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sldIdLst>
    <p:sldId id="256" r:id="rId2"/>
    <p:sldId id="674" r:id="rId3"/>
    <p:sldId id="258" r:id="rId4"/>
    <p:sldId id="259" r:id="rId5"/>
    <p:sldId id="643" r:id="rId6"/>
    <p:sldId id="275" r:id="rId7"/>
    <p:sldId id="392" r:id="rId8"/>
    <p:sldId id="652" r:id="rId9"/>
    <p:sldId id="650" r:id="rId10"/>
    <p:sldId id="651" r:id="rId11"/>
    <p:sldId id="653" r:id="rId12"/>
    <p:sldId id="664" r:id="rId13"/>
    <p:sldId id="388" r:id="rId14"/>
    <p:sldId id="665" r:id="rId15"/>
    <p:sldId id="667" r:id="rId16"/>
    <p:sldId id="668" r:id="rId17"/>
    <p:sldId id="403" r:id="rId18"/>
    <p:sldId id="276" r:id="rId19"/>
    <p:sldId id="277" r:id="rId20"/>
    <p:sldId id="390" r:id="rId21"/>
    <p:sldId id="391" r:id="rId22"/>
    <p:sldId id="625" r:id="rId23"/>
    <p:sldId id="263" r:id="rId24"/>
    <p:sldId id="270" r:id="rId25"/>
    <p:sldId id="284" r:id="rId26"/>
    <p:sldId id="268" r:id="rId27"/>
    <p:sldId id="369" r:id="rId28"/>
    <p:sldId id="662" r:id="rId29"/>
    <p:sldId id="626" r:id="rId30"/>
    <p:sldId id="669" r:id="rId31"/>
    <p:sldId id="672" r:id="rId32"/>
    <p:sldId id="671" r:id="rId33"/>
    <p:sldId id="675" r:id="rId34"/>
    <p:sldId id="630" r:id="rId35"/>
  </p:sldIdLst>
  <p:sldSz cx="12192000" cy="6858000"/>
  <p:notesSz cx="6858000" cy="9144000"/>
  <p:embeddedFontLst>
    <p:embeddedFont>
      <p:font typeface="等线" panose="02010600030101010101" pitchFamily="2" charset="-122"/>
      <p:regular r:id="rId37"/>
      <p:bold r:id="rId38"/>
    </p:embeddedFont>
    <p:embeddedFont>
      <p:font typeface="等线 Light" panose="02010600030101010101" pitchFamily="2" charset="-122"/>
      <p:regular r:id="rId39"/>
    </p:embeddedFont>
    <p:embeddedFont>
      <p:font typeface="微软雅黑" panose="020B0503020204020204" pitchFamily="34" charset="-122"/>
      <p:regular r:id="rId40"/>
      <p:bold r:id="rId41"/>
    </p:embeddedFont>
    <p:embeddedFont>
      <p:font typeface="Cooper Black" panose="0208090404030B020404" pitchFamily="18" charset="0"/>
      <p:regular r:id="rId42"/>
    </p:embeddedFont>
    <p:embeddedFont>
      <p:font typeface="微軟正黑體" panose="020B0604030504040204" pitchFamily="34" charset="-120"/>
      <p:regular r:id="rId43"/>
      <p:bold r:id="rId44"/>
    </p:embeddedFont>
  </p:embeddedFontLst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0" autoAdjust="0"/>
    <p:restoredTop sz="94660"/>
  </p:normalViewPr>
  <p:slideViewPr>
    <p:cSldViewPr snapToGrid="0">
      <p:cViewPr varScale="1">
        <p:scale>
          <a:sx n="99" d="100"/>
          <a:sy n="99" d="100"/>
        </p:scale>
        <p:origin x="96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4FB7C-7247-44A1-956A-F11F4BEA1AB1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E0369-5FA4-49B4-80A7-8090659A0A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4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E0369-5FA4-49B4-80A7-8090659A0A6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467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32CAF-49F6-421F-9490-E47DD0DF80A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081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32CAF-49F6-421F-9490-E47DD0DF80A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114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32CAF-49F6-421F-9490-E47DD0DF80A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887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>
            <a:extLst>
              <a:ext uri="{FF2B5EF4-FFF2-40B4-BE49-F238E27FC236}">
                <a16:creationId xmlns:a16="http://schemas.microsoft.com/office/drawing/2014/main" id="{AB045F29-77D6-4711-8FDF-4BA90B4F0DC2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7347" name="备注占位符 2">
            <a:extLst>
              <a:ext uri="{FF2B5EF4-FFF2-40B4-BE49-F238E27FC236}">
                <a16:creationId xmlns:a16="http://schemas.microsoft.com/office/drawing/2014/main" id="{B4EBFABC-4294-4240-A646-C7B5E336E15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59395" name="灯片编号占位符 3">
            <a:extLst>
              <a:ext uri="{FF2B5EF4-FFF2-40B4-BE49-F238E27FC236}">
                <a16:creationId xmlns:a16="http://schemas.microsoft.com/office/drawing/2014/main" id="{10FD561A-6277-4259-A17E-176076CC4D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defRPr/>
            </a:pPr>
            <a:fld id="{61EFE11F-E9A7-41B9-96D7-A0EA38F36319}" type="slidenum">
              <a:rPr lang="zh-CN" altLang="en-US"/>
              <a:pPr fontAlgn="base"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302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32CAF-49F6-421F-9490-E47DD0DF80A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559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32CAF-49F6-421F-9490-E47DD0DF80AB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822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32CAF-49F6-421F-9490-E47DD0DF80AB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987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31CE8B-6BF0-4352-BD34-F6A92C70B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147EC9E-BB96-459E-AA39-56C4BFF0E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FC39D5-EC78-4B37-8CC5-FC9BFE1A9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4E0D-80B0-41BC-964F-510DF23DF6DA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CBF9EA-9713-45CD-BC67-823708363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661F22-587F-442F-9CC1-CF0BA6206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6E44-E8EF-460E-B6DC-C5B222DFC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2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4F4EC9-7092-4F2A-A584-9BCF8D55D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1A9BC05-9FD2-4B02-B407-E25C3A209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34C580-F0C7-4839-B737-466F74A0D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4E0D-80B0-41BC-964F-510DF23DF6DA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AC11EA-EF7B-4B02-9ECB-0871726C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9F430B-2253-4597-89B7-741C784C0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6E44-E8EF-460E-B6DC-C5B222DFC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6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298D7CA-C5F7-4981-9C34-FACEDF4FAC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92B86F-5CB6-496D-B1F9-E3ABCEB9C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AE7E33-15AA-4AFA-B2D9-BEA6999D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4E0D-80B0-41BC-964F-510DF23DF6DA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CF4B5A-D8BA-4D9C-9611-2F88A7142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DD1EFB-606A-48F6-9B1E-83D2BD55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6E44-E8EF-460E-B6DC-C5B222DFC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156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79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50EBB53C-D9CC-479A-B8C5-BB7AE43B92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817"/>
            <a:ext cx="12189884" cy="687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51F66AC-B47F-45E8-BEE6-6F9DD4AA5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"/>
            <a:ext cx="12192000" cy="685774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58F6696-264A-4301-9DC7-A9F8E4CC886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0640" y="-31144"/>
            <a:ext cx="12189991" cy="687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9355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AD25B7-5A7A-43ED-83B9-091ACE000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0E361F-DB32-4079-8DD0-5C740D229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CF740E-0BB9-4CDC-8C49-AC08E0AAE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4E0D-80B0-41BC-964F-510DF23DF6DA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F65717-9570-46EB-8839-4A5395FCC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D46B49-1C7E-435E-84CA-3F23D964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6E44-E8EF-460E-B6DC-C5B222DFC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23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FFC48E-556B-4CE6-B429-824A2CDD3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0DC5F7-D23D-46B1-B48E-10064E4AF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60D161-EEEC-4115-92DB-560576945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4E0D-80B0-41BC-964F-510DF23DF6DA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A5920E-481B-435E-8811-C4415C66B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0B2C8E-5936-4951-A197-9EB5847D1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6E44-E8EF-460E-B6DC-C5B222DFC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46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F396B6-E15A-48BF-923B-8384040DD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800700-39FF-4A32-AD94-1CD7F0BC3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DB07F2-94AA-4181-BD07-6D823EA96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DA0C2B-054E-4DF7-9A6D-DD2D108FF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4E0D-80B0-41BC-964F-510DF23DF6DA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726BC10-CE12-42E9-AEBF-440A832BA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64DD5E3-070C-44EB-9430-06324A16F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6E44-E8EF-460E-B6DC-C5B222DFC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19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A297E4-8C48-47C9-818D-F370C4BEF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517FBE-A805-4524-B69B-2CC97E9DF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618F666-5307-4595-A7E9-D72FC08A9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50C9047-28C8-47CD-B784-06586D4DE7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F065731-E7A5-439C-B8B7-522858A4A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CB460B4-3731-4906-BB46-CAC0E30D3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4E0D-80B0-41BC-964F-510DF23DF6DA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97D17E4-DB7C-450C-9D1A-A63B40A0E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A615829-36D7-4B88-B5A5-023872D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6E44-E8EF-460E-B6DC-C5B222DFC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30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8AB597-3B92-4F5E-8765-D96A15CF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B31CC7A-8682-4622-A6F9-ADBFF7890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4E0D-80B0-41BC-964F-510DF23DF6DA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E5B1AC0-84E5-44CF-8CA8-7C48A1712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051632F-7224-4939-9941-20181541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6E44-E8EF-460E-B6DC-C5B222DFC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2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D521BE2-252A-44DC-875C-0C963BF00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4E0D-80B0-41BC-964F-510DF23DF6DA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20793EC-CC96-4400-A804-A473A967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75B56CC-F587-4248-86DD-7C9F912F5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6E44-E8EF-460E-B6DC-C5B222DFC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56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7C7394-BCFE-434C-9982-FD06A3E8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69032F-4816-4C83-8D69-B2B763EA3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C17A161-06EF-42ED-9EDD-F64B0009D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C199B9-BA2E-4DF0-BA20-E128261C7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4E0D-80B0-41BC-964F-510DF23DF6DA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9C74AE7-C6E0-439B-B5FD-15C452746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2B0445-1B3C-4B28-BED4-A837F27C8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6E44-E8EF-460E-B6DC-C5B222DFC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78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09196F-465B-4C0D-B5AA-9477B4FF1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A7DFAF3-E677-474F-A07D-5502DBC093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11321BB-C154-4D5B-8A00-B579FDD78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22E7FD-C524-4CDE-8A19-099D282E7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4E0D-80B0-41BC-964F-510DF23DF6DA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35024B6-AF21-47EB-A298-BEA9A804F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9E9227-C9C2-4FCC-94B5-F8BAE4BE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6E44-E8EF-460E-B6DC-C5B222DFC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01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39FB438-4005-4D9E-A3BA-EC90BC764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D483B9-7960-40C5-9F60-EB0EF7300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C01F64-9EE0-4FE6-AE4C-87C0A4B34A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C4E0D-80B0-41BC-964F-510DF23DF6DA}" type="datetimeFigureOut">
              <a:rPr lang="zh-CN" altLang="en-US" smtClean="0"/>
              <a:t>2019/10/8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1A54F1-FF93-4C04-8372-46A80E205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C9F534-4EBC-4031-9268-2C61504FB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86E44-E8EF-460E-B6DC-C5B222DFC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18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hyperlink" Target="https://www.youtube.com/watch?v=h-5NCj9XqI4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1.xml"/><Relationship Id="rId4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course.tchcvs.tc.edu.tw/" TargetMode="Externa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c.edu.tw/cacportal/jbcrc/LearningPortfolios/index.php" TargetMode="External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A_文本框 48">
            <a:extLst>
              <a:ext uri="{FF2B5EF4-FFF2-40B4-BE49-F238E27FC236}">
                <a16:creationId xmlns:a16="http://schemas.microsoft.com/office/drawing/2014/main" id="{944359F3-37C5-4293-B7E1-CA2CBEB6F37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146329" y="2330352"/>
            <a:ext cx="10033517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看得見的歷程</a:t>
            </a:r>
            <a:r>
              <a:rPr lang="en-US" altLang="zh-TW" sz="6000" dirty="0">
                <a:latin typeface="+mj-ea"/>
                <a:ea typeface="+mj-ea"/>
              </a:rPr>
              <a:t>-</a:t>
            </a:r>
          </a:p>
          <a:p>
            <a:pPr algn="ctr"/>
            <a:endParaRPr lang="en-US" altLang="zh-TW" sz="6000" dirty="0">
              <a:latin typeface="+mj-ea"/>
              <a:ea typeface="+mj-ea"/>
            </a:endParaRPr>
          </a:p>
          <a:p>
            <a:pPr algn="ctr"/>
            <a:r>
              <a:rPr lang="zh-TW" altLang="en-US" sz="3200" dirty="0">
                <a:latin typeface="+mj-ea"/>
                <a:ea typeface="+mj-ea"/>
              </a:rPr>
              <a:t>學習歷程檔案在高中升學的應用與國中課程發展的影響</a:t>
            </a:r>
            <a:endParaRPr lang="zh-CN" altLang="en-US" sz="3200" dirty="0">
              <a:latin typeface="+mj-ea"/>
              <a:ea typeface="+mj-ea"/>
            </a:endParaRPr>
          </a:p>
        </p:txBody>
      </p:sp>
      <p:grpSp>
        <p:nvGrpSpPr>
          <p:cNvPr id="131" name="PA_组合 130">
            <a:extLst>
              <a:ext uri="{FF2B5EF4-FFF2-40B4-BE49-F238E27FC236}">
                <a16:creationId xmlns:a16="http://schemas.microsoft.com/office/drawing/2014/main" id="{1E207A35-8616-477D-8AFB-680B85B1126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-10549" y="3165604"/>
            <a:ext cx="3811767" cy="4051507"/>
            <a:chOff x="-10549" y="3165604"/>
            <a:chExt cx="3811767" cy="4051507"/>
          </a:xfrm>
        </p:grpSpPr>
        <p:sp>
          <p:nvSpPr>
            <p:cNvPr id="132" name="等腰三角形 131">
              <a:extLst>
                <a:ext uri="{FF2B5EF4-FFF2-40B4-BE49-F238E27FC236}">
                  <a16:creationId xmlns:a16="http://schemas.microsoft.com/office/drawing/2014/main" id="{29FD6CEE-E348-4FEE-A03B-047BE24BCD55}"/>
                </a:ext>
              </a:extLst>
            </p:cNvPr>
            <p:cNvSpPr/>
            <p:nvPr/>
          </p:nvSpPr>
          <p:spPr>
            <a:xfrm rot="5400000">
              <a:off x="-61373" y="6530994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等腰三角形 132">
              <a:extLst>
                <a:ext uri="{FF2B5EF4-FFF2-40B4-BE49-F238E27FC236}">
                  <a16:creationId xmlns:a16="http://schemas.microsoft.com/office/drawing/2014/main" id="{697BC27C-1708-4164-8206-4488817FBB16}"/>
                </a:ext>
              </a:extLst>
            </p:cNvPr>
            <p:cNvSpPr/>
            <p:nvPr/>
          </p:nvSpPr>
          <p:spPr>
            <a:xfrm rot="5400000">
              <a:off x="1209216" y="6530994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等腰三角形 133">
              <a:extLst>
                <a:ext uri="{FF2B5EF4-FFF2-40B4-BE49-F238E27FC236}">
                  <a16:creationId xmlns:a16="http://schemas.microsoft.com/office/drawing/2014/main" id="{1076DFC6-F6DF-40DE-BD22-A004DB9168CD}"/>
                </a:ext>
              </a:extLst>
            </p:cNvPr>
            <p:cNvSpPr/>
            <p:nvPr/>
          </p:nvSpPr>
          <p:spPr>
            <a:xfrm rot="16200000">
              <a:off x="573922" y="6530994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等腰三角形 134">
              <a:extLst>
                <a:ext uri="{FF2B5EF4-FFF2-40B4-BE49-F238E27FC236}">
                  <a16:creationId xmlns:a16="http://schemas.microsoft.com/office/drawing/2014/main" id="{ACC161EF-3440-493A-9B1E-A3688052296B}"/>
                </a:ext>
              </a:extLst>
            </p:cNvPr>
            <p:cNvSpPr/>
            <p:nvPr/>
          </p:nvSpPr>
          <p:spPr>
            <a:xfrm rot="5400000">
              <a:off x="2479805" y="6530994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等腰三角形 135">
              <a:extLst>
                <a:ext uri="{FF2B5EF4-FFF2-40B4-BE49-F238E27FC236}">
                  <a16:creationId xmlns:a16="http://schemas.microsoft.com/office/drawing/2014/main" id="{50FC60C8-3D40-45AF-9FBF-1BB2606FE362}"/>
                </a:ext>
              </a:extLst>
            </p:cNvPr>
            <p:cNvSpPr/>
            <p:nvPr/>
          </p:nvSpPr>
          <p:spPr>
            <a:xfrm rot="16200000">
              <a:off x="1844511" y="6530994"/>
              <a:ext cx="736941" cy="635294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等腰三角形 136">
              <a:extLst>
                <a:ext uri="{FF2B5EF4-FFF2-40B4-BE49-F238E27FC236}">
                  <a16:creationId xmlns:a16="http://schemas.microsoft.com/office/drawing/2014/main" id="{96B2AA27-5B5F-4A4F-86A7-FF023DD75312}"/>
                </a:ext>
              </a:extLst>
            </p:cNvPr>
            <p:cNvSpPr/>
            <p:nvPr/>
          </p:nvSpPr>
          <p:spPr>
            <a:xfrm rot="5400000">
              <a:off x="573922" y="6164196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等腰三角形 137">
              <a:extLst>
                <a:ext uri="{FF2B5EF4-FFF2-40B4-BE49-F238E27FC236}">
                  <a16:creationId xmlns:a16="http://schemas.microsoft.com/office/drawing/2014/main" id="{F988D625-0E43-4DDE-9C61-E96DD70110D3}"/>
                </a:ext>
              </a:extLst>
            </p:cNvPr>
            <p:cNvSpPr/>
            <p:nvPr/>
          </p:nvSpPr>
          <p:spPr>
            <a:xfrm rot="16200000">
              <a:off x="-61372" y="6164196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等腰三角形 138">
              <a:extLst>
                <a:ext uri="{FF2B5EF4-FFF2-40B4-BE49-F238E27FC236}">
                  <a16:creationId xmlns:a16="http://schemas.microsoft.com/office/drawing/2014/main" id="{67F7EDF4-EA50-4366-B64B-6A8312D82BEE}"/>
                </a:ext>
              </a:extLst>
            </p:cNvPr>
            <p:cNvSpPr/>
            <p:nvPr/>
          </p:nvSpPr>
          <p:spPr>
            <a:xfrm rot="5400000">
              <a:off x="1844511" y="6164196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等腰三角形 139">
              <a:extLst>
                <a:ext uri="{FF2B5EF4-FFF2-40B4-BE49-F238E27FC236}">
                  <a16:creationId xmlns:a16="http://schemas.microsoft.com/office/drawing/2014/main" id="{362D5B06-B13A-410C-A53D-A030A8CCF425}"/>
                </a:ext>
              </a:extLst>
            </p:cNvPr>
            <p:cNvSpPr/>
            <p:nvPr/>
          </p:nvSpPr>
          <p:spPr>
            <a:xfrm rot="16200000">
              <a:off x="1209217" y="6164196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等腰三角形 140">
              <a:extLst>
                <a:ext uri="{FF2B5EF4-FFF2-40B4-BE49-F238E27FC236}">
                  <a16:creationId xmlns:a16="http://schemas.microsoft.com/office/drawing/2014/main" id="{CE18E326-8788-43FE-92A2-69E2A4516374}"/>
                </a:ext>
              </a:extLst>
            </p:cNvPr>
            <p:cNvSpPr/>
            <p:nvPr/>
          </p:nvSpPr>
          <p:spPr>
            <a:xfrm rot="5400000">
              <a:off x="3115100" y="6164196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等腰三角形 141">
              <a:extLst>
                <a:ext uri="{FF2B5EF4-FFF2-40B4-BE49-F238E27FC236}">
                  <a16:creationId xmlns:a16="http://schemas.microsoft.com/office/drawing/2014/main" id="{E6B650FF-4D82-4E7E-AF44-38E0F707CF55}"/>
                </a:ext>
              </a:extLst>
            </p:cNvPr>
            <p:cNvSpPr/>
            <p:nvPr/>
          </p:nvSpPr>
          <p:spPr>
            <a:xfrm rot="5400000">
              <a:off x="-61373" y="5794052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等腰三角形 142">
              <a:extLst>
                <a:ext uri="{FF2B5EF4-FFF2-40B4-BE49-F238E27FC236}">
                  <a16:creationId xmlns:a16="http://schemas.microsoft.com/office/drawing/2014/main" id="{2BD9653A-2887-4414-BC44-94CCA6D0034A}"/>
                </a:ext>
              </a:extLst>
            </p:cNvPr>
            <p:cNvSpPr/>
            <p:nvPr/>
          </p:nvSpPr>
          <p:spPr>
            <a:xfrm rot="5400000">
              <a:off x="1209216" y="5794052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等腰三角形 143">
              <a:extLst>
                <a:ext uri="{FF2B5EF4-FFF2-40B4-BE49-F238E27FC236}">
                  <a16:creationId xmlns:a16="http://schemas.microsoft.com/office/drawing/2014/main" id="{798CF837-6232-4EB2-8376-2BBF0285A49F}"/>
                </a:ext>
              </a:extLst>
            </p:cNvPr>
            <p:cNvSpPr/>
            <p:nvPr/>
          </p:nvSpPr>
          <p:spPr>
            <a:xfrm rot="16200000">
              <a:off x="573922" y="5794052"/>
              <a:ext cx="736941" cy="635294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等腰三角形 144">
              <a:extLst>
                <a:ext uri="{FF2B5EF4-FFF2-40B4-BE49-F238E27FC236}">
                  <a16:creationId xmlns:a16="http://schemas.microsoft.com/office/drawing/2014/main" id="{5FEA12C8-D8C0-44E2-AF3E-DCF3F65B5CE8}"/>
                </a:ext>
              </a:extLst>
            </p:cNvPr>
            <p:cNvSpPr/>
            <p:nvPr/>
          </p:nvSpPr>
          <p:spPr>
            <a:xfrm rot="5400000">
              <a:off x="2479805" y="5794052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等腰三角形 145">
              <a:extLst>
                <a:ext uri="{FF2B5EF4-FFF2-40B4-BE49-F238E27FC236}">
                  <a16:creationId xmlns:a16="http://schemas.microsoft.com/office/drawing/2014/main" id="{033597E7-9E61-43EC-AC6D-77B442185709}"/>
                </a:ext>
              </a:extLst>
            </p:cNvPr>
            <p:cNvSpPr/>
            <p:nvPr/>
          </p:nvSpPr>
          <p:spPr>
            <a:xfrm rot="16200000">
              <a:off x="1844511" y="5794052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等腰三角形 146">
              <a:extLst>
                <a:ext uri="{FF2B5EF4-FFF2-40B4-BE49-F238E27FC236}">
                  <a16:creationId xmlns:a16="http://schemas.microsoft.com/office/drawing/2014/main" id="{3B426D08-BA29-489E-B6FC-C0048CCC2C17}"/>
                </a:ext>
              </a:extLst>
            </p:cNvPr>
            <p:cNvSpPr/>
            <p:nvPr/>
          </p:nvSpPr>
          <p:spPr>
            <a:xfrm rot="5400000">
              <a:off x="573922" y="5427254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等腰三角形 147">
              <a:extLst>
                <a:ext uri="{FF2B5EF4-FFF2-40B4-BE49-F238E27FC236}">
                  <a16:creationId xmlns:a16="http://schemas.microsoft.com/office/drawing/2014/main" id="{8CDDD2DC-9D76-4A32-AEDF-92B3C877FFEB}"/>
                </a:ext>
              </a:extLst>
            </p:cNvPr>
            <p:cNvSpPr/>
            <p:nvPr/>
          </p:nvSpPr>
          <p:spPr>
            <a:xfrm rot="16200000">
              <a:off x="-61372" y="5427254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等腰三角形 148">
              <a:extLst>
                <a:ext uri="{FF2B5EF4-FFF2-40B4-BE49-F238E27FC236}">
                  <a16:creationId xmlns:a16="http://schemas.microsoft.com/office/drawing/2014/main" id="{0F6CD3E4-E2E5-46C8-9C42-329E73F60884}"/>
                </a:ext>
              </a:extLst>
            </p:cNvPr>
            <p:cNvSpPr/>
            <p:nvPr/>
          </p:nvSpPr>
          <p:spPr>
            <a:xfrm rot="16200000">
              <a:off x="1209217" y="5427254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等腰三角形 149">
              <a:extLst>
                <a:ext uri="{FF2B5EF4-FFF2-40B4-BE49-F238E27FC236}">
                  <a16:creationId xmlns:a16="http://schemas.microsoft.com/office/drawing/2014/main" id="{0EE98A91-CA1C-4259-A06C-6469D5C63478}"/>
                </a:ext>
              </a:extLst>
            </p:cNvPr>
            <p:cNvSpPr/>
            <p:nvPr/>
          </p:nvSpPr>
          <p:spPr>
            <a:xfrm rot="5400000">
              <a:off x="-61373" y="5057110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等腰三角形 150">
              <a:extLst>
                <a:ext uri="{FF2B5EF4-FFF2-40B4-BE49-F238E27FC236}">
                  <a16:creationId xmlns:a16="http://schemas.microsoft.com/office/drawing/2014/main" id="{02FE4375-A7FD-40BB-8851-88C43F1BCC43}"/>
                </a:ext>
              </a:extLst>
            </p:cNvPr>
            <p:cNvSpPr/>
            <p:nvPr/>
          </p:nvSpPr>
          <p:spPr>
            <a:xfrm rot="5400000">
              <a:off x="1209216" y="5057110"/>
              <a:ext cx="736941" cy="635294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等腰三角形 151">
              <a:extLst>
                <a:ext uri="{FF2B5EF4-FFF2-40B4-BE49-F238E27FC236}">
                  <a16:creationId xmlns:a16="http://schemas.microsoft.com/office/drawing/2014/main" id="{C1CB76FB-D14C-4F77-BECE-B860D85FDCFD}"/>
                </a:ext>
              </a:extLst>
            </p:cNvPr>
            <p:cNvSpPr/>
            <p:nvPr/>
          </p:nvSpPr>
          <p:spPr>
            <a:xfrm rot="16200000">
              <a:off x="573922" y="5057110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等腰三角形 152">
              <a:extLst>
                <a:ext uri="{FF2B5EF4-FFF2-40B4-BE49-F238E27FC236}">
                  <a16:creationId xmlns:a16="http://schemas.microsoft.com/office/drawing/2014/main" id="{EA17CABA-16E3-46AD-906B-DD272FD3A90D}"/>
                </a:ext>
              </a:extLst>
            </p:cNvPr>
            <p:cNvSpPr/>
            <p:nvPr/>
          </p:nvSpPr>
          <p:spPr>
            <a:xfrm rot="5400000">
              <a:off x="573922" y="4690312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" name="等腰三角形 153">
              <a:extLst>
                <a:ext uri="{FF2B5EF4-FFF2-40B4-BE49-F238E27FC236}">
                  <a16:creationId xmlns:a16="http://schemas.microsoft.com/office/drawing/2014/main" id="{B6C80EB8-9456-4802-810B-7F5FD0196108}"/>
                </a:ext>
              </a:extLst>
            </p:cNvPr>
            <p:cNvSpPr/>
            <p:nvPr/>
          </p:nvSpPr>
          <p:spPr>
            <a:xfrm rot="16200000">
              <a:off x="-61372" y="4690312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等腰三角形 154">
              <a:extLst>
                <a:ext uri="{FF2B5EF4-FFF2-40B4-BE49-F238E27FC236}">
                  <a16:creationId xmlns:a16="http://schemas.microsoft.com/office/drawing/2014/main" id="{FA1AEFA8-9FD9-4FA9-B58D-36CEAA9EC8B9}"/>
                </a:ext>
              </a:extLst>
            </p:cNvPr>
            <p:cNvSpPr/>
            <p:nvPr/>
          </p:nvSpPr>
          <p:spPr>
            <a:xfrm rot="16200000">
              <a:off x="1209217" y="4690312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等腰三角形 155">
              <a:extLst>
                <a:ext uri="{FF2B5EF4-FFF2-40B4-BE49-F238E27FC236}">
                  <a16:creationId xmlns:a16="http://schemas.microsoft.com/office/drawing/2014/main" id="{BBFD81A7-A7C6-4460-800C-F3DD59DF5E62}"/>
                </a:ext>
              </a:extLst>
            </p:cNvPr>
            <p:cNvSpPr/>
            <p:nvPr/>
          </p:nvSpPr>
          <p:spPr>
            <a:xfrm rot="5400000">
              <a:off x="-61373" y="4320168"/>
              <a:ext cx="736941" cy="635294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等腰三角形 156">
              <a:extLst>
                <a:ext uri="{FF2B5EF4-FFF2-40B4-BE49-F238E27FC236}">
                  <a16:creationId xmlns:a16="http://schemas.microsoft.com/office/drawing/2014/main" id="{FEC146D0-7F65-496A-95D9-F64477CC33ED}"/>
                </a:ext>
              </a:extLst>
            </p:cNvPr>
            <p:cNvSpPr/>
            <p:nvPr/>
          </p:nvSpPr>
          <p:spPr>
            <a:xfrm rot="16200000">
              <a:off x="573922" y="4320168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等腰三角形 157">
              <a:extLst>
                <a:ext uri="{FF2B5EF4-FFF2-40B4-BE49-F238E27FC236}">
                  <a16:creationId xmlns:a16="http://schemas.microsoft.com/office/drawing/2014/main" id="{716E4D49-84B4-4B1E-A76D-3236C7CBA5E7}"/>
                </a:ext>
              </a:extLst>
            </p:cNvPr>
            <p:cNvSpPr/>
            <p:nvPr/>
          </p:nvSpPr>
          <p:spPr>
            <a:xfrm rot="16200000">
              <a:off x="-61372" y="3953370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等腰三角形 158">
              <a:extLst>
                <a:ext uri="{FF2B5EF4-FFF2-40B4-BE49-F238E27FC236}">
                  <a16:creationId xmlns:a16="http://schemas.microsoft.com/office/drawing/2014/main" id="{46A59D31-01A2-43F2-9030-A065F86EDE60}"/>
                </a:ext>
              </a:extLst>
            </p:cNvPr>
            <p:cNvSpPr/>
            <p:nvPr/>
          </p:nvSpPr>
          <p:spPr>
            <a:xfrm rot="5400000">
              <a:off x="-61373" y="3583226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等腰三角形 159">
              <a:extLst>
                <a:ext uri="{FF2B5EF4-FFF2-40B4-BE49-F238E27FC236}">
                  <a16:creationId xmlns:a16="http://schemas.microsoft.com/office/drawing/2014/main" id="{24E31E7E-5B7B-41E0-B50F-38F8665BF11D}"/>
                </a:ext>
              </a:extLst>
            </p:cNvPr>
            <p:cNvSpPr/>
            <p:nvPr/>
          </p:nvSpPr>
          <p:spPr>
            <a:xfrm rot="16200000">
              <a:off x="-61372" y="3216428"/>
              <a:ext cx="736941" cy="635294"/>
            </a:xfrm>
            <a:prstGeom prst="triangle">
              <a:avLst/>
            </a:prstGeom>
            <a:solidFill>
              <a:srgbClr val="FFC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PA_组合 11">
            <a:extLst>
              <a:ext uri="{FF2B5EF4-FFF2-40B4-BE49-F238E27FC236}">
                <a16:creationId xmlns:a16="http://schemas.microsoft.com/office/drawing/2014/main" id="{913FC7DB-6899-4651-818B-DD3BE5BECB1E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7096299" y="-375451"/>
            <a:ext cx="5095701" cy="4433082"/>
            <a:chOff x="7096299" y="-375451"/>
            <a:chExt cx="5095701" cy="4433082"/>
          </a:xfrm>
        </p:grpSpPr>
        <p:grpSp>
          <p:nvGrpSpPr>
            <p:cNvPr id="198" name="组合 197">
              <a:extLst>
                <a:ext uri="{FF2B5EF4-FFF2-40B4-BE49-F238E27FC236}">
                  <a16:creationId xmlns:a16="http://schemas.microsoft.com/office/drawing/2014/main" id="{D72A1872-3C19-45FC-86F4-463F1F4E0B0B}"/>
                </a:ext>
              </a:extLst>
            </p:cNvPr>
            <p:cNvGrpSpPr/>
            <p:nvPr/>
          </p:nvGrpSpPr>
          <p:grpSpPr>
            <a:xfrm rot="10800000">
              <a:off x="8380233" y="6124"/>
              <a:ext cx="3811767" cy="4051507"/>
              <a:chOff x="-10549" y="3165604"/>
              <a:chExt cx="3811767" cy="4051507"/>
            </a:xfrm>
          </p:grpSpPr>
          <p:sp>
            <p:nvSpPr>
              <p:cNvPr id="199" name="等腰三角形 198">
                <a:extLst>
                  <a:ext uri="{FF2B5EF4-FFF2-40B4-BE49-F238E27FC236}">
                    <a16:creationId xmlns:a16="http://schemas.microsoft.com/office/drawing/2014/main" id="{E618A7AB-AA95-4F6A-B538-B39A1B98EE91}"/>
                  </a:ext>
                </a:extLst>
              </p:cNvPr>
              <p:cNvSpPr/>
              <p:nvPr/>
            </p:nvSpPr>
            <p:spPr>
              <a:xfrm rot="5400000">
                <a:off x="-61373" y="6530994"/>
                <a:ext cx="736941" cy="635294"/>
              </a:xfrm>
              <a:prstGeom prst="triangle">
                <a:avLst/>
              </a:pr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等腰三角形 199">
                <a:extLst>
                  <a:ext uri="{FF2B5EF4-FFF2-40B4-BE49-F238E27FC236}">
                    <a16:creationId xmlns:a16="http://schemas.microsoft.com/office/drawing/2014/main" id="{B698AD04-503C-4B0B-A0D6-7FC7C726E222}"/>
                  </a:ext>
                </a:extLst>
              </p:cNvPr>
              <p:cNvSpPr/>
              <p:nvPr/>
            </p:nvSpPr>
            <p:spPr>
              <a:xfrm rot="5400000">
                <a:off x="1209216" y="6530994"/>
                <a:ext cx="736941" cy="635294"/>
              </a:xfrm>
              <a:prstGeom prst="triangle">
                <a:avLst/>
              </a:pr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等腰三角形 200">
                <a:extLst>
                  <a:ext uri="{FF2B5EF4-FFF2-40B4-BE49-F238E27FC236}">
                    <a16:creationId xmlns:a16="http://schemas.microsoft.com/office/drawing/2014/main" id="{A3DA80AD-2F70-44BB-ABA5-01948E794118}"/>
                  </a:ext>
                </a:extLst>
              </p:cNvPr>
              <p:cNvSpPr/>
              <p:nvPr/>
            </p:nvSpPr>
            <p:spPr>
              <a:xfrm rot="16200000">
                <a:off x="573922" y="6530994"/>
                <a:ext cx="736941" cy="635294"/>
              </a:xfrm>
              <a:prstGeom prst="triangle">
                <a:avLst/>
              </a:prstGeom>
              <a:solidFill>
                <a:srgbClr val="000000">
                  <a:alpha val="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等腰三角形 201">
                <a:extLst>
                  <a:ext uri="{FF2B5EF4-FFF2-40B4-BE49-F238E27FC236}">
                    <a16:creationId xmlns:a16="http://schemas.microsoft.com/office/drawing/2014/main" id="{9A5ED14A-5883-41F1-835B-F4175FD7077D}"/>
                  </a:ext>
                </a:extLst>
              </p:cNvPr>
              <p:cNvSpPr/>
              <p:nvPr/>
            </p:nvSpPr>
            <p:spPr>
              <a:xfrm rot="5400000">
                <a:off x="2479805" y="6530994"/>
                <a:ext cx="736941" cy="635294"/>
              </a:xfrm>
              <a:prstGeom prst="triangle">
                <a:avLst/>
              </a:pr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3" name="等腰三角形 202">
                <a:extLst>
                  <a:ext uri="{FF2B5EF4-FFF2-40B4-BE49-F238E27FC236}">
                    <a16:creationId xmlns:a16="http://schemas.microsoft.com/office/drawing/2014/main" id="{9EB75314-2429-412D-A554-8F3A0CDF0F5E}"/>
                  </a:ext>
                </a:extLst>
              </p:cNvPr>
              <p:cNvSpPr/>
              <p:nvPr/>
            </p:nvSpPr>
            <p:spPr>
              <a:xfrm rot="16200000">
                <a:off x="1844511" y="6530994"/>
                <a:ext cx="736941" cy="635294"/>
              </a:xfrm>
              <a:prstGeom prst="triangle">
                <a:avLst/>
              </a:prstGeom>
              <a:solidFill>
                <a:srgbClr val="FFC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等腰三角形 203">
                <a:extLst>
                  <a:ext uri="{FF2B5EF4-FFF2-40B4-BE49-F238E27FC236}">
                    <a16:creationId xmlns:a16="http://schemas.microsoft.com/office/drawing/2014/main" id="{0AA708B1-1082-4094-9255-73A4017FCF38}"/>
                  </a:ext>
                </a:extLst>
              </p:cNvPr>
              <p:cNvSpPr/>
              <p:nvPr/>
            </p:nvSpPr>
            <p:spPr>
              <a:xfrm rot="5400000">
                <a:off x="573922" y="6164196"/>
                <a:ext cx="736941" cy="635294"/>
              </a:xfrm>
              <a:prstGeom prst="triangle">
                <a:avLst/>
              </a:prstGeom>
              <a:solidFill>
                <a:srgbClr val="000000">
                  <a:alpha val="1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等腰三角形 204">
                <a:extLst>
                  <a:ext uri="{FF2B5EF4-FFF2-40B4-BE49-F238E27FC236}">
                    <a16:creationId xmlns:a16="http://schemas.microsoft.com/office/drawing/2014/main" id="{A9CEFA82-7679-4208-8BD7-793AF117BFB8}"/>
                  </a:ext>
                </a:extLst>
              </p:cNvPr>
              <p:cNvSpPr/>
              <p:nvPr/>
            </p:nvSpPr>
            <p:spPr>
              <a:xfrm rot="16200000">
                <a:off x="-61372" y="6164196"/>
                <a:ext cx="736941" cy="635294"/>
              </a:xfrm>
              <a:prstGeom prst="triangle">
                <a:avLst/>
              </a:prstGeom>
              <a:solidFill>
                <a:srgbClr val="000000">
                  <a:alpha val="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等腰三角形 205">
                <a:extLst>
                  <a:ext uri="{FF2B5EF4-FFF2-40B4-BE49-F238E27FC236}">
                    <a16:creationId xmlns:a16="http://schemas.microsoft.com/office/drawing/2014/main" id="{CEC40A95-24B6-4BA5-90D1-9270F1AA66B7}"/>
                  </a:ext>
                </a:extLst>
              </p:cNvPr>
              <p:cNvSpPr/>
              <p:nvPr/>
            </p:nvSpPr>
            <p:spPr>
              <a:xfrm rot="5400000">
                <a:off x="1844511" y="6164196"/>
                <a:ext cx="736941" cy="635294"/>
              </a:xfrm>
              <a:prstGeom prst="triangle">
                <a:avLst/>
              </a:prstGeom>
              <a:solidFill>
                <a:srgbClr val="000000">
                  <a:alpha val="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7" name="等腰三角形 206">
                <a:extLst>
                  <a:ext uri="{FF2B5EF4-FFF2-40B4-BE49-F238E27FC236}">
                    <a16:creationId xmlns:a16="http://schemas.microsoft.com/office/drawing/2014/main" id="{CA39C65D-C651-44C3-8126-9DDE41FBE745}"/>
                  </a:ext>
                </a:extLst>
              </p:cNvPr>
              <p:cNvSpPr/>
              <p:nvPr/>
            </p:nvSpPr>
            <p:spPr>
              <a:xfrm rot="16200000">
                <a:off x="1209217" y="6164196"/>
                <a:ext cx="736941" cy="635294"/>
              </a:xfrm>
              <a:prstGeom prst="triangle">
                <a:avLst/>
              </a:pr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等腰三角形 207">
                <a:extLst>
                  <a:ext uri="{FF2B5EF4-FFF2-40B4-BE49-F238E27FC236}">
                    <a16:creationId xmlns:a16="http://schemas.microsoft.com/office/drawing/2014/main" id="{C49330C6-0CA2-4434-B235-A7CD8C3CF875}"/>
                  </a:ext>
                </a:extLst>
              </p:cNvPr>
              <p:cNvSpPr/>
              <p:nvPr/>
            </p:nvSpPr>
            <p:spPr>
              <a:xfrm rot="5400000">
                <a:off x="3115100" y="6164196"/>
                <a:ext cx="736941" cy="635294"/>
              </a:xfrm>
              <a:prstGeom prst="triangle">
                <a:avLst/>
              </a:pr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等腰三角形 208">
                <a:extLst>
                  <a:ext uri="{FF2B5EF4-FFF2-40B4-BE49-F238E27FC236}">
                    <a16:creationId xmlns:a16="http://schemas.microsoft.com/office/drawing/2014/main" id="{04B43A65-8FD2-4FA0-A345-244B6A0EDE3A}"/>
                  </a:ext>
                </a:extLst>
              </p:cNvPr>
              <p:cNvSpPr/>
              <p:nvPr/>
            </p:nvSpPr>
            <p:spPr>
              <a:xfrm rot="5400000">
                <a:off x="-61373" y="5794052"/>
                <a:ext cx="736941" cy="635294"/>
              </a:xfrm>
              <a:prstGeom prst="triangle">
                <a:avLst/>
              </a:prstGeom>
              <a:solidFill>
                <a:srgbClr val="000000">
                  <a:alpha val="1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等腰三角形 209">
                <a:extLst>
                  <a:ext uri="{FF2B5EF4-FFF2-40B4-BE49-F238E27FC236}">
                    <a16:creationId xmlns:a16="http://schemas.microsoft.com/office/drawing/2014/main" id="{9B7360B6-68B9-483F-A8B7-7113EE0466D9}"/>
                  </a:ext>
                </a:extLst>
              </p:cNvPr>
              <p:cNvSpPr/>
              <p:nvPr/>
            </p:nvSpPr>
            <p:spPr>
              <a:xfrm rot="5400000">
                <a:off x="1209216" y="5794052"/>
                <a:ext cx="736941" cy="635294"/>
              </a:xfrm>
              <a:prstGeom prst="triangle">
                <a:avLst/>
              </a:prstGeom>
              <a:solidFill>
                <a:srgbClr val="000000">
                  <a:alpha val="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1" name="等腰三角形 210">
                <a:extLst>
                  <a:ext uri="{FF2B5EF4-FFF2-40B4-BE49-F238E27FC236}">
                    <a16:creationId xmlns:a16="http://schemas.microsoft.com/office/drawing/2014/main" id="{35CCBCBA-2DAC-4FE2-BD3B-CC1A44703B70}"/>
                  </a:ext>
                </a:extLst>
              </p:cNvPr>
              <p:cNvSpPr/>
              <p:nvPr/>
            </p:nvSpPr>
            <p:spPr>
              <a:xfrm rot="16200000">
                <a:off x="573922" y="5794052"/>
                <a:ext cx="736941" cy="635294"/>
              </a:xfrm>
              <a:prstGeom prst="triangle">
                <a:avLst/>
              </a:prstGeom>
              <a:solidFill>
                <a:srgbClr val="FFC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等腰三角形 211">
                <a:extLst>
                  <a:ext uri="{FF2B5EF4-FFF2-40B4-BE49-F238E27FC236}">
                    <a16:creationId xmlns:a16="http://schemas.microsoft.com/office/drawing/2014/main" id="{DCA56806-501F-4CB7-81E4-986D9B6E6AAA}"/>
                  </a:ext>
                </a:extLst>
              </p:cNvPr>
              <p:cNvSpPr/>
              <p:nvPr/>
            </p:nvSpPr>
            <p:spPr>
              <a:xfrm rot="5400000">
                <a:off x="2479805" y="5794052"/>
                <a:ext cx="736941" cy="635294"/>
              </a:xfrm>
              <a:prstGeom prst="triangle">
                <a:avLst/>
              </a:prstGeom>
              <a:solidFill>
                <a:srgbClr val="000000">
                  <a:alpha val="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等腰三角形 212">
                <a:extLst>
                  <a:ext uri="{FF2B5EF4-FFF2-40B4-BE49-F238E27FC236}">
                    <a16:creationId xmlns:a16="http://schemas.microsoft.com/office/drawing/2014/main" id="{B5B97FEE-6442-48CD-8A6D-8D079548E394}"/>
                  </a:ext>
                </a:extLst>
              </p:cNvPr>
              <p:cNvSpPr/>
              <p:nvPr/>
            </p:nvSpPr>
            <p:spPr>
              <a:xfrm rot="16200000">
                <a:off x="1844511" y="5794052"/>
                <a:ext cx="736941" cy="635294"/>
              </a:xfrm>
              <a:prstGeom prst="triangle">
                <a:avLst/>
              </a:pr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等腰三角形 213">
                <a:extLst>
                  <a:ext uri="{FF2B5EF4-FFF2-40B4-BE49-F238E27FC236}">
                    <a16:creationId xmlns:a16="http://schemas.microsoft.com/office/drawing/2014/main" id="{57413BF9-9174-42F0-8C87-2F1B998DC5A3}"/>
                  </a:ext>
                </a:extLst>
              </p:cNvPr>
              <p:cNvSpPr/>
              <p:nvPr/>
            </p:nvSpPr>
            <p:spPr>
              <a:xfrm rot="5400000">
                <a:off x="573922" y="5427254"/>
                <a:ext cx="736941" cy="635294"/>
              </a:xfrm>
              <a:prstGeom prst="triangle">
                <a:avLst/>
              </a:pr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5" name="等腰三角形 214">
                <a:extLst>
                  <a:ext uri="{FF2B5EF4-FFF2-40B4-BE49-F238E27FC236}">
                    <a16:creationId xmlns:a16="http://schemas.microsoft.com/office/drawing/2014/main" id="{D88526B3-53EC-408B-85EB-9C228567C400}"/>
                  </a:ext>
                </a:extLst>
              </p:cNvPr>
              <p:cNvSpPr/>
              <p:nvPr/>
            </p:nvSpPr>
            <p:spPr>
              <a:xfrm rot="16200000">
                <a:off x="-61372" y="5427254"/>
                <a:ext cx="736941" cy="635294"/>
              </a:xfrm>
              <a:prstGeom prst="triangle">
                <a:avLst/>
              </a:prstGeom>
              <a:solidFill>
                <a:srgbClr val="000000">
                  <a:alpha val="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等腰三角形 215">
                <a:extLst>
                  <a:ext uri="{FF2B5EF4-FFF2-40B4-BE49-F238E27FC236}">
                    <a16:creationId xmlns:a16="http://schemas.microsoft.com/office/drawing/2014/main" id="{6243441E-2EC2-4B4B-A4ED-F57E7F5857B6}"/>
                  </a:ext>
                </a:extLst>
              </p:cNvPr>
              <p:cNvSpPr/>
              <p:nvPr/>
            </p:nvSpPr>
            <p:spPr>
              <a:xfrm rot="16200000">
                <a:off x="1209217" y="5427254"/>
                <a:ext cx="736941" cy="635294"/>
              </a:xfrm>
              <a:prstGeom prst="triangle">
                <a:avLst/>
              </a:prstGeom>
              <a:solidFill>
                <a:srgbClr val="000000">
                  <a:alpha val="1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等腰三角形 216">
                <a:extLst>
                  <a:ext uri="{FF2B5EF4-FFF2-40B4-BE49-F238E27FC236}">
                    <a16:creationId xmlns:a16="http://schemas.microsoft.com/office/drawing/2014/main" id="{08C240CE-520F-4340-8865-6E3E67AC3038}"/>
                  </a:ext>
                </a:extLst>
              </p:cNvPr>
              <p:cNvSpPr/>
              <p:nvPr/>
            </p:nvSpPr>
            <p:spPr>
              <a:xfrm rot="5400000">
                <a:off x="-61373" y="5057110"/>
                <a:ext cx="736941" cy="635294"/>
              </a:xfrm>
              <a:prstGeom prst="triangle">
                <a:avLst/>
              </a:pr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等腰三角形 217">
                <a:extLst>
                  <a:ext uri="{FF2B5EF4-FFF2-40B4-BE49-F238E27FC236}">
                    <a16:creationId xmlns:a16="http://schemas.microsoft.com/office/drawing/2014/main" id="{499A3689-438D-46DB-9907-944ED1AA0DD9}"/>
                  </a:ext>
                </a:extLst>
              </p:cNvPr>
              <p:cNvSpPr/>
              <p:nvPr/>
            </p:nvSpPr>
            <p:spPr>
              <a:xfrm rot="5400000">
                <a:off x="1209216" y="5057110"/>
                <a:ext cx="736941" cy="635294"/>
              </a:xfrm>
              <a:prstGeom prst="triangle">
                <a:avLst/>
              </a:prstGeom>
              <a:solidFill>
                <a:srgbClr val="FFC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9" name="等腰三角形 218">
                <a:extLst>
                  <a:ext uri="{FF2B5EF4-FFF2-40B4-BE49-F238E27FC236}">
                    <a16:creationId xmlns:a16="http://schemas.microsoft.com/office/drawing/2014/main" id="{19D1FA33-1D9E-4E46-8EDE-5B104CD9FFCC}"/>
                  </a:ext>
                </a:extLst>
              </p:cNvPr>
              <p:cNvSpPr/>
              <p:nvPr/>
            </p:nvSpPr>
            <p:spPr>
              <a:xfrm rot="16200000">
                <a:off x="573922" y="5057110"/>
                <a:ext cx="736941" cy="635294"/>
              </a:xfrm>
              <a:prstGeom prst="triangle">
                <a:avLst/>
              </a:prstGeom>
              <a:solidFill>
                <a:srgbClr val="000000">
                  <a:alpha val="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等腰三角形 219">
                <a:extLst>
                  <a:ext uri="{FF2B5EF4-FFF2-40B4-BE49-F238E27FC236}">
                    <a16:creationId xmlns:a16="http://schemas.microsoft.com/office/drawing/2014/main" id="{7D45736D-717C-415E-8F0F-215C33AACA26}"/>
                  </a:ext>
                </a:extLst>
              </p:cNvPr>
              <p:cNvSpPr/>
              <p:nvPr/>
            </p:nvSpPr>
            <p:spPr>
              <a:xfrm rot="5400000">
                <a:off x="573922" y="4690312"/>
                <a:ext cx="736941" cy="635294"/>
              </a:xfrm>
              <a:prstGeom prst="triangle">
                <a:avLst/>
              </a:prstGeom>
              <a:solidFill>
                <a:srgbClr val="000000">
                  <a:alpha val="1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等腰三角形 220">
                <a:extLst>
                  <a:ext uri="{FF2B5EF4-FFF2-40B4-BE49-F238E27FC236}">
                    <a16:creationId xmlns:a16="http://schemas.microsoft.com/office/drawing/2014/main" id="{BF5103D6-3B23-44B0-BDC0-CE565CD617C9}"/>
                  </a:ext>
                </a:extLst>
              </p:cNvPr>
              <p:cNvSpPr/>
              <p:nvPr/>
            </p:nvSpPr>
            <p:spPr>
              <a:xfrm rot="16200000">
                <a:off x="-61372" y="4690312"/>
                <a:ext cx="736941" cy="635294"/>
              </a:xfrm>
              <a:prstGeom prst="triangle">
                <a:avLst/>
              </a:prstGeom>
              <a:solidFill>
                <a:srgbClr val="000000">
                  <a:alpha val="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等腰三角形 221">
                <a:extLst>
                  <a:ext uri="{FF2B5EF4-FFF2-40B4-BE49-F238E27FC236}">
                    <a16:creationId xmlns:a16="http://schemas.microsoft.com/office/drawing/2014/main" id="{37E16509-F868-4B17-B49D-F36D4096867B}"/>
                  </a:ext>
                </a:extLst>
              </p:cNvPr>
              <p:cNvSpPr/>
              <p:nvPr/>
            </p:nvSpPr>
            <p:spPr>
              <a:xfrm rot="16200000">
                <a:off x="1209217" y="4690312"/>
                <a:ext cx="736941" cy="635294"/>
              </a:xfrm>
              <a:prstGeom prst="triangle">
                <a:avLst/>
              </a:pr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3" name="等腰三角形 222">
                <a:extLst>
                  <a:ext uri="{FF2B5EF4-FFF2-40B4-BE49-F238E27FC236}">
                    <a16:creationId xmlns:a16="http://schemas.microsoft.com/office/drawing/2014/main" id="{8D1F8BC3-2C39-4C41-8059-AA0019E7874C}"/>
                  </a:ext>
                </a:extLst>
              </p:cNvPr>
              <p:cNvSpPr/>
              <p:nvPr/>
            </p:nvSpPr>
            <p:spPr>
              <a:xfrm rot="5400000">
                <a:off x="-61373" y="4320168"/>
                <a:ext cx="736941" cy="635294"/>
              </a:xfrm>
              <a:prstGeom prst="triangle">
                <a:avLst/>
              </a:prstGeom>
              <a:solidFill>
                <a:srgbClr val="FFC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等腰三角形 223">
                <a:extLst>
                  <a:ext uri="{FF2B5EF4-FFF2-40B4-BE49-F238E27FC236}">
                    <a16:creationId xmlns:a16="http://schemas.microsoft.com/office/drawing/2014/main" id="{59214381-180F-492E-B1E5-BEEDC96285BD}"/>
                  </a:ext>
                </a:extLst>
              </p:cNvPr>
              <p:cNvSpPr/>
              <p:nvPr/>
            </p:nvSpPr>
            <p:spPr>
              <a:xfrm rot="16200000">
                <a:off x="573922" y="4320168"/>
                <a:ext cx="736941" cy="635294"/>
              </a:xfrm>
              <a:prstGeom prst="triangle">
                <a:avLst/>
              </a:prstGeom>
              <a:solidFill>
                <a:srgbClr val="000000">
                  <a:alpha val="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等腰三角形 224">
                <a:extLst>
                  <a:ext uri="{FF2B5EF4-FFF2-40B4-BE49-F238E27FC236}">
                    <a16:creationId xmlns:a16="http://schemas.microsoft.com/office/drawing/2014/main" id="{CDD4F814-FB2B-4FFD-B710-D4D58E0BEBBF}"/>
                  </a:ext>
                </a:extLst>
              </p:cNvPr>
              <p:cNvSpPr/>
              <p:nvPr/>
            </p:nvSpPr>
            <p:spPr>
              <a:xfrm rot="16200000">
                <a:off x="-61372" y="3953370"/>
                <a:ext cx="736941" cy="635294"/>
              </a:xfrm>
              <a:prstGeom prst="triangle">
                <a:avLst/>
              </a:pr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等腰三角形 225">
                <a:extLst>
                  <a:ext uri="{FF2B5EF4-FFF2-40B4-BE49-F238E27FC236}">
                    <a16:creationId xmlns:a16="http://schemas.microsoft.com/office/drawing/2014/main" id="{916FD95E-5B7E-44A9-A190-B2D8718CD0B6}"/>
                  </a:ext>
                </a:extLst>
              </p:cNvPr>
              <p:cNvSpPr/>
              <p:nvPr/>
            </p:nvSpPr>
            <p:spPr>
              <a:xfrm rot="5400000">
                <a:off x="-61373" y="3583226"/>
                <a:ext cx="736941" cy="635294"/>
              </a:xfrm>
              <a:prstGeom prst="triangle">
                <a:avLst/>
              </a:prstGeom>
              <a:solidFill>
                <a:srgbClr val="000000">
                  <a:alpha val="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7" name="等腰三角形 226">
                <a:extLst>
                  <a:ext uri="{FF2B5EF4-FFF2-40B4-BE49-F238E27FC236}">
                    <a16:creationId xmlns:a16="http://schemas.microsoft.com/office/drawing/2014/main" id="{E7DEB228-A512-419A-97C5-32C07A3382F0}"/>
                  </a:ext>
                </a:extLst>
              </p:cNvPr>
              <p:cNvSpPr/>
              <p:nvPr/>
            </p:nvSpPr>
            <p:spPr>
              <a:xfrm rot="16200000">
                <a:off x="-61372" y="3216428"/>
                <a:ext cx="736941" cy="635294"/>
              </a:xfrm>
              <a:prstGeom prst="triangle">
                <a:avLst/>
              </a:prstGeom>
              <a:solidFill>
                <a:srgbClr val="FFC000">
                  <a:alpha val="1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8" name="等腰三角形 227">
              <a:extLst>
                <a:ext uri="{FF2B5EF4-FFF2-40B4-BE49-F238E27FC236}">
                  <a16:creationId xmlns:a16="http://schemas.microsoft.com/office/drawing/2014/main" id="{67C9B27A-5F01-415C-93D3-62634AF70040}"/>
                </a:ext>
              </a:extLst>
            </p:cNvPr>
            <p:cNvSpPr/>
            <p:nvPr/>
          </p:nvSpPr>
          <p:spPr>
            <a:xfrm rot="16200000">
              <a:off x="8316066" y="-324627"/>
              <a:ext cx="736941" cy="635294"/>
            </a:xfrm>
            <a:prstGeom prst="triangle">
              <a:avLst/>
            </a:prstGeom>
            <a:solidFill>
              <a:srgbClr val="FFC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9" name="等腰三角形 228">
              <a:extLst>
                <a:ext uri="{FF2B5EF4-FFF2-40B4-BE49-F238E27FC236}">
                  <a16:creationId xmlns:a16="http://schemas.microsoft.com/office/drawing/2014/main" id="{E2B6FD35-B0D4-4AA2-BBD7-B3350D10BC17}"/>
                </a:ext>
              </a:extLst>
            </p:cNvPr>
            <p:cNvSpPr/>
            <p:nvPr/>
          </p:nvSpPr>
          <p:spPr>
            <a:xfrm rot="16200000">
              <a:off x="7680770" y="42129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0" name="等腰三角形 229">
              <a:extLst>
                <a:ext uri="{FF2B5EF4-FFF2-40B4-BE49-F238E27FC236}">
                  <a16:creationId xmlns:a16="http://schemas.microsoft.com/office/drawing/2014/main" id="{7DA45A8F-F332-48A2-9CF6-40F289E305F5}"/>
                </a:ext>
              </a:extLst>
            </p:cNvPr>
            <p:cNvSpPr/>
            <p:nvPr/>
          </p:nvSpPr>
          <p:spPr>
            <a:xfrm rot="16200000">
              <a:off x="7045475" y="-324627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FAC1E88B-21E9-4A0D-8072-83E202C18498}"/>
              </a:ext>
            </a:extLst>
          </p:cNvPr>
          <p:cNvSpPr txBox="1"/>
          <p:nvPr/>
        </p:nvSpPr>
        <p:spPr>
          <a:xfrm>
            <a:off x="9316835" y="5612944"/>
            <a:ext cx="2050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/>
              <a:t>萬芳高中 賴育鍾</a:t>
            </a:r>
          </a:p>
        </p:txBody>
      </p:sp>
    </p:spTree>
    <p:extLst>
      <p:ext uri="{BB962C8B-B14F-4D97-AF65-F5344CB8AC3E}">
        <p14:creationId xmlns:p14="http://schemas.microsoft.com/office/powerpoint/2010/main" val="37714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669869" cy="54927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zh-TW" altLang="en-US" sz="2700" b="1" spc="3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 pitchFamily="34" charset="0"/>
              </a:rPr>
              <a:t>東吳外文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62" y="365125"/>
            <a:ext cx="7096133" cy="632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6994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467723"/>
            <a:ext cx="1722120" cy="5492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z="2700" b="1" spc="3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 pitchFamily="34" charset="0"/>
              </a:rPr>
              <a:t>逢甲電機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675"/>
          <a:stretch/>
        </p:blipFill>
        <p:spPr>
          <a:xfrm>
            <a:off x="3226483" y="509451"/>
            <a:ext cx="6937010" cy="6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3949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AC91005-96E0-406D-B3AF-2E8F9DCACE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65" r="13396"/>
          <a:stretch/>
        </p:blipFill>
        <p:spPr>
          <a:xfrm>
            <a:off x="1544128" y="0"/>
            <a:ext cx="9014604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D5CA1B6-C49D-42DD-94BE-BF4E1673CBE7}"/>
              </a:ext>
            </a:extLst>
          </p:cNvPr>
          <p:cNvSpPr/>
          <p:nvPr/>
        </p:nvSpPr>
        <p:spPr>
          <a:xfrm>
            <a:off x="6371924" y="4302494"/>
            <a:ext cx="2541070" cy="308008"/>
          </a:xfrm>
          <a:prstGeom prst="rect">
            <a:avLst/>
          </a:prstGeom>
          <a:solidFill>
            <a:srgbClr val="FFC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2F50AB5-99D9-464D-B923-2BEFE6EBB92F}"/>
              </a:ext>
            </a:extLst>
          </p:cNvPr>
          <p:cNvSpPr/>
          <p:nvPr/>
        </p:nvSpPr>
        <p:spPr>
          <a:xfrm>
            <a:off x="4581625" y="4764507"/>
            <a:ext cx="1636295" cy="308008"/>
          </a:xfrm>
          <a:prstGeom prst="rect">
            <a:avLst/>
          </a:prstGeom>
          <a:solidFill>
            <a:srgbClr val="FFC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069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331F1DC-DDF8-4B78-B5C5-83FCD8916584}"/>
              </a:ext>
            </a:extLst>
          </p:cNvPr>
          <p:cNvSpPr/>
          <p:nvPr/>
        </p:nvSpPr>
        <p:spPr>
          <a:xfrm>
            <a:off x="333117" y="304489"/>
            <a:ext cx="68868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高中學生學習歷程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(P)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與大學審查實務</a:t>
            </a:r>
            <a:endParaRPr lang="zh-TW" altLang="en-US" sz="3200" b="0" i="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19B428E-D66E-44C5-9CC1-026E92FB08D5}"/>
              </a:ext>
            </a:extLst>
          </p:cNvPr>
          <p:cNvSpPr/>
          <p:nvPr/>
        </p:nvSpPr>
        <p:spPr>
          <a:xfrm>
            <a:off x="801828" y="967922"/>
            <a:ext cx="7406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hlinkClick r:id="rId2"/>
              </a:rPr>
              <a:t>https://www.youtube.com/watch?v=h-5NCj9XqI4</a:t>
            </a:r>
            <a:endParaRPr lang="zh-TW" altLang="en-US" sz="28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9397074-63B6-47BF-BBE4-CCE70F722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16" y="1790598"/>
            <a:ext cx="8519898" cy="47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795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717E7201-DDA7-435F-BD18-C281BCF870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23" r="13326"/>
          <a:stretch/>
        </p:blipFill>
        <p:spPr>
          <a:xfrm>
            <a:off x="1526874" y="0"/>
            <a:ext cx="9040483" cy="68580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F0617FF9-D70C-4100-9F72-844536DDA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2967" y="4325740"/>
            <a:ext cx="1633678" cy="554268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D633781A-5C71-401A-9341-3AC42D671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313" y="5451895"/>
            <a:ext cx="3395100" cy="28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56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1D5F3A0-88F1-4F2F-8220-E5CB39473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53" r="13467"/>
          <a:stretch/>
        </p:blipFill>
        <p:spPr>
          <a:xfrm>
            <a:off x="1518248" y="0"/>
            <a:ext cx="9031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9663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BFC487AF-CB57-4C54-9B34-EDB9D925E7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07" r="13466"/>
          <a:stretch/>
        </p:blipFill>
        <p:spPr>
          <a:xfrm>
            <a:off x="1561380" y="0"/>
            <a:ext cx="8988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7152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 的圖片&#10;&#10;自動產生的描述">
            <a:extLst>
              <a:ext uri="{FF2B5EF4-FFF2-40B4-BE49-F238E27FC236}">
                <a16:creationId xmlns:a16="http://schemas.microsoft.com/office/drawing/2014/main" id="{B7F628E3-660C-4225-B2F0-DEC1E7D4D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42" y="67789"/>
            <a:ext cx="9115124" cy="676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9674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03_教育部宣導文宣(學生版)_頁面_20">
            <a:extLst>
              <a:ext uri="{FF2B5EF4-FFF2-40B4-BE49-F238E27FC236}">
                <a16:creationId xmlns:a16="http://schemas.microsoft.com/office/drawing/2014/main" id="{70E28C6C-BF1F-423D-9FC8-A88F316D0F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3" y="0"/>
            <a:ext cx="12106275" cy="6858000"/>
          </a:xfrm>
          <a:prstGeom prst="rect">
            <a:avLst/>
          </a:prstGeom>
        </p:spPr>
      </p:pic>
      <p:pic>
        <p:nvPicPr>
          <p:cNvPr id="4" name="圖片 3" descr="03_教育部宣導文宣(學生版)_頁面_20">
            <a:extLst>
              <a:ext uri="{FF2B5EF4-FFF2-40B4-BE49-F238E27FC236}">
                <a16:creationId xmlns:a16="http://schemas.microsoft.com/office/drawing/2014/main" id="{98D51569-0259-4BF2-BF4C-6C29C1508A82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9" t="16779"/>
          <a:stretch/>
        </p:blipFill>
        <p:spPr>
          <a:xfrm>
            <a:off x="584471" y="422786"/>
            <a:ext cx="11283063" cy="634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01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03_教育部宣導文宣(學生版)_頁面_21">
            <a:extLst>
              <a:ext uri="{FF2B5EF4-FFF2-40B4-BE49-F238E27FC236}">
                <a16:creationId xmlns:a16="http://schemas.microsoft.com/office/drawing/2014/main" id="{E6621ECA-FB57-404B-A027-BB45DB49B0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8531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矩形 73"/>
          <p:cNvSpPr/>
          <p:nvPr/>
        </p:nvSpPr>
        <p:spPr>
          <a:xfrm>
            <a:off x="3711789" y="1739532"/>
            <a:ext cx="677108" cy="287404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TW" altLang="en-US" sz="3200" dirty="0">
                <a:latin typeface="+mj-ea"/>
                <a:ea typeface="+mj-ea"/>
              </a:rPr>
              <a:t>大學申請入學</a:t>
            </a:r>
            <a:endParaRPr lang="en-US" altLang="zh-CN" sz="3200" dirty="0">
              <a:latin typeface="+mj-ea"/>
              <a:ea typeface="+mj-ea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918994" y="1753096"/>
            <a:ext cx="677108" cy="274798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TW" altLang="en-US" sz="3200" dirty="0">
                <a:latin typeface="+mj-ea"/>
                <a:ea typeface="+mj-ea"/>
              </a:rPr>
              <a:t>產業人才需求</a:t>
            </a:r>
            <a:endParaRPr lang="en-US" altLang="zh-CN" sz="3200" dirty="0">
              <a:latin typeface="+mj-ea"/>
              <a:ea typeface="+mj-ea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5444158" y="1753096"/>
            <a:ext cx="677108" cy="3916393"/>
          </a:xfrm>
          <a:prstGeom prst="rect">
            <a:avLst/>
          </a:prstGeom>
          <a:solidFill>
            <a:srgbClr val="DEB000"/>
          </a:solidFill>
        </p:spPr>
        <p:txBody>
          <a:bodyPr vert="eaVert" wrap="square">
            <a:spAutoFit/>
          </a:bodyPr>
          <a:lstStyle/>
          <a:p>
            <a:r>
              <a:rPr lang="zh-TW" altLang="en-US" sz="3200" dirty="0">
                <a:latin typeface="+mj-ea"/>
                <a:ea typeface="+mj-ea"/>
              </a:rPr>
              <a:t>學生學習歷程檔案 </a:t>
            </a:r>
          </a:p>
        </p:txBody>
      </p:sp>
      <p:sp>
        <p:nvSpPr>
          <p:cNvPr id="94" name="矩形 93"/>
          <p:cNvSpPr/>
          <p:nvPr/>
        </p:nvSpPr>
        <p:spPr>
          <a:xfrm>
            <a:off x="7185362" y="1739532"/>
            <a:ext cx="677108" cy="415406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TW" altLang="en-US" sz="3200" dirty="0">
                <a:latin typeface="+mj-ea"/>
                <a:ea typeface="+mj-ea"/>
              </a:rPr>
              <a:t>臺北市高中校訂必修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AE28927-AE1E-4D81-AEA2-277713615EA4}"/>
              </a:ext>
            </a:extLst>
          </p:cNvPr>
          <p:cNvGrpSpPr/>
          <p:nvPr/>
        </p:nvGrpSpPr>
        <p:grpSpPr>
          <a:xfrm>
            <a:off x="9650825" y="-371817"/>
            <a:ext cx="2541176" cy="2579292"/>
            <a:chOff x="9650825" y="-371817"/>
            <a:chExt cx="2541176" cy="2579292"/>
          </a:xfrm>
        </p:grpSpPr>
        <p:sp>
          <p:nvSpPr>
            <p:cNvPr id="30" name="等腰三角形 29">
              <a:extLst>
                <a:ext uri="{FF2B5EF4-FFF2-40B4-BE49-F238E27FC236}">
                  <a16:creationId xmlns:a16="http://schemas.microsoft.com/office/drawing/2014/main" id="{A49BD81F-30F8-4D18-9B4A-E5142D20657F}"/>
                </a:ext>
              </a:extLst>
            </p:cNvPr>
            <p:cNvSpPr/>
            <p:nvPr/>
          </p:nvSpPr>
          <p:spPr>
            <a:xfrm rot="16200000">
              <a:off x="9600001" y="-320993"/>
              <a:ext cx="736941" cy="635294"/>
            </a:xfrm>
            <a:prstGeom prst="triangle">
              <a:avLst/>
            </a:prstGeom>
            <a:solidFill>
              <a:schemeClr val="bg2">
                <a:lumMod val="9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等腰三角形 30">
              <a:extLst>
                <a:ext uri="{FF2B5EF4-FFF2-40B4-BE49-F238E27FC236}">
                  <a16:creationId xmlns:a16="http://schemas.microsoft.com/office/drawing/2014/main" id="{22331032-CBAB-429A-A2DA-3B16BD2A3490}"/>
                </a:ext>
              </a:extLst>
            </p:cNvPr>
            <p:cNvSpPr/>
            <p:nvPr/>
          </p:nvSpPr>
          <p:spPr>
            <a:xfrm rot="5400000">
              <a:off x="10235294" y="-320993"/>
              <a:ext cx="736941" cy="635294"/>
            </a:xfrm>
            <a:prstGeom prst="triangle">
              <a:avLst/>
            </a:prstGeom>
            <a:solidFill>
              <a:srgbClr val="FFC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等腰三角形 31">
              <a:extLst>
                <a:ext uri="{FF2B5EF4-FFF2-40B4-BE49-F238E27FC236}">
                  <a16:creationId xmlns:a16="http://schemas.microsoft.com/office/drawing/2014/main" id="{2FF60AAF-149E-46D8-8571-55DA2636B76A}"/>
                </a:ext>
              </a:extLst>
            </p:cNvPr>
            <p:cNvSpPr/>
            <p:nvPr/>
          </p:nvSpPr>
          <p:spPr>
            <a:xfrm rot="16200000">
              <a:off x="10870588" y="-320993"/>
              <a:ext cx="736941" cy="635294"/>
            </a:xfrm>
            <a:prstGeom prst="triangle">
              <a:avLst/>
            </a:pr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>
              <a:extLst>
                <a:ext uri="{FF2B5EF4-FFF2-40B4-BE49-F238E27FC236}">
                  <a16:creationId xmlns:a16="http://schemas.microsoft.com/office/drawing/2014/main" id="{B4A3E281-BA11-4A9C-8C4E-DCE3F293CA99}"/>
                </a:ext>
              </a:extLst>
            </p:cNvPr>
            <p:cNvSpPr/>
            <p:nvPr/>
          </p:nvSpPr>
          <p:spPr>
            <a:xfrm rot="5400000">
              <a:off x="11505882" y="-320993"/>
              <a:ext cx="736941" cy="635294"/>
            </a:xfrm>
            <a:prstGeom prst="triangle">
              <a:avLst/>
            </a:prstGeom>
            <a:solidFill>
              <a:schemeClr val="bg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等腰三角形 33">
              <a:extLst>
                <a:ext uri="{FF2B5EF4-FFF2-40B4-BE49-F238E27FC236}">
                  <a16:creationId xmlns:a16="http://schemas.microsoft.com/office/drawing/2014/main" id="{344CF365-5918-4748-87DA-16BDD0D93351}"/>
                </a:ext>
              </a:extLst>
            </p:cNvPr>
            <p:cNvSpPr/>
            <p:nvPr/>
          </p:nvSpPr>
          <p:spPr>
            <a:xfrm rot="5400000">
              <a:off x="9600001" y="47478"/>
              <a:ext cx="736941" cy="635294"/>
            </a:xfrm>
            <a:prstGeom prst="triangle">
              <a:avLst/>
            </a:prstGeom>
            <a:solidFill>
              <a:schemeClr val="bg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等腰三角形 34">
              <a:extLst>
                <a:ext uri="{FF2B5EF4-FFF2-40B4-BE49-F238E27FC236}">
                  <a16:creationId xmlns:a16="http://schemas.microsoft.com/office/drawing/2014/main" id="{0944B993-0084-4D9E-A764-E37BA76396F5}"/>
                </a:ext>
              </a:extLst>
            </p:cNvPr>
            <p:cNvSpPr/>
            <p:nvPr/>
          </p:nvSpPr>
          <p:spPr>
            <a:xfrm rot="16200000">
              <a:off x="10235294" y="47478"/>
              <a:ext cx="736941" cy="635294"/>
            </a:xfrm>
            <a:prstGeom prst="triangle">
              <a:avLst/>
            </a:pr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等腰三角形 35">
              <a:extLst>
                <a:ext uri="{FF2B5EF4-FFF2-40B4-BE49-F238E27FC236}">
                  <a16:creationId xmlns:a16="http://schemas.microsoft.com/office/drawing/2014/main" id="{B4281CED-4597-47D8-947E-CDDDCBB822EC}"/>
                </a:ext>
              </a:extLst>
            </p:cNvPr>
            <p:cNvSpPr/>
            <p:nvPr/>
          </p:nvSpPr>
          <p:spPr>
            <a:xfrm rot="5400000">
              <a:off x="10870588" y="47478"/>
              <a:ext cx="736941" cy="635294"/>
            </a:xfrm>
            <a:prstGeom prst="triangle">
              <a:avLst/>
            </a:prstGeom>
            <a:solidFill>
              <a:schemeClr val="bg1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等腰三角形 36">
              <a:extLst>
                <a:ext uri="{FF2B5EF4-FFF2-40B4-BE49-F238E27FC236}">
                  <a16:creationId xmlns:a16="http://schemas.microsoft.com/office/drawing/2014/main" id="{3D557F2F-C2B4-4436-B311-D0B3D13D0102}"/>
                </a:ext>
              </a:extLst>
            </p:cNvPr>
            <p:cNvSpPr/>
            <p:nvPr/>
          </p:nvSpPr>
          <p:spPr>
            <a:xfrm rot="16200000">
              <a:off x="11505882" y="47478"/>
              <a:ext cx="736941" cy="635294"/>
            </a:xfrm>
            <a:prstGeom prst="triangle">
              <a:avLst/>
            </a:prstGeom>
            <a:solidFill>
              <a:schemeClr val="bg1">
                <a:lumMod val="8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等腰三角形 37">
              <a:extLst>
                <a:ext uri="{FF2B5EF4-FFF2-40B4-BE49-F238E27FC236}">
                  <a16:creationId xmlns:a16="http://schemas.microsoft.com/office/drawing/2014/main" id="{88507AA9-679B-45E1-925E-09D4D7FFFCB8}"/>
                </a:ext>
              </a:extLst>
            </p:cNvPr>
            <p:cNvSpPr/>
            <p:nvPr/>
          </p:nvSpPr>
          <p:spPr>
            <a:xfrm rot="16200000">
              <a:off x="10870588" y="415948"/>
              <a:ext cx="736941" cy="635294"/>
            </a:xfrm>
            <a:prstGeom prst="triangle">
              <a:avLst/>
            </a:prstGeom>
            <a:solidFill>
              <a:srgbClr val="FFC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等腰三角形 38">
              <a:extLst>
                <a:ext uri="{FF2B5EF4-FFF2-40B4-BE49-F238E27FC236}">
                  <a16:creationId xmlns:a16="http://schemas.microsoft.com/office/drawing/2014/main" id="{6E175BA2-2717-45AC-B9CC-277FBC682C05}"/>
                </a:ext>
              </a:extLst>
            </p:cNvPr>
            <p:cNvSpPr/>
            <p:nvPr/>
          </p:nvSpPr>
          <p:spPr>
            <a:xfrm rot="5400000">
              <a:off x="11505882" y="415948"/>
              <a:ext cx="736941" cy="635294"/>
            </a:xfrm>
            <a:prstGeom prst="triangle">
              <a:avLst/>
            </a:prstGeom>
            <a:solidFill>
              <a:schemeClr val="bg2">
                <a:lumMod val="9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等腰三角形 39">
              <a:extLst>
                <a:ext uri="{FF2B5EF4-FFF2-40B4-BE49-F238E27FC236}">
                  <a16:creationId xmlns:a16="http://schemas.microsoft.com/office/drawing/2014/main" id="{B26669ED-2011-4D7F-B1F2-42410DE32659}"/>
                </a:ext>
              </a:extLst>
            </p:cNvPr>
            <p:cNvSpPr/>
            <p:nvPr/>
          </p:nvSpPr>
          <p:spPr>
            <a:xfrm rot="5400000">
              <a:off x="10870588" y="784418"/>
              <a:ext cx="736941" cy="635294"/>
            </a:xfrm>
            <a:prstGeom prst="triangle">
              <a:avLst/>
            </a:pr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等腰三角形 40">
              <a:extLst>
                <a:ext uri="{FF2B5EF4-FFF2-40B4-BE49-F238E27FC236}">
                  <a16:creationId xmlns:a16="http://schemas.microsoft.com/office/drawing/2014/main" id="{B9403E8F-61BC-44DE-A511-920D2948E339}"/>
                </a:ext>
              </a:extLst>
            </p:cNvPr>
            <p:cNvSpPr/>
            <p:nvPr/>
          </p:nvSpPr>
          <p:spPr>
            <a:xfrm rot="16200000">
              <a:off x="11505882" y="784418"/>
              <a:ext cx="736941" cy="635294"/>
            </a:xfrm>
            <a:prstGeom prst="triangle">
              <a:avLst/>
            </a:pr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等腰三角形 41">
              <a:extLst>
                <a:ext uri="{FF2B5EF4-FFF2-40B4-BE49-F238E27FC236}">
                  <a16:creationId xmlns:a16="http://schemas.microsoft.com/office/drawing/2014/main" id="{27DBB1F4-FF8F-4DCA-9C55-5AEB757AFA56}"/>
                </a:ext>
              </a:extLst>
            </p:cNvPr>
            <p:cNvSpPr/>
            <p:nvPr/>
          </p:nvSpPr>
          <p:spPr>
            <a:xfrm rot="16200000">
              <a:off x="10870588" y="1152888"/>
              <a:ext cx="736941" cy="635294"/>
            </a:xfrm>
            <a:prstGeom prst="triangle">
              <a:avLst/>
            </a:pr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等腰三角形 42">
              <a:extLst>
                <a:ext uri="{FF2B5EF4-FFF2-40B4-BE49-F238E27FC236}">
                  <a16:creationId xmlns:a16="http://schemas.microsoft.com/office/drawing/2014/main" id="{E41F6D1C-9154-47E8-A3C1-7BCE7F3BBE1A}"/>
                </a:ext>
              </a:extLst>
            </p:cNvPr>
            <p:cNvSpPr/>
            <p:nvPr/>
          </p:nvSpPr>
          <p:spPr>
            <a:xfrm rot="5400000">
              <a:off x="11505882" y="1152888"/>
              <a:ext cx="736941" cy="635294"/>
            </a:xfrm>
            <a:prstGeom prst="triangle">
              <a:avLst/>
            </a:prstGeom>
            <a:solidFill>
              <a:schemeClr val="bg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等腰三角形 43">
              <a:extLst>
                <a:ext uri="{FF2B5EF4-FFF2-40B4-BE49-F238E27FC236}">
                  <a16:creationId xmlns:a16="http://schemas.microsoft.com/office/drawing/2014/main" id="{CCBAA248-0D96-4962-AFC7-F54AB7117998}"/>
                </a:ext>
              </a:extLst>
            </p:cNvPr>
            <p:cNvSpPr/>
            <p:nvPr/>
          </p:nvSpPr>
          <p:spPr>
            <a:xfrm rot="16200000">
              <a:off x="11505882" y="1521358"/>
              <a:ext cx="736941" cy="635294"/>
            </a:xfrm>
            <a:prstGeom prst="triangle">
              <a:avLst/>
            </a:pr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>
              <a:extLst>
                <a:ext uri="{FF2B5EF4-FFF2-40B4-BE49-F238E27FC236}">
                  <a16:creationId xmlns:a16="http://schemas.microsoft.com/office/drawing/2014/main" id="{D0D3EDE4-6CF4-4F7E-A49A-5F03ECFDCCBD}"/>
                </a:ext>
              </a:extLst>
            </p:cNvPr>
            <p:cNvSpPr/>
            <p:nvPr/>
          </p:nvSpPr>
          <p:spPr>
            <a:xfrm rot="16200000">
              <a:off x="11505883" y="1521356"/>
              <a:ext cx="736941" cy="635294"/>
            </a:xfrm>
            <a:prstGeom prst="triangle">
              <a:avLst/>
            </a:prstGeom>
            <a:solidFill>
              <a:srgbClr val="FFC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等腰三角形 45">
              <a:extLst>
                <a:ext uri="{FF2B5EF4-FFF2-40B4-BE49-F238E27FC236}">
                  <a16:creationId xmlns:a16="http://schemas.microsoft.com/office/drawing/2014/main" id="{E7CE3E99-492D-4D26-ACEE-85E658366B61}"/>
                </a:ext>
              </a:extLst>
            </p:cNvPr>
            <p:cNvSpPr/>
            <p:nvPr/>
          </p:nvSpPr>
          <p:spPr>
            <a:xfrm rot="5400000">
              <a:off x="10235292" y="415947"/>
              <a:ext cx="736941" cy="635294"/>
            </a:xfrm>
            <a:prstGeom prst="triangle">
              <a:avLst/>
            </a:prstGeom>
            <a:solidFill>
              <a:schemeClr val="bg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E0CAE53E-8086-46EB-B164-49C88A9C7770}"/>
              </a:ext>
            </a:extLst>
          </p:cNvPr>
          <p:cNvGrpSpPr/>
          <p:nvPr/>
        </p:nvGrpSpPr>
        <p:grpSpPr>
          <a:xfrm flipH="1">
            <a:off x="0" y="-400133"/>
            <a:ext cx="2642241" cy="2579292"/>
            <a:chOff x="9650825" y="-371817"/>
            <a:chExt cx="2541176" cy="2579292"/>
          </a:xfrm>
        </p:grpSpPr>
        <p:sp>
          <p:nvSpPr>
            <p:cNvPr id="49" name="等腰三角形 48">
              <a:extLst>
                <a:ext uri="{FF2B5EF4-FFF2-40B4-BE49-F238E27FC236}">
                  <a16:creationId xmlns:a16="http://schemas.microsoft.com/office/drawing/2014/main" id="{6B076B91-0DF5-40A7-9672-5F7EABBA8968}"/>
                </a:ext>
              </a:extLst>
            </p:cNvPr>
            <p:cNvSpPr/>
            <p:nvPr/>
          </p:nvSpPr>
          <p:spPr>
            <a:xfrm rot="16200000">
              <a:off x="9600001" y="-320993"/>
              <a:ext cx="736941" cy="635294"/>
            </a:xfrm>
            <a:prstGeom prst="triangle">
              <a:avLst/>
            </a:prstGeom>
            <a:solidFill>
              <a:schemeClr val="bg2">
                <a:lumMod val="9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等腰三角形 49">
              <a:extLst>
                <a:ext uri="{FF2B5EF4-FFF2-40B4-BE49-F238E27FC236}">
                  <a16:creationId xmlns:a16="http://schemas.microsoft.com/office/drawing/2014/main" id="{3904F87E-9F5C-4AA0-AECA-8A20211917A7}"/>
                </a:ext>
              </a:extLst>
            </p:cNvPr>
            <p:cNvSpPr/>
            <p:nvPr/>
          </p:nvSpPr>
          <p:spPr>
            <a:xfrm rot="5400000">
              <a:off x="10235294" y="-320993"/>
              <a:ext cx="736941" cy="635294"/>
            </a:xfrm>
            <a:prstGeom prst="triangle">
              <a:avLst/>
            </a:prstGeom>
            <a:solidFill>
              <a:srgbClr val="FFC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等腰三角形 50">
              <a:extLst>
                <a:ext uri="{FF2B5EF4-FFF2-40B4-BE49-F238E27FC236}">
                  <a16:creationId xmlns:a16="http://schemas.microsoft.com/office/drawing/2014/main" id="{080DF330-8C40-477F-B0C9-4E169CC11F41}"/>
                </a:ext>
              </a:extLst>
            </p:cNvPr>
            <p:cNvSpPr/>
            <p:nvPr/>
          </p:nvSpPr>
          <p:spPr>
            <a:xfrm rot="16200000">
              <a:off x="10870588" y="-320993"/>
              <a:ext cx="736941" cy="635294"/>
            </a:xfrm>
            <a:prstGeom prst="triangle">
              <a:avLst/>
            </a:pr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2" name="等腰三角形 51">
              <a:extLst>
                <a:ext uri="{FF2B5EF4-FFF2-40B4-BE49-F238E27FC236}">
                  <a16:creationId xmlns:a16="http://schemas.microsoft.com/office/drawing/2014/main" id="{06BD88D8-2717-44DB-8BED-B80D4971CAA5}"/>
                </a:ext>
              </a:extLst>
            </p:cNvPr>
            <p:cNvSpPr/>
            <p:nvPr/>
          </p:nvSpPr>
          <p:spPr>
            <a:xfrm rot="5400000">
              <a:off x="11505882" y="-320993"/>
              <a:ext cx="736941" cy="635294"/>
            </a:xfrm>
            <a:prstGeom prst="triangle">
              <a:avLst/>
            </a:prstGeom>
            <a:solidFill>
              <a:schemeClr val="bg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等腰三角形 52">
              <a:extLst>
                <a:ext uri="{FF2B5EF4-FFF2-40B4-BE49-F238E27FC236}">
                  <a16:creationId xmlns:a16="http://schemas.microsoft.com/office/drawing/2014/main" id="{6DB23618-AE36-4B00-857B-79E7226AA9DF}"/>
                </a:ext>
              </a:extLst>
            </p:cNvPr>
            <p:cNvSpPr/>
            <p:nvPr/>
          </p:nvSpPr>
          <p:spPr>
            <a:xfrm rot="5400000">
              <a:off x="9600001" y="47478"/>
              <a:ext cx="736941" cy="635294"/>
            </a:xfrm>
            <a:prstGeom prst="triangle">
              <a:avLst/>
            </a:prstGeom>
            <a:solidFill>
              <a:schemeClr val="bg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等腰三角形 53">
              <a:extLst>
                <a:ext uri="{FF2B5EF4-FFF2-40B4-BE49-F238E27FC236}">
                  <a16:creationId xmlns:a16="http://schemas.microsoft.com/office/drawing/2014/main" id="{0C6FCCD2-DC9C-4F8D-9675-E7FA2BDD2B31}"/>
                </a:ext>
              </a:extLst>
            </p:cNvPr>
            <p:cNvSpPr/>
            <p:nvPr/>
          </p:nvSpPr>
          <p:spPr>
            <a:xfrm rot="16200000">
              <a:off x="10235294" y="47478"/>
              <a:ext cx="736941" cy="635294"/>
            </a:xfrm>
            <a:prstGeom prst="triangle">
              <a:avLst/>
            </a:pr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等腰三角形 54">
              <a:extLst>
                <a:ext uri="{FF2B5EF4-FFF2-40B4-BE49-F238E27FC236}">
                  <a16:creationId xmlns:a16="http://schemas.microsoft.com/office/drawing/2014/main" id="{7953D64D-3E49-4005-9731-DCFDF6BD1854}"/>
                </a:ext>
              </a:extLst>
            </p:cNvPr>
            <p:cNvSpPr/>
            <p:nvPr/>
          </p:nvSpPr>
          <p:spPr>
            <a:xfrm rot="5400000">
              <a:off x="10870588" y="47478"/>
              <a:ext cx="736941" cy="635294"/>
            </a:xfrm>
            <a:prstGeom prst="triangle">
              <a:avLst/>
            </a:prstGeom>
            <a:solidFill>
              <a:schemeClr val="bg1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等腰三角形 55">
              <a:extLst>
                <a:ext uri="{FF2B5EF4-FFF2-40B4-BE49-F238E27FC236}">
                  <a16:creationId xmlns:a16="http://schemas.microsoft.com/office/drawing/2014/main" id="{67452DC3-B6CA-4060-9159-AD3487D358A4}"/>
                </a:ext>
              </a:extLst>
            </p:cNvPr>
            <p:cNvSpPr/>
            <p:nvPr/>
          </p:nvSpPr>
          <p:spPr>
            <a:xfrm rot="16200000">
              <a:off x="11505882" y="47478"/>
              <a:ext cx="736941" cy="635294"/>
            </a:xfrm>
            <a:prstGeom prst="triangle">
              <a:avLst/>
            </a:prstGeom>
            <a:solidFill>
              <a:schemeClr val="bg1">
                <a:lumMod val="8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等腰三角形 56">
              <a:extLst>
                <a:ext uri="{FF2B5EF4-FFF2-40B4-BE49-F238E27FC236}">
                  <a16:creationId xmlns:a16="http://schemas.microsoft.com/office/drawing/2014/main" id="{1C20E701-D089-4768-9419-A43DC2E693EE}"/>
                </a:ext>
              </a:extLst>
            </p:cNvPr>
            <p:cNvSpPr/>
            <p:nvPr/>
          </p:nvSpPr>
          <p:spPr>
            <a:xfrm rot="16200000">
              <a:off x="10870588" y="415948"/>
              <a:ext cx="736941" cy="635294"/>
            </a:xfrm>
            <a:prstGeom prst="triangle">
              <a:avLst/>
            </a:prstGeom>
            <a:solidFill>
              <a:srgbClr val="FFC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等腰三角形 57">
              <a:extLst>
                <a:ext uri="{FF2B5EF4-FFF2-40B4-BE49-F238E27FC236}">
                  <a16:creationId xmlns:a16="http://schemas.microsoft.com/office/drawing/2014/main" id="{0E5E70F9-0EA8-4B0A-B3E0-3552313EF1ED}"/>
                </a:ext>
              </a:extLst>
            </p:cNvPr>
            <p:cNvSpPr/>
            <p:nvPr/>
          </p:nvSpPr>
          <p:spPr>
            <a:xfrm rot="5400000">
              <a:off x="11505882" y="415948"/>
              <a:ext cx="736941" cy="635294"/>
            </a:xfrm>
            <a:prstGeom prst="triangle">
              <a:avLst/>
            </a:prstGeom>
            <a:solidFill>
              <a:schemeClr val="bg2">
                <a:lumMod val="9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等腰三角形 58">
              <a:extLst>
                <a:ext uri="{FF2B5EF4-FFF2-40B4-BE49-F238E27FC236}">
                  <a16:creationId xmlns:a16="http://schemas.microsoft.com/office/drawing/2014/main" id="{7200B514-0199-49C4-AA39-15142C02BAA6}"/>
                </a:ext>
              </a:extLst>
            </p:cNvPr>
            <p:cNvSpPr/>
            <p:nvPr/>
          </p:nvSpPr>
          <p:spPr>
            <a:xfrm rot="5400000">
              <a:off x="10870588" y="784418"/>
              <a:ext cx="736941" cy="635294"/>
            </a:xfrm>
            <a:prstGeom prst="triangle">
              <a:avLst/>
            </a:pr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等腰三角形 59">
              <a:extLst>
                <a:ext uri="{FF2B5EF4-FFF2-40B4-BE49-F238E27FC236}">
                  <a16:creationId xmlns:a16="http://schemas.microsoft.com/office/drawing/2014/main" id="{74220090-3121-4718-B695-D992446FD498}"/>
                </a:ext>
              </a:extLst>
            </p:cNvPr>
            <p:cNvSpPr/>
            <p:nvPr/>
          </p:nvSpPr>
          <p:spPr>
            <a:xfrm rot="16200000">
              <a:off x="11505882" y="784418"/>
              <a:ext cx="736941" cy="635294"/>
            </a:xfrm>
            <a:prstGeom prst="triangle">
              <a:avLst/>
            </a:pr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等腰三角形 60">
              <a:extLst>
                <a:ext uri="{FF2B5EF4-FFF2-40B4-BE49-F238E27FC236}">
                  <a16:creationId xmlns:a16="http://schemas.microsoft.com/office/drawing/2014/main" id="{5EA1AEE7-648B-4D45-BA95-3B9A794F31A8}"/>
                </a:ext>
              </a:extLst>
            </p:cNvPr>
            <p:cNvSpPr/>
            <p:nvPr/>
          </p:nvSpPr>
          <p:spPr>
            <a:xfrm rot="16200000">
              <a:off x="10870588" y="1152888"/>
              <a:ext cx="736941" cy="635294"/>
            </a:xfrm>
            <a:prstGeom prst="triangle">
              <a:avLst/>
            </a:pr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等腰三角形 61">
              <a:extLst>
                <a:ext uri="{FF2B5EF4-FFF2-40B4-BE49-F238E27FC236}">
                  <a16:creationId xmlns:a16="http://schemas.microsoft.com/office/drawing/2014/main" id="{DB7511A8-C5E2-4DAE-8EE5-0BC84AF33F5C}"/>
                </a:ext>
              </a:extLst>
            </p:cNvPr>
            <p:cNvSpPr/>
            <p:nvPr/>
          </p:nvSpPr>
          <p:spPr>
            <a:xfrm rot="5400000">
              <a:off x="11505882" y="1152888"/>
              <a:ext cx="736941" cy="635294"/>
            </a:xfrm>
            <a:prstGeom prst="triangle">
              <a:avLst/>
            </a:prstGeom>
            <a:solidFill>
              <a:schemeClr val="bg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等腰三角形 62">
              <a:extLst>
                <a:ext uri="{FF2B5EF4-FFF2-40B4-BE49-F238E27FC236}">
                  <a16:creationId xmlns:a16="http://schemas.microsoft.com/office/drawing/2014/main" id="{9A308B3D-C01B-40F4-93D7-E90F9D1AF90D}"/>
                </a:ext>
              </a:extLst>
            </p:cNvPr>
            <p:cNvSpPr/>
            <p:nvPr/>
          </p:nvSpPr>
          <p:spPr>
            <a:xfrm rot="16200000">
              <a:off x="11505882" y="1521358"/>
              <a:ext cx="736941" cy="635294"/>
            </a:xfrm>
            <a:prstGeom prst="triangle">
              <a:avLst/>
            </a:pr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等腰三角形 63">
              <a:extLst>
                <a:ext uri="{FF2B5EF4-FFF2-40B4-BE49-F238E27FC236}">
                  <a16:creationId xmlns:a16="http://schemas.microsoft.com/office/drawing/2014/main" id="{76C8ACCB-EBA7-4FB7-A371-A868EEBF54D1}"/>
                </a:ext>
              </a:extLst>
            </p:cNvPr>
            <p:cNvSpPr/>
            <p:nvPr/>
          </p:nvSpPr>
          <p:spPr>
            <a:xfrm rot="16200000">
              <a:off x="11505883" y="1521356"/>
              <a:ext cx="736941" cy="635294"/>
            </a:xfrm>
            <a:prstGeom prst="triangle">
              <a:avLst/>
            </a:prstGeom>
            <a:solidFill>
              <a:srgbClr val="FFC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等腰三角形 64">
              <a:extLst>
                <a:ext uri="{FF2B5EF4-FFF2-40B4-BE49-F238E27FC236}">
                  <a16:creationId xmlns:a16="http://schemas.microsoft.com/office/drawing/2014/main" id="{DC36353A-37F9-4458-9569-0D85CD0C0333}"/>
                </a:ext>
              </a:extLst>
            </p:cNvPr>
            <p:cNvSpPr/>
            <p:nvPr/>
          </p:nvSpPr>
          <p:spPr>
            <a:xfrm rot="5400000">
              <a:off x="10235292" y="415947"/>
              <a:ext cx="736941" cy="635294"/>
            </a:xfrm>
            <a:prstGeom prst="triangle">
              <a:avLst/>
            </a:prstGeom>
            <a:solidFill>
              <a:schemeClr val="bg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等腰三角形 65">
            <a:extLst>
              <a:ext uri="{FF2B5EF4-FFF2-40B4-BE49-F238E27FC236}">
                <a16:creationId xmlns:a16="http://schemas.microsoft.com/office/drawing/2014/main" id="{CCCA5D24-5A75-4CA7-A83E-5874DA902BA0}"/>
              </a:ext>
            </a:extLst>
          </p:cNvPr>
          <p:cNvSpPr/>
          <p:nvPr/>
        </p:nvSpPr>
        <p:spPr>
          <a:xfrm rot="5400000" flipH="1">
            <a:off x="2591417" y="6529"/>
            <a:ext cx="736941" cy="660560"/>
          </a:xfrm>
          <a:prstGeom prst="triangl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等腰三角形 66">
            <a:extLst>
              <a:ext uri="{FF2B5EF4-FFF2-40B4-BE49-F238E27FC236}">
                <a16:creationId xmlns:a16="http://schemas.microsoft.com/office/drawing/2014/main" id="{805E481E-24A0-4E32-AFAF-4C0772EC00BB}"/>
              </a:ext>
            </a:extLst>
          </p:cNvPr>
          <p:cNvSpPr/>
          <p:nvPr/>
        </p:nvSpPr>
        <p:spPr>
          <a:xfrm rot="16200000">
            <a:off x="8952074" y="37661"/>
            <a:ext cx="736941" cy="635294"/>
          </a:xfrm>
          <a:prstGeom prst="triangl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等腰三角形 67">
            <a:extLst>
              <a:ext uri="{FF2B5EF4-FFF2-40B4-BE49-F238E27FC236}">
                <a16:creationId xmlns:a16="http://schemas.microsoft.com/office/drawing/2014/main" id="{B1D8B9CA-6B1D-487B-B26F-36BFCAAAC3F3}"/>
              </a:ext>
            </a:extLst>
          </p:cNvPr>
          <p:cNvSpPr/>
          <p:nvPr/>
        </p:nvSpPr>
        <p:spPr>
          <a:xfrm rot="16200000">
            <a:off x="8362068" y="-317648"/>
            <a:ext cx="736941" cy="635294"/>
          </a:xfrm>
          <a:prstGeom prst="triangle">
            <a:avLst/>
          </a:prstGeom>
          <a:solidFill>
            <a:schemeClr val="bg1">
              <a:lumMod val="9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等腰三角形 69">
            <a:extLst>
              <a:ext uri="{FF2B5EF4-FFF2-40B4-BE49-F238E27FC236}">
                <a16:creationId xmlns:a16="http://schemas.microsoft.com/office/drawing/2014/main" id="{8816AC23-5380-42CD-AF45-7F30EF77B53F}"/>
              </a:ext>
            </a:extLst>
          </p:cNvPr>
          <p:cNvSpPr/>
          <p:nvPr/>
        </p:nvSpPr>
        <p:spPr>
          <a:xfrm rot="5400000" flipH="1">
            <a:off x="3264609" y="-325434"/>
            <a:ext cx="736941" cy="660560"/>
          </a:xfrm>
          <a:prstGeom prst="triangle">
            <a:avLst/>
          </a:prstGeom>
          <a:solidFill>
            <a:schemeClr val="bg1">
              <a:lumMod val="9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2899A945-8029-4DCC-A8E9-08368F2CE648}"/>
              </a:ext>
            </a:extLst>
          </p:cNvPr>
          <p:cNvSpPr/>
          <p:nvPr/>
        </p:nvSpPr>
        <p:spPr>
          <a:xfrm>
            <a:off x="8882117" y="1810687"/>
            <a:ext cx="677108" cy="415406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TW" altLang="en-US" sz="3200" dirty="0">
                <a:latin typeface="+mj-ea"/>
                <a:ea typeface="+mj-ea"/>
              </a:rPr>
              <a:t>國中彈性課程</a:t>
            </a:r>
          </a:p>
        </p:txBody>
      </p:sp>
      <p:sp>
        <p:nvSpPr>
          <p:cNvPr id="2" name="箭號: 圓形 1">
            <a:extLst>
              <a:ext uri="{FF2B5EF4-FFF2-40B4-BE49-F238E27FC236}">
                <a16:creationId xmlns:a16="http://schemas.microsoft.com/office/drawing/2014/main" id="{28615444-725E-402A-8EAF-2BA5556079CF}"/>
              </a:ext>
            </a:extLst>
          </p:cNvPr>
          <p:cNvSpPr/>
          <p:nvPr/>
        </p:nvSpPr>
        <p:spPr>
          <a:xfrm>
            <a:off x="6096000" y="971066"/>
            <a:ext cx="1276350" cy="1236408"/>
          </a:xfrm>
          <a:prstGeom prst="circular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2" name="箭號: 圓形 71">
            <a:extLst>
              <a:ext uri="{FF2B5EF4-FFF2-40B4-BE49-F238E27FC236}">
                <a16:creationId xmlns:a16="http://schemas.microsoft.com/office/drawing/2014/main" id="{76B97428-ADB6-49A2-A156-2BEC075124E2}"/>
              </a:ext>
            </a:extLst>
          </p:cNvPr>
          <p:cNvSpPr/>
          <p:nvPr/>
        </p:nvSpPr>
        <p:spPr>
          <a:xfrm>
            <a:off x="7732915" y="973445"/>
            <a:ext cx="1276350" cy="1236408"/>
          </a:xfrm>
          <a:prstGeom prst="circular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3" name="箭號: 圓形 72">
            <a:extLst>
              <a:ext uri="{FF2B5EF4-FFF2-40B4-BE49-F238E27FC236}">
                <a16:creationId xmlns:a16="http://schemas.microsoft.com/office/drawing/2014/main" id="{2CB9A2B1-201F-46CB-8C79-9903EF6C17C7}"/>
              </a:ext>
            </a:extLst>
          </p:cNvPr>
          <p:cNvSpPr/>
          <p:nvPr/>
        </p:nvSpPr>
        <p:spPr>
          <a:xfrm flipH="1">
            <a:off x="4086990" y="940173"/>
            <a:ext cx="1276350" cy="1236408"/>
          </a:xfrm>
          <a:prstGeom prst="circular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5" name="箭號: 圓形 74">
            <a:extLst>
              <a:ext uri="{FF2B5EF4-FFF2-40B4-BE49-F238E27FC236}">
                <a16:creationId xmlns:a16="http://schemas.microsoft.com/office/drawing/2014/main" id="{661AB311-6825-4703-8BAB-7B1015DB5CCF}"/>
              </a:ext>
            </a:extLst>
          </p:cNvPr>
          <p:cNvSpPr/>
          <p:nvPr/>
        </p:nvSpPr>
        <p:spPr>
          <a:xfrm flipH="1">
            <a:off x="2514024" y="886435"/>
            <a:ext cx="1276350" cy="1236408"/>
          </a:xfrm>
          <a:prstGeom prst="circular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6" name="箭號: 圓形 75">
            <a:extLst>
              <a:ext uri="{FF2B5EF4-FFF2-40B4-BE49-F238E27FC236}">
                <a16:creationId xmlns:a16="http://schemas.microsoft.com/office/drawing/2014/main" id="{EA012E4F-08DB-49C9-B578-DB0D87367C24}"/>
              </a:ext>
            </a:extLst>
          </p:cNvPr>
          <p:cNvSpPr/>
          <p:nvPr/>
        </p:nvSpPr>
        <p:spPr>
          <a:xfrm flipH="1">
            <a:off x="1142099" y="852328"/>
            <a:ext cx="1276350" cy="1236408"/>
          </a:xfrm>
          <a:prstGeom prst="circular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8A180B19-295E-4702-8B34-57CD7B9B4333}"/>
              </a:ext>
            </a:extLst>
          </p:cNvPr>
          <p:cNvSpPr/>
          <p:nvPr/>
        </p:nvSpPr>
        <p:spPr>
          <a:xfrm>
            <a:off x="2283040" y="1753096"/>
            <a:ext cx="677108" cy="287404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TW" altLang="en-US" sz="3200" dirty="0">
                <a:latin typeface="+mj-ea"/>
                <a:ea typeface="+mj-ea"/>
              </a:rPr>
              <a:t>大學學習</a:t>
            </a:r>
            <a:endParaRPr lang="en-US" altLang="zh-CN" sz="3200" dirty="0">
              <a:latin typeface="+mj-ea"/>
              <a:ea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193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4" grpId="2"/>
      <p:bldP spid="95" grpId="0"/>
      <p:bldP spid="95" grpId="1"/>
      <p:bldP spid="93" grpId="0" animBg="1"/>
      <p:bldP spid="93" grpId="1" animBg="1"/>
      <p:bldP spid="94" grpId="0"/>
      <p:bldP spid="69" grpId="0"/>
      <p:bldP spid="2" grpId="0" animBg="1"/>
      <p:bldP spid="72" grpId="0" animBg="1"/>
      <p:bldP spid="73" grpId="0" animBg="1"/>
      <p:bldP spid="75" grpId="0" animBg="1"/>
      <p:bldP spid="76" grpId="0" animBg="1"/>
      <p:bldP spid="77" grpId="0"/>
      <p:bldP spid="7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 的圖片&#10;&#10;自動產生的描述">
            <a:extLst>
              <a:ext uri="{FF2B5EF4-FFF2-40B4-BE49-F238E27FC236}">
                <a16:creationId xmlns:a16="http://schemas.microsoft.com/office/drawing/2014/main" id="{2F836E4C-3710-4771-AF48-D11D6A035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96" y="643467"/>
            <a:ext cx="1041320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5149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 的圖片&#10;&#10;自動產生的描述">
            <a:extLst>
              <a:ext uri="{FF2B5EF4-FFF2-40B4-BE49-F238E27FC236}">
                <a16:creationId xmlns:a16="http://schemas.microsoft.com/office/drawing/2014/main" id="{7BFE63E4-DF41-419D-9286-D45A1D1645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2" r="1" b="1"/>
          <a:stretch/>
        </p:blipFill>
        <p:spPr>
          <a:xfrm>
            <a:off x="1143932" y="643467"/>
            <a:ext cx="990413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268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矩形 5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1494056" y="2401856"/>
            <a:ext cx="1242408" cy="938516"/>
            <a:chOff x="646562" y="3239495"/>
            <a:chExt cx="1242408" cy="938516"/>
          </a:xfrm>
        </p:grpSpPr>
        <p:sp>
          <p:nvSpPr>
            <p:cNvPr id="115" name="任意多边形 114"/>
            <p:cNvSpPr/>
            <p:nvPr/>
          </p:nvSpPr>
          <p:spPr>
            <a:xfrm>
              <a:off x="1341106" y="3239495"/>
              <a:ext cx="547864" cy="929161"/>
            </a:xfrm>
            <a:custGeom>
              <a:avLst/>
              <a:gdLst/>
              <a:ahLst/>
              <a:cxnLst/>
              <a:rect l="l" t="t" r="r" b="b"/>
              <a:pathLst>
                <a:path w="1245775" h="2112795">
                  <a:moveTo>
                    <a:pt x="674815" y="104"/>
                  </a:moveTo>
                  <a:cubicBezTo>
                    <a:pt x="827854" y="2139"/>
                    <a:pt x="955885" y="33982"/>
                    <a:pt x="1058908" y="95629"/>
                  </a:cubicBezTo>
                  <a:cubicBezTo>
                    <a:pt x="1176649" y="166083"/>
                    <a:pt x="1238938" y="301673"/>
                    <a:pt x="1245775" y="502404"/>
                  </a:cubicBezTo>
                  <a:cubicBezTo>
                    <a:pt x="1242989" y="639389"/>
                    <a:pt x="1195387" y="760422"/>
                    <a:pt x="1102966" y="865501"/>
                  </a:cubicBezTo>
                  <a:cubicBezTo>
                    <a:pt x="1010546" y="970582"/>
                    <a:pt x="899135" y="1067307"/>
                    <a:pt x="768734" y="1155676"/>
                  </a:cubicBezTo>
                  <a:cubicBezTo>
                    <a:pt x="678668" y="1216673"/>
                    <a:pt x="591077" y="1282729"/>
                    <a:pt x="505962" y="1353853"/>
                  </a:cubicBezTo>
                  <a:cubicBezTo>
                    <a:pt x="420847" y="1424973"/>
                    <a:pt x="349912" y="1505887"/>
                    <a:pt x="293156" y="1596591"/>
                  </a:cubicBezTo>
                  <a:cubicBezTo>
                    <a:pt x="236401" y="1687296"/>
                    <a:pt x="205528" y="1792518"/>
                    <a:pt x="200539" y="1912257"/>
                  </a:cubicBezTo>
                  <a:lnTo>
                    <a:pt x="1130313" y="1912257"/>
                  </a:lnTo>
                  <a:cubicBezTo>
                    <a:pt x="1156963" y="1912952"/>
                    <a:pt x="1179625" y="1922954"/>
                    <a:pt x="1198299" y="1942260"/>
                  </a:cubicBezTo>
                  <a:cubicBezTo>
                    <a:pt x="1216972" y="1961567"/>
                    <a:pt x="1226721" y="1986002"/>
                    <a:pt x="1227544" y="2015566"/>
                  </a:cubicBezTo>
                  <a:cubicBezTo>
                    <a:pt x="1226721" y="2042217"/>
                    <a:pt x="1216972" y="2064877"/>
                    <a:pt x="1198299" y="2083549"/>
                  </a:cubicBezTo>
                  <a:cubicBezTo>
                    <a:pt x="1179625" y="2102226"/>
                    <a:pt x="1156963" y="2111971"/>
                    <a:pt x="1130313" y="2112795"/>
                  </a:cubicBezTo>
                  <a:lnTo>
                    <a:pt x="100270" y="2112795"/>
                  </a:lnTo>
                  <a:cubicBezTo>
                    <a:pt x="75455" y="2112227"/>
                    <a:pt x="54439" y="2103492"/>
                    <a:pt x="37221" y="2086590"/>
                  </a:cubicBezTo>
                  <a:cubicBezTo>
                    <a:pt x="20003" y="2069688"/>
                    <a:pt x="9622" y="2048038"/>
                    <a:pt x="6077" y="2021642"/>
                  </a:cubicBezTo>
                  <a:cubicBezTo>
                    <a:pt x="4494" y="2006197"/>
                    <a:pt x="3102" y="1989989"/>
                    <a:pt x="1899" y="1973026"/>
                  </a:cubicBezTo>
                  <a:cubicBezTo>
                    <a:pt x="696" y="1956062"/>
                    <a:pt x="63" y="1939856"/>
                    <a:pt x="0" y="1924410"/>
                  </a:cubicBezTo>
                  <a:cubicBezTo>
                    <a:pt x="2382" y="1767668"/>
                    <a:pt x="36105" y="1632812"/>
                    <a:pt x="101170" y="1519842"/>
                  </a:cubicBezTo>
                  <a:cubicBezTo>
                    <a:pt x="166235" y="1406874"/>
                    <a:pt x="248348" y="1308257"/>
                    <a:pt x="347512" y="1223986"/>
                  </a:cubicBezTo>
                  <a:cubicBezTo>
                    <a:pt x="446675" y="1139714"/>
                    <a:pt x="548595" y="1062251"/>
                    <a:pt x="653272" y="991598"/>
                  </a:cubicBezTo>
                  <a:cubicBezTo>
                    <a:pt x="761771" y="917981"/>
                    <a:pt x="854698" y="839613"/>
                    <a:pt x="932052" y="756496"/>
                  </a:cubicBezTo>
                  <a:cubicBezTo>
                    <a:pt x="1009407" y="673381"/>
                    <a:pt x="1049160" y="589695"/>
                    <a:pt x="1051312" y="505443"/>
                  </a:cubicBezTo>
                  <a:cubicBezTo>
                    <a:pt x="1045868" y="383523"/>
                    <a:pt x="1002823" y="300726"/>
                    <a:pt x="922177" y="257048"/>
                  </a:cubicBezTo>
                  <a:cubicBezTo>
                    <a:pt x="841531" y="213369"/>
                    <a:pt x="737716" y="192859"/>
                    <a:pt x="610734" y="195520"/>
                  </a:cubicBezTo>
                  <a:cubicBezTo>
                    <a:pt x="545913" y="197418"/>
                    <a:pt x="475015" y="202736"/>
                    <a:pt x="398040" y="211470"/>
                  </a:cubicBezTo>
                  <a:cubicBezTo>
                    <a:pt x="321065" y="220207"/>
                    <a:pt x="244091" y="230081"/>
                    <a:pt x="167116" y="241095"/>
                  </a:cubicBezTo>
                  <a:cubicBezTo>
                    <a:pt x="142998" y="240778"/>
                    <a:pt x="119830" y="233056"/>
                    <a:pt x="97611" y="217926"/>
                  </a:cubicBezTo>
                  <a:cubicBezTo>
                    <a:pt x="75392" y="202798"/>
                    <a:pt x="62099" y="182162"/>
                    <a:pt x="57731" y="156018"/>
                  </a:cubicBezTo>
                  <a:cubicBezTo>
                    <a:pt x="55199" y="129306"/>
                    <a:pt x="61782" y="105248"/>
                    <a:pt x="77481" y="83853"/>
                  </a:cubicBezTo>
                  <a:cubicBezTo>
                    <a:pt x="93180" y="62458"/>
                    <a:pt x="114956" y="49036"/>
                    <a:pt x="142808" y="43593"/>
                  </a:cubicBezTo>
                  <a:lnTo>
                    <a:pt x="185347" y="37518"/>
                  </a:lnTo>
                  <a:lnTo>
                    <a:pt x="182309" y="37518"/>
                  </a:lnTo>
                  <a:cubicBezTo>
                    <a:pt x="254156" y="28021"/>
                    <a:pt x="326193" y="19665"/>
                    <a:pt x="398420" y="12449"/>
                  </a:cubicBezTo>
                  <a:cubicBezTo>
                    <a:pt x="470647" y="5235"/>
                    <a:pt x="540405" y="1435"/>
                    <a:pt x="607695" y="1055"/>
                  </a:cubicBezTo>
                  <a:cubicBezTo>
                    <a:pt x="630579" y="130"/>
                    <a:pt x="652952" y="-186"/>
                    <a:pt x="674815" y="104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任意多边形 115"/>
            <p:cNvSpPr/>
            <p:nvPr/>
          </p:nvSpPr>
          <p:spPr>
            <a:xfrm>
              <a:off x="646562" y="3251974"/>
              <a:ext cx="593870" cy="926037"/>
            </a:xfrm>
            <a:custGeom>
              <a:avLst/>
              <a:gdLst/>
              <a:ahLst/>
              <a:cxnLst/>
              <a:rect l="l" t="t" r="r" b="b"/>
              <a:pathLst>
                <a:path w="1350388" h="2105692">
                  <a:moveTo>
                    <a:pt x="687971" y="25"/>
                  </a:moveTo>
                  <a:lnTo>
                    <a:pt x="712279" y="25"/>
                  </a:lnTo>
                  <a:cubicBezTo>
                    <a:pt x="894524" y="11672"/>
                    <a:pt x="1037459" y="72695"/>
                    <a:pt x="1141084" y="183094"/>
                  </a:cubicBezTo>
                  <a:cubicBezTo>
                    <a:pt x="1244708" y="293492"/>
                    <a:pt x="1309403" y="428958"/>
                    <a:pt x="1335166" y="589488"/>
                  </a:cubicBezTo>
                  <a:cubicBezTo>
                    <a:pt x="1339661" y="614115"/>
                    <a:pt x="1342826" y="640070"/>
                    <a:pt x="1344661" y="667351"/>
                  </a:cubicBezTo>
                  <a:cubicBezTo>
                    <a:pt x="1346497" y="694634"/>
                    <a:pt x="1347383" y="721346"/>
                    <a:pt x="1347320" y="747490"/>
                  </a:cubicBezTo>
                  <a:lnTo>
                    <a:pt x="1350359" y="1242763"/>
                  </a:lnTo>
                  <a:cubicBezTo>
                    <a:pt x="1351055" y="1358097"/>
                    <a:pt x="1339028" y="1469254"/>
                    <a:pt x="1314277" y="1576235"/>
                  </a:cubicBezTo>
                  <a:cubicBezTo>
                    <a:pt x="1289526" y="1683214"/>
                    <a:pt x="1247873" y="1777661"/>
                    <a:pt x="1189319" y="1859572"/>
                  </a:cubicBezTo>
                  <a:cubicBezTo>
                    <a:pt x="1132728" y="1938763"/>
                    <a:pt x="1056006" y="1999152"/>
                    <a:pt x="959155" y="2040745"/>
                  </a:cubicBezTo>
                  <a:cubicBezTo>
                    <a:pt x="862304" y="2082331"/>
                    <a:pt x="756717" y="2103980"/>
                    <a:pt x="642394" y="2105692"/>
                  </a:cubicBezTo>
                  <a:cubicBezTo>
                    <a:pt x="510952" y="2093741"/>
                    <a:pt x="400441" y="2053828"/>
                    <a:pt x="310863" y="1985953"/>
                  </a:cubicBezTo>
                  <a:cubicBezTo>
                    <a:pt x="221284" y="1918072"/>
                    <a:pt x="151287" y="1833145"/>
                    <a:pt x="100870" y="1731170"/>
                  </a:cubicBezTo>
                  <a:cubicBezTo>
                    <a:pt x="50454" y="1629191"/>
                    <a:pt x="18269" y="1521083"/>
                    <a:pt x="4314" y="1406840"/>
                  </a:cubicBezTo>
                  <a:cubicBezTo>
                    <a:pt x="2669" y="1380570"/>
                    <a:pt x="1403" y="1352588"/>
                    <a:pt x="516" y="1322901"/>
                  </a:cubicBezTo>
                  <a:cubicBezTo>
                    <a:pt x="-370" y="1293213"/>
                    <a:pt x="-117" y="1264475"/>
                    <a:pt x="1276" y="1236684"/>
                  </a:cubicBezTo>
                  <a:cubicBezTo>
                    <a:pt x="1403" y="1163510"/>
                    <a:pt x="1909" y="1089572"/>
                    <a:pt x="2795" y="1014877"/>
                  </a:cubicBezTo>
                  <a:cubicBezTo>
                    <a:pt x="3681" y="940180"/>
                    <a:pt x="4188" y="866245"/>
                    <a:pt x="4314" y="793068"/>
                  </a:cubicBezTo>
                  <a:cubicBezTo>
                    <a:pt x="4251" y="681719"/>
                    <a:pt x="18811" y="577779"/>
                    <a:pt x="47993" y="481244"/>
                  </a:cubicBezTo>
                  <a:cubicBezTo>
                    <a:pt x="77175" y="384708"/>
                    <a:pt x="121359" y="298240"/>
                    <a:pt x="180546" y="221834"/>
                  </a:cubicBezTo>
                  <a:cubicBezTo>
                    <a:pt x="235112" y="151253"/>
                    <a:pt x="304490" y="96436"/>
                    <a:pt x="388681" y="57377"/>
                  </a:cubicBezTo>
                  <a:cubicBezTo>
                    <a:pt x="472872" y="18320"/>
                    <a:pt x="572635" y="-797"/>
                    <a:pt x="687971" y="25"/>
                  </a:cubicBezTo>
                  <a:close/>
                  <a:moveTo>
                    <a:pt x="706202" y="197526"/>
                  </a:moveTo>
                  <a:cubicBezTo>
                    <a:pt x="621188" y="194804"/>
                    <a:pt x="547378" y="206326"/>
                    <a:pt x="484773" y="232090"/>
                  </a:cubicBezTo>
                  <a:cubicBezTo>
                    <a:pt x="422168" y="257852"/>
                    <a:pt x="370387" y="295960"/>
                    <a:pt x="329431" y="346412"/>
                  </a:cubicBezTo>
                  <a:cubicBezTo>
                    <a:pt x="287082" y="401803"/>
                    <a:pt x="255558" y="468013"/>
                    <a:pt x="234859" y="545052"/>
                  </a:cubicBezTo>
                  <a:cubicBezTo>
                    <a:pt x="214159" y="622091"/>
                    <a:pt x="203144" y="705776"/>
                    <a:pt x="201815" y="796106"/>
                  </a:cubicBezTo>
                  <a:cubicBezTo>
                    <a:pt x="201562" y="869156"/>
                    <a:pt x="200549" y="942585"/>
                    <a:pt x="198776" y="1016396"/>
                  </a:cubicBezTo>
                  <a:cubicBezTo>
                    <a:pt x="197004" y="1090205"/>
                    <a:pt x="195992" y="1163635"/>
                    <a:pt x="195738" y="1236684"/>
                  </a:cubicBezTo>
                  <a:cubicBezTo>
                    <a:pt x="194156" y="1284097"/>
                    <a:pt x="195802" y="1332082"/>
                    <a:pt x="200676" y="1380633"/>
                  </a:cubicBezTo>
                  <a:cubicBezTo>
                    <a:pt x="205550" y="1429187"/>
                    <a:pt x="214033" y="1476408"/>
                    <a:pt x="226123" y="1522300"/>
                  </a:cubicBezTo>
                  <a:cubicBezTo>
                    <a:pt x="249861" y="1632002"/>
                    <a:pt x="295818" y="1721765"/>
                    <a:pt x="363994" y="1791585"/>
                  </a:cubicBezTo>
                  <a:cubicBezTo>
                    <a:pt x="432169" y="1861409"/>
                    <a:pt x="525983" y="1900276"/>
                    <a:pt x="645432" y="1908188"/>
                  </a:cubicBezTo>
                  <a:cubicBezTo>
                    <a:pt x="733232" y="1911036"/>
                    <a:pt x="808307" y="1898502"/>
                    <a:pt x="870659" y="1870587"/>
                  </a:cubicBezTo>
                  <a:cubicBezTo>
                    <a:pt x="933011" y="1842672"/>
                    <a:pt x="984539" y="1800512"/>
                    <a:pt x="1025242" y="1744112"/>
                  </a:cubicBezTo>
                  <a:cubicBezTo>
                    <a:pt x="1071768" y="1679163"/>
                    <a:pt x="1104812" y="1603200"/>
                    <a:pt x="1124372" y="1516226"/>
                  </a:cubicBezTo>
                  <a:cubicBezTo>
                    <a:pt x="1143932" y="1429249"/>
                    <a:pt x="1153427" y="1338093"/>
                    <a:pt x="1152858" y="1242763"/>
                  </a:cubicBezTo>
                  <a:lnTo>
                    <a:pt x="1149819" y="747490"/>
                  </a:lnTo>
                  <a:cubicBezTo>
                    <a:pt x="1150326" y="664945"/>
                    <a:pt x="1137159" y="583919"/>
                    <a:pt x="1110319" y="504411"/>
                  </a:cubicBezTo>
                  <a:cubicBezTo>
                    <a:pt x="1079618" y="419081"/>
                    <a:pt x="1030116" y="348186"/>
                    <a:pt x="961814" y="291720"/>
                  </a:cubicBezTo>
                  <a:cubicBezTo>
                    <a:pt x="893511" y="235254"/>
                    <a:pt x="808307" y="203857"/>
                    <a:pt x="706202" y="197526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2" name="组合 271"/>
          <p:cNvGrpSpPr/>
          <p:nvPr/>
        </p:nvGrpSpPr>
        <p:grpSpPr>
          <a:xfrm>
            <a:off x="5203760" y="-369459"/>
            <a:ext cx="6988240" cy="4421651"/>
            <a:chOff x="5203760" y="-369459"/>
            <a:chExt cx="6988240" cy="4421651"/>
          </a:xfrm>
        </p:grpSpPr>
        <p:sp>
          <p:nvSpPr>
            <p:cNvPr id="273" name="等腰三角形 272"/>
            <p:cNvSpPr/>
            <p:nvPr/>
          </p:nvSpPr>
          <p:spPr>
            <a:xfrm rot="16200000">
              <a:off x="11505882" y="-318635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4" name="等腰三角形 273"/>
            <p:cNvSpPr/>
            <p:nvPr/>
          </p:nvSpPr>
          <p:spPr>
            <a:xfrm rot="16200000">
              <a:off x="10235292" y="-318635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6" name="等腰三角形 275"/>
            <p:cNvSpPr/>
            <p:nvPr/>
          </p:nvSpPr>
          <p:spPr>
            <a:xfrm rot="5400000">
              <a:off x="10870586" y="-318635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8" name="等腰三角形 277"/>
            <p:cNvSpPr/>
            <p:nvPr/>
          </p:nvSpPr>
          <p:spPr>
            <a:xfrm rot="16200000">
              <a:off x="8964703" y="-318635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6" name="等腰三角形 285"/>
            <p:cNvSpPr/>
            <p:nvPr/>
          </p:nvSpPr>
          <p:spPr>
            <a:xfrm rot="5400000">
              <a:off x="9599997" y="-318635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7" name="等腰三角形 286"/>
            <p:cNvSpPr/>
            <p:nvPr/>
          </p:nvSpPr>
          <p:spPr>
            <a:xfrm rot="16200000">
              <a:off x="7694114" y="-318635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8" name="等腰三角形 287"/>
            <p:cNvSpPr/>
            <p:nvPr/>
          </p:nvSpPr>
          <p:spPr>
            <a:xfrm rot="5400000">
              <a:off x="8329408" y="-318635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9" name="等腰三角形 288"/>
            <p:cNvSpPr/>
            <p:nvPr/>
          </p:nvSpPr>
          <p:spPr>
            <a:xfrm rot="16200000">
              <a:off x="6423525" y="-318635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0" name="等腰三角形 289"/>
            <p:cNvSpPr/>
            <p:nvPr/>
          </p:nvSpPr>
          <p:spPr>
            <a:xfrm rot="5400000">
              <a:off x="7058819" y="-318635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1" name="等腰三角形 290"/>
            <p:cNvSpPr/>
            <p:nvPr/>
          </p:nvSpPr>
          <p:spPr>
            <a:xfrm rot="16200000">
              <a:off x="10870587" y="51509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2" name="等腰三角形 291"/>
            <p:cNvSpPr/>
            <p:nvPr/>
          </p:nvSpPr>
          <p:spPr>
            <a:xfrm rot="5400000">
              <a:off x="11505881" y="5150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3" name="等腰三角形 292"/>
            <p:cNvSpPr/>
            <p:nvPr/>
          </p:nvSpPr>
          <p:spPr>
            <a:xfrm rot="16200000">
              <a:off x="9599998" y="5150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4" name="等腰三角形 293"/>
            <p:cNvSpPr/>
            <p:nvPr/>
          </p:nvSpPr>
          <p:spPr>
            <a:xfrm rot="16200000">
              <a:off x="8329409" y="5150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5" name="等腰三角形 294"/>
            <p:cNvSpPr/>
            <p:nvPr/>
          </p:nvSpPr>
          <p:spPr>
            <a:xfrm rot="5400000">
              <a:off x="8964703" y="51509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6" name="等腰三角形 295"/>
            <p:cNvSpPr/>
            <p:nvPr/>
          </p:nvSpPr>
          <p:spPr>
            <a:xfrm rot="16200000">
              <a:off x="7058820" y="5150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7" name="等腰三角形 296"/>
            <p:cNvSpPr/>
            <p:nvPr/>
          </p:nvSpPr>
          <p:spPr>
            <a:xfrm rot="5400000">
              <a:off x="7694114" y="51509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8" name="等腰三角形 297"/>
            <p:cNvSpPr/>
            <p:nvPr/>
          </p:nvSpPr>
          <p:spPr>
            <a:xfrm rot="16200000">
              <a:off x="11505882" y="418307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9" name="等腰三角形 298"/>
            <p:cNvSpPr/>
            <p:nvPr/>
          </p:nvSpPr>
          <p:spPr>
            <a:xfrm rot="16200000">
              <a:off x="10235292" y="418307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0" name="等腰三角形 299"/>
            <p:cNvSpPr/>
            <p:nvPr/>
          </p:nvSpPr>
          <p:spPr>
            <a:xfrm rot="5400000">
              <a:off x="10870586" y="418307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1" name="等腰三角形 300"/>
            <p:cNvSpPr/>
            <p:nvPr/>
          </p:nvSpPr>
          <p:spPr>
            <a:xfrm rot="16200000">
              <a:off x="8964703" y="418307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2" name="等腰三角形 301"/>
            <p:cNvSpPr/>
            <p:nvPr/>
          </p:nvSpPr>
          <p:spPr>
            <a:xfrm rot="5400000">
              <a:off x="9599997" y="418307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3" name="等腰三角形 302"/>
            <p:cNvSpPr/>
            <p:nvPr/>
          </p:nvSpPr>
          <p:spPr>
            <a:xfrm rot="16200000">
              <a:off x="7694114" y="418307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4" name="等腰三角形 303"/>
            <p:cNvSpPr/>
            <p:nvPr/>
          </p:nvSpPr>
          <p:spPr>
            <a:xfrm rot="16200000">
              <a:off x="6423525" y="418307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5" name="等腰三角形 304"/>
            <p:cNvSpPr/>
            <p:nvPr/>
          </p:nvSpPr>
          <p:spPr>
            <a:xfrm rot="5400000">
              <a:off x="7058819" y="418307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6" name="等腰三角形 305"/>
            <p:cNvSpPr/>
            <p:nvPr/>
          </p:nvSpPr>
          <p:spPr>
            <a:xfrm rot="5400000">
              <a:off x="11505881" y="788451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7" name="等腰三角形 306"/>
            <p:cNvSpPr/>
            <p:nvPr/>
          </p:nvSpPr>
          <p:spPr>
            <a:xfrm rot="16200000">
              <a:off x="9599998" y="788451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8" name="等腰三角形 307"/>
            <p:cNvSpPr/>
            <p:nvPr/>
          </p:nvSpPr>
          <p:spPr>
            <a:xfrm rot="5400000">
              <a:off x="10235292" y="788451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9" name="等腰三角形 308"/>
            <p:cNvSpPr/>
            <p:nvPr/>
          </p:nvSpPr>
          <p:spPr>
            <a:xfrm rot="16200000">
              <a:off x="8329409" y="788451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0" name="等腰三角形 309"/>
            <p:cNvSpPr/>
            <p:nvPr/>
          </p:nvSpPr>
          <p:spPr>
            <a:xfrm rot="5400000">
              <a:off x="8964703" y="788451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1" name="等腰三角形 310"/>
            <p:cNvSpPr/>
            <p:nvPr/>
          </p:nvSpPr>
          <p:spPr>
            <a:xfrm rot="16200000">
              <a:off x="7058820" y="788451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2" name="等腰三角形 311"/>
            <p:cNvSpPr/>
            <p:nvPr/>
          </p:nvSpPr>
          <p:spPr>
            <a:xfrm rot="5400000">
              <a:off x="7694114" y="788451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3" name="等腰三角形 312"/>
            <p:cNvSpPr/>
            <p:nvPr/>
          </p:nvSpPr>
          <p:spPr>
            <a:xfrm rot="5400000">
              <a:off x="6423525" y="788451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4" name="等腰三角形 313"/>
            <p:cNvSpPr/>
            <p:nvPr/>
          </p:nvSpPr>
          <p:spPr>
            <a:xfrm rot="16200000">
              <a:off x="11505882" y="115524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5" name="等腰三角形 314"/>
            <p:cNvSpPr/>
            <p:nvPr/>
          </p:nvSpPr>
          <p:spPr>
            <a:xfrm rot="16200000">
              <a:off x="10235292" y="1155249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6" name="等腰三角形 315"/>
            <p:cNvSpPr/>
            <p:nvPr/>
          </p:nvSpPr>
          <p:spPr>
            <a:xfrm rot="5400000">
              <a:off x="10870586" y="115524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7" name="等腰三角形 316"/>
            <p:cNvSpPr/>
            <p:nvPr/>
          </p:nvSpPr>
          <p:spPr>
            <a:xfrm rot="16200000">
              <a:off x="8964703" y="1155249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8" name="等腰三角形 317"/>
            <p:cNvSpPr/>
            <p:nvPr/>
          </p:nvSpPr>
          <p:spPr>
            <a:xfrm rot="5400000">
              <a:off x="9599997" y="115524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9" name="等腰三角形 318"/>
            <p:cNvSpPr/>
            <p:nvPr/>
          </p:nvSpPr>
          <p:spPr>
            <a:xfrm rot="16200000">
              <a:off x="7694114" y="1155249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1" name="等腰三角形 320"/>
            <p:cNvSpPr/>
            <p:nvPr/>
          </p:nvSpPr>
          <p:spPr>
            <a:xfrm rot="5400000">
              <a:off x="8329408" y="115524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4" name="等腰三角形 323"/>
            <p:cNvSpPr/>
            <p:nvPr/>
          </p:nvSpPr>
          <p:spPr>
            <a:xfrm rot="16200000">
              <a:off x="6423525" y="115524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5" name="等腰三角形 324"/>
            <p:cNvSpPr/>
            <p:nvPr/>
          </p:nvSpPr>
          <p:spPr>
            <a:xfrm rot="16200000">
              <a:off x="5152936" y="115524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6" name="等腰三角形 325"/>
            <p:cNvSpPr/>
            <p:nvPr/>
          </p:nvSpPr>
          <p:spPr>
            <a:xfrm rot="16200000">
              <a:off x="10870587" y="1525393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7" name="等腰三角形 326"/>
            <p:cNvSpPr/>
            <p:nvPr/>
          </p:nvSpPr>
          <p:spPr>
            <a:xfrm rot="16200000">
              <a:off x="9599998" y="1525393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8" name="等腰三角形 327"/>
            <p:cNvSpPr/>
            <p:nvPr/>
          </p:nvSpPr>
          <p:spPr>
            <a:xfrm rot="5400000">
              <a:off x="10235292" y="1525393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9" name="等腰三角形 328"/>
            <p:cNvSpPr/>
            <p:nvPr/>
          </p:nvSpPr>
          <p:spPr>
            <a:xfrm rot="16200000">
              <a:off x="8329409" y="1525393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0" name="等腰三角形 329"/>
            <p:cNvSpPr/>
            <p:nvPr/>
          </p:nvSpPr>
          <p:spPr>
            <a:xfrm rot="5400000">
              <a:off x="8964703" y="1525393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1" name="等腰三角形 330"/>
            <p:cNvSpPr/>
            <p:nvPr/>
          </p:nvSpPr>
          <p:spPr>
            <a:xfrm rot="16200000">
              <a:off x="7058820" y="1525393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2" name="等腰三角形 331"/>
            <p:cNvSpPr/>
            <p:nvPr/>
          </p:nvSpPr>
          <p:spPr>
            <a:xfrm rot="5400000">
              <a:off x="7694114" y="1525393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3" name="等腰三角形 332"/>
            <p:cNvSpPr/>
            <p:nvPr/>
          </p:nvSpPr>
          <p:spPr>
            <a:xfrm rot="16200000">
              <a:off x="11505882" y="1892191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4" name="等腰三角形 333"/>
            <p:cNvSpPr/>
            <p:nvPr/>
          </p:nvSpPr>
          <p:spPr>
            <a:xfrm rot="16200000">
              <a:off x="10235292" y="1892191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5" name="等腰三角形 334"/>
            <p:cNvSpPr/>
            <p:nvPr/>
          </p:nvSpPr>
          <p:spPr>
            <a:xfrm rot="5400000">
              <a:off x="10870586" y="1892191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6" name="等腰三角形 335"/>
            <p:cNvSpPr/>
            <p:nvPr/>
          </p:nvSpPr>
          <p:spPr>
            <a:xfrm rot="16200000">
              <a:off x="8964703" y="1892191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7" name="等腰三角形 336"/>
            <p:cNvSpPr/>
            <p:nvPr/>
          </p:nvSpPr>
          <p:spPr>
            <a:xfrm rot="5400000">
              <a:off x="9599997" y="1892191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0" name="等腰三角形 339"/>
            <p:cNvSpPr/>
            <p:nvPr/>
          </p:nvSpPr>
          <p:spPr>
            <a:xfrm rot="5400000">
              <a:off x="8329408" y="1892191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2" name="等腰三角形 341"/>
            <p:cNvSpPr/>
            <p:nvPr/>
          </p:nvSpPr>
          <p:spPr>
            <a:xfrm rot="16200000">
              <a:off x="10870587" y="2262335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3" name="等腰三角形 342"/>
            <p:cNvSpPr/>
            <p:nvPr/>
          </p:nvSpPr>
          <p:spPr>
            <a:xfrm rot="5400000">
              <a:off x="11505881" y="2262335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4" name="等腰三角形 343"/>
            <p:cNvSpPr/>
            <p:nvPr/>
          </p:nvSpPr>
          <p:spPr>
            <a:xfrm rot="16200000">
              <a:off x="9599998" y="2262335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5" name="等腰三角形 344"/>
            <p:cNvSpPr/>
            <p:nvPr/>
          </p:nvSpPr>
          <p:spPr>
            <a:xfrm rot="5400000">
              <a:off x="10235292" y="2262335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6" name="等腰三角形 345"/>
            <p:cNvSpPr/>
            <p:nvPr/>
          </p:nvSpPr>
          <p:spPr>
            <a:xfrm rot="16200000">
              <a:off x="8329409" y="2262335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7" name="等腰三角形 346"/>
            <p:cNvSpPr/>
            <p:nvPr/>
          </p:nvSpPr>
          <p:spPr>
            <a:xfrm rot="5400000">
              <a:off x="8964703" y="2262335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8" name="等腰三角形 347"/>
            <p:cNvSpPr/>
            <p:nvPr/>
          </p:nvSpPr>
          <p:spPr>
            <a:xfrm rot="16200000">
              <a:off x="11505882" y="2629133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9" name="等腰三角形 348"/>
            <p:cNvSpPr/>
            <p:nvPr/>
          </p:nvSpPr>
          <p:spPr>
            <a:xfrm rot="16200000">
              <a:off x="10235292" y="2629133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0" name="等腰三角形 349"/>
            <p:cNvSpPr/>
            <p:nvPr/>
          </p:nvSpPr>
          <p:spPr>
            <a:xfrm rot="5400000">
              <a:off x="10870586" y="2629133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1" name="等腰三角形 350"/>
            <p:cNvSpPr/>
            <p:nvPr/>
          </p:nvSpPr>
          <p:spPr>
            <a:xfrm rot="5400000">
              <a:off x="9599997" y="2629133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2" name="等腰三角形 351"/>
            <p:cNvSpPr/>
            <p:nvPr/>
          </p:nvSpPr>
          <p:spPr>
            <a:xfrm rot="16200000">
              <a:off x="9599998" y="2999277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3" name="等腰三角形 352"/>
            <p:cNvSpPr/>
            <p:nvPr/>
          </p:nvSpPr>
          <p:spPr>
            <a:xfrm rot="5400000">
              <a:off x="10235292" y="2999277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4" name="等腰三角形 353"/>
            <p:cNvSpPr/>
            <p:nvPr/>
          </p:nvSpPr>
          <p:spPr>
            <a:xfrm rot="16200000">
              <a:off x="11505882" y="3366075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9" name="等腰三角形 358"/>
            <p:cNvSpPr/>
            <p:nvPr/>
          </p:nvSpPr>
          <p:spPr>
            <a:xfrm rot="5400000">
              <a:off x="10870586" y="3366075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0" name="等腰三角形 359"/>
            <p:cNvSpPr/>
            <p:nvPr/>
          </p:nvSpPr>
          <p:spPr>
            <a:xfrm rot="5400000">
              <a:off x="9599997" y="3366075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1" name="组合 360"/>
          <p:cNvGrpSpPr/>
          <p:nvPr/>
        </p:nvGrpSpPr>
        <p:grpSpPr>
          <a:xfrm>
            <a:off x="-10549" y="3165604"/>
            <a:ext cx="3811767" cy="4051507"/>
            <a:chOff x="-10549" y="3165604"/>
            <a:chExt cx="3811767" cy="4051507"/>
          </a:xfrm>
        </p:grpSpPr>
        <p:sp>
          <p:nvSpPr>
            <p:cNvPr id="362" name="等腰三角形 361"/>
            <p:cNvSpPr/>
            <p:nvPr/>
          </p:nvSpPr>
          <p:spPr>
            <a:xfrm rot="5400000">
              <a:off x="-61373" y="6530994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3" name="等腰三角形 362"/>
            <p:cNvSpPr/>
            <p:nvPr/>
          </p:nvSpPr>
          <p:spPr>
            <a:xfrm rot="5400000">
              <a:off x="1209216" y="6530994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4" name="等腰三角形 363"/>
            <p:cNvSpPr/>
            <p:nvPr/>
          </p:nvSpPr>
          <p:spPr>
            <a:xfrm rot="16200000">
              <a:off x="573922" y="6530994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5" name="等腰三角形 364"/>
            <p:cNvSpPr/>
            <p:nvPr/>
          </p:nvSpPr>
          <p:spPr>
            <a:xfrm rot="5400000">
              <a:off x="2479805" y="6530994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6" name="等腰三角形 365"/>
            <p:cNvSpPr/>
            <p:nvPr/>
          </p:nvSpPr>
          <p:spPr>
            <a:xfrm rot="16200000">
              <a:off x="1844511" y="6530994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7" name="等腰三角形 366"/>
            <p:cNvSpPr/>
            <p:nvPr/>
          </p:nvSpPr>
          <p:spPr>
            <a:xfrm rot="5400000">
              <a:off x="573922" y="6164196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8" name="等腰三角形 367"/>
            <p:cNvSpPr/>
            <p:nvPr/>
          </p:nvSpPr>
          <p:spPr>
            <a:xfrm rot="16200000">
              <a:off x="-61372" y="6164196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9" name="等腰三角形 368"/>
            <p:cNvSpPr/>
            <p:nvPr/>
          </p:nvSpPr>
          <p:spPr>
            <a:xfrm rot="5400000">
              <a:off x="1844511" y="6164196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0" name="等腰三角形 369"/>
            <p:cNvSpPr/>
            <p:nvPr/>
          </p:nvSpPr>
          <p:spPr>
            <a:xfrm rot="16200000">
              <a:off x="1209217" y="6164196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1" name="等腰三角形 370"/>
            <p:cNvSpPr/>
            <p:nvPr/>
          </p:nvSpPr>
          <p:spPr>
            <a:xfrm rot="5400000">
              <a:off x="3115100" y="6164196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2" name="等腰三角形 371"/>
            <p:cNvSpPr/>
            <p:nvPr/>
          </p:nvSpPr>
          <p:spPr>
            <a:xfrm rot="5400000">
              <a:off x="-61373" y="5794052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3" name="等腰三角形 372"/>
            <p:cNvSpPr/>
            <p:nvPr/>
          </p:nvSpPr>
          <p:spPr>
            <a:xfrm rot="5400000">
              <a:off x="1209216" y="5794052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4" name="等腰三角形 373"/>
            <p:cNvSpPr/>
            <p:nvPr/>
          </p:nvSpPr>
          <p:spPr>
            <a:xfrm rot="16200000">
              <a:off x="573922" y="5794052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5" name="等腰三角形 374"/>
            <p:cNvSpPr/>
            <p:nvPr/>
          </p:nvSpPr>
          <p:spPr>
            <a:xfrm rot="5400000">
              <a:off x="2479805" y="5794052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6" name="等腰三角形 375"/>
            <p:cNvSpPr/>
            <p:nvPr/>
          </p:nvSpPr>
          <p:spPr>
            <a:xfrm rot="16200000">
              <a:off x="1844511" y="5794052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7" name="等腰三角形 376"/>
            <p:cNvSpPr/>
            <p:nvPr/>
          </p:nvSpPr>
          <p:spPr>
            <a:xfrm rot="5400000">
              <a:off x="573922" y="5427254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8" name="等腰三角形 377"/>
            <p:cNvSpPr/>
            <p:nvPr/>
          </p:nvSpPr>
          <p:spPr>
            <a:xfrm rot="16200000">
              <a:off x="-61372" y="5427254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9" name="等腰三角形 378"/>
            <p:cNvSpPr/>
            <p:nvPr/>
          </p:nvSpPr>
          <p:spPr>
            <a:xfrm rot="16200000">
              <a:off x="1209217" y="5427254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0" name="等腰三角形 379"/>
            <p:cNvSpPr/>
            <p:nvPr/>
          </p:nvSpPr>
          <p:spPr>
            <a:xfrm rot="5400000">
              <a:off x="-61373" y="5057110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1" name="等腰三角形 380"/>
            <p:cNvSpPr/>
            <p:nvPr/>
          </p:nvSpPr>
          <p:spPr>
            <a:xfrm rot="5400000">
              <a:off x="1209216" y="5057110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2" name="等腰三角形 381"/>
            <p:cNvSpPr/>
            <p:nvPr/>
          </p:nvSpPr>
          <p:spPr>
            <a:xfrm rot="16200000">
              <a:off x="573922" y="5057110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3" name="等腰三角形 382"/>
            <p:cNvSpPr/>
            <p:nvPr/>
          </p:nvSpPr>
          <p:spPr>
            <a:xfrm rot="5400000">
              <a:off x="573922" y="4690312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4" name="等腰三角形 383"/>
            <p:cNvSpPr/>
            <p:nvPr/>
          </p:nvSpPr>
          <p:spPr>
            <a:xfrm rot="16200000">
              <a:off x="-61372" y="4690312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5" name="等腰三角形 384"/>
            <p:cNvSpPr/>
            <p:nvPr/>
          </p:nvSpPr>
          <p:spPr>
            <a:xfrm rot="16200000">
              <a:off x="1209217" y="4690312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6" name="等腰三角形 385"/>
            <p:cNvSpPr/>
            <p:nvPr/>
          </p:nvSpPr>
          <p:spPr>
            <a:xfrm rot="5400000">
              <a:off x="-61373" y="4320168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7" name="等腰三角形 386"/>
            <p:cNvSpPr/>
            <p:nvPr/>
          </p:nvSpPr>
          <p:spPr>
            <a:xfrm rot="16200000">
              <a:off x="573922" y="4320168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8" name="等腰三角形 387"/>
            <p:cNvSpPr/>
            <p:nvPr/>
          </p:nvSpPr>
          <p:spPr>
            <a:xfrm rot="16200000">
              <a:off x="-61372" y="3953370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9" name="等腰三角形 388"/>
            <p:cNvSpPr/>
            <p:nvPr/>
          </p:nvSpPr>
          <p:spPr>
            <a:xfrm rot="5400000">
              <a:off x="-61373" y="3583226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0" name="等腰三角形 389"/>
            <p:cNvSpPr/>
            <p:nvPr/>
          </p:nvSpPr>
          <p:spPr>
            <a:xfrm rot="16200000">
              <a:off x="-61372" y="3216428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8" name="矩形 107"/>
          <p:cNvSpPr/>
          <p:nvPr/>
        </p:nvSpPr>
        <p:spPr>
          <a:xfrm>
            <a:off x="3058475" y="2736439"/>
            <a:ext cx="55611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j-ea"/>
                <a:ea typeface="+mj-ea"/>
              </a:rPr>
              <a:t>學生學習歷程檔案介紹 </a:t>
            </a:r>
          </a:p>
          <a:p>
            <a:endParaRPr lang="en-US" altLang="zh-TW" sz="2000" dirty="0">
              <a:solidFill>
                <a:schemeClr val="bg1"/>
              </a:solidFill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579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03_教育部宣導文宣(學生版)_頁面_07">
            <a:extLst>
              <a:ext uri="{FF2B5EF4-FFF2-40B4-BE49-F238E27FC236}">
                <a16:creationId xmlns:a16="http://schemas.microsoft.com/office/drawing/2014/main" id="{C2544516-8097-4210-BC74-3DB2D1E5EE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3" y="0"/>
            <a:ext cx="12106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51879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03_教育部宣導文宣(學生版)_頁面_14">
            <a:extLst>
              <a:ext uri="{FF2B5EF4-FFF2-40B4-BE49-F238E27FC236}">
                <a16:creationId xmlns:a16="http://schemas.microsoft.com/office/drawing/2014/main" id="{4E5F3B4E-CD1B-498C-8538-05627667A7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38401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 的圖片&#10;&#10;自動產生的描述">
            <a:extLst>
              <a:ext uri="{FF2B5EF4-FFF2-40B4-BE49-F238E27FC236}">
                <a16:creationId xmlns:a16="http://schemas.microsoft.com/office/drawing/2014/main" id="{4F995267-A6B1-4394-BABB-A90026E85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78" y="0"/>
            <a:ext cx="12226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8658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03_教育部宣導文宣(學生版)_頁面_12">
            <a:extLst>
              <a:ext uri="{FF2B5EF4-FFF2-40B4-BE49-F238E27FC236}">
                <a16:creationId xmlns:a16="http://schemas.microsoft.com/office/drawing/2014/main" id="{D3479C80-0AE9-4A24-87E3-839C8B6430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81948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螢幕擷取畫面 的圖片&#10;&#10;自動產生的描述">
            <a:extLst>
              <a:ext uri="{FF2B5EF4-FFF2-40B4-BE49-F238E27FC236}">
                <a16:creationId xmlns:a16="http://schemas.microsoft.com/office/drawing/2014/main" id="{1D962213-293A-4716-8E5F-EA4C9A26F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13" y="1111553"/>
            <a:ext cx="7919736" cy="3342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BDC8D39D-2C42-4088-B471-E0936593B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93" y="1373337"/>
            <a:ext cx="2686049" cy="2484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75017839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083" y="0"/>
            <a:ext cx="5150224" cy="706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9922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矩形 516"/>
          <p:cNvSpPr/>
          <p:nvPr/>
        </p:nvSpPr>
        <p:spPr>
          <a:xfrm>
            <a:off x="-17286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12" name="组合 111"/>
          <p:cNvGrpSpPr/>
          <p:nvPr/>
        </p:nvGrpSpPr>
        <p:grpSpPr>
          <a:xfrm>
            <a:off x="1467329" y="2401856"/>
            <a:ext cx="1269135" cy="943580"/>
            <a:chOff x="646562" y="4837273"/>
            <a:chExt cx="1269135" cy="943580"/>
          </a:xfrm>
        </p:grpSpPr>
        <p:sp>
          <p:nvSpPr>
            <p:cNvPr id="113" name="任意多边形 112"/>
            <p:cNvSpPr/>
            <p:nvPr/>
          </p:nvSpPr>
          <p:spPr>
            <a:xfrm>
              <a:off x="1364874" y="4837273"/>
              <a:ext cx="550823" cy="943580"/>
            </a:xfrm>
            <a:custGeom>
              <a:avLst/>
              <a:gdLst/>
              <a:ahLst/>
              <a:cxnLst/>
              <a:rect l="l" t="t" r="r" b="b"/>
              <a:pathLst>
                <a:path w="1252502" h="2145581">
                  <a:moveTo>
                    <a:pt x="535419" y="379"/>
                  </a:moveTo>
                  <a:cubicBezTo>
                    <a:pt x="630625" y="-1835"/>
                    <a:pt x="720513" y="5633"/>
                    <a:pt x="805084" y="22788"/>
                  </a:cubicBezTo>
                  <a:cubicBezTo>
                    <a:pt x="889655" y="39943"/>
                    <a:pt x="962831" y="70961"/>
                    <a:pt x="1024613" y="115841"/>
                  </a:cubicBezTo>
                  <a:cubicBezTo>
                    <a:pt x="1080762" y="158887"/>
                    <a:pt x="1125706" y="208008"/>
                    <a:pt x="1159446" y="263207"/>
                  </a:cubicBezTo>
                  <a:cubicBezTo>
                    <a:pt x="1193186" y="318407"/>
                    <a:pt x="1216101" y="376645"/>
                    <a:pt x="1228191" y="437920"/>
                  </a:cubicBezTo>
                  <a:cubicBezTo>
                    <a:pt x="1229774" y="455834"/>
                    <a:pt x="1231167" y="473179"/>
                    <a:pt x="1232369" y="489955"/>
                  </a:cubicBezTo>
                  <a:cubicBezTo>
                    <a:pt x="1233572" y="506728"/>
                    <a:pt x="1234205" y="524833"/>
                    <a:pt x="1234268" y="544265"/>
                  </a:cubicBezTo>
                  <a:cubicBezTo>
                    <a:pt x="1233762" y="635611"/>
                    <a:pt x="1213505" y="723347"/>
                    <a:pt x="1173499" y="807475"/>
                  </a:cubicBezTo>
                  <a:cubicBezTo>
                    <a:pt x="1133492" y="891602"/>
                    <a:pt x="1076774" y="961867"/>
                    <a:pt x="1003344" y="1018269"/>
                  </a:cubicBezTo>
                  <a:cubicBezTo>
                    <a:pt x="1084180" y="1070682"/>
                    <a:pt x="1145836" y="1142086"/>
                    <a:pt x="1188311" y="1232481"/>
                  </a:cubicBezTo>
                  <a:cubicBezTo>
                    <a:pt x="1230787" y="1322876"/>
                    <a:pt x="1252183" y="1418588"/>
                    <a:pt x="1252499" y="1519617"/>
                  </a:cubicBezTo>
                  <a:cubicBezTo>
                    <a:pt x="1252752" y="1607606"/>
                    <a:pt x="1234775" y="1693695"/>
                    <a:pt x="1198566" y="1777887"/>
                  </a:cubicBezTo>
                  <a:cubicBezTo>
                    <a:pt x="1162358" y="1862078"/>
                    <a:pt x="1106399" y="1936015"/>
                    <a:pt x="1030690" y="1999696"/>
                  </a:cubicBezTo>
                  <a:cubicBezTo>
                    <a:pt x="960995" y="2053629"/>
                    <a:pt x="880096" y="2091609"/>
                    <a:pt x="787992" y="2113639"/>
                  </a:cubicBezTo>
                  <a:cubicBezTo>
                    <a:pt x="695889" y="2135668"/>
                    <a:pt x="600557" y="2146302"/>
                    <a:pt x="501996" y="2145543"/>
                  </a:cubicBezTo>
                  <a:cubicBezTo>
                    <a:pt x="462559" y="2145606"/>
                    <a:pt x="419894" y="2144720"/>
                    <a:pt x="374000" y="2142884"/>
                  </a:cubicBezTo>
                  <a:cubicBezTo>
                    <a:pt x="328107" y="2141048"/>
                    <a:pt x="287720" y="2137884"/>
                    <a:pt x="252841" y="2133389"/>
                  </a:cubicBezTo>
                  <a:cubicBezTo>
                    <a:pt x="229672" y="2130286"/>
                    <a:pt x="206124" y="2126616"/>
                    <a:pt x="182196" y="2122375"/>
                  </a:cubicBezTo>
                  <a:cubicBezTo>
                    <a:pt x="158268" y="2118133"/>
                    <a:pt x="136240" y="2113702"/>
                    <a:pt x="116110" y="2109081"/>
                  </a:cubicBezTo>
                  <a:lnTo>
                    <a:pt x="76609" y="2096927"/>
                  </a:lnTo>
                  <a:cubicBezTo>
                    <a:pt x="45782" y="2089837"/>
                    <a:pt x="23879" y="2074392"/>
                    <a:pt x="10902" y="2050591"/>
                  </a:cubicBezTo>
                  <a:cubicBezTo>
                    <a:pt x="-2075" y="2026789"/>
                    <a:pt x="-3467" y="2000708"/>
                    <a:pt x="6725" y="1972350"/>
                  </a:cubicBezTo>
                  <a:lnTo>
                    <a:pt x="6725" y="1966273"/>
                  </a:lnTo>
                  <a:cubicBezTo>
                    <a:pt x="15144" y="1943041"/>
                    <a:pt x="30209" y="1925696"/>
                    <a:pt x="51922" y="1914239"/>
                  </a:cubicBezTo>
                  <a:cubicBezTo>
                    <a:pt x="73634" y="1902781"/>
                    <a:pt x="97056" y="1899869"/>
                    <a:pt x="122187" y="1905504"/>
                  </a:cubicBezTo>
                  <a:cubicBezTo>
                    <a:pt x="148710" y="1911706"/>
                    <a:pt x="176183" y="1917530"/>
                    <a:pt x="204605" y="1922974"/>
                  </a:cubicBezTo>
                  <a:cubicBezTo>
                    <a:pt x="233027" y="1928418"/>
                    <a:pt x="258222" y="1932723"/>
                    <a:pt x="280187" y="1935887"/>
                  </a:cubicBezTo>
                  <a:cubicBezTo>
                    <a:pt x="313610" y="1940509"/>
                    <a:pt x="351591" y="1944180"/>
                    <a:pt x="394130" y="1946903"/>
                  </a:cubicBezTo>
                  <a:cubicBezTo>
                    <a:pt x="436669" y="1949624"/>
                    <a:pt x="474650" y="1951017"/>
                    <a:pt x="508073" y="1951080"/>
                  </a:cubicBezTo>
                  <a:cubicBezTo>
                    <a:pt x="588213" y="1951523"/>
                    <a:pt x="663415" y="1943800"/>
                    <a:pt x="733680" y="1927911"/>
                  </a:cubicBezTo>
                  <a:cubicBezTo>
                    <a:pt x="803944" y="1912023"/>
                    <a:pt x="862435" y="1885310"/>
                    <a:pt x="909152" y="1847772"/>
                  </a:cubicBezTo>
                  <a:cubicBezTo>
                    <a:pt x="958970" y="1807196"/>
                    <a:pt x="995305" y="1757694"/>
                    <a:pt x="1018157" y="1699267"/>
                  </a:cubicBezTo>
                  <a:cubicBezTo>
                    <a:pt x="1041009" y="1640840"/>
                    <a:pt x="1052277" y="1579943"/>
                    <a:pt x="1051960" y="1516578"/>
                  </a:cubicBezTo>
                  <a:cubicBezTo>
                    <a:pt x="1051264" y="1429792"/>
                    <a:pt x="1029108" y="1351171"/>
                    <a:pt x="985493" y="1280715"/>
                  </a:cubicBezTo>
                  <a:cubicBezTo>
                    <a:pt x="941878" y="1210262"/>
                    <a:pt x="880982" y="1167344"/>
                    <a:pt x="802805" y="1151962"/>
                  </a:cubicBezTo>
                  <a:cubicBezTo>
                    <a:pt x="708486" y="1141770"/>
                    <a:pt x="609988" y="1135566"/>
                    <a:pt x="507313" y="1133350"/>
                  </a:cubicBezTo>
                  <a:cubicBezTo>
                    <a:pt x="404638" y="1131135"/>
                    <a:pt x="307660" y="1130249"/>
                    <a:pt x="216379" y="1130692"/>
                  </a:cubicBezTo>
                  <a:lnTo>
                    <a:pt x="155610" y="1130692"/>
                  </a:lnTo>
                  <a:cubicBezTo>
                    <a:pt x="140544" y="1130819"/>
                    <a:pt x="127377" y="1129046"/>
                    <a:pt x="116110" y="1125374"/>
                  </a:cubicBezTo>
                  <a:cubicBezTo>
                    <a:pt x="104842" y="1121703"/>
                    <a:pt x="94714" y="1115373"/>
                    <a:pt x="85725" y="1106384"/>
                  </a:cubicBezTo>
                  <a:cubicBezTo>
                    <a:pt x="67494" y="1088154"/>
                    <a:pt x="58379" y="1063846"/>
                    <a:pt x="58379" y="1033461"/>
                  </a:cubicBezTo>
                  <a:cubicBezTo>
                    <a:pt x="59075" y="1004152"/>
                    <a:pt x="68317" y="980732"/>
                    <a:pt x="86105" y="963197"/>
                  </a:cubicBezTo>
                  <a:cubicBezTo>
                    <a:pt x="103892" y="945661"/>
                    <a:pt x="126048" y="936673"/>
                    <a:pt x="152571" y="936229"/>
                  </a:cubicBezTo>
                  <a:lnTo>
                    <a:pt x="395649" y="936229"/>
                  </a:lnTo>
                  <a:cubicBezTo>
                    <a:pt x="419830" y="936167"/>
                    <a:pt x="443632" y="936294"/>
                    <a:pt x="467054" y="936610"/>
                  </a:cubicBezTo>
                  <a:cubicBezTo>
                    <a:pt x="490475" y="936926"/>
                    <a:pt x="514276" y="937812"/>
                    <a:pt x="538458" y="939268"/>
                  </a:cubicBezTo>
                  <a:cubicBezTo>
                    <a:pt x="545041" y="935723"/>
                    <a:pt x="553143" y="933699"/>
                    <a:pt x="562766" y="933191"/>
                  </a:cubicBezTo>
                  <a:cubicBezTo>
                    <a:pt x="639234" y="927621"/>
                    <a:pt x="714183" y="917493"/>
                    <a:pt x="787613" y="902806"/>
                  </a:cubicBezTo>
                  <a:cubicBezTo>
                    <a:pt x="864587" y="884386"/>
                    <a:pt x="925610" y="840707"/>
                    <a:pt x="970680" y="771771"/>
                  </a:cubicBezTo>
                  <a:cubicBezTo>
                    <a:pt x="1015751" y="702837"/>
                    <a:pt x="1038793" y="628014"/>
                    <a:pt x="1039806" y="547305"/>
                  </a:cubicBezTo>
                  <a:cubicBezTo>
                    <a:pt x="1039553" y="497677"/>
                    <a:pt x="1027905" y="448807"/>
                    <a:pt x="1004863" y="400698"/>
                  </a:cubicBezTo>
                  <a:cubicBezTo>
                    <a:pt x="981822" y="352589"/>
                    <a:pt x="948905" y="311315"/>
                    <a:pt x="906113" y="276882"/>
                  </a:cubicBezTo>
                  <a:cubicBezTo>
                    <a:pt x="862688" y="246813"/>
                    <a:pt x="809008" y="225670"/>
                    <a:pt x="745074" y="213453"/>
                  </a:cubicBezTo>
                  <a:cubicBezTo>
                    <a:pt x="681139" y="201235"/>
                    <a:pt x="612267" y="196046"/>
                    <a:pt x="538458" y="197879"/>
                  </a:cubicBezTo>
                  <a:cubicBezTo>
                    <a:pt x="472434" y="199525"/>
                    <a:pt x="400903" y="203830"/>
                    <a:pt x="323865" y="210794"/>
                  </a:cubicBezTo>
                  <a:cubicBezTo>
                    <a:pt x="246827" y="217757"/>
                    <a:pt x="177575" y="226618"/>
                    <a:pt x="116110" y="237382"/>
                  </a:cubicBezTo>
                  <a:cubicBezTo>
                    <a:pt x="89523" y="241369"/>
                    <a:pt x="65975" y="235673"/>
                    <a:pt x="45465" y="220289"/>
                  </a:cubicBezTo>
                  <a:cubicBezTo>
                    <a:pt x="24955" y="204907"/>
                    <a:pt x="12042" y="183257"/>
                    <a:pt x="6725" y="155342"/>
                  </a:cubicBezTo>
                  <a:cubicBezTo>
                    <a:pt x="5142" y="142998"/>
                    <a:pt x="5269" y="130464"/>
                    <a:pt x="7104" y="117740"/>
                  </a:cubicBezTo>
                  <a:cubicBezTo>
                    <a:pt x="8940" y="105016"/>
                    <a:pt x="12865" y="93243"/>
                    <a:pt x="18878" y="82419"/>
                  </a:cubicBezTo>
                  <a:cubicBezTo>
                    <a:pt x="26601" y="70326"/>
                    <a:pt x="36223" y="61086"/>
                    <a:pt x="47744" y="54692"/>
                  </a:cubicBezTo>
                  <a:cubicBezTo>
                    <a:pt x="59265" y="48298"/>
                    <a:pt x="71925" y="44374"/>
                    <a:pt x="85725" y="42918"/>
                  </a:cubicBezTo>
                  <a:cubicBezTo>
                    <a:pt x="148520" y="32031"/>
                    <a:pt x="220431" y="22661"/>
                    <a:pt x="301456" y="14813"/>
                  </a:cubicBezTo>
                  <a:cubicBezTo>
                    <a:pt x="382483" y="6962"/>
                    <a:pt x="460470" y="2153"/>
                    <a:pt x="535419" y="379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任意多边形 116"/>
            <p:cNvSpPr/>
            <p:nvPr/>
          </p:nvSpPr>
          <p:spPr>
            <a:xfrm>
              <a:off x="646562" y="4852128"/>
              <a:ext cx="593870" cy="926036"/>
            </a:xfrm>
            <a:custGeom>
              <a:avLst/>
              <a:gdLst/>
              <a:ahLst/>
              <a:cxnLst/>
              <a:rect l="l" t="t" r="r" b="b"/>
              <a:pathLst>
                <a:path w="1350388" h="2105688">
                  <a:moveTo>
                    <a:pt x="687971" y="25"/>
                  </a:moveTo>
                  <a:lnTo>
                    <a:pt x="712279" y="25"/>
                  </a:lnTo>
                  <a:cubicBezTo>
                    <a:pt x="894524" y="11671"/>
                    <a:pt x="1037459" y="72695"/>
                    <a:pt x="1141084" y="183093"/>
                  </a:cubicBezTo>
                  <a:cubicBezTo>
                    <a:pt x="1244708" y="293490"/>
                    <a:pt x="1309403" y="428956"/>
                    <a:pt x="1335166" y="589489"/>
                  </a:cubicBezTo>
                  <a:cubicBezTo>
                    <a:pt x="1339661" y="614113"/>
                    <a:pt x="1342826" y="640067"/>
                    <a:pt x="1344661" y="667350"/>
                  </a:cubicBezTo>
                  <a:cubicBezTo>
                    <a:pt x="1346497" y="694633"/>
                    <a:pt x="1347383" y="721346"/>
                    <a:pt x="1347320" y="747489"/>
                  </a:cubicBezTo>
                  <a:lnTo>
                    <a:pt x="1350359" y="1242761"/>
                  </a:lnTo>
                  <a:cubicBezTo>
                    <a:pt x="1351055" y="1358096"/>
                    <a:pt x="1339028" y="1469254"/>
                    <a:pt x="1314277" y="1576233"/>
                  </a:cubicBezTo>
                  <a:cubicBezTo>
                    <a:pt x="1289526" y="1683213"/>
                    <a:pt x="1247873" y="1777659"/>
                    <a:pt x="1189319" y="1859571"/>
                  </a:cubicBezTo>
                  <a:cubicBezTo>
                    <a:pt x="1132728" y="1938761"/>
                    <a:pt x="1056006" y="1999151"/>
                    <a:pt x="959155" y="2040740"/>
                  </a:cubicBezTo>
                  <a:cubicBezTo>
                    <a:pt x="862304" y="2082330"/>
                    <a:pt x="756716" y="2103979"/>
                    <a:pt x="642394" y="2105688"/>
                  </a:cubicBezTo>
                  <a:cubicBezTo>
                    <a:pt x="510952" y="2093740"/>
                    <a:pt x="400441" y="2053827"/>
                    <a:pt x="310863" y="1985949"/>
                  </a:cubicBezTo>
                  <a:cubicBezTo>
                    <a:pt x="221284" y="1918071"/>
                    <a:pt x="151287" y="1833144"/>
                    <a:pt x="100870" y="1731168"/>
                  </a:cubicBezTo>
                  <a:cubicBezTo>
                    <a:pt x="50454" y="1629192"/>
                    <a:pt x="18269" y="1521082"/>
                    <a:pt x="4314" y="1406839"/>
                  </a:cubicBezTo>
                  <a:cubicBezTo>
                    <a:pt x="2669" y="1380568"/>
                    <a:pt x="1402" y="1352588"/>
                    <a:pt x="516" y="1322901"/>
                  </a:cubicBezTo>
                  <a:cubicBezTo>
                    <a:pt x="-370" y="1293212"/>
                    <a:pt x="-117" y="1264473"/>
                    <a:pt x="1276" y="1236684"/>
                  </a:cubicBezTo>
                  <a:cubicBezTo>
                    <a:pt x="1402" y="1163507"/>
                    <a:pt x="1909" y="1089571"/>
                    <a:pt x="2795" y="1014875"/>
                  </a:cubicBezTo>
                  <a:cubicBezTo>
                    <a:pt x="3681" y="940179"/>
                    <a:pt x="4188" y="866243"/>
                    <a:pt x="4314" y="793067"/>
                  </a:cubicBezTo>
                  <a:cubicBezTo>
                    <a:pt x="4251" y="681719"/>
                    <a:pt x="18811" y="577778"/>
                    <a:pt x="47993" y="481243"/>
                  </a:cubicBezTo>
                  <a:cubicBezTo>
                    <a:pt x="77174" y="384708"/>
                    <a:pt x="121359" y="298239"/>
                    <a:pt x="180546" y="221833"/>
                  </a:cubicBezTo>
                  <a:cubicBezTo>
                    <a:pt x="235112" y="151253"/>
                    <a:pt x="304490" y="96433"/>
                    <a:pt x="388681" y="57376"/>
                  </a:cubicBezTo>
                  <a:cubicBezTo>
                    <a:pt x="472872" y="18319"/>
                    <a:pt x="572636" y="-799"/>
                    <a:pt x="687971" y="25"/>
                  </a:cubicBezTo>
                  <a:close/>
                  <a:moveTo>
                    <a:pt x="706202" y="197525"/>
                  </a:moveTo>
                  <a:cubicBezTo>
                    <a:pt x="621188" y="194803"/>
                    <a:pt x="547378" y="206325"/>
                    <a:pt x="484773" y="232088"/>
                  </a:cubicBezTo>
                  <a:cubicBezTo>
                    <a:pt x="422168" y="257852"/>
                    <a:pt x="370387" y="295959"/>
                    <a:pt x="329431" y="346411"/>
                  </a:cubicBezTo>
                  <a:cubicBezTo>
                    <a:pt x="287082" y="401799"/>
                    <a:pt x="255558" y="468013"/>
                    <a:pt x="234859" y="545052"/>
                  </a:cubicBezTo>
                  <a:cubicBezTo>
                    <a:pt x="214159" y="622089"/>
                    <a:pt x="203144" y="705774"/>
                    <a:pt x="201815" y="796105"/>
                  </a:cubicBezTo>
                  <a:cubicBezTo>
                    <a:pt x="201562" y="869155"/>
                    <a:pt x="200549" y="942585"/>
                    <a:pt x="198776" y="1016395"/>
                  </a:cubicBezTo>
                  <a:cubicBezTo>
                    <a:pt x="197004" y="1090204"/>
                    <a:pt x="195992" y="1163634"/>
                    <a:pt x="195738" y="1236684"/>
                  </a:cubicBezTo>
                  <a:cubicBezTo>
                    <a:pt x="194156" y="1284097"/>
                    <a:pt x="195802" y="1332078"/>
                    <a:pt x="200676" y="1380631"/>
                  </a:cubicBezTo>
                  <a:cubicBezTo>
                    <a:pt x="205550" y="1429184"/>
                    <a:pt x="214033" y="1476407"/>
                    <a:pt x="226123" y="1522301"/>
                  </a:cubicBezTo>
                  <a:cubicBezTo>
                    <a:pt x="249861" y="1632001"/>
                    <a:pt x="295818" y="1721764"/>
                    <a:pt x="363994" y="1791585"/>
                  </a:cubicBezTo>
                  <a:cubicBezTo>
                    <a:pt x="432169" y="1861407"/>
                    <a:pt x="525983" y="1900274"/>
                    <a:pt x="645432" y="1908187"/>
                  </a:cubicBezTo>
                  <a:cubicBezTo>
                    <a:pt x="733232" y="1911034"/>
                    <a:pt x="808307" y="1898502"/>
                    <a:pt x="870659" y="1870586"/>
                  </a:cubicBezTo>
                  <a:cubicBezTo>
                    <a:pt x="933011" y="1842670"/>
                    <a:pt x="984539" y="1800511"/>
                    <a:pt x="1025242" y="1744109"/>
                  </a:cubicBezTo>
                  <a:cubicBezTo>
                    <a:pt x="1071768" y="1679161"/>
                    <a:pt x="1104812" y="1603200"/>
                    <a:pt x="1124372" y="1516224"/>
                  </a:cubicBezTo>
                  <a:cubicBezTo>
                    <a:pt x="1143932" y="1429247"/>
                    <a:pt x="1153427" y="1338093"/>
                    <a:pt x="1152858" y="1242761"/>
                  </a:cubicBezTo>
                  <a:lnTo>
                    <a:pt x="1149819" y="747489"/>
                  </a:lnTo>
                  <a:cubicBezTo>
                    <a:pt x="1150326" y="664945"/>
                    <a:pt x="1137159" y="583919"/>
                    <a:pt x="1110319" y="504412"/>
                  </a:cubicBezTo>
                  <a:cubicBezTo>
                    <a:pt x="1079618" y="419082"/>
                    <a:pt x="1030116" y="348183"/>
                    <a:pt x="961814" y="291718"/>
                  </a:cubicBezTo>
                  <a:cubicBezTo>
                    <a:pt x="893511" y="235253"/>
                    <a:pt x="808307" y="203854"/>
                    <a:pt x="706202" y="197525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3" name="组合 272"/>
          <p:cNvGrpSpPr/>
          <p:nvPr/>
        </p:nvGrpSpPr>
        <p:grpSpPr>
          <a:xfrm>
            <a:off x="5203760" y="-369459"/>
            <a:ext cx="6988240" cy="4421651"/>
            <a:chOff x="5203760" y="-369459"/>
            <a:chExt cx="6988240" cy="4421651"/>
          </a:xfrm>
        </p:grpSpPr>
        <p:sp>
          <p:nvSpPr>
            <p:cNvPr id="274" name="等腰三角形 273"/>
            <p:cNvSpPr/>
            <p:nvPr/>
          </p:nvSpPr>
          <p:spPr>
            <a:xfrm rot="16200000">
              <a:off x="11505882" y="-318635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6" name="等腰三角形 275"/>
            <p:cNvSpPr/>
            <p:nvPr/>
          </p:nvSpPr>
          <p:spPr>
            <a:xfrm rot="16200000">
              <a:off x="10235292" y="-318635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8" name="等腰三角形 277"/>
            <p:cNvSpPr/>
            <p:nvPr/>
          </p:nvSpPr>
          <p:spPr>
            <a:xfrm rot="5400000">
              <a:off x="10870586" y="-318635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6" name="等腰三角形 285"/>
            <p:cNvSpPr/>
            <p:nvPr/>
          </p:nvSpPr>
          <p:spPr>
            <a:xfrm rot="16200000">
              <a:off x="8964703" y="-318635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7" name="等腰三角形 286"/>
            <p:cNvSpPr/>
            <p:nvPr/>
          </p:nvSpPr>
          <p:spPr>
            <a:xfrm rot="5400000">
              <a:off x="9599997" y="-318635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8" name="等腰三角形 287"/>
            <p:cNvSpPr/>
            <p:nvPr/>
          </p:nvSpPr>
          <p:spPr>
            <a:xfrm rot="16200000">
              <a:off x="7694114" y="-318635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9" name="等腰三角形 288"/>
            <p:cNvSpPr/>
            <p:nvPr/>
          </p:nvSpPr>
          <p:spPr>
            <a:xfrm rot="5400000">
              <a:off x="8329408" y="-318635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0" name="等腰三角形 289"/>
            <p:cNvSpPr/>
            <p:nvPr/>
          </p:nvSpPr>
          <p:spPr>
            <a:xfrm rot="16200000">
              <a:off x="6423525" y="-318635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1" name="等腰三角形 290"/>
            <p:cNvSpPr/>
            <p:nvPr/>
          </p:nvSpPr>
          <p:spPr>
            <a:xfrm rot="5400000">
              <a:off x="7058819" y="-318635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2" name="等腰三角形 291"/>
            <p:cNvSpPr/>
            <p:nvPr/>
          </p:nvSpPr>
          <p:spPr>
            <a:xfrm rot="16200000">
              <a:off x="10870587" y="51509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3" name="等腰三角形 292"/>
            <p:cNvSpPr/>
            <p:nvPr/>
          </p:nvSpPr>
          <p:spPr>
            <a:xfrm rot="5400000">
              <a:off x="11505881" y="5150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4" name="等腰三角形 293"/>
            <p:cNvSpPr/>
            <p:nvPr/>
          </p:nvSpPr>
          <p:spPr>
            <a:xfrm rot="16200000">
              <a:off x="9599998" y="5150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5" name="等腰三角形 294"/>
            <p:cNvSpPr/>
            <p:nvPr/>
          </p:nvSpPr>
          <p:spPr>
            <a:xfrm rot="16200000">
              <a:off x="8329409" y="5150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6" name="等腰三角形 295"/>
            <p:cNvSpPr/>
            <p:nvPr/>
          </p:nvSpPr>
          <p:spPr>
            <a:xfrm rot="5400000">
              <a:off x="8964703" y="51509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7" name="等腰三角形 296"/>
            <p:cNvSpPr/>
            <p:nvPr/>
          </p:nvSpPr>
          <p:spPr>
            <a:xfrm rot="16200000">
              <a:off x="7058820" y="5150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8" name="等腰三角形 297"/>
            <p:cNvSpPr/>
            <p:nvPr/>
          </p:nvSpPr>
          <p:spPr>
            <a:xfrm rot="5400000">
              <a:off x="7694114" y="51509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9" name="等腰三角形 298"/>
            <p:cNvSpPr/>
            <p:nvPr/>
          </p:nvSpPr>
          <p:spPr>
            <a:xfrm rot="16200000">
              <a:off x="11505882" y="418307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0" name="等腰三角形 299"/>
            <p:cNvSpPr/>
            <p:nvPr/>
          </p:nvSpPr>
          <p:spPr>
            <a:xfrm rot="16200000">
              <a:off x="10235292" y="418307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1" name="等腰三角形 300"/>
            <p:cNvSpPr/>
            <p:nvPr/>
          </p:nvSpPr>
          <p:spPr>
            <a:xfrm rot="5400000">
              <a:off x="10870586" y="418307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2" name="等腰三角形 301"/>
            <p:cNvSpPr/>
            <p:nvPr/>
          </p:nvSpPr>
          <p:spPr>
            <a:xfrm rot="16200000">
              <a:off x="8964703" y="418307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3" name="等腰三角形 302"/>
            <p:cNvSpPr/>
            <p:nvPr/>
          </p:nvSpPr>
          <p:spPr>
            <a:xfrm rot="5400000">
              <a:off x="9599997" y="418307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4" name="等腰三角形 303"/>
            <p:cNvSpPr/>
            <p:nvPr/>
          </p:nvSpPr>
          <p:spPr>
            <a:xfrm rot="16200000">
              <a:off x="7694114" y="418307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5" name="等腰三角形 304"/>
            <p:cNvSpPr/>
            <p:nvPr/>
          </p:nvSpPr>
          <p:spPr>
            <a:xfrm rot="16200000">
              <a:off x="6423525" y="418307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6" name="等腰三角形 305"/>
            <p:cNvSpPr/>
            <p:nvPr/>
          </p:nvSpPr>
          <p:spPr>
            <a:xfrm rot="5400000">
              <a:off x="7058819" y="418307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7" name="等腰三角形 306"/>
            <p:cNvSpPr/>
            <p:nvPr/>
          </p:nvSpPr>
          <p:spPr>
            <a:xfrm rot="5400000">
              <a:off x="11505881" y="788451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8" name="等腰三角形 307"/>
            <p:cNvSpPr/>
            <p:nvPr/>
          </p:nvSpPr>
          <p:spPr>
            <a:xfrm rot="16200000">
              <a:off x="9599998" y="788451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9" name="等腰三角形 308"/>
            <p:cNvSpPr/>
            <p:nvPr/>
          </p:nvSpPr>
          <p:spPr>
            <a:xfrm rot="5400000">
              <a:off x="10235292" y="788451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0" name="等腰三角形 309"/>
            <p:cNvSpPr/>
            <p:nvPr/>
          </p:nvSpPr>
          <p:spPr>
            <a:xfrm rot="16200000">
              <a:off x="8329409" y="788451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1" name="等腰三角形 310"/>
            <p:cNvSpPr/>
            <p:nvPr/>
          </p:nvSpPr>
          <p:spPr>
            <a:xfrm rot="5400000">
              <a:off x="8964703" y="788451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2" name="等腰三角形 311"/>
            <p:cNvSpPr/>
            <p:nvPr/>
          </p:nvSpPr>
          <p:spPr>
            <a:xfrm rot="16200000">
              <a:off x="7058820" y="788451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3" name="等腰三角形 312"/>
            <p:cNvSpPr/>
            <p:nvPr/>
          </p:nvSpPr>
          <p:spPr>
            <a:xfrm rot="5400000">
              <a:off x="7694114" y="788451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4" name="等腰三角形 313"/>
            <p:cNvSpPr/>
            <p:nvPr/>
          </p:nvSpPr>
          <p:spPr>
            <a:xfrm rot="5400000">
              <a:off x="6423525" y="788451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5" name="等腰三角形 314"/>
            <p:cNvSpPr/>
            <p:nvPr/>
          </p:nvSpPr>
          <p:spPr>
            <a:xfrm rot="16200000">
              <a:off x="11505882" y="115524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6" name="等腰三角形 315"/>
            <p:cNvSpPr/>
            <p:nvPr/>
          </p:nvSpPr>
          <p:spPr>
            <a:xfrm rot="16200000">
              <a:off x="10235292" y="1155249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7" name="等腰三角形 316"/>
            <p:cNvSpPr/>
            <p:nvPr/>
          </p:nvSpPr>
          <p:spPr>
            <a:xfrm rot="5400000">
              <a:off x="10870586" y="115524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8" name="等腰三角形 317"/>
            <p:cNvSpPr/>
            <p:nvPr/>
          </p:nvSpPr>
          <p:spPr>
            <a:xfrm rot="16200000">
              <a:off x="8964703" y="1155249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9" name="等腰三角形 318"/>
            <p:cNvSpPr/>
            <p:nvPr/>
          </p:nvSpPr>
          <p:spPr>
            <a:xfrm rot="5400000">
              <a:off x="9599997" y="115524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1" name="等腰三角形 320"/>
            <p:cNvSpPr/>
            <p:nvPr/>
          </p:nvSpPr>
          <p:spPr>
            <a:xfrm rot="16200000">
              <a:off x="7694114" y="1155249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4" name="等腰三角形 323"/>
            <p:cNvSpPr/>
            <p:nvPr/>
          </p:nvSpPr>
          <p:spPr>
            <a:xfrm rot="5400000">
              <a:off x="8329408" y="115524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5" name="等腰三角形 324"/>
            <p:cNvSpPr/>
            <p:nvPr/>
          </p:nvSpPr>
          <p:spPr>
            <a:xfrm rot="16200000">
              <a:off x="6423525" y="115524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6" name="等腰三角形 325"/>
            <p:cNvSpPr/>
            <p:nvPr/>
          </p:nvSpPr>
          <p:spPr>
            <a:xfrm rot="16200000">
              <a:off x="5152936" y="115524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7" name="等腰三角形 326"/>
            <p:cNvSpPr/>
            <p:nvPr/>
          </p:nvSpPr>
          <p:spPr>
            <a:xfrm rot="16200000">
              <a:off x="10870587" y="1525393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8" name="等腰三角形 327"/>
            <p:cNvSpPr/>
            <p:nvPr/>
          </p:nvSpPr>
          <p:spPr>
            <a:xfrm rot="16200000">
              <a:off x="9599998" y="1525393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9" name="等腰三角形 328"/>
            <p:cNvSpPr/>
            <p:nvPr/>
          </p:nvSpPr>
          <p:spPr>
            <a:xfrm rot="5400000">
              <a:off x="10235292" y="1525393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0" name="等腰三角形 329"/>
            <p:cNvSpPr/>
            <p:nvPr/>
          </p:nvSpPr>
          <p:spPr>
            <a:xfrm rot="16200000">
              <a:off x="8329409" y="1525393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1" name="等腰三角形 330"/>
            <p:cNvSpPr/>
            <p:nvPr/>
          </p:nvSpPr>
          <p:spPr>
            <a:xfrm rot="5400000">
              <a:off x="8964703" y="1525393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2" name="等腰三角形 331"/>
            <p:cNvSpPr/>
            <p:nvPr/>
          </p:nvSpPr>
          <p:spPr>
            <a:xfrm rot="16200000">
              <a:off x="7058820" y="1525393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3" name="等腰三角形 332"/>
            <p:cNvSpPr/>
            <p:nvPr/>
          </p:nvSpPr>
          <p:spPr>
            <a:xfrm rot="5400000">
              <a:off x="7694114" y="1525393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4" name="等腰三角形 333"/>
            <p:cNvSpPr/>
            <p:nvPr/>
          </p:nvSpPr>
          <p:spPr>
            <a:xfrm rot="16200000">
              <a:off x="11505882" y="1892191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5" name="等腰三角形 334"/>
            <p:cNvSpPr/>
            <p:nvPr/>
          </p:nvSpPr>
          <p:spPr>
            <a:xfrm rot="16200000">
              <a:off x="10235292" y="1892191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6" name="等腰三角形 335"/>
            <p:cNvSpPr/>
            <p:nvPr/>
          </p:nvSpPr>
          <p:spPr>
            <a:xfrm rot="5400000">
              <a:off x="10870586" y="1892191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7" name="等腰三角形 336"/>
            <p:cNvSpPr/>
            <p:nvPr/>
          </p:nvSpPr>
          <p:spPr>
            <a:xfrm rot="16200000">
              <a:off x="8964703" y="1892191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0" name="等腰三角形 339"/>
            <p:cNvSpPr/>
            <p:nvPr/>
          </p:nvSpPr>
          <p:spPr>
            <a:xfrm rot="5400000">
              <a:off x="9599997" y="1892191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2" name="等腰三角形 341"/>
            <p:cNvSpPr/>
            <p:nvPr/>
          </p:nvSpPr>
          <p:spPr>
            <a:xfrm rot="5400000">
              <a:off x="8329408" y="1892191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3" name="等腰三角形 342"/>
            <p:cNvSpPr/>
            <p:nvPr/>
          </p:nvSpPr>
          <p:spPr>
            <a:xfrm rot="16200000">
              <a:off x="10870587" y="2262335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4" name="等腰三角形 343"/>
            <p:cNvSpPr/>
            <p:nvPr/>
          </p:nvSpPr>
          <p:spPr>
            <a:xfrm rot="5400000">
              <a:off x="11505881" y="2262335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5" name="等腰三角形 344"/>
            <p:cNvSpPr/>
            <p:nvPr/>
          </p:nvSpPr>
          <p:spPr>
            <a:xfrm rot="16200000">
              <a:off x="9599998" y="2262335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6" name="等腰三角形 345"/>
            <p:cNvSpPr/>
            <p:nvPr/>
          </p:nvSpPr>
          <p:spPr>
            <a:xfrm rot="5400000">
              <a:off x="10235292" y="2262335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7" name="等腰三角形 346"/>
            <p:cNvSpPr/>
            <p:nvPr/>
          </p:nvSpPr>
          <p:spPr>
            <a:xfrm rot="16200000">
              <a:off x="8329409" y="2262335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8" name="等腰三角形 347"/>
            <p:cNvSpPr/>
            <p:nvPr/>
          </p:nvSpPr>
          <p:spPr>
            <a:xfrm rot="5400000">
              <a:off x="8964703" y="2262335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9" name="等腰三角形 348"/>
            <p:cNvSpPr/>
            <p:nvPr/>
          </p:nvSpPr>
          <p:spPr>
            <a:xfrm rot="16200000">
              <a:off x="11505882" y="2629133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0" name="等腰三角形 349"/>
            <p:cNvSpPr/>
            <p:nvPr/>
          </p:nvSpPr>
          <p:spPr>
            <a:xfrm rot="16200000">
              <a:off x="10235292" y="2629133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1" name="等腰三角形 350"/>
            <p:cNvSpPr/>
            <p:nvPr/>
          </p:nvSpPr>
          <p:spPr>
            <a:xfrm rot="5400000">
              <a:off x="10870586" y="2629133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2" name="等腰三角形 351"/>
            <p:cNvSpPr/>
            <p:nvPr/>
          </p:nvSpPr>
          <p:spPr>
            <a:xfrm rot="5400000">
              <a:off x="9599997" y="2629133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3" name="等腰三角形 352"/>
            <p:cNvSpPr/>
            <p:nvPr/>
          </p:nvSpPr>
          <p:spPr>
            <a:xfrm rot="16200000">
              <a:off x="9599998" y="2999277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4" name="等腰三角形 353"/>
            <p:cNvSpPr/>
            <p:nvPr/>
          </p:nvSpPr>
          <p:spPr>
            <a:xfrm rot="5400000">
              <a:off x="10235292" y="2999277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9" name="等腰三角形 358"/>
            <p:cNvSpPr/>
            <p:nvPr/>
          </p:nvSpPr>
          <p:spPr>
            <a:xfrm rot="16200000">
              <a:off x="11505882" y="3366075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0" name="等腰三角形 359"/>
            <p:cNvSpPr/>
            <p:nvPr/>
          </p:nvSpPr>
          <p:spPr>
            <a:xfrm rot="5400000">
              <a:off x="10870586" y="3366075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1" name="等腰三角形 360"/>
            <p:cNvSpPr/>
            <p:nvPr/>
          </p:nvSpPr>
          <p:spPr>
            <a:xfrm rot="5400000">
              <a:off x="9599997" y="3366075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2" name="组合 361"/>
          <p:cNvGrpSpPr/>
          <p:nvPr/>
        </p:nvGrpSpPr>
        <p:grpSpPr>
          <a:xfrm>
            <a:off x="-10549" y="3165604"/>
            <a:ext cx="3811767" cy="4051507"/>
            <a:chOff x="-10549" y="3165604"/>
            <a:chExt cx="3811767" cy="4051507"/>
          </a:xfrm>
        </p:grpSpPr>
        <p:sp>
          <p:nvSpPr>
            <p:cNvPr id="363" name="等腰三角形 362"/>
            <p:cNvSpPr/>
            <p:nvPr/>
          </p:nvSpPr>
          <p:spPr>
            <a:xfrm rot="5400000">
              <a:off x="-61373" y="6530994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4" name="等腰三角形 363"/>
            <p:cNvSpPr/>
            <p:nvPr/>
          </p:nvSpPr>
          <p:spPr>
            <a:xfrm rot="5400000">
              <a:off x="1209216" y="6530994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5" name="等腰三角形 364"/>
            <p:cNvSpPr/>
            <p:nvPr/>
          </p:nvSpPr>
          <p:spPr>
            <a:xfrm rot="16200000">
              <a:off x="573922" y="6530994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6" name="等腰三角形 365"/>
            <p:cNvSpPr/>
            <p:nvPr/>
          </p:nvSpPr>
          <p:spPr>
            <a:xfrm rot="5400000">
              <a:off x="2479805" y="6530994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7" name="等腰三角形 366"/>
            <p:cNvSpPr/>
            <p:nvPr/>
          </p:nvSpPr>
          <p:spPr>
            <a:xfrm rot="16200000">
              <a:off x="1844511" y="6530994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8" name="等腰三角形 367"/>
            <p:cNvSpPr/>
            <p:nvPr/>
          </p:nvSpPr>
          <p:spPr>
            <a:xfrm rot="5400000">
              <a:off x="573922" y="6164196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9" name="等腰三角形 368"/>
            <p:cNvSpPr/>
            <p:nvPr/>
          </p:nvSpPr>
          <p:spPr>
            <a:xfrm rot="16200000">
              <a:off x="-61372" y="6164196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0" name="等腰三角形 369"/>
            <p:cNvSpPr/>
            <p:nvPr/>
          </p:nvSpPr>
          <p:spPr>
            <a:xfrm rot="5400000">
              <a:off x="1844511" y="6164196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1" name="等腰三角形 370"/>
            <p:cNvSpPr/>
            <p:nvPr/>
          </p:nvSpPr>
          <p:spPr>
            <a:xfrm rot="16200000">
              <a:off x="1209217" y="6164196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2" name="等腰三角形 371"/>
            <p:cNvSpPr/>
            <p:nvPr/>
          </p:nvSpPr>
          <p:spPr>
            <a:xfrm rot="5400000">
              <a:off x="3115100" y="6164196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3" name="等腰三角形 372"/>
            <p:cNvSpPr/>
            <p:nvPr/>
          </p:nvSpPr>
          <p:spPr>
            <a:xfrm rot="5400000">
              <a:off x="-61373" y="5794052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4" name="等腰三角形 373"/>
            <p:cNvSpPr/>
            <p:nvPr/>
          </p:nvSpPr>
          <p:spPr>
            <a:xfrm rot="5400000">
              <a:off x="1209216" y="5794052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5" name="等腰三角形 374"/>
            <p:cNvSpPr/>
            <p:nvPr/>
          </p:nvSpPr>
          <p:spPr>
            <a:xfrm rot="16200000">
              <a:off x="573922" y="5794052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6" name="等腰三角形 375"/>
            <p:cNvSpPr/>
            <p:nvPr/>
          </p:nvSpPr>
          <p:spPr>
            <a:xfrm rot="5400000">
              <a:off x="2479805" y="5794052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7" name="等腰三角形 376"/>
            <p:cNvSpPr/>
            <p:nvPr/>
          </p:nvSpPr>
          <p:spPr>
            <a:xfrm rot="16200000">
              <a:off x="1844511" y="5794052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8" name="等腰三角形 377"/>
            <p:cNvSpPr/>
            <p:nvPr/>
          </p:nvSpPr>
          <p:spPr>
            <a:xfrm rot="5400000">
              <a:off x="573922" y="5427254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9" name="等腰三角形 378"/>
            <p:cNvSpPr/>
            <p:nvPr/>
          </p:nvSpPr>
          <p:spPr>
            <a:xfrm rot="16200000">
              <a:off x="-61372" y="5427254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0" name="等腰三角形 379"/>
            <p:cNvSpPr/>
            <p:nvPr/>
          </p:nvSpPr>
          <p:spPr>
            <a:xfrm rot="16200000">
              <a:off x="1209217" y="5427254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1" name="等腰三角形 380"/>
            <p:cNvSpPr/>
            <p:nvPr/>
          </p:nvSpPr>
          <p:spPr>
            <a:xfrm rot="5400000">
              <a:off x="-61373" y="5057110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2" name="等腰三角形 381"/>
            <p:cNvSpPr/>
            <p:nvPr/>
          </p:nvSpPr>
          <p:spPr>
            <a:xfrm rot="5400000">
              <a:off x="1209216" y="5057110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3" name="等腰三角形 382"/>
            <p:cNvSpPr/>
            <p:nvPr/>
          </p:nvSpPr>
          <p:spPr>
            <a:xfrm rot="16200000">
              <a:off x="573922" y="5057110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4" name="等腰三角形 383"/>
            <p:cNvSpPr/>
            <p:nvPr/>
          </p:nvSpPr>
          <p:spPr>
            <a:xfrm rot="5400000">
              <a:off x="573922" y="4690312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5" name="等腰三角形 384"/>
            <p:cNvSpPr/>
            <p:nvPr/>
          </p:nvSpPr>
          <p:spPr>
            <a:xfrm rot="16200000">
              <a:off x="-61372" y="4690312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6" name="等腰三角形 385"/>
            <p:cNvSpPr/>
            <p:nvPr/>
          </p:nvSpPr>
          <p:spPr>
            <a:xfrm rot="16200000">
              <a:off x="1209217" y="4690312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7" name="等腰三角形 386"/>
            <p:cNvSpPr/>
            <p:nvPr/>
          </p:nvSpPr>
          <p:spPr>
            <a:xfrm rot="5400000">
              <a:off x="-61373" y="4320168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8" name="等腰三角形 387"/>
            <p:cNvSpPr/>
            <p:nvPr/>
          </p:nvSpPr>
          <p:spPr>
            <a:xfrm rot="16200000">
              <a:off x="573922" y="4320168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9" name="等腰三角形 388"/>
            <p:cNvSpPr/>
            <p:nvPr/>
          </p:nvSpPr>
          <p:spPr>
            <a:xfrm rot="16200000">
              <a:off x="-61372" y="3953370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0" name="等腰三角形 389"/>
            <p:cNvSpPr/>
            <p:nvPr/>
          </p:nvSpPr>
          <p:spPr>
            <a:xfrm rot="5400000">
              <a:off x="-61373" y="3583226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1" name="等腰三角形 390"/>
            <p:cNvSpPr/>
            <p:nvPr/>
          </p:nvSpPr>
          <p:spPr>
            <a:xfrm rot="16200000">
              <a:off x="-61372" y="3216428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矩形 109"/>
          <p:cNvSpPr/>
          <p:nvPr/>
        </p:nvSpPr>
        <p:spPr>
          <a:xfrm>
            <a:off x="2968106" y="2670311"/>
            <a:ext cx="66654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j-ea"/>
                <a:ea typeface="+mj-ea"/>
              </a:rPr>
              <a:t>臺北市高中校訂必修整理</a:t>
            </a:r>
          </a:p>
          <a:p>
            <a:endParaRPr lang="en-US" altLang="zh-TW" sz="40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+mj-ea"/>
              <a:ea typeface="+mj-ea"/>
            </a:endParaRPr>
          </a:p>
          <a:p>
            <a:endParaRPr lang="en-US" altLang="zh-CN" sz="40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+mj-ea"/>
              <a:ea typeface="+mj-ea"/>
            </a:endParaRPr>
          </a:p>
          <a:p>
            <a:endParaRPr lang="en-US" altLang="zh-CN" sz="40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+mj-ea"/>
              <a:ea typeface="+mj-ea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8967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矩形 73"/>
          <p:cNvSpPr/>
          <p:nvPr/>
        </p:nvSpPr>
        <p:spPr>
          <a:xfrm>
            <a:off x="2906079" y="3116796"/>
            <a:ext cx="3438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+mj-ea"/>
                <a:ea typeface="+mj-ea"/>
              </a:rPr>
              <a:t>111</a:t>
            </a:r>
            <a:r>
              <a:rPr lang="zh-TW" altLang="en-US" sz="2400" dirty="0">
                <a:latin typeface="+mj-ea"/>
                <a:ea typeface="+mj-ea"/>
              </a:rPr>
              <a:t>學年度大學申請入學各校系學習歷程資料</a:t>
            </a:r>
            <a:endParaRPr lang="en-US" altLang="zh-CN" sz="2400" dirty="0">
              <a:latin typeface="+mj-ea"/>
              <a:ea typeface="+mj-ea"/>
            </a:endParaRPr>
          </a:p>
        </p:txBody>
      </p:sp>
      <p:grpSp>
        <p:nvGrpSpPr>
          <p:cNvPr id="150" name="组合 149"/>
          <p:cNvGrpSpPr/>
          <p:nvPr/>
        </p:nvGrpSpPr>
        <p:grpSpPr>
          <a:xfrm>
            <a:off x="1536273" y="2885904"/>
            <a:ext cx="1204992" cy="926036"/>
            <a:chOff x="646562" y="1647630"/>
            <a:chExt cx="1204992" cy="926036"/>
          </a:xfrm>
        </p:grpSpPr>
        <p:sp>
          <p:nvSpPr>
            <p:cNvPr id="119" name="任意多边形 118"/>
            <p:cNvSpPr/>
            <p:nvPr/>
          </p:nvSpPr>
          <p:spPr>
            <a:xfrm>
              <a:off x="646562" y="1647630"/>
              <a:ext cx="593870" cy="926036"/>
            </a:xfrm>
            <a:custGeom>
              <a:avLst/>
              <a:gdLst/>
              <a:ahLst/>
              <a:cxnLst/>
              <a:rect l="l" t="t" r="r" b="b"/>
              <a:pathLst>
                <a:path w="1350388" h="2105689">
                  <a:moveTo>
                    <a:pt x="687971" y="25"/>
                  </a:moveTo>
                  <a:lnTo>
                    <a:pt x="712279" y="25"/>
                  </a:lnTo>
                  <a:cubicBezTo>
                    <a:pt x="894524" y="11675"/>
                    <a:pt x="1037459" y="72697"/>
                    <a:pt x="1141084" y="183096"/>
                  </a:cubicBezTo>
                  <a:cubicBezTo>
                    <a:pt x="1244708" y="293492"/>
                    <a:pt x="1309403" y="428959"/>
                    <a:pt x="1335166" y="589489"/>
                  </a:cubicBezTo>
                  <a:cubicBezTo>
                    <a:pt x="1339661" y="614115"/>
                    <a:pt x="1342826" y="640070"/>
                    <a:pt x="1344661" y="667352"/>
                  </a:cubicBezTo>
                  <a:cubicBezTo>
                    <a:pt x="1346497" y="694635"/>
                    <a:pt x="1347383" y="721348"/>
                    <a:pt x="1347320" y="747493"/>
                  </a:cubicBezTo>
                  <a:lnTo>
                    <a:pt x="1350359" y="1242764"/>
                  </a:lnTo>
                  <a:cubicBezTo>
                    <a:pt x="1351055" y="1358098"/>
                    <a:pt x="1339028" y="1469256"/>
                    <a:pt x="1314277" y="1576235"/>
                  </a:cubicBezTo>
                  <a:cubicBezTo>
                    <a:pt x="1289526" y="1683215"/>
                    <a:pt x="1247873" y="1777662"/>
                    <a:pt x="1189319" y="1859573"/>
                  </a:cubicBezTo>
                  <a:cubicBezTo>
                    <a:pt x="1132728" y="1938765"/>
                    <a:pt x="1056006" y="1999154"/>
                    <a:pt x="959155" y="2040744"/>
                  </a:cubicBezTo>
                  <a:cubicBezTo>
                    <a:pt x="862304" y="2082332"/>
                    <a:pt x="756717" y="2103981"/>
                    <a:pt x="642394" y="2105689"/>
                  </a:cubicBezTo>
                  <a:cubicBezTo>
                    <a:pt x="510952" y="2093742"/>
                    <a:pt x="400441" y="2053830"/>
                    <a:pt x="310863" y="1985954"/>
                  </a:cubicBezTo>
                  <a:cubicBezTo>
                    <a:pt x="221284" y="1918073"/>
                    <a:pt x="151287" y="1833146"/>
                    <a:pt x="100870" y="1731170"/>
                  </a:cubicBezTo>
                  <a:cubicBezTo>
                    <a:pt x="50454" y="1629193"/>
                    <a:pt x="18269" y="1521086"/>
                    <a:pt x="4314" y="1406842"/>
                  </a:cubicBezTo>
                  <a:cubicBezTo>
                    <a:pt x="2669" y="1380570"/>
                    <a:pt x="1403" y="1352589"/>
                    <a:pt x="516" y="1322902"/>
                  </a:cubicBezTo>
                  <a:cubicBezTo>
                    <a:pt x="-370" y="1293213"/>
                    <a:pt x="-117" y="1264476"/>
                    <a:pt x="1276" y="1236685"/>
                  </a:cubicBezTo>
                  <a:cubicBezTo>
                    <a:pt x="1403" y="1163510"/>
                    <a:pt x="1909" y="1089573"/>
                    <a:pt x="2795" y="1014879"/>
                  </a:cubicBezTo>
                  <a:cubicBezTo>
                    <a:pt x="3681" y="940181"/>
                    <a:pt x="4188" y="866246"/>
                    <a:pt x="4314" y="793069"/>
                  </a:cubicBezTo>
                  <a:cubicBezTo>
                    <a:pt x="4251" y="681721"/>
                    <a:pt x="18811" y="577780"/>
                    <a:pt x="47993" y="481244"/>
                  </a:cubicBezTo>
                  <a:cubicBezTo>
                    <a:pt x="77175" y="384709"/>
                    <a:pt x="121359" y="298242"/>
                    <a:pt x="180546" y="221836"/>
                  </a:cubicBezTo>
                  <a:cubicBezTo>
                    <a:pt x="235112" y="151256"/>
                    <a:pt x="304490" y="96434"/>
                    <a:pt x="388681" y="57378"/>
                  </a:cubicBezTo>
                  <a:cubicBezTo>
                    <a:pt x="472872" y="18321"/>
                    <a:pt x="572636" y="-795"/>
                    <a:pt x="687971" y="25"/>
                  </a:cubicBezTo>
                  <a:close/>
                  <a:moveTo>
                    <a:pt x="706202" y="197529"/>
                  </a:moveTo>
                  <a:cubicBezTo>
                    <a:pt x="621188" y="194807"/>
                    <a:pt x="547378" y="206327"/>
                    <a:pt x="484773" y="232092"/>
                  </a:cubicBezTo>
                  <a:cubicBezTo>
                    <a:pt x="422168" y="257854"/>
                    <a:pt x="370387" y="295960"/>
                    <a:pt x="329431" y="346413"/>
                  </a:cubicBezTo>
                  <a:cubicBezTo>
                    <a:pt x="287082" y="401803"/>
                    <a:pt x="255558" y="468015"/>
                    <a:pt x="234859" y="545053"/>
                  </a:cubicBezTo>
                  <a:cubicBezTo>
                    <a:pt x="214159" y="622091"/>
                    <a:pt x="203144" y="705777"/>
                    <a:pt x="201815" y="796107"/>
                  </a:cubicBezTo>
                  <a:cubicBezTo>
                    <a:pt x="201562" y="869158"/>
                    <a:pt x="200549" y="942586"/>
                    <a:pt x="198776" y="1016396"/>
                  </a:cubicBezTo>
                  <a:cubicBezTo>
                    <a:pt x="197004" y="1090206"/>
                    <a:pt x="195992" y="1163637"/>
                    <a:pt x="195738" y="1236685"/>
                  </a:cubicBezTo>
                  <a:cubicBezTo>
                    <a:pt x="194156" y="1284098"/>
                    <a:pt x="195802" y="1332082"/>
                    <a:pt x="200676" y="1380637"/>
                  </a:cubicBezTo>
                  <a:cubicBezTo>
                    <a:pt x="205550" y="1429187"/>
                    <a:pt x="214033" y="1476408"/>
                    <a:pt x="226123" y="1522301"/>
                  </a:cubicBezTo>
                  <a:cubicBezTo>
                    <a:pt x="249861" y="1632003"/>
                    <a:pt x="295818" y="1721766"/>
                    <a:pt x="363994" y="1791588"/>
                  </a:cubicBezTo>
                  <a:cubicBezTo>
                    <a:pt x="432169" y="1861411"/>
                    <a:pt x="525983" y="1900276"/>
                    <a:pt x="645432" y="1908190"/>
                  </a:cubicBezTo>
                  <a:cubicBezTo>
                    <a:pt x="733232" y="1911037"/>
                    <a:pt x="808307" y="1898505"/>
                    <a:pt x="870659" y="1870588"/>
                  </a:cubicBezTo>
                  <a:cubicBezTo>
                    <a:pt x="933011" y="1842672"/>
                    <a:pt x="984539" y="1800513"/>
                    <a:pt x="1025242" y="1744111"/>
                  </a:cubicBezTo>
                  <a:cubicBezTo>
                    <a:pt x="1071768" y="1679164"/>
                    <a:pt x="1104812" y="1603201"/>
                    <a:pt x="1124372" y="1516227"/>
                  </a:cubicBezTo>
                  <a:cubicBezTo>
                    <a:pt x="1143932" y="1429249"/>
                    <a:pt x="1153427" y="1338095"/>
                    <a:pt x="1152858" y="1242764"/>
                  </a:cubicBezTo>
                  <a:lnTo>
                    <a:pt x="1149819" y="747493"/>
                  </a:lnTo>
                  <a:cubicBezTo>
                    <a:pt x="1150326" y="664946"/>
                    <a:pt x="1137159" y="583919"/>
                    <a:pt x="1110319" y="504413"/>
                  </a:cubicBezTo>
                  <a:cubicBezTo>
                    <a:pt x="1079618" y="419085"/>
                    <a:pt x="1030116" y="348188"/>
                    <a:pt x="961814" y="291720"/>
                  </a:cubicBezTo>
                  <a:cubicBezTo>
                    <a:pt x="893511" y="235257"/>
                    <a:pt x="808307" y="203858"/>
                    <a:pt x="706202" y="197529"/>
                  </a:cubicBezTo>
                  <a:close/>
                </a:path>
              </a:pathLst>
            </a:cu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ooper Black" panose="0208090404030B020404" pitchFamily="18" charset="0"/>
              </a:endParaRPr>
            </a:p>
          </p:txBody>
        </p:sp>
        <p:sp>
          <p:nvSpPr>
            <p:cNvPr id="118" name="任意多边形 117"/>
            <p:cNvSpPr/>
            <p:nvPr/>
          </p:nvSpPr>
          <p:spPr>
            <a:xfrm>
              <a:off x="1405246" y="1647736"/>
              <a:ext cx="446308" cy="912567"/>
            </a:xfrm>
            <a:custGeom>
              <a:avLst/>
              <a:gdLst/>
              <a:ahLst/>
              <a:cxnLst/>
              <a:rect l="l" t="t" r="r" b="b"/>
              <a:pathLst>
                <a:path w="1014850" h="2075064">
                  <a:moveTo>
                    <a:pt x="496743" y="72"/>
                  </a:moveTo>
                  <a:cubicBezTo>
                    <a:pt x="504276" y="-182"/>
                    <a:pt x="511761" y="230"/>
                    <a:pt x="519199" y="1306"/>
                  </a:cubicBezTo>
                  <a:cubicBezTo>
                    <a:pt x="534075" y="3457"/>
                    <a:pt x="548381" y="9027"/>
                    <a:pt x="562118" y="18017"/>
                  </a:cubicBezTo>
                  <a:cubicBezTo>
                    <a:pt x="586425" y="36755"/>
                    <a:pt x="598579" y="63086"/>
                    <a:pt x="598579" y="97016"/>
                  </a:cubicBezTo>
                  <a:lnTo>
                    <a:pt x="598579" y="1874526"/>
                  </a:lnTo>
                  <a:lnTo>
                    <a:pt x="920658" y="1874526"/>
                  </a:lnTo>
                  <a:cubicBezTo>
                    <a:pt x="947181" y="1875220"/>
                    <a:pt x="969337" y="1885222"/>
                    <a:pt x="987124" y="1904529"/>
                  </a:cubicBezTo>
                  <a:cubicBezTo>
                    <a:pt x="1004912" y="1923839"/>
                    <a:pt x="1014154" y="1948272"/>
                    <a:pt x="1014850" y="1977832"/>
                  </a:cubicBezTo>
                  <a:cubicBezTo>
                    <a:pt x="1014154" y="2005812"/>
                    <a:pt x="1004912" y="2028854"/>
                    <a:pt x="987124" y="2046958"/>
                  </a:cubicBezTo>
                  <a:cubicBezTo>
                    <a:pt x="969337" y="2065063"/>
                    <a:pt x="947181" y="2074430"/>
                    <a:pt x="920658" y="2075064"/>
                  </a:cubicBezTo>
                  <a:lnTo>
                    <a:pt x="97231" y="2075064"/>
                  </a:lnTo>
                  <a:cubicBezTo>
                    <a:pt x="67922" y="2074557"/>
                    <a:pt x="44501" y="2064936"/>
                    <a:pt x="26966" y="2046199"/>
                  </a:cubicBezTo>
                  <a:cubicBezTo>
                    <a:pt x="9432" y="2027462"/>
                    <a:pt x="443" y="2002648"/>
                    <a:pt x="0" y="1971756"/>
                  </a:cubicBezTo>
                  <a:cubicBezTo>
                    <a:pt x="443" y="1945106"/>
                    <a:pt x="9432" y="1922445"/>
                    <a:pt x="26966" y="1903771"/>
                  </a:cubicBezTo>
                  <a:cubicBezTo>
                    <a:pt x="44501" y="1885097"/>
                    <a:pt x="67922" y="1875348"/>
                    <a:pt x="97231" y="1874526"/>
                  </a:cubicBezTo>
                  <a:lnTo>
                    <a:pt x="401079" y="1874526"/>
                  </a:lnTo>
                  <a:lnTo>
                    <a:pt x="401079" y="233747"/>
                  </a:lnTo>
                  <a:lnTo>
                    <a:pt x="188385" y="300595"/>
                  </a:lnTo>
                  <a:cubicBezTo>
                    <a:pt x="176105" y="303632"/>
                    <a:pt x="163444" y="304393"/>
                    <a:pt x="150404" y="302874"/>
                  </a:cubicBezTo>
                  <a:cubicBezTo>
                    <a:pt x="137364" y="301356"/>
                    <a:pt x="124704" y="297554"/>
                    <a:pt x="112423" y="291479"/>
                  </a:cubicBezTo>
                  <a:cubicBezTo>
                    <a:pt x="101662" y="285530"/>
                    <a:pt x="92040" y="277679"/>
                    <a:pt x="83558" y="267931"/>
                  </a:cubicBezTo>
                  <a:cubicBezTo>
                    <a:pt x="75075" y="258184"/>
                    <a:pt x="68492" y="245774"/>
                    <a:pt x="63808" y="230709"/>
                  </a:cubicBezTo>
                  <a:cubicBezTo>
                    <a:pt x="56781" y="203997"/>
                    <a:pt x="59440" y="179183"/>
                    <a:pt x="71784" y="156267"/>
                  </a:cubicBezTo>
                  <a:cubicBezTo>
                    <a:pt x="84128" y="133352"/>
                    <a:pt x="102738" y="117652"/>
                    <a:pt x="127616" y="109173"/>
                  </a:cubicBezTo>
                  <a:lnTo>
                    <a:pt x="474002" y="2823"/>
                  </a:lnTo>
                  <a:cubicBezTo>
                    <a:pt x="481630" y="1241"/>
                    <a:pt x="489210" y="324"/>
                    <a:pt x="496743" y="72"/>
                  </a:cubicBezTo>
                  <a:close/>
                </a:path>
              </a:pathLst>
            </a:cu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ooper Black" panose="0208090404030B020404" pitchFamily="18" charset="0"/>
              </a:endParaRPr>
            </a:p>
          </p:txBody>
        </p:sp>
      </p:grpSp>
      <p:sp>
        <p:nvSpPr>
          <p:cNvPr id="93" name="矩形 92"/>
          <p:cNvSpPr/>
          <p:nvPr/>
        </p:nvSpPr>
        <p:spPr>
          <a:xfrm>
            <a:off x="2979473" y="4751309"/>
            <a:ext cx="3266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+mj-ea"/>
                <a:ea typeface="+mj-ea"/>
              </a:rPr>
              <a:t>學生學習歷程檔案介紹 </a:t>
            </a:r>
          </a:p>
        </p:txBody>
      </p:sp>
      <p:grpSp>
        <p:nvGrpSpPr>
          <p:cNvPr id="149" name="组合 148"/>
          <p:cNvGrpSpPr/>
          <p:nvPr/>
        </p:nvGrpSpPr>
        <p:grpSpPr>
          <a:xfrm>
            <a:off x="1536273" y="4603292"/>
            <a:ext cx="1242408" cy="938516"/>
            <a:chOff x="646562" y="3239495"/>
            <a:chExt cx="1242408" cy="938516"/>
          </a:xfrm>
        </p:grpSpPr>
        <p:sp>
          <p:nvSpPr>
            <p:cNvPr id="117" name="任意多边形 116"/>
            <p:cNvSpPr/>
            <p:nvPr/>
          </p:nvSpPr>
          <p:spPr>
            <a:xfrm>
              <a:off x="1341106" y="3239495"/>
              <a:ext cx="547864" cy="929161"/>
            </a:xfrm>
            <a:custGeom>
              <a:avLst/>
              <a:gdLst/>
              <a:ahLst/>
              <a:cxnLst/>
              <a:rect l="l" t="t" r="r" b="b"/>
              <a:pathLst>
                <a:path w="1245775" h="2112795">
                  <a:moveTo>
                    <a:pt x="674815" y="104"/>
                  </a:moveTo>
                  <a:cubicBezTo>
                    <a:pt x="827854" y="2139"/>
                    <a:pt x="955885" y="33982"/>
                    <a:pt x="1058908" y="95629"/>
                  </a:cubicBezTo>
                  <a:cubicBezTo>
                    <a:pt x="1176649" y="166083"/>
                    <a:pt x="1238938" y="301673"/>
                    <a:pt x="1245775" y="502404"/>
                  </a:cubicBezTo>
                  <a:cubicBezTo>
                    <a:pt x="1242989" y="639389"/>
                    <a:pt x="1195387" y="760422"/>
                    <a:pt x="1102966" y="865501"/>
                  </a:cubicBezTo>
                  <a:cubicBezTo>
                    <a:pt x="1010546" y="970582"/>
                    <a:pt x="899135" y="1067307"/>
                    <a:pt x="768734" y="1155676"/>
                  </a:cubicBezTo>
                  <a:cubicBezTo>
                    <a:pt x="678668" y="1216673"/>
                    <a:pt x="591077" y="1282729"/>
                    <a:pt x="505962" y="1353853"/>
                  </a:cubicBezTo>
                  <a:cubicBezTo>
                    <a:pt x="420847" y="1424973"/>
                    <a:pt x="349912" y="1505887"/>
                    <a:pt x="293156" y="1596591"/>
                  </a:cubicBezTo>
                  <a:cubicBezTo>
                    <a:pt x="236401" y="1687296"/>
                    <a:pt x="205528" y="1792518"/>
                    <a:pt x="200539" y="1912257"/>
                  </a:cubicBezTo>
                  <a:lnTo>
                    <a:pt x="1130313" y="1912257"/>
                  </a:lnTo>
                  <a:cubicBezTo>
                    <a:pt x="1156963" y="1912952"/>
                    <a:pt x="1179625" y="1922954"/>
                    <a:pt x="1198299" y="1942260"/>
                  </a:cubicBezTo>
                  <a:cubicBezTo>
                    <a:pt x="1216972" y="1961567"/>
                    <a:pt x="1226721" y="1986002"/>
                    <a:pt x="1227544" y="2015566"/>
                  </a:cubicBezTo>
                  <a:cubicBezTo>
                    <a:pt x="1226721" y="2042217"/>
                    <a:pt x="1216972" y="2064877"/>
                    <a:pt x="1198299" y="2083549"/>
                  </a:cubicBezTo>
                  <a:cubicBezTo>
                    <a:pt x="1179625" y="2102226"/>
                    <a:pt x="1156963" y="2111971"/>
                    <a:pt x="1130313" y="2112795"/>
                  </a:cubicBezTo>
                  <a:lnTo>
                    <a:pt x="100270" y="2112795"/>
                  </a:lnTo>
                  <a:cubicBezTo>
                    <a:pt x="75455" y="2112227"/>
                    <a:pt x="54439" y="2103492"/>
                    <a:pt x="37221" y="2086590"/>
                  </a:cubicBezTo>
                  <a:cubicBezTo>
                    <a:pt x="20003" y="2069688"/>
                    <a:pt x="9622" y="2048038"/>
                    <a:pt x="6077" y="2021642"/>
                  </a:cubicBezTo>
                  <a:cubicBezTo>
                    <a:pt x="4494" y="2006197"/>
                    <a:pt x="3102" y="1989989"/>
                    <a:pt x="1899" y="1973026"/>
                  </a:cubicBezTo>
                  <a:cubicBezTo>
                    <a:pt x="696" y="1956062"/>
                    <a:pt x="63" y="1939856"/>
                    <a:pt x="0" y="1924410"/>
                  </a:cubicBezTo>
                  <a:cubicBezTo>
                    <a:pt x="2382" y="1767668"/>
                    <a:pt x="36105" y="1632812"/>
                    <a:pt x="101170" y="1519842"/>
                  </a:cubicBezTo>
                  <a:cubicBezTo>
                    <a:pt x="166235" y="1406874"/>
                    <a:pt x="248348" y="1308257"/>
                    <a:pt x="347512" y="1223986"/>
                  </a:cubicBezTo>
                  <a:cubicBezTo>
                    <a:pt x="446675" y="1139714"/>
                    <a:pt x="548595" y="1062251"/>
                    <a:pt x="653272" y="991598"/>
                  </a:cubicBezTo>
                  <a:cubicBezTo>
                    <a:pt x="761771" y="917981"/>
                    <a:pt x="854698" y="839613"/>
                    <a:pt x="932052" y="756496"/>
                  </a:cubicBezTo>
                  <a:cubicBezTo>
                    <a:pt x="1009407" y="673381"/>
                    <a:pt x="1049160" y="589695"/>
                    <a:pt x="1051312" y="505443"/>
                  </a:cubicBezTo>
                  <a:cubicBezTo>
                    <a:pt x="1045868" y="383523"/>
                    <a:pt x="1002823" y="300726"/>
                    <a:pt x="922177" y="257048"/>
                  </a:cubicBezTo>
                  <a:cubicBezTo>
                    <a:pt x="841531" y="213369"/>
                    <a:pt x="737716" y="192859"/>
                    <a:pt x="610734" y="195520"/>
                  </a:cubicBezTo>
                  <a:cubicBezTo>
                    <a:pt x="545913" y="197418"/>
                    <a:pt x="475015" y="202736"/>
                    <a:pt x="398040" y="211470"/>
                  </a:cubicBezTo>
                  <a:cubicBezTo>
                    <a:pt x="321065" y="220207"/>
                    <a:pt x="244091" y="230081"/>
                    <a:pt x="167116" y="241095"/>
                  </a:cubicBezTo>
                  <a:cubicBezTo>
                    <a:pt x="142998" y="240778"/>
                    <a:pt x="119830" y="233056"/>
                    <a:pt x="97611" y="217926"/>
                  </a:cubicBezTo>
                  <a:cubicBezTo>
                    <a:pt x="75392" y="202798"/>
                    <a:pt x="62099" y="182162"/>
                    <a:pt x="57731" y="156018"/>
                  </a:cubicBezTo>
                  <a:cubicBezTo>
                    <a:pt x="55199" y="129306"/>
                    <a:pt x="61782" y="105248"/>
                    <a:pt x="77481" y="83853"/>
                  </a:cubicBezTo>
                  <a:cubicBezTo>
                    <a:pt x="93180" y="62458"/>
                    <a:pt x="114956" y="49036"/>
                    <a:pt x="142808" y="43593"/>
                  </a:cubicBezTo>
                  <a:lnTo>
                    <a:pt x="185347" y="37518"/>
                  </a:lnTo>
                  <a:lnTo>
                    <a:pt x="182309" y="37518"/>
                  </a:lnTo>
                  <a:cubicBezTo>
                    <a:pt x="254156" y="28021"/>
                    <a:pt x="326193" y="19665"/>
                    <a:pt x="398420" y="12449"/>
                  </a:cubicBezTo>
                  <a:cubicBezTo>
                    <a:pt x="470647" y="5235"/>
                    <a:pt x="540405" y="1435"/>
                    <a:pt x="607695" y="1055"/>
                  </a:cubicBezTo>
                  <a:cubicBezTo>
                    <a:pt x="630579" y="130"/>
                    <a:pt x="652952" y="-186"/>
                    <a:pt x="674815" y="104"/>
                  </a:cubicBezTo>
                  <a:close/>
                </a:path>
              </a:pathLst>
            </a:cu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任意多边形 115"/>
            <p:cNvSpPr/>
            <p:nvPr/>
          </p:nvSpPr>
          <p:spPr>
            <a:xfrm>
              <a:off x="646562" y="3251974"/>
              <a:ext cx="593870" cy="926037"/>
            </a:xfrm>
            <a:custGeom>
              <a:avLst/>
              <a:gdLst/>
              <a:ahLst/>
              <a:cxnLst/>
              <a:rect l="l" t="t" r="r" b="b"/>
              <a:pathLst>
                <a:path w="1350388" h="2105692">
                  <a:moveTo>
                    <a:pt x="687971" y="25"/>
                  </a:moveTo>
                  <a:lnTo>
                    <a:pt x="712279" y="25"/>
                  </a:lnTo>
                  <a:cubicBezTo>
                    <a:pt x="894524" y="11672"/>
                    <a:pt x="1037459" y="72695"/>
                    <a:pt x="1141084" y="183094"/>
                  </a:cubicBezTo>
                  <a:cubicBezTo>
                    <a:pt x="1244708" y="293492"/>
                    <a:pt x="1309403" y="428958"/>
                    <a:pt x="1335166" y="589488"/>
                  </a:cubicBezTo>
                  <a:cubicBezTo>
                    <a:pt x="1339661" y="614115"/>
                    <a:pt x="1342826" y="640070"/>
                    <a:pt x="1344661" y="667351"/>
                  </a:cubicBezTo>
                  <a:cubicBezTo>
                    <a:pt x="1346497" y="694634"/>
                    <a:pt x="1347383" y="721346"/>
                    <a:pt x="1347320" y="747490"/>
                  </a:cubicBezTo>
                  <a:lnTo>
                    <a:pt x="1350359" y="1242763"/>
                  </a:lnTo>
                  <a:cubicBezTo>
                    <a:pt x="1351055" y="1358097"/>
                    <a:pt x="1339028" y="1469254"/>
                    <a:pt x="1314277" y="1576235"/>
                  </a:cubicBezTo>
                  <a:cubicBezTo>
                    <a:pt x="1289526" y="1683214"/>
                    <a:pt x="1247873" y="1777661"/>
                    <a:pt x="1189319" y="1859572"/>
                  </a:cubicBezTo>
                  <a:cubicBezTo>
                    <a:pt x="1132728" y="1938763"/>
                    <a:pt x="1056006" y="1999152"/>
                    <a:pt x="959155" y="2040745"/>
                  </a:cubicBezTo>
                  <a:cubicBezTo>
                    <a:pt x="862304" y="2082331"/>
                    <a:pt x="756717" y="2103980"/>
                    <a:pt x="642394" y="2105692"/>
                  </a:cubicBezTo>
                  <a:cubicBezTo>
                    <a:pt x="510952" y="2093741"/>
                    <a:pt x="400441" y="2053828"/>
                    <a:pt x="310863" y="1985953"/>
                  </a:cubicBezTo>
                  <a:cubicBezTo>
                    <a:pt x="221284" y="1918072"/>
                    <a:pt x="151287" y="1833145"/>
                    <a:pt x="100870" y="1731170"/>
                  </a:cubicBezTo>
                  <a:cubicBezTo>
                    <a:pt x="50454" y="1629191"/>
                    <a:pt x="18269" y="1521083"/>
                    <a:pt x="4314" y="1406840"/>
                  </a:cubicBezTo>
                  <a:cubicBezTo>
                    <a:pt x="2669" y="1380570"/>
                    <a:pt x="1403" y="1352588"/>
                    <a:pt x="516" y="1322901"/>
                  </a:cubicBezTo>
                  <a:cubicBezTo>
                    <a:pt x="-370" y="1293213"/>
                    <a:pt x="-117" y="1264475"/>
                    <a:pt x="1276" y="1236684"/>
                  </a:cubicBezTo>
                  <a:cubicBezTo>
                    <a:pt x="1403" y="1163510"/>
                    <a:pt x="1909" y="1089572"/>
                    <a:pt x="2795" y="1014877"/>
                  </a:cubicBezTo>
                  <a:cubicBezTo>
                    <a:pt x="3681" y="940180"/>
                    <a:pt x="4188" y="866245"/>
                    <a:pt x="4314" y="793068"/>
                  </a:cubicBezTo>
                  <a:cubicBezTo>
                    <a:pt x="4251" y="681719"/>
                    <a:pt x="18811" y="577779"/>
                    <a:pt x="47993" y="481244"/>
                  </a:cubicBezTo>
                  <a:cubicBezTo>
                    <a:pt x="77175" y="384708"/>
                    <a:pt x="121359" y="298240"/>
                    <a:pt x="180546" y="221834"/>
                  </a:cubicBezTo>
                  <a:cubicBezTo>
                    <a:pt x="235112" y="151253"/>
                    <a:pt x="304490" y="96436"/>
                    <a:pt x="388681" y="57377"/>
                  </a:cubicBezTo>
                  <a:cubicBezTo>
                    <a:pt x="472872" y="18320"/>
                    <a:pt x="572635" y="-797"/>
                    <a:pt x="687971" y="25"/>
                  </a:cubicBezTo>
                  <a:close/>
                  <a:moveTo>
                    <a:pt x="706202" y="197526"/>
                  </a:moveTo>
                  <a:cubicBezTo>
                    <a:pt x="621188" y="194804"/>
                    <a:pt x="547378" y="206326"/>
                    <a:pt x="484773" y="232090"/>
                  </a:cubicBezTo>
                  <a:cubicBezTo>
                    <a:pt x="422168" y="257852"/>
                    <a:pt x="370387" y="295960"/>
                    <a:pt x="329431" y="346412"/>
                  </a:cubicBezTo>
                  <a:cubicBezTo>
                    <a:pt x="287082" y="401803"/>
                    <a:pt x="255558" y="468013"/>
                    <a:pt x="234859" y="545052"/>
                  </a:cubicBezTo>
                  <a:cubicBezTo>
                    <a:pt x="214159" y="622091"/>
                    <a:pt x="203144" y="705776"/>
                    <a:pt x="201815" y="796106"/>
                  </a:cubicBezTo>
                  <a:cubicBezTo>
                    <a:pt x="201562" y="869156"/>
                    <a:pt x="200549" y="942585"/>
                    <a:pt x="198776" y="1016396"/>
                  </a:cubicBezTo>
                  <a:cubicBezTo>
                    <a:pt x="197004" y="1090205"/>
                    <a:pt x="195992" y="1163635"/>
                    <a:pt x="195738" y="1236684"/>
                  </a:cubicBezTo>
                  <a:cubicBezTo>
                    <a:pt x="194156" y="1284097"/>
                    <a:pt x="195802" y="1332082"/>
                    <a:pt x="200676" y="1380633"/>
                  </a:cubicBezTo>
                  <a:cubicBezTo>
                    <a:pt x="205550" y="1429187"/>
                    <a:pt x="214033" y="1476408"/>
                    <a:pt x="226123" y="1522300"/>
                  </a:cubicBezTo>
                  <a:cubicBezTo>
                    <a:pt x="249861" y="1632002"/>
                    <a:pt x="295818" y="1721765"/>
                    <a:pt x="363994" y="1791585"/>
                  </a:cubicBezTo>
                  <a:cubicBezTo>
                    <a:pt x="432169" y="1861409"/>
                    <a:pt x="525983" y="1900276"/>
                    <a:pt x="645432" y="1908188"/>
                  </a:cubicBezTo>
                  <a:cubicBezTo>
                    <a:pt x="733232" y="1911036"/>
                    <a:pt x="808307" y="1898502"/>
                    <a:pt x="870659" y="1870587"/>
                  </a:cubicBezTo>
                  <a:cubicBezTo>
                    <a:pt x="933011" y="1842672"/>
                    <a:pt x="984539" y="1800512"/>
                    <a:pt x="1025242" y="1744112"/>
                  </a:cubicBezTo>
                  <a:cubicBezTo>
                    <a:pt x="1071768" y="1679163"/>
                    <a:pt x="1104812" y="1603200"/>
                    <a:pt x="1124372" y="1516226"/>
                  </a:cubicBezTo>
                  <a:cubicBezTo>
                    <a:pt x="1143932" y="1429249"/>
                    <a:pt x="1153427" y="1338093"/>
                    <a:pt x="1152858" y="1242763"/>
                  </a:cubicBezTo>
                  <a:lnTo>
                    <a:pt x="1149819" y="747490"/>
                  </a:lnTo>
                  <a:cubicBezTo>
                    <a:pt x="1150326" y="664945"/>
                    <a:pt x="1137159" y="583919"/>
                    <a:pt x="1110319" y="504411"/>
                  </a:cubicBezTo>
                  <a:cubicBezTo>
                    <a:pt x="1079618" y="419081"/>
                    <a:pt x="1030116" y="348186"/>
                    <a:pt x="961814" y="291720"/>
                  </a:cubicBezTo>
                  <a:cubicBezTo>
                    <a:pt x="893511" y="235254"/>
                    <a:pt x="808307" y="203857"/>
                    <a:pt x="706202" y="197526"/>
                  </a:cubicBezTo>
                  <a:close/>
                </a:path>
              </a:pathLst>
            </a:cu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4" name="矩形 93"/>
          <p:cNvSpPr/>
          <p:nvPr/>
        </p:nvSpPr>
        <p:spPr>
          <a:xfrm>
            <a:off x="8135907" y="3144999"/>
            <a:ext cx="2986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+mj-ea"/>
                <a:ea typeface="+mj-ea"/>
              </a:rPr>
              <a:t>臺北市高中校訂必修整理</a:t>
            </a:r>
          </a:p>
        </p:txBody>
      </p:sp>
      <p:grpSp>
        <p:nvGrpSpPr>
          <p:cNvPr id="148" name="组合 147"/>
          <p:cNvGrpSpPr/>
          <p:nvPr/>
        </p:nvGrpSpPr>
        <p:grpSpPr>
          <a:xfrm>
            <a:off x="6659301" y="2854997"/>
            <a:ext cx="1269135" cy="943580"/>
            <a:chOff x="646562" y="4837273"/>
            <a:chExt cx="1269135" cy="943580"/>
          </a:xfrm>
        </p:grpSpPr>
        <p:sp>
          <p:nvSpPr>
            <p:cNvPr id="115" name="任意多边形 114"/>
            <p:cNvSpPr/>
            <p:nvPr/>
          </p:nvSpPr>
          <p:spPr>
            <a:xfrm>
              <a:off x="1364874" y="4837273"/>
              <a:ext cx="550823" cy="943580"/>
            </a:xfrm>
            <a:custGeom>
              <a:avLst/>
              <a:gdLst/>
              <a:ahLst/>
              <a:cxnLst/>
              <a:rect l="l" t="t" r="r" b="b"/>
              <a:pathLst>
                <a:path w="1252502" h="2145581">
                  <a:moveTo>
                    <a:pt x="535419" y="379"/>
                  </a:moveTo>
                  <a:cubicBezTo>
                    <a:pt x="630625" y="-1835"/>
                    <a:pt x="720513" y="5633"/>
                    <a:pt x="805084" y="22788"/>
                  </a:cubicBezTo>
                  <a:cubicBezTo>
                    <a:pt x="889655" y="39943"/>
                    <a:pt x="962831" y="70961"/>
                    <a:pt x="1024613" y="115841"/>
                  </a:cubicBezTo>
                  <a:cubicBezTo>
                    <a:pt x="1080762" y="158887"/>
                    <a:pt x="1125706" y="208008"/>
                    <a:pt x="1159446" y="263207"/>
                  </a:cubicBezTo>
                  <a:cubicBezTo>
                    <a:pt x="1193186" y="318407"/>
                    <a:pt x="1216101" y="376645"/>
                    <a:pt x="1228191" y="437920"/>
                  </a:cubicBezTo>
                  <a:cubicBezTo>
                    <a:pt x="1229774" y="455834"/>
                    <a:pt x="1231167" y="473179"/>
                    <a:pt x="1232369" y="489955"/>
                  </a:cubicBezTo>
                  <a:cubicBezTo>
                    <a:pt x="1233572" y="506728"/>
                    <a:pt x="1234205" y="524833"/>
                    <a:pt x="1234268" y="544265"/>
                  </a:cubicBezTo>
                  <a:cubicBezTo>
                    <a:pt x="1233762" y="635611"/>
                    <a:pt x="1213505" y="723347"/>
                    <a:pt x="1173499" y="807475"/>
                  </a:cubicBezTo>
                  <a:cubicBezTo>
                    <a:pt x="1133492" y="891602"/>
                    <a:pt x="1076774" y="961867"/>
                    <a:pt x="1003344" y="1018269"/>
                  </a:cubicBezTo>
                  <a:cubicBezTo>
                    <a:pt x="1084180" y="1070682"/>
                    <a:pt x="1145836" y="1142086"/>
                    <a:pt x="1188311" y="1232481"/>
                  </a:cubicBezTo>
                  <a:cubicBezTo>
                    <a:pt x="1230787" y="1322876"/>
                    <a:pt x="1252183" y="1418588"/>
                    <a:pt x="1252499" y="1519617"/>
                  </a:cubicBezTo>
                  <a:cubicBezTo>
                    <a:pt x="1252752" y="1607606"/>
                    <a:pt x="1234775" y="1693695"/>
                    <a:pt x="1198566" y="1777887"/>
                  </a:cubicBezTo>
                  <a:cubicBezTo>
                    <a:pt x="1162358" y="1862078"/>
                    <a:pt x="1106399" y="1936015"/>
                    <a:pt x="1030690" y="1999696"/>
                  </a:cubicBezTo>
                  <a:cubicBezTo>
                    <a:pt x="960995" y="2053629"/>
                    <a:pt x="880096" y="2091609"/>
                    <a:pt x="787992" y="2113639"/>
                  </a:cubicBezTo>
                  <a:cubicBezTo>
                    <a:pt x="695889" y="2135668"/>
                    <a:pt x="600557" y="2146302"/>
                    <a:pt x="501996" y="2145543"/>
                  </a:cubicBezTo>
                  <a:cubicBezTo>
                    <a:pt x="462559" y="2145606"/>
                    <a:pt x="419894" y="2144720"/>
                    <a:pt x="374000" y="2142884"/>
                  </a:cubicBezTo>
                  <a:cubicBezTo>
                    <a:pt x="328107" y="2141048"/>
                    <a:pt x="287720" y="2137884"/>
                    <a:pt x="252841" y="2133389"/>
                  </a:cubicBezTo>
                  <a:cubicBezTo>
                    <a:pt x="229672" y="2130286"/>
                    <a:pt x="206124" y="2126616"/>
                    <a:pt x="182196" y="2122375"/>
                  </a:cubicBezTo>
                  <a:cubicBezTo>
                    <a:pt x="158268" y="2118133"/>
                    <a:pt x="136240" y="2113702"/>
                    <a:pt x="116110" y="2109081"/>
                  </a:cubicBezTo>
                  <a:lnTo>
                    <a:pt x="76609" y="2096927"/>
                  </a:lnTo>
                  <a:cubicBezTo>
                    <a:pt x="45782" y="2089837"/>
                    <a:pt x="23879" y="2074392"/>
                    <a:pt x="10902" y="2050591"/>
                  </a:cubicBezTo>
                  <a:cubicBezTo>
                    <a:pt x="-2075" y="2026789"/>
                    <a:pt x="-3467" y="2000708"/>
                    <a:pt x="6725" y="1972350"/>
                  </a:cubicBezTo>
                  <a:lnTo>
                    <a:pt x="6725" y="1966273"/>
                  </a:lnTo>
                  <a:cubicBezTo>
                    <a:pt x="15144" y="1943041"/>
                    <a:pt x="30209" y="1925696"/>
                    <a:pt x="51922" y="1914239"/>
                  </a:cubicBezTo>
                  <a:cubicBezTo>
                    <a:pt x="73634" y="1902781"/>
                    <a:pt x="97056" y="1899869"/>
                    <a:pt x="122187" y="1905504"/>
                  </a:cubicBezTo>
                  <a:cubicBezTo>
                    <a:pt x="148710" y="1911706"/>
                    <a:pt x="176183" y="1917530"/>
                    <a:pt x="204605" y="1922974"/>
                  </a:cubicBezTo>
                  <a:cubicBezTo>
                    <a:pt x="233027" y="1928418"/>
                    <a:pt x="258222" y="1932723"/>
                    <a:pt x="280187" y="1935887"/>
                  </a:cubicBezTo>
                  <a:cubicBezTo>
                    <a:pt x="313610" y="1940509"/>
                    <a:pt x="351591" y="1944180"/>
                    <a:pt x="394130" y="1946903"/>
                  </a:cubicBezTo>
                  <a:cubicBezTo>
                    <a:pt x="436669" y="1949624"/>
                    <a:pt x="474650" y="1951017"/>
                    <a:pt x="508073" y="1951080"/>
                  </a:cubicBezTo>
                  <a:cubicBezTo>
                    <a:pt x="588213" y="1951523"/>
                    <a:pt x="663415" y="1943800"/>
                    <a:pt x="733680" y="1927911"/>
                  </a:cubicBezTo>
                  <a:cubicBezTo>
                    <a:pt x="803944" y="1912023"/>
                    <a:pt x="862435" y="1885310"/>
                    <a:pt x="909152" y="1847772"/>
                  </a:cubicBezTo>
                  <a:cubicBezTo>
                    <a:pt x="958970" y="1807196"/>
                    <a:pt x="995305" y="1757694"/>
                    <a:pt x="1018157" y="1699267"/>
                  </a:cubicBezTo>
                  <a:cubicBezTo>
                    <a:pt x="1041009" y="1640840"/>
                    <a:pt x="1052277" y="1579943"/>
                    <a:pt x="1051960" y="1516578"/>
                  </a:cubicBezTo>
                  <a:cubicBezTo>
                    <a:pt x="1051264" y="1429792"/>
                    <a:pt x="1029108" y="1351171"/>
                    <a:pt x="985493" y="1280715"/>
                  </a:cubicBezTo>
                  <a:cubicBezTo>
                    <a:pt x="941878" y="1210262"/>
                    <a:pt x="880982" y="1167344"/>
                    <a:pt x="802805" y="1151962"/>
                  </a:cubicBezTo>
                  <a:cubicBezTo>
                    <a:pt x="708486" y="1141770"/>
                    <a:pt x="609988" y="1135566"/>
                    <a:pt x="507313" y="1133350"/>
                  </a:cubicBezTo>
                  <a:cubicBezTo>
                    <a:pt x="404638" y="1131135"/>
                    <a:pt x="307660" y="1130249"/>
                    <a:pt x="216379" y="1130692"/>
                  </a:cubicBezTo>
                  <a:lnTo>
                    <a:pt x="155610" y="1130692"/>
                  </a:lnTo>
                  <a:cubicBezTo>
                    <a:pt x="140544" y="1130819"/>
                    <a:pt x="127377" y="1129046"/>
                    <a:pt x="116110" y="1125374"/>
                  </a:cubicBezTo>
                  <a:cubicBezTo>
                    <a:pt x="104842" y="1121703"/>
                    <a:pt x="94714" y="1115373"/>
                    <a:pt x="85725" y="1106384"/>
                  </a:cubicBezTo>
                  <a:cubicBezTo>
                    <a:pt x="67494" y="1088154"/>
                    <a:pt x="58379" y="1063846"/>
                    <a:pt x="58379" y="1033461"/>
                  </a:cubicBezTo>
                  <a:cubicBezTo>
                    <a:pt x="59075" y="1004152"/>
                    <a:pt x="68317" y="980732"/>
                    <a:pt x="86105" y="963197"/>
                  </a:cubicBezTo>
                  <a:cubicBezTo>
                    <a:pt x="103892" y="945661"/>
                    <a:pt x="126048" y="936673"/>
                    <a:pt x="152571" y="936229"/>
                  </a:cubicBezTo>
                  <a:lnTo>
                    <a:pt x="395649" y="936229"/>
                  </a:lnTo>
                  <a:cubicBezTo>
                    <a:pt x="419830" y="936167"/>
                    <a:pt x="443632" y="936294"/>
                    <a:pt x="467054" y="936610"/>
                  </a:cubicBezTo>
                  <a:cubicBezTo>
                    <a:pt x="490475" y="936926"/>
                    <a:pt x="514276" y="937812"/>
                    <a:pt x="538458" y="939268"/>
                  </a:cubicBezTo>
                  <a:cubicBezTo>
                    <a:pt x="545041" y="935723"/>
                    <a:pt x="553143" y="933699"/>
                    <a:pt x="562766" y="933191"/>
                  </a:cubicBezTo>
                  <a:cubicBezTo>
                    <a:pt x="639234" y="927621"/>
                    <a:pt x="714183" y="917493"/>
                    <a:pt x="787613" y="902806"/>
                  </a:cubicBezTo>
                  <a:cubicBezTo>
                    <a:pt x="864587" y="884386"/>
                    <a:pt x="925610" y="840707"/>
                    <a:pt x="970680" y="771771"/>
                  </a:cubicBezTo>
                  <a:cubicBezTo>
                    <a:pt x="1015751" y="702837"/>
                    <a:pt x="1038793" y="628014"/>
                    <a:pt x="1039806" y="547305"/>
                  </a:cubicBezTo>
                  <a:cubicBezTo>
                    <a:pt x="1039553" y="497677"/>
                    <a:pt x="1027905" y="448807"/>
                    <a:pt x="1004863" y="400698"/>
                  </a:cubicBezTo>
                  <a:cubicBezTo>
                    <a:pt x="981822" y="352589"/>
                    <a:pt x="948905" y="311315"/>
                    <a:pt x="906113" y="276882"/>
                  </a:cubicBezTo>
                  <a:cubicBezTo>
                    <a:pt x="862688" y="246813"/>
                    <a:pt x="809008" y="225670"/>
                    <a:pt x="745074" y="213453"/>
                  </a:cubicBezTo>
                  <a:cubicBezTo>
                    <a:pt x="681139" y="201235"/>
                    <a:pt x="612267" y="196046"/>
                    <a:pt x="538458" y="197879"/>
                  </a:cubicBezTo>
                  <a:cubicBezTo>
                    <a:pt x="472434" y="199525"/>
                    <a:pt x="400903" y="203830"/>
                    <a:pt x="323865" y="210794"/>
                  </a:cubicBezTo>
                  <a:cubicBezTo>
                    <a:pt x="246827" y="217757"/>
                    <a:pt x="177575" y="226618"/>
                    <a:pt x="116110" y="237382"/>
                  </a:cubicBezTo>
                  <a:cubicBezTo>
                    <a:pt x="89523" y="241369"/>
                    <a:pt x="65975" y="235673"/>
                    <a:pt x="45465" y="220289"/>
                  </a:cubicBezTo>
                  <a:cubicBezTo>
                    <a:pt x="24955" y="204907"/>
                    <a:pt x="12042" y="183257"/>
                    <a:pt x="6725" y="155342"/>
                  </a:cubicBezTo>
                  <a:cubicBezTo>
                    <a:pt x="5142" y="142998"/>
                    <a:pt x="5269" y="130464"/>
                    <a:pt x="7104" y="117740"/>
                  </a:cubicBezTo>
                  <a:cubicBezTo>
                    <a:pt x="8940" y="105016"/>
                    <a:pt x="12865" y="93243"/>
                    <a:pt x="18878" y="82419"/>
                  </a:cubicBezTo>
                  <a:cubicBezTo>
                    <a:pt x="26601" y="70326"/>
                    <a:pt x="36223" y="61086"/>
                    <a:pt x="47744" y="54692"/>
                  </a:cubicBezTo>
                  <a:cubicBezTo>
                    <a:pt x="59265" y="48298"/>
                    <a:pt x="71925" y="44374"/>
                    <a:pt x="85725" y="42918"/>
                  </a:cubicBezTo>
                  <a:cubicBezTo>
                    <a:pt x="148520" y="32031"/>
                    <a:pt x="220431" y="22661"/>
                    <a:pt x="301456" y="14813"/>
                  </a:cubicBezTo>
                  <a:cubicBezTo>
                    <a:pt x="382483" y="6962"/>
                    <a:pt x="460470" y="2153"/>
                    <a:pt x="535419" y="379"/>
                  </a:cubicBezTo>
                  <a:close/>
                </a:path>
              </a:pathLst>
            </a:cu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任意多边形 113"/>
            <p:cNvSpPr/>
            <p:nvPr/>
          </p:nvSpPr>
          <p:spPr>
            <a:xfrm>
              <a:off x="646562" y="4852128"/>
              <a:ext cx="593870" cy="926036"/>
            </a:xfrm>
            <a:custGeom>
              <a:avLst/>
              <a:gdLst/>
              <a:ahLst/>
              <a:cxnLst/>
              <a:rect l="l" t="t" r="r" b="b"/>
              <a:pathLst>
                <a:path w="1350388" h="2105688">
                  <a:moveTo>
                    <a:pt x="687971" y="25"/>
                  </a:moveTo>
                  <a:lnTo>
                    <a:pt x="712279" y="25"/>
                  </a:lnTo>
                  <a:cubicBezTo>
                    <a:pt x="894524" y="11671"/>
                    <a:pt x="1037459" y="72695"/>
                    <a:pt x="1141084" y="183093"/>
                  </a:cubicBezTo>
                  <a:cubicBezTo>
                    <a:pt x="1244708" y="293490"/>
                    <a:pt x="1309403" y="428956"/>
                    <a:pt x="1335166" y="589489"/>
                  </a:cubicBezTo>
                  <a:cubicBezTo>
                    <a:pt x="1339661" y="614113"/>
                    <a:pt x="1342826" y="640067"/>
                    <a:pt x="1344661" y="667350"/>
                  </a:cubicBezTo>
                  <a:cubicBezTo>
                    <a:pt x="1346497" y="694633"/>
                    <a:pt x="1347383" y="721346"/>
                    <a:pt x="1347320" y="747489"/>
                  </a:cubicBezTo>
                  <a:lnTo>
                    <a:pt x="1350359" y="1242761"/>
                  </a:lnTo>
                  <a:cubicBezTo>
                    <a:pt x="1351055" y="1358096"/>
                    <a:pt x="1339028" y="1469254"/>
                    <a:pt x="1314277" y="1576233"/>
                  </a:cubicBezTo>
                  <a:cubicBezTo>
                    <a:pt x="1289526" y="1683213"/>
                    <a:pt x="1247873" y="1777659"/>
                    <a:pt x="1189319" y="1859571"/>
                  </a:cubicBezTo>
                  <a:cubicBezTo>
                    <a:pt x="1132728" y="1938761"/>
                    <a:pt x="1056006" y="1999151"/>
                    <a:pt x="959155" y="2040740"/>
                  </a:cubicBezTo>
                  <a:cubicBezTo>
                    <a:pt x="862304" y="2082330"/>
                    <a:pt x="756716" y="2103979"/>
                    <a:pt x="642394" y="2105688"/>
                  </a:cubicBezTo>
                  <a:cubicBezTo>
                    <a:pt x="510952" y="2093740"/>
                    <a:pt x="400441" y="2053827"/>
                    <a:pt x="310863" y="1985949"/>
                  </a:cubicBezTo>
                  <a:cubicBezTo>
                    <a:pt x="221284" y="1918071"/>
                    <a:pt x="151287" y="1833144"/>
                    <a:pt x="100870" y="1731168"/>
                  </a:cubicBezTo>
                  <a:cubicBezTo>
                    <a:pt x="50454" y="1629192"/>
                    <a:pt x="18269" y="1521082"/>
                    <a:pt x="4314" y="1406839"/>
                  </a:cubicBezTo>
                  <a:cubicBezTo>
                    <a:pt x="2669" y="1380568"/>
                    <a:pt x="1402" y="1352588"/>
                    <a:pt x="516" y="1322901"/>
                  </a:cubicBezTo>
                  <a:cubicBezTo>
                    <a:pt x="-370" y="1293212"/>
                    <a:pt x="-117" y="1264473"/>
                    <a:pt x="1276" y="1236684"/>
                  </a:cubicBezTo>
                  <a:cubicBezTo>
                    <a:pt x="1402" y="1163507"/>
                    <a:pt x="1909" y="1089571"/>
                    <a:pt x="2795" y="1014875"/>
                  </a:cubicBezTo>
                  <a:cubicBezTo>
                    <a:pt x="3681" y="940179"/>
                    <a:pt x="4188" y="866243"/>
                    <a:pt x="4314" y="793067"/>
                  </a:cubicBezTo>
                  <a:cubicBezTo>
                    <a:pt x="4251" y="681719"/>
                    <a:pt x="18811" y="577778"/>
                    <a:pt x="47993" y="481243"/>
                  </a:cubicBezTo>
                  <a:cubicBezTo>
                    <a:pt x="77174" y="384708"/>
                    <a:pt x="121359" y="298239"/>
                    <a:pt x="180546" y="221833"/>
                  </a:cubicBezTo>
                  <a:cubicBezTo>
                    <a:pt x="235112" y="151253"/>
                    <a:pt x="304490" y="96433"/>
                    <a:pt x="388681" y="57376"/>
                  </a:cubicBezTo>
                  <a:cubicBezTo>
                    <a:pt x="472872" y="18319"/>
                    <a:pt x="572636" y="-799"/>
                    <a:pt x="687971" y="25"/>
                  </a:cubicBezTo>
                  <a:close/>
                  <a:moveTo>
                    <a:pt x="706202" y="197525"/>
                  </a:moveTo>
                  <a:cubicBezTo>
                    <a:pt x="621188" y="194803"/>
                    <a:pt x="547378" y="206325"/>
                    <a:pt x="484773" y="232088"/>
                  </a:cubicBezTo>
                  <a:cubicBezTo>
                    <a:pt x="422168" y="257852"/>
                    <a:pt x="370387" y="295959"/>
                    <a:pt x="329431" y="346411"/>
                  </a:cubicBezTo>
                  <a:cubicBezTo>
                    <a:pt x="287082" y="401799"/>
                    <a:pt x="255558" y="468013"/>
                    <a:pt x="234859" y="545052"/>
                  </a:cubicBezTo>
                  <a:cubicBezTo>
                    <a:pt x="214159" y="622089"/>
                    <a:pt x="203144" y="705774"/>
                    <a:pt x="201815" y="796105"/>
                  </a:cubicBezTo>
                  <a:cubicBezTo>
                    <a:pt x="201562" y="869155"/>
                    <a:pt x="200549" y="942585"/>
                    <a:pt x="198776" y="1016395"/>
                  </a:cubicBezTo>
                  <a:cubicBezTo>
                    <a:pt x="197004" y="1090204"/>
                    <a:pt x="195992" y="1163634"/>
                    <a:pt x="195738" y="1236684"/>
                  </a:cubicBezTo>
                  <a:cubicBezTo>
                    <a:pt x="194156" y="1284097"/>
                    <a:pt x="195802" y="1332078"/>
                    <a:pt x="200676" y="1380631"/>
                  </a:cubicBezTo>
                  <a:cubicBezTo>
                    <a:pt x="205550" y="1429184"/>
                    <a:pt x="214033" y="1476407"/>
                    <a:pt x="226123" y="1522301"/>
                  </a:cubicBezTo>
                  <a:cubicBezTo>
                    <a:pt x="249861" y="1632001"/>
                    <a:pt x="295818" y="1721764"/>
                    <a:pt x="363994" y="1791585"/>
                  </a:cubicBezTo>
                  <a:cubicBezTo>
                    <a:pt x="432169" y="1861407"/>
                    <a:pt x="525983" y="1900274"/>
                    <a:pt x="645432" y="1908187"/>
                  </a:cubicBezTo>
                  <a:cubicBezTo>
                    <a:pt x="733232" y="1911034"/>
                    <a:pt x="808307" y="1898502"/>
                    <a:pt x="870659" y="1870586"/>
                  </a:cubicBezTo>
                  <a:cubicBezTo>
                    <a:pt x="933011" y="1842670"/>
                    <a:pt x="984539" y="1800511"/>
                    <a:pt x="1025242" y="1744109"/>
                  </a:cubicBezTo>
                  <a:cubicBezTo>
                    <a:pt x="1071768" y="1679161"/>
                    <a:pt x="1104812" y="1603200"/>
                    <a:pt x="1124372" y="1516224"/>
                  </a:cubicBezTo>
                  <a:cubicBezTo>
                    <a:pt x="1143932" y="1429247"/>
                    <a:pt x="1153427" y="1338093"/>
                    <a:pt x="1152858" y="1242761"/>
                  </a:cubicBezTo>
                  <a:lnTo>
                    <a:pt x="1149819" y="747489"/>
                  </a:lnTo>
                  <a:cubicBezTo>
                    <a:pt x="1150326" y="664945"/>
                    <a:pt x="1137159" y="583919"/>
                    <a:pt x="1110319" y="504412"/>
                  </a:cubicBezTo>
                  <a:cubicBezTo>
                    <a:pt x="1079618" y="419082"/>
                    <a:pt x="1030116" y="348183"/>
                    <a:pt x="961814" y="291718"/>
                  </a:cubicBezTo>
                  <a:cubicBezTo>
                    <a:pt x="893511" y="235253"/>
                    <a:pt x="808307" y="203854"/>
                    <a:pt x="706202" y="197525"/>
                  </a:cubicBezTo>
                  <a:close/>
                </a:path>
              </a:pathLst>
            </a:cu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AE28927-AE1E-4D81-AEA2-277713615EA4}"/>
              </a:ext>
            </a:extLst>
          </p:cNvPr>
          <p:cNvGrpSpPr/>
          <p:nvPr/>
        </p:nvGrpSpPr>
        <p:grpSpPr>
          <a:xfrm>
            <a:off x="9650825" y="-371817"/>
            <a:ext cx="2541176" cy="2579292"/>
            <a:chOff x="9650825" y="-371817"/>
            <a:chExt cx="2541176" cy="2579292"/>
          </a:xfrm>
        </p:grpSpPr>
        <p:sp>
          <p:nvSpPr>
            <p:cNvPr id="30" name="等腰三角形 29">
              <a:extLst>
                <a:ext uri="{FF2B5EF4-FFF2-40B4-BE49-F238E27FC236}">
                  <a16:creationId xmlns:a16="http://schemas.microsoft.com/office/drawing/2014/main" id="{A49BD81F-30F8-4D18-9B4A-E5142D20657F}"/>
                </a:ext>
              </a:extLst>
            </p:cNvPr>
            <p:cNvSpPr/>
            <p:nvPr/>
          </p:nvSpPr>
          <p:spPr>
            <a:xfrm rot="16200000">
              <a:off x="9600001" y="-320993"/>
              <a:ext cx="736941" cy="635294"/>
            </a:xfrm>
            <a:prstGeom prst="triangle">
              <a:avLst/>
            </a:prstGeom>
            <a:solidFill>
              <a:schemeClr val="bg2">
                <a:lumMod val="9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等腰三角形 30">
              <a:extLst>
                <a:ext uri="{FF2B5EF4-FFF2-40B4-BE49-F238E27FC236}">
                  <a16:creationId xmlns:a16="http://schemas.microsoft.com/office/drawing/2014/main" id="{22331032-CBAB-429A-A2DA-3B16BD2A3490}"/>
                </a:ext>
              </a:extLst>
            </p:cNvPr>
            <p:cNvSpPr/>
            <p:nvPr/>
          </p:nvSpPr>
          <p:spPr>
            <a:xfrm rot="5400000">
              <a:off x="10235294" y="-320993"/>
              <a:ext cx="736941" cy="635294"/>
            </a:xfrm>
            <a:prstGeom prst="triangle">
              <a:avLst/>
            </a:prstGeom>
            <a:solidFill>
              <a:srgbClr val="FFC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等腰三角形 31">
              <a:extLst>
                <a:ext uri="{FF2B5EF4-FFF2-40B4-BE49-F238E27FC236}">
                  <a16:creationId xmlns:a16="http://schemas.microsoft.com/office/drawing/2014/main" id="{2FF60AAF-149E-46D8-8571-55DA2636B76A}"/>
                </a:ext>
              </a:extLst>
            </p:cNvPr>
            <p:cNvSpPr/>
            <p:nvPr/>
          </p:nvSpPr>
          <p:spPr>
            <a:xfrm rot="16200000">
              <a:off x="10870588" y="-320993"/>
              <a:ext cx="736941" cy="635294"/>
            </a:xfrm>
            <a:prstGeom prst="triangle">
              <a:avLst/>
            </a:pr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>
              <a:extLst>
                <a:ext uri="{FF2B5EF4-FFF2-40B4-BE49-F238E27FC236}">
                  <a16:creationId xmlns:a16="http://schemas.microsoft.com/office/drawing/2014/main" id="{B4A3E281-BA11-4A9C-8C4E-DCE3F293CA99}"/>
                </a:ext>
              </a:extLst>
            </p:cNvPr>
            <p:cNvSpPr/>
            <p:nvPr/>
          </p:nvSpPr>
          <p:spPr>
            <a:xfrm rot="5400000">
              <a:off x="11505882" y="-320993"/>
              <a:ext cx="736941" cy="635294"/>
            </a:xfrm>
            <a:prstGeom prst="triangle">
              <a:avLst/>
            </a:prstGeom>
            <a:solidFill>
              <a:schemeClr val="bg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等腰三角形 33">
              <a:extLst>
                <a:ext uri="{FF2B5EF4-FFF2-40B4-BE49-F238E27FC236}">
                  <a16:creationId xmlns:a16="http://schemas.microsoft.com/office/drawing/2014/main" id="{344CF365-5918-4748-87DA-16BDD0D93351}"/>
                </a:ext>
              </a:extLst>
            </p:cNvPr>
            <p:cNvSpPr/>
            <p:nvPr/>
          </p:nvSpPr>
          <p:spPr>
            <a:xfrm rot="5400000">
              <a:off x="9600001" y="47478"/>
              <a:ext cx="736941" cy="635294"/>
            </a:xfrm>
            <a:prstGeom prst="triangle">
              <a:avLst/>
            </a:prstGeom>
            <a:solidFill>
              <a:schemeClr val="bg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等腰三角形 34">
              <a:extLst>
                <a:ext uri="{FF2B5EF4-FFF2-40B4-BE49-F238E27FC236}">
                  <a16:creationId xmlns:a16="http://schemas.microsoft.com/office/drawing/2014/main" id="{0944B993-0084-4D9E-A764-E37BA76396F5}"/>
                </a:ext>
              </a:extLst>
            </p:cNvPr>
            <p:cNvSpPr/>
            <p:nvPr/>
          </p:nvSpPr>
          <p:spPr>
            <a:xfrm rot="16200000">
              <a:off x="10235294" y="47478"/>
              <a:ext cx="736941" cy="635294"/>
            </a:xfrm>
            <a:prstGeom prst="triangle">
              <a:avLst/>
            </a:pr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等腰三角形 35">
              <a:extLst>
                <a:ext uri="{FF2B5EF4-FFF2-40B4-BE49-F238E27FC236}">
                  <a16:creationId xmlns:a16="http://schemas.microsoft.com/office/drawing/2014/main" id="{B4281CED-4597-47D8-947E-CDDDCBB822EC}"/>
                </a:ext>
              </a:extLst>
            </p:cNvPr>
            <p:cNvSpPr/>
            <p:nvPr/>
          </p:nvSpPr>
          <p:spPr>
            <a:xfrm rot="5400000">
              <a:off x="10870588" y="47478"/>
              <a:ext cx="736941" cy="635294"/>
            </a:xfrm>
            <a:prstGeom prst="triangle">
              <a:avLst/>
            </a:prstGeom>
            <a:solidFill>
              <a:schemeClr val="bg1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等腰三角形 36">
              <a:extLst>
                <a:ext uri="{FF2B5EF4-FFF2-40B4-BE49-F238E27FC236}">
                  <a16:creationId xmlns:a16="http://schemas.microsoft.com/office/drawing/2014/main" id="{3D557F2F-C2B4-4436-B311-D0B3D13D0102}"/>
                </a:ext>
              </a:extLst>
            </p:cNvPr>
            <p:cNvSpPr/>
            <p:nvPr/>
          </p:nvSpPr>
          <p:spPr>
            <a:xfrm rot="16200000">
              <a:off x="11505882" y="47478"/>
              <a:ext cx="736941" cy="635294"/>
            </a:xfrm>
            <a:prstGeom prst="triangle">
              <a:avLst/>
            </a:prstGeom>
            <a:solidFill>
              <a:schemeClr val="bg1">
                <a:lumMod val="8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等腰三角形 37">
              <a:extLst>
                <a:ext uri="{FF2B5EF4-FFF2-40B4-BE49-F238E27FC236}">
                  <a16:creationId xmlns:a16="http://schemas.microsoft.com/office/drawing/2014/main" id="{88507AA9-679B-45E1-925E-09D4D7FFFCB8}"/>
                </a:ext>
              </a:extLst>
            </p:cNvPr>
            <p:cNvSpPr/>
            <p:nvPr/>
          </p:nvSpPr>
          <p:spPr>
            <a:xfrm rot="16200000">
              <a:off x="10870588" y="415948"/>
              <a:ext cx="736941" cy="635294"/>
            </a:xfrm>
            <a:prstGeom prst="triangle">
              <a:avLst/>
            </a:prstGeom>
            <a:solidFill>
              <a:srgbClr val="FFC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等腰三角形 38">
              <a:extLst>
                <a:ext uri="{FF2B5EF4-FFF2-40B4-BE49-F238E27FC236}">
                  <a16:creationId xmlns:a16="http://schemas.microsoft.com/office/drawing/2014/main" id="{6E175BA2-2717-45AC-B9CC-277FBC682C05}"/>
                </a:ext>
              </a:extLst>
            </p:cNvPr>
            <p:cNvSpPr/>
            <p:nvPr/>
          </p:nvSpPr>
          <p:spPr>
            <a:xfrm rot="5400000">
              <a:off x="11505882" y="415948"/>
              <a:ext cx="736941" cy="635294"/>
            </a:xfrm>
            <a:prstGeom prst="triangle">
              <a:avLst/>
            </a:prstGeom>
            <a:solidFill>
              <a:schemeClr val="bg2">
                <a:lumMod val="9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等腰三角形 39">
              <a:extLst>
                <a:ext uri="{FF2B5EF4-FFF2-40B4-BE49-F238E27FC236}">
                  <a16:creationId xmlns:a16="http://schemas.microsoft.com/office/drawing/2014/main" id="{B26669ED-2011-4D7F-B1F2-42410DE32659}"/>
                </a:ext>
              </a:extLst>
            </p:cNvPr>
            <p:cNvSpPr/>
            <p:nvPr/>
          </p:nvSpPr>
          <p:spPr>
            <a:xfrm rot="5400000">
              <a:off x="10870588" y="784418"/>
              <a:ext cx="736941" cy="635294"/>
            </a:xfrm>
            <a:prstGeom prst="triangle">
              <a:avLst/>
            </a:pr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等腰三角形 40">
              <a:extLst>
                <a:ext uri="{FF2B5EF4-FFF2-40B4-BE49-F238E27FC236}">
                  <a16:creationId xmlns:a16="http://schemas.microsoft.com/office/drawing/2014/main" id="{B9403E8F-61BC-44DE-A511-920D2948E339}"/>
                </a:ext>
              </a:extLst>
            </p:cNvPr>
            <p:cNvSpPr/>
            <p:nvPr/>
          </p:nvSpPr>
          <p:spPr>
            <a:xfrm rot="16200000">
              <a:off x="11505882" y="784418"/>
              <a:ext cx="736941" cy="635294"/>
            </a:xfrm>
            <a:prstGeom prst="triangle">
              <a:avLst/>
            </a:pr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等腰三角形 41">
              <a:extLst>
                <a:ext uri="{FF2B5EF4-FFF2-40B4-BE49-F238E27FC236}">
                  <a16:creationId xmlns:a16="http://schemas.microsoft.com/office/drawing/2014/main" id="{27DBB1F4-FF8F-4DCA-9C55-5AEB757AFA56}"/>
                </a:ext>
              </a:extLst>
            </p:cNvPr>
            <p:cNvSpPr/>
            <p:nvPr/>
          </p:nvSpPr>
          <p:spPr>
            <a:xfrm rot="16200000">
              <a:off x="10870588" y="1152888"/>
              <a:ext cx="736941" cy="635294"/>
            </a:xfrm>
            <a:prstGeom prst="triangle">
              <a:avLst/>
            </a:pr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等腰三角形 42">
              <a:extLst>
                <a:ext uri="{FF2B5EF4-FFF2-40B4-BE49-F238E27FC236}">
                  <a16:creationId xmlns:a16="http://schemas.microsoft.com/office/drawing/2014/main" id="{E41F6D1C-9154-47E8-A3C1-7BCE7F3BBE1A}"/>
                </a:ext>
              </a:extLst>
            </p:cNvPr>
            <p:cNvSpPr/>
            <p:nvPr/>
          </p:nvSpPr>
          <p:spPr>
            <a:xfrm rot="5400000">
              <a:off x="11505882" y="1152888"/>
              <a:ext cx="736941" cy="635294"/>
            </a:xfrm>
            <a:prstGeom prst="triangle">
              <a:avLst/>
            </a:prstGeom>
            <a:solidFill>
              <a:schemeClr val="bg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等腰三角形 43">
              <a:extLst>
                <a:ext uri="{FF2B5EF4-FFF2-40B4-BE49-F238E27FC236}">
                  <a16:creationId xmlns:a16="http://schemas.microsoft.com/office/drawing/2014/main" id="{CCBAA248-0D96-4962-AFC7-F54AB7117998}"/>
                </a:ext>
              </a:extLst>
            </p:cNvPr>
            <p:cNvSpPr/>
            <p:nvPr/>
          </p:nvSpPr>
          <p:spPr>
            <a:xfrm rot="16200000">
              <a:off x="11505882" y="1521358"/>
              <a:ext cx="736941" cy="635294"/>
            </a:xfrm>
            <a:prstGeom prst="triangle">
              <a:avLst/>
            </a:pr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>
              <a:extLst>
                <a:ext uri="{FF2B5EF4-FFF2-40B4-BE49-F238E27FC236}">
                  <a16:creationId xmlns:a16="http://schemas.microsoft.com/office/drawing/2014/main" id="{D0D3EDE4-6CF4-4F7E-A49A-5F03ECFDCCBD}"/>
                </a:ext>
              </a:extLst>
            </p:cNvPr>
            <p:cNvSpPr/>
            <p:nvPr/>
          </p:nvSpPr>
          <p:spPr>
            <a:xfrm rot="16200000">
              <a:off x="11505883" y="1521356"/>
              <a:ext cx="736941" cy="635294"/>
            </a:xfrm>
            <a:prstGeom prst="triangle">
              <a:avLst/>
            </a:prstGeom>
            <a:solidFill>
              <a:srgbClr val="FFC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等腰三角形 45">
              <a:extLst>
                <a:ext uri="{FF2B5EF4-FFF2-40B4-BE49-F238E27FC236}">
                  <a16:creationId xmlns:a16="http://schemas.microsoft.com/office/drawing/2014/main" id="{E7CE3E99-492D-4D26-ACEE-85E658366B61}"/>
                </a:ext>
              </a:extLst>
            </p:cNvPr>
            <p:cNvSpPr/>
            <p:nvPr/>
          </p:nvSpPr>
          <p:spPr>
            <a:xfrm rot="5400000">
              <a:off x="10235292" y="415947"/>
              <a:ext cx="736941" cy="635294"/>
            </a:xfrm>
            <a:prstGeom prst="triangle">
              <a:avLst/>
            </a:prstGeom>
            <a:solidFill>
              <a:schemeClr val="bg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E0CAE53E-8086-46EB-B164-49C88A9C7770}"/>
              </a:ext>
            </a:extLst>
          </p:cNvPr>
          <p:cNvGrpSpPr/>
          <p:nvPr/>
        </p:nvGrpSpPr>
        <p:grpSpPr>
          <a:xfrm flipH="1">
            <a:off x="0" y="-400133"/>
            <a:ext cx="2642241" cy="2579292"/>
            <a:chOff x="9650825" y="-371817"/>
            <a:chExt cx="2541176" cy="2579292"/>
          </a:xfrm>
        </p:grpSpPr>
        <p:sp>
          <p:nvSpPr>
            <p:cNvPr id="49" name="等腰三角形 48">
              <a:extLst>
                <a:ext uri="{FF2B5EF4-FFF2-40B4-BE49-F238E27FC236}">
                  <a16:creationId xmlns:a16="http://schemas.microsoft.com/office/drawing/2014/main" id="{6B076B91-0DF5-40A7-9672-5F7EABBA8968}"/>
                </a:ext>
              </a:extLst>
            </p:cNvPr>
            <p:cNvSpPr/>
            <p:nvPr/>
          </p:nvSpPr>
          <p:spPr>
            <a:xfrm rot="16200000">
              <a:off x="9600001" y="-320993"/>
              <a:ext cx="736941" cy="635294"/>
            </a:xfrm>
            <a:prstGeom prst="triangle">
              <a:avLst/>
            </a:prstGeom>
            <a:solidFill>
              <a:schemeClr val="bg2">
                <a:lumMod val="9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等腰三角形 49">
              <a:extLst>
                <a:ext uri="{FF2B5EF4-FFF2-40B4-BE49-F238E27FC236}">
                  <a16:creationId xmlns:a16="http://schemas.microsoft.com/office/drawing/2014/main" id="{3904F87E-9F5C-4AA0-AECA-8A20211917A7}"/>
                </a:ext>
              </a:extLst>
            </p:cNvPr>
            <p:cNvSpPr/>
            <p:nvPr/>
          </p:nvSpPr>
          <p:spPr>
            <a:xfrm rot="5400000">
              <a:off x="10235294" y="-320993"/>
              <a:ext cx="736941" cy="635294"/>
            </a:xfrm>
            <a:prstGeom prst="triangle">
              <a:avLst/>
            </a:prstGeom>
            <a:solidFill>
              <a:srgbClr val="FFC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等腰三角形 50">
              <a:extLst>
                <a:ext uri="{FF2B5EF4-FFF2-40B4-BE49-F238E27FC236}">
                  <a16:creationId xmlns:a16="http://schemas.microsoft.com/office/drawing/2014/main" id="{080DF330-8C40-477F-B0C9-4E169CC11F41}"/>
                </a:ext>
              </a:extLst>
            </p:cNvPr>
            <p:cNvSpPr/>
            <p:nvPr/>
          </p:nvSpPr>
          <p:spPr>
            <a:xfrm rot="16200000">
              <a:off x="10870588" y="-320993"/>
              <a:ext cx="736941" cy="635294"/>
            </a:xfrm>
            <a:prstGeom prst="triangle">
              <a:avLst/>
            </a:pr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2" name="等腰三角形 51">
              <a:extLst>
                <a:ext uri="{FF2B5EF4-FFF2-40B4-BE49-F238E27FC236}">
                  <a16:creationId xmlns:a16="http://schemas.microsoft.com/office/drawing/2014/main" id="{06BD88D8-2717-44DB-8BED-B80D4971CAA5}"/>
                </a:ext>
              </a:extLst>
            </p:cNvPr>
            <p:cNvSpPr/>
            <p:nvPr/>
          </p:nvSpPr>
          <p:spPr>
            <a:xfrm rot="5400000">
              <a:off x="11505882" y="-320993"/>
              <a:ext cx="736941" cy="635294"/>
            </a:xfrm>
            <a:prstGeom prst="triangle">
              <a:avLst/>
            </a:prstGeom>
            <a:solidFill>
              <a:schemeClr val="bg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等腰三角形 52">
              <a:extLst>
                <a:ext uri="{FF2B5EF4-FFF2-40B4-BE49-F238E27FC236}">
                  <a16:creationId xmlns:a16="http://schemas.microsoft.com/office/drawing/2014/main" id="{6DB23618-AE36-4B00-857B-79E7226AA9DF}"/>
                </a:ext>
              </a:extLst>
            </p:cNvPr>
            <p:cNvSpPr/>
            <p:nvPr/>
          </p:nvSpPr>
          <p:spPr>
            <a:xfrm rot="5400000">
              <a:off x="9600001" y="47478"/>
              <a:ext cx="736941" cy="635294"/>
            </a:xfrm>
            <a:prstGeom prst="triangle">
              <a:avLst/>
            </a:prstGeom>
            <a:solidFill>
              <a:schemeClr val="bg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等腰三角形 53">
              <a:extLst>
                <a:ext uri="{FF2B5EF4-FFF2-40B4-BE49-F238E27FC236}">
                  <a16:creationId xmlns:a16="http://schemas.microsoft.com/office/drawing/2014/main" id="{0C6FCCD2-DC9C-4F8D-9675-E7FA2BDD2B31}"/>
                </a:ext>
              </a:extLst>
            </p:cNvPr>
            <p:cNvSpPr/>
            <p:nvPr/>
          </p:nvSpPr>
          <p:spPr>
            <a:xfrm rot="16200000">
              <a:off x="10235294" y="47478"/>
              <a:ext cx="736941" cy="635294"/>
            </a:xfrm>
            <a:prstGeom prst="triangle">
              <a:avLst/>
            </a:pr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等腰三角形 54">
              <a:extLst>
                <a:ext uri="{FF2B5EF4-FFF2-40B4-BE49-F238E27FC236}">
                  <a16:creationId xmlns:a16="http://schemas.microsoft.com/office/drawing/2014/main" id="{7953D64D-3E49-4005-9731-DCFDF6BD1854}"/>
                </a:ext>
              </a:extLst>
            </p:cNvPr>
            <p:cNvSpPr/>
            <p:nvPr/>
          </p:nvSpPr>
          <p:spPr>
            <a:xfrm rot="5400000">
              <a:off x="10870588" y="47478"/>
              <a:ext cx="736941" cy="635294"/>
            </a:xfrm>
            <a:prstGeom prst="triangle">
              <a:avLst/>
            </a:prstGeom>
            <a:solidFill>
              <a:schemeClr val="bg1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等腰三角形 55">
              <a:extLst>
                <a:ext uri="{FF2B5EF4-FFF2-40B4-BE49-F238E27FC236}">
                  <a16:creationId xmlns:a16="http://schemas.microsoft.com/office/drawing/2014/main" id="{67452DC3-B6CA-4060-9159-AD3487D358A4}"/>
                </a:ext>
              </a:extLst>
            </p:cNvPr>
            <p:cNvSpPr/>
            <p:nvPr/>
          </p:nvSpPr>
          <p:spPr>
            <a:xfrm rot="16200000">
              <a:off x="11505882" y="47478"/>
              <a:ext cx="736941" cy="635294"/>
            </a:xfrm>
            <a:prstGeom prst="triangle">
              <a:avLst/>
            </a:prstGeom>
            <a:solidFill>
              <a:schemeClr val="bg1">
                <a:lumMod val="8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等腰三角形 56">
              <a:extLst>
                <a:ext uri="{FF2B5EF4-FFF2-40B4-BE49-F238E27FC236}">
                  <a16:creationId xmlns:a16="http://schemas.microsoft.com/office/drawing/2014/main" id="{1C20E701-D089-4768-9419-A43DC2E693EE}"/>
                </a:ext>
              </a:extLst>
            </p:cNvPr>
            <p:cNvSpPr/>
            <p:nvPr/>
          </p:nvSpPr>
          <p:spPr>
            <a:xfrm rot="16200000">
              <a:off x="10870588" y="415948"/>
              <a:ext cx="736941" cy="635294"/>
            </a:xfrm>
            <a:prstGeom prst="triangle">
              <a:avLst/>
            </a:prstGeom>
            <a:solidFill>
              <a:srgbClr val="FFC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等腰三角形 57">
              <a:extLst>
                <a:ext uri="{FF2B5EF4-FFF2-40B4-BE49-F238E27FC236}">
                  <a16:creationId xmlns:a16="http://schemas.microsoft.com/office/drawing/2014/main" id="{0E5E70F9-0EA8-4B0A-B3E0-3552313EF1ED}"/>
                </a:ext>
              </a:extLst>
            </p:cNvPr>
            <p:cNvSpPr/>
            <p:nvPr/>
          </p:nvSpPr>
          <p:spPr>
            <a:xfrm rot="5400000">
              <a:off x="11505882" y="415948"/>
              <a:ext cx="736941" cy="635294"/>
            </a:xfrm>
            <a:prstGeom prst="triangle">
              <a:avLst/>
            </a:prstGeom>
            <a:solidFill>
              <a:schemeClr val="bg2">
                <a:lumMod val="9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等腰三角形 58">
              <a:extLst>
                <a:ext uri="{FF2B5EF4-FFF2-40B4-BE49-F238E27FC236}">
                  <a16:creationId xmlns:a16="http://schemas.microsoft.com/office/drawing/2014/main" id="{7200B514-0199-49C4-AA39-15142C02BAA6}"/>
                </a:ext>
              </a:extLst>
            </p:cNvPr>
            <p:cNvSpPr/>
            <p:nvPr/>
          </p:nvSpPr>
          <p:spPr>
            <a:xfrm rot="5400000">
              <a:off x="10870588" y="784418"/>
              <a:ext cx="736941" cy="635294"/>
            </a:xfrm>
            <a:prstGeom prst="triangle">
              <a:avLst/>
            </a:pr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等腰三角形 59">
              <a:extLst>
                <a:ext uri="{FF2B5EF4-FFF2-40B4-BE49-F238E27FC236}">
                  <a16:creationId xmlns:a16="http://schemas.microsoft.com/office/drawing/2014/main" id="{74220090-3121-4718-B695-D992446FD498}"/>
                </a:ext>
              </a:extLst>
            </p:cNvPr>
            <p:cNvSpPr/>
            <p:nvPr/>
          </p:nvSpPr>
          <p:spPr>
            <a:xfrm rot="16200000">
              <a:off x="11505882" y="784418"/>
              <a:ext cx="736941" cy="635294"/>
            </a:xfrm>
            <a:prstGeom prst="triangle">
              <a:avLst/>
            </a:pr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等腰三角形 60">
              <a:extLst>
                <a:ext uri="{FF2B5EF4-FFF2-40B4-BE49-F238E27FC236}">
                  <a16:creationId xmlns:a16="http://schemas.microsoft.com/office/drawing/2014/main" id="{5EA1AEE7-648B-4D45-BA95-3B9A794F31A8}"/>
                </a:ext>
              </a:extLst>
            </p:cNvPr>
            <p:cNvSpPr/>
            <p:nvPr/>
          </p:nvSpPr>
          <p:spPr>
            <a:xfrm rot="16200000">
              <a:off x="10870588" y="1152888"/>
              <a:ext cx="736941" cy="635294"/>
            </a:xfrm>
            <a:prstGeom prst="triangle">
              <a:avLst/>
            </a:pr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等腰三角形 61">
              <a:extLst>
                <a:ext uri="{FF2B5EF4-FFF2-40B4-BE49-F238E27FC236}">
                  <a16:creationId xmlns:a16="http://schemas.microsoft.com/office/drawing/2014/main" id="{DB7511A8-C5E2-4DAE-8EE5-0BC84AF33F5C}"/>
                </a:ext>
              </a:extLst>
            </p:cNvPr>
            <p:cNvSpPr/>
            <p:nvPr/>
          </p:nvSpPr>
          <p:spPr>
            <a:xfrm rot="5400000">
              <a:off x="11505882" y="1152888"/>
              <a:ext cx="736941" cy="635294"/>
            </a:xfrm>
            <a:prstGeom prst="triangle">
              <a:avLst/>
            </a:prstGeom>
            <a:solidFill>
              <a:schemeClr val="bg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等腰三角形 62">
              <a:extLst>
                <a:ext uri="{FF2B5EF4-FFF2-40B4-BE49-F238E27FC236}">
                  <a16:creationId xmlns:a16="http://schemas.microsoft.com/office/drawing/2014/main" id="{9A308B3D-C01B-40F4-93D7-E90F9D1AF90D}"/>
                </a:ext>
              </a:extLst>
            </p:cNvPr>
            <p:cNvSpPr/>
            <p:nvPr/>
          </p:nvSpPr>
          <p:spPr>
            <a:xfrm rot="16200000">
              <a:off x="11505882" y="1521358"/>
              <a:ext cx="736941" cy="635294"/>
            </a:xfrm>
            <a:prstGeom prst="triangle">
              <a:avLst/>
            </a:prstGeom>
            <a:solidFill>
              <a:schemeClr val="bg1">
                <a:lumMod val="9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等腰三角形 63">
              <a:extLst>
                <a:ext uri="{FF2B5EF4-FFF2-40B4-BE49-F238E27FC236}">
                  <a16:creationId xmlns:a16="http://schemas.microsoft.com/office/drawing/2014/main" id="{76C8ACCB-EBA7-4FB7-A371-A868EEBF54D1}"/>
                </a:ext>
              </a:extLst>
            </p:cNvPr>
            <p:cNvSpPr/>
            <p:nvPr/>
          </p:nvSpPr>
          <p:spPr>
            <a:xfrm rot="16200000">
              <a:off x="11505883" y="1521356"/>
              <a:ext cx="736941" cy="635294"/>
            </a:xfrm>
            <a:prstGeom prst="triangle">
              <a:avLst/>
            </a:prstGeom>
            <a:solidFill>
              <a:srgbClr val="FFC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等腰三角形 64">
              <a:extLst>
                <a:ext uri="{FF2B5EF4-FFF2-40B4-BE49-F238E27FC236}">
                  <a16:creationId xmlns:a16="http://schemas.microsoft.com/office/drawing/2014/main" id="{DC36353A-37F9-4458-9569-0D85CD0C0333}"/>
                </a:ext>
              </a:extLst>
            </p:cNvPr>
            <p:cNvSpPr/>
            <p:nvPr/>
          </p:nvSpPr>
          <p:spPr>
            <a:xfrm rot="5400000">
              <a:off x="10235292" y="415947"/>
              <a:ext cx="736941" cy="635294"/>
            </a:xfrm>
            <a:prstGeom prst="triangle">
              <a:avLst/>
            </a:prstGeom>
            <a:solidFill>
              <a:schemeClr val="bg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等腰三角形 65">
            <a:extLst>
              <a:ext uri="{FF2B5EF4-FFF2-40B4-BE49-F238E27FC236}">
                <a16:creationId xmlns:a16="http://schemas.microsoft.com/office/drawing/2014/main" id="{CCCA5D24-5A75-4CA7-A83E-5874DA902BA0}"/>
              </a:ext>
            </a:extLst>
          </p:cNvPr>
          <p:cNvSpPr/>
          <p:nvPr/>
        </p:nvSpPr>
        <p:spPr>
          <a:xfrm rot="5400000" flipH="1">
            <a:off x="2591417" y="6529"/>
            <a:ext cx="736941" cy="660560"/>
          </a:xfrm>
          <a:prstGeom prst="triangl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等腰三角形 66">
            <a:extLst>
              <a:ext uri="{FF2B5EF4-FFF2-40B4-BE49-F238E27FC236}">
                <a16:creationId xmlns:a16="http://schemas.microsoft.com/office/drawing/2014/main" id="{805E481E-24A0-4E32-AFAF-4C0772EC00BB}"/>
              </a:ext>
            </a:extLst>
          </p:cNvPr>
          <p:cNvSpPr/>
          <p:nvPr/>
        </p:nvSpPr>
        <p:spPr>
          <a:xfrm rot="16200000">
            <a:off x="8952074" y="37661"/>
            <a:ext cx="736941" cy="635294"/>
          </a:xfrm>
          <a:prstGeom prst="triangl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等腰三角形 67">
            <a:extLst>
              <a:ext uri="{FF2B5EF4-FFF2-40B4-BE49-F238E27FC236}">
                <a16:creationId xmlns:a16="http://schemas.microsoft.com/office/drawing/2014/main" id="{B1D8B9CA-6B1D-487B-B26F-36BFCAAAC3F3}"/>
              </a:ext>
            </a:extLst>
          </p:cNvPr>
          <p:cNvSpPr/>
          <p:nvPr/>
        </p:nvSpPr>
        <p:spPr>
          <a:xfrm rot="16200000">
            <a:off x="8362068" y="-317648"/>
            <a:ext cx="736941" cy="635294"/>
          </a:xfrm>
          <a:prstGeom prst="triangle">
            <a:avLst/>
          </a:prstGeom>
          <a:solidFill>
            <a:schemeClr val="bg1">
              <a:lumMod val="9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等腰三角形 69">
            <a:extLst>
              <a:ext uri="{FF2B5EF4-FFF2-40B4-BE49-F238E27FC236}">
                <a16:creationId xmlns:a16="http://schemas.microsoft.com/office/drawing/2014/main" id="{8816AC23-5380-42CD-AF45-7F30EF77B53F}"/>
              </a:ext>
            </a:extLst>
          </p:cNvPr>
          <p:cNvSpPr/>
          <p:nvPr/>
        </p:nvSpPr>
        <p:spPr>
          <a:xfrm rot="5400000" flipH="1">
            <a:off x="3264609" y="-325434"/>
            <a:ext cx="736941" cy="660560"/>
          </a:xfrm>
          <a:prstGeom prst="triangle">
            <a:avLst/>
          </a:prstGeom>
          <a:solidFill>
            <a:schemeClr val="bg1">
              <a:lumMod val="9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7958BF8F-B7FE-4508-9041-A1353AD24C20}"/>
              </a:ext>
            </a:extLst>
          </p:cNvPr>
          <p:cNvSpPr/>
          <p:nvPr/>
        </p:nvSpPr>
        <p:spPr>
          <a:xfrm>
            <a:off x="3938218" y="1034266"/>
            <a:ext cx="439136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latin typeface="+mj-ea"/>
                <a:ea typeface="+mj-ea"/>
              </a:rPr>
              <a:t>目錄</a:t>
            </a:r>
            <a:r>
              <a:rPr lang="zh-CN" altLang="en-US" sz="4000" dirty="0">
                <a:latin typeface="+mj-ea"/>
                <a:ea typeface="+mj-ea"/>
              </a:rPr>
              <a:t> </a:t>
            </a:r>
            <a:endParaRPr lang="en-US" altLang="zh-CN" sz="4000" dirty="0">
              <a:latin typeface="+mj-ea"/>
              <a:ea typeface="+mj-ea"/>
            </a:endParaRPr>
          </a:p>
          <a:p>
            <a:pPr algn="ctr"/>
            <a:r>
              <a:rPr lang="en-US" altLang="zh-CN" sz="2800" dirty="0">
                <a:solidFill>
                  <a:srgbClr val="DEB000"/>
                </a:solidFill>
                <a:latin typeface="+mj-ea"/>
                <a:ea typeface="+mj-ea"/>
              </a:rPr>
              <a:t>CONTENTS</a:t>
            </a:r>
            <a:endParaRPr lang="zh-CN" altLang="en-US" sz="2800" dirty="0">
              <a:solidFill>
                <a:srgbClr val="DEB000"/>
              </a:solidFill>
              <a:latin typeface="+mj-ea"/>
              <a:ea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068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93" grpId="0"/>
      <p:bldP spid="94" grpId="0"/>
      <p:bldP spid="7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201036-21D0-4637-BD24-2AD86351C97D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957251" cy="653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altLang="zh-TW" sz="2800" dirty="0"/>
            </a:br>
            <a:endParaRPr lang="zh-TW" altLang="en-US" sz="2800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8343F8F-17C0-4ABB-AC56-B4D2A1441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991264"/>
              </p:ext>
            </p:extLst>
          </p:nvPr>
        </p:nvGraphicFramePr>
        <p:xfrm>
          <a:off x="600636" y="365126"/>
          <a:ext cx="10990728" cy="2769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682">
                  <a:extLst>
                    <a:ext uri="{9D8B030D-6E8A-4147-A177-3AD203B41FA5}">
                      <a16:colId xmlns:a16="http://schemas.microsoft.com/office/drawing/2014/main" val="4281135382"/>
                    </a:ext>
                  </a:extLst>
                </a:gridCol>
                <a:gridCol w="2747682">
                  <a:extLst>
                    <a:ext uri="{9D8B030D-6E8A-4147-A177-3AD203B41FA5}">
                      <a16:colId xmlns:a16="http://schemas.microsoft.com/office/drawing/2014/main" val="3462384061"/>
                    </a:ext>
                  </a:extLst>
                </a:gridCol>
                <a:gridCol w="2747682">
                  <a:extLst>
                    <a:ext uri="{9D8B030D-6E8A-4147-A177-3AD203B41FA5}">
                      <a16:colId xmlns:a16="http://schemas.microsoft.com/office/drawing/2014/main" val="7327357"/>
                    </a:ext>
                  </a:extLst>
                </a:gridCol>
                <a:gridCol w="2747682">
                  <a:extLst>
                    <a:ext uri="{9D8B030D-6E8A-4147-A177-3AD203B41FA5}">
                      <a16:colId xmlns:a16="http://schemas.microsoft.com/office/drawing/2014/main" val="1277955682"/>
                    </a:ext>
                  </a:extLst>
                </a:gridCol>
              </a:tblGrid>
              <a:tr h="60215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西松高中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中崙高中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松山高中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永春高中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128318"/>
                  </a:ext>
                </a:extLst>
              </a:tr>
              <a:tr h="1083878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/>
                        <a:t>全球議題</a:t>
                      </a:r>
                      <a:r>
                        <a:rPr lang="en-US" altLang="zh-TW" sz="2400" dirty="0"/>
                        <a:t>-</a:t>
                      </a:r>
                      <a:r>
                        <a:rPr lang="zh-TW" altLang="en-US" sz="2400" dirty="0"/>
                        <a:t>人文專題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/>
                        <a:t>中崙大視界－未來食力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/>
                        <a:t>閱讀理解與表達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/>
                        <a:t>幸福微革命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365452"/>
                  </a:ext>
                </a:extLst>
              </a:tr>
              <a:tr h="1083878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/>
                        <a:t>全球議題</a:t>
                      </a:r>
                      <a:r>
                        <a:rPr lang="en-US" altLang="zh-TW" sz="2400" dirty="0"/>
                        <a:t>-</a:t>
                      </a:r>
                      <a:r>
                        <a:rPr lang="zh-TW" altLang="en-US" sz="2400" dirty="0"/>
                        <a:t>自然專題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/>
                        <a:t>中崙大視界－食力挑戰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/>
                        <a:t>研究方法與專題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/>
                        <a:t>專題研究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684773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A64EE14-3A9A-4285-8EF9-21FEFA83C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143801"/>
              </p:ext>
            </p:extLst>
          </p:nvPr>
        </p:nvGraphicFramePr>
        <p:xfrm>
          <a:off x="600636" y="3429000"/>
          <a:ext cx="10990728" cy="2979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682">
                  <a:extLst>
                    <a:ext uri="{9D8B030D-6E8A-4147-A177-3AD203B41FA5}">
                      <a16:colId xmlns:a16="http://schemas.microsoft.com/office/drawing/2014/main" val="4281135382"/>
                    </a:ext>
                  </a:extLst>
                </a:gridCol>
                <a:gridCol w="2747682">
                  <a:extLst>
                    <a:ext uri="{9D8B030D-6E8A-4147-A177-3AD203B41FA5}">
                      <a16:colId xmlns:a16="http://schemas.microsoft.com/office/drawing/2014/main" val="3462384061"/>
                    </a:ext>
                  </a:extLst>
                </a:gridCol>
                <a:gridCol w="2747682">
                  <a:extLst>
                    <a:ext uri="{9D8B030D-6E8A-4147-A177-3AD203B41FA5}">
                      <a16:colId xmlns:a16="http://schemas.microsoft.com/office/drawing/2014/main" val="7327357"/>
                    </a:ext>
                  </a:extLst>
                </a:gridCol>
                <a:gridCol w="2747682">
                  <a:extLst>
                    <a:ext uri="{9D8B030D-6E8A-4147-A177-3AD203B41FA5}">
                      <a16:colId xmlns:a16="http://schemas.microsoft.com/office/drawing/2014/main" val="1277955682"/>
                    </a:ext>
                  </a:extLst>
                </a:gridCol>
              </a:tblGrid>
              <a:tr h="60215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和平高中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中山女中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大直高中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北一女中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128318"/>
                  </a:ext>
                </a:extLst>
              </a:tr>
              <a:tr h="1083878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實作</a:t>
                      </a:r>
                      <a:r>
                        <a:rPr lang="en-US" altLang="zh-TW" sz="2400" dirty="0"/>
                        <a:t>(</a:t>
                      </a:r>
                      <a:r>
                        <a:rPr lang="zh-TW" altLang="en-US" sz="2400" dirty="0"/>
                        <a:t>實驗</a:t>
                      </a:r>
                      <a:r>
                        <a:rPr lang="en-US" altLang="zh-TW" sz="2400" dirty="0"/>
                        <a:t>)</a:t>
                      </a:r>
                      <a:r>
                        <a:rPr lang="zh-TW" altLang="en-US" sz="2400" dirty="0"/>
                        <a:t>及探索體驗</a:t>
                      </a:r>
                      <a:r>
                        <a:rPr lang="en-US" altLang="zh-TW" sz="2400" dirty="0"/>
                        <a:t>-</a:t>
                      </a:r>
                      <a:r>
                        <a:rPr lang="zh-TW" altLang="en-US" sz="2400" dirty="0"/>
                        <a:t>設計思考</a:t>
                      </a:r>
                      <a:r>
                        <a:rPr lang="en-US" altLang="zh-TW" sz="2400" dirty="0"/>
                        <a:t>--</a:t>
                      </a:r>
                      <a:r>
                        <a:rPr lang="zh-TW" altLang="en-US" sz="2400" dirty="0"/>
                        <a:t>創造想望校園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中山學習策略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閱讀探索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第二外語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365452"/>
                  </a:ext>
                </a:extLst>
              </a:tr>
              <a:tr h="1083878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實作</a:t>
                      </a:r>
                      <a:r>
                        <a:rPr lang="en-US" altLang="zh-TW" sz="2400" dirty="0"/>
                        <a:t>(</a:t>
                      </a:r>
                      <a:r>
                        <a:rPr lang="zh-TW" altLang="en-US" sz="2400" dirty="0"/>
                        <a:t>實驗</a:t>
                      </a:r>
                      <a:r>
                        <a:rPr lang="en-US" altLang="zh-TW" sz="2400" dirty="0"/>
                        <a:t>)</a:t>
                      </a:r>
                      <a:r>
                        <a:rPr lang="zh-TW" altLang="en-US" sz="2400" dirty="0"/>
                        <a:t>及探索體驗</a:t>
                      </a:r>
                      <a:r>
                        <a:rPr lang="en-US" altLang="zh-TW" sz="2400" dirty="0"/>
                        <a:t>-</a:t>
                      </a:r>
                      <a:r>
                        <a:rPr lang="zh-TW" altLang="en-US" sz="2400" dirty="0"/>
                        <a:t>設計思考</a:t>
                      </a:r>
                      <a:r>
                        <a:rPr lang="en-US" altLang="zh-TW" sz="2400" dirty="0"/>
                        <a:t>--</a:t>
                      </a:r>
                      <a:r>
                        <a:rPr lang="zh-TW" altLang="en-US" sz="2400" dirty="0"/>
                        <a:t>學校認同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PBL-</a:t>
                      </a:r>
                      <a:r>
                        <a:rPr lang="zh-TW" altLang="en-US" sz="2400" dirty="0"/>
                        <a:t>我的中山幸福提案</a:t>
                      </a:r>
                    </a:p>
                    <a:p>
                      <a:r>
                        <a:rPr lang="zh-TW" altLang="en-US" sz="2400" dirty="0"/>
                        <a:t>問題導向專題製作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專題探究 寫作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閱讀理解與表達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684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009222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201036-21D0-4637-BD24-2AD86351C97D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957251" cy="653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altLang="zh-TW" sz="2800" dirty="0"/>
            </a:br>
            <a:endParaRPr lang="zh-TW" altLang="en-US" sz="2800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8343F8F-17C0-4ABB-AC56-B4D2A1441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803901"/>
              </p:ext>
            </p:extLst>
          </p:nvPr>
        </p:nvGraphicFramePr>
        <p:xfrm>
          <a:off x="600636" y="365126"/>
          <a:ext cx="10990728" cy="2769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682">
                  <a:extLst>
                    <a:ext uri="{9D8B030D-6E8A-4147-A177-3AD203B41FA5}">
                      <a16:colId xmlns:a16="http://schemas.microsoft.com/office/drawing/2014/main" val="4281135382"/>
                    </a:ext>
                  </a:extLst>
                </a:gridCol>
                <a:gridCol w="2747682">
                  <a:extLst>
                    <a:ext uri="{9D8B030D-6E8A-4147-A177-3AD203B41FA5}">
                      <a16:colId xmlns:a16="http://schemas.microsoft.com/office/drawing/2014/main" val="3462384061"/>
                    </a:ext>
                  </a:extLst>
                </a:gridCol>
                <a:gridCol w="2747682">
                  <a:extLst>
                    <a:ext uri="{9D8B030D-6E8A-4147-A177-3AD203B41FA5}">
                      <a16:colId xmlns:a16="http://schemas.microsoft.com/office/drawing/2014/main" val="7327357"/>
                    </a:ext>
                  </a:extLst>
                </a:gridCol>
                <a:gridCol w="2747682">
                  <a:extLst>
                    <a:ext uri="{9D8B030D-6E8A-4147-A177-3AD203B41FA5}">
                      <a16:colId xmlns:a16="http://schemas.microsoft.com/office/drawing/2014/main" val="1277955682"/>
                    </a:ext>
                  </a:extLst>
                </a:gridCol>
              </a:tblGrid>
              <a:tr h="60215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明倫高中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萬芳高中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景美女中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南港高中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128318"/>
                  </a:ext>
                </a:extLst>
              </a:tr>
              <a:tr h="1083878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理解與表達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專題製作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學習力課程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閱讀理解與應用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365452"/>
                  </a:ext>
                </a:extLst>
              </a:tr>
              <a:tr h="1083878"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閱讀力課程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684773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A64EE14-3A9A-4285-8EF9-21FEFA83C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58458"/>
              </p:ext>
            </p:extLst>
          </p:nvPr>
        </p:nvGraphicFramePr>
        <p:xfrm>
          <a:off x="600636" y="3429000"/>
          <a:ext cx="10990728" cy="2769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682">
                  <a:extLst>
                    <a:ext uri="{9D8B030D-6E8A-4147-A177-3AD203B41FA5}">
                      <a16:colId xmlns:a16="http://schemas.microsoft.com/office/drawing/2014/main" val="4281135382"/>
                    </a:ext>
                  </a:extLst>
                </a:gridCol>
                <a:gridCol w="2747682">
                  <a:extLst>
                    <a:ext uri="{9D8B030D-6E8A-4147-A177-3AD203B41FA5}">
                      <a16:colId xmlns:a16="http://schemas.microsoft.com/office/drawing/2014/main" val="3462384061"/>
                    </a:ext>
                  </a:extLst>
                </a:gridCol>
                <a:gridCol w="2747682">
                  <a:extLst>
                    <a:ext uri="{9D8B030D-6E8A-4147-A177-3AD203B41FA5}">
                      <a16:colId xmlns:a16="http://schemas.microsoft.com/office/drawing/2014/main" val="7327357"/>
                    </a:ext>
                  </a:extLst>
                </a:gridCol>
                <a:gridCol w="2747682">
                  <a:extLst>
                    <a:ext uri="{9D8B030D-6E8A-4147-A177-3AD203B41FA5}">
                      <a16:colId xmlns:a16="http://schemas.microsoft.com/office/drawing/2014/main" val="1277955682"/>
                    </a:ext>
                  </a:extLst>
                </a:gridCol>
              </a:tblGrid>
              <a:tr h="60215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育成高中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內湖高中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麗山高中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華江高中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128318"/>
                  </a:ext>
                </a:extLst>
              </a:tr>
              <a:tr h="1083878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探索教育體驗學習</a:t>
                      </a:r>
                      <a:endParaRPr lang="en-US" altLang="zh-TW" sz="2400" dirty="0"/>
                    </a:p>
                    <a:p>
                      <a:r>
                        <a:rPr lang="zh-TW" altLang="en-US" sz="2400" dirty="0"/>
                        <a:t>學習如何學習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閱</a:t>
                      </a:r>
                      <a:r>
                        <a:rPr lang="en-US" altLang="zh-TW" sz="2400" dirty="0"/>
                        <a:t>.</a:t>
                      </a:r>
                      <a:r>
                        <a:rPr lang="zh-TW" altLang="en-US" sz="2400" dirty="0"/>
                        <a:t>視界：讀步生活，擁抱世界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專題探究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艋舺風華</a:t>
                      </a:r>
                      <a:endParaRPr lang="en-US" altLang="zh-TW" sz="2400" dirty="0"/>
                    </a:p>
                    <a:p>
                      <a:r>
                        <a:rPr lang="zh-TW" altLang="en-US" sz="2400" dirty="0"/>
                        <a:t>閱讀與表達</a:t>
                      </a:r>
                      <a:endParaRPr lang="en-US" altLang="zh-TW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365452"/>
                  </a:ext>
                </a:extLst>
              </a:tr>
              <a:tr h="1083878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主題遠征式課程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風城奇緣</a:t>
                      </a:r>
                      <a:r>
                        <a:rPr lang="en-US" altLang="zh-TW" sz="2400" dirty="0"/>
                        <a:t>:</a:t>
                      </a:r>
                      <a:r>
                        <a:rPr lang="zh-TW" altLang="en-US" sz="2400" dirty="0"/>
                        <a:t>在地關懷與社區實作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/>
                        <a:t>專題研究</a:t>
                      </a:r>
                    </a:p>
                    <a:p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684773"/>
                  </a:ext>
                </a:extLst>
              </a:tr>
            </a:tbl>
          </a:graphicData>
        </a:graphic>
      </p:graphicFrame>
      <p:sp>
        <p:nvSpPr>
          <p:cNvPr id="3" name="矩形: 圓角 2">
            <a:extLst>
              <a:ext uri="{FF2B5EF4-FFF2-40B4-BE49-F238E27FC236}">
                <a16:creationId xmlns:a16="http://schemas.microsoft.com/office/drawing/2014/main" id="{EB6BEBD6-7055-40B6-82E3-2A5C57404ABC}"/>
              </a:ext>
            </a:extLst>
          </p:cNvPr>
          <p:cNvSpPr/>
          <p:nvPr/>
        </p:nvSpPr>
        <p:spPr>
          <a:xfrm>
            <a:off x="1570008" y="2113472"/>
            <a:ext cx="376111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建國中學  </a:t>
            </a:r>
            <a:r>
              <a:rPr lang="en-US" altLang="zh-TW" sz="2400" b="1" dirty="0"/>
              <a:t>I  </a:t>
            </a:r>
            <a:r>
              <a:rPr lang="zh-TW" altLang="en-US" sz="2400" b="1" dirty="0"/>
              <a:t>閱讀理解</a:t>
            </a:r>
          </a:p>
        </p:txBody>
      </p:sp>
    </p:spTree>
    <p:extLst>
      <p:ext uri="{BB962C8B-B14F-4D97-AF65-F5344CB8AC3E}">
        <p14:creationId xmlns:p14="http://schemas.microsoft.com/office/powerpoint/2010/main" val="3795982101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201036-21D0-4637-BD24-2AD86351C97D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957251" cy="653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altLang="zh-TW" sz="2800" dirty="0"/>
            </a:br>
            <a:endParaRPr lang="zh-TW" altLang="en-US" sz="2800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8343F8F-17C0-4ABB-AC56-B4D2A1441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324950"/>
              </p:ext>
            </p:extLst>
          </p:nvPr>
        </p:nvGraphicFramePr>
        <p:xfrm>
          <a:off x="600636" y="365126"/>
          <a:ext cx="10990728" cy="2888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6611">
                  <a:extLst>
                    <a:ext uri="{9D8B030D-6E8A-4147-A177-3AD203B41FA5}">
                      <a16:colId xmlns:a16="http://schemas.microsoft.com/office/drawing/2014/main" val="428113538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462384061"/>
                    </a:ext>
                  </a:extLst>
                </a:gridCol>
                <a:gridCol w="2563906">
                  <a:extLst>
                    <a:ext uri="{9D8B030D-6E8A-4147-A177-3AD203B41FA5}">
                      <a16:colId xmlns:a16="http://schemas.microsoft.com/office/drawing/2014/main" val="7327357"/>
                    </a:ext>
                  </a:extLst>
                </a:gridCol>
                <a:gridCol w="2537011">
                  <a:extLst>
                    <a:ext uri="{9D8B030D-6E8A-4147-A177-3AD203B41FA5}">
                      <a16:colId xmlns:a16="http://schemas.microsoft.com/office/drawing/2014/main" val="1277955682"/>
                    </a:ext>
                  </a:extLst>
                </a:gridCol>
              </a:tblGrid>
              <a:tr h="60215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大同高中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成功高中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中正高中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南湖高中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128318"/>
                  </a:ext>
                </a:extLst>
              </a:tr>
              <a:tr h="1083878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英語演說</a:t>
                      </a:r>
                      <a:r>
                        <a:rPr lang="en-US" altLang="zh-TW" sz="2400" dirty="0"/>
                        <a:t>(</a:t>
                      </a:r>
                      <a:r>
                        <a:rPr lang="zh-TW" altLang="en-US" sz="2400" dirty="0"/>
                        <a:t>專題</a:t>
                      </a:r>
                      <a:r>
                        <a:rPr lang="en-US" altLang="zh-TW" sz="2400" dirty="0"/>
                        <a:t>)</a:t>
                      </a:r>
                    </a:p>
                    <a:p>
                      <a:r>
                        <a:rPr lang="zh-TW" altLang="en-US" sz="2400" dirty="0"/>
                        <a:t>國際議題</a:t>
                      </a:r>
                      <a:r>
                        <a:rPr lang="en-US" altLang="zh-TW" sz="2400" dirty="0"/>
                        <a:t>(</a:t>
                      </a:r>
                      <a:r>
                        <a:rPr lang="zh-TW" altLang="en-US" sz="2400" dirty="0"/>
                        <a:t>專題）</a:t>
                      </a:r>
                    </a:p>
                    <a:p>
                      <a:r>
                        <a:rPr lang="zh-TW" altLang="en-US" sz="2400" dirty="0"/>
                        <a:t>主題探索</a:t>
                      </a:r>
                    </a:p>
                    <a:p>
                      <a:r>
                        <a:rPr lang="zh-TW" altLang="en-US" sz="2400" dirty="0"/>
                        <a:t>統整數學與建模</a:t>
                      </a:r>
                      <a:r>
                        <a:rPr lang="en-US" altLang="zh-TW" sz="2400" dirty="0"/>
                        <a:t>(</a:t>
                      </a:r>
                      <a:r>
                        <a:rPr lang="zh-TW" altLang="en-US" sz="2400" dirty="0"/>
                        <a:t>專題</a:t>
                      </a:r>
                      <a:r>
                        <a:rPr lang="en-US" altLang="zh-TW" sz="2400" dirty="0"/>
                        <a:t>) </a:t>
                      </a:r>
                    </a:p>
                    <a:p>
                      <a:r>
                        <a:rPr lang="zh-TW" altLang="en-US" sz="2400" dirty="0"/>
                        <a:t>軟體與數學專題</a:t>
                      </a:r>
                      <a:r>
                        <a:rPr lang="en-US" altLang="zh-TW" sz="2400" dirty="0"/>
                        <a:t>(</a:t>
                      </a:r>
                      <a:r>
                        <a:rPr lang="zh-TW" altLang="en-US" sz="2400" dirty="0"/>
                        <a:t>專題</a:t>
                      </a:r>
                      <a:r>
                        <a:rPr lang="en-US" altLang="zh-TW" sz="2400" dirty="0"/>
                        <a:t>) </a:t>
                      </a:r>
                    </a:p>
                    <a:p>
                      <a:r>
                        <a:rPr lang="zh-TW" altLang="en-US" sz="2400" dirty="0"/>
                        <a:t>閱讀與表達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核心能力培育課程（學習策略 、小論文研究與寫作、創意思考、國際理解）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議世界創造力</a:t>
                      </a:r>
                    </a:p>
                    <a:p>
                      <a:r>
                        <a:rPr lang="zh-TW" altLang="en-US" sz="2400" dirty="0"/>
                        <a:t>摺紙學數學</a:t>
                      </a:r>
                    </a:p>
                    <a:p>
                      <a:r>
                        <a:rPr lang="zh-TW" altLang="en-US" sz="2400" dirty="0"/>
                        <a:t>從在地預見未來</a:t>
                      </a:r>
                    </a:p>
                    <a:p>
                      <a:r>
                        <a:rPr lang="zh-TW" altLang="en-US" sz="2400" dirty="0"/>
                        <a:t>少年夢工場：與未來的超連結</a:t>
                      </a:r>
                    </a:p>
                    <a:p>
                      <a:r>
                        <a:rPr lang="zh-TW" altLang="en-US" sz="2400" dirty="0"/>
                        <a:t>國際移動力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六藝南湖（同理、論辯、規劃、反思、發表）</a:t>
                      </a:r>
                    </a:p>
                    <a:p>
                      <a:r>
                        <a:rPr lang="zh-TW" altLang="en-US" sz="2400" dirty="0"/>
                        <a:t>溝通領導與口語表達</a:t>
                      </a:r>
                    </a:p>
                    <a:p>
                      <a:r>
                        <a:rPr lang="zh-TW" altLang="en-US" sz="2400" dirty="0"/>
                        <a:t>獨立研究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365452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53641B16-FB55-4614-A7E1-5C6AEB463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530762"/>
              </p:ext>
            </p:extLst>
          </p:nvPr>
        </p:nvGraphicFramePr>
        <p:xfrm>
          <a:off x="600636" y="3956411"/>
          <a:ext cx="10990728" cy="1790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6611">
                  <a:extLst>
                    <a:ext uri="{9D8B030D-6E8A-4147-A177-3AD203B41FA5}">
                      <a16:colId xmlns:a16="http://schemas.microsoft.com/office/drawing/2014/main" val="4281135382"/>
                    </a:ext>
                  </a:extLst>
                </a:gridCol>
                <a:gridCol w="3012141">
                  <a:extLst>
                    <a:ext uri="{9D8B030D-6E8A-4147-A177-3AD203B41FA5}">
                      <a16:colId xmlns:a16="http://schemas.microsoft.com/office/drawing/2014/main" val="3462384061"/>
                    </a:ext>
                  </a:extLst>
                </a:gridCol>
                <a:gridCol w="2294965">
                  <a:extLst>
                    <a:ext uri="{9D8B030D-6E8A-4147-A177-3AD203B41FA5}">
                      <a16:colId xmlns:a16="http://schemas.microsoft.com/office/drawing/2014/main" val="7327357"/>
                    </a:ext>
                  </a:extLst>
                </a:gridCol>
                <a:gridCol w="2537011">
                  <a:extLst>
                    <a:ext uri="{9D8B030D-6E8A-4147-A177-3AD203B41FA5}">
                      <a16:colId xmlns:a16="http://schemas.microsoft.com/office/drawing/2014/main" val="1277955682"/>
                    </a:ext>
                  </a:extLst>
                </a:gridCol>
              </a:tblGrid>
              <a:tr h="60215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陽明高中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百齡高中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復興高中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成淵高中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128318"/>
                  </a:ext>
                </a:extLst>
              </a:tr>
              <a:tr h="1083878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專題研究與成果發表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/>
                        <a:t>PBL(</a:t>
                      </a:r>
                      <a:r>
                        <a:rPr lang="zh-TW" altLang="en-US" sz="2400" dirty="0"/>
                        <a:t>問題導向學習</a:t>
                      </a:r>
                      <a:r>
                        <a:rPr lang="en-US" altLang="zh-TW" sz="2400" dirty="0"/>
                        <a:t>)</a:t>
                      </a:r>
                      <a:r>
                        <a:rPr lang="zh-TW" altLang="en-US" sz="2400" dirty="0"/>
                        <a:t>研究課程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北投學</a:t>
                      </a:r>
                      <a:endParaRPr lang="en-US" altLang="zh-TW" sz="2400" dirty="0"/>
                    </a:p>
                    <a:p>
                      <a:r>
                        <a:rPr lang="zh-TW" altLang="en-US" sz="2400" dirty="0"/>
                        <a:t>國際</a:t>
                      </a:r>
                      <a:r>
                        <a:rPr lang="en-US" altLang="zh-TW" sz="2400" dirty="0"/>
                        <a:t>&amp;</a:t>
                      </a:r>
                      <a:r>
                        <a:rPr lang="zh-TW" altLang="en-US" sz="2400" dirty="0"/>
                        <a:t>閱讀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議題探索</a:t>
                      </a:r>
                      <a:endParaRPr lang="en-US" altLang="zh-TW" sz="2400" dirty="0"/>
                    </a:p>
                    <a:p>
                      <a:r>
                        <a:rPr lang="zh-TW" altLang="en-US" sz="2400" dirty="0"/>
                        <a:t>社會專題探究 </a:t>
                      </a:r>
                      <a:endParaRPr lang="en-US" altLang="zh-TW" sz="2400" dirty="0"/>
                    </a:p>
                    <a:p>
                      <a:r>
                        <a:rPr lang="zh-TW" altLang="en-US" sz="2400" dirty="0"/>
                        <a:t>自然專題探究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365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6010845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FFE293E1-7D5C-4DA9-983D-B28D384BD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038740"/>
              </p:ext>
            </p:extLst>
          </p:nvPr>
        </p:nvGraphicFramePr>
        <p:xfrm>
          <a:off x="488575" y="1521065"/>
          <a:ext cx="11214849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1856">
                  <a:extLst>
                    <a:ext uri="{9D8B030D-6E8A-4147-A177-3AD203B41FA5}">
                      <a16:colId xmlns:a16="http://schemas.microsoft.com/office/drawing/2014/main" val="4281135382"/>
                    </a:ext>
                  </a:extLst>
                </a:gridCol>
                <a:gridCol w="1401856">
                  <a:extLst>
                    <a:ext uri="{9D8B030D-6E8A-4147-A177-3AD203B41FA5}">
                      <a16:colId xmlns:a16="http://schemas.microsoft.com/office/drawing/2014/main" val="3462384061"/>
                    </a:ext>
                  </a:extLst>
                </a:gridCol>
                <a:gridCol w="1401856">
                  <a:extLst>
                    <a:ext uri="{9D8B030D-6E8A-4147-A177-3AD203B41FA5}">
                      <a16:colId xmlns:a16="http://schemas.microsoft.com/office/drawing/2014/main" val="7327357"/>
                    </a:ext>
                  </a:extLst>
                </a:gridCol>
                <a:gridCol w="1401856">
                  <a:extLst>
                    <a:ext uri="{9D8B030D-6E8A-4147-A177-3AD203B41FA5}">
                      <a16:colId xmlns:a16="http://schemas.microsoft.com/office/drawing/2014/main" val="3946240197"/>
                    </a:ext>
                  </a:extLst>
                </a:gridCol>
                <a:gridCol w="1518486">
                  <a:extLst>
                    <a:ext uri="{9D8B030D-6E8A-4147-A177-3AD203B41FA5}">
                      <a16:colId xmlns:a16="http://schemas.microsoft.com/office/drawing/2014/main" val="1277955682"/>
                    </a:ext>
                  </a:extLst>
                </a:gridCol>
                <a:gridCol w="1285227">
                  <a:extLst>
                    <a:ext uri="{9D8B030D-6E8A-4147-A177-3AD203B41FA5}">
                      <a16:colId xmlns:a16="http://schemas.microsoft.com/office/drawing/2014/main" val="2256422434"/>
                    </a:ext>
                  </a:extLst>
                </a:gridCol>
                <a:gridCol w="1297643">
                  <a:extLst>
                    <a:ext uri="{9D8B030D-6E8A-4147-A177-3AD203B41FA5}">
                      <a16:colId xmlns:a16="http://schemas.microsoft.com/office/drawing/2014/main" val="3293983124"/>
                    </a:ext>
                  </a:extLst>
                </a:gridCol>
                <a:gridCol w="1506069">
                  <a:extLst>
                    <a:ext uri="{9D8B030D-6E8A-4147-A177-3AD203B41FA5}">
                      <a16:colId xmlns:a16="http://schemas.microsoft.com/office/drawing/2014/main" val="1668998066"/>
                    </a:ext>
                  </a:extLst>
                </a:gridCol>
              </a:tblGrid>
              <a:tr h="72960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閱讀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zh-TW" altLang="en-US" sz="2400" dirty="0"/>
                        <a:t>理解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專題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zh-TW" altLang="en-US" sz="2400" dirty="0"/>
                        <a:t>製作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溝通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zh-TW" altLang="en-US" sz="2400" dirty="0"/>
                        <a:t>表達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綜整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實作實驗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zh-TW" altLang="en-US" sz="2400" dirty="0"/>
                        <a:t>探索體驗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PBL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學習力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在地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4128318"/>
                  </a:ext>
                </a:extLst>
              </a:tr>
              <a:tr h="224205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松山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zh-TW" altLang="en-US" sz="2400" dirty="0"/>
                        <a:t>大直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zh-TW" altLang="en-US" sz="2400" dirty="0"/>
                        <a:t>北一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zh-TW" altLang="en-US" sz="2400" dirty="0"/>
                        <a:t>明倫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zh-TW" altLang="en-US" sz="2400" dirty="0"/>
                        <a:t>華江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zh-TW" altLang="en-US" sz="2400" dirty="0"/>
                        <a:t>南港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zh-TW" altLang="en-US" sz="2400" dirty="0"/>
                        <a:t>內湖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zh-TW" altLang="en-US" sz="2400" dirty="0"/>
                        <a:t>復興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zh-TW" altLang="en-US" sz="2400" dirty="0"/>
                        <a:t>建國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西松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zh-TW" altLang="en-US" sz="2400" dirty="0"/>
                        <a:t>永春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zh-TW" altLang="en-US" sz="2400" dirty="0"/>
                        <a:t>大同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zh-TW" altLang="en-US" sz="2400" dirty="0"/>
                        <a:t>大直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zh-TW" altLang="en-US" sz="2400" dirty="0"/>
                        <a:t>成功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zh-TW" altLang="en-US" sz="2400" dirty="0"/>
                        <a:t>成淵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zh-TW" altLang="en-US" sz="2400" dirty="0"/>
                        <a:t>華江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zh-TW" altLang="en-US" sz="2400" dirty="0"/>
                        <a:t>麗山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zh-TW" altLang="en-US" sz="2400" dirty="0"/>
                        <a:t>萬芳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zh-TW" altLang="en-US" sz="2400" dirty="0"/>
                        <a:t>內湖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zh-TW" altLang="en-US" sz="2400" dirty="0"/>
                        <a:t>陽明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北一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zh-TW" altLang="en-US" sz="2400" dirty="0"/>
                        <a:t>明倫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zh-TW" altLang="en-US" sz="2400" dirty="0"/>
                        <a:t>中崙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zh-TW" altLang="en-US" sz="2400" dirty="0"/>
                        <a:t>松山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zh-TW" altLang="en-US" sz="2400" dirty="0"/>
                        <a:t>大直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zh-TW" altLang="en-US" sz="2400" dirty="0"/>
                        <a:t>景美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zh-TW" altLang="en-US" sz="2400" dirty="0"/>
                        <a:t>萬芳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zh-TW" altLang="en-US" sz="2400" dirty="0"/>
                        <a:t>南湖</a:t>
                      </a:r>
                      <a:endParaRPr lang="en-US" altLang="zh-TW" sz="2400" dirty="0"/>
                    </a:p>
                    <a:p>
                      <a:pPr algn="ctr"/>
                      <a:endParaRPr lang="en-US" altLang="zh-TW" sz="2400" dirty="0"/>
                    </a:p>
                    <a:p>
                      <a:pPr algn="ctr"/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中崙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zh-TW" altLang="en-US" sz="2400" dirty="0"/>
                        <a:t>成功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zh-TW" altLang="en-US" sz="2400" dirty="0"/>
                        <a:t>南湖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zh-TW" altLang="en-US" sz="2400" dirty="0"/>
                        <a:t>中正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和平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zh-TW" altLang="en-US" sz="2400" dirty="0"/>
                        <a:t>育成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中山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zh-TW" altLang="en-US" sz="2400" dirty="0"/>
                        <a:t>百齡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景美</a:t>
                      </a:r>
                      <a:endParaRPr lang="en-US" altLang="zh-TW" sz="2400" dirty="0"/>
                    </a:p>
                    <a:p>
                      <a:pPr algn="ctr"/>
                      <a:r>
                        <a:rPr lang="zh-TW" altLang="en-US" sz="2400" dirty="0"/>
                        <a:t>育成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復興</a:t>
                      </a:r>
                      <a:endParaRPr lang="en-US" altLang="zh-TW" sz="2400" dirty="0"/>
                    </a:p>
                    <a:p>
                      <a:pPr algn="ctr"/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365452"/>
                  </a:ext>
                </a:extLst>
              </a:tr>
            </a:tbl>
          </a:graphicData>
        </a:graphic>
      </p:graphicFrame>
      <p:sp>
        <p:nvSpPr>
          <p:cNvPr id="3" name="文字方塊 2">
            <a:extLst>
              <a:ext uri="{FF2B5EF4-FFF2-40B4-BE49-F238E27FC236}">
                <a16:creationId xmlns:a16="http://schemas.microsoft.com/office/drawing/2014/main" id="{9C2203EE-24FE-4CD4-824C-86694A9410D0}"/>
              </a:ext>
            </a:extLst>
          </p:cNvPr>
          <p:cNvSpPr txBox="1"/>
          <p:nvPr/>
        </p:nvSpPr>
        <p:spPr>
          <a:xfrm>
            <a:off x="603849" y="810883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/>
              <a:t>臺北市公立高中校訂必修核心能力綜整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0B2C9DF-EB93-4A89-BF88-1B3E0C8AFEC8}"/>
              </a:ext>
            </a:extLst>
          </p:cNvPr>
          <p:cNvSpPr txBox="1"/>
          <p:nvPr/>
        </p:nvSpPr>
        <p:spPr>
          <a:xfrm flipH="1">
            <a:off x="8295989" y="5960853"/>
            <a:ext cx="3407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u="sng" dirty="0">
                <a:hlinkClick r:id="rId2"/>
              </a:rPr>
              <a:t>高級中等學校課程計畫平臺</a:t>
            </a:r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8522868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矩形 5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5" name="矩形 434"/>
          <p:cNvSpPr/>
          <p:nvPr/>
        </p:nvSpPr>
        <p:spPr>
          <a:xfrm>
            <a:off x="4109645" y="3052974"/>
            <a:ext cx="35911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j-ea"/>
                <a:ea typeface="+mj-ea"/>
              </a:rPr>
              <a:t>謝 謝 聆 聽</a:t>
            </a:r>
            <a:endParaRPr lang="en-US" altLang="zh-TW" sz="54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+mj-ea"/>
              <a:ea typeface="+mj-ea"/>
            </a:endParaRPr>
          </a:p>
          <a:p>
            <a:endParaRPr lang="en-US" altLang="zh-TW" sz="54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+mj-ea"/>
              <a:ea typeface="+mj-ea"/>
            </a:endParaRPr>
          </a:p>
        </p:txBody>
      </p:sp>
      <p:grpSp>
        <p:nvGrpSpPr>
          <p:cNvPr id="272" name="组合 271"/>
          <p:cNvGrpSpPr/>
          <p:nvPr/>
        </p:nvGrpSpPr>
        <p:grpSpPr>
          <a:xfrm>
            <a:off x="5203760" y="-369459"/>
            <a:ext cx="6988240" cy="4421651"/>
            <a:chOff x="5203760" y="-369459"/>
            <a:chExt cx="6988240" cy="4421651"/>
          </a:xfrm>
        </p:grpSpPr>
        <p:sp>
          <p:nvSpPr>
            <p:cNvPr id="273" name="等腰三角形 272"/>
            <p:cNvSpPr/>
            <p:nvPr/>
          </p:nvSpPr>
          <p:spPr>
            <a:xfrm rot="16200000">
              <a:off x="11505882" y="-318635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4" name="等腰三角形 273"/>
            <p:cNvSpPr/>
            <p:nvPr/>
          </p:nvSpPr>
          <p:spPr>
            <a:xfrm rot="16200000">
              <a:off x="10235292" y="-318635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6" name="等腰三角形 275"/>
            <p:cNvSpPr/>
            <p:nvPr/>
          </p:nvSpPr>
          <p:spPr>
            <a:xfrm rot="5400000">
              <a:off x="10870586" y="-318635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8" name="等腰三角形 277"/>
            <p:cNvSpPr/>
            <p:nvPr/>
          </p:nvSpPr>
          <p:spPr>
            <a:xfrm rot="16200000">
              <a:off x="8964703" y="-318635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6" name="等腰三角形 285"/>
            <p:cNvSpPr/>
            <p:nvPr/>
          </p:nvSpPr>
          <p:spPr>
            <a:xfrm rot="5400000">
              <a:off x="9599997" y="-318635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7" name="等腰三角形 286"/>
            <p:cNvSpPr/>
            <p:nvPr/>
          </p:nvSpPr>
          <p:spPr>
            <a:xfrm rot="16200000">
              <a:off x="7694114" y="-318635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8" name="等腰三角形 287"/>
            <p:cNvSpPr/>
            <p:nvPr/>
          </p:nvSpPr>
          <p:spPr>
            <a:xfrm rot="5400000">
              <a:off x="8329408" y="-318635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9" name="等腰三角形 288"/>
            <p:cNvSpPr/>
            <p:nvPr/>
          </p:nvSpPr>
          <p:spPr>
            <a:xfrm rot="16200000">
              <a:off x="6423525" y="-318635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0" name="等腰三角形 289"/>
            <p:cNvSpPr/>
            <p:nvPr/>
          </p:nvSpPr>
          <p:spPr>
            <a:xfrm rot="5400000">
              <a:off x="7058819" y="-318635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1" name="等腰三角形 290"/>
            <p:cNvSpPr/>
            <p:nvPr/>
          </p:nvSpPr>
          <p:spPr>
            <a:xfrm rot="16200000">
              <a:off x="10870587" y="51509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2" name="等腰三角形 291"/>
            <p:cNvSpPr/>
            <p:nvPr/>
          </p:nvSpPr>
          <p:spPr>
            <a:xfrm rot="5400000">
              <a:off x="11505881" y="5150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3" name="等腰三角形 292"/>
            <p:cNvSpPr/>
            <p:nvPr/>
          </p:nvSpPr>
          <p:spPr>
            <a:xfrm rot="16200000">
              <a:off x="9599998" y="5150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4" name="等腰三角形 293"/>
            <p:cNvSpPr/>
            <p:nvPr/>
          </p:nvSpPr>
          <p:spPr>
            <a:xfrm rot="16200000">
              <a:off x="8329409" y="5150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5" name="等腰三角形 294"/>
            <p:cNvSpPr/>
            <p:nvPr/>
          </p:nvSpPr>
          <p:spPr>
            <a:xfrm rot="5400000">
              <a:off x="8964703" y="51509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6" name="等腰三角形 295"/>
            <p:cNvSpPr/>
            <p:nvPr/>
          </p:nvSpPr>
          <p:spPr>
            <a:xfrm rot="16200000">
              <a:off x="7058820" y="5150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7" name="等腰三角形 296"/>
            <p:cNvSpPr/>
            <p:nvPr/>
          </p:nvSpPr>
          <p:spPr>
            <a:xfrm rot="5400000">
              <a:off x="7694114" y="51509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8" name="等腰三角形 297"/>
            <p:cNvSpPr/>
            <p:nvPr/>
          </p:nvSpPr>
          <p:spPr>
            <a:xfrm rot="16200000">
              <a:off x="11505882" y="418307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9" name="等腰三角形 298"/>
            <p:cNvSpPr/>
            <p:nvPr/>
          </p:nvSpPr>
          <p:spPr>
            <a:xfrm rot="16200000">
              <a:off x="10235292" y="418307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0" name="等腰三角形 299"/>
            <p:cNvSpPr/>
            <p:nvPr/>
          </p:nvSpPr>
          <p:spPr>
            <a:xfrm rot="5400000">
              <a:off x="10870586" y="418307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1" name="等腰三角形 300"/>
            <p:cNvSpPr/>
            <p:nvPr/>
          </p:nvSpPr>
          <p:spPr>
            <a:xfrm rot="16200000">
              <a:off x="8964703" y="418307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2" name="等腰三角形 301"/>
            <p:cNvSpPr/>
            <p:nvPr/>
          </p:nvSpPr>
          <p:spPr>
            <a:xfrm rot="5400000">
              <a:off x="9599997" y="418307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3" name="等腰三角形 302"/>
            <p:cNvSpPr/>
            <p:nvPr/>
          </p:nvSpPr>
          <p:spPr>
            <a:xfrm rot="16200000">
              <a:off x="7694114" y="418307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4" name="等腰三角形 303"/>
            <p:cNvSpPr/>
            <p:nvPr/>
          </p:nvSpPr>
          <p:spPr>
            <a:xfrm rot="16200000">
              <a:off x="6423525" y="418307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5" name="等腰三角形 304"/>
            <p:cNvSpPr/>
            <p:nvPr/>
          </p:nvSpPr>
          <p:spPr>
            <a:xfrm rot="5400000">
              <a:off x="7058819" y="418307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6" name="等腰三角形 305"/>
            <p:cNvSpPr/>
            <p:nvPr/>
          </p:nvSpPr>
          <p:spPr>
            <a:xfrm rot="5400000">
              <a:off x="11505881" y="788451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7" name="等腰三角形 306"/>
            <p:cNvSpPr/>
            <p:nvPr/>
          </p:nvSpPr>
          <p:spPr>
            <a:xfrm rot="16200000">
              <a:off x="9599998" y="788451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8" name="等腰三角形 307"/>
            <p:cNvSpPr/>
            <p:nvPr/>
          </p:nvSpPr>
          <p:spPr>
            <a:xfrm rot="5400000">
              <a:off x="10235292" y="788451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9" name="等腰三角形 308"/>
            <p:cNvSpPr/>
            <p:nvPr/>
          </p:nvSpPr>
          <p:spPr>
            <a:xfrm rot="16200000">
              <a:off x="8329409" y="788451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0" name="等腰三角形 309"/>
            <p:cNvSpPr/>
            <p:nvPr/>
          </p:nvSpPr>
          <p:spPr>
            <a:xfrm rot="5400000">
              <a:off x="8964703" y="788451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1" name="等腰三角形 310"/>
            <p:cNvSpPr/>
            <p:nvPr/>
          </p:nvSpPr>
          <p:spPr>
            <a:xfrm rot="16200000">
              <a:off x="7058820" y="788451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2" name="等腰三角形 311"/>
            <p:cNvSpPr/>
            <p:nvPr/>
          </p:nvSpPr>
          <p:spPr>
            <a:xfrm rot="5400000">
              <a:off x="7694114" y="788451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3" name="等腰三角形 312"/>
            <p:cNvSpPr/>
            <p:nvPr/>
          </p:nvSpPr>
          <p:spPr>
            <a:xfrm rot="5400000">
              <a:off x="6423525" y="788451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4" name="等腰三角形 313"/>
            <p:cNvSpPr/>
            <p:nvPr/>
          </p:nvSpPr>
          <p:spPr>
            <a:xfrm rot="16200000">
              <a:off x="11505882" y="115524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5" name="等腰三角形 314"/>
            <p:cNvSpPr/>
            <p:nvPr/>
          </p:nvSpPr>
          <p:spPr>
            <a:xfrm rot="16200000">
              <a:off x="10235292" y="1155249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6" name="等腰三角形 315"/>
            <p:cNvSpPr/>
            <p:nvPr/>
          </p:nvSpPr>
          <p:spPr>
            <a:xfrm rot="5400000">
              <a:off x="10870586" y="115524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7" name="等腰三角形 316"/>
            <p:cNvSpPr/>
            <p:nvPr/>
          </p:nvSpPr>
          <p:spPr>
            <a:xfrm rot="16200000">
              <a:off x="8964703" y="1155249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8" name="等腰三角形 317"/>
            <p:cNvSpPr/>
            <p:nvPr/>
          </p:nvSpPr>
          <p:spPr>
            <a:xfrm rot="5400000">
              <a:off x="9599997" y="115524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9" name="等腰三角形 318"/>
            <p:cNvSpPr/>
            <p:nvPr/>
          </p:nvSpPr>
          <p:spPr>
            <a:xfrm rot="16200000">
              <a:off x="7694114" y="1155249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1" name="等腰三角形 320"/>
            <p:cNvSpPr/>
            <p:nvPr/>
          </p:nvSpPr>
          <p:spPr>
            <a:xfrm rot="5400000">
              <a:off x="8329408" y="115524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4" name="等腰三角形 323"/>
            <p:cNvSpPr/>
            <p:nvPr/>
          </p:nvSpPr>
          <p:spPr>
            <a:xfrm rot="16200000">
              <a:off x="6423525" y="115524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5" name="等腰三角形 324"/>
            <p:cNvSpPr/>
            <p:nvPr/>
          </p:nvSpPr>
          <p:spPr>
            <a:xfrm rot="16200000">
              <a:off x="5152936" y="115524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6" name="等腰三角形 325"/>
            <p:cNvSpPr/>
            <p:nvPr/>
          </p:nvSpPr>
          <p:spPr>
            <a:xfrm rot="16200000">
              <a:off x="10870587" y="1525393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7" name="等腰三角形 326"/>
            <p:cNvSpPr/>
            <p:nvPr/>
          </p:nvSpPr>
          <p:spPr>
            <a:xfrm rot="16200000">
              <a:off x="9599998" y="1525393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8" name="等腰三角形 327"/>
            <p:cNvSpPr/>
            <p:nvPr/>
          </p:nvSpPr>
          <p:spPr>
            <a:xfrm rot="5400000">
              <a:off x="10235292" y="1525393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9" name="等腰三角形 328"/>
            <p:cNvSpPr/>
            <p:nvPr/>
          </p:nvSpPr>
          <p:spPr>
            <a:xfrm rot="16200000">
              <a:off x="8329409" y="1525393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0" name="等腰三角形 329"/>
            <p:cNvSpPr/>
            <p:nvPr/>
          </p:nvSpPr>
          <p:spPr>
            <a:xfrm rot="5400000">
              <a:off x="8964703" y="1525393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1" name="等腰三角形 330"/>
            <p:cNvSpPr/>
            <p:nvPr/>
          </p:nvSpPr>
          <p:spPr>
            <a:xfrm rot="16200000">
              <a:off x="7058820" y="1525393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2" name="等腰三角形 331"/>
            <p:cNvSpPr/>
            <p:nvPr/>
          </p:nvSpPr>
          <p:spPr>
            <a:xfrm rot="5400000">
              <a:off x="7694114" y="1525393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3" name="等腰三角形 332"/>
            <p:cNvSpPr/>
            <p:nvPr/>
          </p:nvSpPr>
          <p:spPr>
            <a:xfrm rot="16200000">
              <a:off x="11505882" y="1892191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4" name="等腰三角形 333"/>
            <p:cNvSpPr/>
            <p:nvPr/>
          </p:nvSpPr>
          <p:spPr>
            <a:xfrm rot="16200000">
              <a:off x="10235292" y="1892191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5" name="等腰三角形 334"/>
            <p:cNvSpPr/>
            <p:nvPr/>
          </p:nvSpPr>
          <p:spPr>
            <a:xfrm rot="5400000">
              <a:off x="10870586" y="1892191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6" name="等腰三角形 335"/>
            <p:cNvSpPr/>
            <p:nvPr/>
          </p:nvSpPr>
          <p:spPr>
            <a:xfrm rot="16200000">
              <a:off x="8964703" y="1892191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7" name="等腰三角形 336"/>
            <p:cNvSpPr/>
            <p:nvPr/>
          </p:nvSpPr>
          <p:spPr>
            <a:xfrm rot="5400000">
              <a:off x="9599997" y="1892191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0" name="等腰三角形 339"/>
            <p:cNvSpPr/>
            <p:nvPr/>
          </p:nvSpPr>
          <p:spPr>
            <a:xfrm rot="5400000">
              <a:off x="8329408" y="1892191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2" name="等腰三角形 341"/>
            <p:cNvSpPr/>
            <p:nvPr/>
          </p:nvSpPr>
          <p:spPr>
            <a:xfrm rot="16200000">
              <a:off x="10870587" y="2262335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3" name="等腰三角形 342"/>
            <p:cNvSpPr/>
            <p:nvPr/>
          </p:nvSpPr>
          <p:spPr>
            <a:xfrm rot="5400000">
              <a:off x="11505881" y="2262335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4" name="等腰三角形 343"/>
            <p:cNvSpPr/>
            <p:nvPr/>
          </p:nvSpPr>
          <p:spPr>
            <a:xfrm rot="16200000">
              <a:off x="9599998" y="2262335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5" name="等腰三角形 344"/>
            <p:cNvSpPr/>
            <p:nvPr/>
          </p:nvSpPr>
          <p:spPr>
            <a:xfrm rot="5400000">
              <a:off x="10235292" y="2262335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6" name="等腰三角形 345"/>
            <p:cNvSpPr/>
            <p:nvPr/>
          </p:nvSpPr>
          <p:spPr>
            <a:xfrm rot="16200000">
              <a:off x="8329409" y="2262335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7" name="等腰三角形 346"/>
            <p:cNvSpPr/>
            <p:nvPr/>
          </p:nvSpPr>
          <p:spPr>
            <a:xfrm rot="5400000">
              <a:off x="8964703" y="2262335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8" name="等腰三角形 347"/>
            <p:cNvSpPr/>
            <p:nvPr/>
          </p:nvSpPr>
          <p:spPr>
            <a:xfrm rot="16200000">
              <a:off x="11505882" y="2629133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9" name="等腰三角形 348"/>
            <p:cNvSpPr/>
            <p:nvPr/>
          </p:nvSpPr>
          <p:spPr>
            <a:xfrm rot="16200000">
              <a:off x="10235292" y="2629133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0" name="等腰三角形 349"/>
            <p:cNvSpPr/>
            <p:nvPr/>
          </p:nvSpPr>
          <p:spPr>
            <a:xfrm rot="5400000">
              <a:off x="10870586" y="2629133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1" name="等腰三角形 350"/>
            <p:cNvSpPr/>
            <p:nvPr/>
          </p:nvSpPr>
          <p:spPr>
            <a:xfrm rot="5400000">
              <a:off x="9599997" y="2629133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2" name="等腰三角形 351"/>
            <p:cNvSpPr/>
            <p:nvPr/>
          </p:nvSpPr>
          <p:spPr>
            <a:xfrm rot="16200000">
              <a:off x="9599998" y="2999277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3" name="等腰三角形 352"/>
            <p:cNvSpPr/>
            <p:nvPr/>
          </p:nvSpPr>
          <p:spPr>
            <a:xfrm rot="5400000">
              <a:off x="10235292" y="2999277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4" name="等腰三角形 353"/>
            <p:cNvSpPr/>
            <p:nvPr/>
          </p:nvSpPr>
          <p:spPr>
            <a:xfrm rot="16200000">
              <a:off x="11505882" y="3366075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9" name="等腰三角形 358"/>
            <p:cNvSpPr/>
            <p:nvPr/>
          </p:nvSpPr>
          <p:spPr>
            <a:xfrm rot="5400000">
              <a:off x="10870586" y="3366075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0" name="等腰三角形 359"/>
            <p:cNvSpPr/>
            <p:nvPr/>
          </p:nvSpPr>
          <p:spPr>
            <a:xfrm rot="5400000">
              <a:off x="9599997" y="3366075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1" name="组合 360"/>
          <p:cNvGrpSpPr/>
          <p:nvPr/>
        </p:nvGrpSpPr>
        <p:grpSpPr>
          <a:xfrm>
            <a:off x="-10549" y="3165604"/>
            <a:ext cx="3811767" cy="4051507"/>
            <a:chOff x="-10549" y="3165604"/>
            <a:chExt cx="3811767" cy="4051507"/>
          </a:xfrm>
        </p:grpSpPr>
        <p:sp>
          <p:nvSpPr>
            <p:cNvPr id="362" name="等腰三角形 361"/>
            <p:cNvSpPr/>
            <p:nvPr/>
          </p:nvSpPr>
          <p:spPr>
            <a:xfrm rot="5400000">
              <a:off x="-61373" y="6530994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3" name="等腰三角形 362"/>
            <p:cNvSpPr/>
            <p:nvPr/>
          </p:nvSpPr>
          <p:spPr>
            <a:xfrm rot="5400000">
              <a:off x="1209216" y="6530994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4" name="等腰三角形 363"/>
            <p:cNvSpPr/>
            <p:nvPr/>
          </p:nvSpPr>
          <p:spPr>
            <a:xfrm rot="16200000">
              <a:off x="573922" y="6530994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5" name="等腰三角形 364"/>
            <p:cNvSpPr/>
            <p:nvPr/>
          </p:nvSpPr>
          <p:spPr>
            <a:xfrm rot="5400000">
              <a:off x="2479805" y="6530994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6" name="等腰三角形 365"/>
            <p:cNvSpPr/>
            <p:nvPr/>
          </p:nvSpPr>
          <p:spPr>
            <a:xfrm rot="16200000">
              <a:off x="1844511" y="6530994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7" name="等腰三角形 366"/>
            <p:cNvSpPr/>
            <p:nvPr/>
          </p:nvSpPr>
          <p:spPr>
            <a:xfrm rot="5400000">
              <a:off x="573922" y="6164196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8" name="等腰三角形 367"/>
            <p:cNvSpPr/>
            <p:nvPr/>
          </p:nvSpPr>
          <p:spPr>
            <a:xfrm rot="16200000">
              <a:off x="-61372" y="6164196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9" name="等腰三角形 368"/>
            <p:cNvSpPr/>
            <p:nvPr/>
          </p:nvSpPr>
          <p:spPr>
            <a:xfrm rot="5400000">
              <a:off x="1844511" y="6164196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0" name="等腰三角形 369"/>
            <p:cNvSpPr/>
            <p:nvPr/>
          </p:nvSpPr>
          <p:spPr>
            <a:xfrm rot="16200000">
              <a:off x="1209217" y="6164196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1" name="等腰三角形 370"/>
            <p:cNvSpPr/>
            <p:nvPr/>
          </p:nvSpPr>
          <p:spPr>
            <a:xfrm rot="5400000">
              <a:off x="3115100" y="6164196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2" name="等腰三角形 371"/>
            <p:cNvSpPr/>
            <p:nvPr/>
          </p:nvSpPr>
          <p:spPr>
            <a:xfrm rot="5400000">
              <a:off x="-61373" y="5794052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3" name="等腰三角形 372"/>
            <p:cNvSpPr/>
            <p:nvPr/>
          </p:nvSpPr>
          <p:spPr>
            <a:xfrm rot="5400000">
              <a:off x="1209216" y="5794052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4" name="等腰三角形 373"/>
            <p:cNvSpPr/>
            <p:nvPr/>
          </p:nvSpPr>
          <p:spPr>
            <a:xfrm rot="16200000">
              <a:off x="573922" y="5794052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5" name="等腰三角形 374"/>
            <p:cNvSpPr/>
            <p:nvPr/>
          </p:nvSpPr>
          <p:spPr>
            <a:xfrm rot="5400000">
              <a:off x="2479805" y="5794052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6" name="等腰三角形 375"/>
            <p:cNvSpPr/>
            <p:nvPr/>
          </p:nvSpPr>
          <p:spPr>
            <a:xfrm rot="16200000">
              <a:off x="1844511" y="5794052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7" name="等腰三角形 376"/>
            <p:cNvSpPr/>
            <p:nvPr/>
          </p:nvSpPr>
          <p:spPr>
            <a:xfrm rot="5400000">
              <a:off x="573922" y="5427254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8" name="等腰三角形 377"/>
            <p:cNvSpPr/>
            <p:nvPr/>
          </p:nvSpPr>
          <p:spPr>
            <a:xfrm rot="16200000">
              <a:off x="-61372" y="5427254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9" name="等腰三角形 378"/>
            <p:cNvSpPr/>
            <p:nvPr/>
          </p:nvSpPr>
          <p:spPr>
            <a:xfrm rot="16200000">
              <a:off x="1209217" y="5427254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0" name="等腰三角形 379"/>
            <p:cNvSpPr/>
            <p:nvPr/>
          </p:nvSpPr>
          <p:spPr>
            <a:xfrm rot="5400000">
              <a:off x="-61373" y="5057110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1" name="等腰三角形 380"/>
            <p:cNvSpPr/>
            <p:nvPr/>
          </p:nvSpPr>
          <p:spPr>
            <a:xfrm rot="5400000">
              <a:off x="1209216" y="5057110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2" name="等腰三角形 381"/>
            <p:cNvSpPr/>
            <p:nvPr/>
          </p:nvSpPr>
          <p:spPr>
            <a:xfrm rot="16200000">
              <a:off x="573922" y="5057110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3" name="等腰三角形 382"/>
            <p:cNvSpPr/>
            <p:nvPr/>
          </p:nvSpPr>
          <p:spPr>
            <a:xfrm rot="5400000">
              <a:off x="573922" y="4690312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4" name="等腰三角形 383"/>
            <p:cNvSpPr/>
            <p:nvPr/>
          </p:nvSpPr>
          <p:spPr>
            <a:xfrm rot="16200000">
              <a:off x="-61372" y="4690312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5" name="等腰三角形 384"/>
            <p:cNvSpPr/>
            <p:nvPr/>
          </p:nvSpPr>
          <p:spPr>
            <a:xfrm rot="16200000">
              <a:off x="1209217" y="4690312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6" name="等腰三角形 385"/>
            <p:cNvSpPr/>
            <p:nvPr/>
          </p:nvSpPr>
          <p:spPr>
            <a:xfrm rot="5400000">
              <a:off x="-61373" y="4320168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7" name="等腰三角形 386"/>
            <p:cNvSpPr/>
            <p:nvPr/>
          </p:nvSpPr>
          <p:spPr>
            <a:xfrm rot="16200000">
              <a:off x="573922" y="4320168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8" name="等腰三角形 387"/>
            <p:cNvSpPr/>
            <p:nvPr/>
          </p:nvSpPr>
          <p:spPr>
            <a:xfrm rot="16200000">
              <a:off x="-61372" y="3953370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9" name="等腰三角形 388"/>
            <p:cNvSpPr/>
            <p:nvPr/>
          </p:nvSpPr>
          <p:spPr>
            <a:xfrm rot="5400000">
              <a:off x="-61373" y="3583226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0" name="等腰三角形 389"/>
            <p:cNvSpPr/>
            <p:nvPr/>
          </p:nvSpPr>
          <p:spPr>
            <a:xfrm rot="16200000">
              <a:off x="-61372" y="3216428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049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矩形 5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5" name="矩形 434"/>
          <p:cNvSpPr/>
          <p:nvPr/>
        </p:nvSpPr>
        <p:spPr>
          <a:xfrm>
            <a:off x="3032068" y="2642029"/>
            <a:ext cx="5777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chemeClr val="bg1"/>
                </a:solidFill>
                <a:latin typeface="+mj-ea"/>
                <a:ea typeface="+mj-ea"/>
              </a:rPr>
              <a:t>111</a:t>
            </a:r>
            <a:r>
              <a:rPr lang="zh-TW" altLang="en-US" sz="4000" dirty="0">
                <a:solidFill>
                  <a:schemeClr val="bg1"/>
                </a:solidFill>
                <a:latin typeface="+mj-ea"/>
                <a:ea typeface="+mj-ea"/>
              </a:rPr>
              <a:t>學年度大學申請入學各校系學習歷程資料</a:t>
            </a:r>
          </a:p>
        </p:txBody>
      </p:sp>
      <p:grpSp>
        <p:nvGrpSpPr>
          <p:cNvPr id="436" name="组合 435"/>
          <p:cNvGrpSpPr/>
          <p:nvPr/>
        </p:nvGrpSpPr>
        <p:grpSpPr>
          <a:xfrm>
            <a:off x="1531472" y="2423879"/>
            <a:ext cx="1204992" cy="926036"/>
            <a:chOff x="646562" y="1647630"/>
            <a:chExt cx="1204992" cy="926036"/>
          </a:xfrm>
        </p:grpSpPr>
        <p:sp>
          <p:nvSpPr>
            <p:cNvPr id="437" name="任意多边形 436"/>
            <p:cNvSpPr/>
            <p:nvPr/>
          </p:nvSpPr>
          <p:spPr>
            <a:xfrm>
              <a:off x="646562" y="1647630"/>
              <a:ext cx="593870" cy="926036"/>
            </a:xfrm>
            <a:custGeom>
              <a:avLst/>
              <a:gdLst/>
              <a:ahLst/>
              <a:cxnLst/>
              <a:rect l="l" t="t" r="r" b="b"/>
              <a:pathLst>
                <a:path w="1350388" h="2105689">
                  <a:moveTo>
                    <a:pt x="687971" y="25"/>
                  </a:moveTo>
                  <a:lnTo>
                    <a:pt x="712279" y="25"/>
                  </a:lnTo>
                  <a:cubicBezTo>
                    <a:pt x="894524" y="11675"/>
                    <a:pt x="1037459" y="72697"/>
                    <a:pt x="1141084" y="183096"/>
                  </a:cubicBezTo>
                  <a:cubicBezTo>
                    <a:pt x="1244708" y="293492"/>
                    <a:pt x="1309403" y="428959"/>
                    <a:pt x="1335166" y="589489"/>
                  </a:cubicBezTo>
                  <a:cubicBezTo>
                    <a:pt x="1339661" y="614115"/>
                    <a:pt x="1342826" y="640070"/>
                    <a:pt x="1344661" y="667352"/>
                  </a:cubicBezTo>
                  <a:cubicBezTo>
                    <a:pt x="1346497" y="694635"/>
                    <a:pt x="1347383" y="721348"/>
                    <a:pt x="1347320" y="747493"/>
                  </a:cubicBezTo>
                  <a:lnTo>
                    <a:pt x="1350359" y="1242764"/>
                  </a:lnTo>
                  <a:cubicBezTo>
                    <a:pt x="1351055" y="1358098"/>
                    <a:pt x="1339028" y="1469256"/>
                    <a:pt x="1314277" y="1576235"/>
                  </a:cubicBezTo>
                  <a:cubicBezTo>
                    <a:pt x="1289526" y="1683215"/>
                    <a:pt x="1247873" y="1777662"/>
                    <a:pt x="1189319" y="1859573"/>
                  </a:cubicBezTo>
                  <a:cubicBezTo>
                    <a:pt x="1132728" y="1938765"/>
                    <a:pt x="1056006" y="1999154"/>
                    <a:pt x="959155" y="2040744"/>
                  </a:cubicBezTo>
                  <a:cubicBezTo>
                    <a:pt x="862304" y="2082332"/>
                    <a:pt x="756717" y="2103981"/>
                    <a:pt x="642394" y="2105689"/>
                  </a:cubicBezTo>
                  <a:cubicBezTo>
                    <a:pt x="510952" y="2093742"/>
                    <a:pt x="400441" y="2053830"/>
                    <a:pt x="310863" y="1985954"/>
                  </a:cubicBezTo>
                  <a:cubicBezTo>
                    <a:pt x="221284" y="1918073"/>
                    <a:pt x="151287" y="1833146"/>
                    <a:pt x="100870" y="1731170"/>
                  </a:cubicBezTo>
                  <a:cubicBezTo>
                    <a:pt x="50454" y="1629193"/>
                    <a:pt x="18269" y="1521086"/>
                    <a:pt x="4314" y="1406842"/>
                  </a:cubicBezTo>
                  <a:cubicBezTo>
                    <a:pt x="2669" y="1380570"/>
                    <a:pt x="1403" y="1352589"/>
                    <a:pt x="516" y="1322902"/>
                  </a:cubicBezTo>
                  <a:cubicBezTo>
                    <a:pt x="-370" y="1293213"/>
                    <a:pt x="-117" y="1264476"/>
                    <a:pt x="1276" y="1236685"/>
                  </a:cubicBezTo>
                  <a:cubicBezTo>
                    <a:pt x="1403" y="1163510"/>
                    <a:pt x="1909" y="1089573"/>
                    <a:pt x="2795" y="1014879"/>
                  </a:cubicBezTo>
                  <a:cubicBezTo>
                    <a:pt x="3681" y="940181"/>
                    <a:pt x="4188" y="866246"/>
                    <a:pt x="4314" y="793069"/>
                  </a:cubicBezTo>
                  <a:cubicBezTo>
                    <a:pt x="4251" y="681721"/>
                    <a:pt x="18811" y="577780"/>
                    <a:pt x="47993" y="481244"/>
                  </a:cubicBezTo>
                  <a:cubicBezTo>
                    <a:pt x="77175" y="384709"/>
                    <a:pt x="121359" y="298242"/>
                    <a:pt x="180546" y="221836"/>
                  </a:cubicBezTo>
                  <a:cubicBezTo>
                    <a:pt x="235112" y="151256"/>
                    <a:pt x="304490" y="96434"/>
                    <a:pt x="388681" y="57378"/>
                  </a:cubicBezTo>
                  <a:cubicBezTo>
                    <a:pt x="472872" y="18321"/>
                    <a:pt x="572636" y="-795"/>
                    <a:pt x="687971" y="25"/>
                  </a:cubicBezTo>
                  <a:close/>
                  <a:moveTo>
                    <a:pt x="706202" y="197529"/>
                  </a:moveTo>
                  <a:cubicBezTo>
                    <a:pt x="621188" y="194807"/>
                    <a:pt x="547378" y="206327"/>
                    <a:pt x="484773" y="232092"/>
                  </a:cubicBezTo>
                  <a:cubicBezTo>
                    <a:pt x="422168" y="257854"/>
                    <a:pt x="370387" y="295960"/>
                    <a:pt x="329431" y="346413"/>
                  </a:cubicBezTo>
                  <a:cubicBezTo>
                    <a:pt x="287082" y="401803"/>
                    <a:pt x="255558" y="468015"/>
                    <a:pt x="234859" y="545053"/>
                  </a:cubicBezTo>
                  <a:cubicBezTo>
                    <a:pt x="214159" y="622091"/>
                    <a:pt x="203144" y="705777"/>
                    <a:pt x="201815" y="796107"/>
                  </a:cubicBezTo>
                  <a:cubicBezTo>
                    <a:pt x="201562" y="869158"/>
                    <a:pt x="200549" y="942586"/>
                    <a:pt x="198776" y="1016396"/>
                  </a:cubicBezTo>
                  <a:cubicBezTo>
                    <a:pt x="197004" y="1090206"/>
                    <a:pt x="195992" y="1163637"/>
                    <a:pt x="195738" y="1236685"/>
                  </a:cubicBezTo>
                  <a:cubicBezTo>
                    <a:pt x="194156" y="1284098"/>
                    <a:pt x="195802" y="1332082"/>
                    <a:pt x="200676" y="1380637"/>
                  </a:cubicBezTo>
                  <a:cubicBezTo>
                    <a:pt x="205550" y="1429187"/>
                    <a:pt x="214033" y="1476408"/>
                    <a:pt x="226123" y="1522301"/>
                  </a:cubicBezTo>
                  <a:cubicBezTo>
                    <a:pt x="249861" y="1632003"/>
                    <a:pt x="295818" y="1721766"/>
                    <a:pt x="363994" y="1791588"/>
                  </a:cubicBezTo>
                  <a:cubicBezTo>
                    <a:pt x="432169" y="1861411"/>
                    <a:pt x="525983" y="1900276"/>
                    <a:pt x="645432" y="1908190"/>
                  </a:cubicBezTo>
                  <a:cubicBezTo>
                    <a:pt x="733232" y="1911037"/>
                    <a:pt x="808307" y="1898505"/>
                    <a:pt x="870659" y="1870588"/>
                  </a:cubicBezTo>
                  <a:cubicBezTo>
                    <a:pt x="933011" y="1842672"/>
                    <a:pt x="984539" y="1800513"/>
                    <a:pt x="1025242" y="1744111"/>
                  </a:cubicBezTo>
                  <a:cubicBezTo>
                    <a:pt x="1071768" y="1679164"/>
                    <a:pt x="1104812" y="1603201"/>
                    <a:pt x="1124372" y="1516227"/>
                  </a:cubicBezTo>
                  <a:cubicBezTo>
                    <a:pt x="1143932" y="1429249"/>
                    <a:pt x="1153427" y="1338095"/>
                    <a:pt x="1152858" y="1242764"/>
                  </a:cubicBezTo>
                  <a:lnTo>
                    <a:pt x="1149819" y="747493"/>
                  </a:lnTo>
                  <a:cubicBezTo>
                    <a:pt x="1150326" y="664946"/>
                    <a:pt x="1137159" y="583919"/>
                    <a:pt x="1110319" y="504413"/>
                  </a:cubicBezTo>
                  <a:cubicBezTo>
                    <a:pt x="1079618" y="419085"/>
                    <a:pt x="1030116" y="348188"/>
                    <a:pt x="961814" y="291720"/>
                  </a:cubicBezTo>
                  <a:cubicBezTo>
                    <a:pt x="893511" y="235257"/>
                    <a:pt x="808307" y="203858"/>
                    <a:pt x="706202" y="197529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38" name="任意多边形 437"/>
            <p:cNvSpPr/>
            <p:nvPr/>
          </p:nvSpPr>
          <p:spPr>
            <a:xfrm>
              <a:off x="1405246" y="1647736"/>
              <a:ext cx="446308" cy="912567"/>
            </a:xfrm>
            <a:custGeom>
              <a:avLst/>
              <a:gdLst/>
              <a:ahLst/>
              <a:cxnLst/>
              <a:rect l="l" t="t" r="r" b="b"/>
              <a:pathLst>
                <a:path w="1014850" h="2075064">
                  <a:moveTo>
                    <a:pt x="496743" y="72"/>
                  </a:moveTo>
                  <a:cubicBezTo>
                    <a:pt x="504276" y="-182"/>
                    <a:pt x="511761" y="230"/>
                    <a:pt x="519199" y="1306"/>
                  </a:cubicBezTo>
                  <a:cubicBezTo>
                    <a:pt x="534075" y="3457"/>
                    <a:pt x="548381" y="9027"/>
                    <a:pt x="562118" y="18017"/>
                  </a:cubicBezTo>
                  <a:cubicBezTo>
                    <a:pt x="586425" y="36755"/>
                    <a:pt x="598579" y="63086"/>
                    <a:pt x="598579" y="97016"/>
                  </a:cubicBezTo>
                  <a:lnTo>
                    <a:pt x="598579" y="1874526"/>
                  </a:lnTo>
                  <a:lnTo>
                    <a:pt x="920658" y="1874526"/>
                  </a:lnTo>
                  <a:cubicBezTo>
                    <a:pt x="947181" y="1875220"/>
                    <a:pt x="969337" y="1885222"/>
                    <a:pt x="987124" y="1904529"/>
                  </a:cubicBezTo>
                  <a:cubicBezTo>
                    <a:pt x="1004912" y="1923839"/>
                    <a:pt x="1014154" y="1948272"/>
                    <a:pt x="1014850" y="1977832"/>
                  </a:cubicBezTo>
                  <a:cubicBezTo>
                    <a:pt x="1014154" y="2005812"/>
                    <a:pt x="1004912" y="2028854"/>
                    <a:pt x="987124" y="2046958"/>
                  </a:cubicBezTo>
                  <a:cubicBezTo>
                    <a:pt x="969337" y="2065063"/>
                    <a:pt x="947181" y="2074430"/>
                    <a:pt x="920658" y="2075064"/>
                  </a:cubicBezTo>
                  <a:lnTo>
                    <a:pt x="97231" y="2075064"/>
                  </a:lnTo>
                  <a:cubicBezTo>
                    <a:pt x="67922" y="2074557"/>
                    <a:pt x="44501" y="2064936"/>
                    <a:pt x="26966" y="2046199"/>
                  </a:cubicBezTo>
                  <a:cubicBezTo>
                    <a:pt x="9432" y="2027462"/>
                    <a:pt x="443" y="2002648"/>
                    <a:pt x="0" y="1971756"/>
                  </a:cubicBezTo>
                  <a:cubicBezTo>
                    <a:pt x="443" y="1945106"/>
                    <a:pt x="9432" y="1922445"/>
                    <a:pt x="26966" y="1903771"/>
                  </a:cubicBezTo>
                  <a:cubicBezTo>
                    <a:pt x="44501" y="1885097"/>
                    <a:pt x="67922" y="1875348"/>
                    <a:pt x="97231" y="1874526"/>
                  </a:cubicBezTo>
                  <a:lnTo>
                    <a:pt x="401079" y="1874526"/>
                  </a:lnTo>
                  <a:lnTo>
                    <a:pt x="401079" y="233747"/>
                  </a:lnTo>
                  <a:lnTo>
                    <a:pt x="188385" y="300595"/>
                  </a:lnTo>
                  <a:cubicBezTo>
                    <a:pt x="176105" y="303632"/>
                    <a:pt x="163444" y="304393"/>
                    <a:pt x="150404" y="302874"/>
                  </a:cubicBezTo>
                  <a:cubicBezTo>
                    <a:pt x="137364" y="301356"/>
                    <a:pt x="124704" y="297554"/>
                    <a:pt x="112423" y="291479"/>
                  </a:cubicBezTo>
                  <a:cubicBezTo>
                    <a:pt x="101662" y="285530"/>
                    <a:pt x="92040" y="277679"/>
                    <a:pt x="83558" y="267931"/>
                  </a:cubicBezTo>
                  <a:cubicBezTo>
                    <a:pt x="75075" y="258184"/>
                    <a:pt x="68492" y="245774"/>
                    <a:pt x="63808" y="230709"/>
                  </a:cubicBezTo>
                  <a:cubicBezTo>
                    <a:pt x="56781" y="203997"/>
                    <a:pt x="59440" y="179183"/>
                    <a:pt x="71784" y="156267"/>
                  </a:cubicBezTo>
                  <a:cubicBezTo>
                    <a:pt x="84128" y="133352"/>
                    <a:pt x="102738" y="117652"/>
                    <a:pt x="127616" y="109173"/>
                  </a:cubicBezTo>
                  <a:lnTo>
                    <a:pt x="474002" y="2823"/>
                  </a:lnTo>
                  <a:cubicBezTo>
                    <a:pt x="481630" y="1241"/>
                    <a:pt x="489210" y="324"/>
                    <a:pt x="496743" y="72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18" name="组合 617"/>
          <p:cNvGrpSpPr/>
          <p:nvPr/>
        </p:nvGrpSpPr>
        <p:grpSpPr>
          <a:xfrm>
            <a:off x="5203760" y="-369459"/>
            <a:ext cx="6988240" cy="4421651"/>
            <a:chOff x="5203760" y="-369459"/>
            <a:chExt cx="6988240" cy="4421651"/>
          </a:xfrm>
        </p:grpSpPr>
        <p:sp>
          <p:nvSpPr>
            <p:cNvPr id="519" name="等腰三角形 518"/>
            <p:cNvSpPr/>
            <p:nvPr/>
          </p:nvSpPr>
          <p:spPr>
            <a:xfrm rot="16200000">
              <a:off x="11505882" y="-318635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等腰三角形 519"/>
            <p:cNvSpPr/>
            <p:nvPr/>
          </p:nvSpPr>
          <p:spPr>
            <a:xfrm rot="16200000">
              <a:off x="10235292" y="-318635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等腰三角形 520"/>
            <p:cNvSpPr/>
            <p:nvPr/>
          </p:nvSpPr>
          <p:spPr>
            <a:xfrm rot="5400000">
              <a:off x="10870586" y="-318635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2" name="等腰三角形 521"/>
            <p:cNvSpPr/>
            <p:nvPr/>
          </p:nvSpPr>
          <p:spPr>
            <a:xfrm rot="16200000">
              <a:off x="8964703" y="-318635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3" name="等腰三角形 522"/>
            <p:cNvSpPr/>
            <p:nvPr/>
          </p:nvSpPr>
          <p:spPr>
            <a:xfrm rot="5400000">
              <a:off x="9599997" y="-318635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4" name="等腰三角形 523"/>
            <p:cNvSpPr/>
            <p:nvPr/>
          </p:nvSpPr>
          <p:spPr>
            <a:xfrm rot="16200000">
              <a:off x="7694114" y="-318635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5" name="等腰三角形 524"/>
            <p:cNvSpPr/>
            <p:nvPr/>
          </p:nvSpPr>
          <p:spPr>
            <a:xfrm rot="5400000">
              <a:off x="8329408" y="-318635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6" name="等腰三角形 525"/>
            <p:cNvSpPr/>
            <p:nvPr/>
          </p:nvSpPr>
          <p:spPr>
            <a:xfrm rot="16200000">
              <a:off x="6423525" y="-318635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7" name="等腰三角形 526"/>
            <p:cNvSpPr/>
            <p:nvPr/>
          </p:nvSpPr>
          <p:spPr>
            <a:xfrm rot="5400000">
              <a:off x="7058819" y="-318635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8" name="等腰三角形 527"/>
            <p:cNvSpPr/>
            <p:nvPr/>
          </p:nvSpPr>
          <p:spPr>
            <a:xfrm rot="16200000">
              <a:off x="10870587" y="51509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9" name="等腰三角形 528"/>
            <p:cNvSpPr/>
            <p:nvPr/>
          </p:nvSpPr>
          <p:spPr>
            <a:xfrm rot="5400000">
              <a:off x="11505881" y="5150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0" name="等腰三角形 529"/>
            <p:cNvSpPr/>
            <p:nvPr/>
          </p:nvSpPr>
          <p:spPr>
            <a:xfrm rot="16200000">
              <a:off x="9599998" y="5150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1" name="等腰三角形 530"/>
            <p:cNvSpPr/>
            <p:nvPr/>
          </p:nvSpPr>
          <p:spPr>
            <a:xfrm rot="16200000">
              <a:off x="8329409" y="5150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2" name="等腰三角形 531"/>
            <p:cNvSpPr/>
            <p:nvPr/>
          </p:nvSpPr>
          <p:spPr>
            <a:xfrm rot="5400000">
              <a:off x="8964703" y="51509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3" name="等腰三角形 532"/>
            <p:cNvSpPr/>
            <p:nvPr/>
          </p:nvSpPr>
          <p:spPr>
            <a:xfrm rot="16200000">
              <a:off x="7058820" y="5150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4" name="等腰三角形 533"/>
            <p:cNvSpPr/>
            <p:nvPr/>
          </p:nvSpPr>
          <p:spPr>
            <a:xfrm rot="5400000">
              <a:off x="7694114" y="51509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5" name="等腰三角形 534"/>
            <p:cNvSpPr/>
            <p:nvPr/>
          </p:nvSpPr>
          <p:spPr>
            <a:xfrm rot="16200000">
              <a:off x="11505882" y="418307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6" name="等腰三角形 535"/>
            <p:cNvSpPr/>
            <p:nvPr/>
          </p:nvSpPr>
          <p:spPr>
            <a:xfrm rot="16200000">
              <a:off x="10235292" y="418307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7" name="等腰三角形 536"/>
            <p:cNvSpPr/>
            <p:nvPr/>
          </p:nvSpPr>
          <p:spPr>
            <a:xfrm rot="5400000">
              <a:off x="10870586" y="418307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8" name="等腰三角形 537"/>
            <p:cNvSpPr/>
            <p:nvPr/>
          </p:nvSpPr>
          <p:spPr>
            <a:xfrm rot="16200000">
              <a:off x="8964703" y="418307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9" name="等腰三角形 538"/>
            <p:cNvSpPr/>
            <p:nvPr/>
          </p:nvSpPr>
          <p:spPr>
            <a:xfrm rot="5400000">
              <a:off x="9599997" y="418307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0" name="等腰三角形 539"/>
            <p:cNvSpPr/>
            <p:nvPr/>
          </p:nvSpPr>
          <p:spPr>
            <a:xfrm rot="16200000">
              <a:off x="7694114" y="418307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1" name="等腰三角形 540"/>
            <p:cNvSpPr/>
            <p:nvPr/>
          </p:nvSpPr>
          <p:spPr>
            <a:xfrm rot="16200000">
              <a:off x="6423525" y="418307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2" name="等腰三角形 541"/>
            <p:cNvSpPr/>
            <p:nvPr/>
          </p:nvSpPr>
          <p:spPr>
            <a:xfrm rot="5400000">
              <a:off x="7058819" y="418307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3" name="等腰三角形 542"/>
            <p:cNvSpPr/>
            <p:nvPr/>
          </p:nvSpPr>
          <p:spPr>
            <a:xfrm rot="5400000">
              <a:off x="11505881" y="788451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4" name="等腰三角形 543"/>
            <p:cNvSpPr/>
            <p:nvPr/>
          </p:nvSpPr>
          <p:spPr>
            <a:xfrm rot="16200000">
              <a:off x="9599998" y="788451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5" name="等腰三角形 544"/>
            <p:cNvSpPr/>
            <p:nvPr/>
          </p:nvSpPr>
          <p:spPr>
            <a:xfrm rot="5400000">
              <a:off x="10235292" y="788451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6" name="等腰三角形 545"/>
            <p:cNvSpPr/>
            <p:nvPr/>
          </p:nvSpPr>
          <p:spPr>
            <a:xfrm rot="16200000">
              <a:off x="8329409" y="788451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7" name="等腰三角形 546"/>
            <p:cNvSpPr/>
            <p:nvPr/>
          </p:nvSpPr>
          <p:spPr>
            <a:xfrm rot="5400000">
              <a:off x="8964703" y="788451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8" name="等腰三角形 547"/>
            <p:cNvSpPr/>
            <p:nvPr/>
          </p:nvSpPr>
          <p:spPr>
            <a:xfrm rot="16200000">
              <a:off x="7058820" y="788451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9" name="等腰三角形 548"/>
            <p:cNvSpPr/>
            <p:nvPr/>
          </p:nvSpPr>
          <p:spPr>
            <a:xfrm rot="5400000">
              <a:off x="7694114" y="788451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0" name="等腰三角形 549"/>
            <p:cNvSpPr/>
            <p:nvPr/>
          </p:nvSpPr>
          <p:spPr>
            <a:xfrm rot="5400000">
              <a:off x="6423525" y="788451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1" name="等腰三角形 550"/>
            <p:cNvSpPr/>
            <p:nvPr/>
          </p:nvSpPr>
          <p:spPr>
            <a:xfrm rot="16200000">
              <a:off x="11505882" y="115524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2" name="等腰三角形 551"/>
            <p:cNvSpPr/>
            <p:nvPr/>
          </p:nvSpPr>
          <p:spPr>
            <a:xfrm rot="16200000">
              <a:off x="10235292" y="1155249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3" name="等腰三角形 552"/>
            <p:cNvSpPr/>
            <p:nvPr/>
          </p:nvSpPr>
          <p:spPr>
            <a:xfrm rot="5400000">
              <a:off x="10870586" y="115524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4" name="等腰三角形 553"/>
            <p:cNvSpPr/>
            <p:nvPr/>
          </p:nvSpPr>
          <p:spPr>
            <a:xfrm rot="16200000">
              <a:off x="8964703" y="1155249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5" name="等腰三角形 554"/>
            <p:cNvSpPr/>
            <p:nvPr/>
          </p:nvSpPr>
          <p:spPr>
            <a:xfrm rot="5400000">
              <a:off x="9599997" y="115524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6" name="等腰三角形 555"/>
            <p:cNvSpPr/>
            <p:nvPr/>
          </p:nvSpPr>
          <p:spPr>
            <a:xfrm rot="16200000">
              <a:off x="7694114" y="1155249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7" name="等腰三角形 556"/>
            <p:cNvSpPr/>
            <p:nvPr/>
          </p:nvSpPr>
          <p:spPr>
            <a:xfrm rot="5400000">
              <a:off x="8329408" y="115524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8" name="等腰三角形 557"/>
            <p:cNvSpPr/>
            <p:nvPr/>
          </p:nvSpPr>
          <p:spPr>
            <a:xfrm rot="16200000">
              <a:off x="6423525" y="115524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9" name="等腰三角形 558"/>
            <p:cNvSpPr/>
            <p:nvPr/>
          </p:nvSpPr>
          <p:spPr>
            <a:xfrm rot="16200000">
              <a:off x="5152936" y="115524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0" name="等腰三角形 559"/>
            <p:cNvSpPr/>
            <p:nvPr/>
          </p:nvSpPr>
          <p:spPr>
            <a:xfrm rot="16200000">
              <a:off x="10870587" y="1525393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1" name="等腰三角形 560"/>
            <p:cNvSpPr/>
            <p:nvPr/>
          </p:nvSpPr>
          <p:spPr>
            <a:xfrm rot="16200000">
              <a:off x="9599998" y="1525393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2" name="等腰三角形 561"/>
            <p:cNvSpPr/>
            <p:nvPr/>
          </p:nvSpPr>
          <p:spPr>
            <a:xfrm rot="5400000">
              <a:off x="10235292" y="1525393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3" name="等腰三角形 562"/>
            <p:cNvSpPr/>
            <p:nvPr/>
          </p:nvSpPr>
          <p:spPr>
            <a:xfrm rot="16200000">
              <a:off x="8329409" y="1525393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4" name="等腰三角形 563"/>
            <p:cNvSpPr/>
            <p:nvPr/>
          </p:nvSpPr>
          <p:spPr>
            <a:xfrm rot="5400000">
              <a:off x="8964703" y="1525393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5" name="等腰三角形 564"/>
            <p:cNvSpPr/>
            <p:nvPr/>
          </p:nvSpPr>
          <p:spPr>
            <a:xfrm rot="16200000">
              <a:off x="7058820" y="1525393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6" name="等腰三角形 565"/>
            <p:cNvSpPr/>
            <p:nvPr/>
          </p:nvSpPr>
          <p:spPr>
            <a:xfrm rot="5400000">
              <a:off x="7694114" y="1525393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7" name="等腰三角形 566"/>
            <p:cNvSpPr/>
            <p:nvPr/>
          </p:nvSpPr>
          <p:spPr>
            <a:xfrm rot="16200000">
              <a:off x="11505882" y="1892191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8" name="等腰三角形 567"/>
            <p:cNvSpPr/>
            <p:nvPr/>
          </p:nvSpPr>
          <p:spPr>
            <a:xfrm rot="16200000">
              <a:off x="10235292" y="1892191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9" name="等腰三角形 568"/>
            <p:cNvSpPr/>
            <p:nvPr/>
          </p:nvSpPr>
          <p:spPr>
            <a:xfrm rot="5400000">
              <a:off x="10870586" y="1892191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0" name="等腰三角形 569"/>
            <p:cNvSpPr/>
            <p:nvPr/>
          </p:nvSpPr>
          <p:spPr>
            <a:xfrm rot="16200000">
              <a:off x="8964703" y="1892191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1" name="等腰三角形 570"/>
            <p:cNvSpPr/>
            <p:nvPr/>
          </p:nvSpPr>
          <p:spPr>
            <a:xfrm rot="5400000">
              <a:off x="9599997" y="1892191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2" name="等腰三角形 571"/>
            <p:cNvSpPr/>
            <p:nvPr/>
          </p:nvSpPr>
          <p:spPr>
            <a:xfrm rot="5400000">
              <a:off x="8329408" y="1892191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3" name="等腰三角形 572"/>
            <p:cNvSpPr/>
            <p:nvPr/>
          </p:nvSpPr>
          <p:spPr>
            <a:xfrm rot="16200000">
              <a:off x="10870587" y="2262335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4" name="等腰三角形 573"/>
            <p:cNvSpPr/>
            <p:nvPr/>
          </p:nvSpPr>
          <p:spPr>
            <a:xfrm rot="5400000">
              <a:off x="11505881" y="2262335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5" name="等腰三角形 574"/>
            <p:cNvSpPr/>
            <p:nvPr/>
          </p:nvSpPr>
          <p:spPr>
            <a:xfrm rot="16200000">
              <a:off x="9599998" y="2262335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6" name="等腰三角形 575"/>
            <p:cNvSpPr/>
            <p:nvPr/>
          </p:nvSpPr>
          <p:spPr>
            <a:xfrm rot="5400000">
              <a:off x="10235292" y="2262335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7" name="等腰三角形 576"/>
            <p:cNvSpPr/>
            <p:nvPr/>
          </p:nvSpPr>
          <p:spPr>
            <a:xfrm rot="16200000">
              <a:off x="8329409" y="2262335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8" name="等腰三角形 577"/>
            <p:cNvSpPr/>
            <p:nvPr/>
          </p:nvSpPr>
          <p:spPr>
            <a:xfrm rot="5400000">
              <a:off x="8964703" y="2262335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9" name="等腰三角形 578"/>
            <p:cNvSpPr/>
            <p:nvPr/>
          </p:nvSpPr>
          <p:spPr>
            <a:xfrm rot="16200000">
              <a:off x="11505882" y="2629133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0" name="等腰三角形 579"/>
            <p:cNvSpPr/>
            <p:nvPr/>
          </p:nvSpPr>
          <p:spPr>
            <a:xfrm rot="16200000">
              <a:off x="10235292" y="2629133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1" name="等腰三角形 580"/>
            <p:cNvSpPr/>
            <p:nvPr/>
          </p:nvSpPr>
          <p:spPr>
            <a:xfrm rot="5400000">
              <a:off x="10870586" y="2629133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2" name="等腰三角形 581"/>
            <p:cNvSpPr/>
            <p:nvPr/>
          </p:nvSpPr>
          <p:spPr>
            <a:xfrm rot="5400000">
              <a:off x="9599997" y="2629133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3" name="等腰三角形 582"/>
            <p:cNvSpPr/>
            <p:nvPr/>
          </p:nvSpPr>
          <p:spPr>
            <a:xfrm rot="16200000">
              <a:off x="9599998" y="2999277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4" name="等腰三角形 583"/>
            <p:cNvSpPr/>
            <p:nvPr/>
          </p:nvSpPr>
          <p:spPr>
            <a:xfrm rot="5400000">
              <a:off x="10235292" y="2999277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5" name="等腰三角形 584"/>
            <p:cNvSpPr/>
            <p:nvPr/>
          </p:nvSpPr>
          <p:spPr>
            <a:xfrm rot="16200000">
              <a:off x="11505882" y="3366075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6" name="等腰三角形 585"/>
            <p:cNvSpPr/>
            <p:nvPr/>
          </p:nvSpPr>
          <p:spPr>
            <a:xfrm rot="5400000">
              <a:off x="10870586" y="3366075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7" name="等腰三角形 586"/>
            <p:cNvSpPr/>
            <p:nvPr/>
          </p:nvSpPr>
          <p:spPr>
            <a:xfrm rot="5400000">
              <a:off x="9599997" y="3366075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9" name="组合 618"/>
          <p:cNvGrpSpPr/>
          <p:nvPr/>
        </p:nvGrpSpPr>
        <p:grpSpPr>
          <a:xfrm>
            <a:off x="-10549" y="3165604"/>
            <a:ext cx="3811767" cy="4051507"/>
            <a:chOff x="-10549" y="3165604"/>
            <a:chExt cx="3811767" cy="4051507"/>
          </a:xfrm>
        </p:grpSpPr>
        <p:sp>
          <p:nvSpPr>
            <p:cNvPr id="589" name="等腰三角形 588"/>
            <p:cNvSpPr/>
            <p:nvPr/>
          </p:nvSpPr>
          <p:spPr>
            <a:xfrm rot="5400000">
              <a:off x="-61373" y="6530994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0" name="等腰三角形 589"/>
            <p:cNvSpPr/>
            <p:nvPr/>
          </p:nvSpPr>
          <p:spPr>
            <a:xfrm rot="5400000">
              <a:off x="1209216" y="6530994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1" name="等腰三角形 590"/>
            <p:cNvSpPr/>
            <p:nvPr/>
          </p:nvSpPr>
          <p:spPr>
            <a:xfrm rot="16200000">
              <a:off x="573922" y="6530994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2" name="等腰三角形 591"/>
            <p:cNvSpPr/>
            <p:nvPr/>
          </p:nvSpPr>
          <p:spPr>
            <a:xfrm rot="5400000">
              <a:off x="2479805" y="6530994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3" name="等腰三角形 592"/>
            <p:cNvSpPr/>
            <p:nvPr/>
          </p:nvSpPr>
          <p:spPr>
            <a:xfrm rot="16200000">
              <a:off x="1844511" y="6530994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4" name="等腰三角形 593"/>
            <p:cNvSpPr/>
            <p:nvPr/>
          </p:nvSpPr>
          <p:spPr>
            <a:xfrm rot="5400000">
              <a:off x="573922" y="6164196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5" name="等腰三角形 594"/>
            <p:cNvSpPr/>
            <p:nvPr/>
          </p:nvSpPr>
          <p:spPr>
            <a:xfrm rot="16200000">
              <a:off x="-61372" y="6164196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6" name="等腰三角形 595"/>
            <p:cNvSpPr/>
            <p:nvPr/>
          </p:nvSpPr>
          <p:spPr>
            <a:xfrm rot="5400000">
              <a:off x="1844511" y="6164196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7" name="等腰三角形 596"/>
            <p:cNvSpPr/>
            <p:nvPr/>
          </p:nvSpPr>
          <p:spPr>
            <a:xfrm rot="16200000">
              <a:off x="1209217" y="6164196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8" name="等腰三角形 597"/>
            <p:cNvSpPr/>
            <p:nvPr/>
          </p:nvSpPr>
          <p:spPr>
            <a:xfrm rot="5400000">
              <a:off x="3115100" y="6164196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9" name="等腰三角形 598"/>
            <p:cNvSpPr/>
            <p:nvPr/>
          </p:nvSpPr>
          <p:spPr>
            <a:xfrm rot="5400000">
              <a:off x="-61373" y="5794052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0" name="等腰三角形 599"/>
            <p:cNvSpPr/>
            <p:nvPr/>
          </p:nvSpPr>
          <p:spPr>
            <a:xfrm rot="5400000">
              <a:off x="1209216" y="5794052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1" name="等腰三角形 600"/>
            <p:cNvSpPr/>
            <p:nvPr/>
          </p:nvSpPr>
          <p:spPr>
            <a:xfrm rot="16200000">
              <a:off x="573922" y="5794052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2" name="等腰三角形 601"/>
            <p:cNvSpPr/>
            <p:nvPr/>
          </p:nvSpPr>
          <p:spPr>
            <a:xfrm rot="5400000">
              <a:off x="2479805" y="5794052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3" name="等腰三角形 602"/>
            <p:cNvSpPr/>
            <p:nvPr/>
          </p:nvSpPr>
          <p:spPr>
            <a:xfrm rot="16200000">
              <a:off x="1844511" y="5794052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4" name="等腰三角形 603"/>
            <p:cNvSpPr/>
            <p:nvPr/>
          </p:nvSpPr>
          <p:spPr>
            <a:xfrm rot="5400000">
              <a:off x="573922" y="5427254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5" name="等腰三角形 604"/>
            <p:cNvSpPr/>
            <p:nvPr/>
          </p:nvSpPr>
          <p:spPr>
            <a:xfrm rot="16200000">
              <a:off x="-61372" y="5427254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6" name="等腰三角形 605"/>
            <p:cNvSpPr/>
            <p:nvPr/>
          </p:nvSpPr>
          <p:spPr>
            <a:xfrm rot="16200000">
              <a:off x="1209217" y="5427254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7" name="等腰三角形 606"/>
            <p:cNvSpPr/>
            <p:nvPr/>
          </p:nvSpPr>
          <p:spPr>
            <a:xfrm rot="5400000">
              <a:off x="-61373" y="5057110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8" name="等腰三角形 607"/>
            <p:cNvSpPr/>
            <p:nvPr/>
          </p:nvSpPr>
          <p:spPr>
            <a:xfrm rot="5400000">
              <a:off x="1209216" y="5057110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9" name="等腰三角形 608"/>
            <p:cNvSpPr/>
            <p:nvPr/>
          </p:nvSpPr>
          <p:spPr>
            <a:xfrm rot="16200000">
              <a:off x="573922" y="5057110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0" name="等腰三角形 609"/>
            <p:cNvSpPr/>
            <p:nvPr/>
          </p:nvSpPr>
          <p:spPr>
            <a:xfrm rot="5400000">
              <a:off x="573922" y="4690312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1" name="等腰三角形 610"/>
            <p:cNvSpPr/>
            <p:nvPr/>
          </p:nvSpPr>
          <p:spPr>
            <a:xfrm rot="16200000">
              <a:off x="-61372" y="4690312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2" name="等腰三角形 611"/>
            <p:cNvSpPr/>
            <p:nvPr/>
          </p:nvSpPr>
          <p:spPr>
            <a:xfrm rot="16200000">
              <a:off x="1209217" y="4690312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3" name="等腰三角形 612"/>
            <p:cNvSpPr/>
            <p:nvPr/>
          </p:nvSpPr>
          <p:spPr>
            <a:xfrm rot="5400000">
              <a:off x="-61373" y="4320168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4" name="等腰三角形 613"/>
            <p:cNvSpPr/>
            <p:nvPr/>
          </p:nvSpPr>
          <p:spPr>
            <a:xfrm rot="16200000">
              <a:off x="573922" y="4320168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5" name="等腰三角形 614"/>
            <p:cNvSpPr/>
            <p:nvPr/>
          </p:nvSpPr>
          <p:spPr>
            <a:xfrm rot="16200000">
              <a:off x="-61372" y="3953370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6" name="等腰三角形 615"/>
            <p:cNvSpPr/>
            <p:nvPr/>
          </p:nvSpPr>
          <p:spPr>
            <a:xfrm rot="5400000">
              <a:off x="-61373" y="3583226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7" name="等腰三角形 616"/>
            <p:cNvSpPr/>
            <p:nvPr/>
          </p:nvSpPr>
          <p:spPr>
            <a:xfrm rot="16200000">
              <a:off x="-61372" y="3216428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0531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0EA92A5-E03E-4621-BB8F-03583A9484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0" r="13382"/>
          <a:stretch/>
        </p:blipFill>
        <p:spPr>
          <a:xfrm>
            <a:off x="1524000" y="0"/>
            <a:ext cx="9036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1558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03_教育部宣導文宣(學生版)_頁面_19">
            <a:extLst>
              <a:ext uri="{FF2B5EF4-FFF2-40B4-BE49-F238E27FC236}">
                <a16:creationId xmlns:a16="http://schemas.microsoft.com/office/drawing/2014/main" id="{15EA5B5D-DE6A-43A2-8E99-47595E7291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75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 的圖片&#10;&#10;自動產生的描述">
            <a:extLst>
              <a:ext uri="{FF2B5EF4-FFF2-40B4-BE49-F238E27FC236}">
                <a16:creationId xmlns:a16="http://schemas.microsoft.com/office/drawing/2014/main" id="{3BE032FC-E003-428E-AB73-FAEE1CF00F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06" b="6603"/>
          <a:stretch/>
        </p:blipFill>
        <p:spPr>
          <a:xfrm>
            <a:off x="1197145" y="680960"/>
            <a:ext cx="9904074" cy="557106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AA24C93-F47E-4134-9CBD-06CBC4AEDEBB}"/>
              </a:ext>
            </a:extLst>
          </p:cNvPr>
          <p:cNvSpPr/>
          <p:nvPr/>
        </p:nvSpPr>
        <p:spPr>
          <a:xfrm>
            <a:off x="435387" y="6446838"/>
            <a:ext cx="8682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3"/>
              </a:rPr>
              <a:t>https://www.cac.edu.tw/cacportal/jbcrc/LearningPortfolios/index.php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626038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669869" cy="5362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zh-TW" altLang="en-US" sz="2700" b="1" spc="3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 pitchFamily="34" charset="0"/>
              </a:rPr>
              <a:t>中央電機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819"/>
          <a:stretch/>
        </p:blipFill>
        <p:spPr>
          <a:xfrm>
            <a:off x="3196726" y="509450"/>
            <a:ext cx="7070680" cy="6217197"/>
          </a:xfrm>
          <a:prstGeom prst="rect">
            <a:avLst/>
          </a:prstGeom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0BF4444B-81E7-48C3-A30E-41B7DC8E5373}"/>
              </a:ext>
            </a:extLst>
          </p:cNvPr>
          <p:cNvSpPr/>
          <p:nvPr/>
        </p:nvSpPr>
        <p:spPr>
          <a:xfrm>
            <a:off x="4206240" y="3917482"/>
            <a:ext cx="644894" cy="98177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CF7F9A0D-E274-4C16-9A8A-F4BB7C2AC72E}"/>
              </a:ext>
            </a:extLst>
          </p:cNvPr>
          <p:cNvSpPr/>
          <p:nvPr/>
        </p:nvSpPr>
        <p:spPr>
          <a:xfrm>
            <a:off x="4206240" y="5366772"/>
            <a:ext cx="644894" cy="98177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0866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957251" cy="65377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zh-TW" altLang="en-US" sz="2700" b="1" spc="3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panose="020F0502020204030203" pitchFamily="34" charset="0"/>
              </a:rPr>
              <a:t>政大英文</a:t>
            </a:r>
            <a:br>
              <a:rPr lang="en-US" altLang="zh-TW" sz="2800" dirty="0"/>
            </a:b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931" b="1435"/>
          <a:stretch/>
        </p:blipFill>
        <p:spPr>
          <a:xfrm>
            <a:off x="3101748" y="365126"/>
            <a:ext cx="7096271" cy="621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17565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年终报告1视频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4">
      <a:majorFont>
        <a:latin typeface="等线 Light"/>
        <a:ea typeface="華康新特黑體"/>
        <a:cs typeface=""/>
      </a:majorFont>
      <a:minorFont>
        <a:latin typeface="等线"/>
        <a:ea typeface="華康中圓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4771</TotalTime>
  <Words>570</Words>
  <Application>Microsoft Office PowerPoint</Application>
  <PresentationFormat>寬螢幕</PresentationFormat>
  <Paragraphs>169</Paragraphs>
  <Slides>34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4" baseType="lpstr">
      <vt:lpstr>華康中圓體</vt:lpstr>
      <vt:lpstr>微软雅黑</vt:lpstr>
      <vt:lpstr>等线 Light</vt:lpstr>
      <vt:lpstr>微軟正黑體</vt:lpstr>
      <vt:lpstr>華康新特黑體</vt:lpstr>
      <vt:lpstr>Cooper Black</vt:lpstr>
      <vt:lpstr>Arial</vt:lpstr>
      <vt:lpstr>Lato</vt:lpstr>
      <vt:lpstr>等线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中央電機</vt:lpstr>
      <vt:lpstr>政大英文 </vt:lpstr>
      <vt:lpstr>東吳外文</vt:lpstr>
      <vt:lpstr>逢甲電機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教務主任</cp:lastModifiedBy>
  <cp:revision>102</cp:revision>
  <dcterms:created xsi:type="dcterms:W3CDTF">2018-09-19T08:36:58Z</dcterms:created>
  <dcterms:modified xsi:type="dcterms:W3CDTF">2019-10-09T00:56:42Z</dcterms:modified>
</cp:coreProperties>
</file>