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4.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5.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3.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65" r:id="rId3"/>
    <p:sldMasterId id="2147483670" r:id="rId4"/>
    <p:sldMasterId id="2147483675" r:id="rId5"/>
    <p:sldMasterId id="2147483680" r:id="rId6"/>
  </p:sldMasterIdLst>
  <p:notesMasterIdLst>
    <p:notesMasterId r:id="rId49"/>
  </p:notesMasterIdLst>
  <p:sldIdLst>
    <p:sldId id="256" r:id="rId7"/>
    <p:sldId id="274" r:id="rId8"/>
    <p:sldId id="363" r:id="rId9"/>
    <p:sldId id="368" r:id="rId10"/>
    <p:sldId id="364" r:id="rId11"/>
    <p:sldId id="365" r:id="rId12"/>
    <p:sldId id="366" r:id="rId13"/>
    <p:sldId id="367" r:id="rId14"/>
    <p:sldId id="275" r:id="rId15"/>
    <p:sldId id="279" r:id="rId16"/>
    <p:sldId id="280" r:id="rId17"/>
    <p:sldId id="309" r:id="rId18"/>
    <p:sldId id="276" r:id="rId19"/>
    <p:sldId id="278" r:id="rId20"/>
    <p:sldId id="299" r:id="rId21"/>
    <p:sldId id="316" r:id="rId22"/>
    <p:sldId id="340" r:id="rId23"/>
    <p:sldId id="339" r:id="rId24"/>
    <p:sldId id="323" r:id="rId25"/>
    <p:sldId id="351" r:id="rId26"/>
    <p:sldId id="353" r:id="rId27"/>
    <p:sldId id="354" r:id="rId28"/>
    <p:sldId id="355" r:id="rId29"/>
    <p:sldId id="356" r:id="rId30"/>
    <p:sldId id="357" r:id="rId31"/>
    <p:sldId id="362" r:id="rId32"/>
    <p:sldId id="326" r:id="rId33"/>
    <p:sldId id="327" r:id="rId34"/>
    <p:sldId id="331" r:id="rId35"/>
    <p:sldId id="344" r:id="rId36"/>
    <p:sldId id="345" r:id="rId37"/>
    <p:sldId id="346" r:id="rId38"/>
    <p:sldId id="347" r:id="rId39"/>
    <p:sldId id="330" r:id="rId40"/>
    <p:sldId id="342" r:id="rId41"/>
    <p:sldId id="343" r:id="rId42"/>
    <p:sldId id="332" r:id="rId43"/>
    <p:sldId id="348" r:id="rId44"/>
    <p:sldId id="336" r:id="rId45"/>
    <p:sldId id="320" r:id="rId46"/>
    <p:sldId id="349" r:id="rId47"/>
    <p:sldId id="370" r:id="rId48"/>
  </p:sldIdLst>
  <p:sldSz cx="12192000" cy="6858000"/>
  <p:notesSz cx="6858000" cy="9144000"/>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9933"/>
    <a:srgbClr val="008000"/>
    <a:srgbClr val="99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中等深淺樣式 2 - 輔色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1E4AEA4-8DFA-4A89-87EB-49C32662AFE0}" styleName="中等深淺樣式 2 - 輔色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2" autoAdjust="0"/>
    <p:restoredTop sz="94660"/>
  </p:normalViewPr>
  <p:slideViewPr>
    <p:cSldViewPr snapToGrid="0">
      <p:cViewPr varScale="1">
        <p:scale>
          <a:sx n="69" d="100"/>
          <a:sy n="69" d="100"/>
        </p:scale>
        <p:origin x="564" y="52"/>
      </p:cViewPr>
      <p:guideLst/>
    </p:cSldViewPr>
  </p:slideViewPr>
  <p:notesTextViewPr>
    <p:cViewPr>
      <p:scale>
        <a:sx n="1" d="1"/>
        <a:sy n="1" d="1"/>
      </p:scale>
      <p:origin x="0" y="0"/>
    </p:cViewPr>
  </p:notesTextViewPr>
  <p:sorterViewPr>
    <p:cViewPr>
      <p:scale>
        <a:sx n="120" d="100"/>
        <a:sy n="120" d="100"/>
      </p:scale>
      <p:origin x="0" y="-14586"/>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slide" Target="slides/slide41.xml"/><Relationship Id="rId50" Type="http://schemas.openxmlformats.org/officeDocument/2006/relationships/presProps" Target="presProps.xml"/><Relationship Id="rId7" Type="http://schemas.openxmlformats.org/officeDocument/2006/relationships/slide" Target="slides/slide1.xml"/><Relationship Id="rId2" Type="http://schemas.openxmlformats.org/officeDocument/2006/relationships/slideMaster" Target="slideMasters/slideMaster2.xml"/><Relationship Id="rId16" Type="http://schemas.openxmlformats.org/officeDocument/2006/relationships/slide" Target="slides/slide10.xml"/><Relationship Id="rId29" Type="http://schemas.openxmlformats.org/officeDocument/2006/relationships/slide" Target="slides/slide2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tableStyles" Target="tableStyles.xml"/><Relationship Id="rId5" Type="http://schemas.openxmlformats.org/officeDocument/2006/relationships/slideMaster" Target="slideMasters/slideMaster5.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8" Type="http://schemas.openxmlformats.org/officeDocument/2006/relationships/slide" Target="slides/slide2.xml"/><Relationship Id="rId51"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20" Type="http://schemas.openxmlformats.org/officeDocument/2006/relationships/slide" Target="slides/slide14.xml"/><Relationship Id="rId41" Type="http://schemas.openxmlformats.org/officeDocument/2006/relationships/slide" Target="slides/slide35.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notesMaster" Target="notesMasters/notesMaster1.xml"/></Relationships>
</file>

<file path=ppt/diagrams/_rels/data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image" Target="../media/image33.png"/><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6.png"/></Relationships>
</file>

<file path=ppt/diagrams/_rels/data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image" Target="../media/image40.png"/><Relationship Id="rId4" Type="http://schemas.openxmlformats.org/officeDocument/2006/relationships/image" Target="../media/image43.png"/></Relationships>
</file>

<file path=ppt/diagrams/_rels/drawing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4.png"/><Relationship Id="rId1" Type="http://schemas.openxmlformats.org/officeDocument/2006/relationships/image" Target="../media/image33.png"/><Relationship Id="rId6" Type="http://schemas.openxmlformats.org/officeDocument/2006/relationships/image" Target="../media/image35.png"/><Relationship Id="rId5" Type="http://schemas.openxmlformats.org/officeDocument/2006/relationships/image" Target="../media/image37.png"/><Relationship Id="rId4" Type="http://schemas.openxmlformats.org/officeDocument/2006/relationships/image" Target="../media/image36.png"/></Relationships>
</file>

<file path=ppt/diagrams/_rels/drawing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image" Target="../media/image40.png"/><Relationship Id="rId4" Type="http://schemas.openxmlformats.org/officeDocument/2006/relationships/image" Target="../media/image43.png"/></Relationships>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DEA90B8-5897-42CF-A60F-A4E1E4F36D03}" type="doc">
      <dgm:prSet loTypeId="urn:microsoft.com/office/officeart/2005/8/layout/hProcess4" loCatId="process" qsTypeId="urn:microsoft.com/office/officeart/2005/8/quickstyle/3d3" qsCatId="3D" csTypeId="urn:microsoft.com/office/officeart/2005/8/colors/colorful4" csCatId="colorful" phldr="1"/>
      <dgm:spPr/>
      <dgm:t>
        <a:bodyPr/>
        <a:lstStyle/>
        <a:p>
          <a:endParaRPr lang="zh-TW" altLang="en-US"/>
        </a:p>
      </dgm:t>
    </dgm:pt>
    <dgm:pt modelId="{997430AD-DF57-4C83-B932-8EB9C551341E}">
      <dgm:prSet phldrT="[文字]"/>
      <dgm:spPr/>
      <dgm:t>
        <a:bodyPr/>
        <a:lstStyle/>
        <a:p>
          <a:r>
            <a:rPr lang="zh-TW" altLang="en-US" dirty="0" smtClean="0">
              <a:latin typeface="標楷體" panose="03000509000000000000" pitchFamily="65" charset="-120"/>
              <a:ea typeface="標楷體" panose="03000509000000000000" pitchFamily="65" charset="-120"/>
            </a:rPr>
            <a:t>前言</a:t>
          </a:r>
          <a:endParaRPr lang="zh-TW" altLang="en-US" dirty="0">
            <a:latin typeface="標楷體" panose="03000509000000000000" pitchFamily="65" charset="-120"/>
            <a:ea typeface="標楷體" panose="03000509000000000000" pitchFamily="65" charset="-120"/>
          </a:endParaRPr>
        </a:p>
      </dgm:t>
    </dgm:pt>
    <dgm:pt modelId="{E5B1808A-2011-44C8-BD8E-48344C978F95}" type="parTrans" cxnId="{25D01324-923E-4265-B8C4-2A824484E73B}">
      <dgm:prSet/>
      <dgm:spPr/>
      <dgm:t>
        <a:bodyPr/>
        <a:lstStyle/>
        <a:p>
          <a:endParaRPr lang="zh-TW" altLang="en-US">
            <a:latin typeface="標楷體" panose="03000509000000000000" pitchFamily="65" charset="-120"/>
            <a:ea typeface="標楷體" panose="03000509000000000000" pitchFamily="65" charset="-120"/>
          </a:endParaRPr>
        </a:p>
      </dgm:t>
    </dgm:pt>
    <dgm:pt modelId="{C73A30EA-2620-43E0-9AF1-D6E390021ED2}" type="sibTrans" cxnId="{25D01324-923E-4265-B8C4-2A824484E73B}">
      <dgm:prSet/>
      <dgm:spPr/>
      <dgm:t>
        <a:bodyPr/>
        <a:lstStyle/>
        <a:p>
          <a:endParaRPr lang="zh-TW" altLang="en-US">
            <a:latin typeface="標楷體" panose="03000509000000000000" pitchFamily="65" charset="-120"/>
            <a:ea typeface="標楷體" panose="03000509000000000000" pitchFamily="65" charset="-120"/>
          </a:endParaRPr>
        </a:p>
      </dgm:t>
    </dgm:pt>
    <dgm:pt modelId="{283C51C2-F86B-47E0-A197-411563D1ACE7}">
      <dgm:prSet phldrT="[文字]"/>
      <dgm:spPr/>
      <dgm:t>
        <a:bodyPr/>
        <a:lstStyle/>
        <a:p>
          <a:r>
            <a:rPr lang="zh-TW" altLang="en-US" dirty="0" smtClean="0">
              <a:latin typeface="標楷體" panose="03000509000000000000" pitchFamily="65" charset="-120"/>
              <a:ea typeface="標楷體" panose="03000509000000000000" pitchFamily="65" charset="-120"/>
            </a:rPr>
            <a:t>教改洪流</a:t>
          </a:r>
          <a:endParaRPr lang="zh-TW" altLang="en-US" dirty="0">
            <a:latin typeface="標楷體" panose="03000509000000000000" pitchFamily="65" charset="-120"/>
            <a:ea typeface="標楷體" panose="03000509000000000000" pitchFamily="65" charset="-120"/>
          </a:endParaRPr>
        </a:p>
      </dgm:t>
    </dgm:pt>
    <dgm:pt modelId="{43F4F4F5-8B07-4D5E-8EFF-20FA67FC83BD}" type="parTrans" cxnId="{83FC2C20-7BB6-4C3D-A24A-0B12794C0EA3}">
      <dgm:prSet/>
      <dgm:spPr/>
      <dgm:t>
        <a:bodyPr/>
        <a:lstStyle/>
        <a:p>
          <a:endParaRPr lang="zh-TW" altLang="en-US">
            <a:latin typeface="標楷體" panose="03000509000000000000" pitchFamily="65" charset="-120"/>
            <a:ea typeface="標楷體" panose="03000509000000000000" pitchFamily="65" charset="-120"/>
          </a:endParaRPr>
        </a:p>
      </dgm:t>
    </dgm:pt>
    <dgm:pt modelId="{4E030A96-0C60-4E92-B30A-C85CA399CD6D}" type="sibTrans" cxnId="{83FC2C20-7BB6-4C3D-A24A-0B12794C0EA3}">
      <dgm:prSet/>
      <dgm:spPr/>
      <dgm:t>
        <a:bodyPr/>
        <a:lstStyle/>
        <a:p>
          <a:endParaRPr lang="zh-TW" altLang="en-US">
            <a:latin typeface="標楷體" panose="03000509000000000000" pitchFamily="65" charset="-120"/>
            <a:ea typeface="標楷體" panose="03000509000000000000" pitchFamily="65" charset="-120"/>
          </a:endParaRPr>
        </a:p>
      </dgm:t>
    </dgm:pt>
    <dgm:pt modelId="{D3F242BC-3486-47F1-94F5-63139F0AF3C5}">
      <dgm:prSet phldrT="[文字]"/>
      <dgm:spPr/>
      <dgm:t>
        <a:bodyPr/>
        <a:lstStyle/>
        <a:p>
          <a:r>
            <a:rPr lang="zh-TW" altLang="en-US" dirty="0" smtClean="0">
              <a:latin typeface="標楷體" panose="03000509000000000000" pitchFamily="65" charset="-120"/>
              <a:ea typeface="標楷體" panose="03000509000000000000" pitchFamily="65" charset="-120"/>
            </a:rPr>
            <a:t>主題</a:t>
          </a:r>
          <a:r>
            <a:rPr lang="en-US" altLang="zh-TW" dirty="0" smtClean="0">
              <a:latin typeface="標楷體" panose="03000509000000000000" pitchFamily="65" charset="-120"/>
              <a:ea typeface="標楷體" panose="03000509000000000000" pitchFamily="65" charset="-120"/>
            </a:rPr>
            <a:t>1</a:t>
          </a:r>
          <a:endParaRPr lang="zh-TW" altLang="en-US" dirty="0">
            <a:latin typeface="標楷體" panose="03000509000000000000" pitchFamily="65" charset="-120"/>
            <a:ea typeface="標楷體" panose="03000509000000000000" pitchFamily="65" charset="-120"/>
          </a:endParaRPr>
        </a:p>
      </dgm:t>
    </dgm:pt>
    <dgm:pt modelId="{CF205742-8E88-4AD9-BC3E-ED1B13BE122F}" type="parTrans" cxnId="{3CA87247-2C4A-4D5D-9A42-007BEA92F0D7}">
      <dgm:prSet/>
      <dgm:spPr/>
      <dgm:t>
        <a:bodyPr/>
        <a:lstStyle/>
        <a:p>
          <a:endParaRPr lang="zh-TW" altLang="en-US">
            <a:latin typeface="標楷體" panose="03000509000000000000" pitchFamily="65" charset="-120"/>
            <a:ea typeface="標楷體" panose="03000509000000000000" pitchFamily="65" charset="-120"/>
          </a:endParaRPr>
        </a:p>
      </dgm:t>
    </dgm:pt>
    <dgm:pt modelId="{5BB2C525-F87E-4F16-B5ED-5C8B82927C2E}" type="sibTrans" cxnId="{3CA87247-2C4A-4D5D-9A42-007BEA92F0D7}">
      <dgm:prSet/>
      <dgm:spPr/>
      <dgm:t>
        <a:bodyPr/>
        <a:lstStyle/>
        <a:p>
          <a:endParaRPr lang="zh-TW" altLang="en-US">
            <a:latin typeface="標楷體" panose="03000509000000000000" pitchFamily="65" charset="-120"/>
            <a:ea typeface="標楷體" panose="03000509000000000000" pitchFamily="65" charset="-120"/>
          </a:endParaRPr>
        </a:p>
      </dgm:t>
    </dgm:pt>
    <dgm:pt modelId="{CB7B3573-4209-46FF-A646-1F33793970E8}">
      <dgm:prSet phldrT="[文字]"/>
      <dgm:spPr/>
      <dgm:t>
        <a:bodyPr anchor="ctr"/>
        <a:lstStyle/>
        <a:p>
          <a:r>
            <a:rPr lang="zh-TW" altLang="en-US" b="1" dirty="0" smtClean="0">
              <a:solidFill>
                <a:srgbClr val="FF0000"/>
              </a:solidFill>
              <a:latin typeface="標楷體" panose="03000509000000000000" pitchFamily="65" charset="-120"/>
              <a:ea typeface="標楷體" panose="03000509000000000000" pitchFamily="65" charset="-120"/>
            </a:rPr>
            <a:t>考招連動</a:t>
          </a:r>
          <a:endParaRPr lang="zh-TW" altLang="en-US" b="1" dirty="0">
            <a:solidFill>
              <a:srgbClr val="FF0000"/>
            </a:solidFill>
            <a:latin typeface="標楷體" panose="03000509000000000000" pitchFamily="65" charset="-120"/>
            <a:ea typeface="標楷體" panose="03000509000000000000" pitchFamily="65" charset="-120"/>
          </a:endParaRPr>
        </a:p>
      </dgm:t>
    </dgm:pt>
    <dgm:pt modelId="{76A58F15-49D8-4332-B3E0-47AF624CFB3E}" type="parTrans" cxnId="{E56A01C4-E20B-4304-81C5-7F0EC27C2A9B}">
      <dgm:prSet/>
      <dgm:spPr/>
      <dgm:t>
        <a:bodyPr/>
        <a:lstStyle/>
        <a:p>
          <a:endParaRPr lang="zh-TW" altLang="en-US">
            <a:latin typeface="標楷體" panose="03000509000000000000" pitchFamily="65" charset="-120"/>
            <a:ea typeface="標楷體" panose="03000509000000000000" pitchFamily="65" charset="-120"/>
          </a:endParaRPr>
        </a:p>
      </dgm:t>
    </dgm:pt>
    <dgm:pt modelId="{4A6DCF2E-1E57-4E5F-9989-680B3B998731}" type="sibTrans" cxnId="{E56A01C4-E20B-4304-81C5-7F0EC27C2A9B}">
      <dgm:prSet/>
      <dgm:spPr/>
      <dgm:t>
        <a:bodyPr/>
        <a:lstStyle/>
        <a:p>
          <a:endParaRPr lang="zh-TW" altLang="en-US">
            <a:latin typeface="標楷體" panose="03000509000000000000" pitchFamily="65" charset="-120"/>
            <a:ea typeface="標楷體" panose="03000509000000000000" pitchFamily="65" charset="-120"/>
          </a:endParaRPr>
        </a:p>
      </dgm:t>
    </dgm:pt>
    <dgm:pt modelId="{3B19319F-60DA-4A71-9BE7-C64FF2477AFF}">
      <dgm:prSet phldrT="[文字]"/>
      <dgm:spPr/>
      <dgm:t>
        <a:bodyPr/>
        <a:lstStyle/>
        <a:p>
          <a:r>
            <a:rPr lang="zh-TW" altLang="en-US" dirty="0" smtClean="0">
              <a:latin typeface="標楷體" panose="03000509000000000000" pitchFamily="65" charset="-120"/>
              <a:ea typeface="標楷體" panose="03000509000000000000" pitchFamily="65" charset="-120"/>
            </a:rPr>
            <a:t>結語</a:t>
          </a:r>
          <a:endParaRPr lang="zh-TW" altLang="en-US" dirty="0">
            <a:latin typeface="標楷體" panose="03000509000000000000" pitchFamily="65" charset="-120"/>
            <a:ea typeface="標楷體" panose="03000509000000000000" pitchFamily="65" charset="-120"/>
          </a:endParaRPr>
        </a:p>
      </dgm:t>
    </dgm:pt>
    <dgm:pt modelId="{D772155E-5BF8-43A3-AD9F-0F1D2757389E}" type="parTrans" cxnId="{35A94E00-0EBA-43FA-8480-0D5E0D07BD53}">
      <dgm:prSet/>
      <dgm:spPr/>
      <dgm:t>
        <a:bodyPr/>
        <a:lstStyle/>
        <a:p>
          <a:endParaRPr lang="zh-TW" altLang="en-US">
            <a:latin typeface="標楷體" panose="03000509000000000000" pitchFamily="65" charset="-120"/>
            <a:ea typeface="標楷體" panose="03000509000000000000" pitchFamily="65" charset="-120"/>
          </a:endParaRPr>
        </a:p>
      </dgm:t>
    </dgm:pt>
    <dgm:pt modelId="{765936FA-0524-4A81-86F9-4D7BE0FC495F}" type="sibTrans" cxnId="{35A94E00-0EBA-43FA-8480-0D5E0D07BD53}">
      <dgm:prSet/>
      <dgm:spPr/>
      <dgm:t>
        <a:bodyPr/>
        <a:lstStyle/>
        <a:p>
          <a:endParaRPr lang="zh-TW" altLang="en-US">
            <a:latin typeface="標楷體" panose="03000509000000000000" pitchFamily="65" charset="-120"/>
            <a:ea typeface="標楷體" panose="03000509000000000000" pitchFamily="65" charset="-120"/>
          </a:endParaRPr>
        </a:p>
      </dgm:t>
    </dgm:pt>
    <dgm:pt modelId="{2F2C905A-2E17-4993-84B3-781ED77894B4}">
      <dgm:prSet phldrT="[文字]"/>
      <dgm:spPr/>
      <dgm:t>
        <a:bodyPr/>
        <a:lstStyle/>
        <a:p>
          <a:r>
            <a:rPr lang="zh-TW" altLang="en-US" dirty="0" smtClean="0">
              <a:solidFill>
                <a:prstClr val="black"/>
              </a:solidFill>
              <a:latin typeface="標楷體" panose="03000509000000000000" pitchFamily="65" charset="-120"/>
              <a:ea typeface="標楷體" panose="03000509000000000000" pitchFamily="65" charset="-120"/>
            </a:rPr>
            <a:t>掌握變革</a:t>
          </a:r>
          <a:endParaRPr lang="zh-TW" altLang="en-US" dirty="0">
            <a:latin typeface="標楷體" panose="03000509000000000000" pitchFamily="65" charset="-120"/>
            <a:ea typeface="標楷體" panose="03000509000000000000" pitchFamily="65" charset="-120"/>
          </a:endParaRPr>
        </a:p>
      </dgm:t>
    </dgm:pt>
    <dgm:pt modelId="{98077C9A-3855-482B-A720-378D223B13AA}" type="parTrans" cxnId="{CE8FF9EF-D3F6-4723-A3BE-A46191050D19}">
      <dgm:prSet/>
      <dgm:spPr/>
      <dgm:t>
        <a:bodyPr/>
        <a:lstStyle/>
        <a:p>
          <a:endParaRPr lang="zh-TW" altLang="en-US">
            <a:latin typeface="標楷體" panose="03000509000000000000" pitchFamily="65" charset="-120"/>
            <a:ea typeface="標楷體" panose="03000509000000000000" pitchFamily="65" charset="-120"/>
          </a:endParaRPr>
        </a:p>
      </dgm:t>
    </dgm:pt>
    <dgm:pt modelId="{C99ADFBE-4265-4078-88ED-881F519E0D58}" type="sibTrans" cxnId="{CE8FF9EF-D3F6-4723-A3BE-A46191050D19}">
      <dgm:prSet/>
      <dgm:spPr/>
      <dgm:t>
        <a:bodyPr/>
        <a:lstStyle/>
        <a:p>
          <a:endParaRPr lang="zh-TW" altLang="en-US">
            <a:latin typeface="標楷體" panose="03000509000000000000" pitchFamily="65" charset="-120"/>
            <a:ea typeface="標楷體" panose="03000509000000000000" pitchFamily="65" charset="-120"/>
          </a:endParaRPr>
        </a:p>
      </dgm:t>
    </dgm:pt>
    <dgm:pt modelId="{A633CFC7-EE6F-4049-A9A1-7E803928F188}">
      <dgm:prSet phldrT="[文字]"/>
      <dgm:spPr/>
      <dgm:t>
        <a:bodyPr/>
        <a:lstStyle/>
        <a:p>
          <a:r>
            <a:rPr lang="zh-TW" altLang="en-US" dirty="0" smtClean="0">
              <a:latin typeface="標楷體" panose="03000509000000000000" pitchFamily="65" charset="-120"/>
              <a:ea typeface="標楷體" panose="03000509000000000000" pitchFamily="65" charset="-120"/>
            </a:rPr>
            <a:t>變與不變</a:t>
          </a:r>
          <a:endParaRPr lang="zh-TW" altLang="en-US" dirty="0">
            <a:latin typeface="標楷體" panose="03000509000000000000" pitchFamily="65" charset="-120"/>
            <a:ea typeface="標楷體" panose="03000509000000000000" pitchFamily="65" charset="-120"/>
          </a:endParaRPr>
        </a:p>
      </dgm:t>
    </dgm:pt>
    <dgm:pt modelId="{AD513393-964A-499F-AF4A-165D46DC7D2E}" type="parTrans" cxnId="{71DC66EC-7F51-4813-8275-5A73D447BBFF}">
      <dgm:prSet/>
      <dgm:spPr/>
      <dgm:t>
        <a:bodyPr/>
        <a:lstStyle/>
        <a:p>
          <a:endParaRPr lang="zh-TW" altLang="en-US">
            <a:latin typeface="標楷體" panose="03000509000000000000" pitchFamily="65" charset="-120"/>
            <a:ea typeface="標楷體" panose="03000509000000000000" pitchFamily="65" charset="-120"/>
          </a:endParaRPr>
        </a:p>
      </dgm:t>
    </dgm:pt>
    <dgm:pt modelId="{1040A648-F868-41E7-BC6B-B176AE3EDB87}" type="sibTrans" cxnId="{71DC66EC-7F51-4813-8275-5A73D447BBFF}">
      <dgm:prSet/>
      <dgm:spPr/>
      <dgm:t>
        <a:bodyPr/>
        <a:lstStyle/>
        <a:p>
          <a:endParaRPr lang="zh-TW" altLang="en-US">
            <a:latin typeface="標楷體" panose="03000509000000000000" pitchFamily="65" charset="-120"/>
            <a:ea typeface="標楷體" panose="03000509000000000000" pitchFamily="65" charset="-120"/>
          </a:endParaRPr>
        </a:p>
      </dgm:t>
    </dgm:pt>
    <dgm:pt modelId="{477E37A5-879D-40BC-86E9-22A769BFA22A}">
      <dgm:prSet phldrT="[文字]"/>
      <dgm:spPr/>
      <dgm:t>
        <a:bodyPr/>
        <a:lstStyle/>
        <a:p>
          <a:r>
            <a:rPr lang="zh-TW" altLang="en-US" dirty="0" smtClean="0">
              <a:solidFill>
                <a:prstClr val="black"/>
              </a:solidFill>
              <a:latin typeface="標楷體" panose="03000509000000000000" pitchFamily="65" charset="-120"/>
              <a:ea typeface="標楷體" panose="03000509000000000000" pitchFamily="65" charset="-120"/>
            </a:rPr>
            <a:t>改變策略</a:t>
          </a:r>
          <a:endParaRPr lang="zh-TW" altLang="en-US" dirty="0">
            <a:latin typeface="標楷體" panose="03000509000000000000" pitchFamily="65" charset="-120"/>
            <a:ea typeface="標楷體" panose="03000509000000000000" pitchFamily="65" charset="-120"/>
          </a:endParaRPr>
        </a:p>
      </dgm:t>
    </dgm:pt>
    <dgm:pt modelId="{96B1207D-E198-468E-BCA7-19712E0C12C3}" type="parTrans" cxnId="{2F30889C-7A7D-43B2-80FC-607A4F9B30F4}">
      <dgm:prSet/>
      <dgm:spPr/>
      <dgm:t>
        <a:bodyPr/>
        <a:lstStyle/>
        <a:p>
          <a:endParaRPr lang="zh-TW" altLang="en-US">
            <a:latin typeface="標楷體" panose="03000509000000000000" pitchFamily="65" charset="-120"/>
            <a:ea typeface="標楷體" panose="03000509000000000000" pitchFamily="65" charset="-120"/>
          </a:endParaRPr>
        </a:p>
      </dgm:t>
    </dgm:pt>
    <dgm:pt modelId="{23BE6ABB-17CA-4541-85C2-0C40C27E916D}" type="sibTrans" cxnId="{2F30889C-7A7D-43B2-80FC-607A4F9B30F4}">
      <dgm:prSet/>
      <dgm:spPr/>
      <dgm:t>
        <a:bodyPr/>
        <a:lstStyle/>
        <a:p>
          <a:endParaRPr lang="zh-TW" altLang="en-US">
            <a:latin typeface="標楷體" panose="03000509000000000000" pitchFamily="65" charset="-120"/>
            <a:ea typeface="標楷體" panose="03000509000000000000" pitchFamily="65" charset="-120"/>
          </a:endParaRPr>
        </a:p>
      </dgm:t>
    </dgm:pt>
    <dgm:pt modelId="{7C79C541-151C-430B-801B-F4A3EBB5FF0D}">
      <dgm:prSet/>
      <dgm:spPr/>
      <dgm:t>
        <a:bodyPr/>
        <a:lstStyle/>
        <a:p>
          <a:r>
            <a:rPr lang="zh-TW" altLang="en-US" dirty="0" smtClean="0">
              <a:latin typeface="標楷體" panose="03000509000000000000" pitchFamily="65" charset="-120"/>
              <a:ea typeface="標楷體" panose="03000509000000000000" pitchFamily="65" charset="-120"/>
            </a:rPr>
            <a:t>主題</a:t>
          </a:r>
          <a:r>
            <a:rPr lang="en-US" altLang="zh-TW" dirty="0" smtClean="0">
              <a:latin typeface="標楷體" panose="03000509000000000000" pitchFamily="65" charset="-120"/>
              <a:ea typeface="標楷體" panose="03000509000000000000" pitchFamily="65" charset="-120"/>
            </a:rPr>
            <a:t>2</a:t>
          </a:r>
          <a:endParaRPr lang="zh-TW" altLang="en-US" dirty="0">
            <a:latin typeface="標楷體" panose="03000509000000000000" pitchFamily="65" charset="-120"/>
            <a:ea typeface="標楷體" panose="03000509000000000000" pitchFamily="65" charset="-120"/>
          </a:endParaRPr>
        </a:p>
      </dgm:t>
    </dgm:pt>
    <dgm:pt modelId="{2098BE7C-F8F2-431E-917D-57C0B8B8E69E}" type="parTrans" cxnId="{7800A75F-91A4-4570-BEFB-597267E88C65}">
      <dgm:prSet/>
      <dgm:spPr/>
      <dgm:t>
        <a:bodyPr/>
        <a:lstStyle/>
        <a:p>
          <a:endParaRPr lang="zh-TW" altLang="en-US">
            <a:latin typeface="標楷體" panose="03000509000000000000" pitchFamily="65" charset="-120"/>
            <a:ea typeface="標楷體" panose="03000509000000000000" pitchFamily="65" charset="-120"/>
          </a:endParaRPr>
        </a:p>
      </dgm:t>
    </dgm:pt>
    <dgm:pt modelId="{DB9776BC-7BE0-4BF8-9048-819C0BDD218C}" type="sibTrans" cxnId="{7800A75F-91A4-4570-BEFB-597267E88C65}">
      <dgm:prSet/>
      <dgm:spPr/>
      <dgm:t>
        <a:bodyPr/>
        <a:lstStyle/>
        <a:p>
          <a:endParaRPr lang="zh-TW" altLang="en-US">
            <a:latin typeface="標楷體" panose="03000509000000000000" pitchFamily="65" charset="-120"/>
            <a:ea typeface="標楷體" panose="03000509000000000000" pitchFamily="65" charset="-120"/>
          </a:endParaRPr>
        </a:p>
      </dgm:t>
    </dgm:pt>
    <dgm:pt modelId="{7DADA6FE-1A57-4785-9BC9-EEE4B9477D21}">
      <dgm:prSet custT="1"/>
      <dgm:spPr/>
      <dgm:t>
        <a:bodyPr anchor="ctr"/>
        <a:lstStyle/>
        <a:p>
          <a:r>
            <a:rPr lang="zh-TW" altLang="en-US" sz="2800" b="1" dirty="0" smtClean="0">
              <a:solidFill>
                <a:srgbClr val="FF0000"/>
              </a:solidFill>
              <a:latin typeface="標楷體" panose="03000509000000000000" pitchFamily="65" charset="-120"/>
              <a:ea typeface="標楷體" panose="03000509000000000000" pitchFamily="65" charset="-120"/>
            </a:rPr>
            <a:t>學習歷程</a:t>
          </a:r>
          <a:endParaRPr lang="zh-TW" altLang="en-US" sz="2800" b="1" dirty="0">
            <a:solidFill>
              <a:srgbClr val="FF0000"/>
            </a:solidFill>
            <a:latin typeface="標楷體" panose="03000509000000000000" pitchFamily="65" charset="-120"/>
            <a:ea typeface="標楷體" panose="03000509000000000000" pitchFamily="65" charset="-120"/>
          </a:endParaRPr>
        </a:p>
      </dgm:t>
    </dgm:pt>
    <dgm:pt modelId="{4823B111-06CB-4310-BD59-C5BADD72AD62}" type="parTrans" cxnId="{D2FBBC65-838F-4D87-AE36-37B14C4DB1A3}">
      <dgm:prSet/>
      <dgm:spPr/>
      <dgm:t>
        <a:bodyPr/>
        <a:lstStyle/>
        <a:p>
          <a:endParaRPr lang="zh-TW" altLang="en-US">
            <a:latin typeface="標楷體" panose="03000509000000000000" pitchFamily="65" charset="-120"/>
            <a:ea typeface="標楷體" panose="03000509000000000000" pitchFamily="65" charset="-120"/>
          </a:endParaRPr>
        </a:p>
      </dgm:t>
    </dgm:pt>
    <dgm:pt modelId="{865953AE-97D1-4352-B7EE-4AED2AA4EDA8}" type="sibTrans" cxnId="{D2FBBC65-838F-4D87-AE36-37B14C4DB1A3}">
      <dgm:prSet/>
      <dgm:spPr/>
      <dgm:t>
        <a:bodyPr/>
        <a:lstStyle/>
        <a:p>
          <a:endParaRPr lang="zh-TW" altLang="en-US">
            <a:latin typeface="標楷體" panose="03000509000000000000" pitchFamily="65" charset="-120"/>
            <a:ea typeface="標楷體" panose="03000509000000000000" pitchFamily="65" charset="-120"/>
          </a:endParaRPr>
        </a:p>
      </dgm:t>
    </dgm:pt>
    <dgm:pt modelId="{FDFF9EE2-0F08-4EEE-9DA2-69436C726DBA}" type="pres">
      <dgm:prSet presAssocID="{5DEA90B8-5897-42CF-A60F-A4E1E4F36D03}" presName="Name0" presStyleCnt="0">
        <dgm:presLayoutVars>
          <dgm:dir/>
          <dgm:animLvl val="lvl"/>
          <dgm:resizeHandles val="exact"/>
        </dgm:presLayoutVars>
      </dgm:prSet>
      <dgm:spPr/>
      <dgm:t>
        <a:bodyPr/>
        <a:lstStyle/>
        <a:p>
          <a:endParaRPr lang="zh-TW" altLang="en-US"/>
        </a:p>
      </dgm:t>
    </dgm:pt>
    <dgm:pt modelId="{736EE854-7B2D-45DC-95B0-4002E83B8EB2}" type="pres">
      <dgm:prSet presAssocID="{5DEA90B8-5897-42CF-A60F-A4E1E4F36D03}" presName="tSp" presStyleCnt="0"/>
      <dgm:spPr/>
    </dgm:pt>
    <dgm:pt modelId="{275499CC-1F19-4808-B5DA-3B2216D9311A}" type="pres">
      <dgm:prSet presAssocID="{5DEA90B8-5897-42CF-A60F-A4E1E4F36D03}" presName="bSp" presStyleCnt="0"/>
      <dgm:spPr/>
    </dgm:pt>
    <dgm:pt modelId="{2CA833D9-AFC1-4308-9AE5-14AB098BD95A}" type="pres">
      <dgm:prSet presAssocID="{5DEA90B8-5897-42CF-A60F-A4E1E4F36D03}" presName="process" presStyleCnt="0"/>
      <dgm:spPr/>
    </dgm:pt>
    <dgm:pt modelId="{A612A17B-FD5B-4D9C-B49F-EA0CFB4C1811}" type="pres">
      <dgm:prSet presAssocID="{997430AD-DF57-4C83-B932-8EB9C551341E}" presName="composite1" presStyleCnt="0"/>
      <dgm:spPr/>
    </dgm:pt>
    <dgm:pt modelId="{CE30EE35-694F-41E0-8FD1-D64135B73341}" type="pres">
      <dgm:prSet presAssocID="{997430AD-DF57-4C83-B932-8EB9C551341E}" presName="dummyNode1" presStyleLbl="node1" presStyleIdx="0" presStyleCnt="4"/>
      <dgm:spPr/>
    </dgm:pt>
    <dgm:pt modelId="{E7434F13-2D86-4B3F-BCBB-7C67E41FDBDA}" type="pres">
      <dgm:prSet presAssocID="{997430AD-DF57-4C83-B932-8EB9C551341E}" presName="childNode1" presStyleLbl="bgAcc1" presStyleIdx="0" presStyleCnt="4">
        <dgm:presLayoutVars>
          <dgm:bulletEnabled val="1"/>
        </dgm:presLayoutVars>
      </dgm:prSet>
      <dgm:spPr/>
      <dgm:t>
        <a:bodyPr/>
        <a:lstStyle/>
        <a:p>
          <a:endParaRPr lang="zh-TW" altLang="en-US"/>
        </a:p>
      </dgm:t>
    </dgm:pt>
    <dgm:pt modelId="{AC6B4283-9D16-4578-B006-590EB9C54F8B}" type="pres">
      <dgm:prSet presAssocID="{997430AD-DF57-4C83-B932-8EB9C551341E}" presName="childNode1tx" presStyleLbl="bgAcc1" presStyleIdx="0" presStyleCnt="4">
        <dgm:presLayoutVars>
          <dgm:bulletEnabled val="1"/>
        </dgm:presLayoutVars>
      </dgm:prSet>
      <dgm:spPr/>
      <dgm:t>
        <a:bodyPr/>
        <a:lstStyle/>
        <a:p>
          <a:endParaRPr lang="zh-TW" altLang="en-US"/>
        </a:p>
      </dgm:t>
    </dgm:pt>
    <dgm:pt modelId="{FADDEB8A-351C-493D-A8C5-F471F4C9502D}" type="pres">
      <dgm:prSet presAssocID="{997430AD-DF57-4C83-B932-8EB9C551341E}" presName="parentNode1" presStyleLbl="node1" presStyleIdx="0" presStyleCnt="4">
        <dgm:presLayoutVars>
          <dgm:chMax val="1"/>
          <dgm:bulletEnabled val="1"/>
        </dgm:presLayoutVars>
      </dgm:prSet>
      <dgm:spPr/>
      <dgm:t>
        <a:bodyPr/>
        <a:lstStyle/>
        <a:p>
          <a:endParaRPr lang="zh-TW" altLang="en-US"/>
        </a:p>
      </dgm:t>
    </dgm:pt>
    <dgm:pt modelId="{0614C651-4BA1-4F95-B023-7447A51DE5A3}" type="pres">
      <dgm:prSet presAssocID="{997430AD-DF57-4C83-B932-8EB9C551341E}" presName="connSite1" presStyleCnt="0"/>
      <dgm:spPr/>
    </dgm:pt>
    <dgm:pt modelId="{DAC0C71A-5459-49A4-9967-0DC0323389F6}" type="pres">
      <dgm:prSet presAssocID="{C73A30EA-2620-43E0-9AF1-D6E390021ED2}" presName="Name9" presStyleLbl="sibTrans2D1" presStyleIdx="0" presStyleCnt="3"/>
      <dgm:spPr/>
      <dgm:t>
        <a:bodyPr/>
        <a:lstStyle/>
        <a:p>
          <a:endParaRPr lang="zh-TW" altLang="en-US"/>
        </a:p>
      </dgm:t>
    </dgm:pt>
    <dgm:pt modelId="{16FBAD07-032C-4EBB-B49C-65D2FDB8D7ED}" type="pres">
      <dgm:prSet presAssocID="{D3F242BC-3486-47F1-94F5-63139F0AF3C5}" presName="composite2" presStyleCnt="0"/>
      <dgm:spPr/>
    </dgm:pt>
    <dgm:pt modelId="{96429B86-42CA-471C-B74F-7A7C9C703B02}" type="pres">
      <dgm:prSet presAssocID="{D3F242BC-3486-47F1-94F5-63139F0AF3C5}" presName="dummyNode2" presStyleLbl="node1" presStyleIdx="0" presStyleCnt="4"/>
      <dgm:spPr/>
    </dgm:pt>
    <dgm:pt modelId="{0FABB504-085B-447C-AFFD-7CE594383EED}" type="pres">
      <dgm:prSet presAssocID="{D3F242BC-3486-47F1-94F5-63139F0AF3C5}" presName="childNode2" presStyleLbl="bgAcc1" presStyleIdx="1" presStyleCnt="4">
        <dgm:presLayoutVars>
          <dgm:bulletEnabled val="1"/>
        </dgm:presLayoutVars>
      </dgm:prSet>
      <dgm:spPr/>
      <dgm:t>
        <a:bodyPr/>
        <a:lstStyle/>
        <a:p>
          <a:endParaRPr lang="zh-TW" altLang="en-US"/>
        </a:p>
      </dgm:t>
    </dgm:pt>
    <dgm:pt modelId="{9F11238C-632F-49A0-BFC0-23392E215B0A}" type="pres">
      <dgm:prSet presAssocID="{D3F242BC-3486-47F1-94F5-63139F0AF3C5}" presName="childNode2tx" presStyleLbl="bgAcc1" presStyleIdx="1" presStyleCnt="4">
        <dgm:presLayoutVars>
          <dgm:bulletEnabled val="1"/>
        </dgm:presLayoutVars>
      </dgm:prSet>
      <dgm:spPr/>
      <dgm:t>
        <a:bodyPr/>
        <a:lstStyle/>
        <a:p>
          <a:endParaRPr lang="zh-TW" altLang="en-US"/>
        </a:p>
      </dgm:t>
    </dgm:pt>
    <dgm:pt modelId="{00DC6BBD-6D49-4B64-95CD-8DD62E1A60F0}" type="pres">
      <dgm:prSet presAssocID="{D3F242BC-3486-47F1-94F5-63139F0AF3C5}" presName="parentNode2" presStyleLbl="node1" presStyleIdx="1" presStyleCnt="4">
        <dgm:presLayoutVars>
          <dgm:chMax val="0"/>
          <dgm:bulletEnabled val="1"/>
        </dgm:presLayoutVars>
      </dgm:prSet>
      <dgm:spPr/>
      <dgm:t>
        <a:bodyPr/>
        <a:lstStyle/>
        <a:p>
          <a:endParaRPr lang="zh-TW" altLang="en-US"/>
        </a:p>
      </dgm:t>
    </dgm:pt>
    <dgm:pt modelId="{B2E45A36-DFFF-4864-96B7-40D0800E6E00}" type="pres">
      <dgm:prSet presAssocID="{D3F242BC-3486-47F1-94F5-63139F0AF3C5}" presName="connSite2" presStyleCnt="0"/>
      <dgm:spPr/>
    </dgm:pt>
    <dgm:pt modelId="{7814CBEE-97E3-401F-919C-EB87333ECF1E}" type="pres">
      <dgm:prSet presAssocID="{5BB2C525-F87E-4F16-B5ED-5C8B82927C2E}" presName="Name18" presStyleLbl="sibTrans2D1" presStyleIdx="1" presStyleCnt="3"/>
      <dgm:spPr/>
      <dgm:t>
        <a:bodyPr/>
        <a:lstStyle/>
        <a:p>
          <a:endParaRPr lang="zh-TW" altLang="en-US"/>
        </a:p>
      </dgm:t>
    </dgm:pt>
    <dgm:pt modelId="{54ADD168-8B93-49BF-9213-00BDFE60F250}" type="pres">
      <dgm:prSet presAssocID="{7C79C541-151C-430B-801B-F4A3EBB5FF0D}" presName="composite1" presStyleCnt="0"/>
      <dgm:spPr/>
    </dgm:pt>
    <dgm:pt modelId="{4DCAE6B9-EA80-46D6-BFC0-0831A771F20E}" type="pres">
      <dgm:prSet presAssocID="{7C79C541-151C-430B-801B-F4A3EBB5FF0D}" presName="dummyNode1" presStyleLbl="node1" presStyleIdx="1" presStyleCnt="4"/>
      <dgm:spPr/>
    </dgm:pt>
    <dgm:pt modelId="{6F87E50C-DFA8-4AD6-8457-0D87A00AE1E2}" type="pres">
      <dgm:prSet presAssocID="{7C79C541-151C-430B-801B-F4A3EBB5FF0D}" presName="childNode1" presStyleLbl="bgAcc1" presStyleIdx="2" presStyleCnt="4">
        <dgm:presLayoutVars>
          <dgm:bulletEnabled val="1"/>
        </dgm:presLayoutVars>
      </dgm:prSet>
      <dgm:spPr/>
      <dgm:t>
        <a:bodyPr/>
        <a:lstStyle/>
        <a:p>
          <a:endParaRPr lang="zh-TW" altLang="en-US"/>
        </a:p>
      </dgm:t>
    </dgm:pt>
    <dgm:pt modelId="{E9E20B8C-4333-4B3D-A621-F9544E94284C}" type="pres">
      <dgm:prSet presAssocID="{7C79C541-151C-430B-801B-F4A3EBB5FF0D}" presName="childNode1tx" presStyleLbl="bgAcc1" presStyleIdx="2" presStyleCnt="4">
        <dgm:presLayoutVars>
          <dgm:bulletEnabled val="1"/>
        </dgm:presLayoutVars>
      </dgm:prSet>
      <dgm:spPr/>
      <dgm:t>
        <a:bodyPr/>
        <a:lstStyle/>
        <a:p>
          <a:endParaRPr lang="zh-TW" altLang="en-US"/>
        </a:p>
      </dgm:t>
    </dgm:pt>
    <dgm:pt modelId="{3F4CEEFC-0A79-4CE2-A242-7658E8C2BCFE}" type="pres">
      <dgm:prSet presAssocID="{7C79C541-151C-430B-801B-F4A3EBB5FF0D}" presName="parentNode1" presStyleLbl="node1" presStyleIdx="2" presStyleCnt="4">
        <dgm:presLayoutVars>
          <dgm:chMax val="1"/>
          <dgm:bulletEnabled val="1"/>
        </dgm:presLayoutVars>
      </dgm:prSet>
      <dgm:spPr/>
      <dgm:t>
        <a:bodyPr/>
        <a:lstStyle/>
        <a:p>
          <a:endParaRPr lang="zh-TW" altLang="en-US"/>
        </a:p>
      </dgm:t>
    </dgm:pt>
    <dgm:pt modelId="{11D803EF-244B-4271-B869-8A42F2C8360F}" type="pres">
      <dgm:prSet presAssocID="{7C79C541-151C-430B-801B-F4A3EBB5FF0D}" presName="connSite1" presStyleCnt="0"/>
      <dgm:spPr/>
    </dgm:pt>
    <dgm:pt modelId="{B29142DF-DD20-4AD6-B933-BE1EAB2F8B9C}" type="pres">
      <dgm:prSet presAssocID="{DB9776BC-7BE0-4BF8-9048-819C0BDD218C}" presName="Name9" presStyleLbl="sibTrans2D1" presStyleIdx="2" presStyleCnt="3"/>
      <dgm:spPr/>
      <dgm:t>
        <a:bodyPr/>
        <a:lstStyle/>
        <a:p>
          <a:endParaRPr lang="zh-TW" altLang="en-US"/>
        </a:p>
      </dgm:t>
    </dgm:pt>
    <dgm:pt modelId="{863F193F-286A-440B-BC82-E4E74AA9BE11}" type="pres">
      <dgm:prSet presAssocID="{3B19319F-60DA-4A71-9BE7-C64FF2477AFF}" presName="composite2" presStyleCnt="0"/>
      <dgm:spPr/>
    </dgm:pt>
    <dgm:pt modelId="{E3DF6465-134B-479C-853D-7ED28C84F091}" type="pres">
      <dgm:prSet presAssocID="{3B19319F-60DA-4A71-9BE7-C64FF2477AFF}" presName="dummyNode2" presStyleLbl="node1" presStyleIdx="2" presStyleCnt="4"/>
      <dgm:spPr/>
    </dgm:pt>
    <dgm:pt modelId="{2DEBBA44-254A-4687-BE5C-D2B275037E68}" type="pres">
      <dgm:prSet presAssocID="{3B19319F-60DA-4A71-9BE7-C64FF2477AFF}" presName="childNode2" presStyleLbl="bgAcc1" presStyleIdx="3" presStyleCnt="4">
        <dgm:presLayoutVars>
          <dgm:bulletEnabled val="1"/>
        </dgm:presLayoutVars>
      </dgm:prSet>
      <dgm:spPr/>
      <dgm:t>
        <a:bodyPr/>
        <a:lstStyle/>
        <a:p>
          <a:endParaRPr lang="zh-TW" altLang="en-US"/>
        </a:p>
      </dgm:t>
    </dgm:pt>
    <dgm:pt modelId="{AD79D6A7-545E-4046-870A-E822BA3BDB84}" type="pres">
      <dgm:prSet presAssocID="{3B19319F-60DA-4A71-9BE7-C64FF2477AFF}" presName="childNode2tx" presStyleLbl="bgAcc1" presStyleIdx="3" presStyleCnt="4">
        <dgm:presLayoutVars>
          <dgm:bulletEnabled val="1"/>
        </dgm:presLayoutVars>
      </dgm:prSet>
      <dgm:spPr/>
      <dgm:t>
        <a:bodyPr/>
        <a:lstStyle/>
        <a:p>
          <a:endParaRPr lang="zh-TW" altLang="en-US"/>
        </a:p>
      </dgm:t>
    </dgm:pt>
    <dgm:pt modelId="{39801734-67A8-475E-8FA8-28E4D51543BC}" type="pres">
      <dgm:prSet presAssocID="{3B19319F-60DA-4A71-9BE7-C64FF2477AFF}" presName="parentNode2" presStyleLbl="node1" presStyleIdx="3" presStyleCnt="4">
        <dgm:presLayoutVars>
          <dgm:chMax val="0"/>
          <dgm:bulletEnabled val="1"/>
        </dgm:presLayoutVars>
      </dgm:prSet>
      <dgm:spPr/>
      <dgm:t>
        <a:bodyPr/>
        <a:lstStyle/>
        <a:p>
          <a:endParaRPr lang="zh-TW" altLang="en-US"/>
        </a:p>
      </dgm:t>
    </dgm:pt>
    <dgm:pt modelId="{887D7D1A-ACC1-442C-9AC3-F8FFE4AE2E83}" type="pres">
      <dgm:prSet presAssocID="{3B19319F-60DA-4A71-9BE7-C64FF2477AFF}" presName="connSite2" presStyleCnt="0"/>
      <dgm:spPr/>
    </dgm:pt>
  </dgm:ptLst>
  <dgm:cxnLst>
    <dgm:cxn modelId="{E849BEEE-53DA-44D5-B2A1-A93DED541A66}" type="presOf" srcId="{997430AD-DF57-4C83-B932-8EB9C551341E}" destId="{FADDEB8A-351C-493D-A8C5-F471F4C9502D}" srcOrd="0" destOrd="0" presId="urn:microsoft.com/office/officeart/2005/8/layout/hProcess4"/>
    <dgm:cxn modelId="{25D01324-923E-4265-B8C4-2A824484E73B}" srcId="{5DEA90B8-5897-42CF-A60F-A4E1E4F36D03}" destId="{997430AD-DF57-4C83-B932-8EB9C551341E}" srcOrd="0" destOrd="0" parTransId="{E5B1808A-2011-44C8-BD8E-48344C978F95}" sibTransId="{C73A30EA-2620-43E0-9AF1-D6E390021ED2}"/>
    <dgm:cxn modelId="{D0E40C9E-D1AF-480D-B1F6-F115D8746670}" type="presOf" srcId="{477E37A5-879D-40BC-86E9-22A769BFA22A}" destId="{AD79D6A7-545E-4046-870A-E822BA3BDB84}" srcOrd="1" destOrd="1" presId="urn:microsoft.com/office/officeart/2005/8/layout/hProcess4"/>
    <dgm:cxn modelId="{A35218CE-E061-42E8-98C6-6B6D9D5964F0}" type="presOf" srcId="{7DADA6FE-1A57-4785-9BC9-EEE4B9477D21}" destId="{6F87E50C-DFA8-4AD6-8457-0D87A00AE1E2}" srcOrd="0" destOrd="0" presId="urn:microsoft.com/office/officeart/2005/8/layout/hProcess4"/>
    <dgm:cxn modelId="{3CA87247-2C4A-4D5D-9A42-007BEA92F0D7}" srcId="{5DEA90B8-5897-42CF-A60F-A4E1E4F36D03}" destId="{D3F242BC-3486-47F1-94F5-63139F0AF3C5}" srcOrd="1" destOrd="0" parTransId="{CF205742-8E88-4AD9-BC3E-ED1B13BE122F}" sibTransId="{5BB2C525-F87E-4F16-B5ED-5C8B82927C2E}"/>
    <dgm:cxn modelId="{D71F519E-469B-4C26-8B34-E40AF74F8493}" type="presOf" srcId="{283C51C2-F86B-47E0-A197-411563D1ACE7}" destId="{AC6B4283-9D16-4578-B006-590EB9C54F8B}" srcOrd="1" destOrd="0" presId="urn:microsoft.com/office/officeart/2005/8/layout/hProcess4"/>
    <dgm:cxn modelId="{B67B4646-798D-401C-805F-C574E8B266BD}" type="presOf" srcId="{3B19319F-60DA-4A71-9BE7-C64FF2477AFF}" destId="{39801734-67A8-475E-8FA8-28E4D51543BC}" srcOrd="0" destOrd="0" presId="urn:microsoft.com/office/officeart/2005/8/layout/hProcess4"/>
    <dgm:cxn modelId="{C44CDDE1-892C-47B3-BFC5-FC35A20049DD}" type="presOf" srcId="{D3F242BC-3486-47F1-94F5-63139F0AF3C5}" destId="{00DC6BBD-6D49-4B64-95CD-8DD62E1A60F0}" srcOrd="0" destOrd="0" presId="urn:microsoft.com/office/officeart/2005/8/layout/hProcess4"/>
    <dgm:cxn modelId="{A566406C-3333-4BE4-A17A-AD11EEDF38DC}" type="presOf" srcId="{CB7B3573-4209-46FF-A646-1F33793970E8}" destId="{0FABB504-085B-447C-AFFD-7CE594383EED}" srcOrd="0" destOrd="0" presId="urn:microsoft.com/office/officeart/2005/8/layout/hProcess4"/>
    <dgm:cxn modelId="{ADB72309-828A-4E13-8B05-D52EE1E5DB92}" type="presOf" srcId="{7DADA6FE-1A57-4785-9BC9-EEE4B9477D21}" destId="{E9E20B8C-4333-4B3D-A621-F9544E94284C}" srcOrd="1" destOrd="0" presId="urn:microsoft.com/office/officeart/2005/8/layout/hProcess4"/>
    <dgm:cxn modelId="{8F3A4D6D-E8F6-4D0A-8C4E-501402E4E06F}" type="presOf" srcId="{A633CFC7-EE6F-4049-A9A1-7E803928F188}" destId="{AC6B4283-9D16-4578-B006-590EB9C54F8B}" srcOrd="1" destOrd="1" presId="urn:microsoft.com/office/officeart/2005/8/layout/hProcess4"/>
    <dgm:cxn modelId="{D2FBBC65-838F-4D87-AE36-37B14C4DB1A3}" srcId="{7C79C541-151C-430B-801B-F4A3EBB5FF0D}" destId="{7DADA6FE-1A57-4785-9BC9-EEE4B9477D21}" srcOrd="0" destOrd="0" parTransId="{4823B111-06CB-4310-BD59-C5BADD72AD62}" sibTransId="{865953AE-97D1-4352-B7EE-4AED2AA4EDA8}"/>
    <dgm:cxn modelId="{C5AB0CD9-AC54-468F-9F8C-8F6B6116E842}" type="presOf" srcId="{DB9776BC-7BE0-4BF8-9048-819C0BDD218C}" destId="{B29142DF-DD20-4AD6-B933-BE1EAB2F8B9C}" srcOrd="0" destOrd="0" presId="urn:microsoft.com/office/officeart/2005/8/layout/hProcess4"/>
    <dgm:cxn modelId="{CE8FF9EF-D3F6-4723-A3BE-A46191050D19}" srcId="{3B19319F-60DA-4A71-9BE7-C64FF2477AFF}" destId="{2F2C905A-2E17-4993-84B3-781ED77894B4}" srcOrd="0" destOrd="0" parTransId="{98077C9A-3855-482B-A720-378D223B13AA}" sibTransId="{C99ADFBE-4265-4078-88ED-881F519E0D58}"/>
    <dgm:cxn modelId="{7800A75F-91A4-4570-BEFB-597267E88C65}" srcId="{5DEA90B8-5897-42CF-A60F-A4E1E4F36D03}" destId="{7C79C541-151C-430B-801B-F4A3EBB5FF0D}" srcOrd="2" destOrd="0" parTransId="{2098BE7C-F8F2-431E-917D-57C0B8B8E69E}" sibTransId="{DB9776BC-7BE0-4BF8-9048-819C0BDD218C}"/>
    <dgm:cxn modelId="{FB7FFF77-75F9-4405-9AFF-B8064BFC2FAF}" type="presOf" srcId="{2F2C905A-2E17-4993-84B3-781ED77894B4}" destId="{AD79D6A7-545E-4046-870A-E822BA3BDB84}" srcOrd="1" destOrd="0" presId="urn:microsoft.com/office/officeart/2005/8/layout/hProcess4"/>
    <dgm:cxn modelId="{1065121A-1932-40CD-AB75-86C9571C9133}" type="presOf" srcId="{A633CFC7-EE6F-4049-A9A1-7E803928F188}" destId="{E7434F13-2D86-4B3F-BCBB-7C67E41FDBDA}" srcOrd="0" destOrd="1" presId="urn:microsoft.com/office/officeart/2005/8/layout/hProcess4"/>
    <dgm:cxn modelId="{54CAB278-D52C-4029-B8F1-7FC941B456E1}" type="presOf" srcId="{477E37A5-879D-40BC-86E9-22A769BFA22A}" destId="{2DEBBA44-254A-4687-BE5C-D2B275037E68}" srcOrd="0" destOrd="1" presId="urn:microsoft.com/office/officeart/2005/8/layout/hProcess4"/>
    <dgm:cxn modelId="{4669CDCE-5AB5-4131-8D52-4C86E34948A5}" type="presOf" srcId="{CB7B3573-4209-46FF-A646-1F33793970E8}" destId="{9F11238C-632F-49A0-BFC0-23392E215B0A}" srcOrd="1" destOrd="0" presId="urn:microsoft.com/office/officeart/2005/8/layout/hProcess4"/>
    <dgm:cxn modelId="{35A94E00-0EBA-43FA-8480-0D5E0D07BD53}" srcId="{5DEA90B8-5897-42CF-A60F-A4E1E4F36D03}" destId="{3B19319F-60DA-4A71-9BE7-C64FF2477AFF}" srcOrd="3" destOrd="0" parTransId="{D772155E-5BF8-43A3-AD9F-0F1D2757389E}" sibTransId="{765936FA-0524-4A81-86F9-4D7BE0FC495F}"/>
    <dgm:cxn modelId="{71DC66EC-7F51-4813-8275-5A73D447BBFF}" srcId="{997430AD-DF57-4C83-B932-8EB9C551341E}" destId="{A633CFC7-EE6F-4049-A9A1-7E803928F188}" srcOrd="1" destOrd="0" parTransId="{AD513393-964A-499F-AF4A-165D46DC7D2E}" sibTransId="{1040A648-F868-41E7-BC6B-B176AE3EDB87}"/>
    <dgm:cxn modelId="{A0AF2D61-25B2-40BC-BC32-5E5F77FF47D7}" type="presOf" srcId="{5DEA90B8-5897-42CF-A60F-A4E1E4F36D03}" destId="{FDFF9EE2-0F08-4EEE-9DA2-69436C726DBA}" srcOrd="0" destOrd="0" presId="urn:microsoft.com/office/officeart/2005/8/layout/hProcess4"/>
    <dgm:cxn modelId="{1C8AADE6-8885-471C-89F1-D05075964902}" type="presOf" srcId="{283C51C2-F86B-47E0-A197-411563D1ACE7}" destId="{E7434F13-2D86-4B3F-BCBB-7C67E41FDBDA}" srcOrd="0" destOrd="0" presId="urn:microsoft.com/office/officeart/2005/8/layout/hProcess4"/>
    <dgm:cxn modelId="{F6396F51-5739-4AB8-896B-C5D962707CE3}" type="presOf" srcId="{2F2C905A-2E17-4993-84B3-781ED77894B4}" destId="{2DEBBA44-254A-4687-BE5C-D2B275037E68}" srcOrd="0" destOrd="0" presId="urn:microsoft.com/office/officeart/2005/8/layout/hProcess4"/>
    <dgm:cxn modelId="{FFAE7B2B-AB3B-4342-9E6C-98204E48A329}" type="presOf" srcId="{7C79C541-151C-430B-801B-F4A3EBB5FF0D}" destId="{3F4CEEFC-0A79-4CE2-A242-7658E8C2BCFE}" srcOrd="0" destOrd="0" presId="urn:microsoft.com/office/officeart/2005/8/layout/hProcess4"/>
    <dgm:cxn modelId="{83FC2C20-7BB6-4C3D-A24A-0B12794C0EA3}" srcId="{997430AD-DF57-4C83-B932-8EB9C551341E}" destId="{283C51C2-F86B-47E0-A197-411563D1ACE7}" srcOrd="0" destOrd="0" parTransId="{43F4F4F5-8B07-4D5E-8EFF-20FA67FC83BD}" sibTransId="{4E030A96-0C60-4E92-B30A-C85CA399CD6D}"/>
    <dgm:cxn modelId="{9A314DA4-A534-4A8A-8D17-08D9719488DF}" type="presOf" srcId="{5BB2C525-F87E-4F16-B5ED-5C8B82927C2E}" destId="{7814CBEE-97E3-401F-919C-EB87333ECF1E}" srcOrd="0" destOrd="0" presId="urn:microsoft.com/office/officeart/2005/8/layout/hProcess4"/>
    <dgm:cxn modelId="{1703E012-23C2-4299-9724-484F5FAE9350}" type="presOf" srcId="{C73A30EA-2620-43E0-9AF1-D6E390021ED2}" destId="{DAC0C71A-5459-49A4-9967-0DC0323389F6}" srcOrd="0" destOrd="0" presId="urn:microsoft.com/office/officeart/2005/8/layout/hProcess4"/>
    <dgm:cxn modelId="{E56A01C4-E20B-4304-81C5-7F0EC27C2A9B}" srcId="{D3F242BC-3486-47F1-94F5-63139F0AF3C5}" destId="{CB7B3573-4209-46FF-A646-1F33793970E8}" srcOrd="0" destOrd="0" parTransId="{76A58F15-49D8-4332-B3E0-47AF624CFB3E}" sibTransId="{4A6DCF2E-1E57-4E5F-9989-680B3B998731}"/>
    <dgm:cxn modelId="{2F30889C-7A7D-43B2-80FC-607A4F9B30F4}" srcId="{3B19319F-60DA-4A71-9BE7-C64FF2477AFF}" destId="{477E37A5-879D-40BC-86E9-22A769BFA22A}" srcOrd="1" destOrd="0" parTransId="{96B1207D-E198-468E-BCA7-19712E0C12C3}" sibTransId="{23BE6ABB-17CA-4541-85C2-0C40C27E916D}"/>
    <dgm:cxn modelId="{4292AE3D-D716-4FF8-840C-2840B9736B1D}" type="presParOf" srcId="{FDFF9EE2-0F08-4EEE-9DA2-69436C726DBA}" destId="{736EE854-7B2D-45DC-95B0-4002E83B8EB2}" srcOrd="0" destOrd="0" presId="urn:microsoft.com/office/officeart/2005/8/layout/hProcess4"/>
    <dgm:cxn modelId="{7611430B-4D03-4717-B92B-A30A4E8B277B}" type="presParOf" srcId="{FDFF9EE2-0F08-4EEE-9DA2-69436C726DBA}" destId="{275499CC-1F19-4808-B5DA-3B2216D9311A}" srcOrd="1" destOrd="0" presId="urn:microsoft.com/office/officeart/2005/8/layout/hProcess4"/>
    <dgm:cxn modelId="{CB10E2BE-3BDC-49D4-AA87-6F2EDD860CEA}" type="presParOf" srcId="{FDFF9EE2-0F08-4EEE-9DA2-69436C726DBA}" destId="{2CA833D9-AFC1-4308-9AE5-14AB098BD95A}" srcOrd="2" destOrd="0" presId="urn:microsoft.com/office/officeart/2005/8/layout/hProcess4"/>
    <dgm:cxn modelId="{9B232A27-F01A-4C05-861A-611F4ACBB1B9}" type="presParOf" srcId="{2CA833D9-AFC1-4308-9AE5-14AB098BD95A}" destId="{A612A17B-FD5B-4D9C-B49F-EA0CFB4C1811}" srcOrd="0" destOrd="0" presId="urn:microsoft.com/office/officeart/2005/8/layout/hProcess4"/>
    <dgm:cxn modelId="{0836D7AA-219B-480E-897A-5C5C4A3043DD}" type="presParOf" srcId="{A612A17B-FD5B-4D9C-B49F-EA0CFB4C1811}" destId="{CE30EE35-694F-41E0-8FD1-D64135B73341}" srcOrd="0" destOrd="0" presId="urn:microsoft.com/office/officeart/2005/8/layout/hProcess4"/>
    <dgm:cxn modelId="{1E244D8F-DE86-4E84-BB9A-503EA2F481C1}" type="presParOf" srcId="{A612A17B-FD5B-4D9C-B49F-EA0CFB4C1811}" destId="{E7434F13-2D86-4B3F-BCBB-7C67E41FDBDA}" srcOrd="1" destOrd="0" presId="urn:microsoft.com/office/officeart/2005/8/layout/hProcess4"/>
    <dgm:cxn modelId="{EB65731D-FA60-4288-9F1F-C48D97130D65}" type="presParOf" srcId="{A612A17B-FD5B-4D9C-B49F-EA0CFB4C1811}" destId="{AC6B4283-9D16-4578-B006-590EB9C54F8B}" srcOrd="2" destOrd="0" presId="urn:microsoft.com/office/officeart/2005/8/layout/hProcess4"/>
    <dgm:cxn modelId="{79467CD7-46E5-46B3-A74B-327A9BF60654}" type="presParOf" srcId="{A612A17B-FD5B-4D9C-B49F-EA0CFB4C1811}" destId="{FADDEB8A-351C-493D-A8C5-F471F4C9502D}" srcOrd="3" destOrd="0" presId="urn:microsoft.com/office/officeart/2005/8/layout/hProcess4"/>
    <dgm:cxn modelId="{72C78E35-F3C1-4DE0-909A-A27845A77505}" type="presParOf" srcId="{A612A17B-FD5B-4D9C-B49F-EA0CFB4C1811}" destId="{0614C651-4BA1-4F95-B023-7447A51DE5A3}" srcOrd="4" destOrd="0" presId="urn:microsoft.com/office/officeart/2005/8/layout/hProcess4"/>
    <dgm:cxn modelId="{51D7EB51-F534-458A-9618-B50C607986B3}" type="presParOf" srcId="{2CA833D9-AFC1-4308-9AE5-14AB098BD95A}" destId="{DAC0C71A-5459-49A4-9967-0DC0323389F6}" srcOrd="1" destOrd="0" presId="urn:microsoft.com/office/officeart/2005/8/layout/hProcess4"/>
    <dgm:cxn modelId="{79C8A349-EF6C-46C0-A79D-CB34EC1A589A}" type="presParOf" srcId="{2CA833D9-AFC1-4308-9AE5-14AB098BD95A}" destId="{16FBAD07-032C-4EBB-B49C-65D2FDB8D7ED}" srcOrd="2" destOrd="0" presId="urn:microsoft.com/office/officeart/2005/8/layout/hProcess4"/>
    <dgm:cxn modelId="{FFDD4847-ABF9-4BB5-AF46-1B6C18BDEC7B}" type="presParOf" srcId="{16FBAD07-032C-4EBB-B49C-65D2FDB8D7ED}" destId="{96429B86-42CA-471C-B74F-7A7C9C703B02}" srcOrd="0" destOrd="0" presId="urn:microsoft.com/office/officeart/2005/8/layout/hProcess4"/>
    <dgm:cxn modelId="{01F92A7C-2398-4E14-9958-3EC83BADED83}" type="presParOf" srcId="{16FBAD07-032C-4EBB-B49C-65D2FDB8D7ED}" destId="{0FABB504-085B-447C-AFFD-7CE594383EED}" srcOrd="1" destOrd="0" presId="urn:microsoft.com/office/officeart/2005/8/layout/hProcess4"/>
    <dgm:cxn modelId="{4B229D0E-54FD-4E4B-BC48-A47D5DA83EAF}" type="presParOf" srcId="{16FBAD07-032C-4EBB-B49C-65D2FDB8D7ED}" destId="{9F11238C-632F-49A0-BFC0-23392E215B0A}" srcOrd="2" destOrd="0" presId="urn:microsoft.com/office/officeart/2005/8/layout/hProcess4"/>
    <dgm:cxn modelId="{5BAB649E-3CC6-4587-AC88-9475E7787E5A}" type="presParOf" srcId="{16FBAD07-032C-4EBB-B49C-65D2FDB8D7ED}" destId="{00DC6BBD-6D49-4B64-95CD-8DD62E1A60F0}" srcOrd="3" destOrd="0" presId="urn:microsoft.com/office/officeart/2005/8/layout/hProcess4"/>
    <dgm:cxn modelId="{396670BE-9756-4BB2-B21F-8CF65EB24DFD}" type="presParOf" srcId="{16FBAD07-032C-4EBB-B49C-65D2FDB8D7ED}" destId="{B2E45A36-DFFF-4864-96B7-40D0800E6E00}" srcOrd="4" destOrd="0" presId="urn:microsoft.com/office/officeart/2005/8/layout/hProcess4"/>
    <dgm:cxn modelId="{BE0D6642-E88B-4195-9902-3247D4AA2F01}" type="presParOf" srcId="{2CA833D9-AFC1-4308-9AE5-14AB098BD95A}" destId="{7814CBEE-97E3-401F-919C-EB87333ECF1E}" srcOrd="3" destOrd="0" presId="urn:microsoft.com/office/officeart/2005/8/layout/hProcess4"/>
    <dgm:cxn modelId="{16E5F691-BB17-4277-89EB-A0C3F347923A}" type="presParOf" srcId="{2CA833D9-AFC1-4308-9AE5-14AB098BD95A}" destId="{54ADD168-8B93-49BF-9213-00BDFE60F250}" srcOrd="4" destOrd="0" presId="urn:microsoft.com/office/officeart/2005/8/layout/hProcess4"/>
    <dgm:cxn modelId="{D2406B4E-9AE0-4CB2-9911-4E286D7C0EEF}" type="presParOf" srcId="{54ADD168-8B93-49BF-9213-00BDFE60F250}" destId="{4DCAE6B9-EA80-46D6-BFC0-0831A771F20E}" srcOrd="0" destOrd="0" presId="urn:microsoft.com/office/officeart/2005/8/layout/hProcess4"/>
    <dgm:cxn modelId="{0E0F30F8-DA74-4921-94AC-7E81D65DBC0D}" type="presParOf" srcId="{54ADD168-8B93-49BF-9213-00BDFE60F250}" destId="{6F87E50C-DFA8-4AD6-8457-0D87A00AE1E2}" srcOrd="1" destOrd="0" presId="urn:microsoft.com/office/officeart/2005/8/layout/hProcess4"/>
    <dgm:cxn modelId="{781D0FAF-20F9-4277-8A69-706CAAE112B8}" type="presParOf" srcId="{54ADD168-8B93-49BF-9213-00BDFE60F250}" destId="{E9E20B8C-4333-4B3D-A621-F9544E94284C}" srcOrd="2" destOrd="0" presId="urn:microsoft.com/office/officeart/2005/8/layout/hProcess4"/>
    <dgm:cxn modelId="{B9D5AA4F-A370-4291-8614-F694189E813E}" type="presParOf" srcId="{54ADD168-8B93-49BF-9213-00BDFE60F250}" destId="{3F4CEEFC-0A79-4CE2-A242-7658E8C2BCFE}" srcOrd="3" destOrd="0" presId="urn:microsoft.com/office/officeart/2005/8/layout/hProcess4"/>
    <dgm:cxn modelId="{3EDF26E3-94A2-4E48-A54A-C60614D5B09D}" type="presParOf" srcId="{54ADD168-8B93-49BF-9213-00BDFE60F250}" destId="{11D803EF-244B-4271-B869-8A42F2C8360F}" srcOrd="4" destOrd="0" presId="urn:microsoft.com/office/officeart/2005/8/layout/hProcess4"/>
    <dgm:cxn modelId="{BF8A601B-1445-4A3D-8BFB-5F77AC23DB2F}" type="presParOf" srcId="{2CA833D9-AFC1-4308-9AE5-14AB098BD95A}" destId="{B29142DF-DD20-4AD6-B933-BE1EAB2F8B9C}" srcOrd="5" destOrd="0" presId="urn:microsoft.com/office/officeart/2005/8/layout/hProcess4"/>
    <dgm:cxn modelId="{53FDE541-FB0C-462B-A165-B98C92FCBA0C}" type="presParOf" srcId="{2CA833D9-AFC1-4308-9AE5-14AB098BD95A}" destId="{863F193F-286A-440B-BC82-E4E74AA9BE11}" srcOrd="6" destOrd="0" presId="urn:microsoft.com/office/officeart/2005/8/layout/hProcess4"/>
    <dgm:cxn modelId="{CCFC5CA0-D922-4E1D-A5A6-01CC6D41059B}" type="presParOf" srcId="{863F193F-286A-440B-BC82-E4E74AA9BE11}" destId="{E3DF6465-134B-479C-853D-7ED28C84F091}" srcOrd="0" destOrd="0" presId="urn:microsoft.com/office/officeart/2005/8/layout/hProcess4"/>
    <dgm:cxn modelId="{98FA2CF5-646A-45CA-9D48-798B07F0AB84}" type="presParOf" srcId="{863F193F-286A-440B-BC82-E4E74AA9BE11}" destId="{2DEBBA44-254A-4687-BE5C-D2B275037E68}" srcOrd="1" destOrd="0" presId="urn:microsoft.com/office/officeart/2005/8/layout/hProcess4"/>
    <dgm:cxn modelId="{26F89D38-CCAC-48E7-A757-530427BF4C28}" type="presParOf" srcId="{863F193F-286A-440B-BC82-E4E74AA9BE11}" destId="{AD79D6A7-545E-4046-870A-E822BA3BDB84}" srcOrd="2" destOrd="0" presId="urn:microsoft.com/office/officeart/2005/8/layout/hProcess4"/>
    <dgm:cxn modelId="{6FDE4F5A-9350-4F0A-992A-58853A734114}" type="presParOf" srcId="{863F193F-286A-440B-BC82-E4E74AA9BE11}" destId="{39801734-67A8-475E-8FA8-28E4D51543BC}" srcOrd="3" destOrd="0" presId="urn:microsoft.com/office/officeart/2005/8/layout/hProcess4"/>
    <dgm:cxn modelId="{C8C99CF3-C913-499E-95E5-DDD09D5FAF2D}" type="presParOf" srcId="{863F193F-286A-440B-BC82-E4E74AA9BE11}" destId="{887D7D1A-ACC1-442C-9AC3-F8FFE4AE2E83}" srcOrd="4" destOrd="0" presId="urn:microsoft.com/office/officeart/2005/8/layout/hProcess4"/>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1BE96AB-2574-4ED8-9363-48F6AE2D958A}" type="doc">
      <dgm:prSet loTypeId="urn:microsoft.com/office/officeart/2005/8/layout/StepDownProcess" loCatId="process" qsTypeId="urn:microsoft.com/office/officeart/2005/8/quickstyle/3d2" qsCatId="3D" csTypeId="urn:microsoft.com/office/officeart/2005/8/colors/colorful4" csCatId="colorful" phldr="1"/>
      <dgm:spPr/>
      <dgm:t>
        <a:bodyPr/>
        <a:lstStyle/>
        <a:p>
          <a:endParaRPr lang="zh-TW" altLang="en-US"/>
        </a:p>
      </dgm:t>
    </dgm:pt>
    <dgm:pt modelId="{00BE8534-C43E-434D-8DB2-ED04E6530AB3}">
      <dgm:prSet phldrT="[文字]"/>
      <dgm:spPr>
        <a:xfrm>
          <a:off x="1946900" y="25114"/>
          <a:ext cx="1043162" cy="730179"/>
        </a:xfrm>
        <a:prstGeom prst="roundRect">
          <a:avLst>
            <a:gd name="adj" fmla="val 16670"/>
          </a:avLst>
        </a:prstGeom>
        <a:gradFill rotWithShape="0">
          <a:gsLst>
            <a:gs pos="0">
              <a:srgbClr val="FFC000">
                <a:hueOff val="0"/>
                <a:satOff val="0"/>
                <a:lumOff val="0"/>
                <a:alphaOff val="0"/>
                <a:satMod val="103000"/>
                <a:lumMod val="102000"/>
                <a:tint val="94000"/>
              </a:srgbClr>
            </a:gs>
            <a:gs pos="50000">
              <a:srgbClr val="FFC000">
                <a:hueOff val="0"/>
                <a:satOff val="0"/>
                <a:lumOff val="0"/>
                <a:alphaOff val="0"/>
                <a:satMod val="110000"/>
                <a:lumMod val="100000"/>
                <a:shade val="100000"/>
              </a:srgbClr>
            </a:gs>
            <a:gs pos="100000">
              <a:srgbClr val="FFC000">
                <a:hueOff val="0"/>
                <a:satOff val="0"/>
                <a:lumOff val="0"/>
                <a:alphaOff val="0"/>
                <a:lumMod val="99000"/>
                <a:satMod val="120000"/>
                <a:shade val="78000"/>
              </a:srgbClr>
            </a:gs>
          </a:gsLst>
          <a:lin ang="5400000" scaled="0"/>
        </a:gradFill>
        <a:ln>
          <a:noFill/>
        </a:ln>
        <a:effectLst/>
        <a:scene3d>
          <a:camera prst="orthographicFront"/>
          <a:lightRig rig="threePt" dir="t">
            <a:rot lat="0" lon="0" rev="7500000"/>
          </a:lightRig>
        </a:scene3d>
        <a:sp3d prstMaterial="plastic">
          <a:bevelT w="127000" h="25400" prst="relaxedInset"/>
        </a:sp3d>
      </dgm:spPr>
      <dgm:t>
        <a:bodyPr/>
        <a:lstStyle/>
        <a:p>
          <a:r>
            <a:rPr lang="en-US" altLang="zh-TW" dirty="0" smtClean="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rPr>
            <a:t>106</a:t>
          </a:r>
          <a:endParaRPr lang="zh-TW" altLang="en-US" dirty="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endParaRPr>
        </a:p>
      </dgm:t>
    </dgm:pt>
    <dgm:pt modelId="{6DB20483-133D-4C17-A1BF-850B0A7219DB}" type="parTrans" cxnId="{321DF7CC-6D9D-491E-9F1A-484412C727F1}">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34DB6FFB-1BCB-4C78-A066-9F21FF8A8C55}" type="sibTrans" cxnId="{321DF7CC-6D9D-491E-9F1A-484412C727F1}">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364F8CDC-17DE-4159-B383-89227C690A91}">
      <dgm:prSet phldrT="[文字]" custT="1"/>
      <dgm:spPr>
        <a:xfrm>
          <a:off x="3051137" y="107814"/>
          <a:ext cx="3431994" cy="590163"/>
        </a:xfrm>
        <a:prstGeom prst="rect">
          <a:avLst/>
        </a:prstGeom>
        <a:noFill/>
        <a:ln>
          <a:noFill/>
        </a:ln>
        <a:effectLst/>
      </dgm:spPr>
      <dgm:t>
        <a:bodyPr/>
        <a:lstStyle/>
        <a:p>
          <a:r>
            <a:rPr lang="zh-TW" altLang="en-US" sz="20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對</a:t>
          </a:r>
          <a:r>
            <a:rPr lang="en-US" altLang="zh-TW" sz="20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107</a:t>
          </a:r>
          <a:r>
            <a:rPr lang="zh-TW" altLang="en-US" sz="20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學年度個人申請資料訂定評量尺規</a:t>
          </a:r>
          <a:endParaRPr lang="zh-TW" altLang="en-US" sz="2000" dirty="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endParaRPr>
        </a:p>
      </dgm:t>
    </dgm:pt>
    <dgm:pt modelId="{0A6E4B90-9E8E-4151-A295-4C7BEA8C1BBA}" type="parTrans" cxnId="{2970A6E6-6D6C-42EE-8364-536BE626B53F}">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50040193-072C-445C-B78D-58685206C596}" type="sibTrans" cxnId="{2970A6E6-6D6C-42EE-8364-536BE626B53F}">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47CBCE90-7D2F-420D-99BC-8A45670A16CA}">
      <dgm:prSet phldrT="[文字]"/>
      <dgm:spPr>
        <a:xfrm>
          <a:off x="3460931" y="804844"/>
          <a:ext cx="1043162" cy="730179"/>
        </a:xfrm>
        <a:prstGeom prst="roundRect">
          <a:avLst>
            <a:gd name="adj" fmla="val 16670"/>
          </a:avLst>
        </a:prstGeom>
        <a:gradFill rotWithShape="0">
          <a:gsLst>
            <a:gs pos="0">
              <a:srgbClr val="FFC000">
                <a:hueOff val="2598923"/>
                <a:satOff val="-11992"/>
                <a:lumOff val="441"/>
                <a:alphaOff val="0"/>
                <a:satMod val="103000"/>
                <a:lumMod val="102000"/>
                <a:tint val="94000"/>
              </a:srgbClr>
            </a:gs>
            <a:gs pos="50000">
              <a:srgbClr val="FFC000">
                <a:hueOff val="2598923"/>
                <a:satOff val="-11992"/>
                <a:lumOff val="441"/>
                <a:alphaOff val="0"/>
                <a:satMod val="110000"/>
                <a:lumMod val="100000"/>
                <a:shade val="100000"/>
              </a:srgbClr>
            </a:gs>
            <a:gs pos="100000">
              <a:srgbClr val="FFC000">
                <a:hueOff val="2598923"/>
                <a:satOff val="-11992"/>
                <a:lumOff val="441"/>
                <a:alphaOff val="0"/>
                <a:lumMod val="99000"/>
                <a:satMod val="120000"/>
                <a:shade val="78000"/>
              </a:srgbClr>
            </a:gs>
          </a:gsLst>
          <a:lin ang="5400000" scaled="0"/>
        </a:gradFill>
        <a:ln>
          <a:noFill/>
        </a:ln>
        <a:effectLst/>
        <a:scene3d>
          <a:camera prst="orthographicFront"/>
          <a:lightRig rig="threePt" dir="t">
            <a:rot lat="0" lon="0" rev="7500000"/>
          </a:lightRig>
        </a:scene3d>
        <a:sp3d prstMaterial="plastic">
          <a:bevelT w="127000" h="25400" prst="relaxedInset"/>
        </a:sp3d>
      </dgm:spPr>
      <dgm:t>
        <a:bodyPr/>
        <a:lstStyle/>
        <a:p>
          <a:r>
            <a:rPr lang="en-US" altLang="zh-TW" dirty="0" smtClean="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rPr>
            <a:t>107</a:t>
          </a:r>
          <a:endParaRPr lang="zh-TW" altLang="en-US" dirty="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endParaRPr>
        </a:p>
      </dgm:t>
    </dgm:pt>
    <dgm:pt modelId="{2508A160-A2ED-483F-88BF-45A79D13A2B5}" type="parTrans" cxnId="{413E6734-1C57-4380-AA3F-731C184777EB}">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F5BD02FA-E41E-43E6-A1F9-AF368872E924}" type="sibTrans" cxnId="{413E6734-1C57-4380-AA3F-731C184777EB}">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CB0E244C-B2C1-4855-A431-9FEC03BC3882}">
      <dgm:prSet phldrT="[文字]" custT="1"/>
      <dgm:spPr>
        <a:xfrm>
          <a:off x="4580927" y="862733"/>
          <a:ext cx="4654497" cy="590163"/>
        </a:xfrm>
        <a:prstGeom prst="rect">
          <a:avLst/>
        </a:prstGeom>
        <a:noFill/>
        <a:ln>
          <a:noFill/>
        </a:ln>
        <a:effectLst/>
      </dgm:spPr>
      <dgm:t>
        <a:bodyPr/>
        <a:lstStyle/>
        <a:p>
          <a:r>
            <a:rPr lang="zh-TW" altLang="en-US" sz="20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個人申請審查作業導入評量尺規、由招生</a:t>
          </a:r>
          <a:r>
            <a:rPr lang="zh-TW" altLang="en-US" sz="200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數據輔助評量</a:t>
          </a:r>
          <a:r>
            <a:rPr lang="zh-TW" altLang="en-US" sz="20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高中學業成績</a:t>
          </a:r>
          <a:endParaRPr lang="zh-TW" altLang="en-US" sz="2000" dirty="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endParaRPr>
        </a:p>
      </dgm:t>
    </dgm:pt>
    <dgm:pt modelId="{0BEEC480-D3E6-4CC5-9AF6-B2AAA6A7C16E}" type="parTrans" cxnId="{EDECFAC6-8235-4A45-A68C-D5D189BA7CC2}">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1DBA2A1E-FDE7-4834-AE84-FB63FD03AF2A}" type="sibTrans" cxnId="{EDECFAC6-8235-4A45-A68C-D5D189BA7CC2}">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8165205E-16DA-479E-AC59-DF18E10A1BD4}">
      <dgm:prSet phldrT="[文字]"/>
      <dgm:spPr>
        <a:xfrm>
          <a:off x="5010752" y="1626390"/>
          <a:ext cx="1043162" cy="730179"/>
        </a:xfrm>
        <a:prstGeom prst="roundRect">
          <a:avLst>
            <a:gd name="adj" fmla="val 16670"/>
          </a:avLst>
        </a:prstGeom>
        <a:gradFill rotWithShape="0">
          <a:gsLst>
            <a:gs pos="0">
              <a:srgbClr val="FFC000">
                <a:hueOff val="5197846"/>
                <a:satOff val="-23984"/>
                <a:lumOff val="883"/>
                <a:alphaOff val="0"/>
                <a:satMod val="103000"/>
                <a:lumMod val="102000"/>
                <a:tint val="94000"/>
              </a:srgbClr>
            </a:gs>
            <a:gs pos="50000">
              <a:srgbClr val="FFC000">
                <a:hueOff val="5197846"/>
                <a:satOff val="-23984"/>
                <a:lumOff val="883"/>
                <a:alphaOff val="0"/>
                <a:satMod val="110000"/>
                <a:lumMod val="100000"/>
                <a:shade val="100000"/>
              </a:srgbClr>
            </a:gs>
            <a:gs pos="100000">
              <a:srgbClr val="FFC000">
                <a:hueOff val="5197846"/>
                <a:satOff val="-23984"/>
                <a:lumOff val="883"/>
                <a:alphaOff val="0"/>
                <a:lumMod val="99000"/>
                <a:satMod val="120000"/>
                <a:shade val="78000"/>
              </a:srgbClr>
            </a:gs>
          </a:gsLst>
          <a:lin ang="5400000" scaled="0"/>
        </a:gradFill>
        <a:ln>
          <a:noFill/>
        </a:ln>
        <a:effectLst/>
        <a:scene3d>
          <a:camera prst="orthographicFront"/>
          <a:lightRig rig="threePt" dir="t">
            <a:rot lat="0" lon="0" rev="7500000"/>
          </a:lightRig>
        </a:scene3d>
        <a:sp3d prstMaterial="plastic">
          <a:bevelT w="127000" h="25400" prst="relaxedInset"/>
        </a:sp3d>
      </dgm:spPr>
      <dgm:t>
        <a:bodyPr/>
        <a:lstStyle/>
        <a:p>
          <a:r>
            <a:rPr lang="en-US" altLang="zh-TW" dirty="0" smtClean="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rPr>
            <a:t>108</a:t>
          </a:r>
          <a:endParaRPr lang="zh-TW" altLang="en-US" dirty="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endParaRPr>
        </a:p>
      </dgm:t>
    </dgm:pt>
    <dgm:pt modelId="{97974494-796E-44C3-85BA-709DE7D2C3C3}" type="parTrans" cxnId="{D16E4677-FE5B-4E92-9052-A02291731BE6}">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EE725358-4197-4E4F-BCF4-7093921E04C2}" type="sibTrans" cxnId="{D16E4677-FE5B-4E92-9052-A02291731BE6}">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EE7DF0B1-1107-4393-B9B4-CAFBBA8A46A5}">
      <dgm:prSet phldrT="[文字]" custT="1"/>
      <dgm:spPr>
        <a:xfrm>
          <a:off x="6189097" y="1696026"/>
          <a:ext cx="3431994" cy="590163"/>
        </a:xfrm>
        <a:prstGeom prst="rect">
          <a:avLst/>
        </a:prstGeom>
        <a:noFill/>
        <a:ln>
          <a:noFill/>
        </a:ln>
        <a:effectLst/>
      </dgm:spPr>
      <dgm:t>
        <a:bodyPr/>
        <a:lstStyle/>
        <a:p>
          <a:r>
            <a:rPr lang="zh-TW" altLang="en-US" sz="20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擬定學生學習歷程審查評量尺規、進行外部諮詢</a:t>
          </a:r>
          <a:endParaRPr lang="zh-TW" altLang="en-US" sz="2000" dirty="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endParaRPr>
        </a:p>
      </dgm:t>
    </dgm:pt>
    <dgm:pt modelId="{EA410DEA-A574-4111-A413-FFFBFA387D56}" type="parTrans" cxnId="{41E42374-701E-4A10-BE88-DF6E4C97945A}">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DA6CA859-333D-4549-BA0D-24710E9525D4}" type="sibTrans" cxnId="{41E42374-701E-4A10-BE88-DF6E4C97945A}">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3A572630-8551-40C8-A88D-81E082A36344}">
      <dgm:prSet/>
      <dgm:spPr>
        <a:xfrm>
          <a:off x="6595485" y="2485812"/>
          <a:ext cx="1043162" cy="730179"/>
        </a:xfrm>
        <a:prstGeom prst="roundRect">
          <a:avLst>
            <a:gd name="adj" fmla="val 16670"/>
          </a:avLst>
        </a:prstGeom>
        <a:gradFill rotWithShape="0">
          <a:gsLst>
            <a:gs pos="0">
              <a:srgbClr val="FFC000">
                <a:hueOff val="7796769"/>
                <a:satOff val="-35976"/>
                <a:lumOff val="1324"/>
                <a:alphaOff val="0"/>
                <a:satMod val="103000"/>
                <a:lumMod val="102000"/>
                <a:tint val="94000"/>
              </a:srgbClr>
            </a:gs>
            <a:gs pos="50000">
              <a:srgbClr val="FFC000">
                <a:hueOff val="7796769"/>
                <a:satOff val="-35976"/>
                <a:lumOff val="1324"/>
                <a:alphaOff val="0"/>
                <a:satMod val="110000"/>
                <a:lumMod val="100000"/>
                <a:shade val="100000"/>
              </a:srgbClr>
            </a:gs>
            <a:gs pos="100000">
              <a:srgbClr val="FFC000">
                <a:hueOff val="7796769"/>
                <a:satOff val="-35976"/>
                <a:lumOff val="1324"/>
                <a:alphaOff val="0"/>
                <a:lumMod val="99000"/>
                <a:satMod val="120000"/>
                <a:shade val="78000"/>
              </a:srgbClr>
            </a:gs>
          </a:gsLst>
          <a:lin ang="5400000" scaled="0"/>
        </a:gradFill>
        <a:ln>
          <a:noFill/>
        </a:ln>
        <a:effectLst/>
        <a:scene3d>
          <a:camera prst="orthographicFront"/>
          <a:lightRig rig="threePt" dir="t">
            <a:rot lat="0" lon="0" rev="7500000"/>
          </a:lightRig>
        </a:scene3d>
        <a:sp3d prstMaterial="plastic">
          <a:bevelT w="127000" h="25400" prst="relaxedInset"/>
        </a:sp3d>
      </dgm:spPr>
      <dgm:t>
        <a:bodyPr/>
        <a:lstStyle/>
        <a:p>
          <a:r>
            <a:rPr lang="en-US" altLang="zh-TW" dirty="0" smtClean="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rPr>
            <a:t>109</a:t>
          </a:r>
          <a:endParaRPr lang="zh-TW" altLang="en-US" dirty="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endParaRPr>
        </a:p>
      </dgm:t>
    </dgm:pt>
    <dgm:pt modelId="{CE2C6031-A9F9-4B00-8ABC-EDB786F278F8}" type="parTrans" cxnId="{1395250F-45C3-45DD-9F14-96BA80D7B980}">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0A0C36A5-12EC-4632-BACA-97E89C27A676}" type="sibTrans" cxnId="{1395250F-45C3-45DD-9F14-96BA80D7B980}">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B7F627C3-1258-435F-B28D-8DF7AD6662FA}">
      <dgm:prSet/>
      <dgm:spPr>
        <a:xfrm>
          <a:off x="8242842" y="3306044"/>
          <a:ext cx="1043162" cy="730179"/>
        </a:xfrm>
        <a:prstGeom prst="roundRect">
          <a:avLst>
            <a:gd name="adj" fmla="val 16670"/>
          </a:avLst>
        </a:prstGeom>
        <a:gradFill rotWithShape="0">
          <a:gsLst>
            <a:gs pos="0">
              <a:srgbClr val="FFC000">
                <a:hueOff val="10395692"/>
                <a:satOff val="-47968"/>
                <a:lumOff val="1765"/>
                <a:alphaOff val="0"/>
                <a:satMod val="103000"/>
                <a:lumMod val="102000"/>
                <a:tint val="94000"/>
              </a:srgbClr>
            </a:gs>
            <a:gs pos="50000">
              <a:srgbClr val="FFC000">
                <a:hueOff val="10395692"/>
                <a:satOff val="-47968"/>
                <a:lumOff val="1765"/>
                <a:alphaOff val="0"/>
                <a:satMod val="110000"/>
                <a:lumMod val="100000"/>
                <a:shade val="100000"/>
              </a:srgbClr>
            </a:gs>
            <a:gs pos="100000">
              <a:srgbClr val="FFC000">
                <a:hueOff val="10395692"/>
                <a:satOff val="-47968"/>
                <a:lumOff val="1765"/>
                <a:alphaOff val="0"/>
                <a:lumMod val="99000"/>
                <a:satMod val="120000"/>
                <a:shade val="78000"/>
              </a:srgbClr>
            </a:gs>
          </a:gsLst>
          <a:lin ang="5400000" scaled="0"/>
        </a:gradFill>
        <a:ln>
          <a:noFill/>
        </a:ln>
        <a:effectLst/>
        <a:scene3d>
          <a:camera prst="orthographicFront"/>
          <a:lightRig rig="threePt" dir="t">
            <a:rot lat="0" lon="0" rev="7500000"/>
          </a:lightRig>
        </a:scene3d>
        <a:sp3d prstMaterial="plastic">
          <a:bevelT w="127000" h="25400" prst="relaxedInset"/>
        </a:sp3d>
      </dgm:spPr>
      <dgm:t>
        <a:bodyPr/>
        <a:lstStyle/>
        <a:p>
          <a:r>
            <a:rPr lang="en-US" altLang="zh-TW" dirty="0" smtClean="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rPr>
            <a:t>110</a:t>
          </a:r>
          <a:endParaRPr lang="zh-TW" altLang="en-US" dirty="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endParaRPr>
        </a:p>
      </dgm:t>
    </dgm:pt>
    <dgm:pt modelId="{79FD4B65-E2BD-4A73-AAD6-CFAC6718ADAF}" type="parTrans" cxnId="{D8D688A6-FB38-4C07-9787-FB982498F1B3}">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6CE6F73E-A229-45FA-87D6-B07395EEE6A8}" type="sibTrans" cxnId="{D8D688A6-FB38-4C07-9787-FB982498F1B3}">
      <dgm:prSet/>
      <dgm:spPr/>
      <dgm:t>
        <a:bodyPr/>
        <a:lstStyle/>
        <a:p>
          <a:endParaRPr lang="zh-TW" altLang="en-US">
            <a:latin typeface="Times New Roman" panose="02020603050405020304" pitchFamily="18" charset="0"/>
            <a:ea typeface="標楷體" panose="03000509000000000000" pitchFamily="65" charset="-120"/>
            <a:cs typeface="Times New Roman" panose="02020603050405020304" pitchFamily="18" charset="0"/>
          </a:endParaRPr>
        </a:p>
      </dgm:t>
    </dgm:pt>
    <dgm:pt modelId="{1259BDBD-BC35-4D30-9825-D7F8ED4D3061}" type="pres">
      <dgm:prSet presAssocID="{61BE96AB-2574-4ED8-9363-48F6AE2D958A}" presName="rootnode" presStyleCnt="0">
        <dgm:presLayoutVars>
          <dgm:chMax/>
          <dgm:chPref/>
          <dgm:dir/>
          <dgm:animLvl val="lvl"/>
        </dgm:presLayoutVars>
      </dgm:prSet>
      <dgm:spPr/>
      <dgm:t>
        <a:bodyPr/>
        <a:lstStyle/>
        <a:p>
          <a:endParaRPr lang="zh-TW" altLang="en-US"/>
        </a:p>
      </dgm:t>
    </dgm:pt>
    <dgm:pt modelId="{5A30FA83-E939-42EA-96DC-0CE0C1EFEF62}" type="pres">
      <dgm:prSet presAssocID="{00BE8534-C43E-434D-8DB2-ED04E6530AB3}" presName="composite" presStyleCnt="0"/>
      <dgm:spPr/>
    </dgm:pt>
    <dgm:pt modelId="{32B5A534-A009-423F-A18A-42ACEA234727}" type="pres">
      <dgm:prSet presAssocID="{00BE8534-C43E-434D-8DB2-ED04E6530AB3}" presName="bentUpArrow1" presStyleLbl="alignImgPlace1" presStyleIdx="0" presStyleCnt="4"/>
      <dgm:spPr>
        <a:xfrm rot="5400000">
          <a:off x="2111075" y="712032"/>
          <a:ext cx="619671" cy="705474"/>
        </a:xfrm>
        <a:prstGeom prst="bentUpArrow">
          <a:avLst>
            <a:gd name="adj1" fmla="val 32840"/>
            <a:gd name="adj2" fmla="val 25000"/>
            <a:gd name="adj3" fmla="val 35780"/>
          </a:avLst>
        </a:prstGeom>
        <a:solidFill>
          <a:srgbClr val="FFC000">
            <a:tint val="50000"/>
            <a:hueOff val="0"/>
            <a:satOff val="0"/>
            <a:lumOff val="0"/>
            <a:alphaOff val="0"/>
          </a:srgbClr>
        </a:solidFill>
        <a:ln>
          <a:noFill/>
        </a:ln>
        <a:effectLst/>
        <a:scene3d>
          <a:camera prst="orthographicFront"/>
          <a:lightRig rig="threePt" dir="t">
            <a:rot lat="0" lon="0" rev="7500000"/>
          </a:lightRig>
        </a:scene3d>
        <a:sp3d z="254000" extrusionH="63500" contourW="12700" prstMaterial="matte">
          <a:contourClr>
            <a:sysClr val="window" lastClr="FFFFFF"/>
          </a:contourClr>
        </a:sp3d>
      </dgm:spPr>
    </dgm:pt>
    <dgm:pt modelId="{1F9B6092-33E2-4690-91E5-A9389817130D}" type="pres">
      <dgm:prSet presAssocID="{00BE8534-C43E-434D-8DB2-ED04E6530AB3}" presName="ParentText" presStyleLbl="node1" presStyleIdx="0" presStyleCnt="5">
        <dgm:presLayoutVars>
          <dgm:chMax val="1"/>
          <dgm:chPref val="1"/>
          <dgm:bulletEnabled val="1"/>
        </dgm:presLayoutVars>
      </dgm:prSet>
      <dgm:spPr/>
      <dgm:t>
        <a:bodyPr/>
        <a:lstStyle/>
        <a:p>
          <a:endParaRPr lang="zh-TW" altLang="en-US"/>
        </a:p>
      </dgm:t>
    </dgm:pt>
    <dgm:pt modelId="{2F5F422F-AB31-416A-8281-54D962471677}" type="pres">
      <dgm:prSet presAssocID="{00BE8534-C43E-434D-8DB2-ED04E6530AB3}" presName="ChildText" presStyleLbl="revTx" presStyleIdx="0" presStyleCnt="4" custScaleX="452354" custLinFactX="84227" custLinFactNeighborX="100000" custLinFactNeighborY="2213">
        <dgm:presLayoutVars>
          <dgm:chMax val="0"/>
          <dgm:chPref val="0"/>
          <dgm:bulletEnabled val="1"/>
        </dgm:presLayoutVars>
      </dgm:prSet>
      <dgm:spPr/>
      <dgm:t>
        <a:bodyPr/>
        <a:lstStyle/>
        <a:p>
          <a:endParaRPr lang="zh-TW" altLang="en-US"/>
        </a:p>
      </dgm:t>
    </dgm:pt>
    <dgm:pt modelId="{9A5CF555-FB77-4D31-8E43-D9A51979759E}" type="pres">
      <dgm:prSet presAssocID="{34DB6FFB-1BCB-4C78-A066-9F21FF8A8C55}" presName="sibTrans" presStyleCnt="0"/>
      <dgm:spPr/>
    </dgm:pt>
    <dgm:pt modelId="{A115D367-1B72-4B5C-A765-75E75FBC9992}" type="pres">
      <dgm:prSet presAssocID="{47CBCE90-7D2F-420D-99BC-8A45670A16CA}" presName="composite" presStyleCnt="0"/>
      <dgm:spPr/>
    </dgm:pt>
    <dgm:pt modelId="{A815F1AD-2DAD-4408-ABEB-6E32D26B1053}" type="pres">
      <dgm:prSet presAssocID="{47CBCE90-7D2F-420D-99BC-8A45670A16CA}" presName="bentUpArrow1" presStyleLbl="alignImgPlace1" presStyleIdx="1" presStyleCnt="4" custLinFactX="-5544" custLinFactNeighborX="-100000" custLinFactNeighborY="-6536"/>
      <dgm:spPr>
        <a:xfrm rot="5400000">
          <a:off x="3625098" y="1491763"/>
          <a:ext cx="619671" cy="705474"/>
        </a:xfrm>
        <a:prstGeom prst="bentUpArrow">
          <a:avLst>
            <a:gd name="adj1" fmla="val 32840"/>
            <a:gd name="adj2" fmla="val 25000"/>
            <a:gd name="adj3" fmla="val 35780"/>
          </a:avLst>
        </a:prstGeom>
        <a:solidFill>
          <a:srgbClr val="FFC000">
            <a:tint val="50000"/>
            <a:hueOff val="3833301"/>
            <a:satOff val="-21016"/>
            <a:lumOff val="2271"/>
            <a:alphaOff val="0"/>
          </a:srgbClr>
        </a:solidFill>
        <a:ln>
          <a:noFill/>
        </a:ln>
        <a:effectLst/>
        <a:scene3d>
          <a:camera prst="orthographicFront"/>
          <a:lightRig rig="threePt" dir="t">
            <a:rot lat="0" lon="0" rev="7500000"/>
          </a:lightRig>
        </a:scene3d>
        <a:sp3d z="254000" extrusionH="63500" contourW="12700" prstMaterial="matte">
          <a:contourClr>
            <a:sysClr val="window" lastClr="FFFFFF"/>
          </a:contourClr>
        </a:sp3d>
      </dgm:spPr>
    </dgm:pt>
    <dgm:pt modelId="{B2B50C0D-AE87-4940-8AD1-79D3389AE561}" type="pres">
      <dgm:prSet presAssocID="{47CBCE90-7D2F-420D-99BC-8A45670A16CA}" presName="ParentText" presStyleLbl="node1" presStyleIdx="1" presStyleCnt="5" custLinFactNeighborX="-71377" custLinFactNeighborY="-5547">
        <dgm:presLayoutVars>
          <dgm:chMax val="1"/>
          <dgm:chPref val="1"/>
          <dgm:bulletEnabled val="1"/>
        </dgm:presLayoutVars>
      </dgm:prSet>
      <dgm:spPr/>
      <dgm:t>
        <a:bodyPr/>
        <a:lstStyle/>
        <a:p>
          <a:endParaRPr lang="zh-TW" altLang="en-US"/>
        </a:p>
      </dgm:t>
    </dgm:pt>
    <dgm:pt modelId="{52B9BBB6-C848-47C2-B9BD-6B80647136B5}" type="pres">
      <dgm:prSet presAssocID="{47CBCE90-7D2F-420D-99BC-8A45670A16CA}" presName="ChildText" presStyleLbl="revTx" presStyleIdx="1" presStyleCnt="4" custScaleX="613486" custLinFactX="68731" custLinFactNeighborX="100000" custLinFactNeighborY="-8854">
        <dgm:presLayoutVars>
          <dgm:chMax val="0"/>
          <dgm:chPref val="0"/>
          <dgm:bulletEnabled val="1"/>
        </dgm:presLayoutVars>
      </dgm:prSet>
      <dgm:spPr/>
      <dgm:t>
        <a:bodyPr/>
        <a:lstStyle/>
        <a:p>
          <a:endParaRPr lang="zh-TW" altLang="en-US"/>
        </a:p>
      </dgm:t>
    </dgm:pt>
    <dgm:pt modelId="{C0A8EBF3-D77C-4AD0-8200-8680515BA75E}" type="pres">
      <dgm:prSet presAssocID="{F5BD02FA-E41E-43E6-A1F9-AF368872E924}" presName="sibTrans" presStyleCnt="0"/>
      <dgm:spPr/>
    </dgm:pt>
    <dgm:pt modelId="{15E6A02B-6CFC-4C28-BBE0-14C7153F9D84}" type="pres">
      <dgm:prSet presAssocID="{8165205E-16DA-479E-AC59-DF18E10A1BD4}" presName="composite" presStyleCnt="0"/>
      <dgm:spPr/>
    </dgm:pt>
    <dgm:pt modelId="{1339C158-84D5-4BDD-947C-E736DC0A68A8}" type="pres">
      <dgm:prSet presAssocID="{8165205E-16DA-479E-AC59-DF18E10A1BD4}" presName="bentUpArrow1" presStyleLbl="alignImgPlace1" presStyleIdx="2" presStyleCnt="4" custLinFactNeighborX="-32725" custLinFactNeighborY="-6324"/>
      <dgm:spPr>
        <a:xfrm rot="5400000">
          <a:off x="5174923" y="2313309"/>
          <a:ext cx="619671" cy="705474"/>
        </a:xfrm>
        <a:prstGeom prst="bentUpArrow">
          <a:avLst>
            <a:gd name="adj1" fmla="val 32840"/>
            <a:gd name="adj2" fmla="val 25000"/>
            <a:gd name="adj3" fmla="val 35780"/>
          </a:avLst>
        </a:prstGeom>
        <a:solidFill>
          <a:srgbClr val="FFC000">
            <a:tint val="50000"/>
            <a:hueOff val="7666601"/>
            <a:satOff val="-42031"/>
            <a:lumOff val="4542"/>
            <a:alphaOff val="0"/>
          </a:srgbClr>
        </a:solidFill>
        <a:ln>
          <a:noFill/>
        </a:ln>
        <a:effectLst/>
        <a:scene3d>
          <a:camera prst="orthographicFront"/>
          <a:lightRig rig="threePt" dir="t">
            <a:rot lat="0" lon="0" rev="7500000"/>
          </a:lightRig>
        </a:scene3d>
        <a:sp3d z="254000" extrusionH="63500" contourW="12700" prstMaterial="matte">
          <a:contourClr>
            <a:sysClr val="window" lastClr="FFFFFF"/>
          </a:contourClr>
        </a:sp3d>
      </dgm:spPr>
    </dgm:pt>
    <dgm:pt modelId="{449AA60F-8619-4CED-B108-7CA65C8AB02C}" type="pres">
      <dgm:prSet presAssocID="{8165205E-16DA-479E-AC59-DF18E10A1BD4}" presName="ParentText" presStyleLbl="node1" presStyleIdx="2" presStyleCnt="5" custLinFactNeighborX="-22131" custLinFactNeighborY="-5367">
        <dgm:presLayoutVars>
          <dgm:chMax val="1"/>
          <dgm:chPref val="1"/>
          <dgm:bulletEnabled val="1"/>
        </dgm:presLayoutVars>
      </dgm:prSet>
      <dgm:spPr/>
      <dgm:t>
        <a:bodyPr/>
        <a:lstStyle/>
        <a:p>
          <a:endParaRPr lang="zh-TW" altLang="en-US"/>
        </a:p>
      </dgm:t>
    </dgm:pt>
    <dgm:pt modelId="{92A96CF6-7731-4F50-BB4D-DA844CFDC26B}" type="pres">
      <dgm:prSet presAssocID="{8165205E-16DA-479E-AC59-DF18E10A1BD4}" presName="ChildText" presStyleLbl="revTx" presStyleIdx="2" presStyleCnt="4" custScaleX="452354" custLinFactX="63566" custLinFactNeighborX="100000" custLinFactNeighborY="-6641">
        <dgm:presLayoutVars>
          <dgm:chMax val="0"/>
          <dgm:chPref val="0"/>
          <dgm:bulletEnabled val="1"/>
        </dgm:presLayoutVars>
      </dgm:prSet>
      <dgm:spPr/>
      <dgm:t>
        <a:bodyPr/>
        <a:lstStyle/>
        <a:p>
          <a:endParaRPr lang="zh-TW" altLang="en-US"/>
        </a:p>
      </dgm:t>
    </dgm:pt>
    <dgm:pt modelId="{BAB8B9C2-5CFC-4621-8738-26B43016C0F1}" type="pres">
      <dgm:prSet presAssocID="{EE725358-4197-4E4F-BCF4-7093921E04C2}" presName="sibTrans" presStyleCnt="0"/>
      <dgm:spPr/>
    </dgm:pt>
    <dgm:pt modelId="{A95C9C1E-B2A9-441E-87AB-418D6E8A21E3}" type="pres">
      <dgm:prSet presAssocID="{3A572630-8551-40C8-A88D-81E082A36344}" presName="composite" presStyleCnt="0"/>
      <dgm:spPr/>
    </dgm:pt>
    <dgm:pt modelId="{D352CC50-2EA0-4E98-AA76-A555A03609D8}" type="pres">
      <dgm:prSet presAssocID="{3A572630-8551-40C8-A88D-81E082A36344}" presName="bentUpArrow1" presStyleLbl="alignImgPlace1" presStyleIdx="3" presStyleCnt="4"/>
      <dgm:spPr>
        <a:xfrm rot="5400000">
          <a:off x="6759660" y="3172730"/>
          <a:ext cx="619671" cy="705474"/>
        </a:xfrm>
        <a:prstGeom prst="bentUpArrow">
          <a:avLst>
            <a:gd name="adj1" fmla="val 32840"/>
            <a:gd name="adj2" fmla="val 25000"/>
            <a:gd name="adj3" fmla="val 35780"/>
          </a:avLst>
        </a:prstGeom>
        <a:solidFill>
          <a:srgbClr val="FFC000">
            <a:tint val="50000"/>
            <a:hueOff val="11499901"/>
            <a:satOff val="-63047"/>
            <a:lumOff val="6813"/>
            <a:alphaOff val="0"/>
          </a:srgbClr>
        </a:solidFill>
        <a:ln>
          <a:noFill/>
        </a:ln>
        <a:effectLst/>
        <a:scene3d>
          <a:camera prst="orthographicFront"/>
          <a:lightRig rig="threePt" dir="t">
            <a:rot lat="0" lon="0" rev="7500000"/>
          </a:lightRig>
        </a:scene3d>
        <a:sp3d z="254000" extrusionH="63500" contourW="12700" prstMaterial="matte">
          <a:contourClr>
            <a:sysClr val="window" lastClr="FFFFFF"/>
          </a:contourClr>
        </a:sp3d>
      </dgm:spPr>
    </dgm:pt>
    <dgm:pt modelId="{6BA3A213-8F77-46DA-9595-2BA7E2594B91}" type="pres">
      <dgm:prSet presAssocID="{3A572630-8551-40C8-A88D-81E082A36344}" presName="ParentText" presStyleLbl="node1" presStyleIdx="3" presStyleCnt="5">
        <dgm:presLayoutVars>
          <dgm:chMax val="1"/>
          <dgm:chPref val="1"/>
          <dgm:bulletEnabled val="1"/>
        </dgm:presLayoutVars>
      </dgm:prSet>
      <dgm:spPr/>
      <dgm:t>
        <a:bodyPr/>
        <a:lstStyle/>
        <a:p>
          <a:endParaRPr lang="zh-TW" altLang="en-US"/>
        </a:p>
      </dgm:t>
    </dgm:pt>
    <dgm:pt modelId="{D85CAF26-5D60-4A68-ACD8-105BDDE246FD}" type="pres">
      <dgm:prSet presAssocID="{3A572630-8551-40C8-A88D-81E082A36344}" presName="ChildText" presStyleLbl="revTx" presStyleIdx="3" presStyleCnt="4">
        <dgm:presLayoutVars>
          <dgm:chMax val="0"/>
          <dgm:chPref val="0"/>
          <dgm:bulletEnabled val="1"/>
        </dgm:presLayoutVars>
      </dgm:prSet>
      <dgm:spPr>
        <a:xfrm>
          <a:off x="7638647" y="2555451"/>
          <a:ext cx="758696" cy="590163"/>
        </a:xfrm>
        <a:prstGeom prst="rect">
          <a:avLst/>
        </a:prstGeom>
        <a:noFill/>
        <a:ln>
          <a:noFill/>
        </a:ln>
        <a:effectLst/>
      </dgm:spPr>
    </dgm:pt>
    <dgm:pt modelId="{DEB13BB0-68E8-4D5E-9B1B-FF2B6C317BBA}" type="pres">
      <dgm:prSet presAssocID="{0A0C36A5-12EC-4632-BACA-97E89C27A676}" presName="sibTrans" presStyleCnt="0"/>
      <dgm:spPr/>
    </dgm:pt>
    <dgm:pt modelId="{AC460BE4-1173-4032-90FC-B6EE0B5BB060}" type="pres">
      <dgm:prSet presAssocID="{B7F627C3-1258-435F-B28D-8DF7AD6662FA}" presName="composite" presStyleCnt="0"/>
      <dgm:spPr/>
    </dgm:pt>
    <dgm:pt modelId="{97A5FE71-2C83-4BB8-8F6D-F58D1CBC2207}" type="pres">
      <dgm:prSet presAssocID="{B7F627C3-1258-435F-B28D-8DF7AD6662FA}" presName="ParentText" presStyleLbl="node1" presStyleIdx="4" presStyleCnt="5">
        <dgm:presLayoutVars>
          <dgm:chMax val="1"/>
          <dgm:chPref val="1"/>
          <dgm:bulletEnabled val="1"/>
        </dgm:presLayoutVars>
      </dgm:prSet>
      <dgm:spPr/>
      <dgm:t>
        <a:bodyPr/>
        <a:lstStyle/>
        <a:p>
          <a:endParaRPr lang="zh-TW" altLang="en-US"/>
        </a:p>
      </dgm:t>
    </dgm:pt>
  </dgm:ptLst>
  <dgm:cxnLst>
    <dgm:cxn modelId="{43A0B788-7ACC-4E9B-AEBA-0C70B23C0A41}" type="presOf" srcId="{CB0E244C-B2C1-4855-A431-9FEC03BC3882}" destId="{52B9BBB6-C848-47C2-B9BD-6B80647136B5}" srcOrd="0" destOrd="0" presId="urn:microsoft.com/office/officeart/2005/8/layout/StepDownProcess"/>
    <dgm:cxn modelId="{D91376B3-5A54-4AEC-A523-B823FEFEC65A}" type="presOf" srcId="{47CBCE90-7D2F-420D-99BC-8A45670A16CA}" destId="{B2B50C0D-AE87-4940-8AD1-79D3389AE561}" srcOrd="0" destOrd="0" presId="urn:microsoft.com/office/officeart/2005/8/layout/StepDownProcess"/>
    <dgm:cxn modelId="{413E6734-1C57-4380-AA3F-731C184777EB}" srcId="{61BE96AB-2574-4ED8-9363-48F6AE2D958A}" destId="{47CBCE90-7D2F-420D-99BC-8A45670A16CA}" srcOrd="1" destOrd="0" parTransId="{2508A160-A2ED-483F-88BF-45A79D13A2B5}" sibTransId="{F5BD02FA-E41E-43E6-A1F9-AF368872E924}"/>
    <dgm:cxn modelId="{CAEA76BF-1B67-4826-9A1F-A91EE3BB58B5}" type="presOf" srcId="{B7F627C3-1258-435F-B28D-8DF7AD6662FA}" destId="{97A5FE71-2C83-4BB8-8F6D-F58D1CBC2207}" srcOrd="0" destOrd="0" presId="urn:microsoft.com/office/officeart/2005/8/layout/StepDownProcess"/>
    <dgm:cxn modelId="{41E42374-701E-4A10-BE88-DF6E4C97945A}" srcId="{8165205E-16DA-479E-AC59-DF18E10A1BD4}" destId="{EE7DF0B1-1107-4393-B9B4-CAFBBA8A46A5}" srcOrd="0" destOrd="0" parTransId="{EA410DEA-A574-4111-A413-FFFBFA387D56}" sibTransId="{DA6CA859-333D-4549-BA0D-24710E9525D4}"/>
    <dgm:cxn modelId="{D8D688A6-FB38-4C07-9787-FB982498F1B3}" srcId="{61BE96AB-2574-4ED8-9363-48F6AE2D958A}" destId="{B7F627C3-1258-435F-B28D-8DF7AD6662FA}" srcOrd="4" destOrd="0" parTransId="{79FD4B65-E2BD-4A73-AAD6-CFAC6718ADAF}" sibTransId="{6CE6F73E-A229-45FA-87D6-B07395EEE6A8}"/>
    <dgm:cxn modelId="{CFA6F727-9AB7-4FD8-86F0-6B0F965BC228}" type="presOf" srcId="{8165205E-16DA-479E-AC59-DF18E10A1BD4}" destId="{449AA60F-8619-4CED-B108-7CA65C8AB02C}" srcOrd="0" destOrd="0" presId="urn:microsoft.com/office/officeart/2005/8/layout/StepDownProcess"/>
    <dgm:cxn modelId="{5FB1DB4B-F040-48D2-841D-CFB0AB6A68C5}" type="presOf" srcId="{3A572630-8551-40C8-A88D-81E082A36344}" destId="{6BA3A213-8F77-46DA-9595-2BA7E2594B91}" srcOrd="0" destOrd="0" presId="urn:microsoft.com/office/officeart/2005/8/layout/StepDownProcess"/>
    <dgm:cxn modelId="{2970A6E6-6D6C-42EE-8364-536BE626B53F}" srcId="{00BE8534-C43E-434D-8DB2-ED04E6530AB3}" destId="{364F8CDC-17DE-4159-B383-89227C690A91}" srcOrd="0" destOrd="0" parTransId="{0A6E4B90-9E8E-4151-A295-4C7BEA8C1BBA}" sibTransId="{50040193-072C-445C-B78D-58685206C596}"/>
    <dgm:cxn modelId="{8B30F890-3D11-421A-A7AE-8B44D2EE8911}" type="presOf" srcId="{61BE96AB-2574-4ED8-9363-48F6AE2D958A}" destId="{1259BDBD-BC35-4D30-9825-D7F8ED4D3061}" srcOrd="0" destOrd="0" presId="urn:microsoft.com/office/officeart/2005/8/layout/StepDownProcess"/>
    <dgm:cxn modelId="{321DF7CC-6D9D-491E-9F1A-484412C727F1}" srcId="{61BE96AB-2574-4ED8-9363-48F6AE2D958A}" destId="{00BE8534-C43E-434D-8DB2-ED04E6530AB3}" srcOrd="0" destOrd="0" parTransId="{6DB20483-133D-4C17-A1BF-850B0A7219DB}" sibTransId="{34DB6FFB-1BCB-4C78-A066-9F21FF8A8C55}"/>
    <dgm:cxn modelId="{7B45B9A2-FD9B-405D-87D9-2AFE784EE6D9}" type="presOf" srcId="{364F8CDC-17DE-4159-B383-89227C690A91}" destId="{2F5F422F-AB31-416A-8281-54D962471677}" srcOrd="0" destOrd="0" presId="urn:microsoft.com/office/officeart/2005/8/layout/StepDownProcess"/>
    <dgm:cxn modelId="{02395724-F40B-46A6-9C91-F6BED4962866}" type="presOf" srcId="{00BE8534-C43E-434D-8DB2-ED04E6530AB3}" destId="{1F9B6092-33E2-4690-91E5-A9389817130D}" srcOrd="0" destOrd="0" presId="urn:microsoft.com/office/officeart/2005/8/layout/StepDownProcess"/>
    <dgm:cxn modelId="{EDECFAC6-8235-4A45-A68C-D5D189BA7CC2}" srcId="{47CBCE90-7D2F-420D-99BC-8A45670A16CA}" destId="{CB0E244C-B2C1-4855-A431-9FEC03BC3882}" srcOrd="0" destOrd="0" parTransId="{0BEEC480-D3E6-4CC5-9AF6-B2AAA6A7C16E}" sibTransId="{1DBA2A1E-FDE7-4834-AE84-FB63FD03AF2A}"/>
    <dgm:cxn modelId="{D16E4677-FE5B-4E92-9052-A02291731BE6}" srcId="{61BE96AB-2574-4ED8-9363-48F6AE2D958A}" destId="{8165205E-16DA-479E-AC59-DF18E10A1BD4}" srcOrd="2" destOrd="0" parTransId="{97974494-796E-44C3-85BA-709DE7D2C3C3}" sibTransId="{EE725358-4197-4E4F-BCF4-7093921E04C2}"/>
    <dgm:cxn modelId="{1395250F-45C3-45DD-9F14-96BA80D7B980}" srcId="{61BE96AB-2574-4ED8-9363-48F6AE2D958A}" destId="{3A572630-8551-40C8-A88D-81E082A36344}" srcOrd="3" destOrd="0" parTransId="{CE2C6031-A9F9-4B00-8ABC-EDB786F278F8}" sibTransId="{0A0C36A5-12EC-4632-BACA-97E89C27A676}"/>
    <dgm:cxn modelId="{1718DCE2-0649-45CF-BEB9-21CA608CF93C}" type="presOf" srcId="{EE7DF0B1-1107-4393-B9B4-CAFBBA8A46A5}" destId="{92A96CF6-7731-4F50-BB4D-DA844CFDC26B}" srcOrd="0" destOrd="0" presId="urn:microsoft.com/office/officeart/2005/8/layout/StepDownProcess"/>
    <dgm:cxn modelId="{F403C8B7-D5B8-4BC6-ACF2-40167019D730}" type="presParOf" srcId="{1259BDBD-BC35-4D30-9825-D7F8ED4D3061}" destId="{5A30FA83-E939-42EA-96DC-0CE0C1EFEF62}" srcOrd="0" destOrd="0" presId="urn:microsoft.com/office/officeart/2005/8/layout/StepDownProcess"/>
    <dgm:cxn modelId="{35FA9B4C-208D-4655-AE1D-C1C1A3C06CB6}" type="presParOf" srcId="{5A30FA83-E939-42EA-96DC-0CE0C1EFEF62}" destId="{32B5A534-A009-423F-A18A-42ACEA234727}" srcOrd="0" destOrd="0" presId="urn:microsoft.com/office/officeart/2005/8/layout/StepDownProcess"/>
    <dgm:cxn modelId="{8C7A13A9-7D89-4C73-85CF-509CD42FD588}" type="presParOf" srcId="{5A30FA83-E939-42EA-96DC-0CE0C1EFEF62}" destId="{1F9B6092-33E2-4690-91E5-A9389817130D}" srcOrd="1" destOrd="0" presId="urn:microsoft.com/office/officeart/2005/8/layout/StepDownProcess"/>
    <dgm:cxn modelId="{C3C03755-4F19-45D5-AD0B-DC46E6DB5B41}" type="presParOf" srcId="{5A30FA83-E939-42EA-96DC-0CE0C1EFEF62}" destId="{2F5F422F-AB31-416A-8281-54D962471677}" srcOrd="2" destOrd="0" presId="urn:microsoft.com/office/officeart/2005/8/layout/StepDownProcess"/>
    <dgm:cxn modelId="{2A2AB3C1-16E2-4456-8D64-8C99B0A84A72}" type="presParOf" srcId="{1259BDBD-BC35-4D30-9825-D7F8ED4D3061}" destId="{9A5CF555-FB77-4D31-8E43-D9A51979759E}" srcOrd="1" destOrd="0" presId="urn:microsoft.com/office/officeart/2005/8/layout/StepDownProcess"/>
    <dgm:cxn modelId="{5616C0D7-E5F4-4BC2-8913-D18468CBB111}" type="presParOf" srcId="{1259BDBD-BC35-4D30-9825-D7F8ED4D3061}" destId="{A115D367-1B72-4B5C-A765-75E75FBC9992}" srcOrd="2" destOrd="0" presId="urn:microsoft.com/office/officeart/2005/8/layout/StepDownProcess"/>
    <dgm:cxn modelId="{494D02AA-1483-4B27-BDD5-FD4EF936EF02}" type="presParOf" srcId="{A115D367-1B72-4B5C-A765-75E75FBC9992}" destId="{A815F1AD-2DAD-4408-ABEB-6E32D26B1053}" srcOrd="0" destOrd="0" presId="urn:microsoft.com/office/officeart/2005/8/layout/StepDownProcess"/>
    <dgm:cxn modelId="{412AECEE-7588-4429-8F0E-7D89BAC50896}" type="presParOf" srcId="{A115D367-1B72-4B5C-A765-75E75FBC9992}" destId="{B2B50C0D-AE87-4940-8AD1-79D3389AE561}" srcOrd="1" destOrd="0" presId="urn:microsoft.com/office/officeart/2005/8/layout/StepDownProcess"/>
    <dgm:cxn modelId="{00AEC82F-AF78-401E-ADC5-BB56556E3032}" type="presParOf" srcId="{A115D367-1B72-4B5C-A765-75E75FBC9992}" destId="{52B9BBB6-C848-47C2-B9BD-6B80647136B5}" srcOrd="2" destOrd="0" presId="urn:microsoft.com/office/officeart/2005/8/layout/StepDownProcess"/>
    <dgm:cxn modelId="{114AB487-BC87-49CC-9833-60E4E66E5A2E}" type="presParOf" srcId="{1259BDBD-BC35-4D30-9825-D7F8ED4D3061}" destId="{C0A8EBF3-D77C-4AD0-8200-8680515BA75E}" srcOrd="3" destOrd="0" presId="urn:microsoft.com/office/officeart/2005/8/layout/StepDownProcess"/>
    <dgm:cxn modelId="{40B11809-5C3D-46E4-817D-3893A404DCDD}" type="presParOf" srcId="{1259BDBD-BC35-4D30-9825-D7F8ED4D3061}" destId="{15E6A02B-6CFC-4C28-BBE0-14C7153F9D84}" srcOrd="4" destOrd="0" presId="urn:microsoft.com/office/officeart/2005/8/layout/StepDownProcess"/>
    <dgm:cxn modelId="{432BCCB7-1950-4ED9-ABEF-B26D71DDBA9C}" type="presParOf" srcId="{15E6A02B-6CFC-4C28-BBE0-14C7153F9D84}" destId="{1339C158-84D5-4BDD-947C-E736DC0A68A8}" srcOrd="0" destOrd="0" presId="urn:microsoft.com/office/officeart/2005/8/layout/StepDownProcess"/>
    <dgm:cxn modelId="{F63184F2-94DB-47A1-BE22-CDD486648802}" type="presParOf" srcId="{15E6A02B-6CFC-4C28-BBE0-14C7153F9D84}" destId="{449AA60F-8619-4CED-B108-7CA65C8AB02C}" srcOrd="1" destOrd="0" presId="urn:microsoft.com/office/officeart/2005/8/layout/StepDownProcess"/>
    <dgm:cxn modelId="{2F93D8AB-FBD3-41AC-8CCA-E6C63EE2B407}" type="presParOf" srcId="{15E6A02B-6CFC-4C28-BBE0-14C7153F9D84}" destId="{92A96CF6-7731-4F50-BB4D-DA844CFDC26B}" srcOrd="2" destOrd="0" presId="urn:microsoft.com/office/officeart/2005/8/layout/StepDownProcess"/>
    <dgm:cxn modelId="{BC97995A-FC88-4618-8398-1BB8F13C2027}" type="presParOf" srcId="{1259BDBD-BC35-4D30-9825-D7F8ED4D3061}" destId="{BAB8B9C2-5CFC-4621-8738-26B43016C0F1}" srcOrd="5" destOrd="0" presId="urn:microsoft.com/office/officeart/2005/8/layout/StepDownProcess"/>
    <dgm:cxn modelId="{179FD1C5-FD2C-42AA-A01D-BD7DA28A5D0B}" type="presParOf" srcId="{1259BDBD-BC35-4D30-9825-D7F8ED4D3061}" destId="{A95C9C1E-B2A9-441E-87AB-418D6E8A21E3}" srcOrd="6" destOrd="0" presId="urn:microsoft.com/office/officeart/2005/8/layout/StepDownProcess"/>
    <dgm:cxn modelId="{D6114C66-9439-40A7-9172-1EF3E90C9191}" type="presParOf" srcId="{A95C9C1E-B2A9-441E-87AB-418D6E8A21E3}" destId="{D352CC50-2EA0-4E98-AA76-A555A03609D8}" srcOrd="0" destOrd="0" presId="urn:microsoft.com/office/officeart/2005/8/layout/StepDownProcess"/>
    <dgm:cxn modelId="{DBF369BE-71E2-4554-A1C1-B3DFBF21D6DA}" type="presParOf" srcId="{A95C9C1E-B2A9-441E-87AB-418D6E8A21E3}" destId="{6BA3A213-8F77-46DA-9595-2BA7E2594B91}" srcOrd="1" destOrd="0" presId="urn:microsoft.com/office/officeart/2005/8/layout/StepDownProcess"/>
    <dgm:cxn modelId="{F0DE7899-E2C5-4024-88FE-E44788AF8128}" type="presParOf" srcId="{A95C9C1E-B2A9-441E-87AB-418D6E8A21E3}" destId="{D85CAF26-5D60-4A68-ACD8-105BDDE246FD}" srcOrd="2" destOrd="0" presId="urn:microsoft.com/office/officeart/2005/8/layout/StepDownProcess"/>
    <dgm:cxn modelId="{87197121-955D-46D6-BE45-71CD6FBA884F}" type="presParOf" srcId="{1259BDBD-BC35-4D30-9825-D7F8ED4D3061}" destId="{DEB13BB0-68E8-4D5E-9B1B-FF2B6C317BBA}" srcOrd="7" destOrd="0" presId="urn:microsoft.com/office/officeart/2005/8/layout/StepDownProcess"/>
    <dgm:cxn modelId="{81741686-3985-46A0-B080-38CD21BE7261}" type="presParOf" srcId="{1259BDBD-BC35-4D30-9825-D7F8ED4D3061}" destId="{AC460BE4-1173-4032-90FC-B6EE0B5BB060}" srcOrd="8" destOrd="0" presId="urn:microsoft.com/office/officeart/2005/8/layout/StepDownProcess"/>
    <dgm:cxn modelId="{27A4DC69-E9BC-423E-AC3D-F284E7DD9CCB}" type="presParOf" srcId="{AC460BE4-1173-4032-90FC-B6EE0B5BB060}" destId="{97A5FE71-2C83-4BB8-8F6D-F58D1CBC2207}" srcOrd="0"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B507A7D-9498-446F-8934-F6ED843CF9B6}" type="doc">
      <dgm:prSet loTypeId="urn:microsoft.com/office/officeart/2008/layout/HexagonCluster" loCatId="relationship" qsTypeId="urn:microsoft.com/office/officeart/2005/8/quickstyle/simple1" qsCatId="simple" csTypeId="urn:microsoft.com/office/officeart/2005/8/colors/colorful3" csCatId="colorful" phldr="1"/>
      <dgm:spPr/>
      <dgm:t>
        <a:bodyPr/>
        <a:lstStyle/>
        <a:p>
          <a:endParaRPr lang="zh-TW" altLang="en-US"/>
        </a:p>
      </dgm:t>
    </dgm:pt>
    <dgm:pt modelId="{F41CF575-3038-4A51-814C-3DD7A4BFF80D}">
      <dgm:prSet phldrT="[文字]"/>
      <dgm:spPr/>
      <dgm:t>
        <a:bodyPr/>
        <a:lstStyle/>
        <a:p>
          <a:r>
            <a:rPr lang="zh-TW" altLang="en-US" dirty="0" smtClean="0">
              <a:latin typeface="標楷體" panose="03000509000000000000" pitchFamily="65" charset="-120"/>
              <a:ea typeface="標楷體" panose="03000509000000000000" pitchFamily="65" charset="-120"/>
            </a:rPr>
            <a:t>導師</a:t>
          </a:r>
          <a:endParaRPr lang="zh-TW" altLang="en-US" dirty="0">
            <a:latin typeface="標楷體" panose="03000509000000000000" pitchFamily="65" charset="-120"/>
            <a:ea typeface="標楷體" panose="03000509000000000000" pitchFamily="65" charset="-120"/>
          </a:endParaRPr>
        </a:p>
      </dgm:t>
    </dgm:pt>
    <dgm:pt modelId="{3735CC4A-335D-4006-B4DF-16A9C8A83221}" type="parTrans" cxnId="{561C80AA-EA04-416C-A679-EBF936EE5D15}">
      <dgm:prSet/>
      <dgm:spPr/>
      <dgm:t>
        <a:bodyPr/>
        <a:lstStyle/>
        <a:p>
          <a:endParaRPr lang="zh-TW" altLang="en-US">
            <a:latin typeface="標楷體" panose="03000509000000000000" pitchFamily="65" charset="-120"/>
            <a:ea typeface="標楷體" panose="03000509000000000000" pitchFamily="65" charset="-120"/>
          </a:endParaRPr>
        </a:p>
      </dgm:t>
    </dgm:pt>
    <dgm:pt modelId="{FC8B900A-1DEB-4C77-AC6B-90B10AD2B9EA}" type="sibTrans" cxnId="{561C80AA-EA04-416C-A679-EBF936EE5D15}">
      <dgm:prSet/>
      <dgm:spPr>
        <a:blipFill rotWithShape="1">
          <a:blip xmlns:r="http://schemas.openxmlformats.org/officeDocument/2006/relationships" r:embed="rId1"/>
          <a:stretch>
            <a:fillRect/>
          </a:stretch>
        </a:blipFill>
      </dgm:spPr>
      <dgm:t>
        <a:bodyPr/>
        <a:lstStyle/>
        <a:p>
          <a:endParaRPr lang="zh-TW" altLang="en-US">
            <a:latin typeface="標楷體" panose="03000509000000000000" pitchFamily="65" charset="-120"/>
            <a:ea typeface="標楷體" panose="03000509000000000000" pitchFamily="65" charset="-120"/>
          </a:endParaRPr>
        </a:p>
      </dgm:t>
    </dgm:pt>
    <dgm:pt modelId="{FF7F1BB9-5195-4565-A533-3E0216D1C1FC}">
      <dgm:prSet phldrT="[文字]"/>
      <dgm:spPr/>
      <dgm:t>
        <a:bodyPr/>
        <a:lstStyle/>
        <a:p>
          <a:r>
            <a:rPr lang="zh-TW" altLang="en-US" dirty="0" smtClean="0">
              <a:latin typeface="標楷體" panose="03000509000000000000" pitchFamily="65" charset="-120"/>
              <a:ea typeface="標楷體" panose="03000509000000000000" pitchFamily="65" charset="-120"/>
            </a:rPr>
            <a:t>任課教師</a:t>
          </a:r>
          <a:endParaRPr lang="zh-TW" altLang="en-US" dirty="0">
            <a:latin typeface="標楷體" panose="03000509000000000000" pitchFamily="65" charset="-120"/>
            <a:ea typeface="標楷體" panose="03000509000000000000" pitchFamily="65" charset="-120"/>
          </a:endParaRPr>
        </a:p>
      </dgm:t>
    </dgm:pt>
    <dgm:pt modelId="{03CAD8BC-77F3-4F7A-8A3E-C03A48CDF6F1}" type="parTrans" cxnId="{AB63C57F-6D0A-4740-B3DE-059855446327}">
      <dgm:prSet/>
      <dgm:spPr/>
      <dgm:t>
        <a:bodyPr/>
        <a:lstStyle/>
        <a:p>
          <a:endParaRPr lang="zh-TW" altLang="en-US">
            <a:latin typeface="標楷體" panose="03000509000000000000" pitchFamily="65" charset="-120"/>
            <a:ea typeface="標楷體" panose="03000509000000000000" pitchFamily="65" charset="-120"/>
          </a:endParaRPr>
        </a:p>
      </dgm:t>
    </dgm:pt>
    <dgm:pt modelId="{279361F4-5962-4712-B782-E0DCF0B38135}" type="sibTrans" cxnId="{AB63C57F-6D0A-4740-B3DE-059855446327}">
      <dgm:prSet/>
      <dgm:spPr>
        <a:blipFill rotWithShape="1">
          <a:blip xmlns:r="http://schemas.openxmlformats.org/officeDocument/2006/relationships" r:embed="rId2"/>
          <a:stretch>
            <a:fillRect/>
          </a:stretch>
        </a:blipFill>
      </dgm:spPr>
      <dgm:t>
        <a:bodyPr/>
        <a:lstStyle/>
        <a:p>
          <a:endParaRPr lang="zh-TW" altLang="en-US">
            <a:latin typeface="標楷體" panose="03000509000000000000" pitchFamily="65" charset="-120"/>
            <a:ea typeface="標楷體" panose="03000509000000000000" pitchFamily="65" charset="-120"/>
          </a:endParaRPr>
        </a:p>
      </dgm:t>
    </dgm:pt>
    <dgm:pt modelId="{3F58E957-491D-42A1-A61D-F1C345A43752}">
      <dgm:prSet phldrT="[文字]"/>
      <dgm:spPr/>
      <dgm:t>
        <a:bodyPr/>
        <a:lstStyle/>
        <a:p>
          <a:r>
            <a:rPr lang="zh-TW" altLang="en-US" dirty="0" smtClean="0">
              <a:latin typeface="標楷體" panose="03000509000000000000" pitchFamily="65" charset="-120"/>
              <a:ea typeface="標楷體" panose="03000509000000000000" pitchFamily="65" charset="-120"/>
            </a:rPr>
            <a:t>系統</a:t>
          </a:r>
          <a:r>
            <a:rPr lang="en-US" altLang="zh-TW" dirty="0" smtClean="0">
              <a:latin typeface="標楷體" panose="03000509000000000000" pitchFamily="65" charset="-120"/>
              <a:ea typeface="標楷體" panose="03000509000000000000" pitchFamily="65" charset="-120"/>
            </a:rPr>
            <a:t/>
          </a:r>
          <a:br>
            <a:rPr lang="en-US" altLang="zh-TW" dirty="0" smtClean="0">
              <a:latin typeface="標楷體" panose="03000509000000000000" pitchFamily="65" charset="-120"/>
              <a:ea typeface="標楷體" panose="03000509000000000000" pitchFamily="65" charset="-120"/>
            </a:rPr>
          </a:br>
          <a:r>
            <a:rPr lang="zh-TW" altLang="en-US" dirty="0" smtClean="0">
              <a:latin typeface="標楷體" panose="03000509000000000000" pitchFamily="65" charset="-120"/>
              <a:ea typeface="標楷體" panose="03000509000000000000" pitchFamily="65" charset="-120"/>
            </a:rPr>
            <a:t>管理人員</a:t>
          </a:r>
          <a:endParaRPr lang="zh-TW" altLang="en-US" dirty="0">
            <a:latin typeface="標楷體" panose="03000509000000000000" pitchFamily="65" charset="-120"/>
            <a:ea typeface="標楷體" panose="03000509000000000000" pitchFamily="65" charset="-120"/>
          </a:endParaRPr>
        </a:p>
      </dgm:t>
    </dgm:pt>
    <dgm:pt modelId="{C099634D-6FCF-4172-86CD-3ECFFE0C1D88}" type="parTrans" cxnId="{64245076-11AE-416E-BDF1-32B1A8270737}">
      <dgm:prSet/>
      <dgm:spPr/>
      <dgm:t>
        <a:bodyPr/>
        <a:lstStyle/>
        <a:p>
          <a:endParaRPr lang="zh-TW" altLang="en-US">
            <a:latin typeface="標楷體" panose="03000509000000000000" pitchFamily="65" charset="-120"/>
            <a:ea typeface="標楷體" panose="03000509000000000000" pitchFamily="65" charset="-120"/>
          </a:endParaRPr>
        </a:p>
      </dgm:t>
    </dgm:pt>
    <dgm:pt modelId="{B92FA5EA-07AC-433B-879E-87CE876BCDDE}" type="sibTrans" cxnId="{64245076-11AE-416E-BDF1-32B1A8270737}">
      <dgm:prSet/>
      <dgm:spPr>
        <a:blipFill rotWithShape="1">
          <a:blip xmlns:r="http://schemas.openxmlformats.org/officeDocument/2006/relationships" r:embed="rId3"/>
          <a:stretch>
            <a:fillRect/>
          </a:stretch>
        </a:blipFill>
      </dgm:spPr>
      <dgm:t>
        <a:bodyPr/>
        <a:lstStyle/>
        <a:p>
          <a:endParaRPr lang="zh-TW" altLang="en-US">
            <a:latin typeface="標楷體" panose="03000509000000000000" pitchFamily="65" charset="-120"/>
            <a:ea typeface="標楷體" panose="03000509000000000000" pitchFamily="65" charset="-120"/>
          </a:endParaRPr>
        </a:p>
      </dgm:t>
    </dgm:pt>
    <dgm:pt modelId="{2334E86C-9A0C-4D5B-ADA4-78134D0E8B94}">
      <dgm:prSet/>
      <dgm:spPr/>
      <dgm:t>
        <a:bodyPr/>
        <a:lstStyle/>
        <a:p>
          <a:r>
            <a:rPr lang="zh-TW" altLang="en-US" dirty="0" smtClean="0">
              <a:latin typeface="標楷體" panose="03000509000000000000" pitchFamily="65" charset="-120"/>
              <a:ea typeface="標楷體" panose="03000509000000000000" pitchFamily="65" charset="-120"/>
            </a:rPr>
            <a:t>課程諮詢教師</a:t>
          </a:r>
          <a:endParaRPr lang="zh-TW" altLang="en-US" dirty="0">
            <a:latin typeface="標楷體" panose="03000509000000000000" pitchFamily="65" charset="-120"/>
            <a:ea typeface="標楷體" panose="03000509000000000000" pitchFamily="65" charset="-120"/>
          </a:endParaRPr>
        </a:p>
      </dgm:t>
    </dgm:pt>
    <dgm:pt modelId="{32A1E995-7238-4996-A898-7EEFD8962832}" type="parTrans" cxnId="{FF03AC68-EB31-4AD4-91D6-FB541876BCFD}">
      <dgm:prSet/>
      <dgm:spPr/>
      <dgm:t>
        <a:bodyPr/>
        <a:lstStyle/>
        <a:p>
          <a:endParaRPr lang="zh-TW" altLang="en-US">
            <a:latin typeface="標楷體" panose="03000509000000000000" pitchFamily="65" charset="-120"/>
            <a:ea typeface="標楷體" panose="03000509000000000000" pitchFamily="65" charset="-120"/>
          </a:endParaRPr>
        </a:p>
      </dgm:t>
    </dgm:pt>
    <dgm:pt modelId="{8C46E16C-CB67-493E-B3AE-73D49F1B0308}" type="sibTrans" cxnId="{FF03AC68-EB31-4AD4-91D6-FB541876BCFD}">
      <dgm:prSet/>
      <dgm:spPr>
        <a:blipFill rotWithShape="1">
          <a:blip xmlns:r="http://schemas.openxmlformats.org/officeDocument/2006/relationships" r:embed="rId4"/>
          <a:stretch>
            <a:fillRect/>
          </a:stretch>
        </a:blipFill>
      </dgm:spPr>
      <dgm:t>
        <a:bodyPr/>
        <a:lstStyle/>
        <a:p>
          <a:endParaRPr lang="zh-TW" altLang="en-US">
            <a:latin typeface="標楷體" panose="03000509000000000000" pitchFamily="65" charset="-120"/>
            <a:ea typeface="標楷體" panose="03000509000000000000" pitchFamily="65" charset="-120"/>
          </a:endParaRPr>
        </a:p>
      </dgm:t>
    </dgm:pt>
    <dgm:pt modelId="{5024463D-516F-46F4-959B-1A1D9DF3A0B3}">
      <dgm:prSet/>
      <dgm:spPr/>
      <dgm:t>
        <a:bodyPr/>
        <a:lstStyle/>
        <a:p>
          <a:r>
            <a:rPr lang="zh-TW" altLang="en-US" dirty="0" smtClean="0">
              <a:latin typeface="標楷體" panose="03000509000000000000" pitchFamily="65" charset="-120"/>
              <a:ea typeface="標楷體" panose="03000509000000000000" pitchFamily="65" charset="-120"/>
            </a:rPr>
            <a:t>註冊組</a:t>
          </a:r>
          <a:r>
            <a:rPr lang="en-US" altLang="zh-TW" dirty="0" smtClean="0">
              <a:latin typeface="標楷體" panose="03000509000000000000" pitchFamily="65" charset="-120"/>
              <a:ea typeface="標楷體" panose="03000509000000000000" pitchFamily="65" charset="-120"/>
            </a:rPr>
            <a:t/>
          </a:r>
          <a:br>
            <a:rPr lang="en-US" altLang="zh-TW" dirty="0" smtClean="0">
              <a:latin typeface="標楷體" panose="03000509000000000000" pitchFamily="65" charset="-120"/>
              <a:ea typeface="標楷體" panose="03000509000000000000" pitchFamily="65" charset="-120"/>
            </a:rPr>
          </a:br>
          <a:r>
            <a:rPr lang="zh-TW" altLang="en-US" dirty="0" smtClean="0">
              <a:latin typeface="標楷體" panose="03000509000000000000" pitchFamily="65" charset="-120"/>
              <a:ea typeface="標楷體" panose="03000509000000000000" pitchFamily="65" charset="-120"/>
            </a:rPr>
            <a:t>生輔組</a:t>
          </a:r>
          <a:r>
            <a:rPr lang="en-US" altLang="zh-TW" dirty="0" smtClean="0">
              <a:latin typeface="標楷體" panose="03000509000000000000" pitchFamily="65" charset="-120"/>
              <a:ea typeface="標楷體" panose="03000509000000000000" pitchFamily="65" charset="-120"/>
            </a:rPr>
            <a:t/>
          </a:r>
          <a:br>
            <a:rPr lang="en-US" altLang="zh-TW" dirty="0" smtClean="0">
              <a:latin typeface="標楷體" panose="03000509000000000000" pitchFamily="65" charset="-120"/>
              <a:ea typeface="標楷體" panose="03000509000000000000" pitchFamily="65" charset="-120"/>
            </a:rPr>
          </a:br>
          <a:r>
            <a:rPr lang="zh-TW" altLang="en-US" dirty="0" smtClean="0">
              <a:latin typeface="標楷體" panose="03000509000000000000" pitchFamily="65" charset="-120"/>
              <a:ea typeface="標楷體" panose="03000509000000000000" pitchFamily="65" charset="-120"/>
            </a:rPr>
            <a:t>學活組</a:t>
          </a:r>
          <a:endParaRPr lang="zh-TW" altLang="en-US" dirty="0">
            <a:latin typeface="標楷體" panose="03000509000000000000" pitchFamily="65" charset="-120"/>
            <a:ea typeface="標楷體" panose="03000509000000000000" pitchFamily="65" charset="-120"/>
          </a:endParaRPr>
        </a:p>
      </dgm:t>
    </dgm:pt>
    <dgm:pt modelId="{A8F5B356-131B-48C0-B2DE-585497E1CBA0}" type="parTrans" cxnId="{3BFBCB63-FDFF-49EA-BF87-EBD9155A70A7}">
      <dgm:prSet/>
      <dgm:spPr/>
      <dgm:t>
        <a:bodyPr/>
        <a:lstStyle/>
        <a:p>
          <a:endParaRPr lang="zh-TW" altLang="en-US">
            <a:latin typeface="標楷體" panose="03000509000000000000" pitchFamily="65" charset="-120"/>
            <a:ea typeface="標楷體" panose="03000509000000000000" pitchFamily="65" charset="-120"/>
          </a:endParaRPr>
        </a:p>
      </dgm:t>
    </dgm:pt>
    <dgm:pt modelId="{DF351D56-6465-4BA5-BA62-FE72BB7E5B56}" type="sibTrans" cxnId="{3BFBCB63-FDFF-49EA-BF87-EBD9155A70A7}">
      <dgm:prSet/>
      <dgm:spPr>
        <a:blipFill rotWithShape="1">
          <a:blip xmlns:r="http://schemas.openxmlformats.org/officeDocument/2006/relationships" r:embed="rId5"/>
          <a:stretch>
            <a:fillRect/>
          </a:stretch>
        </a:blipFill>
      </dgm:spPr>
      <dgm:t>
        <a:bodyPr/>
        <a:lstStyle/>
        <a:p>
          <a:endParaRPr lang="zh-TW" altLang="en-US">
            <a:latin typeface="標楷體" panose="03000509000000000000" pitchFamily="65" charset="-120"/>
            <a:ea typeface="標楷體" panose="03000509000000000000" pitchFamily="65" charset="-120"/>
          </a:endParaRPr>
        </a:p>
      </dgm:t>
    </dgm:pt>
    <dgm:pt modelId="{5D82BBF0-FCFA-43E8-8F6B-D24E97C47483}">
      <dgm:prSet/>
      <dgm:spPr/>
      <dgm:t>
        <a:bodyPr/>
        <a:lstStyle/>
        <a:p>
          <a:r>
            <a:rPr lang="zh-TW" altLang="en-US" dirty="0" smtClean="0">
              <a:latin typeface="標楷體" panose="03000509000000000000" pitchFamily="65" charset="-120"/>
              <a:ea typeface="標楷體" panose="03000509000000000000" pitchFamily="65" charset="-120"/>
            </a:rPr>
            <a:t>高中</a:t>
          </a:r>
          <a:r>
            <a:rPr lang="en-US" altLang="zh-TW" dirty="0" smtClean="0">
              <a:latin typeface="標楷體" panose="03000509000000000000" pitchFamily="65" charset="-120"/>
              <a:ea typeface="標楷體" panose="03000509000000000000" pitchFamily="65" charset="-120"/>
            </a:rPr>
            <a:t/>
          </a:r>
          <a:br>
            <a:rPr lang="en-US" altLang="zh-TW" dirty="0" smtClean="0">
              <a:latin typeface="標楷體" panose="03000509000000000000" pitchFamily="65" charset="-120"/>
              <a:ea typeface="標楷體" panose="03000509000000000000" pitchFamily="65" charset="-120"/>
            </a:rPr>
          </a:br>
          <a:r>
            <a:rPr lang="zh-TW" altLang="en-US" dirty="0" smtClean="0">
              <a:latin typeface="標楷體" panose="03000509000000000000" pitchFamily="65" charset="-120"/>
              <a:ea typeface="標楷體" panose="03000509000000000000" pitchFamily="65" charset="-120"/>
            </a:rPr>
            <a:t>輔導老師</a:t>
          </a:r>
          <a:endParaRPr lang="zh-TW" altLang="en-US" dirty="0">
            <a:latin typeface="標楷體" panose="03000509000000000000" pitchFamily="65" charset="-120"/>
            <a:ea typeface="標楷體" panose="03000509000000000000" pitchFamily="65" charset="-120"/>
          </a:endParaRPr>
        </a:p>
      </dgm:t>
    </dgm:pt>
    <dgm:pt modelId="{7606F190-7A9C-417C-B121-4CFF59E88337}" type="parTrans" cxnId="{70384AC6-6AAE-4C53-A8CA-0E85758CF0F0}">
      <dgm:prSet/>
      <dgm:spPr/>
      <dgm:t>
        <a:bodyPr/>
        <a:lstStyle/>
        <a:p>
          <a:endParaRPr lang="zh-TW" altLang="en-US">
            <a:latin typeface="標楷體" panose="03000509000000000000" pitchFamily="65" charset="-120"/>
            <a:ea typeface="標楷體" panose="03000509000000000000" pitchFamily="65" charset="-120"/>
          </a:endParaRPr>
        </a:p>
      </dgm:t>
    </dgm:pt>
    <dgm:pt modelId="{816EB3FA-FE62-42AF-9D21-44A34FFEFECD}" type="sibTrans" cxnId="{70384AC6-6AAE-4C53-A8CA-0E85758CF0F0}">
      <dgm:prSet/>
      <dgm:spPr>
        <a:blipFill rotWithShape="1">
          <a:blip xmlns:r="http://schemas.openxmlformats.org/officeDocument/2006/relationships" r:embed="rId6"/>
          <a:stretch>
            <a:fillRect/>
          </a:stretch>
        </a:blipFill>
      </dgm:spPr>
      <dgm:t>
        <a:bodyPr/>
        <a:lstStyle/>
        <a:p>
          <a:endParaRPr lang="zh-TW" altLang="en-US">
            <a:latin typeface="標楷體" panose="03000509000000000000" pitchFamily="65" charset="-120"/>
            <a:ea typeface="標楷體" panose="03000509000000000000" pitchFamily="65" charset="-120"/>
          </a:endParaRPr>
        </a:p>
      </dgm:t>
    </dgm:pt>
    <dgm:pt modelId="{07642349-FE77-4896-A302-705963351C23}" type="pres">
      <dgm:prSet presAssocID="{DB507A7D-9498-446F-8934-F6ED843CF9B6}" presName="Name0" presStyleCnt="0">
        <dgm:presLayoutVars>
          <dgm:chMax val="21"/>
          <dgm:chPref val="21"/>
        </dgm:presLayoutVars>
      </dgm:prSet>
      <dgm:spPr/>
      <dgm:t>
        <a:bodyPr/>
        <a:lstStyle/>
        <a:p>
          <a:endParaRPr lang="zh-TW" altLang="en-US"/>
        </a:p>
      </dgm:t>
    </dgm:pt>
    <dgm:pt modelId="{90C3C313-1EB8-49DA-96C7-A46584DD7890}" type="pres">
      <dgm:prSet presAssocID="{F41CF575-3038-4A51-814C-3DD7A4BFF80D}" presName="text1" presStyleCnt="0"/>
      <dgm:spPr/>
    </dgm:pt>
    <dgm:pt modelId="{F510F94B-11CD-4606-8CA0-52DBD14CDE6C}" type="pres">
      <dgm:prSet presAssocID="{F41CF575-3038-4A51-814C-3DD7A4BFF80D}" presName="textRepeatNode" presStyleLbl="alignNode1" presStyleIdx="0" presStyleCnt="6">
        <dgm:presLayoutVars>
          <dgm:chMax val="0"/>
          <dgm:chPref val="0"/>
          <dgm:bulletEnabled val="1"/>
        </dgm:presLayoutVars>
      </dgm:prSet>
      <dgm:spPr/>
      <dgm:t>
        <a:bodyPr/>
        <a:lstStyle/>
        <a:p>
          <a:endParaRPr lang="zh-TW" altLang="en-US"/>
        </a:p>
      </dgm:t>
    </dgm:pt>
    <dgm:pt modelId="{AC475874-E281-4D6C-981B-D7A9C520CF93}" type="pres">
      <dgm:prSet presAssocID="{F41CF575-3038-4A51-814C-3DD7A4BFF80D}" presName="textaccent1" presStyleCnt="0"/>
      <dgm:spPr/>
    </dgm:pt>
    <dgm:pt modelId="{D84ACFA4-0DA0-487E-9076-8CD3E96BC28F}" type="pres">
      <dgm:prSet presAssocID="{F41CF575-3038-4A51-814C-3DD7A4BFF80D}" presName="accentRepeatNode" presStyleLbl="solidAlignAcc1" presStyleIdx="0" presStyleCnt="12"/>
      <dgm:spPr/>
    </dgm:pt>
    <dgm:pt modelId="{53C60A5D-1274-4D2C-80BF-0B4F51D404E2}" type="pres">
      <dgm:prSet presAssocID="{FC8B900A-1DEB-4C77-AC6B-90B10AD2B9EA}" presName="image1" presStyleCnt="0"/>
      <dgm:spPr/>
    </dgm:pt>
    <dgm:pt modelId="{0B89CB1D-501D-4F3C-962A-190290330029}" type="pres">
      <dgm:prSet presAssocID="{FC8B900A-1DEB-4C77-AC6B-90B10AD2B9EA}" presName="imageRepeatNode" presStyleLbl="alignAcc1" presStyleIdx="0" presStyleCnt="6"/>
      <dgm:spPr/>
      <dgm:t>
        <a:bodyPr/>
        <a:lstStyle/>
        <a:p>
          <a:endParaRPr lang="zh-TW" altLang="en-US"/>
        </a:p>
      </dgm:t>
    </dgm:pt>
    <dgm:pt modelId="{6A82C9E3-6314-4866-90C5-B05F24B32722}" type="pres">
      <dgm:prSet presAssocID="{FC8B900A-1DEB-4C77-AC6B-90B10AD2B9EA}" presName="imageaccent1" presStyleCnt="0"/>
      <dgm:spPr/>
    </dgm:pt>
    <dgm:pt modelId="{15E27031-C8D6-49B2-AF9E-95CB1C3CC330}" type="pres">
      <dgm:prSet presAssocID="{FC8B900A-1DEB-4C77-AC6B-90B10AD2B9EA}" presName="accentRepeatNode" presStyleLbl="solidAlignAcc1" presStyleIdx="1" presStyleCnt="12"/>
      <dgm:spPr/>
    </dgm:pt>
    <dgm:pt modelId="{A5E67F2A-6EED-47CD-8B3A-495F3549CBCC}" type="pres">
      <dgm:prSet presAssocID="{FF7F1BB9-5195-4565-A533-3E0216D1C1FC}" presName="text2" presStyleCnt="0"/>
      <dgm:spPr/>
    </dgm:pt>
    <dgm:pt modelId="{2A8D1397-EB32-4918-8BBA-33E1BFD06877}" type="pres">
      <dgm:prSet presAssocID="{FF7F1BB9-5195-4565-A533-3E0216D1C1FC}" presName="textRepeatNode" presStyleLbl="alignNode1" presStyleIdx="1" presStyleCnt="6">
        <dgm:presLayoutVars>
          <dgm:chMax val="0"/>
          <dgm:chPref val="0"/>
          <dgm:bulletEnabled val="1"/>
        </dgm:presLayoutVars>
      </dgm:prSet>
      <dgm:spPr/>
      <dgm:t>
        <a:bodyPr/>
        <a:lstStyle/>
        <a:p>
          <a:endParaRPr lang="zh-TW" altLang="en-US"/>
        </a:p>
      </dgm:t>
    </dgm:pt>
    <dgm:pt modelId="{485E73D9-1C90-4B0F-BDC0-C6BA2E124244}" type="pres">
      <dgm:prSet presAssocID="{FF7F1BB9-5195-4565-A533-3E0216D1C1FC}" presName="textaccent2" presStyleCnt="0"/>
      <dgm:spPr/>
    </dgm:pt>
    <dgm:pt modelId="{98D58516-4756-4522-90A3-EE4477635708}" type="pres">
      <dgm:prSet presAssocID="{FF7F1BB9-5195-4565-A533-3E0216D1C1FC}" presName="accentRepeatNode" presStyleLbl="solidAlignAcc1" presStyleIdx="2" presStyleCnt="12"/>
      <dgm:spPr/>
    </dgm:pt>
    <dgm:pt modelId="{B688F2EE-2167-438F-AE55-BC26409D2F6B}" type="pres">
      <dgm:prSet presAssocID="{279361F4-5962-4712-B782-E0DCF0B38135}" presName="image2" presStyleCnt="0"/>
      <dgm:spPr/>
    </dgm:pt>
    <dgm:pt modelId="{4BF54C7D-5BC7-48A5-BABA-81C0427B982C}" type="pres">
      <dgm:prSet presAssocID="{279361F4-5962-4712-B782-E0DCF0B38135}" presName="imageRepeatNode" presStyleLbl="alignAcc1" presStyleIdx="1" presStyleCnt="6"/>
      <dgm:spPr/>
      <dgm:t>
        <a:bodyPr/>
        <a:lstStyle/>
        <a:p>
          <a:endParaRPr lang="zh-TW" altLang="en-US"/>
        </a:p>
      </dgm:t>
    </dgm:pt>
    <dgm:pt modelId="{35234ABD-DAC6-496F-B087-04CD721485BE}" type="pres">
      <dgm:prSet presAssocID="{279361F4-5962-4712-B782-E0DCF0B38135}" presName="imageaccent2" presStyleCnt="0"/>
      <dgm:spPr/>
    </dgm:pt>
    <dgm:pt modelId="{381EF220-2541-4DBE-B31E-4D1783DB6D06}" type="pres">
      <dgm:prSet presAssocID="{279361F4-5962-4712-B782-E0DCF0B38135}" presName="accentRepeatNode" presStyleLbl="solidAlignAcc1" presStyleIdx="3" presStyleCnt="12"/>
      <dgm:spPr/>
    </dgm:pt>
    <dgm:pt modelId="{6BB8D824-3D4F-4827-8F86-02C8592BEA4C}" type="pres">
      <dgm:prSet presAssocID="{5D82BBF0-FCFA-43E8-8F6B-D24E97C47483}" presName="text3" presStyleCnt="0"/>
      <dgm:spPr/>
    </dgm:pt>
    <dgm:pt modelId="{5045F709-02DD-45D3-9C1C-508B60DF8595}" type="pres">
      <dgm:prSet presAssocID="{5D82BBF0-FCFA-43E8-8F6B-D24E97C47483}" presName="textRepeatNode" presStyleLbl="alignNode1" presStyleIdx="2" presStyleCnt="6">
        <dgm:presLayoutVars>
          <dgm:chMax val="0"/>
          <dgm:chPref val="0"/>
          <dgm:bulletEnabled val="1"/>
        </dgm:presLayoutVars>
      </dgm:prSet>
      <dgm:spPr/>
      <dgm:t>
        <a:bodyPr/>
        <a:lstStyle/>
        <a:p>
          <a:endParaRPr lang="zh-TW" altLang="en-US"/>
        </a:p>
      </dgm:t>
    </dgm:pt>
    <dgm:pt modelId="{B590473B-F70F-4EF8-AC7C-47A70F9F21AC}" type="pres">
      <dgm:prSet presAssocID="{5D82BBF0-FCFA-43E8-8F6B-D24E97C47483}" presName="textaccent3" presStyleCnt="0"/>
      <dgm:spPr/>
    </dgm:pt>
    <dgm:pt modelId="{C66DA6DD-FD5B-4661-BB8F-059CEFD81997}" type="pres">
      <dgm:prSet presAssocID="{5D82BBF0-FCFA-43E8-8F6B-D24E97C47483}" presName="accentRepeatNode" presStyleLbl="solidAlignAcc1" presStyleIdx="4" presStyleCnt="12"/>
      <dgm:spPr/>
    </dgm:pt>
    <dgm:pt modelId="{ACB4F41C-7AB4-486E-8BC0-F475BC60E17C}" type="pres">
      <dgm:prSet presAssocID="{816EB3FA-FE62-42AF-9D21-44A34FFEFECD}" presName="image3" presStyleCnt="0"/>
      <dgm:spPr/>
    </dgm:pt>
    <dgm:pt modelId="{212AF8D8-52AB-4394-8542-55D491F818D4}" type="pres">
      <dgm:prSet presAssocID="{816EB3FA-FE62-42AF-9D21-44A34FFEFECD}" presName="imageRepeatNode" presStyleLbl="alignAcc1" presStyleIdx="2" presStyleCnt="6"/>
      <dgm:spPr/>
      <dgm:t>
        <a:bodyPr/>
        <a:lstStyle/>
        <a:p>
          <a:endParaRPr lang="zh-TW" altLang="en-US"/>
        </a:p>
      </dgm:t>
    </dgm:pt>
    <dgm:pt modelId="{1E982266-4C13-4F5A-B463-25B5BFCCC52B}" type="pres">
      <dgm:prSet presAssocID="{816EB3FA-FE62-42AF-9D21-44A34FFEFECD}" presName="imageaccent3" presStyleCnt="0"/>
      <dgm:spPr/>
    </dgm:pt>
    <dgm:pt modelId="{6C97D507-D84E-470B-BEE8-AB70E84E8DE7}" type="pres">
      <dgm:prSet presAssocID="{816EB3FA-FE62-42AF-9D21-44A34FFEFECD}" presName="accentRepeatNode" presStyleLbl="solidAlignAcc1" presStyleIdx="5" presStyleCnt="12"/>
      <dgm:spPr/>
    </dgm:pt>
    <dgm:pt modelId="{28F77BAC-6A16-4B19-9526-9820226A6011}" type="pres">
      <dgm:prSet presAssocID="{2334E86C-9A0C-4D5B-ADA4-78134D0E8B94}" presName="text4" presStyleCnt="0"/>
      <dgm:spPr/>
    </dgm:pt>
    <dgm:pt modelId="{2A6540CD-8B7A-47C5-9870-59ECAFCD6A61}" type="pres">
      <dgm:prSet presAssocID="{2334E86C-9A0C-4D5B-ADA4-78134D0E8B94}" presName="textRepeatNode" presStyleLbl="alignNode1" presStyleIdx="3" presStyleCnt="6">
        <dgm:presLayoutVars>
          <dgm:chMax val="0"/>
          <dgm:chPref val="0"/>
          <dgm:bulletEnabled val="1"/>
        </dgm:presLayoutVars>
      </dgm:prSet>
      <dgm:spPr/>
      <dgm:t>
        <a:bodyPr/>
        <a:lstStyle/>
        <a:p>
          <a:endParaRPr lang="zh-TW" altLang="en-US"/>
        </a:p>
      </dgm:t>
    </dgm:pt>
    <dgm:pt modelId="{220854BA-05CA-443A-8287-60A7C6A4A169}" type="pres">
      <dgm:prSet presAssocID="{2334E86C-9A0C-4D5B-ADA4-78134D0E8B94}" presName="textaccent4" presStyleCnt="0"/>
      <dgm:spPr/>
    </dgm:pt>
    <dgm:pt modelId="{3E86EA3A-A3A0-4E04-A9C0-086586B4BBFC}" type="pres">
      <dgm:prSet presAssocID="{2334E86C-9A0C-4D5B-ADA4-78134D0E8B94}" presName="accentRepeatNode" presStyleLbl="solidAlignAcc1" presStyleIdx="6" presStyleCnt="12"/>
      <dgm:spPr/>
    </dgm:pt>
    <dgm:pt modelId="{00F61765-7A85-4413-A6D7-6E42A47EA8A3}" type="pres">
      <dgm:prSet presAssocID="{8C46E16C-CB67-493E-B3AE-73D49F1B0308}" presName="image4" presStyleCnt="0"/>
      <dgm:spPr/>
    </dgm:pt>
    <dgm:pt modelId="{AE7EC2DE-8824-49BD-AA4D-601D0167A3C4}" type="pres">
      <dgm:prSet presAssocID="{8C46E16C-CB67-493E-B3AE-73D49F1B0308}" presName="imageRepeatNode" presStyleLbl="alignAcc1" presStyleIdx="3" presStyleCnt="6"/>
      <dgm:spPr/>
      <dgm:t>
        <a:bodyPr/>
        <a:lstStyle/>
        <a:p>
          <a:endParaRPr lang="zh-TW" altLang="en-US"/>
        </a:p>
      </dgm:t>
    </dgm:pt>
    <dgm:pt modelId="{D51E7D0F-7980-4AF8-B8F6-A57725A75DEB}" type="pres">
      <dgm:prSet presAssocID="{8C46E16C-CB67-493E-B3AE-73D49F1B0308}" presName="imageaccent4" presStyleCnt="0"/>
      <dgm:spPr/>
    </dgm:pt>
    <dgm:pt modelId="{91D094D7-24D9-41D6-8DB6-C00EC55BDA22}" type="pres">
      <dgm:prSet presAssocID="{8C46E16C-CB67-493E-B3AE-73D49F1B0308}" presName="accentRepeatNode" presStyleLbl="solidAlignAcc1" presStyleIdx="7" presStyleCnt="12"/>
      <dgm:spPr/>
    </dgm:pt>
    <dgm:pt modelId="{5F4CBF7A-8A0C-4DE4-84CB-408CAF211B26}" type="pres">
      <dgm:prSet presAssocID="{5024463D-516F-46F4-959B-1A1D9DF3A0B3}" presName="text5" presStyleCnt="0"/>
      <dgm:spPr/>
    </dgm:pt>
    <dgm:pt modelId="{C0D1F1EB-93BE-4879-B1EC-7C0CFBE0E96C}" type="pres">
      <dgm:prSet presAssocID="{5024463D-516F-46F4-959B-1A1D9DF3A0B3}" presName="textRepeatNode" presStyleLbl="alignNode1" presStyleIdx="4" presStyleCnt="6">
        <dgm:presLayoutVars>
          <dgm:chMax val="0"/>
          <dgm:chPref val="0"/>
          <dgm:bulletEnabled val="1"/>
        </dgm:presLayoutVars>
      </dgm:prSet>
      <dgm:spPr/>
      <dgm:t>
        <a:bodyPr/>
        <a:lstStyle/>
        <a:p>
          <a:endParaRPr lang="zh-TW" altLang="en-US"/>
        </a:p>
      </dgm:t>
    </dgm:pt>
    <dgm:pt modelId="{497129B2-F4BD-4722-81F0-3F927475F869}" type="pres">
      <dgm:prSet presAssocID="{5024463D-516F-46F4-959B-1A1D9DF3A0B3}" presName="textaccent5" presStyleCnt="0"/>
      <dgm:spPr/>
    </dgm:pt>
    <dgm:pt modelId="{92FA0FC1-8827-4CCD-A628-5E918ADDBB9D}" type="pres">
      <dgm:prSet presAssocID="{5024463D-516F-46F4-959B-1A1D9DF3A0B3}" presName="accentRepeatNode" presStyleLbl="solidAlignAcc1" presStyleIdx="8" presStyleCnt="12"/>
      <dgm:spPr/>
    </dgm:pt>
    <dgm:pt modelId="{B45398F7-6676-48C5-9F87-F72D7AD3FBFD}" type="pres">
      <dgm:prSet presAssocID="{DF351D56-6465-4BA5-BA62-FE72BB7E5B56}" presName="image5" presStyleCnt="0"/>
      <dgm:spPr/>
    </dgm:pt>
    <dgm:pt modelId="{1FFE15C3-8D7C-4976-B479-FC8D68479944}" type="pres">
      <dgm:prSet presAssocID="{DF351D56-6465-4BA5-BA62-FE72BB7E5B56}" presName="imageRepeatNode" presStyleLbl="alignAcc1" presStyleIdx="4" presStyleCnt="6"/>
      <dgm:spPr/>
      <dgm:t>
        <a:bodyPr/>
        <a:lstStyle/>
        <a:p>
          <a:endParaRPr lang="zh-TW" altLang="en-US"/>
        </a:p>
      </dgm:t>
    </dgm:pt>
    <dgm:pt modelId="{5C184450-3DE7-4E4D-A383-5852F80B1F71}" type="pres">
      <dgm:prSet presAssocID="{DF351D56-6465-4BA5-BA62-FE72BB7E5B56}" presName="imageaccent5" presStyleCnt="0"/>
      <dgm:spPr/>
    </dgm:pt>
    <dgm:pt modelId="{03585464-3805-4B49-990D-2D57D4C4CA4A}" type="pres">
      <dgm:prSet presAssocID="{DF351D56-6465-4BA5-BA62-FE72BB7E5B56}" presName="accentRepeatNode" presStyleLbl="solidAlignAcc1" presStyleIdx="9" presStyleCnt="12"/>
      <dgm:spPr/>
    </dgm:pt>
    <dgm:pt modelId="{88F17321-748C-44AF-AD14-FEFB5ECE31D1}" type="pres">
      <dgm:prSet presAssocID="{3F58E957-491D-42A1-A61D-F1C345A43752}" presName="text6" presStyleCnt="0"/>
      <dgm:spPr/>
    </dgm:pt>
    <dgm:pt modelId="{5FBC37F1-B1E1-4E49-9120-6984E23BC862}" type="pres">
      <dgm:prSet presAssocID="{3F58E957-491D-42A1-A61D-F1C345A43752}" presName="textRepeatNode" presStyleLbl="alignNode1" presStyleIdx="5" presStyleCnt="6">
        <dgm:presLayoutVars>
          <dgm:chMax val="0"/>
          <dgm:chPref val="0"/>
          <dgm:bulletEnabled val="1"/>
        </dgm:presLayoutVars>
      </dgm:prSet>
      <dgm:spPr/>
      <dgm:t>
        <a:bodyPr/>
        <a:lstStyle/>
        <a:p>
          <a:endParaRPr lang="zh-TW" altLang="en-US"/>
        </a:p>
      </dgm:t>
    </dgm:pt>
    <dgm:pt modelId="{B7F461F5-B55B-49AB-BBD1-AF28F0EC155B}" type="pres">
      <dgm:prSet presAssocID="{3F58E957-491D-42A1-A61D-F1C345A43752}" presName="textaccent6" presStyleCnt="0"/>
      <dgm:spPr/>
    </dgm:pt>
    <dgm:pt modelId="{30696973-DA10-4238-9AEF-2241C7971597}" type="pres">
      <dgm:prSet presAssocID="{3F58E957-491D-42A1-A61D-F1C345A43752}" presName="accentRepeatNode" presStyleLbl="solidAlignAcc1" presStyleIdx="10" presStyleCnt="12"/>
      <dgm:spPr/>
    </dgm:pt>
    <dgm:pt modelId="{0F6392FE-BE54-41F3-8B41-9CD6C861E941}" type="pres">
      <dgm:prSet presAssocID="{B92FA5EA-07AC-433B-879E-87CE876BCDDE}" presName="image6" presStyleCnt="0"/>
      <dgm:spPr/>
    </dgm:pt>
    <dgm:pt modelId="{8AD7C54C-D165-4906-AEDD-059C81744125}" type="pres">
      <dgm:prSet presAssocID="{B92FA5EA-07AC-433B-879E-87CE876BCDDE}" presName="imageRepeatNode" presStyleLbl="alignAcc1" presStyleIdx="5" presStyleCnt="6"/>
      <dgm:spPr/>
      <dgm:t>
        <a:bodyPr/>
        <a:lstStyle/>
        <a:p>
          <a:endParaRPr lang="zh-TW" altLang="en-US"/>
        </a:p>
      </dgm:t>
    </dgm:pt>
    <dgm:pt modelId="{67DABDFE-1B22-4F69-890D-04DFCDA90F8C}" type="pres">
      <dgm:prSet presAssocID="{B92FA5EA-07AC-433B-879E-87CE876BCDDE}" presName="imageaccent6" presStyleCnt="0"/>
      <dgm:spPr/>
    </dgm:pt>
    <dgm:pt modelId="{4FB862C4-C472-48EC-9FBD-F88FD6F644D6}" type="pres">
      <dgm:prSet presAssocID="{B92FA5EA-07AC-433B-879E-87CE876BCDDE}" presName="accentRepeatNode" presStyleLbl="solidAlignAcc1" presStyleIdx="11" presStyleCnt="12"/>
      <dgm:spPr/>
    </dgm:pt>
  </dgm:ptLst>
  <dgm:cxnLst>
    <dgm:cxn modelId="{FF03AC68-EB31-4AD4-91D6-FB541876BCFD}" srcId="{DB507A7D-9498-446F-8934-F6ED843CF9B6}" destId="{2334E86C-9A0C-4D5B-ADA4-78134D0E8B94}" srcOrd="3" destOrd="0" parTransId="{32A1E995-7238-4996-A898-7EEFD8962832}" sibTransId="{8C46E16C-CB67-493E-B3AE-73D49F1B0308}"/>
    <dgm:cxn modelId="{B6A3DEDC-A043-4007-B9A3-E206372FE21A}" type="presOf" srcId="{DB507A7D-9498-446F-8934-F6ED843CF9B6}" destId="{07642349-FE77-4896-A302-705963351C23}" srcOrd="0" destOrd="0" presId="urn:microsoft.com/office/officeart/2008/layout/HexagonCluster"/>
    <dgm:cxn modelId="{AC9615FD-817D-410C-B0EE-9AEE3AB2E3A6}" type="presOf" srcId="{3F58E957-491D-42A1-A61D-F1C345A43752}" destId="{5FBC37F1-B1E1-4E49-9120-6984E23BC862}" srcOrd="0" destOrd="0" presId="urn:microsoft.com/office/officeart/2008/layout/HexagonCluster"/>
    <dgm:cxn modelId="{3BFBCB63-FDFF-49EA-BF87-EBD9155A70A7}" srcId="{DB507A7D-9498-446F-8934-F6ED843CF9B6}" destId="{5024463D-516F-46F4-959B-1A1D9DF3A0B3}" srcOrd="4" destOrd="0" parTransId="{A8F5B356-131B-48C0-B2DE-585497E1CBA0}" sibTransId="{DF351D56-6465-4BA5-BA62-FE72BB7E5B56}"/>
    <dgm:cxn modelId="{CA6841AC-4064-4340-BC9A-E5E4F6648838}" type="presOf" srcId="{DF351D56-6465-4BA5-BA62-FE72BB7E5B56}" destId="{1FFE15C3-8D7C-4976-B479-FC8D68479944}" srcOrd="0" destOrd="0" presId="urn:microsoft.com/office/officeart/2008/layout/HexagonCluster"/>
    <dgm:cxn modelId="{CF3699E3-1F5B-49E3-9504-216F935D60FE}" type="presOf" srcId="{B92FA5EA-07AC-433B-879E-87CE876BCDDE}" destId="{8AD7C54C-D165-4906-AEDD-059C81744125}" srcOrd="0" destOrd="0" presId="urn:microsoft.com/office/officeart/2008/layout/HexagonCluster"/>
    <dgm:cxn modelId="{DA18E219-5901-44F9-BD5F-FBDDE7E9B0ED}" type="presOf" srcId="{F41CF575-3038-4A51-814C-3DD7A4BFF80D}" destId="{F510F94B-11CD-4606-8CA0-52DBD14CDE6C}" srcOrd="0" destOrd="0" presId="urn:microsoft.com/office/officeart/2008/layout/HexagonCluster"/>
    <dgm:cxn modelId="{64245076-11AE-416E-BDF1-32B1A8270737}" srcId="{DB507A7D-9498-446F-8934-F6ED843CF9B6}" destId="{3F58E957-491D-42A1-A61D-F1C345A43752}" srcOrd="5" destOrd="0" parTransId="{C099634D-6FCF-4172-86CD-3ECFFE0C1D88}" sibTransId="{B92FA5EA-07AC-433B-879E-87CE876BCDDE}"/>
    <dgm:cxn modelId="{E0D3FD9D-203F-4490-912C-81507CB5A058}" type="presOf" srcId="{5D82BBF0-FCFA-43E8-8F6B-D24E97C47483}" destId="{5045F709-02DD-45D3-9C1C-508B60DF8595}" srcOrd="0" destOrd="0" presId="urn:microsoft.com/office/officeart/2008/layout/HexagonCluster"/>
    <dgm:cxn modelId="{561C80AA-EA04-416C-A679-EBF936EE5D15}" srcId="{DB507A7D-9498-446F-8934-F6ED843CF9B6}" destId="{F41CF575-3038-4A51-814C-3DD7A4BFF80D}" srcOrd="0" destOrd="0" parTransId="{3735CC4A-335D-4006-B4DF-16A9C8A83221}" sibTransId="{FC8B900A-1DEB-4C77-AC6B-90B10AD2B9EA}"/>
    <dgm:cxn modelId="{CA39A54B-2A7F-433A-BEFF-A4E9CB140FEB}" type="presOf" srcId="{816EB3FA-FE62-42AF-9D21-44A34FFEFECD}" destId="{212AF8D8-52AB-4394-8542-55D491F818D4}" srcOrd="0" destOrd="0" presId="urn:microsoft.com/office/officeart/2008/layout/HexagonCluster"/>
    <dgm:cxn modelId="{70384AC6-6AAE-4C53-A8CA-0E85758CF0F0}" srcId="{DB507A7D-9498-446F-8934-F6ED843CF9B6}" destId="{5D82BBF0-FCFA-43E8-8F6B-D24E97C47483}" srcOrd="2" destOrd="0" parTransId="{7606F190-7A9C-417C-B121-4CFF59E88337}" sibTransId="{816EB3FA-FE62-42AF-9D21-44A34FFEFECD}"/>
    <dgm:cxn modelId="{C1D0C889-8B07-490A-A879-27F37C49DFF8}" type="presOf" srcId="{FC8B900A-1DEB-4C77-AC6B-90B10AD2B9EA}" destId="{0B89CB1D-501D-4F3C-962A-190290330029}" srcOrd="0" destOrd="0" presId="urn:microsoft.com/office/officeart/2008/layout/HexagonCluster"/>
    <dgm:cxn modelId="{7AF8EA39-7CC6-4DD5-B43E-FB098B000CBD}" type="presOf" srcId="{FF7F1BB9-5195-4565-A533-3E0216D1C1FC}" destId="{2A8D1397-EB32-4918-8BBA-33E1BFD06877}" srcOrd="0" destOrd="0" presId="urn:microsoft.com/office/officeart/2008/layout/HexagonCluster"/>
    <dgm:cxn modelId="{C023AD2C-AA14-4A6B-92A3-86C8D56633CD}" type="presOf" srcId="{279361F4-5962-4712-B782-E0DCF0B38135}" destId="{4BF54C7D-5BC7-48A5-BABA-81C0427B982C}" srcOrd="0" destOrd="0" presId="urn:microsoft.com/office/officeart/2008/layout/HexagonCluster"/>
    <dgm:cxn modelId="{2AD6E109-6AF3-4726-BD1F-B5D490EEF1D0}" type="presOf" srcId="{8C46E16C-CB67-493E-B3AE-73D49F1B0308}" destId="{AE7EC2DE-8824-49BD-AA4D-601D0167A3C4}" srcOrd="0" destOrd="0" presId="urn:microsoft.com/office/officeart/2008/layout/HexagonCluster"/>
    <dgm:cxn modelId="{72CD87A1-0B38-4D32-A9A1-70EB5D375F99}" type="presOf" srcId="{5024463D-516F-46F4-959B-1A1D9DF3A0B3}" destId="{C0D1F1EB-93BE-4879-B1EC-7C0CFBE0E96C}" srcOrd="0" destOrd="0" presId="urn:microsoft.com/office/officeart/2008/layout/HexagonCluster"/>
    <dgm:cxn modelId="{AB63C57F-6D0A-4740-B3DE-059855446327}" srcId="{DB507A7D-9498-446F-8934-F6ED843CF9B6}" destId="{FF7F1BB9-5195-4565-A533-3E0216D1C1FC}" srcOrd="1" destOrd="0" parTransId="{03CAD8BC-77F3-4F7A-8A3E-C03A48CDF6F1}" sibTransId="{279361F4-5962-4712-B782-E0DCF0B38135}"/>
    <dgm:cxn modelId="{D25E7E99-ED64-4F89-A9B3-7FC77EFD6341}" type="presOf" srcId="{2334E86C-9A0C-4D5B-ADA4-78134D0E8B94}" destId="{2A6540CD-8B7A-47C5-9870-59ECAFCD6A61}" srcOrd="0" destOrd="0" presId="urn:microsoft.com/office/officeart/2008/layout/HexagonCluster"/>
    <dgm:cxn modelId="{98D68552-CE27-4C1D-B333-46E5FC8BB03C}" type="presParOf" srcId="{07642349-FE77-4896-A302-705963351C23}" destId="{90C3C313-1EB8-49DA-96C7-A46584DD7890}" srcOrd="0" destOrd="0" presId="urn:microsoft.com/office/officeart/2008/layout/HexagonCluster"/>
    <dgm:cxn modelId="{A76F0E65-E0B4-4545-A061-436A30F3544B}" type="presParOf" srcId="{90C3C313-1EB8-49DA-96C7-A46584DD7890}" destId="{F510F94B-11CD-4606-8CA0-52DBD14CDE6C}" srcOrd="0" destOrd="0" presId="urn:microsoft.com/office/officeart/2008/layout/HexagonCluster"/>
    <dgm:cxn modelId="{9DDBA6FA-E041-4CC7-B696-6F83327D059B}" type="presParOf" srcId="{07642349-FE77-4896-A302-705963351C23}" destId="{AC475874-E281-4D6C-981B-D7A9C520CF93}" srcOrd="1" destOrd="0" presId="urn:microsoft.com/office/officeart/2008/layout/HexagonCluster"/>
    <dgm:cxn modelId="{BFC1C5F2-A835-472E-B15E-63A95B3EDF39}" type="presParOf" srcId="{AC475874-E281-4D6C-981B-D7A9C520CF93}" destId="{D84ACFA4-0DA0-487E-9076-8CD3E96BC28F}" srcOrd="0" destOrd="0" presId="urn:microsoft.com/office/officeart/2008/layout/HexagonCluster"/>
    <dgm:cxn modelId="{291025FB-656A-47FE-967F-DE304D3FCFDA}" type="presParOf" srcId="{07642349-FE77-4896-A302-705963351C23}" destId="{53C60A5D-1274-4D2C-80BF-0B4F51D404E2}" srcOrd="2" destOrd="0" presId="urn:microsoft.com/office/officeart/2008/layout/HexagonCluster"/>
    <dgm:cxn modelId="{FFDBBDBE-F2CA-4B98-BD15-286061E336EB}" type="presParOf" srcId="{53C60A5D-1274-4D2C-80BF-0B4F51D404E2}" destId="{0B89CB1D-501D-4F3C-962A-190290330029}" srcOrd="0" destOrd="0" presId="urn:microsoft.com/office/officeart/2008/layout/HexagonCluster"/>
    <dgm:cxn modelId="{50872E3E-271C-43B6-ADB5-7B22BF91FEB0}" type="presParOf" srcId="{07642349-FE77-4896-A302-705963351C23}" destId="{6A82C9E3-6314-4866-90C5-B05F24B32722}" srcOrd="3" destOrd="0" presId="urn:microsoft.com/office/officeart/2008/layout/HexagonCluster"/>
    <dgm:cxn modelId="{62CB0C34-C697-45E0-A9B2-A10F2C6CC832}" type="presParOf" srcId="{6A82C9E3-6314-4866-90C5-B05F24B32722}" destId="{15E27031-C8D6-49B2-AF9E-95CB1C3CC330}" srcOrd="0" destOrd="0" presId="urn:microsoft.com/office/officeart/2008/layout/HexagonCluster"/>
    <dgm:cxn modelId="{F7CFB15F-4E20-4369-9D73-83F7ADF1498C}" type="presParOf" srcId="{07642349-FE77-4896-A302-705963351C23}" destId="{A5E67F2A-6EED-47CD-8B3A-495F3549CBCC}" srcOrd="4" destOrd="0" presId="urn:microsoft.com/office/officeart/2008/layout/HexagonCluster"/>
    <dgm:cxn modelId="{A553B11F-9BEC-40C2-83D6-DF6CCFD484CE}" type="presParOf" srcId="{A5E67F2A-6EED-47CD-8B3A-495F3549CBCC}" destId="{2A8D1397-EB32-4918-8BBA-33E1BFD06877}" srcOrd="0" destOrd="0" presId="urn:microsoft.com/office/officeart/2008/layout/HexagonCluster"/>
    <dgm:cxn modelId="{F4A86726-F8BD-41D7-B2F2-DDA38FE029B6}" type="presParOf" srcId="{07642349-FE77-4896-A302-705963351C23}" destId="{485E73D9-1C90-4B0F-BDC0-C6BA2E124244}" srcOrd="5" destOrd="0" presId="urn:microsoft.com/office/officeart/2008/layout/HexagonCluster"/>
    <dgm:cxn modelId="{1C8D0E70-8F71-4FB1-AFFF-64DA1C34F440}" type="presParOf" srcId="{485E73D9-1C90-4B0F-BDC0-C6BA2E124244}" destId="{98D58516-4756-4522-90A3-EE4477635708}" srcOrd="0" destOrd="0" presId="urn:microsoft.com/office/officeart/2008/layout/HexagonCluster"/>
    <dgm:cxn modelId="{26092902-FADF-4AA7-B5A7-3CA3289B77BD}" type="presParOf" srcId="{07642349-FE77-4896-A302-705963351C23}" destId="{B688F2EE-2167-438F-AE55-BC26409D2F6B}" srcOrd="6" destOrd="0" presId="urn:microsoft.com/office/officeart/2008/layout/HexagonCluster"/>
    <dgm:cxn modelId="{3E8B2483-97F8-4EE0-8FAD-2F966B43CBF8}" type="presParOf" srcId="{B688F2EE-2167-438F-AE55-BC26409D2F6B}" destId="{4BF54C7D-5BC7-48A5-BABA-81C0427B982C}" srcOrd="0" destOrd="0" presId="urn:microsoft.com/office/officeart/2008/layout/HexagonCluster"/>
    <dgm:cxn modelId="{B2AAF40C-231B-46B5-9A27-E9BFDBBA2705}" type="presParOf" srcId="{07642349-FE77-4896-A302-705963351C23}" destId="{35234ABD-DAC6-496F-B087-04CD721485BE}" srcOrd="7" destOrd="0" presId="urn:microsoft.com/office/officeart/2008/layout/HexagonCluster"/>
    <dgm:cxn modelId="{F3A18EE6-4951-409D-B1EC-3D1A19596B06}" type="presParOf" srcId="{35234ABD-DAC6-496F-B087-04CD721485BE}" destId="{381EF220-2541-4DBE-B31E-4D1783DB6D06}" srcOrd="0" destOrd="0" presId="urn:microsoft.com/office/officeart/2008/layout/HexagonCluster"/>
    <dgm:cxn modelId="{E8CF69A8-DB3E-402B-9B91-D09C12411ADC}" type="presParOf" srcId="{07642349-FE77-4896-A302-705963351C23}" destId="{6BB8D824-3D4F-4827-8F86-02C8592BEA4C}" srcOrd="8" destOrd="0" presId="urn:microsoft.com/office/officeart/2008/layout/HexagonCluster"/>
    <dgm:cxn modelId="{6263FAD3-2DF6-4A12-A36A-9989BAF0CAE2}" type="presParOf" srcId="{6BB8D824-3D4F-4827-8F86-02C8592BEA4C}" destId="{5045F709-02DD-45D3-9C1C-508B60DF8595}" srcOrd="0" destOrd="0" presId="urn:microsoft.com/office/officeart/2008/layout/HexagonCluster"/>
    <dgm:cxn modelId="{214066D3-64C1-4F49-805B-A696FFF37767}" type="presParOf" srcId="{07642349-FE77-4896-A302-705963351C23}" destId="{B590473B-F70F-4EF8-AC7C-47A70F9F21AC}" srcOrd="9" destOrd="0" presId="urn:microsoft.com/office/officeart/2008/layout/HexagonCluster"/>
    <dgm:cxn modelId="{268762CB-3B9F-45F4-BB59-1050BAD28986}" type="presParOf" srcId="{B590473B-F70F-4EF8-AC7C-47A70F9F21AC}" destId="{C66DA6DD-FD5B-4661-BB8F-059CEFD81997}" srcOrd="0" destOrd="0" presId="urn:microsoft.com/office/officeart/2008/layout/HexagonCluster"/>
    <dgm:cxn modelId="{C234BD59-A664-40B7-9D9F-E4B7F8099E03}" type="presParOf" srcId="{07642349-FE77-4896-A302-705963351C23}" destId="{ACB4F41C-7AB4-486E-8BC0-F475BC60E17C}" srcOrd="10" destOrd="0" presId="urn:microsoft.com/office/officeart/2008/layout/HexagonCluster"/>
    <dgm:cxn modelId="{3013B5BB-EC04-4B52-B28D-B8E25C891EE2}" type="presParOf" srcId="{ACB4F41C-7AB4-486E-8BC0-F475BC60E17C}" destId="{212AF8D8-52AB-4394-8542-55D491F818D4}" srcOrd="0" destOrd="0" presId="urn:microsoft.com/office/officeart/2008/layout/HexagonCluster"/>
    <dgm:cxn modelId="{3A6282DD-2F4C-4B00-89CE-68A4D9F73B79}" type="presParOf" srcId="{07642349-FE77-4896-A302-705963351C23}" destId="{1E982266-4C13-4F5A-B463-25B5BFCCC52B}" srcOrd="11" destOrd="0" presId="urn:microsoft.com/office/officeart/2008/layout/HexagonCluster"/>
    <dgm:cxn modelId="{DD038D1F-078B-4883-BFE1-512EDFD3177E}" type="presParOf" srcId="{1E982266-4C13-4F5A-B463-25B5BFCCC52B}" destId="{6C97D507-D84E-470B-BEE8-AB70E84E8DE7}" srcOrd="0" destOrd="0" presId="urn:microsoft.com/office/officeart/2008/layout/HexagonCluster"/>
    <dgm:cxn modelId="{BC1A9A9F-463F-48B1-B0B7-B7D429BA65A2}" type="presParOf" srcId="{07642349-FE77-4896-A302-705963351C23}" destId="{28F77BAC-6A16-4B19-9526-9820226A6011}" srcOrd="12" destOrd="0" presId="urn:microsoft.com/office/officeart/2008/layout/HexagonCluster"/>
    <dgm:cxn modelId="{B235BC60-195E-46A7-BA04-F95EAEDE8DDA}" type="presParOf" srcId="{28F77BAC-6A16-4B19-9526-9820226A6011}" destId="{2A6540CD-8B7A-47C5-9870-59ECAFCD6A61}" srcOrd="0" destOrd="0" presId="urn:microsoft.com/office/officeart/2008/layout/HexagonCluster"/>
    <dgm:cxn modelId="{D07A9439-1A95-41E1-913E-CD21E70A3753}" type="presParOf" srcId="{07642349-FE77-4896-A302-705963351C23}" destId="{220854BA-05CA-443A-8287-60A7C6A4A169}" srcOrd="13" destOrd="0" presId="urn:microsoft.com/office/officeart/2008/layout/HexagonCluster"/>
    <dgm:cxn modelId="{DA94E32F-A469-4B21-B17F-E7A4385F98F7}" type="presParOf" srcId="{220854BA-05CA-443A-8287-60A7C6A4A169}" destId="{3E86EA3A-A3A0-4E04-A9C0-086586B4BBFC}" srcOrd="0" destOrd="0" presId="urn:microsoft.com/office/officeart/2008/layout/HexagonCluster"/>
    <dgm:cxn modelId="{A8C385A2-5B85-4593-B5CB-792E0EE99935}" type="presParOf" srcId="{07642349-FE77-4896-A302-705963351C23}" destId="{00F61765-7A85-4413-A6D7-6E42A47EA8A3}" srcOrd="14" destOrd="0" presId="urn:microsoft.com/office/officeart/2008/layout/HexagonCluster"/>
    <dgm:cxn modelId="{864D8172-BD78-4F47-B02D-C8C8AA880F27}" type="presParOf" srcId="{00F61765-7A85-4413-A6D7-6E42A47EA8A3}" destId="{AE7EC2DE-8824-49BD-AA4D-601D0167A3C4}" srcOrd="0" destOrd="0" presId="urn:microsoft.com/office/officeart/2008/layout/HexagonCluster"/>
    <dgm:cxn modelId="{BF6E929E-B0D3-4FCC-96D9-901F69EF634D}" type="presParOf" srcId="{07642349-FE77-4896-A302-705963351C23}" destId="{D51E7D0F-7980-4AF8-B8F6-A57725A75DEB}" srcOrd="15" destOrd="0" presId="urn:microsoft.com/office/officeart/2008/layout/HexagonCluster"/>
    <dgm:cxn modelId="{10ADADBF-AC9A-412F-8769-8429AA25C830}" type="presParOf" srcId="{D51E7D0F-7980-4AF8-B8F6-A57725A75DEB}" destId="{91D094D7-24D9-41D6-8DB6-C00EC55BDA22}" srcOrd="0" destOrd="0" presId="urn:microsoft.com/office/officeart/2008/layout/HexagonCluster"/>
    <dgm:cxn modelId="{80E5A45E-989E-4C05-915E-D2ED38DD422B}" type="presParOf" srcId="{07642349-FE77-4896-A302-705963351C23}" destId="{5F4CBF7A-8A0C-4DE4-84CB-408CAF211B26}" srcOrd="16" destOrd="0" presId="urn:microsoft.com/office/officeart/2008/layout/HexagonCluster"/>
    <dgm:cxn modelId="{ED14D2FE-759C-491F-B77D-7E3B78AF68C3}" type="presParOf" srcId="{5F4CBF7A-8A0C-4DE4-84CB-408CAF211B26}" destId="{C0D1F1EB-93BE-4879-B1EC-7C0CFBE0E96C}" srcOrd="0" destOrd="0" presId="urn:microsoft.com/office/officeart/2008/layout/HexagonCluster"/>
    <dgm:cxn modelId="{2C82CF40-8014-44AA-AB94-3580364B32A1}" type="presParOf" srcId="{07642349-FE77-4896-A302-705963351C23}" destId="{497129B2-F4BD-4722-81F0-3F927475F869}" srcOrd="17" destOrd="0" presId="urn:microsoft.com/office/officeart/2008/layout/HexagonCluster"/>
    <dgm:cxn modelId="{89FFCA36-4AC7-4EA1-A792-E6B485B2A817}" type="presParOf" srcId="{497129B2-F4BD-4722-81F0-3F927475F869}" destId="{92FA0FC1-8827-4CCD-A628-5E918ADDBB9D}" srcOrd="0" destOrd="0" presId="urn:microsoft.com/office/officeart/2008/layout/HexagonCluster"/>
    <dgm:cxn modelId="{26094DD6-B622-4E3A-9D23-F08BA8C524D2}" type="presParOf" srcId="{07642349-FE77-4896-A302-705963351C23}" destId="{B45398F7-6676-48C5-9F87-F72D7AD3FBFD}" srcOrd="18" destOrd="0" presId="urn:microsoft.com/office/officeart/2008/layout/HexagonCluster"/>
    <dgm:cxn modelId="{4CCB1416-F0C6-4700-88A0-0EFE423143F6}" type="presParOf" srcId="{B45398F7-6676-48C5-9F87-F72D7AD3FBFD}" destId="{1FFE15C3-8D7C-4976-B479-FC8D68479944}" srcOrd="0" destOrd="0" presId="urn:microsoft.com/office/officeart/2008/layout/HexagonCluster"/>
    <dgm:cxn modelId="{81495718-5B90-49A9-A2C2-AA4F48A4FB13}" type="presParOf" srcId="{07642349-FE77-4896-A302-705963351C23}" destId="{5C184450-3DE7-4E4D-A383-5852F80B1F71}" srcOrd="19" destOrd="0" presId="urn:microsoft.com/office/officeart/2008/layout/HexagonCluster"/>
    <dgm:cxn modelId="{AE38ED89-EA8D-4667-B740-1B689D7DEE0B}" type="presParOf" srcId="{5C184450-3DE7-4E4D-A383-5852F80B1F71}" destId="{03585464-3805-4B49-990D-2D57D4C4CA4A}" srcOrd="0" destOrd="0" presId="urn:microsoft.com/office/officeart/2008/layout/HexagonCluster"/>
    <dgm:cxn modelId="{A76D22B3-2BF4-401D-B2BA-222117415A23}" type="presParOf" srcId="{07642349-FE77-4896-A302-705963351C23}" destId="{88F17321-748C-44AF-AD14-FEFB5ECE31D1}" srcOrd="20" destOrd="0" presId="urn:microsoft.com/office/officeart/2008/layout/HexagonCluster"/>
    <dgm:cxn modelId="{630F242B-EC52-4AE6-B822-3B8B31F1FCFD}" type="presParOf" srcId="{88F17321-748C-44AF-AD14-FEFB5ECE31D1}" destId="{5FBC37F1-B1E1-4E49-9120-6984E23BC862}" srcOrd="0" destOrd="0" presId="urn:microsoft.com/office/officeart/2008/layout/HexagonCluster"/>
    <dgm:cxn modelId="{61031B41-CD10-4759-91C3-86307CD8F505}" type="presParOf" srcId="{07642349-FE77-4896-A302-705963351C23}" destId="{B7F461F5-B55B-49AB-BBD1-AF28F0EC155B}" srcOrd="21" destOrd="0" presId="urn:microsoft.com/office/officeart/2008/layout/HexagonCluster"/>
    <dgm:cxn modelId="{3C16DED6-89B0-4270-9811-96E6B9274BD0}" type="presParOf" srcId="{B7F461F5-B55B-49AB-BBD1-AF28F0EC155B}" destId="{30696973-DA10-4238-9AEF-2241C7971597}" srcOrd="0" destOrd="0" presId="urn:microsoft.com/office/officeart/2008/layout/HexagonCluster"/>
    <dgm:cxn modelId="{2ECD5019-FC78-4696-9EB9-A545ED9C8C44}" type="presParOf" srcId="{07642349-FE77-4896-A302-705963351C23}" destId="{0F6392FE-BE54-41F3-8B41-9CD6C861E941}" srcOrd="22" destOrd="0" presId="urn:microsoft.com/office/officeart/2008/layout/HexagonCluster"/>
    <dgm:cxn modelId="{923D9BE6-87FE-48E1-92A0-49D6AFF0038F}" type="presParOf" srcId="{0F6392FE-BE54-41F3-8B41-9CD6C861E941}" destId="{8AD7C54C-D165-4906-AEDD-059C81744125}" srcOrd="0" destOrd="0" presId="urn:microsoft.com/office/officeart/2008/layout/HexagonCluster"/>
    <dgm:cxn modelId="{52FB6567-CD41-4003-B583-75F819773904}" type="presParOf" srcId="{07642349-FE77-4896-A302-705963351C23}" destId="{67DABDFE-1B22-4F69-890D-04DFCDA90F8C}" srcOrd="23" destOrd="0" presId="urn:microsoft.com/office/officeart/2008/layout/HexagonCluster"/>
    <dgm:cxn modelId="{67999D6A-0BDC-41B9-A635-AD5C8EDA0428}" type="presParOf" srcId="{67DABDFE-1B22-4F69-890D-04DFCDA90F8C}" destId="{4FB862C4-C472-48EC-9FBD-F88FD6F644D6}" srcOrd="0" destOrd="0" presId="urn:microsoft.com/office/officeart/2008/layout/Hexagon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572634C6-2A01-4EB2-B701-E0529B98EA33}" type="doc">
      <dgm:prSet loTypeId="urn:microsoft.com/office/officeart/2005/8/layout/vList4" loCatId="list" qsTypeId="urn:microsoft.com/office/officeart/2005/8/quickstyle/3d3" qsCatId="3D" csTypeId="urn:microsoft.com/office/officeart/2005/8/colors/colorful5" csCatId="colorful" phldr="1"/>
      <dgm:spPr/>
      <dgm:t>
        <a:bodyPr/>
        <a:lstStyle/>
        <a:p>
          <a:endParaRPr lang="zh-TW" altLang="en-US"/>
        </a:p>
      </dgm:t>
    </dgm:pt>
    <dgm:pt modelId="{C9DC7F17-63D8-43CD-88D4-0A4AEDA95C48}">
      <dgm:prSet phldrT="[文字]" custT="1"/>
      <dgm:spPr/>
      <dgm:t>
        <a:bodyPr/>
        <a:lstStyle/>
        <a:p>
          <a:r>
            <a:rPr lang="zh-TW" altLang="en-US" sz="2400" dirty="0" smtClean="0">
              <a:latin typeface="標楷體" panose="03000509000000000000" pitchFamily="65" charset="-120"/>
              <a:ea typeface="標楷體" panose="03000509000000000000" pitchFamily="65" charset="-120"/>
            </a:rPr>
            <a:t>大學端 招生策略 </a:t>
          </a:r>
          <a:r>
            <a:rPr lang="en-US" altLang="zh-TW" sz="2400" dirty="0" smtClean="0">
              <a:latin typeface="標楷體" panose="03000509000000000000" pitchFamily="65" charset="-120"/>
              <a:ea typeface="標楷體" panose="03000509000000000000" pitchFamily="65" charset="-120"/>
            </a:rPr>
            <a:t>/</a:t>
          </a:r>
          <a:r>
            <a:rPr lang="zh-TW" altLang="en-US" sz="2400" dirty="0" smtClean="0">
              <a:latin typeface="標楷體" panose="03000509000000000000" pitchFamily="65" charset="-120"/>
              <a:ea typeface="標楷體" panose="03000509000000000000" pitchFamily="65" charset="-120"/>
            </a:rPr>
            <a:t> 採計科目 </a:t>
          </a:r>
          <a:r>
            <a:rPr lang="en-US" altLang="zh-TW" sz="2400" dirty="0" smtClean="0">
              <a:latin typeface="標楷體" panose="03000509000000000000" pitchFamily="65" charset="-120"/>
              <a:ea typeface="標楷體" panose="03000509000000000000" pitchFamily="65" charset="-120"/>
            </a:rPr>
            <a:t>/</a:t>
          </a:r>
          <a:r>
            <a:rPr lang="zh-TW" altLang="en-US" sz="2400" dirty="0" smtClean="0">
              <a:latin typeface="標楷體" panose="03000509000000000000" pitchFamily="65" charset="-120"/>
              <a:ea typeface="標楷體" panose="03000509000000000000" pitchFamily="65" charset="-120"/>
            </a:rPr>
            <a:t> 公布相關訊息</a:t>
          </a:r>
          <a:endParaRPr lang="zh-TW" altLang="en-US" sz="2400" dirty="0">
            <a:latin typeface="標楷體" panose="03000509000000000000" pitchFamily="65" charset="-120"/>
            <a:ea typeface="標楷體" panose="03000509000000000000" pitchFamily="65" charset="-120"/>
          </a:endParaRPr>
        </a:p>
      </dgm:t>
    </dgm:pt>
    <dgm:pt modelId="{DB80002D-88D8-414D-8034-CA8436E09E61}" type="parTrans" cxnId="{C0AF3627-A8B6-4667-A2AC-ACB350509B6E}">
      <dgm:prSet/>
      <dgm:spPr/>
      <dgm:t>
        <a:bodyPr/>
        <a:lstStyle/>
        <a:p>
          <a:endParaRPr lang="zh-TW" altLang="en-US"/>
        </a:p>
      </dgm:t>
    </dgm:pt>
    <dgm:pt modelId="{D50302A0-708D-430E-8046-C90A76FD73DC}" type="sibTrans" cxnId="{C0AF3627-A8B6-4667-A2AC-ACB350509B6E}">
      <dgm:prSet/>
      <dgm:spPr/>
      <dgm:t>
        <a:bodyPr/>
        <a:lstStyle/>
        <a:p>
          <a:endParaRPr lang="zh-TW" altLang="en-US"/>
        </a:p>
      </dgm:t>
    </dgm:pt>
    <dgm:pt modelId="{603C779B-734D-4B99-B8F8-DABA7D6979AF}">
      <dgm:prSet phldrT="[文字]" custT="1"/>
      <dgm:spPr/>
      <dgm:t>
        <a:bodyPr/>
        <a:lstStyle/>
        <a:p>
          <a:r>
            <a:rPr lang="zh-TW" altLang="en-US" sz="2700" dirty="0" smtClean="0">
              <a:latin typeface="標楷體" panose="03000509000000000000" pitchFamily="65" charset="-120"/>
              <a:ea typeface="標楷體" panose="03000509000000000000" pitchFamily="65" charset="-120"/>
            </a:rPr>
            <a:t>高中端 </a:t>
          </a:r>
          <a:r>
            <a:rPr lang="zh-TW" altLang="en-US" sz="2400" dirty="0" smtClean="0">
              <a:latin typeface="標楷體" panose="03000509000000000000" pitchFamily="65" charset="-120"/>
              <a:ea typeface="標楷體" panose="03000509000000000000" pitchFamily="65" charset="-120"/>
            </a:rPr>
            <a:t>適性輔導 </a:t>
          </a:r>
          <a:r>
            <a:rPr lang="en-US" altLang="zh-TW" sz="2400" dirty="0" smtClean="0">
              <a:latin typeface="標楷體" panose="03000509000000000000" pitchFamily="65" charset="-120"/>
              <a:ea typeface="標楷體" panose="03000509000000000000" pitchFamily="65" charset="-120"/>
            </a:rPr>
            <a:t>/</a:t>
          </a:r>
          <a:r>
            <a:rPr lang="zh-TW" altLang="en-US" sz="2400" dirty="0" smtClean="0">
              <a:latin typeface="標楷體" panose="03000509000000000000" pitchFamily="65" charset="-120"/>
              <a:ea typeface="標楷體" panose="03000509000000000000" pitchFamily="65" charset="-120"/>
            </a:rPr>
            <a:t> 相關配套 </a:t>
          </a:r>
          <a:r>
            <a:rPr lang="en-US" altLang="zh-TW" sz="2400" dirty="0" smtClean="0">
              <a:latin typeface="標楷體" panose="03000509000000000000" pitchFamily="65" charset="-120"/>
              <a:ea typeface="標楷體" panose="03000509000000000000" pitchFamily="65" charset="-120"/>
            </a:rPr>
            <a:t>/</a:t>
          </a:r>
          <a:r>
            <a:rPr lang="zh-TW" altLang="en-US" sz="2400" dirty="0" smtClean="0">
              <a:latin typeface="標楷體" panose="03000509000000000000" pitchFamily="65" charset="-120"/>
              <a:ea typeface="標楷體" panose="03000509000000000000" pitchFamily="65" charset="-120"/>
            </a:rPr>
            <a:t> 素養導向評量</a:t>
          </a:r>
          <a:endParaRPr lang="zh-TW" altLang="en-US" sz="2700" dirty="0">
            <a:latin typeface="標楷體" panose="03000509000000000000" pitchFamily="65" charset="-120"/>
            <a:ea typeface="標楷體" panose="03000509000000000000" pitchFamily="65" charset="-120"/>
          </a:endParaRPr>
        </a:p>
      </dgm:t>
    </dgm:pt>
    <dgm:pt modelId="{0B45E10B-93B2-4122-8D93-6EEEB24F960C}" type="parTrans" cxnId="{C39A4AD8-A97D-44E5-91A6-8B86F20617E4}">
      <dgm:prSet/>
      <dgm:spPr/>
      <dgm:t>
        <a:bodyPr/>
        <a:lstStyle/>
        <a:p>
          <a:endParaRPr lang="zh-TW" altLang="en-US"/>
        </a:p>
      </dgm:t>
    </dgm:pt>
    <dgm:pt modelId="{5F06EEDD-E08C-4C5F-86A6-5B654DF335E8}" type="sibTrans" cxnId="{C39A4AD8-A97D-44E5-91A6-8B86F20617E4}">
      <dgm:prSet/>
      <dgm:spPr/>
      <dgm:t>
        <a:bodyPr/>
        <a:lstStyle/>
        <a:p>
          <a:endParaRPr lang="zh-TW" altLang="en-US"/>
        </a:p>
      </dgm:t>
    </dgm:pt>
    <dgm:pt modelId="{E7E76AF8-DC4F-4D36-876A-419F322F17DE}">
      <dgm:prSet phldrT="[文字]" custT="1"/>
      <dgm:spPr/>
      <dgm:t>
        <a:bodyPr/>
        <a:lstStyle/>
        <a:p>
          <a:r>
            <a:rPr lang="zh-TW" altLang="en-US" sz="2700" dirty="0" smtClean="0">
              <a:latin typeface="標楷體" panose="03000509000000000000" pitchFamily="65" charset="-120"/>
              <a:ea typeface="標楷體" panose="03000509000000000000" pitchFamily="65" charset="-120"/>
            </a:rPr>
            <a:t>學生端 </a:t>
          </a:r>
          <a:r>
            <a:rPr lang="zh-TW" altLang="en-US" sz="2400" dirty="0" smtClean="0">
              <a:latin typeface="標楷體" panose="03000509000000000000" pitchFamily="65" charset="-120"/>
              <a:ea typeface="標楷體" panose="03000509000000000000" pitchFamily="65" charset="-120"/>
            </a:rPr>
            <a:t>及早定向 </a:t>
          </a:r>
          <a:r>
            <a:rPr lang="en-US" altLang="zh-TW" sz="2400" dirty="0" smtClean="0">
              <a:latin typeface="標楷體" panose="03000509000000000000" pitchFamily="65" charset="-120"/>
              <a:ea typeface="標楷體" panose="03000509000000000000" pitchFamily="65" charset="-120"/>
            </a:rPr>
            <a:t>/</a:t>
          </a:r>
          <a:r>
            <a:rPr lang="zh-TW" altLang="en-US" sz="2400" dirty="0" smtClean="0">
              <a:latin typeface="標楷體" panose="03000509000000000000" pitchFamily="65" charset="-120"/>
              <a:ea typeface="標楷體" panose="03000509000000000000" pitchFamily="65" charset="-120"/>
            </a:rPr>
            <a:t> 學習歷程 </a:t>
          </a:r>
          <a:r>
            <a:rPr lang="en-US" altLang="zh-TW" sz="2400" dirty="0" smtClean="0">
              <a:latin typeface="標楷體" panose="03000509000000000000" pitchFamily="65" charset="-120"/>
              <a:ea typeface="標楷體" panose="03000509000000000000" pitchFamily="65" charset="-120"/>
            </a:rPr>
            <a:t>/</a:t>
          </a:r>
          <a:r>
            <a:rPr lang="zh-TW" altLang="en-US" sz="2400" dirty="0" smtClean="0">
              <a:latin typeface="標楷體" panose="03000509000000000000" pitchFamily="65" charset="-120"/>
              <a:ea typeface="標楷體" panose="03000509000000000000" pitchFamily="65" charset="-120"/>
            </a:rPr>
            <a:t> 一步一腳印 </a:t>
          </a:r>
          <a:endParaRPr lang="zh-TW" altLang="en-US" sz="2700" dirty="0">
            <a:latin typeface="標楷體" panose="03000509000000000000" pitchFamily="65" charset="-120"/>
            <a:ea typeface="標楷體" panose="03000509000000000000" pitchFamily="65" charset="-120"/>
          </a:endParaRPr>
        </a:p>
      </dgm:t>
    </dgm:pt>
    <dgm:pt modelId="{92C2D062-BADF-43C2-A541-7F5A28D11647}" type="parTrans" cxnId="{27FDD424-BD94-452C-AE69-8B15326FBBA7}">
      <dgm:prSet/>
      <dgm:spPr/>
      <dgm:t>
        <a:bodyPr/>
        <a:lstStyle/>
        <a:p>
          <a:endParaRPr lang="zh-TW" altLang="en-US"/>
        </a:p>
      </dgm:t>
    </dgm:pt>
    <dgm:pt modelId="{2176A9A5-F625-4E07-853D-D949D0D0D9C7}" type="sibTrans" cxnId="{27FDD424-BD94-452C-AE69-8B15326FBBA7}">
      <dgm:prSet/>
      <dgm:spPr/>
      <dgm:t>
        <a:bodyPr/>
        <a:lstStyle/>
        <a:p>
          <a:endParaRPr lang="zh-TW" altLang="en-US"/>
        </a:p>
      </dgm:t>
    </dgm:pt>
    <dgm:pt modelId="{125430E3-0736-417D-B09D-07873EE18448}">
      <dgm:prSet custT="1"/>
      <dgm:spPr/>
      <dgm:t>
        <a:bodyPr/>
        <a:lstStyle/>
        <a:p>
          <a:r>
            <a:rPr lang="zh-TW" altLang="en-US" sz="2800" dirty="0" smtClean="0">
              <a:latin typeface="標楷體" panose="03000509000000000000" pitchFamily="65" charset="-120"/>
              <a:ea typeface="標楷體" panose="03000509000000000000" pitchFamily="65" charset="-120"/>
            </a:rPr>
            <a:t>家長端 </a:t>
          </a:r>
          <a:r>
            <a:rPr lang="zh-TW" altLang="en-US" sz="2400" dirty="0" smtClean="0">
              <a:latin typeface="標楷體" panose="03000509000000000000" pitchFamily="65" charset="-120"/>
              <a:ea typeface="標楷體" panose="03000509000000000000" pitchFamily="65" charset="-120"/>
            </a:rPr>
            <a:t>親子溝通 </a:t>
          </a:r>
          <a:r>
            <a:rPr lang="en-US" altLang="zh-TW" sz="2400" dirty="0" smtClean="0">
              <a:latin typeface="標楷體" panose="03000509000000000000" pitchFamily="65" charset="-120"/>
              <a:ea typeface="標楷體" panose="03000509000000000000" pitchFamily="65" charset="-120"/>
            </a:rPr>
            <a:t>/</a:t>
          </a:r>
          <a:r>
            <a:rPr lang="zh-TW" altLang="en-US" sz="2400" dirty="0" smtClean="0">
              <a:latin typeface="標楷體" panose="03000509000000000000" pitchFamily="65" charset="-120"/>
              <a:ea typeface="標楷體" panose="03000509000000000000" pitchFamily="65" charset="-120"/>
            </a:rPr>
            <a:t> 關心陪伴 </a:t>
          </a:r>
          <a:r>
            <a:rPr lang="en-US" altLang="zh-TW" sz="2400" dirty="0" smtClean="0">
              <a:latin typeface="標楷體" panose="03000509000000000000" pitchFamily="65" charset="-120"/>
              <a:ea typeface="標楷體" panose="03000509000000000000" pitchFamily="65" charset="-120"/>
            </a:rPr>
            <a:t>/</a:t>
          </a:r>
          <a:r>
            <a:rPr lang="zh-TW" altLang="en-US" sz="2400" dirty="0" smtClean="0">
              <a:latin typeface="標楷體" panose="03000509000000000000" pitchFamily="65" charset="-120"/>
              <a:ea typeface="標楷體" panose="03000509000000000000" pitchFamily="65" charset="-120"/>
            </a:rPr>
            <a:t> 抓住變革趨勢 </a:t>
          </a:r>
          <a:endParaRPr lang="zh-TW" altLang="en-US" sz="2800" dirty="0">
            <a:latin typeface="標楷體" panose="03000509000000000000" pitchFamily="65" charset="-120"/>
            <a:ea typeface="標楷體" panose="03000509000000000000" pitchFamily="65" charset="-120"/>
          </a:endParaRPr>
        </a:p>
      </dgm:t>
    </dgm:pt>
    <dgm:pt modelId="{6407E587-EF50-40D0-A959-31ADBD6E3E30}" type="parTrans" cxnId="{2EF69854-0DAC-423B-B6FD-EF7B38AFC7B9}">
      <dgm:prSet/>
      <dgm:spPr/>
      <dgm:t>
        <a:bodyPr/>
        <a:lstStyle/>
        <a:p>
          <a:endParaRPr lang="zh-TW" altLang="en-US"/>
        </a:p>
      </dgm:t>
    </dgm:pt>
    <dgm:pt modelId="{5E75D374-2026-42C9-9F38-C75EA43D4531}" type="sibTrans" cxnId="{2EF69854-0DAC-423B-B6FD-EF7B38AFC7B9}">
      <dgm:prSet/>
      <dgm:spPr/>
      <dgm:t>
        <a:bodyPr/>
        <a:lstStyle/>
        <a:p>
          <a:endParaRPr lang="zh-TW" altLang="en-US"/>
        </a:p>
      </dgm:t>
    </dgm:pt>
    <dgm:pt modelId="{E25C0941-C404-4FF3-8EB5-CC16DAC91426}" type="pres">
      <dgm:prSet presAssocID="{572634C6-2A01-4EB2-B701-E0529B98EA33}" presName="linear" presStyleCnt="0">
        <dgm:presLayoutVars>
          <dgm:dir/>
          <dgm:resizeHandles val="exact"/>
        </dgm:presLayoutVars>
      </dgm:prSet>
      <dgm:spPr/>
      <dgm:t>
        <a:bodyPr/>
        <a:lstStyle/>
        <a:p>
          <a:endParaRPr lang="zh-TW" altLang="en-US"/>
        </a:p>
      </dgm:t>
    </dgm:pt>
    <dgm:pt modelId="{7CF1ABBB-EAA3-45D9-AB67-01D729C82C0B}" type="pres">
      <dgm:prSet presAssocID="{C9DC7F17-63D8-43CD-88D4-0A4AEDA95C48}" presName="comp" presStyleCnt="0"/>
      <dgm:spPr/>
    </dgm:pt>
    <dgm:pt modelId="{BA8F6B28-8439-4899-BD6D-D95D291D937A}" type="pres">
      <dgm:prSet presAssocID="{C9DC7F17-63D8-43CD-88D4-0A4AEDA95C48}" presName="box" presStyleLbl="node1" presStyleIdx="0" presStyleCnt="4" custLinFactNeighborX="9358" custLinFactNeighborY="-1124"/>
      <dgm:spPr/>
      <dgm:t>
        <a:bodyPr/>
        <a:lstStyle/>
        <a:p>
          <a:endParaRPr lang="zh-TW" altLang="en-US"/>
        </a:p>
      </dgm:t>
    </dgm:pt>
    <dgm:pt modelId="{1A1E221C-C7AA-417C-B3CB-5E3049CF0891}" type="pres">
      <dgm:prSet presAssocID="{C9DC7F17-63D8-43CD-88D4-0A4AEDA95C48}" presName="img" presStyleLbl="fgImgPlace1" presStyleIdx="0" presStyleCnt="4" custScaleX="82761"/>
      <dgm:spPr>
        <a:blipFill rotWithShape="1">
          <a:blip xmlns:r="http://schemas.openxmlformats.org/officeDocument/2006/relationships" r:embed="rId1"/>
          <a:stretch>
            <a:fillRect/>
          </a:stretch>
        </a:blipFill>
      </dgm:spPr>
      <dgm:t>
        <a:bodyPr/>
        <a:lstStyle/>
        <a:p>
          <a:endParaRPr lang="zh-TW" altLang="en-US"/>
        </a:p>
      </dgm:t>
    </dgm:pt>
    <dgm:pt modelId="{3BBA40C2-6AE7-4969-9376-43C012A38D99}" type="pres">
      <dgm:prSet presAssocID="{C9DC7F17-63D8-43CD-88D4-0A4AEDA95C48}" presName="text" presStyleLbl="node1" presStyleIdx="0" presStyleCnt="4">
        <dgm:presLayoutVars>
          <dgm:bulletEnabled val="1"/>
        </dgm:presLayoutVars>
      </dgm:prSet>
      <dgm:spPr/>
      <dgm:t>
        <a:bodyPr/>
        <a:lstStyle/>
        <a:p>
          <a:endParaRPr lang="zh-TW" altLang="en-US"/>
        </a:p>
      </dgm:t>
    </dgm:pt>
    <dgm:pt modelId="{0FE0CE86-DC33-4C23-88AB-B60833A4A51E}" type="pres">
      <dgm:prSet presAssocID="{D50302A0-708D-430E-8046-C90A76FD73DC}" presName="spacer" presStyleCnt="0"/>
      <dgm:spPr/>
    </dgm:pt>
    <dgm:pt modelId="{41B5500E-F1CE-47ED-9D93-BC3BD4F69412}" type="pres">
      <dgm:prSet presAssocID="{603C779B-734D-4B99-B8F8-DABA7D6979AF}" presName="comp" presStyleCnt="0"/>
      <dgm:spPr/>
    </dgm:pt>
    <dgm:pt modelId="{167CF51A-B71B-40AD-AAE2-D40520D8DBC8}" type="pres">
      <dgm:prSet presAssocID="{603C779B-734D-4B99-B8F8-DABA7D6979AF}" presName="box" presStyleLbl="node1" presStyleIdx="1" presStyleCnt="4"/>
      <dgm:spPr/>
      <dgm:t>
        <a:bodyPr/>
        <a:lstStyle/>
        <a:p>
          <a:endParaRPr lang="zh-TW" altLang="en-US"/>
        </a:p>
      </dgm:t>
    </dgm:pt>
    <dgm:pt modelId="{CF04959F-A3B8-426F-AA5F-F2A7183EFEAC}" type="pres">
      <dgm:prSet presAssocID="{603C779B-734D-4B99-B8F8-DABA7D6979AF}" presName="img" presStyleLbl="fgImgPlace1" presStyleIdx="1" presStyleCnt="4" custScaleX="82761"/>
      <dgm:spPr>
        <a:blipFill rotWithShape="1">
          <a:blip xmlns:r="http://schemas.openxmlformats.org/officeDocument/2006/relationships" r:embed="rId2"/>
          <a:stretch>
            <a:fillRect/>
          </a:stretch>
        </a:blipFill>
      </dgm:spPr>
      <dgm:t>
        <a:bodyPr/>
        <a:lstStyle/>
        <a:p>
          <a:endParaRPr lang="zh-TW" altLang="en-US"/>
        </a:p>
      </dgm:t>
    </dgm:pt>
    <dgm:pt modelId="{5B36AB59-024B-4C59-A863-63E2E6B901CD}" type="pres">
      <dgm:prSet presAssocID="{603C779B-734D-4B99-B8F8-DABA7D6979AF}" presName="text" presStyleLbl="node1" presStyleIdx="1" presStyleCnt="4">
        <dgm:presLayoutVars>
          <dgm:bulletEnabled val="1"/>
        </dgm:presLayoutVars>
      </dgm:prSet>
      <dgm:spPr/>
      <dgm:t>
        <a:bodyPr/>
        <a:lstStyle/>
        <a:p>
          <a:endParaRPr lang="zh-TW" altLang="en-US"/>
        </a:p>
      </dgm:t>
    </dgm:pt>
    <dgm:pt modelId="{DE038212-351A-4940-8DB5-6AD523DBA3A1}" type="pres">
      <dgm:prSet presAssocID="{5F06EEDD-E08C-4C5F-86A6-5B654DF335E8}" presName="spacer" presStyleCnt="0"/>
      <dgm:spPr/>
    </dgm:pt>
    <dgm:pt modelId="{186F8906-A697-471B-8B89-B0BCD22EB8E3}" type="pres">
      <dgm:prSet presAssocID="{E7E76AF8-DC4F-4D36-876A-419F322F17DE}" presName="comp" presStyleCnt="0"/>
      <dgm:spPr/>
    </dgm:pt>
    <dgm:pt modelId="{6CFD748F-4231-4398-B81F-95119757D7C3}" type="pres">
      <dgm:prSet presAssocID="{E7E76AF8-DC4F-4D36-876A-419F322F17DE}" presName="box" presStyleLbl="node1" presStyleIdx="2" presStyleCnt="4"/>
      <dgm:spPr/>
      <dgm:t>
        <a:bodyPr/>
        <a:lstStyle/>
        <a:p>
          <a:endParaRPr lang="zh-TW" altLang="en-US"/>
        </a:p>
      </dgm:t>
    </dgm:pt>
    <dgm:pt modelId="{CAA65EDC-DA4D-447B-B6BD-EC64AAE0423C}" type="pres">
      <dgm:prSet presAssocID="{E7E76AF8-DC4F-4D36-876A-419F322F17DE}" presName="img" presStyleLbl="fgImgPlace1" presStyleIdx="2" presStyleCnt="4" custScaleX="82761"/>
      <dgm:spPr>
        <a:blipFill rotWithShape="1">
          <a:blip xmlns:r="http://schemas.openxmlformats.org/officeDocument/2006/relationships" r:embed="rId3"/>
          <a:stretch>
            <a:fillRect/>
          </a:stretch>
        </a:blipFill>
      </dgm:spPr>
      <dgm:t>
        <a:bodyPr/>
        <a:lstStyle/>
        <a:p>
          <a:endParaRPr lang="zh-TW" altLang="en-US"/>
        </a:p>
      </dgm:t>
    </dgm:pt>
    <dgm:pt modelId="{D194D50B-5988-4888-88AB-810C0621C6C3}" type="pres">
      <dgm:prSet presAssocID="{E7E76AF8-DC4F-4D36-876A-419F322F17DE}" presName="text" presStyleLbl="node1" presStyleIdx="2" presStyleCnt="4">
        <dgm:presLayoutVars>
          <dgm:bulletEnabled val="1"/>
        </dgm:presLayoutVars>
      </dgm:prSet>
      <dgm:spPr/>
      <dgm:t>
        <a:bodyPr/>
        <a:lstStyle/>
        <a:p>
          <a:endParaRPr lang="zh-TW" altLang="en-US"/>
        </a:p>
      </dgm:t>
    </dgm:pt>
    <dgm:pt modelId="{3B3F414E-0E2F-40EA-B935-1EC0FFC014ED}" type="pres">
      <dgm:prSet presAssocID="{2176A9A5-F625-4E07-853D-D949D0D0D9C7}" presName="spacer" presStyleCnt="0"/>
      <dgm:spPr/>
    </dgm:pt>
    <dgm:pt modelId="{E18E28ED-00CB-4485-A482-AC7F26F6E27F}" type="pres">
      <dgm:prSet presAssocID="{125430E3-0736-417D-B09D-07873EE18448}" presName="comp" presStyleCnt="0"/>
      <dgm:spPr/>
    </dgm:pt>
    <dgm:pt modelId="{9A97D96B-BEAD-450D-B5C0-5184084F9052}" type="pres">
      <dgm:prSet presAssocID="{125430E3-0736-417D-B09D-07873EE18448}" presName="box" presStyleLbl="node1" presStyleIdx="3" presStyleCnt="4"/>
      <dgm:spPr/>
      <dgm:t>
        <a:bodyPr/>
        <a:lstStyle/>
        <a:p>
          <a:endParaRPr lang="zh-TW" altLang="en-US"/>
        </a:p>
      </dgm:t>
    </dgm:pt>
    <dgm:pt modelId="{871FD306-1EC0-400F-9CEE-6E87BF79DC14}" type="pres">
      <dgm:prSet presAssocID="{125430E3-0736-417D-B09D-07873EE18448}" presName="img" presStyleLbl="fgImgPlace1" presStyleIdx="3" presStyleCnt="4" custScaleX="82160"/>
      <dgm:spPr>
        <a:blipFill rotWithShape="1">
          <a:blip xmlns:r="http://schemas.openxmlformats.org/officeDocument/2006/relationships" r:embed="rId4"/>
          <a:stretch>
            <a:fillRect/>
          </a:stretch>
        </a:blipFill>
      </dgm:spPr>
      <dgm:t>
        <a:bodyPr/>
        <a:lstStyle/>
        <a:p>
          <a:endParaRPr lang="zh-TW" altLang="en-US"/>
        </a:p>
      </dgm:t>
    </dgm:pt>
    <dgm:pt modelId="{EF158FB4-396E-4E08-BBA8-EE4F1A2EDD7B}" type="pres">
      <dgm:prSet presAssocID="{125430E3-0736-417D-B09D-07873EE18448}" presName="text" presStyleLbl="node1" presStyleIdx="3" presStyleCnt="4">
        <dgm:presLayoutVars>
          <dgm:bulletEnabled val="1"/>
        </dgm:presLayoutVars>
      </dgm:prSet>
      <dgm:spPr/>
      <dgm:t>
        <a:bodyPr/>
        <a:lstStyle/>
        <a:p>
          <a:endParaRPr lang="zh-TW" altLang="en-US"/>
        </a:p>
      </dgm:t>
    </dgm:pt>
  </dgm:ptLst>
  <dgm:cxnLst>
    <dgm:cxn modelId="{2EF69854-0DAC-423B-B6FD-EF7B38AFC7B9}" srcId="{572634C6-2A01-4EB2-B701-E0529B98EA33}" destId="{125430E3-0736-417D-B09D-07873EE18448}" srcOrd="3" destOrd="0" parTransId="{6407E587-EF50-40D0-A959-31ADBD6E3E30}" sibTransId="{5E75D374-2026-42C9-9F38-C75EA43D4531}"/>
    <dgm:cxn modelId="{27FDD424-BD94-452C-AE69-8B15326FBBA7}" srcId="{572634C6-2A01-4EB2-B701-E0529B98EA33}" destId="{E7E76AF8-DC4F-4D36-876A-419F322F17DE}" srcOrd="2" destOrd="0" parTransId="{92C2D062-BADF-43C2-A541-7F5A28D11647}" sibTransId="{2176A9A5-F625-4E07-853D-D949D0D0D9C7}"/>
    <dgm:cxn modelId="{C41EE6F4-C671-40A2-B1FF-37662CF9432C}" type="presOf" srcId="{125430E3-0736-417D-B09D-07873EE18448}" destId="{9A97D96B-BEAD-450D-B5C0-5184084F9052}" srcOrd="0" destOrd="0" presId="urn:microsoft.com/office/officeart/2005/8/layout/vList4"/>
    <dgm:cxn modelId="{457B0B90-01BC-470A-BF82-05907B30ACA3}" type="presOf" srcId="{603C779B-734D-4B99-B8F8-DABA7D6979AF}" destId="{5B36AB59-024B-4C59-A863-63E2E6B901CD}" srcOrd="1" destOrd="0" presId="urn:microsoft.com/office/officeart/2005/8/layout/vList4"/>
    <dgm:cxn modelId="{CFD9929B-F2C9-43F4-8D0A-94268D683652}" type="presOf" srcId="{E7E76AF8-DC4F-4D36-876A-419F322F17DE}" destId="{D194D50B-5988-4888-88AB-810C0621C6C3}" srcOrd="1" destOrd="0" presId="urn:microsoft.com/office/officeart/2005/8/layout/vList4"/>
    <dgm:cxn modelId="{2E8985EF-6E90-4EE9-835A-00760167784F}" type="presOf" srcId="{E7E76AF8-DC4F-4D36-876A-419F322F17DE}" destId="{6CFD748F-4231-4398-B81F-95119757D7C3}" srcOrd="0" destOrd="0" presId="urn:microsoft.com/office/officeart/2005/8/layout/vList4"/>
    <dgm:cxn modelId="{C39A4AD8-A97D-44E5-91A6-8B86F20617E4}" srcId="{572634C6-2A01-4EB2-B701-E0529B98EA33}" destId="{603C779B-734D-4B99-B8F8-DABA7D6979AF}" srcOrd="1" destOrd="0" parTransId="{0B45E10B-93B2-4122-8D93-6EEEB24F960C}" sibTransId="{5F06EEDD-E08C-4C5F-86A6-5B654DF335E8}"/>
    <dgm:cxn modelId="{4D753F2E-5000-4A70-A4F6-BB1BB0BF85C4}" type="presOf" srcId="{C9DC7F17-63D8-43CD-88D4-0A4AEDA95C48}" destId="{BA8F6B28-8439-4899-BD6D-D95D291D937A}" srcOrd="0" destOrd="0" presId="urn:microsoft.com/office/officeart/2005/8/layout/vList4"/>
    <dgm:cxn modelId="{DE1F53AC-2A71-4F12-BD81-CFBA7A9A962E}" type="presOf" srcId="{C9DC7F17-63D8-43CD-88D4-0A4AEDA95C48}" destId="{3BBA40C2-6AE7-4969-9376-43C012A38D99}" srcOrd="1" destOrd="0" presId="urn:microsoft.com/office/officeart/2005/8/layout/vList4"/>
    <dgm:cxn modelId="{8FD5BFEC-F5AA-4585-9AA2-83421A32BD8E}" type="presOf" srcId="{603C779B-734D-4B99-B8F8-DABA7D6979AF}" destId="{167CF51A-B71B-40AD-AAE2-D40520D8DBC8}" srcOrd="0" destOrd="0" presId="urn:microsoft.com/office/officeart/2005/8/layout/vList4"/>
    <dgm:cxn modelId="{7F7F6A19-126D-465E-8CBC-852E7B004B68}" type="presOf" srcId="{572634C6-2A01-4EB2-B701-E0529B98EA33}" destId="{E25C0941-C404-4FF3-8EB5-CC16DAC91426}" srcOrd="0" destOrd="0" presId="urn:microsoft.com/office/officeart/2005/8/layout/vList4"/>
    <dgm:cxn modelId="{C0AF3627-A8B6-4667-A2AC-ACB350509B6E}" srcId="{572634C6-2A01-4EB2-B701-E0529B98EA33}" destId="{C9DC7F17-63D8-43CD-88D4-0A4AEDA95C48}" srcOrd="0" destOrd="0" parTransId="{DB80002D-88D8-414D-8034-CA8436E09E61}" sibTransId="{D50302A0-708D-430E-8046-C90A76FD73DC}"/>
    <dgm:cxn modelId="{982F1ADB-3BB0-4409-AE0C-D88E2580FB5F}" type="presOf" srcId="{125430E3-0736-417D-B09D-07873EE18448}" destId="{EF158FB4-396E-4E08-BBA8-EE4F1A2EDD7B}" srcOrd="1" destOrd="0" presId="urn:microsoft.com/office/officeart/2005/8/layout/vList4"/>
    <dgm:cxn modelId="{D662086D-B40C-47FE-A0FA-9874FC44E888}" type="presParOf" srcId="{E25C0941-C404-4FF3-8EB5-CC16DAC91426}" destId="{7CF1ABBB-EAA3-45D9-AB67-01D729C82C0B}" srcOrd="0" destOrd="0" presId="urn:microsoft.com/office/officeart/2005/8/layout/vList4"/>
    <dgm:cxn modelId="{3BA016E7-35F0-440B-812A-C708546460A0}" type="presParOf" srcId="{7CF1ABBB-EAA3-45D9-AB67-01D729C82C0B}" destId="{BA8F6B28-8439-4899-BD6D-D95D291D937A}" srcOrd="0" destOrd="0" presId="urn:microsoft.com/office/officeart/2005/8/layout/vList4"/>
    <dgm:cxn modelId="{0CB02E33-8EFB-4C3C-BCA9-BD207A70D5E2}" type="presParOf" srcId="{7CF1ABBB-EAA3-45D9-AB67-01D729C82C0B}" destId="{1A1E221C-C7AA-417C-B3CB-5E3049CF0891}" srcOrd="1" destOrd="0" presId="urn:microsoft.com/office/officeart/2005/8/layout/vList4"/>
    <dgm:cxn modelId="{7C84CF9A-D1C3-44D9-8CCC-4749AE8F9B81}" type="presParOf" srcId="{7CF1ABBB-EAA3-45D9-AB67-01D729C82C0B}" destId="{3BBA40C2-6AE7-4969-9376-43C012A38D99}" srcOrd="2" destOrd="0" presId="urn:microsoft.com/office/officeart/2005/8/layout/vList4"/>
    <dgm:cxn modelId="{B10FC5EA-5833-41A5-8167-5E2EC5CA4D43}" type="presParOf" srcId="{E25C0941-C404-4FF3-8EB5-CC16DAC91426}" destId="{0FE0CE86-DC33-4C23-88AB-B60833A4A51E}" srcOrd="1" destOrd="0" presId="urn:microsoft.com/office/officeart/2005/8/layout/vList4"/>
    <dgm:cxn modelId="{716C4912-D45A-405D-ACFA-128D6A8AACE2}" type="presParOf" srcId="{E25C0941-C404-4FF3-8EB5-CC16DAC91426}" destId="{41B5500E-F1CE-47ED-9D93-BC3BD4F69412}" srcOrd="2" destOrd="0" presId="urn:microsoft.com/office/officeart/2005/8/layout/vList4"/>
    <dgm:cxn modelId="{F494549B-AF60-44E5-BF29-FC65E93D20C8}" type="presParOf" srcId="{41B5500E-F1CE-47ED-9D93-BC3BD4F69412}" destId="{167CF51A-B71B-40AD-AAE2-D40520D8DBC8}" srcOrd="0" destOrd="0" presId="urn:microsoft.com/office/officeart/2005/8/layout/vList4"/>
    <dgm:cxn modelId="{D0627B64-47FD-459E-9ED1-9DC7984258CB}" type="presParOf" srcId="{41B5500E-F1CE-47ED-9D93-BC3BD4F69412}" destId="{CF04959F-A3B8-426F-AA5F-F2A7183EFEAC}" srcOrd="1" destOrd="0" presId="urn:microsoft.com/office/officeart/2005/8/layout/vList4"/>
    <dgm:cxn modelId="{26C18B29-3D04-41FB-A4DE-D6174DB4916D}" type="presParOf" srcId="{41B5500E-F1CE-47ED-9D93-BC3BD4F69412}" destId="{5B36AB59-024B-4C59-A863-63E2E6B901CD}" srcOrd="2" destOrd="0" presId="urn:microsoft.com/office/officeart/2005/8/layout/vList4"/>
    <dgm:cxn modelId="{6206CCC3-683A-4C89-88C9-44C5AD53A492}" type="presParOf" srcId="{E25C0941-C404-4FF3-8EB5-CC16DAC91426}" destId="{DE038212-351A-4940-8DB5-6AD523DBA3A1}" srcOrd="3" destOrd="0" presId="urn:microsoft.com/office/officeart/2005/8/layout/vList4"/>
    <dgm:cxn modelId="{38508C20-894F-4752-B74A-FEECBBAC82F5}" type="presParOf" srcId="{E25C0941-C404-4FF3-8EB5-CC16DAC91426}" destId="{186F8906-A697-471B-8B89-B0BCD22EB8E3}" srcOrd="4" destOrd="0" presId="urn:microsoft.com/office/officeart/2005/8/layout/vList4"/>
    <dgm:cxn modelId="{97F400A0-BA59-43D7-BF79-3852CA95E986}" type="presParOf" srcId="{186F8906-A697-471B-8B89-B0BCD22EB8E3}" destId="{6CFD748F-4231-4398-B81F-95119757D7C3}" srcOrd="0" destOrd="0" presId="urn:microsoft.com/office/officeart/2005/8/layout/vList4"/>
    <dgm:cxn modelId="{1A8CA81C-5205-46F0-9D26-519155E0B18D}" type="presParOf" srcId="{186F8906-A697-471B-8B89-B0BCD22EB8E3}" destId="{CAA65EDC-DA4D-447B-B6BD-EC64AAE0423C}" srcOrd="1" destOrd="0" presId="urn:microsoft.com/office/officeart/2005/8/layout/vList4"/>
    <dgm:cxn modelId="{7005699A-CC77-41B7-B3B2-CF021AD9DB3F}" type="presParOf" srcId="{186F8906-A697-471B-8B89-B0BCD22EB8E3}" destId="{D194D50B-5988-4888-88AB-810C0621C6C3}" srcOrd="2" destOrd="0" presId="urn:microsoft.com/office/officeart/2005/8/layout/vList4"/>
    <dgm:cxn modelId="{F24C376A-0114-4D81-BCA9-5DF28D19E37F}" type="presParOf" srcId="{E25C0941-C404-4FF3-8EB5-CC16DAC91426}" destId="{3B3F414E-0E2F-40EA-B935-1EC0FFC014ED}" srcOrd="5" destOrd="0" presId="urn:microsoft.com/office/officeart/2005/8/layout/vList4"/>
    <dgm:cxn modelId="{54FD69C1-D7F9-4F55-BCF0-8E5AD21B8B2C}" type="presParOf" srcId="{E25C0941-C404-4FF3-8EB5-CC16DAC91426}" destId="{E18E28ED-00CB-4485-A482-AC7F26F6E27F}" srcOrd="6" destOrd="0" presId="urn:microsoft.com/office/officeart/2005/8/layout/vList4"/>
    <dgm:cxn modelId="{7ED6A9A4-E699-4EF8-8C03-3ED735B1B605}" type="presParOf" srcId="{E18E28ED-00CB-4485-A482-AC7F26F6E27F}" destId="{9A97D96B-BEAD-450D-B5C0-5184084F9052}" srcOrd="0" destOrd="0" presId="urn:microsoft.com/office/officeart/2005/8/layout/vList4"/>
    <dgm:cxn modelId="{3C363929-0584-4C2E-B5E3-D0177BBDF3D1}" type="presParOf" srcId="{E18E28ED-00CB-4485-A482-AC7F26F6E27F}" destId="{871FD306-1EC0-400F-9CEE-6E87BF79DC14}" srcOrd="1" destOrd="0" presId="urn:microsoft.com/office/officeart/2005/8/layout/vList4"/>
    <dgm:cxn modelId="{274AF162-FC9D-417A-90DB-805AF54F10AA}" type="presParOf" srcId="{E18E28ED-00CB-4485-A482-AC7F26F6E27F}" destId="{EF158FB4-396E-4E08-BBA8-EE4F1A2EDD7B}"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434F13-2D86-4B3F-BCBB-7C67E41FDBDA}">
      <dsp:nvSpPr>
        <dsp:cNvPr id="0" name=""/>
        <dsp:cNvSpPr/>
      </dsp:nvSpPr>
      <dsp:spPr>
        <a:xfrm>
          <a:off x="345" y="2061385"/>
          <a:ext cx="2113369" cy="1743087"/>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7150" tIns="57150" rIns="57150" bIns="57150" numCol="1" spcCol="1270" anchor="t" anchorCtr="0">
          <a:noAutofit/>
        </a:bodyPr>
        <a:lstStyle/>
        <a:p>
          <a:pPr marL="285750" lvl="1" indent="-285750" algn="l" defTabSz="1333500">
            <a:lnSpc>
              <a:spcPct val="90000"/>
            </a:lnSpc>
            <a:spcBef>
              <a:spcPct val="0"/>
            </a:spcBef>
            <a:spcAft>
              <a:spcPct val="15000"/>
            </a:spcAft>
            <a:buChar char="••"/>
          </a:pPr>
          <a:r>
            <a:rPr lang="zh-TW" altLang="en-US" sz="3000" kern="1200" dirty="0" smtClean="0">
              <a:latin typeface="標楷體" panose="03000509000000000000" pitchFamily="65" charset="-120"/>
              <a:ea typeface="標楷體" panose="03000509000000000000" pitchFamily="65" charset="-120"/>
            </a:rPr>
            <a:t>教改洪流</a:t>
          </a:r>
          <a:endParaRPr lang="zh-TW" altLang="en-US" sz="3000" kern="1200" dirty="0">
            <a:latin typeface="標楷體" panose="03000509000000000000" pitchFamily="65" charset="-120"/>
            <a:ea typeface="標楷體" panose="03000509000000000000" pitchFamily="65" charset="-120"/>
          </a:endParaRPr>
        </a:p>
        <a:p>
          <a:pPr marL="285750" lvl="1" indent="-285750" algn="l" defTabSz="1333500">
            <a:lnSpc>
              <a:spcPct val="90000"/>
            </a:lnSpc>
            <a:spcBef>
              <a:spcPct val="0"/>
            </a:spcBef>
            <a:spcAft>
              <a:spcPct val="15000"/>
            </a:spcAft>
            <a:buChar char="••"/>
          </a:pPr>
          <a:r>
            <a:rPr lang="zh-TW" altLang="en-US" sz="3000" kern="1200" dirty="0" smtClean="0">
              <a:latin typeface="標楷體" panose="03000509000000000000" pitchFamily="65" charset="-120"/>
              <a:ea typeface="標楷體" panose="03000509000000000000" pitchFamily="65" charset="-120"/>
            </a:rPr>
            <a:t>變與不變</a:t>
          </a:r>
          <a:endParaRPr lang="zh-TW" altLang="en-US" sz="3000" kern="1200" dirty="0">
            <a:latin typeface="標楷體" panose="03000509000000000000" pitchFamily="65" charset="-120"/>
            <a:ea typeface="標楷體" panose="03000509000000000000" pitchFamily="65" charset="-120"/>
          </a:endParaRPr>
        </a:p>
      </dsp:txBody>
      <dsp:txXfrm>
        <a:off x="40458" y="2101498"/>
        <a:ext cx="2033143" cy="1289343"/>
      </dsp:txXfrm>
    </dsp:sp>
    <dsp:sp modelId="{DAC0C71A-5459-49A4-9967-0DC0323389F6}">
      <dsp:nvSpPr>
        <dsp:cNvPr id="0" name=""/>
        <dsp:cNvSpPr/>
      </dsp:nvSpPr>
      <dsp:spPr>
        <a:xfrm>
          <a:off x="1199120" y="2516459"/>
          <a:ext cx="2271673" cy="2271673"/>
        </a:xfrm>
        <a:prstGeom prst="leftCircularArrow">
          <a:avLst>
            <a:gd name="adj1" fmla="val 2897"/>
            <a:gd name="adj2" fmla="val 354302"/>
            <a:gd name="adj3" fmla="val 2129813"/>
            <a:gd name="adj4" fmla="val 9024489"/>
            <a:gd name="adj5" fmla="val 3379"/>
          </a:avLst>
        </a:prstGeom>
        <a:solidFill>
          <a:schemeClr val="accent4">
            <a:hueOff val="0"/>
            <a:satOff val="0"/>
            <a:lumOff val="0"/>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FADDEB8A-351C-493D-A8C5-F471F4C9502D}">
      <dsp:nvSpPr>
        <dsp:cNvPr id="0" name=""/>
        <dsp:cNvSpPr/>
      </dsp:nvSpPr>
      <dsp:spPr>
        <a:xfrm>
          <a:off x="469983" y="3430954"/>
          <a:ext cx="1878550" cy="747037"/>
        </a:xfrm>
        <a:prstGeom prst="roundRect">
          <a:avLst>
            <a:gd name="adj" fmla="val 10000"/>
          </a:avLst>
        </a:prstGeom>
        <a:solidFill>
          <a:schemeClr val="accent4">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4295" tIns="49530" rIns="74295" bIns="49530" numCol="1" spcCol="1270" anchor="ctr" anchorCtr="0">
          <a:noAutofit/>
        </a:bodyPr>
        <a:lstStyle/>
        <a:p>
          <a:pPr lvl="0" algn="ctr" defTabSz="1733550">
            <a:lnSpc>
              <a:spcPct val="90000"/>
            </a:lnSpc>
            <a:spcBef>
              <a:spcPct val="0"/>
            </a:spcBef>
            <a:spcAft>
              <a:spcPct val="35000"/>
            </a:spcAft>
          </a:pPr>
          <a:r>
            <a:rPr lang="zh-TW" altLang="en-US" sz="3900" kern="1200" dirty="0" smtClean="0">
              <a:latin typeface="標楷體" panose="03000509000000000000" pitchFamily="65" charset="-120"/>
              <a:ea typeface="標楷體" panose="03000509000000000000" pitchFamily="65" charset="-120"/>
            </a:rPr>
            <a:t>前言</a:t>
          </a:r>
          <a:endParaRPr lang="zh-TW" altLang="en-US" sz="3900" kern="1200" dirty="0">
            <a:latin typeface="標楷體" panose="03000509000000000000" pitchFamily="65" charset="-120"/>
            <a:ea typeface="標楷體" panose="03000509000000000000" pitchFamily="65" charset="-120"/>
          </a:endParaRPr>
        </a:p>
      </dsp:txBody>
      <dsp:txXfrm>
        <a:off x="491863" y="3452834"/>
        <a:ext cx="1834790" cy="703277"/>
      </dsp:txXfrm>
    </dsp:sp>
    <dsp:sp modelId="{0FABB504-085B-447C-AFFD-7CE594383EED}">
      <dsp:nvSpPr>
        <dsp:cNvPr id="0" name=""/>
        <dsp:cNvSpPr/>
      </dsp:nvSpPr>
      <dsp:spPr>
        <a:xfrm>
          <a:off x="2661867" y="2061385"/>
          <a:ext cx="2113369" cy="1743087"/>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7150" tIns="57150" rIns="57150" bIns="57150" numCol="1" spcCol="1270" anchor="ctr" anchorCtr="0">
          <a:noAutofit/>
        </a:bodyPr>
        <a:lstStyle/>
        <a:p>
          <a:pPr marL="285750" lvl="1" indent="-285750" algn="l" defTabSz="1333500">
            <a:lnSpc>
              <a:spcPct val="90000"/>
            </a:lnSpc>
            <a:spcBef>
              <a:spcPct val="0"/>
            </a:spcBef>
            <a:spcAft>
              <a:spcPct val="15000"/>
            </a:spcAft>
            <a:buChar char="••"/>
          </a:pPr>
          <a:r>
            <a:rPr lang="zh-TW" altLang="en-US" sz="3000" b="1" kern="1200" dirty="0" smtClean="0">
              <a:solidFill>
                <a:srgbClr val="FF0000"/>
              </a:solidFill>
              <a:latin typeface="標楷體" panose="03000509000000000000" pitchFamily="65" charset="-120"/>
              <a:ea typeface="標楷體" panose="03000509000000000000" pitchFamily="65" charset="-120"/>
            </a:rPr>
            <a:t>考招連動</a:t>
          </a:r>
          <a:endParaRPr lang="zh-TW" altLang="en-US" sz="3000" b="1" kern="1200" dirty="0">
            <a:solidFill>
              <a:srgbClr val="FF0000"/>
            </a:solidFill>
            <a:latin typeface="標楷體" panose="03000509000000000000" pitchFamily="65" charset="-120"/>
            <a:ea typeface="標楷體" panose="03000509000000000000" pitchFamily="65" charset="-120"/>
          </a:endParaRPr>
        </a:p>
      </dsp:txBody>
      <dsp:txXfrm>
        <a:off x="2701980" y="2475016"/>
        <a:ext cx="2033143" cy="1289343"/>
      </dsp:txXfrm>
    </dsp:sp>
    <dsp:sp modelId="{7814CBEE-97E3-401F-919C-EB87333ECF1E}">
      <dsp:nvSpPr>
        <dsp:cNvPr id="0" name=""/>
        <dsp:cNvSpPr/>
      </dsp:nvSpPr>
      <dsp:spPr>
        <a:xfrm>
          <a:off x="3843030" y="1009380"/>
          <a:ext cx="2541714" cy="2541714"/>
        </a:xfrm>
        <a:prstGeom prst="circularArrow">
          <a:avLst>
            <a:gd name="adj1" fmla="val 2589"/>
            <a:gd name="adj2" fmla="val 314393"/>
            <a:gd name="adj3" fmla="val 19510096"/>
            <a:gd name="adj4" fmla="val 12575511"/>
            <a:gd name="adj5" fmla="val 3020"/>
          </a:avLst>
        </a:prstGeom>
        <a:solidFill>
          <a:schemeClr val="accent4">
            <a:hueOff val="5197846"/>
            <a:satOff val="-23984"/>
            <a:lumOff val="883"/>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00DC6BBD-6D49-4B64-95CD-8DD62E1A60F0}">
      <dsp:nvSpPr>
        <dsp:cNvPr id="0" name=""/>
        <dsp:cNvSpPr/>
      </dsp:nvSpPr>
      <dsp:spPr>
        <a:xfrm>
          <a:off x="3131505" y="1687866"/>
          <a:ext cx="1878550" cy="747037"/>
        </a:xfrm>
        <a:prstGeom prst="roundRect">
          <a:avLst>
            <a:gd name="adj" fmla="val 10000"/>
          </a:avLst>
        </a:prstGeom>
        <a:solidFill>
          <a:schemeClr val="accent4">
            <a:hueOff val="3465231"/>
            <a:satOff val="-15989"/>
            <a:lumOff val="588"/>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4295" tIns="49530" rIns="74295" bIns="49530" numCol="1" spcCol="1270" anchor="ctr" anchorCtr="0">
          <a:noAutofit/>
        </a:bodyPr>
        <a:lstStyle/>
        <a:p>
          <a:pPr lvl="0" algn="ctr" defTabSz="1733550">
            <a:lnSpc>
              <a:spcPct val="90000"/>
            </a:lnSpc>
            <a:spcBef>
              <a:spcPct val="0"/>
            </a:spcBef>
            <a:spcAft>
              <a:spcPct val="35000"/>
            </a:spcAft>
          </a:pPr>
          <a:r>
            <a:rPr lang="zh-TW" altLang="en-US" sz="3900" kern="1200" dirty="0" smtClean="0">
              <a:latin typeface="標楷體" panose="03000509000000000000" pitchFamily="65" charset="-120"/>
              <a:ea typeface="標楷體" panose="03000509000000000000" pitchFamily="65" charset="-120"/>
            </a:rPr>
            <a:t>主題</a:t>
          </a:r>
          <a:r>
            <a:rPr lang="en-US" altLang="zh-TW" sz="3900" kern="1200" dirty="0" smtClean="0">
              <a:latin typeface="標楷體" panose="03000509000000000000" pitchFamily="65" charset="-120"/>
              <a:ea typeface="標楷體" panose="03000509000000000000" pitchFamily="65" charset="-120"/>
            </a:rPr>
            <a:t>1</a:t>
          </a:r>
          <a:endParaRPr lang="zh-TW" altLang="en-US" sz="3900" kern="1200" dirty="0">
            <a:latin typeface="標楷體" panose="03000509000000000000" pitchFamily="65" charset="-120"/>
            <a:ea typeface="標楷體" panose="03000509000000000000" pitchFamily="65" charset="-120"/>
          </a:endParaRPr>
        </a:p>
      </dsp:txBody>
      <dsp:txXfrm>
        <a:off x="3153385" y="1709746"/>
        <a:ext cx="1834790" cy="703277"/>
      </dsp:txXfrm>
    </dsp:sp>
    <dsp:sp modelId="{6F87E50C-DFA8-4AD6-8457-0D87A00AE1E2}">
      <dsp:nvSpPr>
        <dsp:cNvPr id="0" name=""/>
        <dsp:cNvSpPr/>
      </dsp:nvSpPr>
      <dsp:spPr>
        <a:xfrm>
          <a:off x="5323389" y="2061385"/>
          <a:ext cx="2113369" cy="1743087"/>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7150" tIns="57150" rIns="57150" bIns="57150" numCol="1" spcCol="1270" anchor="ctr" anchorCtr="0">
          <a:noAutofit/>
        </a:bodyPr>
        <a:lstStyle/>
        <a:p>
          <a:pPr marL="285750" lvl="1" indent="-285750" algn="l" defTabSz="1244600">
            <a:lnSpc>
              <a:spcPct val="90000"/>
            </a:lnSpc>
            <a:spcBef>
              <a:spcPct val="0"/>
            </a:spcBef>
            <a:spcAft>
              <a:spcPct val="15000"/>
            </a:spcAft>
            <a:buChar char="••"/>
          </a:pPr>
          <a:r>
            <a:rPr lang="zh-TW" altLang="en-US" sz="2800" b="1" kern="1200" dirty="0" smtClean="0">
              <a:solidFill>
                <a:srgbClr val="FF0000"/>
              </a:solidFill>
              <a:latin typeface="標楷體" panose="03000509000000000000" pitchFamily="65" charset="-120"/>
              <a:ea typeface="標楷體" panose="03000509000000000000" pitchFamily="65" charset="-120"/>
            </a:rPr>
            <a:t>學習歷程</a:t>
          </a:r>
          <a:endParaRPr lang="zh-TW" altLang="en-US" sz="2800" b="1" kern="1200" dirty="0">
            <a:solidFill>
              <a:srgbClr val="FF0000"/>
            </a:solidFill>
            <a:latin typeface="標楷體" panose="03000509000000000000" pitchFamily="65" charset="-120"/>
            <a:ea typeface="標楷體" panose="03000509000000000000" pitchFamily="65" charset="-120"/>
          </a:endParaRPr>
        </a:p>
      </dsp:txBody>
      <dsp:txXfrm>
        <a:off x="5363502" y="2101498"/>
        <a:ext cx="2033143" cy="1289343"/>
      </dsp:txXfrm>
    </dsp:sp>
    <dsp:sp modelId="{B29142DF-DD20-4AD6-B933-BE1EAB2F8B9C}">
      <dsp:nvSpPr>
        <dsp:cNvPr id="0" name=""/>
        <dsp:cNvSpPr/>
      </dsp:nvSpPr>
      <dsp:spPr>
        <a:xfrm>
          <a:off x="6522164" y="2516459"/>
          <a:ext cx="2271673" cy="2271673"/>
        </a:xfrm>
        <a:prstGeom prst="leftCircularArrow">
          <a:avLst>
            <a:gd name="adj1" fmla="val 2897"/>
            <a:gd name="adj2" fmla="val 354302"/>
            <a:gd name="adj3" fmla="val 2129813"/>
            <a:gd name="adj4" fmla="val 9024489"/>
            <a:gd name="adj5" fmla="val 3379"/>
          </a:avLst>
        </a:prstGeom>
        <a:solidFill>
          <a:schemeClr val="accent4">
            <a:hueOff val="10395692"/>
            <a:satOff val="-47968"/>
            <a:lumOff val="1765"/>
            <a:alphaOff val="0"/>
          </a:schemeClr>
        </a:solidFill>
        <a:ln>
          <a:noFill/>
        </a:ln>
        <a:effectLst/>
        <a:scene3d>
          <a:camera prst="orthographicFront">
            <a:rot lat="0" lon="0" rev="0"/>
          </a:camera>
          <a:lightRig rig="contrasting" dir="t">
            <a:rot lat="0" lon="0" rev="1200000"/>
          </a:lightRig>
        </a:scene3d>
        <a:sp3d z="-182000" contourW="19050" prstMaterial="metal">
          <a:bevelT w="88900" h="203200"/>
          <a:bevelB w="165100" h="254000"/>
        </a:sp3d>
      </dsp:spPr>
      <dsp:style>
        <a:lnRef idx="0">
          <a:scrgbClr r="0" g="0" b="0"/>
        </a:lnRef>
        <a:fillRef idx="1">
          <a:scrgbClr r="0" g="0" b="0"/>
        </a:fillRef>
        <a:effectRef idx="0">
          <a:scrgbClr r="0" g="0" b="0"/>
        </a:effectRef>
        <a:fontRef idx="minor">
          <a:schemeClr val="lt1"/>
        </a:fontRef>
      </dsp:style>
    </dsp:sp>
    <dsp:sp modelId="{3F4CEEFC-0A79-4CE2-A242-7658E8C2BCFE}">
      <dsp:nvSpPr>
        <dsp:cNvPr id="0" name=""/>
        <dsp:cNvSpPr/>
      </dsp:nvSpPr>
      <dsp:spPr>
        <a:xfrm>
          <a:off x="5793026" y="3430954"/>
          <a:ext cx="1878550" cy="747037"/>
        </a:xfrm>
        <a:prstGeom prst="roundRect">
          <a:avLst>
            <a:gd name="adj" fmla="val 10000"/>
          </a:avLst>
        </a:prstGeom>
        <a:solidFill>
          <a:schemeClr val="accent4">
            <a:hueOff val="6930461"/>
            <a:satOff val="-31979"/>
            <a:lumOff val="1177"/>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4295" tIns="49530" rIns="74295" bIns="49530" numCol="1" spcCol="1270" anchor="ctr" anchorCtr="0">
          <a:noAutofit/>
        </a:bodyPr>
        <a:lstStyle/>
        <a:p>
          <a:pPr lvl="0" algn="ctr" defTabSz="1733550">
            <a:lnSpc>
              <a:spcPct val="90000"/>
            </a:lnSpc>
            <a:spcBef>
              <a:spcPct val="0"/>
            </a:spcBef>
            <a:spcAft>
              <a:spcPct val="35000"/>
            </a:spcAft>
          </a:pPr>
          <a:r>
            <a:rPr lang="zh-TW" altLang="en-US" sz="3900" kern="1200" dirty="0" smtClean="0">
              <a:latin typeface="標楷體" panose="03000509000000000000" pitchFamily="65" charset="-120"/>
              <a:ea typeface="標楷體" panose="03000509000000000000" pitchFamily="65" charset="-120"/>
            </a:rPr>
            <a:t>主題</a:t>
          </a:r>
          <a:r>
            <a:rPr lang="en-US" altLang="zh-TW" sz="3900" kern="1200" dirty="0" smtClean="0">
              <a:latin typeface="標楷體" panose="03000509000000000000" pitchFamily="65" charset="-120"/>
              <a:ea typeface="標楷體" panose="03000509000000000000" pitchFamily="65" charset="-120"/>
            </a:rPr>
            <a:t>2</a:t>
          </a:r>
          <a:endParaRPr lang="zh-TW" altLang="en-US" sz="3900" kern="1200" dirty="0">
            <a:latin typeface="標楷體" panose="03000509000000000000" pitchFamily="65" charset="-120"/>
            <a:ea typeface="標楷體" panose="03000509000000000000" pitchFamily="65" charset="-120"/>
          </a:endParaRPr>
        </a:p>
      </dsp:txBody>
      <dsp:txXfrm>
        <a:off x="5814906" y="3452834"/>
        <a:ext cx="1834790" cy="703277"/>
      </dsp:txXfrm>
    </dsp:sp>
    <dsp:sp modelId="{2DEBBA44-254A-4687-BE5C-D2B275037E68}">
      <dsp:nvSpPr>
        <dsp:cNvPr id="0" name=""/>
        <dsp:cNvSpPr/>
      </dsp:nvSpPr>
      <dsp:spPr>
        <a:xfrm>
          <a:off x="7984911" y="2061385"/>
          <a:ext cx="2113369" cy="1743087"/>
        </a:xfrm>
        <a:prstGeom prst="roundRect">
          <a:avLst>
            <a:gd name="adj" fmla="val 10000"/>
          </a:avLst>
        </a:prstGeom>
        <a:solidFill>
          <a:schemeClr val="lt1">
            <a:alpha val="9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57150" tIns="57150" rIns="57150" bIns="57150" numCol="1" spcCol="1270" anchor="t" anchorCtr="0">
          <a:noAutofit/>
        </a:bodyPr>
        <a:lstStyle/>
        <a:p>
          <a:pPr marL="285750" lvl="1" indent="-285750" algn="l" defTabSz="1333500">
            <a:lnSpc>
              <a:spcPct val="90000"/>
            </a:lnSpc>
            <a:spcBef>
              <a:spcPct val="0"/>
            </a:spcBef>
            <a:spcAft>
              <a:spcPct val="15000"/>
            </a:spcAft>
            <a:buChar char="••"/>
          </a:pPr>
          <a:r>
            <a:rPr lang="zh-TW" altLang="en-US" sz="3000" kern="1200" dirty="0" smtClean="0">
              <a:solidFill>
                <a:prstClr val="black"/>
              </a:solidFill>
              <a:latin typeface="標楷體" panose="03000509000000000000" pitchFamily="65" charset="-120"/>
              <a:ea typeface="標楷體" panose="03000509000000000000" pitchFamily="65" charset="-120"/>
            </a:rPr>
            <a:t>掌握變革</a:t>
          </a:r>
          <a:endParaRPr lang="zh-TW" altLang="en-US" sz="3000" kern="1200" dirty="0">
            <a:latin typeface="標楷體" panose="03000509000000000000" pitchFamily="65" charset="-120"/>
            <a:ea typeface="標楷體" panose="03000509000000000000" pitchFamily="65" charset="-120"/>
          </a:endParaRPr>
        </a:p>
        <a:p>
          <a:pPr marL="285750" lvl="1" indent="-285750" algn="l" defTabSz="1333500">
            <a:lnSpc>
              <a:spcPct val="90000"/>
            </a:lnSpc>
            <a:spcBef>
              <a:spcPct val="0"/>
            </a:spcBef>
            <a:spcAft>
              <a:spcPct val="15000"/>
            </a:spcAft>
            <a:buChar char="••"/>
          </a:pPr>
          <a:r>
            <a:rPr lang="zh-TW" altLang="en-US" sz="3000" kern="1200" dirty="0" smtClean="0">
              <a:solidFill>
                <a:prstClr val="black"/>
              </a:solidFill>
              <a:latin typeface="標楷體" panose="03000509000000000000" pitchFamily="65" charset="-120"/>
              <a:ea typeface="標楷體" panose="03000509000000000000" pitchFamily="65" charset="-120"/>
            </a:rPr>
            <a:t>改變策略</a:t>
          </a:r>
          <a:endParaRPr lang="zh-TW" altLang="en-US" sz="3000" kern="1200" dirty="0">
            <a:latin typeface="標楷體" panose="03000509000000000000" pitchFamily="65" charset="-120"/>
            <a:ea typeface="標楷體" panose="03000509000000000000" pitchFamily="65" charset="-120"/>
          </a:endParaRPr>
        </a:p>
      </dsp:txBody>
      <dsp:txXfrm>
        <a:off x="8025024" y="2475016"/>
        <a:ext cx="2033143" cy="1289343"/>
      </dsp:txXfrm>
    </dsp:sp>
    <dsp:sp modelId="{39801734-67A8-475E-8FA8-28E4D51543BC}">
      <dsp:nvSpPr>
        <dsp:cNvPr id="0" name=""/>
        <dsp:cNvSpPr/>
      </dsp:nvSpPr>
      <dsp:spPr>
        <a:xfrm>
          <a:off x="8454548" y="1687866"/>
          <a:ext cx="1878550" cy="747037"/>
        </a:xfrm>
        <a:prstGeom prst="roundRect">
          <a:avLst>
            <a:gd name="adj" fmla="val 10000"/>
          </a:avLst>
        </a:prstGeom>
        <a:solidFill>
          <a:schemeClr val="accent4">
            <a:hueOff val="10395692"/>
            <a:satOff val="-47968"/>
            <a:lumOff val="1765"/>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74295" tIns="49530" rIns="74295" bIns="49530" numCol="1" spcCol="1270" anchor="ctr" anchorCtr="0">
          <a:noAutofit/>
        </a:bodyPr>
        <a:lstStyle/>
        <a:p>
          <a:pPr lvl="0" algn="ctr" defTabSz="1733550">
            <a:lnSpc>
              <a:spcPct val="90000"/>
            </a:lnSpc>
            <a:spcBef>
              <a:spcPct val="0"/>
            </a:spcBef>
            <a:spcAft>
              <a:spcPct val="35000"/>
            </a:spcAft>
          </a:pPr>
          <a:r>
            <a:rPr lang="zh-TW" altLang="en-US" sz="3900" kern="1200" dirty="0" smtClean="0">
              <a:latin typeface="標楷體" panose="03000509000000000000" pitchFamily="65" charset="-120"/>
              <a:ea typeface="標楷體" panose="03000509000000000000" pitchFamily="65" charset="-120"/>
            </a:rPr>
            <a:t>結語</a:t>
          </a:r>
          <a:endParaRPr lang="zh-TW" altLang="en-US" sz="3900" kern="1200" dirty="0">
            <a:latin typeface="標楷體" panose="03000509000000000000" pitchFamily="65" charset="-120"/>
            <a:ea typeface="標楷體" panose="03000509000000000000" pitchFamily="65" charset="-120"/>
          </a:endParaRPr>
        </a:p>
      </dsp:txBody>
      <dsp:txXfrm>
        <a:off x="8476428" y="1709746"/>
        <a:ext cx="1834790" cy="70327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2B5A534-A009-423F-A18A-42ACEA234727}">
      <dsp:nvSpPr>
        <dsp:cNvPr id="0" name=""/>
        <dsp:cNvSpPr/>
      </dsp:nvSpPr>
      <dsp:spPr>
        <a:xfrm rot="5400000">
          <a:off x="2111075" y="712032"/>
          <a:ext cx="619671" cy="705474"/>
        </a:xfrm>
        <a:prstGeom prst="bentUpArrow">
          <a:avLst>
            <a:gd name="adj1" fmla="val 32840"/>
            <a:gd name="adj2" fmla="val 25000"/>
            <a:gd name="adj3" fmla="val 35780"/>
          </a:avLst>
        </a:prstGeom>
        <a:solidFill>
          <a:srgbClr val="FFC000">
            <a:tint val="50000"/>
            <a:hueOff val="0"/>
            <a:satOff val="0"/>
            <a:lumOff val="0"/>
            <a:alphaOff val="0"/>
          </a:srgbClr>
        </a:solidFill>
        <a:ln>
          <a:noFill/>
        </a:ln>
        <a:effectLst/>
        <a:scene3d>
          <a:camera prst="orthographicFront"/>
          <a:lightRig rig="threePt" dir="t">
            <a:rot lat="0" lon="0" rev="7500000"/>
          </a:lightRig>
        </a:scene3d>
        <a:sp3d z="254000" extrusionH="63500" contourW="12700" prstMaterial="matte">
          <a:contourClr>
            <a:sysClr val="window" lastClr="FFFFFF"/>
          </a:contourClr>
        </a:sp3d>
      </dsp:spPr>
      <dsp:style>
        <a:lnRef idx="0">
          <a:scrgbClr r="0" g="0" b="0"/>
        </a:lnRef>
        <a:fillRef idx="1">
          <a:scrgbClr r="0" g="0" b="0"/>
        </a:fillRef>
        <a:effectRef idx="0">
          <a:scrgbClr r="0" g="0" b="0"/>
        </a:effectRef>
        <a:fontRef idx="minor"/>
      </dsp:style>
    </dsp:sp>
    <dsp:sp modelId="{1F9B6092-33E2-4690-91E5-A9389817130D}">
      <dsp:nvSpPr>
        <dsp:cNvPr id="0" name=""/>
        <dsp:cNvSpPr/>
      </dsp:nvSpPr>
      <dsp:spPr>
        <a:xfrm>
          <a:off x="1946900" y="25114"/>
          <a:ext cx="1043162" cy="730179"/>
        </a:xfrm>
        <a:prstGeom prst="roundRect">
          <a:avLst>
            <a:gd name="adj" fmla="val 16670"/>
          </a:avLst>
        </a:prstGeom>
        <a:gradFill rotWithShape="0">
          <a:gsLst>
            <a:gs pos="0">
              <a:srgbClr val="FFC000">
                <a:hueOff val="0"/>
                <a:satOff val="0"/>
                <a:lumOff val="0"/>
                <a:alphaOff val="0"/>
                <a:satMod val="103000"/>
                <a:lumMod val="102000"/>
                <a:tint val="94000"/>
              </a:srgbClr>
            </a:gs>
            <a:gs pos="50000">
              <a:srgbClr val="FFC000">
                <a:hueOff val="0"/>
                <a:satOff val="0"/>
                <a:lumOff val="0"/>
                <a:alphaOff val="0"/>
                <a:satMod val="110000"/>
                <a:lumMod val="100000"/>
                <a:shade val="100000"/>
              </a:srgbClr>
            </a:gs>
            <a:gs pos="100000">
              <a:srgbClr val="FFC000">
                <a:hueOff val="0"/>
                <a:satOff val="0"/>
                <a:lumOff val="0"/>
                <a:alphaOff val="0"/>
                <a:lumMod val="99000"/>
                <a:satMod val="120000"/>
                <a:shade val="78000"/>
              </a:srgb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lvl="0" algn="ctr" defTabSz="1377950">
            <a:lnSpc>
              <a:spcPct val="90000"/>
            </a:lnSpc>
            <a:spcBef>
              <a:spcPct val="0"/>
            </a:spcBef>
            <a:spcAft>
              <a:spcPct val="35000"/>
            </a:spcAft>
          </a:pPr>
          <a:r>
            <a:rPr lang="en-US" altLang="zh-TW" sz="3100" kern="1200" dirty="0" smtClean="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rPr>
            <a:t>106</a:t>
          </a:r>
          <a:endParaRPr lang="zh-TW" altLang="en-US" sz="3100" kern="1200" dirty="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endParaRPr>
        </a:p>
      </dsp:txBody>
      <dsp:txXfrm>
        <a:off x="1982551" y="60765"/>
        <a:ext cx="971860" cy="658877"/>
      </dsp:txXfrm>
    </dsp:sp>
    <dsp:sp modelId="{2F5F422F-AB31-416A-8281-54D962471677}">
      <dsp:nvSpPr>
        <dsp:cNvPr id="0" name=""/>
        <dsp:cNvSpPr/>
      </dsp:nvSpPr>
      <dsp:spPr>
        <a:xfrm>
          <a:off x="3051137" y="107814"/>
          <a:ext cx="3431994" cy="5901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ctr" anchorCtr="0">
          <a:noAutofit/>
        </a:bodyPr>
        <a:lstStyle/>
        <a:p>
          <a:pPr marL="228600" lvl="1" indent="-228600" algn="l" defTabSz="889000">
            <a:lnSpc>
              <a:spcPct val="90000"/>
            </a:lnSpc>
            <a:spcBef>
              <a:spcPct val="0"/>
            </a:spcBef>
            <a:spcAft>
              <a:spcPct val="15000"/>
            </a:spcAft>
            <a:buChar char="••"/>
          </a:pPr>
          <a:r>
            <a:rPr lang="zh-TW" altLang="en-US" sz="2000" kern="12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對</a:t>
          </a:r>
          <a:r>
            <a:rPr lang="en-US" altLang="zh-TW" sz="2000" kern="12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107</a:t>
          </a:r>
          <a:r>
            <a:rPr lang="zh-TW" altLang="en-US" sz="2000" kern="12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學年度個人申請資料訂定評量尺規</a:t>
          </a:r>
          <a:endParaRPr lang="zh-TW" altLang="en-US" sz="2000" kern="1200" dirty="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endParaRPr>
        </a:p>
      </dsp:txBody>
      <dsp:txXfrm>
        <a:off x="3051137" y="107814"/>
        <a:ext cx="3431994" cy="590163"/>
      </dsp:txXfrm>
    </dsp:sp>
    <dsp:sp modelId="{A815F1AD-2DAD-4408-ABEB-6E32D26B1053}">
      <dsp:nvSpPr>
        <dsp:cNvPr id="0" name=""/>
        <dsp:cNvSpPr/>
      </dsp:nvSpPr>
      <dsp:spPr>
        <a:xfrm rot="5400000">
          <a:off x="3625098" y="1491763"/>
          <a:ext cx="619671" cy="705474"/>
        </a:xfrm>
        <a:prstGeom prst="bentUpArrow">
          <a:avLst>
            <a:gd name="adj1" fmla="val 32840"/>
            <a:gd name="adj2" fmla="val 25000"/>
            <a:gd name="adj3" fmla="val 35780"/>
          </a:avLst>
        </a:prstGeom>
        <a:solidFill>
          <a:srgbClr val="FFC000">
            <a:tint val="50000"/>
            <a:hueOff val="3833301"/>
            <a:satOff val="-21016"/>
            <a:lumOff val="2271"/>
            <a:alphaOff val="0"/>
          </a:srgbClr>
        </a:solidFill>
        <a:ln>
          <a:noFill/>
        </a:ln>
        <a:effectLst/>
        <a:scene3d>
          <a:camera prst="orthographicFront"/>
          <a:lightRig rig="threePt" dir="t">
            <a:rot lat="0" lon="0" rev="7500000"/>
          </a:lightRig>
        </a:scene3d>
        <a:sp3d z="254000" extrusionH="63500" contourW="12700" prstMaterial="matte">
          <a:contourClr>
            <a:sysClr val="window" lastClr="FFFFFF"/>
          </a:contourClr>
        </a:sp3d>
      </dsp:spPr>
      <dsp:style>
        <a:lnRef idx="0">
          <a:scrgbClr r="0" g="0" b="0"/>
        </a:lnRef>
        <a:fillRef idx="1">
          <a:scrgbClr r="0" g="0" b="0"/>
        </a:fillRef>
        <a:effectRef idx="0">
          <a:scrgbClr r="0" g="0" b="0"/>
        </a:effectRef>
        <a:fontRef idx="minor"/>
      </dsp:style>
    </dsp:sp>
    <dsp:sp modelId="{B2B50C0D-AE87-4940-8AD1-79D3389AE561}">
      <dsp:nvSpPr>
        <dsp:cNvPr id="0" name=""/>
        <dsp:cNvSpPr/>
      </dsp:nvSpPr>
      <dsp:spPr>
        <a:xfrm>
          <a:off x="3460931" y="804844"/>
          <a:ext cx="1043162" cy="730179"/>
        </a:xfrm>
        <a:prstGeom prst="roundRect">
          <a:avLst>
            <a:gd name="adj" fmla="val 16670"/>
          </a:avLst>
        </a:prstGeom>
        <a:gradFill rotWithShape="0">
          <a:gsLst>
            <a:gs pos="0">
              <a:srgbClr val="FFC000">
                <a:hueOff val="2598923"/>
                <a:satOff val="-11992"/>
                <a:lumOff val="441"/>
                <a:alphaOff val="0"/>
                <a:satMod val="103000"/>
                <a:lumMod val="102000"/>
                <a:tint val="94000"/>
              </a:srgbClr>
            </a:gs>
            <a:gs pos="50000">
              <a:srgbClr val="FFC000">
                <a:hueOff val="2598923"/>
                <a:satOff val="-11992"/>
                <a:lumOff val="441"/>
                <a:alphaOff val="0"/>
                <a:satMod val="110000"/>
                <a:lumMod val="100000"/>
                <a:shade val="100000"/>
              </a:srgbClr>
            </a:gs>
            <a:gs pos="100000">
              <a:srgbClr val="FFC000">
                <a:hueOff val="2598923"/>
                <a:satOff val="-11992"/>
                <a:lumOff val="441"/>
                <a:alphaOff val="0"/>
                <a:lumMod val="99000"/>
                <a:satMod val="120000"/>
                <a:shade val="78000"/>
              </a:srgb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lvl="0" algn="ctr" defTabSz="1377950">
            <a:lnSpc>
              <a:spcPct val="90000"/>
            </a:lnSpc>
            <a:spcBef>
              <a:spcPct val="0"/>
            </a:spcBef>
            <a:spcAft>
              <a:spcPct val="35000"/>
            </a:spcAft>
          </a:pPr>
          <a:r>
            <a:rPr lang="en-US" altLang="zh-TW" sz="3100" kern="1200" dirty="0" smtClean="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rPr>
            <a:t>107</a:t>
          </a:r>
          <a:endParaRPr lang="zh-TW" altLang="en-US" sz="3100" kern="1200" dirty="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endParaRPr>
        </a:p>
      </dsp:txBody>
      <dsp:txXfrm>
        <a:off x="3496582" y="840495"/>
        <a:ext cx="971860" cy="658877"/>
      </dsp:txXfrm>
    </dsp:sp>
    <dsp:sp modelId="{52B9BBB6-C848-47C2-B9BD-6B80647136B5}">
      <dsp:nvSpPr>
        <dsp:cNvPr id="0" name=""/>
        <dsp:cNvSpPr/>
      </dsp:nvSpPr>
      <dsp:spPr>
        <a:xfrm>
          <a:off x="4580927" y="862733"/>
          <a:ext cx="4654497" cy="5901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ctr" anchorCtr="0">
          <a:noAutofit/>
        </a:bodyPr>
        <a:lstStyle/>
        <a:p>
          <a:pPr marL="228600" lvl="1" indent="-228600" algn="l" defTabSz="889000">
            <a:lnSpc>
              <a:spcPct val="90000"/>
            </a:lnSpc>
            <a:spcBef>
              <a:spcPct val="0"/>
            </a:spcBef>
            <a:spcAft>
              <a:spcPct val="15000"/>
            </a:spcAft>
            <a:buChar char="••"/>
          </a:pPr>
          <a:r>
            <a:rPr lang="zh-TW" altLang="en-US" sz="2000" kern="12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個人申請審查作業導入評量尺規、由招生</a:t>
          </a:r>
          <a:r>
            <a:rPr lang="zh-TW" altLang="en-US" sz="2000" kern="120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數據輔助評量</a:t>
          </a:r>
          <a:r>
            <a:rPr lang="zh-TW" altLang="en-US" sz="2000" kern="12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高中學業成績</a:t>
          </a:r>
          <a:endParaRPr lang="zh-TW" altLang="en-US" sz="2000" kern="1200" dirty="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endParaRPr>
        </a:p>
      </dsp:txBody>
      <dsp:txXfrm>
        <a:off x="4580927" y="862733"/>
        <a:ext cx="4654497" cy="590163"/>
      </dsp:txXfrm>
    </dsp:sp>
    <dsp:sp modelId="{1339C158-84D5-4BDD-947C-E736DC0A68A8}">
      <dsp:nvSpPr>
        <dsp:cNvPr id="0" name=""/>
        <dsp:cNvSpPr/>
      </dsp:nvSpPr>
      <dsp:spPr>
        <a:xfrm rot="5400000">
          <a:off x="5174923" y="2313309"/>
          <a:ext cx="619671" cy="705474"/>
        </a:xfrm>
        <a:prstGeom prst="bentUpArrow">
          <a:avLst>
            <a:gd name="adj1" fmla="val 32840"/>
            <a:gd name="adj2" fmla="val 25000"/>
            <a:gd name="adj3" fmla="val 35780"/>
          </a:avLst>
        </a:prstGeom>
        <a:solidFill>
          <a:srgbClr val="FFC000">
            <a:tint val="50000"/>
            <a:hueOff val="7666601"/>
            <a:satOff val="-42031"/>
            <a:lumOff val="4542"/>
            <a:alphaOff val="0"/>
          </a:srgbClr>
        </a:solidFill>
        <a:ln>
          <a:noFill/>
        </a:ln>
        <a:effectLst/>
        <a:scene3d>
          <a:camera prst="orthographicFront"/>
          <a:lightRig rig="threePt" dir="t">
            <a:rot lat="0" lon="0" rev="7500000"/>
          </a:lightRig>
        </a:scene3d>
        <a:sp3d z="254000" extrusionH="63500" contourW="12700" prstMaterial="matte">
          <a:contourClr>
            <a:sysClr val="window" lastClr="FFFFFF"/>
          </a:contourClr>
        </a:sp3d>
      </dsp:spPr>
      <dsp:style>
        <a:lnRef idx="0">
          <a:scrgbClr r="0" g="0" b="0"/>
        </a:lnRef>
        <a:fillRef idx="1">
          <a:scrgbClr r="0" g="0" b="0"/>
        </a:fillRef>
        <a:effectRef idx="0">
          <a:scrgbClr r="0" g="0" b="0"/>
        </a:effectRef>
        <a:fontRef idx="minor"/>
      </dsp:style>
    </dsp:sp>
    <dsp:sp modelId="{449AA60F-8619-4CED-B108-7CA65C8AB02C}">
      <dsp:nvSpPr>
        <dsp:cNvPr id="0" name=""/>
        <dsp:cNvSpPr/>
      </dsp:nvSpPr>
      <dsp:spPr>
        <a:xfrm>
          <a:off x="5010752" y="1626390"/>
          <a:ext cx="1043162" cy="730179"/>
        </a:xfrm>
        <a:prstGeom prst="roundRect">
          <a:avLst>
            <a:gd name="adj" fmla="val 16670"/>
          </a:avLst>
        </a:prstGeom>
        <a:gradFill rotWithShape="0">
          <a:gsLst>
            <a:gs pos="0">
              <a:srgbClr val="FFC000">
                <a:hueOff val="5197846"/>
                <a:satOff val="-23984"/>
                <a:lumOff val="883"/>
                <a:alphaOff val="0"/>
                <a:satMod val="103000"/>
                <a:lumMod val="102000"/>
                <a:tint val="94000"/>
              </a:srgbClr>
            </a:gs>
            <a:gs pos="50000">
              <a:srgbClr val="FFC000">
                <a:hueOff val="5197846"/>
                <a:satOff val="-23984"/>
                <a:lumOff val="883"/>
                <a:alphaOff val="0"/>
                <a:satMod val="110000"/>
                <a:lumMod val="100000"/>
                <a:shade val="100000"/>
              </a:srgbClr>
            </a:gs>
            <a:gs pos="100000">
              <a:srgbClr val="FFC000">
                <a:hueOff val="5197846"/>
                <a:satOff val="-23984"/>
                <a:lumOff val="883"/>
                <a:alphaOff val="0"/>
                <a:lumMod val="99000"/>
                <a:satMod val="120000"/>
                <a:shade val="78000"/>
              </a:srgb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lvl="0" algn="ctr" defTabSz="1377950">
            <a:lnSpc>
              <a:spcPct val="90000"/>
            </a:lnSpc>
            <a:spcBef>
              <a:spcPct val="0"/>
            </a:spcBef>
            <a:spcAft>
              <a:spcPct val="35000"/>
            </a:spcAft>
          </a:pPr>
          <a:r>
            <a:rPr lang="en-US" altLang="zh-TW" sz="3100" kern="1200" dirty="0" smtClean="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rPr>
            <a:t>108</a:t>
          </a:r>
          <a:endParaRPr lang="zh-TW" altLang="en-US" sz="3100" kern="1200" dirty="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endParaRPr>
        </a:p>
      </dsp:txBody>
      <dsp:txXfrm>
        <a:off x="5046403" y="1662041"/>
        <a:ext cx="971860" cy="658877"/>
      </dsp:txXfrm>
    </dsp:sp>
    <dsp:sp modelId="{92A96CF6-7731-4F50-BB4D-DA844CFDC26B}">
      <dsp:nvSpPr>
        <dsp:cNvPr id="0" name=""/>
        <dsp:cNvSpPr/>
      </dsp:nvSpPr>
      <dsp:spPr>
        <a:xfrm>
          <a:off x="6189097" y="1696026"/>
          <a:ext cx="3431994" cy="5901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ctr" anchorCtr="0">
          <a:noAutofit/>
        </a:bodyPr>
        <a:lstStyle/>
        <a:p>
          <a:pPr marL="228600" lvl="1" indent="-228600" algn="l" defTabSz="889000">
            <a:lnSpc>
              <a:spcPct val="90000"/>
            </a:lnSpc>
            <a:spcBef>
              <a:spcPct val="0"/>
            </a:spcBef>
            <a:spcAft>
              <a:spcPct val="15000"/>
            </a:spcAft>
            <a:buChar char="••"/>
          </a:pPr>
          <a:r>
            <a:rPr lang="zh-TW" altLang="en-US" sz="2000" kern="1200" dirty="0" smtClean="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rPr>
            <a:t>擬定學生學習歷程審查評量尺規、進行外部諮詢</a:t>
          </a:r>
          <a:endParaRPr lang="zh-TW" altLang="en-US" sz="2000" kern="1200" dirty="0">
            <a:solidFill>
              <a:sysClr val="windowText" lastClr="000000">
                <a:hueOff val="0"/>
                <a:satOff val="0"/>
                <a:lumOff val="0"/>
                <a:alphaOff val="0"/>
              </a:sysClr>
            </a:solidFill>
            <a:latin typeface="Times New Roman" panose="02020603050405020304" pitchFamily="18" charset="0"/>
            <a:ea typeface="標楷體" panose="03000509000000000000" pitchFamily="65" charset="-120"/>
            <a:cs typeface="Times New Roman" panose="02020603050405020304" pitchFamily="18" charset="0"/>
          </a:endParaRPr>
        </a:p>
      </dsp:txBody>
      <dsp:txXfrm>
        <a:off x="6189097" y="1696026"/>
        <a:ext cx="3431994" cy="590163"/>
      </dsp:txXfrm>
    </dsp:sp>
    <dsp:sp modelId="{D352CC50-2EA0-4E98-AA76-A555A03609D8}">
      <dsp:nvSpPr>
        <dsp:cNvPr id="0" name=""/>
        <dsp:cNvSpPr/>
      </dsp:nvSpPr>
      <dsp:spPr>
        <a:xfrm rot="5400000">
          <a:off x="6759660" y="3172730"/>
          <a:ext cx="619671" cy="705474"/>
        </a:xfrm>
        <a:prstGeom prst="bentUpArrow">
          <a:avLst>
            <a:gd name="adj1" fmla="val 32840"/>
            <a:gd name="adj2" fmla="val 25000"/>
            <a:gd name="adj3" fmla="val 35780"/>
          </a:avLst>
        </a:prstGeom>
        <a:solidFill>
          <a:srgbClr val="FFC000">
            <a:tint val="50000"/>
            <a:hueOff val="11499901"/>
            <a:satOff val="-63047"/>
            <a:lumOff val="6813"/>
            <a:alphaOff val="0"/>
          </a:srgbClr>
        </a:solidFill>
        <a:ln>
          <a:noFill/>
        </a:ln>
        <a:effectLst/>
        <a:scene3d>
          <a:camera prst="orthographicFront"/>
          <a:lightRig rig="threePt" dir="t">
            <a:rot lat="0" lon="0" rev="7500000"/>
          </a:lightRig>
        </a:scene3d>
        <a:sp3d z="254000" extrusionH="63500" contourW="12700" prstMaterial="matte">
          <a:contourClr>
            <a:sysClr val="window" lastClr="FFFFFF"/>
          </a:contourClr>
        </a:sp3d>
      </dsp:spPr>
      <dsp:style>
        <a:lnRef idx="0">
          <a:scrgbClr r="0" g="0" b="0"/>
        </a:lnRef>
        <a:fillRef idx="1">
          <a:scrgbClr r="0" g="0" b="0"/>
        </a:fillRef>
        <a:effectRef idx="0">
          <a:scrgbClr r="0" g="0" b="0"/>
        </a:effectRef>
        <a:fontRef idx="minor"/>
      </dsp:style>
    </dsp:sp>
    <dsp:sp modelId="{6BA3A213-8F77-46DA-9595-2BA7E2594B91}">
      <dsp:nvSpPr>
        <dsp:cNvPr id="0" name=""/>
        <dsp:cNvSpPr/>
      </dsp:nvSpPr>
      <dsp:spPr>
        <a:xfrm>
          <a:off x="6595485" y="2485812"/>
          <a:ext cx="1043162" cy="730179"/>
        </a:xfrm>
        <a:prstGeom prst="roundRect">
          <a:avLst>
            <a:gd name="adj" fmla="val 16670"/>
          </a:avLst>
        </a:prstGeom>
        <a:gradFill rotWithShape="0">
          <a:gsLst>
            <a:gs pos="0">
              <a:srgbClr val="FFC000">
                <a:hueOff val="7796769"/>
                <a:satOff val="-35976"/>
                <a:lumOff val="1324"/>
                <a:alphaOff val="0"/>
                <a:satMod val="103000"/>
                <a:lumMod val="102000"/>
                <a:tint val="94000"/>
              </a:srgbClr>
            </a:gs>
            <a:gs pos="50000">
              <a:srgbClr val="FFC000">
                <a:hueOff val="7796769"/>
                <a:satOff val="-35976"/>
                <a:lumOff val="1324"/>
                <a:alphaOff val="0"/>
                <a:satMod val="110000"/>
                <a:lumMod val="100000"/>
                <a:shade val="100000"/>
              </a:srgbClr>
            </a:gs>
            <a:gs pos="100000">
              <a:srgbClr val="FFC000">
                <a:hueOff val="7796769"/>
                <a:satOff val="-35976"/>
                <a:lumOff val="1324"/>
                <a:alphaOff val="0"/>
                <a:lumMod val="99000"/>
                <a:satMod val="120000"/>
                <a:shade val="78000"/>
              </a:srgb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lvl="0" algn="ctr" defTabSz="1377950">
            <a:lnSpc>
              <a:spcPct val="90000"/>
            </a:lnSpc>
            <a:spcBef>
              <a:spcPct val="0"/>
            </a:spcBef>
            <a:spcAft>
              <a:spcPct val="35000"/>
            </a:spcAft>
          </a:pPr>
          <a:r>
            <a:rPr lang="en-US" altLang="zh-TW" sz="3100" kern="1200" dirty="0" smtClean="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rPr>
            <a:t>109</a:t>
          </a:r>
          <a:endParaRPr lang="zh-TW" altLang="en-US" sz="3100" kern="1200" dirty="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endParaRPr>
        </a:p>
      </dsp:txBody>
      <dsp:txXfrm>
        <a:off x="6631136" y="2521463"/>
        <a:ext cx="971860" cy="658877"/>
      </dsp:txXfrm>
    </dsp:sp>
    <dsp:sp modelId="{D85CAF26-5D60-4A68-ACD8-105BDDE246FD}">
      <dsp:nvSpPr>
        <dsp:cNvPr id="0" name=""/>
        <dsp:cNvSpPr/>
      </dsp:nvSpPr>
      <dsp:spPr>
        <a:xfrm>
          <a:off x="7638647" y="2555451"/>
          <a:ext cx="758696" cy="590163"/>
        </a:xfrm>
        <a:prstGeom prst="rect">
          <a:avLst/>
        </a:prstGeom>
        <a:noFill/>
        <a:ln>
          <a:noFill/>
        </a:ln>
        <a:effectLst/>
      </dsp:spPr>
      <dsp:style>
        <a:lnRef idx="0">
          <a:scrgbClr r="0" g="0" b="0"/>
        </a:lnRef>
        <a:fillRef idx="0">
          <a:scrgbClr r="0" g="0" b="0"/>
        </a:fillRef>
        <a:effectRef idx="0">
          <a:scrgbClr r="0" g="0" b="0"/>
        </a:effectRef>
        <a:fontRef idx="minor"/>
      </dsp:style>
    </dsp:sp>
    <dsp:sp modelId="{97A5FE71-2C83-4BB8-8F6D-F58D1CBC2207}">
      <dsp:nvSpPr>
        <dsp:cNvPr id="0" name=""/>
        <dsp:cNvSpPr/>
      </dsp:nvSpPr>
      <dsp:spPr>
        <a:xfrm>
          <a:off x="8242842" y="3306044"/>
          <a:ext cx="1043162" cy="730179"/>
        </a:xfrm>
        <a:prstGeom prst="roundRect">
          <a:avLst>
            <a:gd name="adj" fmla="val 16670"/>
          </a:avLst>
        </a:prstGeom>
        <a:gradFill rotWithShape="0">
          <a:gsLst>
            <a:gs pos="0">
              <a:srgbClr val="FFC000">
                <a:hueOff val="10395692"/>
                <a:satOff val="-47968"/>
                <a:lumOff val="1765"/>
                <a:alphaOff val="0"/>
                <a:satMod val="103000"/>
                <a:lumMod val="102000"/>
                <a:tint val="94000"/>
              </a:srgbClr>
            </a:gs>
            <a:gs pos="50000">
              <a:srgbClr val="FFC000">
                <a:hueOff val="10395692"/>
                <a:satOff val="-47968"/>
                <a:lumOff val="1765"/>
                <a:alphaOff val="0"/>
                <a:satMod val="110000"/>
                <a:lumMod val="100000"/>
                <a:shade val="100000"/>
              </a:srgbClr>
            </a:gs>
            <a:gs pos="100000">
              <a:srgbClr val="FFC000">
                <a:hueOff val="10395692"/>
                <a:satOff val="-47968"/>
                <a:lumOff val="1765"/>
                <a:alphaOff val="0"/>
                <a:lumMod val="99000"/>
                <a:satMod val="120000"/>
                <a:shade val="78000"/>
              </a:srgbClr>
            </a:gs>
          </a:gsLst>
          <a:lin ang="5400000" scaled="0"/>
        </a:gra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118110" tIns="118110" rIns="118110" bIns="118110" numCol="1" spcCol="1270" anchor="ctr" anchorCtr="0">
          <a:noAutofit/>
        </a:bodyPr>
        <a:lstStyle/>
        <a:p>
          <a:pPr lvl="0" algn="ctr" defTabSz="1377950">
            <a:lnSpc>
              <a:spcPct val="90000"/>
            </a:lnSpc>
            <a:spcBef>
              <a:spcPct val="0"/>
            </a:spcBef>
            <a:spcAft>
              <a:spcPct val="35000"/>
            </a:spcAft>
          </a:pPr>
          <a:r>
            <a:rPr lang="en-US" altLang="zh-TW" sz="3100" kern="1200" dirty="0" smtClean="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rPr>
            <a:t>110</a:t>
          </a:r>
          <a:endParaRPr lang="zh-TW" altLang="en-US" sz="3100" kern="1200" dirty="0">
            <a:solidFill>
              <a:sysClr val="window" lastClr="FFFFFF"/>
            </a:solidFill>
            <a:latin typeface="Times New Roman" panose="02020603050405020304" pitchFamily="18" charset="0"/>
            <a:ea typeface="標楷體" panose="03000509000000000000" pitchFamily="65" charset="-120"/>
            <a:cs typeface="Times New Roman" panose="02020603050405020304" pitchFamily="18" charset="0"/>
          </a:endParaRPr>
        </a:p>
      </dsp:txBody>
      <dsp:txXfrm>
        <a:off x="8278493" y="3341695"/>
        <a:ext cx="971860" cy="65887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10F94B-11CD-4606-8CA0-52DBD14CDE6C}">
      <dsp:nvSpPr>
        <dsp:cNvPr id="0" name=""/>
        <dsp:cNvSpPr/>
      </dsp:nvSpPr>
      <dsp:spPr>
        <a:xfrm>
          <a:off x="1551914" y="2932076"/>
          <a:ext cx="1803395" cy="1548548"/>
        </a:xfrm>
        <a:prstGeom prst="hexagon">
          <a:avLst>
            <a:gd name="adj" fmla="val 25000"/>
            <a:gd name="vf" fmla="val 115470"/>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7940" rIns="0" bIns="27940" numCol="1" spcCol="1270" anchor="ctr" anchorCtr="0">
          <a:noAutofit/>
        </a:bodyPr>
        <a:lstStyle/>
        <a:p>
          <a:pPr lvl="0" algn="ctr" defTabSz="977900">
            <a:lnSpc>
              <a:spcPct val="90000"/>
            </a:lnSpc>
            <a:spcBef>
              <a:spcPct val="0"/>
            </a:spcBef>
            <a:spcAft>
              <a:spcPct val="35000"/>
            </a:spcAft>
          </a:pPr>
          <a:r>
            <a:rPr lang="zh-TW" altLang="en-US" sz="2200" kern="1200" dirty="0" smtClean="0">
              <a:latin typeface="標楷體" panose="03000509000000000000" pitchFamily="65" charset="-120"/>
              <a:ea typeface="標楷體" panose="03000509000000000000" pitchFamily="65" charset="-120"/>
            </a:rPr>
            <a:t>導師</a:t>
          </a:r>
          <a:endParaRPr lang="zh-TW" altLang="en-US" sz="2200" kern="1200" dirty="0">
            <a:latin typeface="標楷體" panose="03000509000000000000" pitchFamily="65" charset="-120"/>
            <a:ea typeface="標楷體" panose="03000509000000000000" pitchFamily="65" charset="-120"/>
          </a:endParaRPr>
        </a:p>
      </dsp:txBody>
      <dsp:txXfrm>
        <a:off x="1831243" y="3171931"/>
        <a:ext cx="1244737" cy="1068838"/>
      </dsp:txXfrm>
    </dsp:sp>
    <dsp:sp modelId="{D84ACFA4-0DA0-487E-9076-8CD3E96BC28F}">
      <dsp:nvSpPr>
        <dsp:cNvPr id="0" name=""/>
        <dsp:cNvSpPr/>
      </dsp:nvSpPr>
      <dsp:spPr>
        <a:xfrm>
          <a:off x="1594943" y="3624585"/>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0B89CB1D-501D-4F3C-962A-190290330029}">
      <dsp:nvSpPr>
        <dsp:cNvPr id="0" name=""/>
        <dsp:cNvSpPr/>
      </dsp:nvSpPr>
      <dsp:spPr>
        <a:xfrm>
          <a:off x="0" y="2076037"/>
          <a:ext cx="1803395" cy="1548548"/>
        </a:xfrm>
        <a:prstGeom prst="hexagon">
          <a:avLst>
            <a:gd name="adj" fmla="val 25000"/>
            <a:gd name="vf" fmla="val 115470"/>
          </a:avLst>
        </a:prstGeom>
        <a:blipFill rotWithShape="1">
          <a:blip xmlns:r="http://schemas.openxmlformats.org/officeDocument/2006/relationships" r:embed="rId1"/>
          <a:stretch>
            <a:fillRect/>
          </a:stretch>
        </a:blip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5E27031-C8D6-49B2-AF9E-95CB1C3CC330}">
      <dsp:nvSpPr>
        <dsp:cNvPr id="0" name=""/>
        <dsp:cNvSpPr/>
      </dsp:nvSpPr>
      <dsp:spPr>
        <a:xfrm>
          <a:off x="1235411" y="3419176"/>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1084184"/>
              <a:satOff val="-238"/>
              <a:lumOff val="2478"/>
              <a:alphaOff val="0"/>
            </a:schemeClr>
          </a:solidFill>
          <a:prstDash val="solid"/>
          <a:miter lim="800000"/>
        </a:ln>
        <a:effectLst/>
      </dsp:spPr>
      <dsp:style>
        <a:lnRef idx="2">
          <a:scrgbClr r="0" g="0" b="0"/>
        </a:lnRef>
        <a:fillRef idx="1">
          <a:scrgbClr r="0" g="0" b="0"/>
        </a:fillRef>
        <a:effectRef idx="0">
          <a:scrgbClr r="0" g="0" b="0"/>
        </a:effectRef>
        <a:fontRef idx="minor"/>
      </dsp:style>
    </dsp:sp>
    <dsp:sp modelId="{2A8D1397-EB32-4918-8BBA-33E1BFD06877}">
      <dsp:nvSpPr>
        <dsp:cNvPr id="0" name=""/>
        <dsp:cNvSpPr/>
      </dsp:nvSpPr>
      <dsp:spPr>
        <a:xfrm>
          <a:off x="3103829" y="2071550"/>
          <a:ext cx="1803395" cy="1548548"/>
        </a:xfrm>
        <a:prstGeom prst="hexagon">
          <a:avLst>
            <a:gd name="adj" fmla="val 25000"/>
            <a:gd name="vf" fmla="val 115470"/>
          </a:avLst>
        </a:prstGeom>
        <a:solidFill>
          <a:schemeClr val="accent3">
            <a:hueOff val="-2385205"/>
            <a:satOff val="-524"/>
            <a:lumOff val="5452"/>
            <a:alphaOff val="0"/>
          </a:schemeClr>
        </a:solidFill>
        <a:ln w="12700" cap="flat" cmpd="sng" algn="ctr">
          <a:solidFill>
            <a:schemeClr val="accent3">
              <a:hueOff val="-2385205"/>
              <a:satOff val="-524"/>
              <a:lumOff val="5452"/>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7940" rIns="0" bIns="27940" numCol="1" spcCol="1270" anchor="ctr" anchorCtr="0">
          <a:noAutofit/>
        </a:bodyPr>
        <a:lstStyle/>
        <a:p>
          <a:pPr lvl="0" algn="ctr" defTabSz="977900">
            <a:lnSpc>
              <a:spcPct val="90000"/>
            </a:lnSpc>
            <a:spcBef>
              <a:spcPct val="0"/>
            </a:spcBef>
            <a:spcAft>
              <a:spcPct val="35000"/>
            </a:spcAft>
          </a:pPr>
          <a:r>
            <a:rPr lang="zh-TW" altLang="en-US" sz="2200" kern="1200" dirty="0" smtClean="0">
              <a:latin typeface="標楷體" panose="03000509000000000000" pitchFamily="65" charset="-120"/>
              <a:ea typeface="標楷體" panose="03000509000000000000" pitchFamily="65" charset="-120"/>
            </a:rPr>
            <a:t>任課教師</a:t>
          </a:r>
          <a:endParaRPr lang="zh-TW" altLang="en-US" sz="2200" kern="1200" dirty="0">
            <a:latin typeface="標楷體" panose="03000509000000000000" pitchFamily="65" charset="-120"/>
            <a:ea typeface="標楷體" panose="03000509000000000000" pitchFamily="65" charset="-120"/>
          </a:endParaRPr>
        </a:p>
      </dsp:txBody>
      <dsp:txXfrm>
        <a:off x="3383158" y="2311405"/>
        <a:ext cx="1244737" cy="1068838"/>
      </dsp:txXfrm>
    </dsp:sp>
    <dsp:sp modelId="{98D58516-4756-4522-90A3-EE4477635708}">
      <dsp:nvSpPr>
        <dsp:cNvPr id="0" name=""/>
        <dsp:cNvSpPr/>
      </dsp:nvSpPr>
      <dsp:spPr>
        <a:xfrm>
          <a:off x="4344978" y="3410700"/>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2168368"/>
              <a:satOff val="-476"/>
              <a:lumOff val="4956"/>
              <a:alphaOff val="0"/>
            </a:schemeClr>
          </a:solidFill>
          <a:prstDash val="solid"/>
          <a:miter lim="800000"/>
        </a:ln>
        <a:effectLst/>
      </dsp:spPr>
      <dsp:style>
        <a:lnRef idx="2">
          <a:scrgbClr r="0" g="0" b="0"/>
        </a:lnRef>
        <a:fillRef idx="1">
          <a:scrgbClr r="0" g="0" b="0"/>
        </a:fillRef>
        <a:effectRef idx="0">
          <a:scrgbClr r="0" g="0" b="0"/>
        </a:effectRef>
        <a:fontRef idx="minor"/>
      </dsp:style>
    </dsp:sp>
    <dsp:sp modelId="{4BF54C7D-5BC7-48A5-BABA-81C0427B982C}">
      <dsp:nvSpPr>
        <dsp:cNvPr id="0" name=""/>
        <dsp:cNvSpPr/>
      </dsp:nvSpPr>
      <dsp:spPr>
        <a:xfrm>
          <a:off x="4654787" y="2929085"/>
          <a:ext cx="1803395" cy="1548548"/>
        </a:xfrm>
        <a:prstGeom prst="hexagon">
          <a:avLst>
            <a:gd name="adj" fmla="val 25000"/>
            <a:gd name="vf" fmla="val 115470"/>
          </a:avLst>
        </a:prstGeom>
        <a:blipFill rotWithShape="1">
          <a:blip xmlns:r="http://schemas.openxmlformats.org/officeDocument/2006/relationships" r:embed="rId2"/>
          <a:stretch>
            <a:fillRect/>
          </a:stretch>
        </a:blipFill>
        <a:ln w="12700" cap="flat" cmpd="sng" algn="ctr">
          <a:solidFill>
            <a:schemeClr val="accent3">
              <a:hueOff val="-2385205"/>
              <a:satOff val="-524"/>
              <a:lumOff val="5452"/>
              <a:alphaOff val="0"/>
            </a:schemeClr>
          </a:solidFill>
          <a:prstDash val="solid"/>
          <a:miter lim="800000"/>
        </a:ln>
        <a:effectLst/>
      </dsp:spPr>
      <dsp:style>
        <a:lnRef idx="2">
          <a:scrgbClr r="0" g="0" b="0"/>
        </a:lnRef>
        <a:fillRef idx="1">
          <a:scrgbClr r="0" g="0" b="0"/>
        </a:fillRef>
        <a:effectRef idx="0">
          <a:scrgbClr r="0" g="0" b="0"/>
        </a:effectRef>
        <a:fontRef idx="minor"/>
      </dsp:style>
    </dsp:sp>
    <dsp:sp modelId="{381EF220-2541-4DBE-B31E-4D1783DB6D06}">
      <dsp:nvSpPr>
        <dsp:cNvPr id="0" name=""/>
        <dsp:cNvSpPr/>
      </dsp:nvSpPr>
      <dsp:spPr>
        <a:xfrm>
          <a:off x="4698772" y="3618104"/>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3252553"/>
              <a:satOff val="-714"/>
              <a:lumOff val="7434"/>
              <a:alphaOff val="0"/>
            </a:schemeClr>
          </a:solidFill>
          <a:prstDash val="solid"/>
          <a:miter lim="800000"/>
        </a:ln>
        <a:effectLst/>
      </dsp:spPr>
      <dsp:style>
        <a:lnRef idx="2">
          <a:scrgbClr r="0" g="0" b="0"/>
        </a:lnRef>
        <a:fillRef idx="1">
          <a:scrgbClr r="0" g="0" b="0"/>
        </a:fillRef>
        <a:effectRef idx="0">
          <a:scrgbClr r="0" g="0" b="0"/>
        </a:effectRef>
        <a:fontRef idx="minor"/>
      </dsp:style>
    </dsp:sp>
    <dsp:sp modelId="{5045F709-02DD-45D3-9C1C-508B60DF8595}">
      <dsp:nvSpPr>
        <dsp:cNvPr id="0" name=""/>
        <dsp:cNvSpPr/>
      </dsp:nvSpPr>
      <dsp:spPr>
        <a:xfrm>
          <a:off x="1551914" y="1220496"/>
          <a:ext cx="1803395" cy="1548548"/>
        </a:xfrm>
        <a:prstGeom prst="hexagon">
          <a:avLst>
            <a:gd name="adj" fmla="val 25000"/>
            <a:gd name="vf" fmla="val 115470"/>
          </a:avLst>
        </a:prstGeom>
        <a:solidFill>
          <a:schemeClr val="accent3">
            <a:hueOff val="-4770410"/>
            <a:satOff val="-1047"/>
            <a:lumOff val="10903"/>
            <a:alphaOff val="0"/>
          </a:schemeClr>
        </a:solidFill>
        <a:ln w="12700" cap="flat" cmpd="sng" algn="ctr">
          <a:solidFill>
            <a:schemeClr val="accent3">
              <a:hueOff val="-4770410"/>
              <a:satOff val="-1047"/>
              <a:lumOff val="10903"/>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7940" rIns="0" bIns="27940" numCol="1" spcCol="1270" anchor="ctr" anchorCtr="0">
          <a:noAutofit/>
        </a:bodyPr>
        <a:lstStyle/>
        <a:p>
          <a:pPr lvl="0" algn="ctr" defTabSz="977900">
            <a:lnSpc>
              <a:spcPct val="90000"/>
            </a:lnSpc>
            <a:spcBef>
              <a:spcPct val="0"/>
            </a:spcBef>
            <a:spcAft>
              <a:spcPct val="35000"/>
            </a:spcAft>
          </a:pPr>
          <a:r>
            <a:rPr lang="zh-TW" altLang="en-US" sz="2200" kern="1200" dirty="0" smtClean="0">
              <a:latin typeface="標楷體" panose="03000509000000000000" pitchFamily="65" charset="-120"/>
              <a:ea typeface="標楷體" panose="03000509000000000000" pitchFamily="65" charset="-120"/>
            </a:rPr>
            <a:t>高中</a:t>
          </a:r>
          <a:r>
            <a:rPr lang="en-US" altLang="zh-TW" sz="2200" kern="1200" dirty="0" smtClean="0">
              <a:latin typeface="標楷體" panose="03000509000000000000" pitchFamily="65" charset="-120"/>
              <a:ea typeface="標楷體" panose="03000509000000000000" pitchFamily="65" charset="-120"/>
            </a:rPr>
            <a:t/>
          </a:r>
          <a:br>
            <a:rPr lang="en-US" altLang="zh-TW" sz="2200" kern="1200" dirty="0" smtClean="0">
              <a:latin typeface="標楷體" panose="03000509000000000000" pitchFamily="65" charset="-120"/>
              <a:ea typeface="標楷體" panose="03000509000000000000" pitchFamily="65" charset="-120"/>
            </a:rPr>
          </a:br>
          <a:r>
            <a:rPr lang="zh-TW" altLang="en-US" sz="2200" kern="1200" dirty="0" smtClean="0">
              <a:latin typeface="標楷體" panose="03000509000000000000" pitchFamily="65" charset="-120"/>
              <a:ea typeface="標楷體" panose="03000509000000000000" pitchFamily="65" charset="-120"/>
            </a:rPr>
            <a:t>輔導老師</a:t>
          </a:r>
          <a:endParaRPr lang="zh-TW" altLang="en-US" sz="2200" kern="1200" dirty="0">
            <a:latin typeface="標楷體" panose="03000509000000000000" pitchFamily="65" charset="-120"/>
            <a:ea typeface="標楷體" panose="03000509000000000000" pitchFamily="65" charset="-120"/>
          </a:endParaRPr>
        </a:p>
      </dsp:txBody>
      <dsp:txXfrm>
        <a:off x="1831243" y="1460351"/>
        <a:ext cx="1244737" cy="1068838"/>
      </dsp:txXfrm>
    </dsp:sp>
    <dsp:sp modelId="{C66DA6DD-FD5B-4661-BB8F-059CEFD81997}">
      <dsp:nvSpPr>
        <dsp:cNvPr id="0" name=""/>
        <dsp:cNvSpPr/>
      </dsp:nvSpPr>
      <dsp:spPr>
        <a:xfrm>
          <a:off x="2787326" y="1249912"/>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4336737"/>
              <a:satOff val="-952"/>
              <a:lumOff val="9912"/>
              <a:alphaOff val="0"/>
            </a:schemeClr>
          </a:solidFill>
          <a:prstDash val="solid"/>
          <a:miter lim="800000"/>
        </a:ln>
        <a:effectLst/>
      </dsp:spPr>
      <dsp:style>
        <a:lnRef idx="2">
          <a:scrgbClr r="0" g="0" b="0"/>
        </a:lnRef>
        <a:fillRef idx="1">
          <a:scrgbClr r="0" g="0" b="0"/>
        </a:fillRef>
        <a:effectRef idx="0">
          <a:scrgbClr r="0" g="0" b="0"/>
        </a:effectRef>
        <a:fontRef idx="minor"/>
      </dsp:style>
    </dsp:sp>
    <dsp:sp modelId="{212AF8D8-52AB-4394-8542-55D491F818D4}">
      <dsp:nvSpPr>
        <dsp:cNvPr id="0" name=""/>
        <dsp:cNvSpPr/>
      </dsp:nvSpPr>
      <dsp:spPr>
        <a:xfrm>
          <a:off x="3103829" y="359472"/>
          <a:ext cx="1803395" cy="1548548"/>
        </a:xfrm>
        <a:prstGeom prst="hexagon">
          <a:avLst>
            <a:gd name="adj" fmla="val 25000"/>
            <a:gd name="vf" fmla="val 115470"/>
          </a:avLst>
        </a:prstGeom>
        <a:blipFill rotWithShape="1">
          <a:blip xmlns:r="http://schemas.openxmlformats.org/officeDocument/2006/relationships" r:embed="rId3"/>
          <a:stretch>
            <a:fillRect/>
          </a:stretch>
        </a:blipFill>
        <a:ln w="12700" cap="flat" cmpd="sng" algn="ctr">
          <a:solidFill>
            <a:schemeClr val="accent3">
              <a:hueOff val="-4770410"/>
              <a:satOff val="-1047"/>
              <a:lumOff val="10903"/>
              <a:alphaOff val="0"/>
            </a:schemeClr>
          </a:solidFill>
          <a:prstDash val="solid"/>
          <a:miter lim="800000"/>
        </a:ln>
        <a:effectLst/>
      </dsp:spPr>
      <dsp:style>
        <a:lnRef idx="2">
          <a:scrgbClr r="0" g="0" b="0"/>
        </a:lnRef>
        <a:fillRef idx="1">
          <a:scrgbClr r="0" g="0" b="0"/>
        </a:fillRef>
        <a:effectRef idx="0">
          <a:scrgbClr r="0" g="0" b="0"/>
        </a:effectRef>
        <a:fontRef idx="minor"/>
      </dsp:style>
    </dsp:sp>
    <dsp:sp modelId="{6C97D507-D84E-470B-BEE8-AB70E84E8DE7}">
      <dsp:nvSpPr>
        <dsp:cNvPr id="0" name=""/>
        <dsp:cNvSpPr/>
      </dsp:nvSpPr>
      <dsp:spPr>
        <a:xfrm>
          <a:off x="3154507" y="1045500"/>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5420921"/>
              <a:satOff val="-1190"/>
              <a:lumOff val="1239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A6540CD-8B7A-47C5-9870-59ECAFCD6A61}">
      <dsp:nvSpPr>
        <dsp:cNvPr id="0" name=""/>
        <dsp:cNvSpPr/>
      </dsp:nvSpPr>
      <dsp:spPr>
        <a:xfrm>
          <a:off x="4654787" y="1217007"/>
          <a:ext cx="1803395" cy="1548548"/>
        </a:xfrm>
        <a:prstGeom prst="hexagon">
          <a:avLst>
            <a:gd name="adj" fmla="val 25000"/>
            <a:gd name="vf" fmla="val 115470"/>
          </a:avLst>
        </a:prstGeom>
        <a:solidFill>
          <a:schemeClr val="accent3">
            <a:hueOff val="-7155616"/>
            <a:satOff val="-1571"/>
            <a:lumOff val="16355"/>
            <a:alphaOff val="0"/>
          </a:schemeClr>
        </a:solidFill>
        <a:ln w="12700" cap="flat" cmpd="sng" algn="ctr">
          <a:solidFill>
            <a:schemeClr val="accent3">
              <a:hueOff val="-7155616"/>
              <a:satOff val="-1571"/>
              <a:lumOff val="16355"/>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7940" rIns="0" bIns="27940" numCol="1" spcCol="1270" anchor="ctr" anchorCtr="0">
          <a:noAutofit/>
        </a:bodyPr>
        <a:lstStyle/>
        <a:p>
          <a:pPr lvl="0" algn="ctr" defTabSz="977900">
            <a:lnSpc>
              <a:spcPct val="90000"/>
            </a:lnSpc>
            <a:spcBef>
              <a:spcPct val="0"/>
            </a:spcBef>
            <a:spcAft>
              <a:spcPct val="35000"/>
            </a:spcAft>
          </a:pPr>
          <a:r>
            <a:rPr lang="zh-TW" altLang="en-US" sz="2200" kern="1200" dirty="0" smtClean="0">
              <a:latin typeface="標楷體" panose="03000509000000000000" pitchFamily="65" charset="-120"/>
              <a:ea typeface="標楷體" panose="03000509000000000000" pitchFamily="65" charset="-120"/>
            </a:rPr>
            <a:t>課程諮詢教師</a:t>
          </a:r>
          <a:endParaRPr lang="zh-TW" altLang="en-US" sz="2200" kern="1200" dirty="0">
            <a:latin typeface="標楷體" panose="03000509000000000000" pitchFamily="65" charset="-120"/>
            <a:ea typeface="標楷體" panose="03000509000000000000" pitchFamily="65" charset="-120"/>
          </a:endParaRPr>
        </a:p>
      </dsp:txBody>
      <dsp:txXfrm>
        <a:off x="4934116" y="1456862"/>
        <a:ext cx="1244737" cy="1068838"/>
      </dsp:txXfrm>
    </dsp:sp>
    <dsp:sp modelId="{3E86EA3A-A3A0-4E04-A9C0-086586B4BBFC}">
      <dsp:nvSpPr>
        <dsp:cNvPr id="0" name=""/>
        <dsp:cNvSpPr/>
      </dsp:nvSpPr>
      <dsp:spPr>
        <a:xfrm>
          <a:off x="6215307" y="1903034"/>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6505105"/>
              <a:satOff val="-1428"/>
              <a:lumOff val="14868"/>
              <a:alphaOff val="0"/>
            </a:schemeClr>
          </a:solidFill>
          <a:prstDash val="solid"/>
          <a:miter lim="800000"/>
        </a:ln>
        <a:effectLst/>
      </dsp:spPr>
      <dsp:style>
        <a:lnRef idx="2">
          <a:scrgbClr r="0" g="0" b="0"/>
        </a:lnRef>
        <a:fillRef idx="1">
          <a:scrgbClr r="0" g="0" b="0"/>
        </a:fillRef>
        <a:effectRef idx="0">
          <a:scrgbClr r="0" g="0" b="0"/>
        </a:effectRef>
        <a:fontRef idx="minor"/>
      </dsp:style>
    </dsp:sp>
    <dsp:sp modelId="{AE7EC2DE-8824-49BD-AA4D-601D0167A3C4}">
      <dsp:nvSpPr>
        <dsp:cNvPr id="0" name=""/>
        <dsp:cNvSpPr/>
      </dsp:nvSpPr>
      <dsp:spPr>
        <a:xfrm>
          <a:off x="6206701" y="2087504"/>
          <a:ext cx="1803395" cy="1548548"/>
        </a:xfrm>
        <a:prstGeom prst="hexagon">
          <a:avLst>
            <a:gd name="adj" fmla="val 25000"/>
            <a:gd name="vf" fmla="val 115470"/>
          </a:avLst>
        </a:prstGeom>
        <a:blipFill rotWithShape="1">
          <a:blip xmlns:r="http://schemas.openxmlformats.org/officeDocument/2006/relationships" r:embed="rId4"/>
          <a:stretch>
            <a:fillRect/>
          </a:stretch>
        </a:blipFill>
        <a:ln w="12700" cap="flat" cmpd="sng" algn="ctr">
          <a:solidFill>
            <a:schemeClr val="accent3">
              <a:hueOff val="-7155616"/>
              <a:satOff val="-1571"/>
              <a:lumOff val="16355"/>
              <a:alphaOff val="0"/>
            </a:schemeClr>
          </a:solidFill>
          <a:prstDash val="solid"/>
          <a:miter lim="800000"/>
        </a:ln>
        <a:effectLst/>
      </dsp:spPr>
      <dsp:style>
        <a:lnRef idx="2">
          <a:scrgbClr r="0" g="0" b="0"/>
        </a:lnRef>
        <a:fillRef idx="1">
          <a:scrgbClr r="0" g="0" b="0"/>
        </a:fillRef>
        <a:effectRef idx="0">
          <a:scrgbClr r="0" g="0" b="0"/>
        </a:effectRef>
        <a:fontRef idx="minor"/>
      </dsp:style>
    </dsp:sp>
    <dsp:sp modelId="{91D094D7-24D9-41D6-8DB6-C00EC55BDA22}">
      <dsp:nvSpPr>
        <dsp:cNvPr id="0" name=""/>
        <dsp:cNvSpPr/>
      </dsp:nvSpPr>
      <dsp:spPr>
        <a:xfrm>
          <a:off x="6558584" y="2115424"/>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7589289"/>
              <a:satOff val="-1666"/>
              <a:lumOff val="17346"/>
              <a:alphaOff val="0"/>
            </a:schemeClr>
          </a:solidFill>
          <a:prstDash val="solid"/>
          <a:miter lim="800000"/>
        </a:ln>
        <a:effectLst/>
      </dsp:spPr>
      <dsp:style>
        <a:lnRef idx="2">
          <a:scrgbClr r="0" g="0" b="0"/>
        </a:lnRef>
        <a:fillRef idx="1">
          <a:scrgbClr r="0" g="0" b="0"/>
        </a:fillRef>
        <a:effectRef idx="0">
          <a:scrgbClr r="0" g="0" b="0"/>
        </a:effectRef>
        <a:fontRef idx="minor"/>
      </dsp:style>
    </dsp:sp>
    <dsp:sp modelId="{C0D1F1EB-93BE-4879-B1EC-7C0CFBE0E96C}">
      <dsp:nvSpPr>
        <dsp:cNvPr id="0" name=""/>
        <dsp:cNvSpPr/>
      </dsp:nvSpPr>
      <dsp:spPr>
        <a:xfrm>
          <a:off x="6206701" y="375924"/>
          <a:ext cx="1803395" cy="1548548"/>
        </a:xfrm>
        <a:prstGeom prst="hexagon">
          <a:avLst>
            <a:gd name="adj" fmla="val 25000"/>
            <a:gd name="vf" fmla="val 115470"/>
          </a:avLst>
        </a:prstGeom>
        <a:solidFill>
          <a:schemeClr val="accent3">
            <a:hueOff val="-9540820"/>
            <a:satOff val="-2094"/>
            <a:lumOff val="21806"/>
            <a:alphaOff val="0"/>
          </a:schemeClr>
        </a:solidFill>
        <a:ln w="12700" cap="flat" cmpd="sng" algn="ctr">
          <a:solidFill>
            <a:schemeClr val="accent3">
              <a:hueOff val="-9540820"/>
              <a:satOff val="-2094"/>
              <a:lumOff val="21806"/>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7940" rIns="0" bIns="27940" numCol="1" spcCol="1270" anchor="ctr" anchorCtr="0">
          <a:noAutofit/>
        </a:bodyPr>
        <a:lstStyle/>
        <a:p>
          <a:pPr lvl="0" algn="ctr" defTabSz="977900">
            <a:lnSpc>
              <a:spcPct val="90000"/>
            </a:lnSpc>
            <a:spcBef>
              <a:spcPct val="0"/>
            </a:spcBef>
            <a:spcAft>
              <a:spcPct val="35000"/>
            </a:spcAft>
          </a:pPr>
          <a:r>
            <a:rPr lang="zh-TW" altLang="en-US" sz="2200" kern="1200" dirty="0" smtClean="0">
              <a:latin typeface="標楷體" panose="03000509000000000000" pitchFamily="65" charset="-120"/>
              <a:ea typeface="標楷體" panose="03000509000000000000" pitchFamily="65" charset="-120"/>
            </a:rPr>
            <a:t>註冊組</a:t>
          </a:r>
          <a:r>
            <a:rPr lang="en-US" altLang="zh-TW" sz="2200" kern="1200" dirty="0" smtClean="0">
              <a:latin typeface="標楷體" panose="03000509000000000000" pitchFamily="65" charset="-120"/>
              <a:ea typeface="標楷體" panose="03000509000000000000" pitchFamily="65" charset="-120"/>
            </a:rPr>
            <a:t/>
          </a:r>
          <a:br>
            <a:rPr lang="en-US" altLang="zh-TW" sz="2200" kern="1200" dirty="0" smtClean="0">
              <a:latin typeface="標楷體" panose="03000509000000000000" pitchFamily="65" charset="-120"/>
              <a:ea typeface="標楷體" panose="03000509000000000000" pitchFamily="65" charset="-120"/>
            </a:rPr>
          </a:br>
          <a:r>
            <a:rPr lang="zh-TW" altLang="en-US" sz="2200" kern="1200" dirty="0" smtClean="0">
              <a:latin typeface="標楷體" panose="03000509000000000000" pitchFamily="65" charset="-120"/>
              <a:ea typeface="標楷體" panose="03000509000000000000" pitchFamily="65" charset="-120"/>
            </a:rPr>
            <a:t>生輔組</a:t>
          </a:r>
          <a:r>
            <a:rPr lang="en-US" altLang="zh-TW" sz="2200" kern="1200" dirty="0" smtClean="0">
              <a:latin typeface="標楷體" panose="03000509000000000000" pitchFamily="65" charset="-120"/>
              <a:ea typeface="標楷體" panose="03000509000000000000" pitchFamily="65" charset="-120"/>
            </a:rPr>
            <a:t/>
          </a:r>
          <a:br>
            <a:rPr lang="en-US" altLang="zh-TW" sz="2200" kern="1200" dirty="0" smtClean="0">
              <a:latin typeface="標楷體" panose="03000509000000000000" pitchFamily="65" charset="-120"/>
              <a:ea typeface="標楷體" panose="03000509000000000000" pitchFamily="65" charset="-120"/>
            </a:rPr>
          </a:br>
          <a:r>
            <a:rPr lang="zh-TW" altLang="en-US" sz="2200" kern="1200" dirty="0" smtClean="0">
              <a:latin typeface="標楷體" panose="03000509000000000000" pitchFamily="65" charset="-120"/>
              <a:ea typeface="標楷體" panose="03000509000000000000" pitchFamily="65" charset="-120"/>
            </a:rPr>
            <a:t>學活組</a:t>
          </a:r>
          <a:endParaRPr lang="zh-TW" altLang="en-US" sz="2200" kern="1200" dirty="0">
            <a:latin typeface="標楷體" panose="03000509000000000000" pitchFamily="65" charset="-120"/>
            <a:ea typeface="標楷體" panose="03000509000000000000" pitchFamily="65" charset="-120"/>
          </a:endParaRPr>
        </a:p>
      </dsp:txBody>
      <dsp:txXfrm>
        <a:off x="6486030" y="615779"/>
        <a:ext cx="1244737" cy="1068838"/>
      </dsp:txXfrm>
    </dsp:sp>
    <dsp:sp modelId="{92FA0FC1-8827-4CCD-A628-5E918ADDBB9D}">
      <dsp:nvSpPr>
        <dsp:cNvPr id="0" name=""/>
        <dsp:cNvSpPr/>
      </dsp:nvSpPr>
      <dsp:spPr>
        <a:xfrm>
          <a:off x="7767222" y="1069929"/>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8673474"/>
              <a:satOff val="-1904"/>
              <a:lumOff val="19824"/>
              <a:alphaOff val="0"/>
            </a:schemeClr>
          </a:solidFill>
          <a:prstDash val="solid"/>
          <a:miter lim="800000"/>
        </a:ln>
        <a:effectLst/>
      </dsp:spPr>
      <dsp:style>
        <a:lnRef idx="2">
          <a:scrgbClr r="0" g="0" b="0"/>
        </a:lnRef>
        <a:fillRef idx="1">
          <a:scrgbClr r="0" g="0" b="0"/>
        </a:fillRef>
        <a:effectRef idx="0">
          <a:scrgbClr r="0" g="0" b="0"/>
        </a:effectRef>
        <a:fontRef idx="minor"/>
      </dsp:style>
    </dsp:sp>
    <dsp:sp modelId="{1FFE15C3-8D7C-4976-B479-FC8D68479944}">
      <dsp:nvSpPr>
        <dsp:cNvPr id="0" name=""/>
        <dsp:cNvSpPr/>
      </dsp:nvSpPr>
      <dsp:spPr>
        <a:xfrm>
          <a:off x="7758616" y="1239941"/>
          <a:ext cx="1803395" cy="1548548"/>
        </a:xfrm>
        <a:prstGeom prst="hexagon">
          <a:avLst>
            <a:gd name="adj" fmla="val 25000"/>
            <a:gd name="vf" fmla="val 115470"/>
          </a:avLst>
        </a:prstGeom>
        <a:blipFill rotWithShape="1">
          <a:blip xmlns:r="http://schemas.openxmlformats.org/officeDocument/2006/relationships" r:embed="rId5"/>
          <a:stretch>
            <a:fillRect/>
          </a:stretch>
        </a:blipFill>
        <a:ln w="12700" cap="flat" cmpd="sng" algn="ctr">
          <a:solidFill>
            <a:schemeClr val="accent3">
              <a:hueOff val="-9540820"/>
              <a:satOff val="-2094"/>
              <a:lumOff val="21806"/>
              <a:alphaOff val="0"/>
            </a:schemeClr>
          </a:solidFill>
          <a:prstDash val="solid"/>
          <a:miter lim="800000"/>
        </a:ln>
        <a:effectLst/>
      </dsp:spPr>
      <dsp:style>
        <a:lnRef idx="2">
          <a:scrgbClr r="0" g="0" b="0"/>
        </a:lnRef>
        <a:fillRef idx="1">
          <a:scrgbClr r="0" g="0" b="0"/>
        </a:fillRef>
        <a:effectRef idx="0">
          <a:scrgbClr r="0" g="0" b="0"/>
        </a:effectRef>
        <a:fontRef idx="minor"/>
      </dsp:style>
    </dsp:sp>
    <dsp:sp modelId="{03585464-3805-4B49-990D-2D57D4C4CA4A}">
      <dsp:nvSpPr>
        <dsp:cNvPr id="0" name=""/>
        <dsp:cNvSpPr/>
      </dsp:nvSpPr>
      <dsp:spPr>
        <a:xfrm>
          <a:off x="8118148" y="1274342"/>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9757657"/>
              <a:satOff val="-2142"/>
              <a:lumOff val="22302"/>
              <a:alphaOff val="0"/>
            </a:schemeClr>
          </a:solidFill>
          <a:prstDash val="solid"/>
          <a:miter lim="800000"/>
        </a:ln>
        <a:effectLst/>
      </dsp:spPr>
      <dsp:style>
        <a:lnRef idx="2">
          <a:scrgbClr r="0" g="0" b="0"/>
        </a:lnRef>
        <a:fillRef idx="1">
          <a:scrgbClr r="0" g="0" b="0"/>
        </a:fillRef>
        <a:effectRef idx="0">
          <a:scrgbClr r="0" g="0" b="0"/>
        </a:effectRef>
        <a:fontRef idx="minor"/>
      </dsp:style>
    </dsp:sp>
    <dsp:sp modelId="{5FBC37F1-B1E1-4E49-9120-6984E23BC862}">
      <dsp:nvSpPr>
        <dsp:cNvPr id="0" name=""/>
        <dsp:cNvSpPr/>
      </dsp:nvSpPr>
      <dsp:spPr>
        <a:xfrm>
          <a:off x="7758616" y="2949027"/>
          <a:ext cx="1803395" cy="1548548"/>
        </a:xfrm>
        <a:prstGeom prst="hexagon">
          <a:avLst>
            <a:gd name="adj" fmla="val 25000"/>
            <a:gd name="vf" fmla="val 115470"/>
          </a:avLst>
        </a:prstGeom>
        <a:solidFill>
          <a:schemeClr val="accent3">
            <a:hueOff val="-11926025"/>
            <a:satOff val="-2618"/>
            <a:lumOff val="27258"/>
            <a:alphaOff val="0"/>
          </a:schemeClr>
        </a:solidFill>
        <a:ln w="12700" cap="flat" cmpd="sng" algn="ctr">
          <a:solidFill>
            <a:schemeClr val="accent3">
              <a:hueOff val="-11926025"/>
              <a:satOff val="-2618"/>
              <a:lumOff val="27258"/>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27940" rIns="0" bIns="27940" numCol="1" spcCol="1270" anchor="ctr" anchorCtr="0">
          <a:noAutofit/>
        </a:bodyPr>
        <a:lstStyle/>
        <a:p>
          <a:pPr lvl="0" algn="ctr" defTabSz="977900">
            <a:lnSpc>
              <a:spcPct val="90000"/>
            </a:lnSpc>
            <a:spcBef>
              <a:spcPct val="0"/>
            </a:spcBef>
            <a:spcAft>
              <a:spcPct val="35000"/>
            </a:spcAft>
          </a:pPr>
          <a:r>
            <a:rPr lang="zh-TW" altLang="en-US" sz="2200" kern="1200" dirty="0" smtClean="0">
              <a:latin typeface="標楷體" panose="03000509000000000000" pitchFamily="65" charset="-120"/>
              <a:ea typeface="標楷體" panose="03000509000000000000" pitchFamily="65" charset="-120"/>
            </a:rPr>
            <a:t>系統</a:t>
          </a:r>
          <a:r>
            <a:rPr lang="en-US" altLang="zh-TW" sz="2200" kern="1200" dirty="0" smtClean="0">
              <a:latin typeface="標楷體" panose="03000509000000000000" pitchFamily="65" charset="-120"/>
              <a:ea typeface="標楷體" panose="03000509000000000000" pitchFamily="65" charset="-120"/>
            </a:rPr>
            <a:t/>
          </a:r>
          <a:br>
            <a:rPr lang="en-US" altLang="zh-TW" sz="2200" kern="1200" dirty="0" smtClean="0">
              <a:latin typeface="標楷體" panose="03000509000000000000" pitchFamily="65" charset="-120"/>
              <a:ea typeface="標楷體" panose="03000509000000000000" pitchFamily="65" charset="-120"/>
            </a:rPr>
          </a:br>
          <a:r>
            <a:rPr lang="zh-TW" altLang="en-US" sz="2200" kern="1200" dirty="0" smtClean="0">
              <a:latin typeface="標楷體" panose="03000509000000000000" pitchFamily="65" charset="-120"/>
              <a:ea typeface="標楷體" panose="03000509000000000000" pitchFamily="65" charset="-120"/>
            </a:rPr>
            <a:t>管理人員</a:t>
          </a:r>
          <a:endParaRPr lang="zh-TW" altLang="en-US" sz="2200" kern="1200" dirty="0">
            <a:latin typeface="標楷體" panose="03000509000000000000" pitchFamily="65" charset="-120"/>
            <a:ea typeface="標楷體" panose="03000509000000000000" pitchFamily="65" charset="-120"/>
          </a:endParaRPr>
        </a:p>
      </dsp:txBody>
      <dsp:txXfrm>
        <a:off x="8037945" y="3188882"/>
        <a:ext cx="1244737" cy="1068838"/>
      </dsp:txXfrm>
    </dsp:sp>
    <dsp:sp modelId="{30696973-DA10-4238-9AEF-2241C7971597}">
      <dsp:nvSpPr>
        <dsp:cNvPr id="0" name=""/>
        <dsp:cNvSpPr/>
      </dsp:nvSpPr>
      <dsp:spPr>
        <a:xfrm>
          <a:off x="8116235" y="4305129"/>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10841841"/>
              <a:satOff val="-2380"/>
              <a:lumOff val="2478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AD7C54C-D165-4906-AEDD-059C81744125}">
      <dsp:nvSpPr>
        <dsp:cNvPr id="0" name=""/>
        <dsp:cNvSpPr/>
      </dsp:nvSpPr>
      <dsp:spPr>
        <a:xfrm>
          <a:off x="6206701" y="3796591"/>
          <a:ext cx="1803395" cy="1548548"/>
        </a:xfrm>
        <a:prstGeom prst="hexagon">
          <a:avLst>
            <a:gd name="adj" fmla="val 25000"/>
            <a:gd name="vf" fmla="val 115470"/>
          </a:avLst>
        </a:prstGeom>
        <a:blipFill rotWithShape="1">
          <a:blip xmlns:r="http://schemas.openxmlformats.org/officeDocument/2006/relationships" r:embed="rId6"/>
          <a:stretch>
            <a:fillRect/>
          </a:stretch>
        </a:blipFill>
        <a:ln w="12700" cap="flat" cmpd="sng" algn="ctr">
          <a:solidFill>
            <a:schemeClr val="accent3">
              <a:hueOff val="-11926025"/>
              <a:satOff val="-2618"/>
              <a:lumOff val="27258"/>
              <a:alphaOff val="0"/>
            </a:schemeClr>
          </a:solidFill>
          <a:prstDash val="solid"/>
          <a:miter lim="800000"/>
        </a:ln>
        <a:effectLst/>
      </dsp:spPr>
      <dsp:style>
        <a:lnRef idx="2">
          <a:scrgbClr r="0" g="0" b="0"/>
        </a:lnRef>
        <a:fillRef idx="1">
          <a:scrgbClr r="0" g="0" b="0"/>
        </a:fillRef>
        <a:effectRef idx="0">
          <a:scrgbClr r="0" g="0" b="0"/>
        </a:effectRef>
        <a:fontRef idx="minor"/>
      </dsp:style>
    </dsp:sp>
    <dsp:sp modelId="{4FB862C4-C472-48EC-9FBD-F88FD6F644D6}">
      <dsp:nvSpPr>
        <dsp:cNvPr id="0" name=""/>
        <dsp:cNvSpPr/>
      </dsp:nvSpPr>
      <dsp:spPr>
        <a:xfrm>
          <a:off x="7781565" y="4476137"/>
          <a:ext cx="210364" cy="181478"/>
        </a:xfrm>
        <a:prstGeom prst="hexagon">
          <a:avLst>
            <a:gd name="adj" fmla="val 25000"/>
            <a:gd name="vf" fmla="val 115470"/>
          </a:avLst>
        </a:prstGeom>
        <a:solidFill>
          <a:schemeClr val="lt1">
            <a:hueOff val="0"/>
            <a:satOff val="0"/>
            <a:lumOff val="0"/>
            <a:alphaOff val="0"/>
          </a:schemeClr>
        </a:solidFill>
        <a:ln w="12700" cap="flat" cmpd="sng" algn="ctr">
          <a:solidFill>
            <a:schemeClr val="accent3">
              <a:hueOff val="-11926025"/>
              <a:satOff val="-2618"/>
              <a:lumOff val="27258"/>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8F6B28-8439-4899-BD6D-D95D291D937A}">
      <dsp:nvSpPr>
        <dsp:cNvPr id="0" name=""/>
        <dsp:cNvSpPr/>
      </dsp:nvSpPr>
      <dsp:spPr>
        <a:xfrm>
          <a:off x="0" y="0"/>
          <a:ext cx="8477793" cy="1135872"/>
        </a:xfrm>
        <a:prstGeom prst="roundRect">
          <a:avLst>
            <a:gd name="adj" fmla="val 10000"/>
          </a:avLst>
        </a:prstGeom>
        <a:solidFill>
          <a:schemeClr val="accent5">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lvl="0" algn="l" defTabSz="1066800">
            <a:lnSpc>
              <a:spcPct val="90000"/>
            </a:lnSpc>
            <a:spcBef>
              <a:spcPct val="0"/>
            </a:spcBef>
            <a:spcAft>
              <a:spcPct val="35000"/>
            </a:spcAft>
          </a:pPr>
          <a:r>
            <a:rPr lang="zh-TW" altLang="en-US" sz="2400" kern="1200" dirty="0" smtClean="0">
              <a:latin typeface="標楷體" panose="03000509000000000000" pitchFamily="65" charset="-120"/>
              <a:ea typeface="標楷體" panose="03000509000000000000" pitchFamily="65" charset="-120"/>
            </a:rPr>
            <a:t>大學端 招生策略 </a:t>
          </a:r>
          <a:r>
            <a:rPr lang="en-US" altLang="zh-TW" sz="2400" kern="1200" dirty="0" smtClean="0">
              <a:latin typeface="標楷體" panose="03000509000000000000" pitchFamily="65" charset="-120"/>
              <a:ea typeface="標楷體" panose="03000509000000000000" pitchFamily="65" charset="-120"/>
            </a:rPr>
            <a:t>/</a:t>
          </a:r>
          <a:r>
            <a:rPr lang="zh-TW" altLang="en-US" sz="2400" kern="1200" dirty="0" smtClean="0">
              <a:latin typeface="標楷體" panose="03000509000000000000" pitchFamily="65" charset="-120"/>
              <a:ea typeface="標楷體" panose="03000509000000000000" pitchFamily="65" charset="-120"/>
            </a:rPr>
            <a:t> 採計科目 </a:t>
          </a:r>
          <a:r>
            <a:rPr lang="en-US" altLang="zh-TW" sz="2400" kern="1200" dirty="0" smtClean="0">
              <a:latin typeface="標楷體" panose="03000509000000000000" pitchFamily="65" charset="-120"/>
              <a:ea typeface="標楷體" panose="03000509000000000000" pitchFamily="65" charset="-120"/>
            </a:rPr>
            <a:t>/</a:t>
          </a:r>
          <a:r>
            <a:rPr lang="zh-TW" altLang="en-US" sz="2400" kern="1200" dirty="0" smtClean="0">
              <a:latin typeface="標楷體" panose="03000509000000000000" pitchFamily="65" charset="-120"/>
              <a:ea typeface="標楷體" panose="03000509000000000000" pitchFamily="65" charset="-120"/>
            </a:rPr>
            <a:t> 公布相關訊息</a:t>
          </a:r>
          <a:endParaRPr lang="zh-TW" altLang="en-US" sz="2400" kern="1200" dirty="0">
            <a:latin typeface="標楷體" panose="03000509000000000000" pitchFamily="65" charset="-120"/>
            <a:ea typeface="標楷體" panose="03000509000000000000" pitchFamily="65" charset="-120"/>
          </a:endParaRPr>
        </a:p>
      </dsp:txBody>
      <dsp:txXfrm>
        <a:off x="1809145" y="0"/>
        <a:ext cx="6668647" cy="1135872"/>
      </dsp:txXfrm>
    </dsp:sp>
    <dsp:sp modelId="{1A1E221C-C7AA-417C-B3CB-5E3049CF0891}">
      <dsp:nvSpPr>
        <dsp:cNvPr id="0" name=""/>
        <dsp:cNvSpPr/>
      </dsp:nvSpPr>
      <dsp:spPr>
        <a:xfrm>
          <a:off x="259735" y="113587"/>
          <a:ext cx="1403261" cy="908698"/>
        </a:xfrm>
        <a:prstGeom prst="roundRect">
          <a:avLst>
            <a:gd name="adj" fmla="val 10000"/>
          </a:avLst>
        </a:prstGeom>
        <a:blipFill rotWithShape="1">
          <a:blip xmlns:r="http://schemas.openxmlformats.org/officeDocument/2006/relationships" r:embed="rId1"/>
          <a:stretch>
            <a:fillRect/>
          </a:stretch>
        </a:blip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1">
          <a:scrgbClr r="0" g="0" b="0"/>
        </a:effectRef>
        <a:fontRef idx="minor"/>
      </dsp:style>
    </dsp:sp>
    <dsp:sp modelId="{167CF51A-B71B-40AD-AAE2-D40520D8DBC8}">
      <dsp:nvSpPr>
        <dsp:cNvPr id="0" name=""/>
        <dsp:cNvSpPr/>
      </dsp:nvSpPr>
      <dsp:spPr>
        <a:xfrm>
          <a:off x="0" y="1249460"/>
          <a:ext cx="8477793" cy="1135872"/>
        </a:xfrm>
        <a:prstGeom prst="roundRect">
          <a:avLst>
            <a:gd name="adj" fmla="val 10000"/>
          </a:avLst>
        </a:prstGeom>
        <a:solidFill>
          <a:schemeClr val="accent5">
            <a:hueOff val="-3975342"/>
            <a:satOff val="-873"/>
            <a:lumOff val="9086"/>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lvl="0" algn="l" defTabSz="1200150">
            <a:lnSpc>
              <a:spcPct val="90000"/>
            </a:lnSpc>
            <a:spcBef>
              <a:spcPct val="0"/>
            </a:spcBef>
            <a:spcAft>
              <a:spcPct val="35000"/>
            </a:spcAft>
          </a:pPr>
          <a:r>
            <a:rPr lang="zh-TW" altLang="en-US" sz="2700" kern="1200" dirty="0" smtClean="0">
              <a:latin typeface="標楷體" panose="03000509000000000000" pitchFamily="65" charset="-120"/>
              <a:ea typeface="標楷體" panose="03000509000000000000" pitchFamily="65" charset="-120"/>
            </a:rPr>
            <a:t>高中端 </a:t>
          </a:r>
          <a:r>
            <a:rPr lang="zh-TW" altLang="en-US" sz="2400" kern="1200" dirty="0" smtClean="0">
              <a:latin typeface="標楷體" panose="03000509000000000000" pitchFamily="65" charset="-120"/>
              <a:ea typeface="標楷體" panose="03000509000000000000" pitchFamily="65" charset="-120"/>
            </a:rPr>
            <a:t>適性輔導 </a:t>
          </a:r>
          <a:r>
            <a:rPr lang="en-US" altLang="zh-TW" sz="2400" kern="1200" dirty="0" smtClean="0">
              <a:latin typeface="標楷體" panose="03000509000000000000" pitchFamily="65" charset="-120"/>
              <a:ea typeface="標楷體" panose="03000509000000000000" pitchFamily="65" charset="-120"/>
            </a:rPr>
            <a:t>/</a:t>
          </a:r>
          <a:r>
            <a:rPr lang="zh-TW" altLang="en-US" sz="2400" kern="1200" dirty="0" smtClean="0">
              <a:latin typeface="標楷體" panose="03000509000000000000" pitchFamily="65" charset="-120"/>
              <a:ea typeface="標楷體" panose="03000509000000000000" pitchFamily="65" charset="-120"/>
            </a:rPr>
            <a:t> 相關配套 </a:t>
          </a:r>
          <a:r>
            <a:rPr lang="en-US" altLang="zh-TW" sz="2400" kern="1200" dirty="0" smtClean="0">
              <a:latin typeface="標楷體" panose="03000509000000000000" pitchFamily="65" charset="-120"/>
              <a:ea typeface="標楷體" panose="03000509000000000000" pitchFamily="65" charset="-120"/>
            </a:rPr>
            <a:t>/</a:t>
          </a:r>
          <a:r>
            <a:rPr lang="zh-TW" altLang="en-US" sz="2400" kern="1200" dirty="0" smtClean="0">
              <a:latin typeface="標楷體" panose="03000509000000000000" pitchFamily="65" charset="-120"/>
              <a:ea typeface="標楷體" panose="03000509000000000000" pitchFamily="65" charset="-120"/>
            </a:rPr>
            <a:t> 素養導向評量</a:t>
          </a:r>
          <a:endParaRPr lang="zh-TW" altLang="en-US" sz="2700" kern="1200" dirty="0">
            <a:latin typeface="標楷體" panose="03000509000000000000" pitchFamily="65" charset="-120"/>
            <a:ea typeface="標楷體" panose="03000509000000000000" pitchFamily="65" charset="-120"/>
          </a:endParaRPr>
        </a:p>
      </dsp:txBody>
      <dsp:txXfrm>
        <a:off x="1809145" y="1249460"/>
        <a:ext cx="6668647" cy="1135872"/>
      </dsp:txXfrm>
    </dsp:sp>
    <dsp:sp modelId="{CF04959F-A3B8-426F-AA5F-F2A7183EFEAC}">
      <dsp:nvSpPr>
        <dsp:cNvPr id="0" name=""/>
        <dsp:cNvSpPr/>
      </dsp:nvSpPr>
      <dsp:spPr>
        <a:xfrm>
          <a:off x="259735" y="1363047"/>
          <a:ext cx="1403261" cy="908698"/>
        </a:xfrm>
        <a:prstGeom prst="roundRect">
          <a:avLst>
            <a:gd name="adj" fmla="val 10000"/>
          </a:avLst>
        </a:prstGeom>
        <a:blipFill rotWithShape="1">
          <a:blip xmlns:r="http://schemas.openxmlformats.org/officeDocument/2006/relationships" r:embed="rId2"/>
          <a:stretch>
            <a:fillRect/>
          </a:stretch>
        </a:blip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1">
          <a:scrgbClr r="0" g="0" b="0"/>
        </a:effectRef>
        <a:fontRef idx="minor"/>
      </dsp:style>
    </dsp:sp>
    <dsp:sp modelId="{6CFD748F-4231-4398-B81F-95119757D7C3}">
      <dsp:nvSpPr>
        <dsp:cNvPr id="0" name=""/>
        <dsp:cNvSpPr/>
      </dsp:nvSpPr>
      <dsp:spPr>
        <a:xfrm>
          <a:off x="0" y="2498920"/>
          <a:ext cx="8477793" cy="1135872"/>
        </a:xfrm>
        <a:prstGeom prst="roundRect">
          <a:avLst>
            <a:gd name="adj" fmla="val 10000"/>
          </a:avLst>
        </a:prstGeom>
        <a:solidFill>
          <a:schemeClr val="accent5">
            <a:hueOff val="-7950684"/>
            <a:satOff val="-1745"/>
            <a:lumOff val="18172"/>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02870" tIns="102870" rIns="102870" bIns="102870" numCol="1" spcCol="1270" anchor="ctr" anchorCtr="0">
          <a:noAutofit/>
        </a:bodyPr>
        <a:lstStyle/>
        <a:p>
          <a:pPr lvl="0" algn="l" defTabSz="1200150">
            <a:lnSpc>
              <a:spcPct val="90000"/>
            </a:lnSpc>
            <a:spcBef>
              <a:spcPct val="0"/>
            </a:spcBef>
            <a:spcAft>
              <a:spcPct val="35000"/>
            </a:spcAft>
          </a:pPr>
          <a:r>
            <a:rPr lang="zh-TW" altLang="en-US" sz="2700" kern="1200" dirty="0" smtClean="0">
              <a:latin typeface="標楷體" panose="03000509000000000000" pitchFamily="65" charset="-120"/>
              <a:ea typeface="標楷體" panose="03000509000000000000" pitchFamily="65" charset="-120"/>
            </a:rPr>
            <a:t>學生端 </a:t>
          </a:r>
          <a:r>
            <a:rPr lang="zh-TW" altLang="en-US" sz="2400" kern="1200" dirty="0" smtClean="0">
              <a:latin typeface="標楷體" panose="03000509000000000000" pitchFamily="65" charset="-120"/>
              <a:ea typeface="標楷體" panose="03000509000000000000" pitchFamily="65" charset="-120"/>
            </a:rPr>
            <a:t>及早定向 </a:t>
          </a:r>
          <a:r>
            <a:rPr lang="en-US" altLang="zh-TW" sz="2400" kern="1200" dirty="0" smtClean="0">
              <a:latin typeface="標楷體" panose="03000509000000000000" pitchFamily="65" charset="-120"/>
              <a:ea typeface="標楷體" panose="03000509000000000000" pitchFamily="65" charset="-120"/>
            </a:rPr>
            <a:t>/</a:t>
          </a:r>
          <a:r>
            <a:rPr lang="zh-TW" altLang="en-US" sz="2400" kern="1200" dirty="0" smtClean="0">
              <a:latin typeface="標楷體" panose="03000509000000000000" pitchFamily="65" charset="-120"/>
              <a:ea typeface="標楷體" panose="03000509000000000000" pitchFamily="65" charset="-120"/>
            </a:rPr>
            <a:t> 學習歷程 </a:t>
          </a:r>
          <a:r>
            <a:rPr lang="en-US" altLang="zh-TW" sz="2400" kern="1200" dirty="0" smtClean="0">
              <a:latin typeface="標楷體" panose="03000509000000000000" pitchFamily="65" charset="-120"/>
              <a:ea typeface="標楷體" panose="03000509000000000000" pitchFamily="65" charset="-120"/>
            </a:rPr>
            <a:t>/</a:t>
          </a:r>
          <a:r>
            <a:rPr lang="zh-TW" altLang="en-US" sz="2400" kern="1200" dirty="0" smtClean="0">
              <a:latin typeface="標楷體" panose="03000509000000000000" pitchFamily="65" charset="-120"/>
              <a:ea typeface="標楷體" panose="03000509000000000000" pitchFamily="65" charset="-120"/>
            </a:rPr>
            <a:t> 一步一腳印 </a:t>
          </a:r>
          <a:endParaRPr lang="zh-TW" altLang="en-US" sz="2700" kern="1200" dirty="0">
            <a:latin typeface="標楷體" panose="03000509000000000000" pitchFamily="65" charset="-120"/>
            <a:ea typeface="標楷體" panose="03000509000000000000" pitchFamily="65" charset="-120"/>
          </a:endParaRPr>
        </a:p>
      </dsp:txBody>
      <dsp:txXfrm>
        <a:off x="1809145" y="2498920"/>
        <a:ext cx="6668647" cy="1135872"/>
      </dsp:txXfrm>
    </dsp:sp>
    <dsp:sp modelId="{CAA65EDC-DA4D-447B-B6BD-EC64AAE0423C}">
      <dsp:nvSpPr>
        <dsp:cNvPr id="0" name=""/>
        <dsp:cNvSpPr/>
      </dsp:nvSpPr>
      <dsp:spPr>
        <a:xfrm>
          <a:off x="259735" y="2612507"/>
          <a:ext cx="1403261" cy="908698"/>
        </a:xfrm>
        <a:prstGeom prst="roundRect">
          <a:avLst>
            <a:gd name="adj" fmla="val 10000"/>
          </a:avLst>
        </a:prstGeom>
        <a:blipFill rotWithShape="1">
          <a:blip xmlns:r="http://schemas.openxmlformats.org/officeDocument/2006/relationships" r:embed="rId3"/>
          <a:stretch>
            <a:fillRect/>
          </a:stretch>
        </a:blip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1">
          <a:scrgbClr r="0" g="0" b="0"/>
        </a:effectRef>
        <a:fontRef idx="minor"/>
      </dsp:style>
    </dsp:sp>
    <dsp:sp modelId="{9A97D96B-BEAD-450D-B5C0-5184084F9052}">
      <dsp:nvSpPr>
        <dsp:cNvPr id="0" name=""/>
        <dsp:cNvSpPr/>
      </dsp:nvSpPr>
      <dsp:spPr>
        <a:xfrm>
          <a:off x="0" y="3748380"/>
          <a:ext cx="8477793" cy="1135872"/>
        </a:xfrm>
        <a:prstGeom prst="roundRect">
          <a:avLst>
            <a:gd name="adj" fmla="val 10000"/>
          </a:avLst>
        </a:prstGeom>
        <a:solidFill>
          <a:schemeClr val="accent5">
            <a:hueOff val="-11926025"/>
            <a:satOff val="-2618"/>
            <a:lumOff val="27258"/>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lvl="0" algn="l" defTabSz="1244600">
            <a:lnSpc>
              <a:spcPct val="90000"/>
            </a:lnSpc>
            <a:spcBef>
              <a:spcPct val="0"/>
            </a:spcBef>
            <a:spcAft>
              <a:spcPct val="35000"/>
            </a:spcAft>
          </a:pPr>
          <a:r>
            <a:rPr lang="zh-TW" altLang="en-US" sz="2800" kern="1200" dirty="0" smtClean="0">
              <a:latin typeface="標楷體" panose="03000509000000000000" pitchFamily="65" charset="-120"/>
              <a:ea typeface="標楷體" panose="03000509000000000000" pitchFamily="65" charset="-120"/>
            </a:rPr>
            <a:t>家長端 </a:t>
          </a:r>
          <a:r>
            <a:rPr lang="zh-TW" altLang="en-US" sz="2400" kern="1200" dirty="0" smtClean="0">
              <a:latin typeface="標楷體" panose="03000509000000000000" pitchFamily="65" charset="-120"/>
              <a:ea typeface="標楷體" panose="03000509000000000000" pitchFamily="65" charset="-120"/>
            </a:rPr>
            <a:t>親子溝通 </a:t>
          </a:r>
          <a:r>
            <a:rPr lang="en-US" altLang="zh-TW" sz="2400" kern="1200" dirty="0" smtClean="0">
              <a:latin typeface="標楷體" panose="03000509000000000000" pitchFamily="65" charset="-120"/>
              <a:ea typeface="標楷體" panose="03000509000000000000" pitchFamily="65" charset="-120"/>
            </a:rPr>
            <a:t>/</a:t>
          </a:r>
          <a:r>
            <a:rPr lang="zh-TW" altLang="en-US" sz="2400" kern="1200" dirty="0" smtClean="0">
              <a:latin typeface="標楷體" panose="03000509000000000000" pitchFamily="65" charset="-120"/>
              <a:ea typeface="標楷體" panose="03000509000000000000" pitchFamily="65" charset="-120"/>
            </a:rPr>
            <a:t> 關心陪伴 </a:t>
          </a:r>
          <a:r>
            <a:rPr lang="en-US" altLang="zh-TW" sz="2400" kern="1200" dirty="0" smtClean="0">
              <a:latin typeface="標楷體" panose="03000509000000000000" pitchFamily="65" charset="-120"/>
              <a:ea typeface="標楷體" panose="03000509000000000000" pitchFamily="65" charset="-120"/>
            </a:rPr>
            <a:t>/</a:t>
          </a:r>
          <a:r>
            <a:rPr lang="zh-TW" altLang="en-US" sz="2400" kern="1200" dirty="0" smtClean="0">
              <a:latin typeface="標楷體" panose="03000509000000000000" pitchFamily="65" charset="-120"/>
              <a:ea typeface="標楷體" panose="03000509000000000000" pitchFamily="65" charset="-120"/>
            </a:rPr>
            <a:t> 抓住變革趨勢 </a:t>
          </a:r>
          <a:endParaRPr lang="zh-TW" altLang="en-US" sz="2800" kern="1200" dirty="0">
            <a:latin typeface="標楷體" panose="03000509000000000000" pitchFamily="65" charset="-120"/>
            <a:ea typeface="標楷體" panose="03000509000000000000" pitchFamily="65" charset="-120"/>
          </a:endParaRPr>
        </a:p>
      </dsp:txBody>
      <dsp:txXfrm>
        <a:off x="1809145" y="3748380"/>
        <a:ext cx="6668647" cy="1135872"/>
      </dsp:txXfrm>
    </dsp:sp>
    <dsp:sp modelId="{871FD306-1EC0-400F-9CEE-6E87BF79DC14}">
      <dsp:nvSpPr>
        <dsp:cNvPr id="0" name=""/>
        <dsp:cNvSpPr/>
      </dsp:nvSpPr>
      <dsp:spPr>
        <a:xfrm>
          <a:off x="264831" y="3861967"/>
          <a:ext cx="1393070" cy="908698"/>
        </a:xfrm>
        <a:prstGeom prst="roundRect">
          <a:avLst>
            <a:gd name="adj" fmla="val 10000"/>
          </a:avLst>
        </a:prstGeom>
        <a:blipFill rotWithShape="1">
          <a:blip xmlns:r="http://schemas.openxmlformats.org/officeDocument/2006/relationships" r:embed="rId4"/>
          <a:stretch>
            <a:fillRect/>
          </a:stretch>
        </a:blip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1">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8/layout/HexagonCluster">
  <dgm:title val=""/>
  <dgm:desc val=""/>
  <dgm:catLst>
    <dgm:cat type="picture" pri="21000"/>
    <dgm:cat type="relationship" pri="3200"/>
    <dgm:cat type="pictureconvert" pri="21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tyleData>
  <dgm:clr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clrData>
  <dgm:layoutNode name="Name0">
    <dgm:varLst>
      <dgm:chMax val="21"/>
      <dgm:chPref val="21"/>
    </dgm:varLst>
    <dgm:shape xmlns:r="http://schemas.openxmlformats.org/officeDocument/2006/relationships" r:blip="">
      <dgm:adjLst/>
    </dgm:shape>
    <dgm:choose name="Name1">
      <dgm:if name="Name2" axis="ch" ptType="node" func="cnt" op="equ" val="1">
        <dgm:alg type="composite">
          <dgm:param type="ar" val="1.3871"/>
        </dgm:alg>
        <dgm:constrLst>
          <dgm:constr type="primFontSz" for="des" ptType="node" op="equ" val="65"/>
          <dgm:constr type="l" for="ch" forName="text1" refType="w" fact="0.4525"/>
          <dgm:constr type="t" for="ch" forName="text1" refType="h" fact="0.346"/>
          <dgm:constr type="w" for="ch" forName="text1" refType="w" fact="0.5475"/>
          <dgm:constr type="h" for="ch" forName="text1" refType="h" fact="0.654"/>
          <dgm:constr type="l" for="ch" forName="textaccent1" refType="w" fact="0.4652"/>
          <dgm:constr type="t" for="ch" forName="textaccent1" refType="h" fact="0.6348"/>
          <dgm:constr type="w" for="ch" forName="textaccent1" refType="w" fact="0.0639"/>
          <dgm:constr type="h" for="ch" forName="textaccent1" refType="h" fact="0.0765"/>
          <dgm:constr type="l" for="ch" forName="image1" refType="w" fact="0"/>
          <dgm:constr type="t" for="ch" forName="image1" refType="h" fact="0"/>
          <dgm:constr type="w" for="ch" forName="image1" refType="w" fact="0.5468"/>
          <dgm:constr type="h" for="ch" forName="image1" refType="h" fact="0.6538"/>
          <dgm:constr type="l" for="ch" forName="imageaccent1" refType="w" fact="0.3702"/>
          <dgm:constr type="t" for="ch" forName="imageaccent1" refType="h" fact="0.5633"/>
          <dgm:constr type="w" for="ch" forName="imageaccent1" refType="w" fact="0.0639"/>
          <dgm:constr type="h" for="ch" forName="imageaccent1" refType="h" fact="0.0765"/>
        </dgm:constrLst>
      </dgm:if>
      <dgm:if name="Name3" axis="ch" ptType="node" func="cnt" op="equ" val="2">
        <dgm:alg type="composite">
          <dgm:param type="ar" val="2.6443"/>
        </dgm:alg>
        <dgm:constrLst>
          <dgm:constr type="primFontSz" for="des" ptType="node" op="equ" val="65"/>
          <dgm:constr type="l" for="ch" forName="text1" refType="w" fact="0.2383"/>
          <dgm:constr type="t" for="ch" forName="text1" refType="h" fact="0.3501"/>
          <dgm:constr type="w" for="ch" forName="text1" refType="w" fact="0.285"/>
          <dgm:constr type="h" for="ch" forName="text1" refType="h" fact="0.6499"/>
          <dgm:constr type="l" for="ch" forName="textaccent1" refType="w" fact="0.2472"/>
          <dgm:constr type="t" for="ch" forName="textaccent1" refType="h" fact="0.6371"/>
          <dgm:constr type="w" for="ch" forName="textaccent1" refType="w" fact="0.0333"/>
          <dgm:constr type="h" for="ch" forName="textaccent1" refType="h" fact="0.076"/>
          <dgm:constr type="l" for="ch" forName="image1" refType="w" fact="0"/>
          <dgm:constr type="t" for="ch" forName="image1" refType="h" fact="0"/>
          <dgm:constr type="w" for="ch" forName="image1" refType="w" fact="0.285"/>
          <dgm:constr type="h" for="ch" forName="image1" refType="h" fact="0.6499"/>
          <dgm:constr type="l" for="ch" forName="imageaccent1" refType="w" fact="0.1942"/>
          <dgm:constr type="t" for="ch" forName="imageaccent1" refType="h" fact="0.5602"/>
          <dgm:constr type="w" for="ch" forName="imageaccent1" refType="w" fact="0.0333"/>
          <dgm:constr type="h" for="ch" forName="imageaccent1" refType="h" fact="0.076"/>
          <dgm:constr type="l" for="ch" forName="text2" refType="w" fact="0.4767"/>
          <dgm:constr type="t" for="ch" forName="text2" refType="h" fact="0"/>
          <dgm:constr type="w" for="ch" forName="text2" refType="w" fact="0.285"/>
          <dgm:constr type="h" for="ch" forName="text2" refType="h" fact="0.6499"/>
          <dgm:constr type="l" for="ch" forName="textaccent2" refType="w" fact="0.6709"/>
          <dgm:constr type="t" for="ch" forName="textaccent2" refType="h" fact="0.5602"/>
          <dgm:constr type="w" for="ch" forName="textaccent2" refType="w" fact="0.0333"/>
          <dgm:constr type="h" for="ch" forName="textaccent2" refType="h" fact="0.076"/>
          <dgm:constr type="l" for="ch" forName="image2" refType="w" fact="0.715"/>
          <dgm:constr type="t" for="ch" forName="image2" refType="h" fact="0.3501"/>
          <dgm:constr type="w" for="ch" forName="image2" refType="w" fact="0.285"/>
          <dgm:constr type="h" for="ch" forName="image2" refType="h" fact="0.6499"/>
          <dgm:constr type="l" for="ch" forName="imageaccent2" refType="w" fact="0.7239"/>
          <dgm:constr type="t" for="ch" forName="imageaccent2" refType="h" fact="0.6371"/>
          <dgm:constr type="w" for="ch" forName="imageaccent2" refType="w" fact="0.0333"/>
          <dgm:constr type="h" for="ch" forName="imageaccent2" refType="h" fact="0.076"/>
        </dgm:constrLst>
      </dgm:if>
      <dgm:if name="Name4" axis="ch" ptType="node" func="cnt" op="equ" val="3">
        <dgm:alg type="composite">
          <dgm:param type="ar" val="1.5623"/>
        </dgm:alg>
        <dgm:constrLst>
          <dgm:constr type="primFontSz" for="des" ptType="node" op="equ" val="65"/>
          <dgm:constr type="l" for="ch" forName="text1" refType="w" fact="0.2402"/>
          <dgm:constr type="t" for="ch" forName="text1" refType="h" fact="0.6215"/>
          <dgm:constr type="w" for="ch" forName="text1" refType="w" fact="0.281"/>
          <dgm:constr type="h" for="ch" forName="text1" refType="h" fact="0.3785"/>
          <dgm:constr type="l" for="ch" forName="textaccent1" refType="w" fact="0.2475"/>
          <dgm:constr type="t" for="ch" forName="textaccent1" refType="h" fact="0.7886"/>
          <dgm:constr type="w" for="ch" forName="textaccent1" refType="w" fact="0.0329"/>
          <dgm:constr type="h" for="ch" forName="textaccent1" refType="h" fact="0.0443"/>
          <dgm:constr type="l" for="ch" forName="image1" refType="w" fact="0"/>
          <dgm:constr type="t" for="ch" forName="image1" refType="h" fact="0.4182"/>
          <dgm:constr type="w" for="ch" forName="image1" refType="w" fact="0.281"/>
          <dgm:constr type="h" for="ch" forName="image1" refType="h" fact="0.3785"/>
          <dgm:constr type="l" for="ch" forName="imageaccent1" refType="w" fact="0.1913"/>
          <dgm:constr type="t" for="ch" forName="imageaccent1" refType="h" fact="0.7467"/>
          <dgm:constr type="w" for="ch" forName="imageaccent1" refType="w" fact="0.0329"/>
          <dgm:constr type="h" for="ch" forName="imageaccent1" refType="h" fact="0.0443"/>
          <dgm:constr type="l" for="ch" forName="text2" refType="w" fact="0.4796"/>
          <dgm:constr type="t" for="ch" forName="text2" refType="h" fact="0.4137"/>
          <dgm:constr type="w" for="ch" forName="text2" refType="w" fact="0.281"/>
          <dgm:constr type="h" for="ch" forName="text2" refType="h" fact="0.3785"/>
          <dgm:constr type="l" for="ch" forName="textaccent2" refType="w" fact="0.6717"/>
          <dgm:constr type="t" for="ch" forName="textaccent2" refType="h" fact="0.7418"/>
          <dgm:constr type="w" for="ch" forName="textaccent2" refType="w" fact="0.0329"/>
          <dgm:constr type="h" for="ch" forName="textaccent2" refType="h" fact="0.0443"/>
          <dgm:constr type="l" for="ch" forName="image2" refType="w" fact="0.719"/>
          <dgm:constr type="t" for="ch" forName="image2" refType="h" fact="0.6215"/>
          <dgm:constr type="w" for="ch" forName="image2" refType="w" fact="0.281"/>
          <dgm:constr type="h" for="ch" forName="image2" refType="h" fact="0.3785"/>
          <dgm:constr type="l" for="ch" forName="imageaccent2" refType="w" fact="0.7263"/>
          <dgm:constr type="t" for="ch" forName="imageaccent2" refType="h" fact="0.7886"/>
          <dgm:constr type="w" for="ch" forName="imageaccent2" refType="w" fact="0.0329"/>
          <dgm:constr type="h" for="ch" forName="imageaccent2" refType="h" fact="0.0443"/>
          <dgm:constr type="l" for="ch" forName="text3" refType="w" fact="0.2402"/>
          <dgm:constr type="t" for="ch" forName="text3" refType="h" fact="0.2068"/>
          <dgm:constr type="w" for="ch" forName="text3" refType="w" fact="0.281"/>
          <dgm:constr type="h" for="ch" forName="text3" refType="h" fact="0.3785"/>
          <dgm:constr type="l" for="ch" forName="textaccent3" refType="w" fact="0.4307"/>
          <dgm:constr type="t" for="ch" forName="textaccent3" refType="h" fact="0.215"/>
          <dgm:constr type="w" for="ch" forName="textaccent3" refType="w" fact="0.0329"/>
          <dgm:constr type="h" for="ch" forName="textaccent3" refType="h" fact="0.0443"/>
          <dgm:constr type="l" for="ch" forName="image3" refType="w" fact="0.4796"/>
          <dgm:constr type="t" for="ch" forName="image3" refType="h" fact="0"/>
          <dgm:constr type="w" for="ch" forName="image3" refType="w" fact="0.281"/>
          <dgm:constr type="h" for="ch" forName="image3" refType="h" fact="0.3785"/>
          <dgm:constr type="l" for="ch" forName="imageaccent3" refType="w" fact="0.4879"/>
          <dgm:constr type="t" for="ch" forName="imageaccent3" refType="h" fact="0.1662"/>
          <dgm:constr type="w" for="ch" forName="imageaccent3" refType="w" fact="0.0329"/>
          <dgm:constr type="h" for="ch" forName="imageaccent3" refType="h" fact="0.0443"/>
        </dgm:constrLst>
      </dgm:if>
      <dgm:if name="Name5" axis="ch" ptType="node" func="cnt" op="equ" val="4">
        <dgm:alg type="composite">
          <dgm:param type="ar" val="1.943"/>
        </dgm:alg>
        <dgm:constrLst>
          <dgm:constr type="primFontSz" for="des" ptType="node" op="equ" val="65"/>
          <dgm:constr type="l" for="ch" forName="image2" refType="w" fact="0.5787"/>
          <dgm:constr type="t" for="ch" forName="image2" refType="h" fact="0.6208"/>
          <dgm:constr type="w" for="ch" forName="image2" refType="w" fact="0.227"/>
          <dgm:constr type="h" for="ch" forName="image2" refType="h" fact="0.3786"/>
          <dgm:constr type="l" for="ch" forName="text4" refType="w" fact="0.5787"/>
          <dgm:constr type="t" for="ch" forName="text4" refType="h" fact="0.2081"/>
          <dgm:constr type="w" for="ch" forName="text4" refType="w" fact="0.227"/>
          <dgm:constr type="h" for="ch" forName="text4" refType="h" fact="0.3786"/>
          <dgm:constr type="l" for="ch" forName="text2" refType="w" fact="0.3852"/>
          <dgm:constr type="t" for="ch" forName="text2" refType="h" fact="0.4127"/>
          <dgm:constr type="w" for="ch" forName="text2" refType="w" fact="0.227"/>
          <dgm:constr type="h" for="ch" forName="text2" refType="h" fact="0.3786"/>
          <dgm:constr type="l" for="ch" forName="image3" refType="w" fact="0.3852"/>
          <dgm:constr type="t" for="ch" forName="image3" refType="h" fact="0"/>
          <dgm:constr type="w" for="ch" forName="image3" refType="w" fact="0.227"/>
          <dgm:constr type="h" for="ch" forName="image3" refType="h" fact="0.3786"/>
          <dgm:constr type="l" for="ch" forName="text1" refType="w" fact="0.1927"/>
          <dgm:constr type="t" for="ch" forName="text1" refType="h" fact="0.6214"/>
          <dgm:constr type="w" for="ch" forName="text1" refType="w" fact="0.227"/>
          <dgm:constr type="h" for="ch" forName="text1" refType="h" fact="0.3786"/>
          <dgm:constr type="l" for="ch" forName="textaccent1" refType="w" fact="0.1998"/>
          <dgm:constr type="t" for="ch" forName="textaccent1" refType="h" fact="0.7887"/>
          <dgm:constr type="w" for="ch" forName="textaccent1" refType="w" fact="0.0265"/>
          <dgm:constr type="h" for="ch" forName="textaccent1" refType="h" fact="0.0444"/>
          <dgm:constr type="l" for="ch" forName="image1" refType="w" fact="0"/>
          <dgm:constr type="t" for="ch" forName="image1" refType="h" fact="0.4156"/>
          <dgm:constr type="w" for="ch" forName="image1" refType="w" fact="0.227"/>
          <dgm:constr type="h" for="ch" forName="image1" refType="h" fact="0.3786"/>
          <dgm:constr type="l" for="ch" forName="imageaccent1" refType="w" fact="0.1537"/>
          <dgm:constr type="t" for="ch" forName="imageaccent1" refType="h" fact="0.7417"/>
          <dgm:constr type="w" for="ch" forName="imageaccent1" refType="w" fact="0.0265"/>
          <dgm:constr type="h" for="ch" forName="imageaccent1" refType="h" fact="0.0444"/>
          <dgm:constr type="l" for="ch" forName="textaccent2" refType="w" fact="0.5407"/>
          <dgm:constr type="t" for="ch" forName="textaccent2" refType="h" fact="0.7384"/>
          <dgm:constr type="w" for="ch" forName="textaccent2" refType="w" fact="0.0265"/>
          <dgm:constr type="h" for="ch" forName="textaccent2" refType="h" fact="0.0444"/>
          <dgm:constr type="l" for="ch" forName="imageaccent2" refType="w" fact="0.5839"/>
          <dgm:constr type="t" for="ch" forName="imageaccent2" refType="h" fact="0.7904"/>
          <dgm:constr type="w" for="ch" forName="imageaccent2" refType="w" fact="0.0265"/>
          <dgm:constr type="h" for="ch" forName="imageaccent2" refType="h" fact="0.0444"/>
          <dgm:constr type="l" for="ch" forName="text3" refType="w" fact="0.1927"/>
          <dgm:constr type="t" for="ch" forName="text3" refType="h" fact="0.2087"/>
          <dgm:constr type="w" for="ch" forName="text3" refType="w" fact="0.227"/>
          <dgm:constr type="h" for="ch" forName="text3" refType="h" fact="0.3786"/>
          <dgm:constr type="l" for="ch" forName="textaccent3" refType="w" fact="0.3472"/>
          <dgm:constr type="t" for="ch" forName="textaccent3" refType="h" fact="0.2165"/>
          <dgm:constr type="w" for="ch" forName="textaccent3" refType="w" fact="0.0265"/>
          <dgm:constr type="h" for="ch" forName="textaccent3" refType="h" fact="0.0444"/>
          <dgm:constr type="l" for="ch" forName="imageaccent3" refType="w" fact="0.3904"/>
          <dgm:constr type="t" for="ch" forName="imageaccent3" refType="h" fact="0.1678"/>
          <dgm:constr type="w" for="ch" forName="imageaccent3" refType="w" fact="0.0265"/>
          <dgm:constr type="h" for="ch" forName="imageaccent3" refType="h" fact="0.0444"/>
          <dgm:constr type="l" for="ch" forName="textaccent4" refType="w" fact="0.7739"/>
          <dgm:constr type="t" for="ch" forName="textaccent4" refType="h" fact="0.3752"/>
          <dgm:constr type="w" for="ch" forName="textaccent4" refType="w" fact="0.0265"/>
          <dgm:constr type="h" for="ch" forName="textaccent4" refType="h" fact="0.0444"/>
          <dgm:constr type="l" for="ch" forName="image4" refType="w" fact="0.773"/>
          <dgm:constr type="t" for="ch" forName="image4" refType="h" fact="0.4162"/>
          <dgm:constr type="w" for="ch" forName="image4" refType="w" fact="0.227"/>
          <dgm:constr type="h" for="ch" forName="image4" refType="h" fact="0.3786"/>
          <dgm:constr type="l" for="ch" forName="imageaccent4" refType="w" fact="0.8188"/>
          <dgm:constr type="t" for="ch" forName="imageaccent4" refType="h" fact="0.4229"/>
          <dgm:constr type="w" for="ch" forName="imageaccent4" refType="w" fact="0.0265"/>
          <dgm:constr type="h" for="ch" forName="imageaccent4" refType="h" fact="0.0444"/>
        </dgm:constrLst>
      </dgm:if>
      <dgm:if name="Name6" axis="ch" ptType="node" func="cnt" op="equ" val="5">
        <dgm:alg type="composite">
          <dgm:param type="ar" val="2.3203"/>
        </dgm:alg>
        <dgm:constrLst>
          <dgm:constr type="primFontSz" for="des" ptType="node" op="equ" val="65"/>
          <dgm:constr type="l" for="ch" forName="image4" refType="w" fact="0.6491"/>
          <dgm:constr type="t" for="ch" forName="image4" refType="h" fact="0.4193"/>
          <dgm:constr type="w" for="ch" forName="image4" refType="w" fact="0.1886"/>
          <dgm:constr type="h" for="ch" forName="image4" refType="h" fact="0.3757"/>
          <dgm:constr type="l" for="ch" forName="text5" refType="w" fact="0.6491"/>
          <dgm:constr type="t" for="ch" forName="text5" refType="h" fact="0.004"/>
          <dgm:constr type="w" for="ch" forName="text5" refType="w" fact="0.1886"/>
          <dgm:constr type="h" for="ch" forName="text5" refType="h" fact="0.3757"/>
          <dgm:constr type="l" for="ch" forName="image5" refType="w" fact="0.8114"/>
          <dgm:constr type="t" for="ch" forName="image5" refType="h" fact="0.2136"/>
          <dgm:constr type="w" for="ch" forName="image5" refType="w" fact="0.1886"/>
          <dgm:constr type="h" for="ch" forName="image5" refType="h" fact="0.3757"/>
          <dgm:constr type="l" for="ch" forName="image2" refType="w" fact="0.4868"/>
          <dgm:constr type="t" for="ch" forName="image2" refType="h" fact="0.6235"/>
          <dgm:constr type="w" for="ch" forName="image2" refType="w" fact="0.1886"/>
          <dgm:constr type="h" for="ch" forName="image2" refType="h" fact="0.3757"/>
          <dgm:constr type="l" for="ch" forName="text4" refType="w" fact="0.4868"/>
          <dgm:constr type="t" for="ch" forName="text4" refType="h" fact="0.2081"/>
          <dgm:constr type="w" for="ch" forName="text4" refType="w" fact="0.1886"/>
          <dgm:constr type="h" for="ch" forName="text4" refType="h" fact="0.3757"/>
          <dgm:constr type="l" for="ch" forName="text2" refType="w" fact="0.3246"/>
          <dgm:constr type="t" for="ch" forName="text2" refType="h" fact="0.4154"/>
          <dgm:constr type="w" for="ch" forName="text2" refType="w" fact="0.1886"/>
          <dgm:constr type="h" for="ch" forName="text2" refType="h" fact="0.3757"/>
          <dgm:constr type="l" for="ch" forName="image3" refType="w" fact="0.3246"/>
          <dgm:constr type="t" for="ch" forName="image3" refType="h" fact="0"/>
          <dgm:constr type="w" for="ch" forName="image3" refType="w" fact="0.1886"/>
          <dgm:constr type="h" for="ch" forName="image3" refType="h" fact="0.3757"/>
          <dgm:constr type="l" for="ch" forName="text1" refType="w" fact="0.1623"/>
          <dgm:constr type="t" for="ch" forName="text1" refType="h" fact="0.6243"/>
          <dgm:constr type="w" for="ch" forName="text1" refType="w" fact="0.1886"/>
          <dgm:constr type="h" for="ch" forName="text1" refType="h" fact="0.3757"/>
          <dgm:constr type="l" for="ch" forName="text3" refType="w" fact="0.1623"/>
          <dgm:constr type="t" for="ch" forName="text3" refType="h" fact="0.2089"/>
          <dgm:constr type="w" for="ch" forName="text3" refType="w" fact="0.1886"/>
          <dgm:constr type="h" for="ch" forName="text3" refType="h" fact="0.3757"/>
          <dgm:constr type="l" for="ch" forName="textaccent1" refType="w" fact="0.1668"/>
          <dgm:constr type="t" for="ch" forName="textaccent1" refType="h" fact="0.7923"/>
          <dgm:constr type="w" for="ch" forName="textaccent1" refType="w" fact="0.022"/>
          <dgm:constr type="h" for="ch" forName="textaccent1" refType="h" fact="0.044"/>
          <dgm:constr type="l" for="ch" forName="image1" refType="w" fact="0"/>
          <dgm:constr type="t" for="ch" forName="image1" refType="h" fact="0.4166"/>
          <dgm:constr type="w" for="ch" forName="image1" refType="w" fact="0.1886"/>
          <dgm:constr type="h" for="ch" forName="image1" refType="h" fact="0.3757"/>
          <dgm:constr type="l" for="ch" forName="imageaccent1" refType="w" fact="0.1292"/>
          <dgm:constr type="t" for="ch" forName="imageaccent1" refType="h" fact="0.7424"/>
          <dgm:constr type="w" for="ch" forName="imageaccent1" refType="w" fact="0.022"/>
          <dgm:constr type="h" for="ch" forName="imageaccent1" refType="h" fact="0.044"/>
          <dgm:constr type="l" for="ch" forName="textaccent2" refType="w" fact="0.4544"/>
          <dgm:constr type="t" for="ch" forName="textaccent2" refType="h" fact="0.7404"/>
          <dgm:constr type="w" for="ch" forName="textaccent2" refType="w" fact="0.022"/>
          <dgm:constr type="h" for="ch" forName="textaccent2" refType="h" fact="0.044"/>
          <dgm:constr type="l" for="ch" forName="imageaccent2" refType="w" fact="0.4914"/>
          <dgm:constr type="t" for="ch" forName="imageaccent2" refType="h" fact="0.7907"/>
          <dgm:constr type="w" for="ch" forName="imageaccent2" refType="w" fact="0.022"/>
          <dgm:constr type="h" for="ch" forName="imageaccent2" refType="h" fact="0.044"/>
          <dgm:constr type="l" for="ch" forName="textaccent3" refType="w" fact="0.2915"/>
          <dgm:constr type="t" for="ch" forName="textaccent3" refType="h" fact="0.216"/>
          <dgm:constr type="w" for="ch" forName="textaccent3" refType="w" fact="0.022"/>
          <dgm:constr type="h" for="ch" forName="textaccent3" refType="h" fact="0.044"/>
          <dgm:constr type="l" for="ch" forName="imageaccent3" refType="w" fact="0.3299"/>
          <dgm:constr type="t" for="ch" forName="imageaccent3" refType="h" fact="0.1665"/>
          <dgm:constr type="w" for="ch" forName="imageaccent3" refType="w" fact="0.022"/>
          <dgm:constr type="h" for="ch" forName="imageaccent3" refType="h" fact="0.044"/>
          <dgm:constr type="l" for="ch" forName="textaccent4" refType="w" fact="0.65"/>
          <dgm:constr type="t" for="ch" forName="textaccent4" refType="h" fact="0.3746"/>
          <dgm:constr type="w" for="ch" forName="textaccent4" refType="w" fact="0.022"/>
          <dgm:constr type="h" for="ch" forName="textaccent4" refType="h" fact="0.044"/>
          <dgm:constr type="l" for="ch" forName="imageaccent4" refType="w" fact="0.6859"/>
          <dgm:constr type="t" for="ch" forName="imageaccent4" refType="h" fact="0.4261"/>
          <dgm:constr type="w" for="ch" forName="imageaccent4" refType="w" fact="0.022"/>
          <dgm:constr type="h" for="ch" forName="imageaccent4" refType="h" fact="0.044"/>
          <dgm:constr type="l" for="ch" forName="textaccent5" refType="w" fact="0.8123"/>
          <dgm:constr type="t" for="ch" forName="textaccent5" refType="h" fact="0.1724"/>
          <dgm:constr type="w" for="ch" forName="textaccent5" refType="w" fact="0.022"/>
          <dgm:constr type="h" for="ch" forName="textaccent5" refType="h" fact="0.044"/>
          <dgm:constr type="l" for="ch" forName="imageaccent5" refType="w" fact="0.849"/>
          <dgm:constr type="t" for="ch" forName="imageaccent5" refType="h" fact="0.222"/>
          <dgm:constr type="w" for="ch" forName="imageaccent5" refType="w" fact="0.022"/>
          <dgm:constr type="h" for="ch" forName="imageaccent5" refType="h" fact="0.044"/>
        </dgm:constrLst>
      </dgm:if>
      <dgm:if name="Name7" axis="ch" ptType="node" func="cnt" op="equ" val="6">
        <dgm:alg type="composite">
          <dgm:param type="ar" val="1.9179"/>
        </dgm:alg>
        <dgm:constrLst>
          <dgm:constr type="primFontSz" for="des" ptType="node" op="equ" val="65"/>
          <dgm:constr type="l" for="ch" forName="image4" refType="w" fact="0.6491"/>
          <dgm:constr type="t" for="ch" forName="image4" refType="h" fact="0.3466"/>
          <dgm:constr type="w" for="ch" forName="image4" refType="w" fact="0.1886"/>
          <dgm:constr type="h" for="ch" forName="image4" refType="h" fact="0.3106"/>
          <dgm:constr type="l" for="ch" forName="text5" refType="w" fact="0.6491"/>
          <dgm:constr type="t" for="ch" forName="text5" refType="h" fact="0.0033"/>
          <dgm:constr type="w" for="ch" forName="text5" refType="w" fact="0.1886"/>
          <dgm:constr type="h" for="ch" forName="text5" refType="h" fact="0.3106"/>
          <dgm:constr type="l" for="ch" forName="image5" refType="w" fact="0.8114"/>
          <dgm:constr type="t" for="ch" forName="image5" refType="h" fact="0.1766"/>
          <dgm:constr type="w" for="ch" forName="image5" refType="w" fact="0.1886"/>
          <dgm:constr type="h" for="ch" forName="image5" refType="h" fact="0.3106"/>
          <dgm:constr type="l" for="ch" forName="image2" refType="w" fact="0.4868"/>
          <dgm:constr type="t" for="ch" forName="image2" refType="h" fact="0.5154"/>
          <dgm:constr type="w" for="ch" forName="image2" refType="w" fact="0.1886"/>
          <dgm:constr type="h" for="ch" forName="image2" refType="h" fact="0.3106"/>
          <dgm:constr type="l" for="ch" forName="text4" refType="w" fact="0.4868"/>
          <dgm:constr type="t" for="ch" forName="text4" refType="h" fact="0.172"/>
          <dgm:constr type="w" for="ch" forName="text4" refType="w" fact="0.1886"/>
          <dgm:constr type="h" for="ch" forName="text4" refType="h" fact="0.3106"/>
          <dgm:constr type="l" for="ch" forName="text2" refType="w" fact="0.3246"/>
          <dgm:constr type="t" for="ch" forName="text2" refType="h" fact="0.3434"/>
          <dgm:constr type="w" for="ch" forName="text2" refType="w" fact="0.1886"/>
          <dgm:constr type="h" for="ch" forName="text2" refType="h" fact="0.3106"/>
          <dgm:constr type="l" for="ch" forName="image3" refType="w" fact="0.3246"/>
          <dgm:constr type="t" for="ch" forName="image3" refType="h" fact="0"/>
          <dgm:constr type="w" for="ch" forName="image3" refType="w" fact="0.1886"/>
          <dgm:constr type="h" for="ch" forName="image3" refType="h" fact="0.3106"/>
          <dgm:constr type="l" for="ch" forName="text1" refType="w" fact="0.1623"/>
          <dgm:constr type="t" for="ch" forName="text1" refType="h" fact="0.516"/>
          <dgm:constr type="w" for="ch" forName="text1" refType="w" fact="0.1886"/>
          <dgm:constr type="h" for="ch" forName="text1" refType="h" fact="0.3106"/>
          <dgm:constr type="l" for="ch" forName="text3" refType="w" fact="0.1623"/>
          <dgm:constr type="t" for="ch" forName="text3" refType="h" fact="0.1727"/>
          <dgm:constr type="w" for="ch" forName="text3" refType="w" fact="0.1886"/>
          <dgm:constr type="h" for="ch" forName="text3" refType="h" fact="0.3106"/>
          <dgm:constr type="l" for="ch" forName="textaccent1" refType="w" fact="0.1668"/>
          <dgm:constr type="t" for="ch" forName="textaccent1" refType="h" fact="0.6549"/>
          <dgm:constr type="w" for="ch" forName="textaccent1" refType="w" fact="0.022"/>
          <dgm:constr type="h" for="ch" forName="textaccent1" refType="h" fact="0.0364"/>
          <dgm:constr type="l" for="ch" forName="image1" refType="w" fact="0"/>
          <dgm:constr type="t" for="ch" forName="image1" refType="h" fact="0.3443"/>
          <dgm:constr type="w" for="ch" forName="image1" refType="w" fact="0.1886"/>
          <dgm:constr type="h" for="ch" forName="image1" refType="h" fact="0.3106"/>
          <dgm:constr type="l" for="ch" forName="imageaccent1" refType="w" fact="0.1292"/>
          <dgm:constr type="t" for="ch" forName="imageaccent1" refType="h" fact="0.6137"/>
          <dgm:constr type="w" for="ch" forName="imageaccent1" refType="w" fact="0.022"/>
          <dgm:constr type="h" for="ch" forName="imageaccent1" refType="h" fact="0.0364"/>
          <dgm:constr type="l" for="ch" forName="textaccent2" refType="w" fact="0.4544"/>
          <dgm:constr type="t" for="ch" forName="textaccent2" refType="h" fact="0.612"/>
          <dgm:constr type="w" for="ch" forName="textaccent2" refType="w" fact="0.022"/>
          <dgm:constr type="h" for="ch" forName="textaccent2" refType="h" fact="0.0364"/>
          <dgm:constr type="l" for="ch" forName="imageaccent2" refType="w" fact="0.4914"/>
          <dgm:constr type="t" for="ch" forName="imageaccent2" refType="h" fact="0.6536"/>
          <dgm:constr type="w" for="ch" forName="imageaccent2" refType="w" fact="0.022"/>
          <dgm:constr type="h" for="ch" forName="imageaccent2" refType="h" fact="0.0364"/>
          <dgm:constr type="l" for="ch" forName="textaccent3" refType="w" fact="0.2915"/>
          <dgm:constr type="t" for="ch" forName="textaccent3" refType="h" fact="0.1786"/>
          <dgm:constr type="w" for="ch" forName="textaccent3" refType="w" fact="0.022"/>
          <dgm:constr type="h" for="ch" forName="textaccent3" refType="h" fact="0.0364"/>
          <dgm:constr type="l" for="ch" forName="imageaccent3" refType="w" fact="0.3299"/>
          <dgm:constr type="t" for="ch" forName="imageaccent3" refType="h" fact="0.1376"/>
          <dgm:constr type="w" for="ch" forName="imageaccent3" refType="w" fact="0.022"/>
          <dgm:constr type="h" for="ch" forName="imageaccent3" refType="h" fact="0.0364"/>
          <dgm:constr type="l" for="ch" forName="textaccent4" refType="w" fact="0.65"/>
          <dgm:constr type="t" for="ch" forName="textaccent4" refType="h" fact="0.3096"/>
          <dgm:constr type="w" for="ch" forName="textaccent4" refType="w" fact="0.022"/>
          <dgm:constr type="h" for="ch" forName="textaccent4" refType="h" fact="0.0364"/>
          <dgm:constr type="l" for="ch" forName="imageaccent4" refType="w" fact="0.6859"/>
          <dgm:constr type="t" for="ch" forName="imageaccent4" refType="h" fact="0.3522"/>
          <dgm:constr type="w" for="ch" forName="imageaccent4" refType="w" fact="0.022"/>
          <dgm:constr type="h" for="ch" forName="imageaccent4" refType="h" fact="0.0364"/>
          <dgm:constr type="l" for="ch" forName="textaccent5" refType="w" fact="0.8123"/>
          <dgm:constr type="t" for="ch" forName="textaccent5" refType="h" fact="0.1425"/>
          <dgm:constr type="w" for="ch" forName="textaccent5" refType="w" fact="0.022"/>
          <dgm:constr type="h" for="ch" forName="textaccent5" refType="h" fact="0.0364"/>
          <dgm:constr type="l" for="ch" forName="imageaccent5" refType="w" fact="0.849"/>
          <dgm:constr type="t" for="ch" forName="imageaccent5" refType="h" fact="0.1835"/>
          <dgm:constr type="w" for="ch" forName="imageaccent5" refType="w" fact="0.022"/>
          <dgm:constr type="h" for="ch" forName="imageaccent5" refType="h" fact="0.0364"/>
          <dgm:constr type="l" for="ch" forName="image6" refType="w" fact="0.6491"/>
          <dgm:constr type="t" for="ch" forName="image6" refType="h" fact="0.6894"/>
          <dgm:constr type="w" for="ch" forName="image6" refType="w" fact="0.1886"/>
          <dgm:constr type="h" for="ch" forName="image6" refType="h" fact="0.3106"/>
          <dgm:constr type="l" for="ch" forName="text6" refType="w" fact="0.8114"/>
          <dgm:constr type="t" for="ch" forName="text6" refType="h" fact="0.5194"/>
          <dgm:constr type="w" for="ch" forName="text6" refType="w" fact="0.1886"/>
          <dgm:constr type="h" for="ch" forName="text6" refType="h" fact="0.3106"/>
          <dgm:constr type="l" for="ch" forName="imageaccent6" refType="w" fact="0.8138"/>
          <dgm:constr type="t" for="ch" forName="imageaccent6" refType="h" fact="0.8257"/>
          <dgm:constr type="w" for="ch" forName="imageaccent6" refType="w" fact="0.022"/>
          <dgm:constr type="h" for="ch" forName="imageaccent6" refType="h" fact="0.0364"/>
          <dgm:constr type="l" for="ch" forName="textaccent6" refType="w" fact="0.8488"/>
          <dgm:constr type="t" for="ch" forName="textaccent6" refType="h" fact="0.7914"/>
          <dgm:constr type="w" for="ch" forName="textaccent6" refType="w" fact="0.022"/>
          <dgm:constr type="h" for="ch" forName="textaccent6" refType="h" fact="0.0364"/>
        </dgm:constrLst>
      </dgm:if>
      <dgm:if name="Name8" axis="ch" ptType="node" func="cnt" op="equ" val="7">
        <dgm:alg type="composite">
          <dgm:param type="ar" val="1.6382"/>
        </dgm:alg>
        <dgm:constrLst>
          <dgm:constr type="primFontSz" for="des" ptType="node" op="equ" val="65"/>
          <dgm:constr type="l" for="ch" forName="image4" refType="w" fact="0.6491"/>
          <dgm:constr type="t" for="ch" forName="image4" refType="h" fact="0.2961"/>
          <dgm:constr type="w" for="ch" forName="image4" refType="w" fact="0.1886"/>
          <dgm:constr type="h" for="ch" forName="image4" refType="h" fact="0.2653"/>
          <dgm:constr type="l" for="ch" forName="text5" refType="w" fact="0.6491"/>
          <dgm:constr type="t" for="ch" forName="text5" refType="h" fact="0.0028"/>
          <dgm:constr type="w" for="ch" forName="text5" refType="w" fact="0.1886"/>
          <dgm:constr type="h" for="ch" forName="text5" refType="h" fact="0.2653"/>
          <dgm:constr type="l" for="ch" forName="image5" refType="w" fact="0.8114"/>
          <dgm:constr type="t" for="ch" forName="image5" refType="h" fact="0.1508"/>
          <dgm:constr type="w" for="ch" forName="image5" refType="w" fact="0.1886"/>
          <dgm:constr type="h" for="ch" forName="image5" refType="h" fact="0.2653"/>
          <dgm:constr type="l" for="ch" forName="image2" refType="w" fact="0.4868"/>
          <dgm:constr type="t" for="ch" forName="image2" refType="h" fact="0.4402"/>
          <dgm:constr type="w" for="ch" forName="image2" refType="w" fact="0.1886"/>
          <dgm:constr type="h" for="ch" forName="image2" refType="h" fact="0.2653"/>
          <dgm:constr type="l" for="ch" forName="text4" refType="w" fact="0.4868"/>
          <dgm:constr type="t" for="ch" forName="text4" refType="h" fact="0.1469"/>
          <dgm:constr type="w" for="ch" forName="text4" refType="w" fact="0.1886"/>
          <dgm:constr type="h" for="ch" forName="text4" refType="h" fact="0.2653"/>
          <dgm:constr type="l" for="ch" forName="text2" refType="w" fact="0.3246"/>
          <dgm:constr type="t" for="ch" forName="text2" refType="h" fact="0.2933"/>
          <dgm:constr type="w" for="ch" forName="text2" refType="w" fact="0.1886"/>
          <dgm:constr type="h" for="ch" forName="text2" refType="h" fact="0.2653"/>
          <dgm:constr type="l" for="ch" forName="image3" refType="w" fact="0.3246"/>
          <dgm:constr type="t" for="ch" forName="image3" refType="h" fact="0"/>
          <dgm:constr type="w" for="ch" forName="image3" refType="w" fact="0.1886"/>
          <dgm:constr type="h" for="ch" forName="image3" refType="h" fact="0.2653"/>
          <dgm:constr type="l" for="ch" forName="text1" refType="w" fact="0.1623"/>
          <dgm:constr type="t" for="ch" forName="text1" refType="h" fact="0.4408"/>
          <dgm:constr type="w" for="ch" forName="text1" refType="w" fact="0.1886"/>
          <dgm:constr type="h" for="ch" forName="text1" refType="h" fact="0.2653"/>
          <dgm:constr type="l" for="ch" forName="text3" refType="w" fact="0.1623"/>
          <dgm:constr type="t" for="ch" forName="text3" refType="h" fact="0.1475"/>
          <dgm:constr type="w" for="ch" forName="text3" refType="w" fact="0.1886"/>
          <dgm:constr type="h" for="ch" forName="text3" refType="h" fact="0.2653"/>
          <dgm:constr type="l" for="ch" forName="textaccent1" refType="w" fact="0.1668"/>
          <dgm:constr type="t" for="ch" forName="textaccent1" refType="h" fact="0.5594"/>
          <dgm:constr type="w" for="ch" forName="textaccent1" refType="w" fact="0.022"/>
          <dgm:constr type="h" for="ch" forName="textaccent1" refType="h" fact="0.0311"/>
          <dgm:constr type="l" for="ch" forName="image1" refType="w" fact="0"/>
          <dgm:constr type="t" for="ch" forName="image1" refType="h" fact="0.2941"/>
          <dgm:constr type="w" for="ch" forName="image1" refType="w" fact="0.1886"/>
          <dgm:constr type="h" for="ch" forName="image1" refType="h" fact="0.2653"/>
          <dgm:constr type="l" for="ch" forName="imageaccent1" refType="w" fact="0.1292"/>
          <dgm:constr type="t" for="ch" forName="imageaccent1" refType="h" fact="0.5242"/>
          <dgm:constr type="w" for="ch" forName="imageaccent1" refType="w" fact="0.022"/>
          <dgm:constr type="h" for="ch" forName="imageaccent1" refType="h" fact="0.0311"/>
          <dgm:constr type="l" for="ch" forName="textaccent2" refType="w" fact="0.4544"/>
          <dgm:constr type="t" for="ch" forName="textaccent2" refType="h" fact="0.5228"/>
          <dgm:constr type="w" for="ch" forName="textaccent2" refType="w" fact="0.022"/>
          <dgm:constr type="h" for="ch" forName="textaccent2" refType="h" fact="0.0311"/>
          <dgm:constr type="l" for="ch" forName="imageaccent2" refType="w" fact="0.4914"/>
          <dgm:constr type="t" for="ch" forName="imageaccent2" refType="h" fact="0.5583"/>
          <dgm:constr type="w" for="ch" forName="imageaccent2" refType="w" fact="0.022"/>
          <dgm:constr type="h" for="ch" forName="imageaccent2" refType="h" fact="0.0311"/>
          <dgm:constr type="l" for="ch" forName="textaccent3" refType="w" fact="0.2907"/>
          <dgm:constr type="t" for="ch" forName="textaccent3" refType="h" fact="0.1511"/>
          <dgm:constr type="w" for="ch" forName="textaccent3" refType="w" fact="0.022"/>
          <dgm:constr type="h" for="ch" forName="textaccent3" refType="h" fact="0.0311"/>
          <dgm:constr type="l" for="ch" forName="imageaccent3" refType="w" fact="0.3299"/>
          <dgm:constr type="t" for="ch" forName="imageaccent3" refType="h" fact="0.1175"/>
          <dgm:constr type="w" for="ch" forName="imageaccent3" refType="w" fact="0.022"/>
          <dgm:constr type="h" for="ch" forName="imageaccent3" refType="h" fact="0.0311"/>
          <dgm:constr type="l" for="ch" forName="textaccent4" refType="w" fact="0.65"/>
          <dgm:constr type="t" for="ch" forName="textaccent4" refType="h" fact="0.2645"/>
          <dgm:constr type="w" for="ch" forName="textaccent4" refType="w" fact="0.022"/>
          <dgm:constr type="h" for="ch" forName="textaccent4" refType="h" fact="0.0311"/>
          <dgm:constr type="l" for="ch" forName="imageaccent4" refType="w" fact="0.6859"/>
          <dgm:constr type="t" for="ch" forName="imageaccent4" refType="h" fact="0.3008"/>
          <dgm:constr type="w" for="ch" forName="imageaccent4" refType="w" fact="0.022"/>
          <dgm:constr type="h" for="ch" forName="imageaccent4" refType="h" fact="0.0311"/>
          <dgm:constr type="l" for="ch" forName="textaccent5" refType="w" fact="0.8123"/>
          <dgm:constr type="t" for="ch" forName="textaccent5" refType="h" fact="0.1217"/>
          <dgm:constr type="w" for="ch" forName="textaccent5" refType="w" fact="0.022"/>
          <dgm:constr type="h" for="ch" forName="textaccent5" refType="h" fact="0.0311"/>
          <dgm:constr type="l" for="ch" forName="imageaccent5" refType="w" fact="0.849"/>
          <dgm:constr type="t" for="ch" forName="imageaccent5" refType="h" fact="0.1567"/>
          <dgm:constr type="w" for="ch" forName="imageaccent5" refType="w" fact="0.022"/>
          <dgm:constr type="h" for="ch" forName="imageaccent5" refType="h" fact="0.0311"/>
          <dgm:constr type="l" for="ch" forName="image6" refType="w" fact="0.6491"/>
          <dgm:constr type="t" for="ch" forName="image6" refType="h" fact="0.5889"/>
          <dgm:constr type="w" for="ch" forName="image6" refType="w" fact="0.1886"/>
          <dgm:constr type="h" for="ch" forName="image6" refType="h" fact="0.2653"/>
          <dgm:constr type="l" for="ch" forName="text6" refType="w" fact="0.8114"/>
          <dgm:constr type="t" for="ch" forName="text6" refType="h" fact="0.4436"/>
          <dgm:constr type="w" for="ch" forName="text6" refType="w" fact="0.1886"/>
          <dgm:constr type="h" for="ch" forName="text6" refType="h" fact="0.2653"/>
          <dgm:constr type="l" for="ch" forName="imageaccent6" refType="w" fact="0.8138"/>
          <dgm:constr type="t" for="ch" forName="imageaccent6" refType="h" fact="0.7053"/>
          <dgm:constr type="w" for="ch" forName="imageaccent6" refType="w" fact="0.022"/>
          <dgm:constr type="h" for="ch" forName="imageaccent6" refType="h" fact="0.0311"/>
          <dgm:constr type="l" for="ch" forName="textaccent6" refType="w" fact="0.8488"/>
          <dgm:constr type="t" for="ch" forName="textaccent6" refType="h" fact="0.676"/>
          <dgm:constr type="w" for="ch" forName="textaccent6" refType="w" fact="0.022"/>
          <dgm:constr type="h" for="ch" forName="textaccent6" refType="h" fact="0.0311"/>
          <dgm:constr type="l" for="ch" forName="text7" refType="w" fact="0.3244"/>
          <dgm:constr type="t" for="ch" forName="text7" refType="h" fact="0.5872"/>
          <dgm:constr type="w" for="ch" forName="text7" refType="w" fact="0.1886"/>
          <dgm:constr type="h" for="ch" forName="text7" refType="h" fact="0.2653"/>
          <dgm:constr type="l" for="ch" forName="image7" refType="w" fact="0.1622"/>
          <dgm:constr type="t" for="ch" forName="image7" refType="h" fact="0.7347"/>
          <dgm:constr type="w" for="ch" forName="image7" refType="w" fact="0.1886"/>
          <dgm:constr type="h" for="ch" forName="image7" refType="h" fact="0.2653"/>
          <dgm:constr type="l" for="ch" forName="imageaccent7" refType="w" fact="0.2905"/>
          <dgm:constr type="t" for="ch" forName="imageaccent7" refType="h" fact="0.7384"/>
          <dgm:constr type="w" for="ch" forName="imageaccent7" refType="w" fact="0.022"/>
          <dgm:constr type="h" for="ch" forName="imageaccent7" refType="h" fact="0.0311"/>
          <dgm:constr type="l" for="ch" forName="textaccent7" refType="w" fact="0.3298"/>
          <dgm:constr type="t" for="ch" forName="textaccent7" refType="h" fact="0.7048"/>
          <dgm:constr type="w" for="ch" forName="textaccent7" refType="w" fact="0.022"/>
          <dgm:constr type="h" for="ch" forName="textaccent7" refType="h" fact="0.0311"/>
        </dgm:constrLst>
      </dgm:if>
      <dgm:if name="Name9" axis="ch" ptType="node" func="cnt" op="equ" val="8">
        <dgm:alg type="composite">
          <dgm:param type="ar" val="1.8974"/>
        </dgm:alg>
        <dgm:constrLst>
          <dgm:constr type="primFontSz" for="des" ptType="node" op="equ" val="65"/>
          <dgm:constr type="l" for="ch" forName="image4" refType="w" fact="0.5589"/>
          <dgm:constr type="t" for="ch" forName="image4" refType="h" fact="0.2952"/>
          <dgm:constr type="w" for="ch" forName="image4" refType="w" fact="0.1624"/>
          <dgm:constr type="h" for="ch" forName="image4" refType="h" fact="0.2645"/>
          <dgm:constr type="l" for="ch" forName="text5" refType="w" fact="0.5589"/>
          <dgm:constr type="t" for="ch" forName="text5" refType="h" fact="0.0028"/>
          <dgm:constr type="w" for="ch" forName="text5" refType="w" fact="0.1624"/>
          <dgm:constr type="h" for="ch" forName="text5" refType="h" fact="0.2645"/>
          <dgm:constr type="l" for="ch" forName="image5" refType="w" fact="0.6986"/>
          <dgm:constr type="t" for="ch" forName="image5" refType="h" fact="0.1504"/>
          <dgm:constr type="w" for="ch" forName="image5" refType="w" fact="0.1624"/>
          <dgm:constr type="h" for="ch" forName="image5" refType="h" fact="0.2645"/>
          <dgm:constr type="l" for="ch" forName="image2" refType="w" fact="0.4192"/>
          <dgm:constr type="t" for="ch" forName="image2" refType="h" fact="0.439"/>
          <dgm:constr type="w" for="ch" forName="image2" refType="w" fact="0.1624"/>
          <dgm:constr type="h" for="ch" forName="image2" refType="h" fact="0.2645"/>
          <dgm:constr type="l" for="ch" forName="text4" refType="w" fact="0.4192"/>
          <dgm:constr type="t" for="ch" forName="text4" refType="h" fact="0.1465"/>
          <dgm:constr type="w" for="ch" forName="text4" refType="w" fact="0.1624"/>
          <dgm:constr type="h" for="ch" forName="text4" refType="h" fact="0.2645"/>
          <dgm:constr type="l" for="ch" forName="text2" refType="w" fact="0.2794"/>
          <dgm:constr type="t" for="ch" forName="text2" refType="h" fact="0.2925"/>
          <dgm:constr type="w" for="ch" forName="text2" refType="w" fact="0.1624"/>
          <dgm:constr type="h" for="ch" forName="text2" refType="h" fact="0.2645"/>
          <dgm:constr type="l" for="ch" forName="image3" refType="w" fact="0.2794"/>
          <dgm:constr type="t" for="ch" forName="image3" refType="h" fact="0"/>
          <dgm:constr type="w" for="ch" forName="image3" refType="w" fact="0.1624"/>
          <dgm:constr type="h" for="ch" forName="image3" refType="h" fact="0.2645"/>
          <dgm:constr type="l" for="ch" forName="text1" refType="w" fact="0.1397"/>
          <dgm:constr type="t" for="ch" forName="text1" refType="h" fact="0.4395"/>
          <dgm:constr type="w" for="ch" forName="text1" refType="w" fact="0.1624"/>
          <dgm:constr type="h" for="ch" forName="text1" refType="h" fact="0.2645"/>
          <dgm:constr type="l" for="ch" forName="text3" refType="w" fact="0.1397"/>
          <dgm:constr type="t" for="ch" forName="text3" refType="h" fact="0.1471"/>
          <dgm:constr type="w" for="ch" forName="text3" refType="w" fact="0.1624"/>
          <dgm:constr type="h" for="ch" forName="text3" refType="h" fact="0.2645"/>
          <dgm:constr type="l" for="ch" forName="textaccent1" refType="w" fact="0.1436"/>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4"/>
          <dgm:constr type="h" for="ch" forName="image1" refType="h" fact="0.2645"/>
          <dgm:constr type="l" for="ch" forName="imageaccent1" refType="w" fact="0.1112"/>
          <dgm:constr type="t" for="ch" forName="imageaccent1" refType="h" fact="0.5227"/>
          <dgm:constr type="w" for="ch" forName="imageaccent1" refType="w" fact="0.0189"/>
          <dgm:constr type="h" for="ch" forName="imageaccent1" refType="h" fact="0.031"/>
          <dgm:constr type="l" for="ch" forName="textaccent2" refType="w" fact="0.3912"/>
          <dgm:constr type="t" for="ch" forName="textaccent2" refType="h" fact="0.5213"/>
          <dgm:constr type="w" for="ch" forName="textaccent2" refType="w" fact="0.0189"/>
          <dgm:constr type="h" for="ch" forName="textaccent2" refType="h" fact="0.031"/>
          <dgm:constr type="l" for="ch" forName="imageaccent2" refType="w" fact="0.4231"/>
          <dgm:constr type="t" for="ch" forName="imageaccent2" refType="h" fact="0.5567"/>
          <dgm:constr type="w" for="ch" forName="imageaccent2" refType="w" fact="0.0189"/>
          <dgm:constr type="h" for="ch" forName="imageaccent2" refType="h" fact="0.031"/>
          <dgm:constr type="l" for="ch" forName="textaccent3" refType="w" fact="0.2502"/>
          <dgm:constr type="t" for="ch" forName="textaccent3" refType="h" fact="0.1507"/>
          <dgm:constr type="w" for="ch" forName="textaccent3" refType="w" fact="0.0189"/>
          <dgm:constr type="h" for="ch" forName="textaccent3" refType="h" fact="0.031"/>
          <dgm:constr type="l" for="ch" forName="imageaccent3" refType="w" fact="0.2841"/>
          <dgm:constr type="t" for="ch" forName="imageaccent3" refType="h" fact="0.1172"/>
          <dgm:constr type="w" for="ch" forName="imageaccent3" refType="w" fact="0.0189"/>
          <dgm:constr type="h" for="ch" forName="imageaccent3" refType="h" fact="0.031"/>
          <dgm:constr type="l" for="ch" forName="textaccent4" refType="w" fact="0.5596"/>
          <dgm:constr type="t" for="ch" forName="textaccent4" refType="h" fact="0.2637"/>
          <dgm:constr type="w" for="ch" forName="textaccent4" refType="w" fact="0.0189"/>
          <dgm:constr type="h" for="ch" forName="textaccent4" refType="h" fact="0.031"/>
          <dgm:constr type="l" for="ch" forName="imageaccent4" refType="w" fact="0.5905"/>
          <dgm:constr type="t" for="ch" forName="imageaccent4" refType="h" fact="0.3"/>
          <dgm:constr type="w" for="ch" forName="imageaccent4" refType="w" fact="0.0189"/>
          <dgm:constr type="h" for="ch" forName="imageaccent4" refType="h" fact="0.031"/>
          <dgm:constr type="l" for="ch" forName="textaccent5" refType="w" fact="0.6993"/>
          <dgm:constr type="t" for="ch" forName="textaccent5" refType="h" fact="0.1214"/>
          <dgm:constr type="w" for="ch" forName="textaccent5" refType="w" fact="0.0189"/>
          <dgm:constr type="h" for="ch" forName="textaccent5" refType="h" fact="0.031"/>
          <dgm:constr type="l" for="ch" forName="imageaccent5" refType="w" fact="0.731"/>
          <dgm:constr type="t" for="ch" forName="imageaccent5" refType="h" fact="0.1563"/>
          <dgm:constr type="w" for="ch" forName="imageaccent5" refType="w" fact="0.0189"/>
          <dgm:constr type="h" for="ch" forName="imageaccent5" refType="h" fact="0.031"/>
          <dgm:constr type="l" for="ch" forName="image6" refType="w" fact="0.5589"/>
          <dgm:constr type="t" for="ch" forName="image6" refType="h" fact="0.5872"/>
          <dgm:constr type="w" for="ch" forName="image6" refType="w" fact="0.1624"/>
          <dgm:constr type="h" for="ch" forName="image6" refType="h" fact="0.2645"/>
          <dgm:constr type="l" for="ch" forName="text6" refType="w" fact="0.6986"/>
          <dgm:constr type="t" for="ch" forName="text6" refType="h" fact="0.4424"/>
          <dgm:constr type="w" for="ch" forName="text6" refType="w" fact="0.1624"/>
          <dgm:constr type="h" for="ch" forName="text6" refType="h" fact="0.2645"/>
          <dgm:constr type="l" for="ch" forName="imageaccent6" refType="w" fact="0.7007"/>
          <dgm:constr type="t" for="ch" forName="imageaccent6" refType="h" fact="0.7033"/>
          <dgm:constr type="w" for="ch" forName="imageaccent6" refType="w" fact="0.0189"/>
          <dgm:constr type="h" for="ch" forName="imageaccent6" refType="h" fact="0.031"/>
          <dgm:constr type="l" for="ch" forName="textaccent6" refType="w" fact="0.7308"/>
          <dgm:constr type="t" for="ch" forName="textaccent6" refType="h" fact="0.6741"/>
          <dgm:constr type="w" for="ch" forName="textaccent6" refType="w" fact="0.0189"/>
          <dgm:constr type="h" for="ch" forName="textaccent6" refType="h" fact="0.031"/>
          <dgm:constr type="l" for="ch" forName="text7" refType="w" fact="0.2793"/>
          <dgm:constr type="t" for="ch" forName="text7" refType="h" fact="0.5856"/>
          <dgm:constr type="w" for="ch" forName="text7" refType="w" fact="0.1624"/>
          <dgm:constr type="h" for="ch" forName="text7" refType="h" fact="0.2645"/>
          <dgm:constr type="l" for="ch" forName="image7" refType="w" fact="0.1396"/>
          <dgm:constr type="t" for="ch" forName="image7" refType="h" fact="0.7326"/>
          <dgm:constr type="w" for="ch" forName="image7" refType="w" fact="0.1624"/>
          <dgm:constr type="h" for="ch" forName="image7" refType="h" fact="0.2645"/>
          <dgm:constr type="l" for="ch" forName="imageaccent7" refType="w" fact="0.2501"/>
          <dgm:constr type="t" for="ch" forName="imageaccent7" refType="h" fact="0.7363"/>
          <dgm:constr type="w" for="ch" forName="imageaccent7" refType="w" fact="0.0189"/>
          <dgm:constr type="h" for="ch" forName="imageaccent7" refType="h" fact="0.031"/>
          <dgm:constr type="l" for="ch" forName="textaccent7" refType="w" fact="0.284"/>
          <dgm:constr type="t" for="ch" forName="textaccent7" refType="h" fact="0.7028"/>
          <dgm:constr type="w" for="ch" forName="textaccent7" refType="w" fact="0.0189"/>
          <dgm:constr type="h" for="ch" forName="textaccent7" refType="h" fact="0.031"/>
          <dgm:constr type="l" for="ch" forName="image8" refType="w" fact="0.6979"/>
          <dgm:constr type="t" for="ch" forName="image8" refType="h" fact="0.7355"/>
          <dgm:constr type="w" for="ch" forName="image8" refType="w" fact="0.1624"/>
          <dgm:constr type="h" for="ch" forName="image8" refType="h" fact="0.2645"/>
          <dgm:constr type="l" for="ch" forName="text8" refType="w" fact="0.8376"/>
          <dgm:constr type="t" for="ch" forName="text8" refType="h" fact="0.5906"/>
          <dgm:constr type="w" for="ch" forName="text8" refType="w" fact="0.1624"/>
          <dgm:constr type="h" for="ch" forName="text8" refType="h" fact="0.2645"/>
          <dgm:constr type="l" for="ch" forName="imageaccent8" refType="w" fact="0.8397"/>
          <dgm:constr type="t" for="ch" forName="imageaccent8" refType="h" fact="0.8516"/>
          <dgm:constr type="w" for="ch" forName="imageaccent8" refType="w" fact="0.0189"/>
          <dgm:constr type="h" for="ch" forName="imageaccent8" refType="h" fact="0.031"/>
          <dgm:constr type="l" for="ch" forName="textaccent8" refType="w" fact="0.8698"/>
          <dgm:constr type="t" for="ch" forName="textaccent8" refType="h" fact="0.8223"/>
          <dgm:constr type="w" for="ch" forName="textaccent8" refType="w" fact="0.0189"/>
          <dgm:constr type="h" for="ch" forName="textaccent8" refType="h" fact="0.031"/>
        </dgm:constrLst>
      </dgm:if>
      <dgm:if name="Name10" axis="ch" ptType="node" func="cnt" op="equ" val="9">
        <dgm:alg type="composite">
          <dgm:param type="ar" val="1.8986"/>
        </dgm:alg>
        <dgm:constrLst>
          <dgm:constr type="primFontSz" for="des" ptType="node" op="equ" val="65"/>
          <dgm:constr type="l" for="ch" forName="image4" refType="w" fact="0.5585"/>
          <dgm:constr type="t" for="ch" forName="image4" refType="h" fact="0.2952"/>
          <dgm:constr type="w" for="ch" forName="image4" refType="w" fact="0.1623"/>
          <dgm:constr type="h" for="ch" forName="image4" refType="h" fact="0.2645"/>
          <dgm:constr type="l" for="ch" forName="text5" refType="w" fact="0.5585"/>
          <dgm:constr type="t" for="ch" forName="text5" refType="h" fact="0.0028"/>
          <dgm:constr type="w" for="ch" forName="text5" refType="w" fact="0.1623"/>
          <dgm:constr type="h" for="ch" forName="text5" refType="h" fact="0.2645"/>
          <dgm:constr type="l" for="ch" forName="image5" refType="w" fact="0.6982"/>
          <dgm:constr type="t" for="ch" forName="image5" refType="h" fact="0.1504"/>
          <dgm:constr type="w" for="ch" forName="image5" refType="w" fact="0.1623"/>
          <dgm:constr type="h" for="ch" forName="image5" refType="h" fact="0.2645"/>
          <dgm:constr type="l" for="ch" forName="image2" refType="w" fact="0.4189"/>
          <dgm:constr type="t" for="ch" forName="image2" refType="h" fact="0.439"/>
          <dgm:constr type="w" for="ch" forName="image2" refType="w" fact="0.1623"/>
          <dgm:constr type="h" for="ch" forName="image2" refType="h" fact="0.2645"/>
          <dgm:constr type="l" for="ch" forName="text4" refType="w" fact="0.4189"/>
          <dgm:constr type="t" for="ch" forName="text4" refType="h" fact="0.1465"/>
          <dgm:constr type="w" for="ch" forName="text4" refType="w" fact="0.1623"/>
          <dgm:constr type="h" for="ch" forName="text4" refType="h" fact="0.2645"/>
          <dgm:constr type="l" for="ch" forName="text2" refType="w" fact="0.2793"/>
          <dgm:constr type="t" for="ch" forName="text2" refType="h" fact="0.2925"/>
          <dgm:constr type="w" for="ch" forName="text2" refType="w" fact="0.1623"/>
          <dgm:constr type="h" for="ch" forName="text2" refType="h" fact="0.2645"/>
          <dgm:constr type="l" for="ch" forName="image3" refType="w" fact="0.2793"/>
          <dgm:constr type="t" for="ch" forName="image3" refType="h" fact="0"/>
          <dgm:constr type="w" for="ch" forName="image3" refType="w" fact="0.1623"/>
          <dgm:constr type="h" for="ch" forName="image3" refType="h" fact="0.2645"/>
          <dgm:constr type="l" for="ch" forName="text1" refType="w" fact="0.1396"/>
          <dgm:constr type="t" for="ch" forName="text1" refType="h" fact="0.4395"/>
          <dgm:constr type="w" for="ch" forName="text1" refType="w" fact="0.1623"/>
          <dgm:constr type="h" for="ch" forName="text1" refType="h" fact="0.2645"/>
          <dgm:constr type="l" for="ch" forName="text3" refType="w" fact="0.1396"/>
          <dgm:constr type="t" for="ch" forName="text3" refType="h" fact="0.1471"/>
          <dgm:constr type="w" for="ch" forName="text3" refType="w" fact="0.1623"/>
          <dgm:constr type="h" for="ch" forName="text3" refType="h" fact="0.2645"/>
          <dgm:constr type="l" for="ch" forName="textaccent1" refType="w" fact="0.1435"/>
          <dgm:constr type="t" for="ch" forName="textaccent1" refType="h" fact="0.5578"/>
          <dgm:constr type="w" for="ch" forName="textaccent1" refType="w" fact="0.0189"/>
          <dgm:constr type="h" for="ch" forName="textaccent1" refType="h" fact="0.031"/>
          <dgm:constr type="l" for="ch" forName="image1" refType="w" fact="0"/>
          <dgm:constr type="t" for="ch" forName="image1" refType="h" fact="0.2933"/>
          <dgm:constr type="w" for="ch" forName="image1" refType="w" fact="0.1623"/>
          <dgm:constr type="h" for="ch" forName="image1" refType="h" fact="0.2645"/>
          <dgm:constr type="l" for="ch" forName="imageaccent1" refType="w" fact="0.1111"/>
          <dgm:constr type="t" for="ch" forName="imageaccent1" refType="h" fact="0.5227"/>
          <dgm:constr type="w" for="ch" forName="imageaccent1" refType="w" fact="0.0189"/>
          <dgm:constr type="h" for="ch" forName="imageaccent1" refType="h" fact="0.031"/>
          <dgm:constr type="l" for="ch" forName="textaccent2" refType="w" fact="0.391"/>
          <dgm:constr type="t" for="ch" forName="textaccent2" refType="h" fact="0.5213"/>
          <dgm:constr type="w" for="ch" forName="textaccent2" refType="w" fact="0.0189"/>
          <dgm:constr type="h" for="ch" forName="textaccent2" refType="h" fact="0.031"/>
          <dgm:constr type="l" for="ch" forName="imageaccent2" refType="w" fact="0.4228"/>
          <dgm:constr type="t" for="ch" forName="imageaccent2" refType="h" fact="0.5567"/>
          <dgm:constr type="w" for="ch" forName="imageaccent2" refType="w" fact="0.0189"/>
          <dgm:constr type="h" for="ch" forName="imageaccent2" refType="h" fact="0.031"/>
          <dgm:constr type="l" for="ch" forName="textaccent3" refType="w" fact="0.2501"/>
          <dgm:constr type="t" for="ch" forName="textaccent3" refType="h" fact="0.1507"/>
          <dgm:constr type="w" for="ch" forName="textaccent3" refType="w" fact="0.0189"/>
          <dgm:constr type="h" for="ch" forName="textaccent3" refType="h" fact="0.031"/>
          <dgm:constr type="l" for="ch" forName="imageaccent3" refType="w" fact="0.2839"/>
          <dgm:constr type="t" for="ch" forName="imageaccent3" refType="h" fact="0.1172"/>
          <dgm:constr type="w" for="ch" forName="imageaccent3" refType="w" fact="0.0189"/>
          <dgm:constr type="h" for="ch" forName="imageaccent3" refType="h" fact="0.031"/>
          <dgm:constr type="l" for="ch" forName="textaccent4" refType="w" fact="0.5593"/>
          <dgm:constr type="t" for="ch" forName="textaccent4" refType="h" fact="0.2637"/>
          <dgm:constr type="w" for="ch" forName="textaccent4" refType="w" fact="0.0189"/>
          <dgm:constr type="h" for="ch" forName="textaccent4" refType="h" fact="0.031"/>
          <dgm:constr type="l" for="ch" forName="imageaccent4" refType="w" fact="0.5901"/>
          <dgm:constr type="t" for="ch" forName="imageaccent4" refType="h" fact="0.3"/>
          <dgm:constr type="w" for="ch" forName="imageaccent4" refType="w" fact="0.0189"/>
          <dgm:constr type="h" for="ch" forName="imageaccent4" refType="h" fact="0.031"/>
          <dgm:constr type="l" for="ch" forName="textaccent5" refType="w" fact="0.6989"/>
          <dgm:constr type="t" for="ch" forName="textaccent5" refType="h" fact="0.1214"/>
          <dgm:constr type="w" for="ch" forName="textaccent5" refType="w" fact="0.0189"/>
          <dgm:constr type="h" for="ch" forName="textaccent5" refType="h" fact="0.031"/>
          <dgm:constr type="l" for="ch" forName="imageaccent5" refType="w" fact="0.7305"/>
          <dgm:constr type="t" for="ch" forName="imageaccent5" refType="h" fact="0.1563"/>
          <dgm:constr type="w" for="ch" forName="imageaccent5" refType="w" fact="0.0189"/>
          <dgm:constr type="h" for="ch" forName="imageaccent5" refType="h" fact="0.031"/>
          <dgm:constr type="l" for="ch" forName="image6" refType="w" fact="0.5585"/>
          <dgm:constr type="t" for="ch" forName="image6" refType="h" fact="0.5872"/>
          <dgm:constr type="w" for="ch" forName="image6" refType="w" fact="0.1623"/>
          <dgm:constr type="h" for="ch" forName="image6" refType="h" fact="0.2645"/>
          <dgm:constr type="l" for="ch" forName="text6" refType="w" fact="0.6982"/>
          <dgm:constr type="t" for="ch" forName="text6" refType="h" fact="0.4424"/>
          <dgm:constr type="w" for="ch" forName="text6" refType="w" fact="0.1623"/>
          <dgm:constr type="h" for="ch" forName="text6" refType="h" fact="0.2645"/>
          <dgm:constr type="l" for="ch" forName="imageaccent6" refType="w" fact="0.7002"/>
          <dgm:constr type="t" for="ch" forName="imageaccent6" refType="h" fact="0.7033"/>
          <dgm:constr type="w" for="ch" forName="imageaccent6" refType="w" fact="0.0189"/>
          <dgm:constr type="h" for="ch" forName="imageaccent6" refType="h" fact="0.031"/>
          <dgm:constr type="l" for="ch" forName="textaccent6" refType="w" fact="0.7303"/>
          <dgm:constr type="t" for="ch" forName="textaccent6" refType="h" fact="0.6741"/>
          <dgm:constr type="w" for="ch" forName="textaccent6" refType="w" fact="0.0189"/>
          <dgm:constr type="h" for="ch" forName="textaccent6" refType="h" fact="0.031"/>
          <dgm:constr type="l" for="ch" forName="text7" refType="w" fact="0.2792"/>
          <dgm:constr type="t" for="ch" forName="text7" refType="h" fact="0.5856"/>
          <dgm:constr type="w" for="ch" forName="text7" refType="w" fact="0.1623"/>
          <dgm:constr type="h" for="ch" forName="text7" refType="h" fact="0.2645"/>
          <dgm:constr type="l" for="ch" forName="image7" refType="w" fact="0.1395"/>
          <dgm:constr type="t" for="ch" forName="image7" refType="h" fact="0.7326"/>
          <dgm:constr type="w" for="ch" forName="image7" refType="w" fact="0.1623"/>
          <dgm:constr type="h" for="ch" forName="image7" refType="h" fact="0.2645"/>
          <dgm:constr type="l" for="ch" forName="imageaccent7" refType="w" fact="0.25"/>
          <dgm:constr type="t" for="ch" forName="imageaccent7" refType="h" fact="0.7363"/>
          <dgm:constr type="w" for="ch" forName="imageaccent7" refType="w" fact="0.0189"/>
          <dgm:constr type="h" for="ch" forName="imageaccent7" refType="h" fact="0.031"/>
          <dgm:constr type="l" for="ch" forName="textaccent7" refType="w" fact="0.2838"/>
          <dgm:constr type="t" for="ch" forName="textaccent7" refType="h" fact="0.7028"/>
          <dgm:constr type="w" for="ch" forName="textaccent7" refType="w" fact="0.0189"/>
          <dgm:constr type="h" for="ch" forName="textaccent7" refType="h" fact="0.031"/>
          <dgm:constr type="l" for="ch" forName="image8" refType="w" fact="0.6975"/>
          <dgm:constr type="t" for="ch" forName="image8" refType="h" fact="0.7355"/>
          <dgm:constr type="w" for="ch" forName="image8" refType="w" fact="0.1623"/>
          <dgm:constr type="h" for="ch" forName="image8" refType="h" fact="0.2645"/>
          <dgm:constr type="l" for="ch" forName="text8" refType="w" fact="0.8371"/>
          <dgm:constr type="t" for="ch" forName="text8" refType="h" fact="0.5906"/>
          <dgm:constr type="w" for="ch" forName="text8" refType="w" fact="0.1623"/>
          <dgm:constr type="h" for="ch" forName="text8" refType="h" fact="0.2645"/>
          <dgm:constr type="l" for="ch" forName="imageaccent8" refType="w" fact="0.8392"/>
          <dgm:constr type="t" for="ch" forName="imageaccent8" refType="h" fact="0.8516"/>
          <dgm:constr type="w" for="ch" forName="imageaccent8" refType="w" fact="0.0189"/>
          <dgm:constr type="h" for="ch" forName="imageaccent8" refType="h" fact="0.031"/>
          <dgm:constr type="l" for="ch" forName="textaccent8" refType="w" fact="0.8693"/>
          <dgm:constr type="t" for="ch" forName="textaccent8" refType="h" fact="0.8223"/>
          <dgm:constr type="w" for="ch" forName="textaccent8" refType="w" fact="0.0189"/>
          <dgm:constr type="h" for="ch" forName="textaccent8" refType="h" fact="0.031"/>
          <dgm:constr type="l" for="ch" forName="text9" refType="w" fact="0.8377"/>
          <dgm:constr type="t" for="ch" forName="text9" refType="h" fact="0.0057"/>
          <dgm:constr type="w" for="ch" forName="text9" refType="w" fact="0.1623"/>
          <dgm:constr type="h" for="ch" forName="text9" refType="h" fact="0.2645"/>
          <dgm:constr type="l" for="ch" forName="textaccent9" refType="w" fact="0.95"/>
          <dgm:constr type="t" for="ch" forName="textaccent9" refType="h" fact="0.2383"/>
          <dgm:constr type="w" for="ch" forName="textaccent9" refType="w" fact="0.0189"/>
          <dgm:constr type="h" for="ch" forName="textaccent9" refType="h" fact="0.031"/>
          <dgm:constr type="l" for="ch" forName="image9" refType="w" fact="0.8377"/>
          <dgm:constr type="t" for="ch" forName="image9" refType="h" fact="0.2977"/>
          <dgm:constr type="w" for="ch" forName="image9" refType="w" fact="0.1623"/>
          <dgm:constr type="h" for="ch" forName="image9" refType="h" fact="0.2645"/>
          <dgm:constr type="l" for="ch" forName="imageaccent9" refType="w" fact="0.95"/>
          <dgm:constr type="t" for="ch" forName="imageaccent9" refType="h" fact="0.2993"/>
          <dgm:constr type="w" for="ch" forName="imageaccent9" refType="w" fact="0.0189"/>
          <dgm:constr type="h" for="ch" forName="imageaccent9" refType="h" fact="0.031"/>
        </dgm:constrLst>
      </dgm:if>
      <dgm:if name="Name11" axis="ch" ptType="node" func="cnt" op="equ" val="10">
        <dgm:alg type="composite">
          <dgm:param type="ar" val="1.6608"/>
        </dgm:alg>
        <dgm:constrLst>
          <dgm:constr type="primFontSz" for="des" ptType="node" op="equ" val="65"/>
          <dgm:constr type="l" for="ch" forName="image4" refType="w" fact="0.5585"/>
          <dgm:constr type="t" for="ch" forName="image4" refType="h" fact="0.2583"/>
          <dgm:constr type="w" for="ch" forName="image4" refType="w" fact="0.1623"/>
          <dgm:constr type="h" for="ch" forName="image4" refType="h" fact="0.2314"/>
          <dgm:constr type="l" for="ch" forName="text5" refType="w" fact="0.5585"/>
          <dgm:constr type="t" for="ch" forName="text5" refType="h" fact="0.0024"/>
          <dgm:constr type="w" for="ch" forName="text5" refType="w" fact="0.1623"/>
          <dgm:constr type="h" for="ch" forName="text5" refType="h" fact="0.2314"/>
          <dgm:constr type="l" for="ch" forName="image5" refType="w" fact="0.6982"/>
          <dgm:constr type="t" for="ch" forName="image5" refType="h" fact="0.1316"/>
          <dgm:constr type="w" for="ch" forName="image5" refType="w" fact="0.1623"/>
          <dgm:constr type="h" for="ch" forName="image5" refType="h" fact="0.2314"/>
          <dgm:constr type="l" for="ch" forName="image2" refType="w" fact="0.4189"/>
          <dgm:constr type="t" for="ch" forName="image2" refType="h" fact="0.384"/>
          <dgm:constr type="w" for="ch" forName="image2" refType="w" fact="0.1623"/>
          <dgm:constr type="h" for="ch" forName="image2" refType="h" fact="0.2314"/>
          <dgm:constr type="l" for="ch" forName="text4" refType="w" fact="0.4189"/>
          <dgm:constr type="t" for="ch" forName="text4" refType="h" fact="0.1282"/>
          <dgm:constr type="w" for="ch" forName="text4" refType="w" fact="0.1623"/>
          <dgm:constr type="h" for="ch" forName="text4" refType="h" fact="0.2314"/>
          <dgm:constr type="l" for="ch" forName="text2" refType="w" fact="0.2793"/>
          <dgm:constr type="t" for="ch" forName="text2" refType="h" fact="0.2558"/>
          <dgm:constr type="w" for="ch" forName="text2" refType="w" fact="0.1623"/>
          <dgm:constr type="h" for="ch" forName="text2" refType="h" fact="0.2314"/>
          <dgm:constr type="l" for="ch" forName="image3" refType="w" fact="0.2793"/>
          <dgm:constr type="t" for="ch" forName="image3" refType="h" fact="0"/>
          <dgm:constr type="w" for="ch" forName="image3" refType="w" fact="0.1623"/>
          <dgm:constr type="h" for="ch" forName="image3" refType="h" fact="0.2314"/>
          <dgm:constr type="l" for="ch" forName="text1" refType="w" fact="0.1396"/>
          <dgm:constr type="t" for="ch" forName="text1" refType="h" fact="0.3845"/>
          <dgm:constr type="w" for="ch" forName="text1" refType="w" fact="0.1623"/>
          <dgm:constr type="h" for="ch" forName="text1" refType="h" fact="0.2314"/>
          <dgm:constr type="l" for="ch" forName="text3" refType="w" fact="0.1396"/>
          <dgm:constr type="t" for="ch" forName="text3" refType="h" fact="0.1286"/>
          <dgm:constr type="w" for="ch" forName="text3" refType="w" fact="0.1623"/>
          <dgm:constr type="h" for="ch" forName="text3" refType="h" fact="0.2314"/>
          <dgm:constr type="l" for="ch" forName="textaccent1" refType="w" fact="0.1435"/>
          <dgm:constr type="t" for="ch" forName="textaccent1" refType="h" fact="0.488"/>
          <dgm:constr type="w" for="ch" forName="textaccent1" refType="w" fact="0.0189"/>
          <dgm:constr type="h" for="ch" forName="textaccent1" refType="h" fact="0.0271"/>
          <dgm:constr type="l" for="ch" forName="image1" refType="w" fact="0"/>
          <dgm:constr type="t" for="ch" forName="image1" refType="h" fact="0.2566"/>
          <dgm:constr type="w" for="ch" forName="image1" refType="w" fact="0.1623"/>
          <dgm:constr type="h" for="ch" forName="image1" refType="h" fact="0.2314"/>
          <dgm:constr type="l" for="ch" forName="imageaccent1" refType="w" fact="0.1111"/>
          <dgm:constr type="t" for="ch" forName="imageaccent1" refType="h" fact="0.4572"/>
          <dgm:constr type="w" for="ch" forName="imageaccent1" refType="w" fact="0.0189"/>
          <dgm:constr type="h" for="ch" forName="imageaccent1" refType="h" fact="0.0271"/>
          <dgm:constr type="l" for="ch" forName="textaccent2" refType="w" fact="0.391"/>
          <dgm:constr type="t" for="ch" forName="textaccent2" refType="h" fact="0.456"/>
          <dgm:constr type="w" for="ch" forName="textaccent2" refType="w" fact="0.0189"/>
          <dgm:constr type="h" for="ch" forName="textaccent2" refType="h" fact="0.0271"/>
          <dgm:constr type="l" for="ch" forName="imageaccent2" refType="w" fact="0.4228"/>
          <dgm:constr type="t" for="ch" forName="imageaccent2" refType="h" fact="0.487"/>
          <dgm:constr type="w" for="ch" forName="imageaccent2" refType="w" fact="0.0189"/>
          <dgm:constr type="h" for="ch" forName="imageaccent2" refType="h" fact="0.0271"/>
          <dgm:constr type="l" for="ch" forName="textaccent3" refType="w" fact="0.2501"/>
          <dgm:constr type="t" for="ch" forName="textaccent3" refType="h" fact="0.1318"/>
          <dgm:constr type="w" for="ch" forName="textaccent3" refType="w" fact="0.0189"/>
          <dgm:constr type="h" for="ch" forName="textaccent3" refType="h" fact="0.0271"/>
          <dgm:constr type="l" for="ch" forName="imageaccent3" refType="w" fact="0.2839"/>
          <dgm:constr type="t" for="ch" forName="imageaccent3" refType="h" fact="0.1025"/>
          <dgm:constr type="w" for="ch" forName="imageaccent3" refType="w" fact="0.0189"/>
          <dgm:constr type="h" for="ch" forName="imageaccent3" refType="h" fact="0.0271"/>
          <dgm:constr type="l" for="ch" forName="textaccent4" refType="w" fact="0.5593"/>
          <dgm:constr type="t" for="ch" forName="textaccent4" refType="h" fact="0.2307"/>
          <dgm:constr type="w" for="ch" forName="textaccent4" refType="w" fact="0.0189"/>
          <dgm:constr type="h" for="ch" forName="textaccent4" refType="h" fact="0.0271"/>
          <dgm:constr type="l" for="ch" forName="imageaccent4" refType="w" fact="0.5901"/>
          <dgm:constr type="t" for="ch" forName="imageaccent4" refType="h" fact="0.2624"/>
          <dgm:constr type="w" for="ch" forName="imageaccent4" refType="w" fact="0.0189"/>
          <dgm:constr type="h" for="ch" forName="imageaccent4" refType="h" fact="0.0271"/>
          <dgm:constr type="l" for="ch" forName="textaccent5" refType="w" fact="0.6989"/>
          <dgm:constr type="t" for="ch" forName="textaccent5" refType="h" fact="0.1062"/>
          <dgm:constr type="w" for="ch" forName="textaccent5" refType="w" fact="0.0189"/>
          <dgm:constr type="h" for="ch" forName="textaccent5" refType="h" fact="0.0271"/>
          <dgm:constr type="l" for="ch" forName="imageaccent5" refType="w" fact="0.7305"/>
          <dgm:constr type="t" for="ch" forName="imageaccent5" refType="h" fact="0.1367"/>
          <dgm:constr type="w" for="ch" forName="imageaccent5" refType="w" fact="0.0189"/>
          <dgm:constr type="h" for="ch" forName="imageaccent5" refType="h" fact="0.0271"/>
          <dgm:constr type="l" for="ch" forName="image6" refType="w" fact="0.5585"/>
          <dgm:constr type="t" for="ch" forName="image6" refType="h" fact="0.5137"/>
          <dgm:constr type="w" for="ch" forName="image6" refType="w" fact="0.1623"/>
          <dgm:constr type="h" for="ch" forName="image6" refType="h" fact="0.2314"/>
          <dgm:constr type="l" for="ch" forName="text6" refType="w" fact="0.6982"/>
          <dgm:constr type="t" for="ch" forName="text6" refType="h" fact="0.387"/>
          <dgm:constr type="w" for="ch" forName="text6" refType="w" fact="0.1623"/>
          <dgm:constr type="h" for="ch" forName="text6" refType="h" fact="0.2314"/>
          <dgm:constr type="l" for="ch" forName="imageaccent6" refType="w" fact="0.7002"/>
          <dgm:constr type="t" for="ch" forName="imageaccent6" refType="h" fact="0.6152"/>
          <dgm:constr type="w" for="ch" forName="imageaccent6" refType="w" fact="0.0189"/>
          <dgm:constr type="h" for="ch" forName="imageaccent6" refType="h" fact="0.0271"/>
          <dgm:constr type="l" for="ch" forName="textaccent6" refType="w" fact="0.7303"/>
          <dgm:constr type="t" for="ch" forName="textaccent6" refType="h" fact="0.5897"/>
          <dgm:constr type="w" for="ch" forName="textaccent6" refType="w" fact="0.0189"/>
          <dgm:constr type="h" for="ch" forName="textaccent6" refType="h" fact="0.0271"/>
          <dgm:constr type="l" for="ch" forName="text7" refType="w" fact="0.2792"/>
          <dgm:constr type="t" for="ch" forName="text7" refType="h" fact="0.5122"/>
          <dgm:constr type="w" for="ch" forName="text7" refType="w" fact="0.1623"/>
          <dgm:constr type="h" for="ch" forName="text7" refType="h" fact="0.2314"/>
          <dgm:constr type="l" for="ch" forName="image7" refType="w" fact="0.1395"/>
          <dgm:constr type="t" for="ch" forName="image7" refType="h" fact="0.6409"/>
          <dgm:constr type="w" for="ch" forName="image7" refType="w" fact="0.1623"/>
          <dgm:constr type="h" for="ch" forName="image7" refType="h" fact="0.2314"/>
          <dgm:constr type="l" for="ch" forName="imageaccent7" refType="w" fact="0.25"/>
          <dgm:constr type="t" for="ch" forName="imageaccent7" refType="h" fact="0.6441"/>
          <dgm:constr type="w" for="ch" forName="imageaccent7" refType="w" fact="0.0189"/>
          <dgm:constr type="h" for="ch" forName="imageaccent7" refType="h" fact="0.0271"/>
          <dgm:constr type="l" for="ch" forName="textaccent7" refType="w" fact="0.2838"/>
          <dgm:constr type="t" for="ch" forName="textaccent7" refType="h" fact="0.6148"/>
          <dgm:constr type="w" for="ch" forName="textaccent7" refType="w" fact="0.0189"/>
          <dgm:constr type="h" for="ch" forName="textaccent7" refType="h" fact="0.0271"/>
          <dgm:constr type="l" for="ch" forName="image8" refType="w" fact="0.6975"/>
          <dgm:constr type="t" for="ch" forName="image8" refType="h" fact="0.6433"/>
          <dgm:constr type="w" for="ch" forName="image8" refType="w" fact="0.1623"/>
          <dgm:constr type="h" for="ch" forName="image8" refType="h" fact="0.2314"/>
          <dgm:constr type="l" for="ch" forName="text8" refType="w" fact="0.8371"/>
          <dgm:constr type="t" for="ch" forName="text8" refType="h" fact="0.5167"/>
          <dgm:constr type="w" for="ch" forName="text8" refType="w" fact="0.1623"/>
          <dgm:constr type="h" for="ch" forName="text8" refType="h" fact="0.2314"/>
          <dgm:constr type="l" for="ch" forName="imageaccent8" refType="w" fact="0.8392"/>
          <dgm:constr type="t" for="ch" forName="imageaccent8" refType="h" fact="0.7449"/>
          <dgm:constr type="w" for="ch" forName="imageaccent8" refType="w" fact="0.0189"/>
          <dgm:constr type="h" for="ch" forName="imageaccent8" refType="h" fact="0.0271"/>
          <dgm:constr type="l" for="ch" forName="textaccent8" refType="w" fact="0.8693"/>
          <dgm:constr type="t" for="ch" forName="textaccent8" refType="h" fact="0.7194"/>
          <dgm:constr type="w" for="ch" forName="textaccent8" refType="w" fact="0.0189"/>
          <dgm:constr type="h" for="ch" forName="textaccent8" refType="h" fact="0.0271"/>
          <dgm:constr type="l" for="ch" forName="text9" refType="w" fact="0.8377"/>
          <dgm:constr type="t" for="ch" forName="text9" refType="h" fact="0.005"/>
          <dgm:constr type="w" for="ch" forName="text9" refType="w" fact="0.1623"/>
          <dgm:constr type="h" for="ch" forName="text9" refType="h" fact="0.2314"/>
          <dgm:constr type="l" for="ch" forName="textaccent9" refType="w" fact="0.95"/>
          <dgm:constr type="t" for="ch" forName="textaccent9" refType="h" fact="0.2084"/>
          <dgm:constr type="w" for="ch" forName="textaccent9" refType="w" fact="0.0189"/>
          <dgm:constr type="h" for="ch" forName="textaccent9" refType="h" fact="0.0271"/>
          <dgm:constr type="l" for="ch" forName="image9" refType="w" fact="0.8377"/>
          <dgm:constr type="t" for="ch" forName="image9" refType="h" fact="0.2604"/>
          <dgm:constr type="w" for="ch" forName="image9" refType="w" fact="0.1623"/>
          <dgm:constr type="h" for="ch" forName="image9" refType="h" fact="0.2314"/>
          <dgm:constr type="l" for="ch" forName="imageaccent9" refType="w" fact="0.95"/>
          <dgm:constr type="t" for="ch" forName="imageaccent9" refType="h" fact="0.2618"/>
          <dgm:constr type="w" for="ch" forName="imageaccent9" refType="w" fact="0.0189"/>
          <dgm:constr type="h" for="ch" forName="imageaccent9" refType="h" fact="0.0271"/>
          <dgm:constr type="l" for="ch" forName="image10" refType="w" fact="0.2786"/>
          <dgm:constr type="t" for="ch" forName="image10" refType="h" fact="0.7686"/>
          <dgm:constr type="w" for="ch" forName="image10" refType="w" fact="0.1623"/>
          <dgm:constr type="h" for="ch" forName="image10" refType="h" fact="0.2314"/>
          <dgm:constr type="l" for="ch" forName="text10" refType="w" fact="0.4183"/>
          <dgm:constr type="t" for="ch" forName="text10" refType="h" fact="0.6419"/>
          <dgm:constr type="w" for="ch" forName="text10" refType="w" fact="0.1623"/>
          <dgm:constr type="h" for="ch" forName="text10" refType="h" fact="0.2314"/>
          <dgm:constr type="l" for="ch" forName="imageaccent10" refType="w" fact="0.4203"/>
          <dgm:constr type="t" for="ch" forName="imageaccent10" refType="h" fact="0.8701"/>
          <dgm:constr type="w" for="ch" forName="imageaccent10" refType="w" fact="0.0189"/>
          <dgm:constr type="h" for="ch" forName="imageaccent10" refType="h" fact="0.0271"/>
          <dgm:constr type="l" for="ch" forName="textaccent10" refType="w" fact="0.4504"/>
          <dgm:constr type="t" for="ch" forName="textaccent10" refType="h" fact="0.8446"/>
          <dgm:constr type="w" for="ch" forName="textaccent10" refType="w" fact="0.0189"/>
          <dgm:constr type="h" for="ch" forName="textaccent10" refType="h" fact="0.0271"/>
        </dgm:constrLst>
      </dgm:if>
      <dgm:if name="Name12" axis="ch" ptType="node" func="cnt" op="equ" val="11">
        <dgm:alg type="composite">
          <dgm:param type="ar" val="1.4704"/>
        </dgm:alg>
        <dgm:constrLst>
          <dgm:constr type="primFontSz" for="des" ptType="node" op="equ" val="65"/>
          <dgm:constr type="l" for="ch" forName="image4" refType="w" fact="0.5585"/>
          <dgm:constr type="t" for="ch" forName="image4" refType="h" fact="0.2287"/>
          <dgm:constr type="w" for="ch" forName="image4" refType="w" fact="0.1623"/>
          <dgm:constr type="h" for="ch" forName="image4" refType="h" fact="0.2049"/>
          <dgm:constr type="l" for="ch" forName="text5" refType="w" fact="0.5585"/>
          <dgm:constr type="t" for="ch" forName="text5" refType="h" fact="0.0022"/>
          <dgm:constr type="w" for="ch" forName="text5" refType="w" fact="0.1623"/>
          <dgm:constr type="h" for="ch" forName="text5" refType="h" fact="0.2049"/>
          <dgm:constr type="l" for="ch" forName="image5" refType="w" fact="0.6982"/>
          <dgm:constr type="t" for="ch" forName="image5" refType="h" fact="0.1165"/>
          <dgm:constr type="w" for="ch" forName="image5" refType="w" fact="0.1623"/>
          <dgm:constr type="h" for="ch" forName="image5" refType="h" fact="0.2049"/>
          <dgm:constr type="l" for="ch" forName="image2" refType="w" fact="0.4189"/>
          <dgm:constr type="t" for="ch" forName="image2" refType="h" fact="0.34"/>
          <dgm:constr type="w" for="ch" forName="image2" refType="w" fact="0.1623"/>
          <dgm:constr type="h" for="ch" forName="image2" refType="h" fact="0.2049"/>
          <dgm:constr type="l" for="ch" forName="text4" refType="w" fact="0.4189"/>
          <dgm:constr type="t" for="ch" forName="text4" refType="h" fact="0.1135"/>
          <dgm:constr type="w" for="ch" forName="text4" refType="w" fact="0.1623"/>
          <dgm:constr type="h" for="ch" forName="text4" refType="h" fact="0.2049"/>
          <dgm:constr type="l" for="ch" forName="text2" refType="w" fact="0.2793"/>
          <dgm:constr type="t" for="ch" forName="text2" refType="h" fact="0.2265"/>
          <dgm:constr type="w" for="ch" forName="text2" refType="w" fact="0.1623"/>
          <dgm:constr type="h" for="ch" forName="text2" refType="h" fact="0.2049"/>
          <dgm:constr type="l" for="ch" forName="image3" refType="w" fact="0.2793"/>
          <dgm:constr type="t" for="ch" forName="image3" refType="h" fact="0"/>
          <dgm:constr type="w" for="ch" forName="image3" refType="w" fact="0.1623"/>
          <dgm:constr type="h" for="ch" forName="image3" refType="h" fact="0.2049"/>
          <dgm:constr type="l" for="ch" forName="text1" refType="w" fact="0.1396"/>
          <dgm:constr type="t" for="ch" forName="text1" refType="h" fact="0.3404"/>
          <dgm:constr type="w" for="ch" forName="text1" refType="w" fact="0.1623"/>
          <dgm:constr type="h" for="ch" forName="text1" refType="h" fact="0.2049"/>
          <dgm:constr type="l" for="ch" forName="text3" refType="w" fact="0.1396"/>
          <dgm:constr type="t" for="ch" forName="text3" refType="h" fact="0.1139"/>
          <dgm:constr type="w" for="ch" forName="text3" refType="w" fact="0.1623"/>
          <dgm:constr type="h" for="ch" forName="text3" refType="h" fact="0.2049"/>
          <dgm:constr type="l" for="ch" forName="textaccent1" refType="w" fact="0.1435"/>
          <dgm:constr type="t" for="ch" forName="textaccent1" refType="h" fact="0.432"/>
          <dgm:constr type="w" for="ch" forName="textaccent1" refType="w" fact="0.0189"/>
          <dgm:constr type="h" for="ch" forName="textaccent1" refType="h" fact="0.024"/>
          <dgm:constr type="l" for="ch" forName="image1" refType="w" fact="0"/>
          <dgm:constr type="t" for="ch" forName="image1" refType="h" fact="0.2272"/>
          <dgm:constr type="w" for="ch" forName="image1" refType="w" fact="0.1623"/>
          <dgm:constr type="h" for="ch" forName="image1" refType="h" fact="0.2049"/>
          <dgm:constr type="l" for="ch" forName="imageaccent1" refType="w" fact="0.1111"/>
          <dgm:constr type="t" for="ch" forName="imageaccent1" refType="h" fact="0.4048"/>
          <dgm:constr type="w" for="ch" forName="imageaccent1" refType="w" fact="0.0189"/>
          <dgm:constr type="h" for="ch" forName="imageaccent1" refType="h" fact="0.024"/>
          <dgm:constr type="l" for="ch" forName="textaccent2" refType="w" fact="0.391"/>
          <dgm:constr type="t" for="ch" forName="textaccent2" refType="h" fact="0.4038"/>
          <dgm:constr type="w" for="ch" forName="textaccent2" refType="w" fact="0.0189"/>
          <dgm:constr type="h" for="ch" forName="textaccent2" refType="h" fact="0.024"/>
          <dgm:constr type="l" for="ch" forName="imageaccent2" refType="w" fact="0.4228"/>
          <dgm:constr type="t" for="ch" forName="imageaccent2" refType="h" fact="0.4312"/>
          <dgm:constr type="w" for="ch" forName="imageaccent2" refType="w" fact="0.0189"/>
          <dgm:constr type="h" for="ch" forName="imageaccent2" refType="h" fact="0.024"/>
          <dgm:constr type="l" for="ch" forName="textaccent3" refType="w" fact="0.2501"/>
          <dgm:constr type="t" for="ch" forName="textaccent3" refType="h" fact="0.1167"/>
          <dgm:constr type="w" for="ch" forName="textaccent3" refType="w" fact="0.0189"/>
          <dgm:constr type="h" for="ch" forName="textaccent3" refType="h" fact="0.024"/>
          <dgm:constr type="l" for="ch" forName="imageaccent3" refType="w" fact="0.2839"/>
          <dgm:constr type="t" for="ch" forName="imageaccent3" refType="h" fact="0.0908"/>
          <dgm:constr type="w" for="ch" forName="imageaccent3" refType="w" fact="0.0189"/>
          <dgm:constr type="h" for="ch" forName="imageaccent3" refType="h" fact="0.024"/>
          <dgm:constr type="l" for="ch" forName="textaccent4" refType="w" fact="0.5593"/>
          <dgm:constr type="t" for="ch" forName="textaccent4" refType="h" fact="0.2042"/>
          <dgm:constr type="w" for="ch" forName="textaccent4" refType="w" fact="0.0189"/>
          <dgm:constr type="h" for="ch" forName="textaccent4" refType="h" fact="0.024"/>
          <dgm:constr type="l" for="ch" forName="imageaccent4" refType="w" fact="0.5901"/>
          <dgm:constr type="t" for="ch" forName="imageaccent4" refType="h" fact="0.2323"/>
          <dgm:constr type="w" for="ch" forName="imageaccent4" refType="w" fact="0.0189"/>
          <dgm:constr type="h" for="ch" forName="imageaccent4" refType="h" fact="0.024"/>
          <dgm:constr type="l" for="ch" forName="textaccent5" refType="w" fact="0.6989"/>
          <dgm:constr type="t" for="ch" forName="textaccent5" refType="h" fact="0.094"/>
          <dgm:constr type="w" for="ch" forName="textaccent5" refType="w" fact="0.0189"/>
          <dgm:constr type="h" for="ch" forName="textaccent5" refType="h" fact="0.024"/>
          <dgm:constr type="l" for="ch" forName="imageaccent5" refType="w" fact="0.7305"/>
          <dgm:constr type="t" for="ch" forName="imageaccent5" refType="h" fact="0.121"/>
          <dgm:constr type="w" for="ch" forName="imageaccent5" refType="w" fact="0.0189"/>
          <dgm:constr type="h" for="ch" forName="imageaccent5" refType="h" fact="0.024"/>
          <dgm:constr type="l" for="ch" forName="image6" refType="w" fact="0.5585"/>
          <dgm:constr type="t" for="ch" forName="image6" refType="h" fact="0.4548"/>
          <dgm:constr type="w" for="ch" forName="image6" refType="w" fact="0.1623"/>
          <dgm:constr type="h" for="ch" forName="image6" refType="h" fact="0.2049"/>
          <dgm:constr type="l" for="ch" forName="text6" refType="w" fact="0.6982"/>
          <dgm:constr type="t" for="ch" forName="text6" refType="h" fact="0.3426"/>
          <dgm:constr type="w" for="ch" forName="text6" refType="w" fact="0.1623"/>
          <dgm:constr type="h" for="ch" forName="text6" refType="h" fact="0.2049"/>
          <dgm:constr type="l" for="ch" forName="imageaccent6" refType="w" fact="0.7002"/>
          <dgm:constr type="t" for="ch" forName="imageaccent6" refType="h" fact="0.5447"/>
          <dgm:constr type="w" for="ch" forName="imageaccent6" refType="w" fact="0.0189"/>
          <dgm:constr type="h" for="ch" forName="imageaccent6" refType="h" fact="0.024"/>
          <dgm:constr type="l" for="ch" forName="textaccent6" refType="w" fact="0.7303"/>
          <dgm:constr type="t" for="ch" forName="textaccent6" refType="h" fact="0.5221"/>
          <dgm:constr type="w" for="ch" forName="textaccent6" refType="w" fact="0.0189"/>
          <dgm:constr type="h" for="ch" forName="textaccent6" refType="h" fact="0.024"/>
          <dgm:constr type="l" for="ch" forName="text7" refType="w" fact="0.2792"/>
          <dgm:constr type="t" for="ch" forName="text7" refType="h" fact="0.4535"/>
          <dgm:constr type="w" for="ch" forName="text7" refType="w" fact="0.1623"/>
          <dgm:constr type="h" for="ch" forName="text7" refType="h" fact="0.2049"/>
          <dgm:constr type="l" for="ch" forName="image7" refType="w" fact="0.1395"/>
          <dgm:constr type="t" for="ch" forName="image7" refType="h" fact="0.5674"/>
          <dgm:constr type="w" for="ch" forName="image7" refType="w" fact="0.1623"/>
          <dgm:constr type="h" for="ch" forName="image7" refType="h" fact="0.2049"/>
          <dgm:constr type="l" for="ch" forName="imageaccent7" refType="w" fact="0.25"/>
          <dgm:constr type="t" for="ch" forName="imageaccent7" refType="h" fact="0.5703"/>
          <dgm:constr type="w" for="ch" forName="imageaccent7" refType="w" fact="0.0189"/>
          <dgm:constr type="h" for="ch" forName="imageaccent7" refType="h" fact="0.024"/>
          <dgm:constr type="l" for="ch" forName="textaccent7" refType="w" fact="0.2838"/>
          <dgm:constr type="t" for="ch" forName="textaccent7" refType="h" fact="0.5443"/>
          <dgm:constr type="w" for="ch" forName="textaccent7" refType="w" fact="0.0189"/>
          <dgm:constr type="h" for="ch" forName="textaccent7" refType="h" fact="0.024"/>
          <dgm:constr type="l" for="ch" forName="image8" refType="w" fact="0.6975"/>
          <dgm:constr type="t" for="ch" forName="image8" refType="h" fact="0.5696"/>
          <dgm:constr type="w" for="ch" forName="image8" refType="w" fact="0.1623"/>
          <dgm:constr type="h" for="ch" forName="image8" refType="h" fact="0.2049"/>
          <dgm:constr type="l" for="ch" forName="text8" refType="w" fact="0.8371"/>
          <dgm:constr type="t" for="ch" forName="text8" refType="h" fact="0.4574"/>
          <dgm:constr type="w" for="ch" forName="text8" refType="w" fact="0.1623"/>
          <dgm:constr type="h" for="ch" forName="text8" refType="h" fact="0.2049"/>
          <dgm:constr type="l" for="ch" forName="imageaccent8" refType="w" fact="0.8392"/>
          <dgm:constr type="t" for="ch" forName="imageaccent8" refType="h" fact="0.6595"/>
          <dgm:constr type="w" for="ch" forName="imageaccent8" refType="w" fact="0.0189"/>
          <dgm:constr type="h" for="ch" forName="imageaccent8" refType="h" fact="0.024"/>
          <dgm:constr type="l" for="ch" forName="textaccent8" refType="w" fact="0.8693"/>
          <dgm:constr type="t" for="ch" forName="textaccent8" refType="h" fact="0.6369"/>
          <dgm:constr type="w" for="ch" forName="textaccent8" refType="w" fact="0.0189"/>
          <dgm:constr type="h" for="ch" forName="textaccent8" refType="h" fact="0.024"/>
          <dgm:constr type="l" for="ch" forName="text9" refType="w" fact="0.8377"/>
          <dgm:constr type="t" for="ch" forName="text9" refType="h" fact="0.0044"/>
          <dgm:constr type="w" for="ch" forName="text9" refType="w" fact="0.1623"/>
          <dgm:constr type="h" for="ch" forName="text9" refType="h" fact="0.2049"/>
          <dgm:constr type="l" for="ch" forName="textaccent9" refType="w" fact="0.95"/>
          <dgm:constr type="t" for="ch" forName="textaccent9" refType="h" fact="0.1846"/>
          <dgm:constr type="w" for="ch" forName="textaccent9" refType="w" fact="0.0189"/>
          <dgm:constr type="h" for="ch" forName="textaccent9" refType="h" fact="0.024"/>
          <dgm:constr type="l" for="ch" forName="image9" refType="w" fact="0.8377"/>
          <dgm:constr type="t" for="ch" forName="image9" refType="h" fact="0.2306"/>
          <dgm:constr type="w" for="ch" forName="image9" refType="w" fact="0.1623"/>
          <dgm:constr type="h" for="ch" forName="image9" refType="h" fact="0.2049"/>
          <dgm:constr type="l" for="ch" forName="imageaccent9" refType="w" fact="0.95"/>
          <dgm:constr type="t" for="ch" forName="imageaccent9" refType="h" fact="0.2318"/>
          <dgm:constr type="w" for="ch" forName="imageaccent9" refType="w" fact="0.0189"/>
          <dgm:constr type="h" for="ch" forName="imageaccent9" refType="h" fact="0.024"/>
          <dgm:constr type="l" for="ch" forName="image10" refType="w" fact="0.2786"/>
          <dgm:constr type="t" for="ch" forName="image10" refType="h" fact="0.6805"/>
          <dgm:constr type="w" for="ch" forName="image10" refType="w" fact="0.1623"/>
          <dgm:constr type="h" for="ch" forName="image10" refType="h" fact="0.2049"/>
          <dgm:constr type="l" for="ch" forName="text10" refType="w" fact="0.4183"/>
          <dgm:constr type="t" for="ch" forName="text10" refType="h" fact="0.5683"/>
          <dgm:constr type="w" for="ch" forName="text10" refType="w" fact="0.1623"/>
          <dgm:constr type="h" for="ch" forName="text10" refType="h" fact="0.2049"/>
          <dgm:constr type="l" for="ch" forName="imageaccent10" refType="w" fact="0.4203"/>
          <dgm:constr type="t" for="ch" forName="imageaccent10" refType="h" fact="0.7704"/>
          <dgm:constr type="w" for="ch" forName="imageaccent10" refType="w" fact="0.0189"/>
          <dgm:constr type="h" for="ch" forName="imageaccent10" refType="h" fact="0.024"/>
          <dgm:constr type="l" for="ch" forName="textaccent10" refType="w" fact="0.4504"/>
          <dgm:constr type="t" for="ch" forName="textaccent10" refType="h" fact="0.7478"/>
          <dgm:constr type="w" for="ch" forName="textaccent10" refType="w" fact="0.0189"/>
          <dgm:constr type="h" for="ch" forName="textaccent10" refType="h" fact="0.024"/>
          <dgm:constr type="l" for="ch" forName="text11" refType="w" fact="0.6971"/>
          <dgm:constr type="t" for="ch" forName="text11" refType="h" fact="0.7951"/>
          <dgm:constr type="w" for="ch" forName="text11" refType="w" fact="0.1623"/>
          <dgm:constr type="h" for="ch" forName="text11" refType="h" fact="0.2049"/>
          <dgm:constr type="l" for="ch" forName="image11" refType="w" fact="0.5575"/>
          <dgm:constr type="t" for="ch" forName="image11" refType="h" fact="0.6816"/>
          <dgm:constr type="w" for="ch" forName="image11" refType="w" fact="0.1623"/>
          <dgm:constr type="h" for="ch" forName="image11" refType="h" fact="0.2049"/>
          <dgm:constr type="l" for="ch" forName="imageaccent11" refType="w" fact="0.6692"/>
          <dgm:constr type="t" for="ch" forName="imageaccent11" refType="h" fact="0.8589"/>
          <dgm:constr type="w" for="ch" forName="imageaccent11" refType="w" fact="0.0189"/>
          <dgm:constr type="h" for="ch" forName="imageaccent11" refType="h" fact="0.024"/>
          <dgm:constr type="l" for="ch" forName="textaccent11" refType="w" fact="0.701"/>
          <dgm:constr type="t" for="ch" forName="textaccent11" refType="h" fact="0.8863"/>
          <dgm:constr type="w" for="ch" forName="textaccent11" refType="w" fact="0.0189"/>
          <dgm:constr type="h" for="ch" forName="textaccent11" refType="h" fact="0.024"/>
        </dgm:constrLst>
      </dgm:if>
      <dgm:else name="Name13">
        <dgm:alg type="composite">
          <dgm:param type="ar" val="1.675"/>
        </dgm:alg>
        <dgm:constrLst>
          <dgm:constr type="primFontSz" for="des" ptType="node" op="equ" val="65"/>
          <dgm:constr type="l" for="ch" forName="image4" refType="w" fact="0.4903"/>
          <dgm:constr type="t" for="ch" forName="image4" refType="h" fact="0.2287"/>
          <dgm:constr type="w" for="ch" forName="image4" refType="w" fact="0.1425"/>
          <dgm:constr type="h" for="ch" forName="image4" refType="h" fact="0.2049"/>
          <dgm:constr type="l" for="ch" forName="text5" refType="w" fact="0.4903"/>
          <dgm:constr type="t" for="ch" forName="text5" refType="h" fact="0.0022"/>
          <dgm:constr type="w" for="ch" forName="text5" refType="w" fact="0.1425"/>
          <dgm:constr type="h" for="ch" forName="text5" refType="h" fact="0.2049"/>
          <dgm:constr type="l" for="ch" forName="image5" refType="w" fact="0.6129"/>
          <dgm:constr type="t" for="ch" forName="image5" refType="h" fact="0.1165"/>
          <dgm:constr type="w" for="ch" forName="image5" refType="w" fact="0.1425"/>
          <dgm:constr type="h" for="ch" forName="image5" refType="h" fact="0.2049"/>
          <dgm:constr type="l" for="ch" forName="image2" refType="w" fact="0.3677"/>
          <dgm:constr type="t" for="ch" forName="image2" refType="h" fact="0.34"/>
          <dgm:constr type="w" for="ch" forName="image2" refType="w" fact="0.1425"/>
          <dgm:constr type="h" for="ch" forName="image2" refType="h" fact="0.2049"/>
          <dgm:constr type="l" for="ch" forName="text4" refType="w" fact="0.3677"/>
          <dgm:constr type="t" for="ch" forName="text4" refType="h" fact="0.1135"/>
          <dgm:constr type="w" for="ch" forName="text4" refType="w" fact="0.1425"/>
          <dgm:constr type="h" for="ch" forName="text4" refType="h" fact="0.2049"/>
          <dgm:constr type="l" for="ch" forName="text2" refType="w" fact="0.2452"/>
          <dgm:constr type="t" for="ch" forName="text2" refType="h" fact="0.2265"/>
          <dgm:constr type="w" for="ch" forName="text2" refType="w" fact="0.1425"/>
          <dgm:constr type="h" for="ch" forName="text2" refType="h" fact="0.2049"/>
          <dgm:constr type="l" for="ch" forName="image3" refType="w" fact="0.2452"/>
          <dgm:constr type="t" for="ch" forName="image3" refType="h" fact="0"/>
          <dgm:constr type="w" for="ch" forName="image3" refType="w" fact="0.1425"/>
          <dgm:constr type="h" for="ch" forName="image3" refType="h" fact="0.2049"/>
          <dgm:constr type="l" for="ch" forName="text1" refType="w" fact="0.1226"/>
          <dgm:constr type="t" for="ch" forName="text1" refType="h" fact="0.3404"/>
          <dgm:constr type="w" for="ch" forName="text1" refType="w" fact="0.1425"/>
          <dgm:constr type="h" for="ch" forName="text1" refType="h" fact="0.2049"/>
          <dgm:constr type="l" for="ch" forName="text3" refType="w" fact="0.1226"/>
          <dgm:constr type="t" for="ch" forName="text3" refType="h" fact="0.1139"/>
          <dgm:constr type="w" for="ch" forName="text3" refType="w" fact="0.1425"/>
          <dgm:constr type="h" for="ch" forName="text3" refType="h" fact="0.2049"/>
          <dgm:constr type="l" for="ch" forName="textaccent1" refType="w" fact="0.126"/>
          <dgm:constr type="t" for="ch" forName="textaccent1" refType="h" fact="0.432"/>
          <dgm:constr type="w" for="ch" forName="textaccent1" refType="w" fact="0.0166"/>
          <dgm:constr type="h" for="ch" forName="textaccent1" refType="h" fact="0.024"/>
          <dgm:constr type="l" for="ch" forName="image1" refType="w" fact="0"/>
          <dgm:constr type="t" for="ch" forName="image1" refType="h" fact="0.2272"/>
          <dgm:constr type="w" for="ch" forName="image1" refType="w" fact="0.1425"/>
          <dgm:constr type="h" for="ch" forName="image1" refType="h" fact="0.2049"/>
          <dgm:constr type="l" for="ch" forName="imageaccent1" refType="w" fact="0.0976"/>
          <dgm:constr type="t" for="ch" forName="imageaccent1" refType="h" fact="0.4048"/>
          <dgm:constr type="w" for="ch" forName="imageaccent1" refType="w" fact="0.0166"/>
          <dgm:constr type="h" for="ch" forName="imageaccent1" refType="h" fact="0.024"/>
          <dgm:constr type="l" for="ch" forName="textaccent2" refType="w" fact="0.3432"/>
          <dgm:constr type="t" for="ch" forName="textaccent2" refType="h" fact="0.4038"/>
          <dgm:constr type="w" for="ch" forName="textaccent2" refType="w" fact="0.0166"/>
          <dgm:constr type="h" for="ch" forName="textaccent2" refType="h" fact="0.024"/>
          <dgm:constr type="l" for="ch" forName="imageaccent2" refType="w" fact="0.3712"/>
          <dgm:constr type="t" for="ch" forName="imageaccent2" refType="h" fact="0.4312"/>
          <dgm:constr type="w" for="ch" forName="imageaccent2" refType="w" fact="0.0166"/>
          <dgm:constr type="h" for="ch" forName="imageaccent2" refType="h" fact="0.024"/>
          <dgm:constr type="l" for="ch" forName="textaccent3" refType="w" fact="0.2196"/>
          <dgm:constr type="t" for="ch" forName="textaccent3" refType="h" fact="0.1167"/>
          <dgm:constr type="w" for="ch" forName="textaccent3" refType="w" fact="0.0166"/>
          <dgm:constr type="h" for="ch" forName="textaccent3" refType="h" fact="0.024"/>
          <dgm:constr type="l" for="ch" forName="imageaccent3" refType="w" fact="0.2492"/>
          <dgm:constr type="t" for="ch" forName="imageaccent3" refType="h" fact="0.0908"/>
          <dgm:constr type="w" for="ch" forName="imageaccent3" refType="w" fact="0.0166"/>
          <dgm:constr type="h" for="ch" forName="imageaccent3" refType="h" fact="0.024"/>
          <dgm:constr type="l" for="ch" forName="textaccent4" refType="w" fact="0.491"/>
          <dgm:constr type="t" for="ch" forName="textaccent4" refType="h" fact="0.2042"/>
          <dgm:constr type="w" for="ch" forName="textaccent4" refType="w" fact="0.0166"/>
          <dgm:constr type="h" for="ch" forName="textaccent4" refType="h" fact="0.024"/>
          <dgm:constr type="l" for="ch" forName="imageaccent4" refType="w" fact="0.5181"/>
          <dgm:constr type="t" for="ch" forName="imageaccent4" refType="h" fact="0.2323"/>
          <dgm:constr type="w" for="ch" forName="imageaccent4" refType="w" fact="0.0166"/>
          <dgm:constr type="h" for="ch" forName="imageaccent4" refType="h" fact="0.024"/>
          <dgm:constr type="l" for="ch" forName="textaccent5" refType="w" fact="0.6136"/>
          <dgm:constr type="t" for="ch" forName="textaccent5" refType="h" fact="0.094"/>
          <dgm:constr type="w" for="ch" forName="textaccent5" refType="w" fact="0.0166"/>
          <dgm:constr type="h" for="ch" forName="textaccent5" refType="h" fact="0.024"/>
          <dgm:constr type="l" for="ch" forName="imageaccent5" refType="w" fact="0.6413"/>
          <dgm:constr type="t" for="ch" forName="imageaccent5" refType="h" fact="0.121"/>
          <dgm:constr type="w" for="ch" forName="imageaccent5" refType="w" fact="0.0166"/>
          <dgm:constr type="h" for="ch" forName="imageaccent5" refType="h" fact="0.024"/>
          <dgm:constr type="l" for="ch" forName="image6" refType="w" fact="0.4903"/>
          <dgm:constr type="t" for="ch" forName="image6" refType="h" fact="0.4548"/>
          <dgm:constr type="w" for="ch" forName="image6" refType="w" fact="0.1425"/>
          <dgm:constr type="h" for="ch" forName="image6" refType="h" fact="0.2049"/>
          <dgm:constr type="l" for="ch" forName="text6" refType="w" fact="0.6129"/>
          <dgm:constr type="t" for="ch" forName="text6" refType="h" fact="0.3426"/>
          <dgm:constr type="w" for="ch" forName="text6" refType="w" fact="0.1425"/>
          <dgm:constr type="h" for="ch" forName="text6" refType="h" fact="0.2049"/>
          <dgm:constr type="l" for="ch" forName="imageaccent6" refType="w" fact="0.6147"/>
          <dgm:constr type="t" for="ch" forName="imageaccent6" refType="h" fact="0.5447"/>
          <dgm:constr type="w" for="ch" forName="imageaccent6" refType="w" fact="0.0166"/>
          <dgm:constr type="h" for="ch" forName="imageaccent6" refType="h" fact="0.024"/>
          <dgm:constr type="l" for="ch" forName="textaccent6" refType="w" fact="0.6411"/>
          <dgm:constr type="t" for="ch" forName="textaccent6" refType="h" fact="0.5221"/>
          <dgm:constr type="w" for="ch" forName="textaccent6" refType="w" fact="0.0166"/>
          <dgm:constr type="h" for="ch" forName="textaccent6" refType="h" fact="0.024"/>
          <dgm:constr type="l" for="ch" forName="text7" refType="w" fact="0.2451"/>
          <dgm:constr type="t" for="ch" forName="text7" refType="h" fact="0.4535"/>
          <dgm:constr type="w" for="ch" forName="text7" refType="w" fact="0.1425"/>
          <dgm:constr type="h" for="ch" forName="text7" refType="h" fact="0.2049"/>
          <dgm:constr type="l" for="ch" forName="image7" refType="w" fact="0.1225"/>
          <dgm:constr type="t" for="ch" forName="image7" refType="h" fact="0.5674"/>
          <dgm:constr type="w" for="ch" forName="image7" refType="w" fact="0.1425"/>
          <dgm:constr type="h" for="ch" forName="image7" refType="h" fact="0.2049"/>
          <dgm:constr type="l" for="ch" forName="imageaccent7" refType="w" fact="0.2195"/>
          <dgm:constr type="t" for="ch" forName="imageaccent7" refType="h" fact="0.5703"/>
          <dgm:constr type="w" for="ch" forName="imageaccent7" refType="w" fact="0.0166"/>
          <dgm:constr type="h" for="ch" forName="imageaccent7" refType="h" fact="0.024"/>
          <dgm:constr type="l" for="ch" forName="textaccent7" refType="w" fact="0.2491"/>
          <dgm:constr type="t" for="ch" forName="textaccent7" refType="h" fact="0.5443"/>
          <dgm:constr type="w" for="ch" forName="textaccent7" refType="w" fact="0.0166"/>
          <dgm:constr type="h" for="ch" forName="textaccent7" refType="h" fact="0.024"/>
          <dgm:constr type="l" for="ch" forName="image8" refType="w" fact="0.6123"/>
          <dgm:constr type="t" for="ch" forName="image8" refType="h" fact="0.5696"/>
          <dgm:constr type="w" for="ch" forName="image8" refType="w" fact="0.1425"/>
          <dgm:constr type="h" for="ch" forName="image8" refType="h" fact="0.2049"/>
          <dgm:constr type="l" for="ch" forName="text8" refType="w" fact="0.7349"/>
          <dgm:constr type="t" for="ch" forName="text8" refType="h" fact="0.4574"/>
          <dgm:constr type="w" for="ch" forName="text8" refType="w" fact="0.1425"/>
          <dgm:constr type="h" for="ch" forName="text8" refType="h" fact="0.2049"/>
          <dgm:constr type="l" for="ch" forName="imageaccent8" refType="w" fact="0.7367"/>
          <dgm:constr type="t" for="ch" forName="imageaccent8" refType="h" fact="0.6595"/>
          <dgm:constr type="w" for="ch" forName="imageaccent8" refType="w" fact="0.0166"/>
          <dgm:constr type="h" for="ch" forName="imageaccent8" refType="h" fact="0.024"/>
          <dgm:constr type="l" for="ch" forName="textaccent8" refType="w" fact="0.7631"/>
          <dgm:constr type="t" for="ch" forName="textaccent8" refType="h" fact="0.6369"/>
          <dgm:constr type="w" for="ch" forName="textaccent8" refType="w" fact="0.0166"/>
          <dgm:constr type="h" for="ch" forName="textaccent8" refType="h" fact="0.024"/>
          <dgm:constr type="l" for="ch" forName="text9" refType="w" fact="0.7354"/>
          <dgm:constr type="t" for="ch" forName="text9" refType="h" fact="0.0044"/>
          <dgm:constr type="w" for="ch" forName="text9" refType="w" fact="0.1425"/>
          <dgm:constr type="h" for="ch" forName="text9" refType="h" fact="0.2049"/>
          <dgm:constr type="l" for="ch" forName="textaccent9" refType="w" fact="0.8339"/>
          <dgm:constr type="t" for="ch" forName="textaccent9" refType="h" fact="0.1846"/>
          <dgm:constr type="w" for="ch" forName="textaccent9" refType="w" fact="0.0166"/>
          <dgm:constr type="h" for="ch" forName="textaccent9" refType="h" fact="0.024"/>
          <dgm:constr type="l" for="ch" forName="image9" refType="w" fact="0.7354"/>
          <dgm:constr type="t" for="ch" forName="image9" refType="h" fact="0.2306"/>
          <dgm:constr type="w" for="ch" forName="image9" refType="w" fact="0.1425"/>
          <dgm:constr type="h" for="ch" forName="image9" refType="h" fact="0.2049"/>
          <dgm:constr type="l" for="ch" forName="imageaccent9" refType="w" fact="0.8339"/>
          <dgm:constr type="t" for="ch" forName="imageaccent9" refType="h" fact="0.2318"/>
          <dgm:constr type="w" for="ch" forName="imageaccent9" refType="w" fact="0.0166"/>
          <dgm:constr type="h" for="ch" forName="imageaccent9" refType="h" fact="0.024"/>
          <dgm:constr type="l" for="ch" forName="image10" refType="w" fact="0.2446"/>
          <dgm:constr type="t" for="ch" forName="image10" refType="h" fact="0.6805"/>
          <dgm:constr type="w" for="ch" forName="image10" refType="w" fact="0.1425"/>
          <dgm:constr type="h" for="ch" forName="image10" refType="h" fact="0.2049"/>
          <dgm:constr type="l" for="ch" forName="text10" refType="w" fact="0.3672"/>
          <dgm:constr type="t" for="ch" forName="text10" refType="h" fact="0.5683"/>
          <dgm:constr type="w" for="ch" forName="text10" refType="w" fact="0.1425"/>
          <dgm:constr type="h" for="ch" forName="text10" refType="h" fact="0.2049"/>
          <dgm:constr type="l" for="ch" forName="imageaccent10" refType="w" fact="0.369"/>
          <dgm:constr type="t" for="ch" forName="imageaccent10" refType="h" fact="0.7704"/>
          <dgm:constr type="w" for="ch" forName="imageaccent10" refType="w" fact="0.0166"/>
          <dgm:constr type="h" for="ch" forName="imageaccent10" refType="h" fact="0.024"/>
          <dgm:constr type="l" for="ch" forName="textaccent10" refType="w" fact="0.3954"/>
          <dgm:constr type="t" for="ch" forName="textaccent10" refType="h" fact="0.7478"/>
          <dgm:constr type="w" for="ch" forName="textaccent10" refType="w" fact="0.0166"/>
          <dgm:constr type="h" for="ch" forName="textaccent10" refType="h" fact="0.024"/>
          <dgm:constr type="l" for="ch" forName="text11" refType="w" fact="0.612"/>
          <dgm:constr type="t" for="ch" forName="text11" refType="h" fact="0.7951"/>
          <dgm:constr type="w" for="ch" forName="text11" refType="w" fact="0.1425"/>
          <dgm:constr type="h" for="ch" forName="text11" refType="h" fact="0.2049"/>
          <dgm:constr type="l" for="ch" forName="image11" refType="w" fact="0.4894"/>
          <dgm:constr type="t" for="ch" forName="image11" refType="h" fact="0.6816"/>
          <dgm:constr type="w" for="ch" forName="image11" refType="w" fact="0.1425"/>
          <dgm:constr type="h" for="ch" forName="image11" refType="h" fact="0.2049"/>
          <dgm:constr type="l" for="ch" forName="imageaccent11" refType="w" fact="0.5874"/>
          <dgm:constr type="t" for="ch" forName="imageaccent11" refType="h" fact="0.8589"/>
          <dgm:constr type="w" for="ch" forName="imageaccent11" refType="w" fact="0.0166"/>
          <dgm:constr type="h" for="ch" forName="imageaccent11" refType="h" fact="0.024"/>
          <dgm:constr type="l" for="ch" forName="textaccent11" refType="w" fact="0.6154"/>
          <dgm:constr type="t" for="ch" forName="textaccent11" refType="h" fact="0.8863"/>
          <dgm:constr type="w" for="ch" forName="textaccent11" refType="w" fact="0.0166"/>
          <dgm:constr type="h" for="ch" forName="textaccent11" refType="h" fact="0.024"/>
          <dgm:constr type="l" for="ch" forName="text12" refType="w" fact="0.735"/>
          <dgm:constr type="t" for="ch" forName="text12" refType="h" fact="0.684"/>
          <dgm:constr type="w" for="ch" forName="text12" refType="w" fact="0.1425"/>
          <dgm:constr type="h" for="ch" forName="text12" refType="h" fact="0.2049"/>
          <dgm:constr type="l" for="ch" forName="image12" refType="w" fact="0.8575"/>
          <dgm:constr type="t" for="ch" forName="image12" refType="h" fact="0.5718"/>
          <dgm:constr type="w" for="ch" forName="image12" refType="w" fact="0.1425"/>
          <dgm:constr type="h" for="ch" forName="image12" refType="h" fact="0.2049"/>
          <dgm:constr type="l" for="ch" forName="textaccent12" refType="w" fact="0.8594"/>
          <dgm:constr type="t" for="ch" forName="textaccent12" refType="h" fact="0.7739"/>
          <dgm:constr type="w" for="ch" forName="textaccent12" refType="w" fact="0.0166"/>
          <dgm:constr type="h" for="ch" forName="textaccent12" refType="h" fact="0.024"/>
          <dgm:constr type="l" for="ch" forName="imageaccent12" refType="w" fact="0.8858"/>
          <dgm:constr type="t" for="ch" forName="imageaccent12" refType="h" fact="0.7513"/>
          <dgm:constr type="w" for="ch" forName="imageaccent12" refType="w" fact="0.0166"/>
          <dgm:constr type="h" for="ch" forName="imageaccent12" refType="h" fact="0.024"/>
        </dgm:constrLst>
      </dgm:else>
    </dgm:choose>
    <dgm:forEach name="wrapper" axis="self" ptType="parTrans">
      <dgm:forEach name="wrapper2" axis="self" ptType="sibTrans" st="2">
        <dgm:forEach name="textRepeat" axis="self">
          <dgm:layoutNode name="textRepeatNode" styleLbl="alignNode1">
            <dgm:varLst>
              <dgm:chMax val="0"/>
              <dgm:chPref val="0"/>
              <dgm:bulletEnabled val="1"/>
            </dgm:varLst>
            <dgm:alg type="tx"/>
            <dgm:shape xmlns:r="http://schemas.openxmlformats.org/officeDocument/2006/relationships" type="hexagon" r:blip="">
              <dgm:adjLst>
                <dgm:adj idx="1" val="0.25"/>
                <dgm:adj idx="2" val="1.1547"/>
              </dgm:adjLst>
            </dgm:shape>
            <dgm:presOf axis="desOrSelf" ptType="node"/>
            <dgm:constrLst>
              <dgm:constr type="lMarg" refType="primFontSz" fact="0"/>
              <dgm:constr type="rMarg" refType="primFontSz" fact="0"/>
              <dgm:constr type="tMarg" refType="primFontSz" fact="0.1"/>
              <dgm:constr type="bMarg" refType="primFontSz" fact="0.1"/>
            </dgm:constrLst>
            <dgm:ruleLst>
              <dgm:rule type="primFontSz" val="5" fact="NaN" max="NaN"/>
            </dgm:ruleLst>
          </dgm:layoutNode>
        </dgm:forEach>
        <dgm:forEach name="accentRepeat" axis="self">
          <dgm:layoutNode name="accentRepeatNode" styleLbl="solidAlignAcc1">
            <dgm:alg type="sp"/>
            <dgm:shape xmlns:r="http://schemas.openxmlformats.org/officeDocument/2006/relationships" type="hexagon" r:blip="">
              <dgm:adjLst>
                <dgm:adj idx="1" val="0.25"/>
                <dgm:adj idx="2" val="1.1547"/>
              </dgm:adjLst>
            </dgm:shape>
            <dgm:presOf/>
          </dgm:layoutNode>
        </dgm:forEach>
        <dgm:forEach name="imageRepeat" axis="self">
          <dgm:layoutNode name="imageRepeatNode" styleLbl="alignAcc1">
            <dgm:alg type="sp"/>
            <dgm:shape xmlns:r="http://schemas.openxmlformats.org/officeDocument/2006/relationships" type="hexagon" r:blip="" blipPhldr="1">
              <dgm:adjLst>
                <dgm:adj idx="1" val="0.25"/>
                <dgm:adj idx="2" val="1.1547"/>
              </dgm:adjLst>
            </dgm:shape>
            <dgm:presOf axis="self"/>
          </dgm:layoutNode>
        </dgm:forEach>
      </dgm:forEach>
    </dgm:forEach>
    <dgm:forEach name="Name14" axis="ch" ptType="node" cnt="1">
      <dgm:layoutNode name="text1">
        <dgm:alg type="sp"/>
        <dgm:shape xmlns:r="http://schemas.openxmlformats.org/officeDocument/2006/relationships" r:blip="">
          <dgm:adjLst/>
        </dgm:shape>
        <dgm:presOf/>
        <dgm:constrLst/>
        <dgm:forEach name="Name15" ref="textRepeat"/>
      </dgm:layoutNode>
      <dgm:layoutNode name="textaccent1">
        <dgm:alg type="sp"/>
        <dgm:shape xmlns:r="http://schemas.openxmlformats.org/officeDocument/2006/relationships" r:blip="">
          <dgm:adjLst/>
        </dgm:shape>
        <dgm:presOf/>
        <dgm:constrLst/>
        <dgm:forEach name="Name16" ref="accentRepeat"/>
      </dgm:layoutNode>
    </dgm:forEach>
    <dgm:forEach name="Name17" axis="ch" ptType="sibTrans" hideLastTrans="0" cnt="1">
      <dgm:layoutNode name="image1">
        <dgm:alg type="sp"/>
        <dgm:shape xmlns:r="http://schemas.openxmlformats.org/officeDocument/2006/relationships" r:blip="">
          <dgm:adjLst/>
        </dgm:shape>
        <dgm:presOf/>
        <dgm:constrLst/>
        <dgm:forEach name="Name18" ref="imageRepeat"/>
      </dgm:layoutNode>
      <dgm:layoutNode name="imageaccent1">
        <dgm:alg type="sp"/>
        <dgm:shape xmlns:r="http://schemas.openxmlformats.org/officeDocument/2006/relationships" r:blip="">
          <dgm:adjLst/>
        </dgm:shape>
        <dgm:presOf/>
        <dgm:constrLst/>
        <dgm:forEach name="Name19" ref="accentRepeat"/>
      </dgm:layoutNode>
    </dgm:forEach>
    <dgm:forEach name="Name20" axis="ch" ptType="node" st="2" cnt="1">
      <dgm:layoutNode name="text2">
        <dgm:alg type="sp"/>
        <dgm:shape xmlns:r="http://schemas.openxmlformats.org/officeDocument/2006/relationships" r:blip="">
          <dgm:adjLst/>
        </dgm:shape>
        <dgm:presOf/>
        <dgm:constrLst/>
        <dgm:forEach name="Name21" ref="textRepeat"/>
      </dgm:layoutNode>
      <dgm:layoutNode name="textaccent2">
        <dgm:alg type="sp"/>
        <dgm:shape xmlns:r="http://schemas.openxmlformats.org/officeDocument/2006/relationships" r:blip="">
          <dgm:adjLst/>
        </dgm:shape>
        <dgm:presOf/>
        <dgm:constrLst/>
        <dgm:forEach name="Name22" ref="accentRepeat"/>
      </dgm:layoutNode>
    </dgm:forEach>
    <dgm:forEach name="Name23" axis="ch" ptType="sibTrans" hideLastTrans="0" st="2" cnt="1">
      <dgm:layoutNode name="image2">
        <dgm:alg type="sp"/>
        <dgm:shape xmlns:r="http://schemas.openxmlformats.org/officeDocument/2006/relationships" r:blip="">
          <dgm:adjLst/>
        </dgm:shape>
        <dgm:presOf/>
        <dgm:constrLst/>
        <dgm:forEach name="Name24" ref="imageRepeat"/>
      </dgm:layoutNode>
      <dgm:layoutNode name="imageaccent2">
        <dgm:alg type="sp"/>
        <dgm:shape xmlns:r="http://schemas.openxmlformats.org/officeDocument/2006/relationships" r:blip="">
          <dgm:adjLst/>
        </dgm:shape>
        <dgm:presOf/>
        <dgm:constrLst/>
        <dgm:forEach name="Name25" ref="accentRepeat"/>
      </dgm:layoutNode>
    </dgm:forEach>
    <dgm:forEach name="Name26" axis="ch" ptType="node" st="3" cnt="1">
      <dgm:layoutNode name="text3">
        <dgm:alg type="sp"/>
        <dgm:shape xmlns:r="http://schemas.openxmlformats.org/officeDocument/2006/relationships" r:blip="">
          <dgm:adjLst/>
        </dgm:shape>
        <dgm:presOf/>
        <dgm:constrLst/>
        <dgm:forEach name="Name27" ref="textRepeat"/>
      </dgm:layoutNode>
      <dgm:layoutNode name="textaccent3">
        <dgm:alg type="sp"/>
        <dgm:shape xmlns:r="http://schemas.openxmlformats.org/officeDocument/2006/relationships" r:blip="">
          <dgm:adjLst/>
        </dgm:shape>
        <dgm:presOf/>
        <dgm:constrLst/>
        <dgm:forEach name="Name28" ref="accentRepeat"/>
      </dgm:layoutNode>
    </dgm:forEach>
    <dgm:forEach name="Name29" axis="ch" ptType="sibTrans" hideLastTrans="0" st="3" cnt="1">
      <dgm:layoutNode name="image3">
        <dgm:alg type="sp"/>
        <dgm:shape xmlns:r="http://schemas.openxmlformats.org/officeDocument/2006/relationships" r:blip="">
          <dgm:adjLst/>
        </dgm:shape>
        <dgm:presOf/>
        <dgm:constrLst/>
        <dgm:forEach name="Name30" ref="imageRepeat"/>
      </dgm:layoutNode>
      <dgm:layoutNode name="imageaccent3">
        <dgm:alg type="sp"/>
        <dgm:shape xmlns:r="http://schemas.openxmlformats.org/officeDocument/2006/relationships" r:blip="">
          <dgm:adjLst/>
        </dgm:shape>
        <dgm:presOf/>
        <dgm:constrLst/>
        <dgm:forEach name="Name31" ref="accentRepeat"/>
      </dgm:layoutNode>
    </dgm:forEach>
    <dgm:forEach name="Name32" axis="ch" ptType="node" st="4" cnt="1">
      <dgm:layoutNode name="text4">
        <dgm:alg type="sp"/>
        <dgm:shape xmlns:r="http://schemas.openxmlformats.org/officeDocument/2006/relationships" r:blip="">
          <dgm:adjLst/>
        </dgm:shape>
        <dgm:presOf/>
        <dgm:constrLst/>
        <dgm:forEach name="Name33" ref="textRepeat"/>
      </dgm:layoutNode>
      <dgm:layoutNode name="textaccent4">
        <dgm:alg type="sp"/>
        <dgm:shape xmlns:r="http://schemas.openxmlformats.org/officeDocument/2006/relationships" r:blip="">
          <dgm:adjLst/>
        </dgm:shape>
        <dgm:presOf/>
        <dgm:constrLst/>
        <dgm:forEach name="Name34" ref="accentRepeat"/>
      </dgm:layoutNode>
    </dgm:forEach>
    <dgm:forEach name="Name35" axis="ch" ptType="sibTrans" hideLastTrans="0" st="4" cnt="1">
      <dgm:layoutNode name="image4">
        <dgm:alg type="sp"/>
        <dgm:shape xmlns:r="http://schemas.openxmlformats.org/officeDocument/2006/relationships" r:blip="">
          <dgm:adjLst/>
        </dgm:shape>
        <dgm:presOf/>
        <dgm:constrLst/>
        <dgm:forEach name="Name36" ref="imageRepeat"/>
      </dgm:layoutNode>
      <dgm:layoutNode name="imageaccent4">
        <dgm:alg type="sp"/>
        <dgm:shape xmlns:r="http://schemas.openxmlformats.org/officeDocument/2006/relationships" r:blip="">
          <dgm:adjLst/>
        </dgm:shape>
        <dgm:presOf/>
        <dgm:constrLst/>
        <dgm:forEach name="Name37" ref="accentRepeat"/>
      </dgm:layoutNode>
    </dgm:forEach>
    <dgm:forEach name="Name38" axis="ch" ptType="node" st="5" cnt="1">
      <dgm:layoutNode name="text5">
        <dgm:alg type="sp"/>
        <dgm:shape xmlns:r="http://schemas.openxmlformats.org/officeDocument/2006/relationships" r:blip="">
          <dgm:adjLst/>
        </dgm:shape>
        <dgm:presOf/>
        <dgm:constrLst/>
        <dgm:forEach name="Name39" ref="textRepeat"/>
      </dgm:layoutNode>
      <dgm:layoutNode name="textaccent5">
        <dgm:alg type="sp"/>
        <dgm:shape xmlns:r="http://schemas.openxmlformats.org/officeDocument/2006/relationships" r:blip="">
          <dgm:adjLst/>
        </dgm:shape>
        <dgm:presOf/>
        <dgm:constrLst/>
        <dgm:forEach name="Name40" ref="accentRepeat"/>
      </dgm:layoutNode>
    </dgm:forEach>
    <dgm:forEach name="Name41" axis="ch" ptType="sibTrans" hideLastTrans="0" st="5" cnt="1">
      <dgm:layoutNode name="image5">
        <dgm:alg type="sp"/>
        <dgm:shape xmlns:r="http://schemas.openxmlformats.org/officeDocument/2006/relationships" r:blip="">
          <dgm:adjLst/>
        </dgm:shape>
        <dgm:presOf/>
        <dgm:constrLst/>
        <dgm:forEach name="Name42" ref="imageRepeat"/>
      </dgm:layoutNode>
      <dgm:layoutNode name="imageaccent5">
        <dgm:alg type="sp"/>
        <dgm:shape xmlns:r="http://schemas.openxmlformats.org/officeDocument/2006/relationships" r:blip="">
          <dgm:adjLst/>
        </dgm:shape>
        <dgm:presOf/>
        <dgm:constrLst/>
        <dgm:forEach name="Name43" ref="accentRepeat"/>
      </dgm:layoutNode>
    </dgm:forEach>
    <dgm:forEach name="Name44" axis="ch" ptType="node" st="6" cnt="1">
      <dgm:layoutNode name="text6">
        <dgm:alg type="sp"/>
        <dgm:shape xmlns:r="http://schemas.openxmlformats.org/officeDocument/2006/relationships" r:blip="">
          <dgm:adjLst/>
        </dgm:shape>
        <dgm:presOf/>
        <dgm:constrLst/>
        <dgm:forEach name="Name45" ref="textRepeat"/>
      </dgm:layoutNode>
      <dgm:layoutNode name="textaccent6">
        <dgm:alg type="sp"/>
        <dgm:shape xmlns:r="http://schemas.openxmlformats.org/officeDocument/2006/relationships" r:blip="">
          <dgm:adjLst/>
        </dgm:shape>
        <dgm:presOf/>
        <dgm:constrLst/>
        <dgm:forEach name="Name46" ref="accentRepeat"/>
      </dgm:layoutNode>
    </dgm:forEach>
    <dgm:forEach name="Name47" axis="ch" ptType="sibTrans" hideLastTrans="0" st="6" cnt="1">
      <dgm:layoutNode name="image6">
        <dgm:alg type="sp"/>
        <dgm:shape xmlns:r="http://schemas.openxmlformats.org/officeDocument/2006/relationships" r:blip="">
          <dgm:adjLst/>
        </dgm:shape>
        <dgm:presOf/>
        <dgm:constrLst/>
        <dgm:forEach name="Name48" ref="imageRepeat"/>
      </dgm:layoutNode>
      <dgm:layoutNode name="imageaccent6">
        <dgm:alg type="sp"/>
        <dgm:shape xmlns:r="http://schemas.openxmlformats.org/officeDocument/2006/relationships" r:blip="">
          <dgm:adjLst/>
        </dgm:shape>
        <dgm:presOf/>
        <dgm:constrLst/>
        <dgm:forEach name="Name49" ref="accentRepeat"/>
      </dgm:layoutNode>
    </dgm:forEach>
    <dgm:forEach name="Name50" axis="ch" ptType="node" st="7" cnt="1">
      <dgm:layoutNode name="text7">
        <dgm:alg type="sp"/>
        <dgm:shape xmlns:r="http://schemas.openxmlformats.org/officeDocument/2006/relationships" r:blip="">
          <dgm:adjLst/>
        </dgm:shape>
        <dgm:presOf/>
        <dgm:constrLst/>
        <dgm:forEach name="Name51" ref="textRepeat"/>
      </dgm:layoutNode>
      <dgm:layoutNode name="textaccent7">
        <dgm:alg type="sp"/>
        <dgm:shape xmlns:r="http://schemas.openxmlformats.org/officeDocument/2006/relationships" r:blip="">
          <dgm:adjLst/>
        </dgm:shape>
        <dgm:presOf/>
        <dgm:constrLst/>
        <dgm:forEach name="Name52" ref="accentRepeat"/>
      </dgm:layoutNode>
    </dgm:forEach>
    <dgm:forEach name="Name53" axis="ch" ptType="sibTrans" hideLastTrans="0" st="7" cnt="1">
      <dgm:layoutNode name="image7">
        <dgm:alg type="sp"/>
        <dgm:shape xmlns:r="http://schemas.openxmlformats.org/officeDocument/2006/relationships" r:blip="">
          <dgm:adjLst/>
        </dgm:shape>
        <dgm:presOf/>
        <dgm:constrLst/>
        <dgm:forEach name="Name54" ref="imageRepeat"/>
      </dgm:layoutNode>
      <dgm:layoutNode name="imageaccent7">
        <dgm:alg type="sp"/>
        <dgm:shape xmlns:r="http://schemas.openxmlformats.org/officeDocument/2006/relationships" r:blip="">
          <dgm:adjLst/>
        </dgm:shape>
        <dgm:presOf/>
        <dgm:constrLst/>
        <dgm:forEach name="Name55" ref="accentRepeat"/>
      </dgm:layoutNode>
    </dgm:forEach>
    <dgm:forEach name="Name56" axis="ch" ptType="node" st="8" cnt="1">
      <dgm:layoutNode name="text8">
        <dgm:alg type="sp"/>
        <dgm:shape xmlns:r="http://schemas.openxmlformats.org/officeDocument/2006/relationships" r:blip="">
          <dgm:adjLst/>
        </dgm:shape>
        <dgm:presOf/>
        <dgm:constrLst/>
        <dgm:forEach name="Name57" ref="textRepeat"/>
      </dgm:layoutNode>
      <dgm:layoutNode name="textaccent8">
        <dgm:alg type="sp"/>
        <dgm:shape xmlns:r="http://schemas.openxmlformats.org/officeDocument/2006/relationships" r:blip="">
          <dgm:adjLst/>
        </dgm:shape>
        <dgm:presOf/>
        <dgm:constrLst/>
        <dgm:forEach name="Name58" ref="accentRepeat"/>
      </dgm:layoutNode>
    </dgm:forEach>
    <dgm:forEach name="Name59" axis="ch" ptType="sibTrans" hideLastTrans="0" st="8" cnt="1">
      <dgm:layoutNode name="image8">
        <dgm:alg type="sp"/>
        <dgm:shape xmlns:r="http://schemas.openxmlformats.org/officeDocument/2006/relationships" r:blip="">
          <dgm:adjLst/>
        </dgm:shape>
        <dgm:presOf/>
        <dgm:constrLst/>
        <dgm:forEach name="Name60" ref="imageRepeat"/>
      </dgm:layoutNode>
      <dgm:layoutNode name="imageaccent8">
        <dgm:alg type="sp"/>
        <dgm:shape xmlns:r="http://schemas.openxmlformats.org/officeDocument/2006/relationships" r:blip="">
          <dgm:adjLst/>
        </dgm:shape>
        <dgm:presOf/>
        <dgm:constrLst/>
        <dgm:forEach name="Name61" ref="accentRepeat"/>
      </dgm:layoutNode>
    </dgm:forEach>
    <dgm:forEach name="Name62" axis="ch" ptType="node" st="9" cnt="1">
      <dgm:layoutNode name="text9">
        <dgm:alg type="sp"/>
        <dgm:shape xmlns:r="http://schemas.openxmlformats.org/officeDocument/2006/relationships" r:blip="">
          <dgm:adjLst/>
        </dgm:shape>
        <dgm:presOf/>
        <dgm:constrLst/>
        <dgm:forEach name="Name63" ref="textRepeat"/>
      </dgm:layoutNode>
      <dgm:layoutNode name="textaccent9">
        <dgm:alg type="sp"/>
        <dgm:shape xmlns:r="http://schemas.openxmlformats.org/officeDocument/2006/relationships" r:blip="">
          <dgm:adjLst/>
        </dgm:shape>
        <dgm:presOf/>
        <dgm:constrLst/>
        <dgm:forEach name="Name64" ref="accentRepeat"/>
      </dgm:layoutNode>
    </dgm:forEach>
    <dgm:forEach name="Name65" axis="ch" ptType="sibTrans" hideLastTrans="0" st="9" cnt="1">
      <dgm:layoutNode name="image9">
        <dgm:alg type="sp"/>
        <dgm:shape xmlns:r="http://schemas.openxmlformats.org/officeDocument/2006/relationships" r:blip="">
          <dgm:adjLst/>
        </dgm:shape>
        <dgm:presOf/>
        <dgm:constrLst/>
        <dgm:forEach name="Name66" ref="imageRepeat"/>
      </dgm:layoutNode>
      <dgm:layoutNode name="imageaccent9">
        <dgm:alg type="sp"/>
        <dgm:shape xmlns:r="http://schemas.openxmlformats.org/officeDocument/2006/relationships" r:blip="">
          <dgm:adjLst/>
        </dgm:shape>
        <dgm:presOf/>
        <dgm:constrLst/>
        <dgm:forEach name="Name67" ref="accentRepeat"/>
      </dgm:layoutNode>
    </dgm:forEach>
    <dgm:forEach name="Name68" axis="ch" ptType="node" st="10" cnt="1">
      <dgm:layoutNode name="text10">
        <dgm:alg type="sp"/>
        <dgm:shape xmlns:r="http://schemas.openxmlformats.org/officeDocument/2006/relationships" r:blip="">
          <dgm:adjLst/>
        </dgm:shape>
        <dgm:presOf/>
        <dgm:constrLst/>
        <dgm:forEach name="Name69" ref="textRepeat"/>
      </dgm:layoutNode>
      <dgm:layoutNode name="textaccent10">
        <dgm:alg type="sp"/>
        <dgm:shape xmlns:r="http://schemas.openxmlformats.org/officeDocument/2006/relationships" r:blip="">
          <dgm:adjLst/>
        </dgm:shape>
        <dgm:presOf/>
        <dgm:constrLst/>
        <dgm:forEach name="Name70" ref="accentRepeat"/>
      </dgm:layoutNode>
    </dgm:forEach>
    <dgm:forEach name="Name71" axis="ch" ptType="sibTrans" hideLastTrans="0" st="10" cnt="1">
      <dgm:layoutNode name="image10">
        <dgm:alg type="sp"/>
        <dgm:shape xmlns:r="http://schemas.openxmlformats.org/officeDocument/2006/relationships" r:blip="">
          <dgm:adjLst/>
        </dgm:shape>
        <dgm:presOf/>
        <dgm:constrLst/>
        <dgm:forEach name="Name72" ref="imageRepeat"/>
      </dgm:layoutNode>
      <dgm:layoutNode name="imageaccent10">
        <dgm:alg type="sp"/>
        <dgm:shape xmlns:r="http://schemas.openxmlformats.org/officeDocument/2006/relationships" r:blip="">
          <dgm:adjLst/>
        </dgm:shape>
        <dgm:presOf/>
        <dgm:constrLst/>
        <dgm:forEach name="Name73" ref="accentRepeat"/>
      </dgm:layoutNode>
    </dgm:forEach>
    <dgm:forEach name="Name74" axis="ch" ptType="node" st="11" cnt="1">
      <dgm:layoutNode name="text11">
        <dgm:alg type="sp"/>
        <dgm:shape xmlns:r="http://schemas.openxmlformats.org/officeDocument/2006/relationships" r:blip="">
          <dgm:adjLst/>
        </dgm:shape>
        <dgm:presOf/>
        <dgm:constrLst/>
        <dgm:forEach name="Name75" ref="textRepeat"/>
      </dgm:layoutNode>
      <dgm:layoutNode name="textaccent11">
        <dgm:alg type="sp"/>
        <dgm:shape xmlns:r="http://schemas.openxmlformats.org/officeDocument/2006/relationships" r:blip="">
          <dgm:adjLst/>
        </dgm:shape>
        <dgm:presOf/>
        <dgm:constrLst/>
        <dgm:forEach name="Name76" ref="accentRepeat"/>
      </dgm:layoutNode>
    </dgm:forEach>
    <dgm:forEach name="Name77" axis="ch" ptType="sibTrans" hideLastTrans="0" st="11" cnt="1">
      <dgm:layoutNode name="image11">
        <dgm:alg type="sp"/>
        <dgm:shape xmlns:r="http://schemas.openxmlformats.org/officeDocument/2006/relationships" r:blip="">
          <dgm:adjLst/>
        </dgm:shape>
        <dgm:presOf/>
        <dgm:constrLst/>
        <dgm:forEach name="Name78" ref="imageRepeat"/>
      </dgm:layoutNode>
      <dgm:layoutNode name="imageaccent11">
        <dgm:alg type="sp"/>
        <dgm:shape xmlns:r="http://schemas.openxmlformats.org/officeDocument/2006/relationships" r:blip="">
          <dgm:adjLst/>
        </dgm:shape>
        <dgm:presOf/>
        <dgm:constrLst/>
        <dgm:forEach name="Name79" ref="accentRepeat"/>
      </dgm:layoutNode>
    </dgm:forEach>
    <dgm:forEach name="Name80" axis="ch" ptType="node" st="12" cnt="1">
      <dgm:layoutNode name="text12">
        <dgm:alg type="sp"/>
        <dgm:shape xmlns:r="http://schemas.openxmlformats.org/officeDocument/2006/relationships" r:blip="">
          <dgm:adjLst/>
        </dgm:shape>
        <dgm:presOf/>
        <dgm:constrLst/>
        <dgm:forEach name="Name81" ref="textRepeat"/>
      </dgm:layoutNode>
      <dgm:layoutNode name="textaccent12">
        <dgm:alg type="sp"/>
        <dgm:shape xmlns:r="http://schemas.openxmlformats.org/officeDocument/2006/relationships" r:blip="">
          <dgm:adjLst/>
        </dgm:shape>
        <dgm:presOf/>
        <dgm:constrLst/>
        <dgm:forEach name="Name82" ref="accentRepeat"/>
      </dgm:layoutNode>
    </dgm:forEach>
    <dgm:forEach name="Name83" axis="ch" ptType="sibTrans" hideLastTrans="0" st="12" cnt="1">
      <dgm:layoutNode name="image12">
        <dgm:alg type="sp"/>
        <dgm:shape xmlns:r="http://schemas.openxmlformats.org/officeDocument/2006/relationships" r:blip="">
          <dgm:adjLst/>
        </dgm:shape>
        <dgm:presOf/>
        <dgm:constrLst/>
        <dgm:forEach name="Name84" ref="imageRepeat"/>
      </dgm:layoutNode>
      <dgm:layoutNode name="imageaccent12">
        <dgm:alg type="sp"/>
        <dgm:shape xmlns:r="http://schemas.openxmlformats.org/officeDocument/2006/relationships" r:blip="">
          <dgm:adjLst/>
        </dgm:shape>
        <dgm:presOf/>
        <dgm:constrLst/>
        <dgm:forEach name="Name85" ref="accentRepeat"/>
      </dgm:layoutNode>
    </dgm:forEach>
  </dgm:layoutNode>
</dgm:layoutDef>
</file>

<file path=ppt/diagrams/layout4.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3CD4428-E430-4E6A-BA15-55CAA9641A40}" type="datetimeFigureOut">
              <a:rPr lang="zh-TW" altLang="en-US" smtClean="0"/>
              <a:t>2019/5/7</a:t>
            </a:fld>
            <a:endParaRPr lang="zh-TW" altLang="en-US"/>
          </a:p>
        </p:txBody>
      </p:sp>
      <p:sp>
        <p:nvSpPr>
          <p:cNvPr id="4" name="投影片圖像版面配置區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TW" altLang="en-US"/>
          </a:p>
        </p:txBody>
      </p:sp>
      <p:sp>
        <p:nvSpPr>
          <p:cNvPr id="5" name="備忘稿版面配置區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6" name="頁尾版面配置區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TW" altLang="en-US"/>
          </a:p>
        </p:txBody>
      </p:sp>
      <p:sp>
        <p:nvSpPr>
          <p:cNvPr id="7" name="投影片編號版面配置區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3D1D356-791A-4F54-BD44-8BA6710BB193}" type="slidenum">
              <a:rPr lang="zh-TW" altLang="en-US" smtClean="0"/>
              <a:t>‹#›</a:t>
            </a:fld>
            <a:endParaRPr lang="zh-TW" altLang="en-US"/>
          </a:p>
        </p:txBody>
      </p:sp>
    </p:spTree>
    <p:extLst>
      <p:ext uri="{BB962C8B-B14F-4D97-AF65-F5344CB8AC3E}">
        <p14:creationId xmlns:p14="http://schemas.microsoft.com/office/powerpoint/2010/main" val="134629703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31096884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21216943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35403620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12739974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308521992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42728919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13085836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26410052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41080528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19390703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34991203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34210266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6267075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zh-CN" altLang="en-US" sz="1200" b="0" i="0" u="none" strike="noStrike" kern="1200" cap="none" spc="0" normalizeH="0" baseline="0" noProof="0">
              <a:ln>
                <a:noFill/>
              </a:ln>
              <a:solidFill>
                <a:prstClr val="black"/>
              </a:solidFill>
              <a:effectLst/>
              <a:uLnTx/>
              <a:uFillTx/>
              <a:latin typeface="等线" panose="020F0502020204030204"/>
              <a:cs typeface="+mn-cs"/>
            </a:endParaRPr>
          </a:p>
        </p:txBody>
      </p:sp>
    </p:spTree>
    <p:extLst>
      <p:ext uri="{BB962C8B-B14F-4D97-AF65-F5344CB8AC3E}">
        <p14:creationId xmlns:p14="http://schemas.microsoft.com/office/powerpoint/2010/main" val="34466539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1524000" y="1122363"/>
            <a:ext cx="9144000" cy="2387600"/>
          </a:xfrm>
        </p:spPr>
        <p:txBody>
          <a:bodyPr anchor="b"/>
          <a:lstStyle>
            <a:lvl1pPr algn="ctr">
              <a:defRPr sz="6000"/>
            </a:lvl1pPr>
          </a:lstStyle>
          <a:p>
            <a:r>
              <a:rPr lang="zh-TW" altLang="en-US" smtClean="0"/>
              <a:t>按一下以編輯母片標題樣式</a:t>
            </a:r>
            <a:endParaRPr lang="zh-TW" altLang="en-US"/>
          </a:p>
        </p:txBody>
      </p:sp>
      <p:sp>
        <p:nvSpPr>
          <p:cNvPr id="3" name="副標題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TW" altLang="en-US" smtClean="0"/>
              <a:t>按一下以編輯母片副標題樣式</a:t>
            </a:r>
            <a:endParaRPr lang="zh-TW" altLang="en-US"/>
          </a:p>
        </p:txBody>
      </p:sp>
      <p:sp>
        <p:nvSpPr>
          <p:cNvPr id="4" name="日期版面配置區 3"/>
          <p:cNvSpPr>
            <a:spLocks noGrp="1"/>
          </p:cNvSpPr>
          <p:nvPr>
            <p:ph type="dt" sz="half" idx="10"/>
          </p:nvPr>
        </p:nvSpPr>
        <p:spPr/>
        <p:txBody>
          <a:bodyPr/>
          <a:lstStyle/>
          <a:p>
            <a:fld id="{220E02C3-C293-45A9-8FE1-0B34E59D9300}" type="datetimeFigureOut">
              <a:rPr lang="zh-TW" altLang="en-US" smtClean="0"/>
              <a:t>2019/5/7</a:t>
            </a:fld>
            <a:endParaRPr lang="zh-TW" altLang="en-US"/>
          </a:p>
        </p:txBody>
      </p:sp>
      <p:sp>
        <p:nvSpPr>
          <p:cNvPr id="5" name="頁尾版面配置區 4"/>
          <p:cNvSpPr>
            <a:spLocks noGrp="1"/>
          </p:cNvSpPr>
          <p:nvPr>
            <p:ph type="ftr" sz="quarter" idx="11"/>
          </p:nvPr>
        </p:nvSpPr>
        <p:spPr/>
        <p:txBody>
          <a:bodyPr/>
          <a:lstStyle/>
          <a:p>
            <a:endParaRPr lang="zh-TW" altLang="en-US"/>
          </a:p>
        </p:txBody>
      </p:sp>
      <p:sp>
        <p:nvSpPr>
          <p:cNvPr id="6" name="投影片編號版面配置區 5"/>
          <p:cNvSpPr>
            <a:spLocks noGrp="1"/>
          </p:cNvSpPr>
          <p:nvPr>
            <p:ph type="sldNum" sz="quarter" idx="12"/>
          </p:nvPr>
        </p:nvSpPr>
        <p:spPr/>
        <p:txBody>
          <a:body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21960433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p:txBody>
          <a:bodyPr vert="eaVert"/>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10"/>
          </p:nvPr>
        </p:nvSpPr>
        <p:spPr/>
        <p:txBody>
          <a:bodyPr/>
          <a:lstStyle/>
          <a:p>
            <a:fld id="{220E02C3-C293-45A9-8FE1-0B34E59D9300}" type="datetimeFigureOut">
              <a:rPr lang="zh-TW" altLang="en-US" smtClean="0"/>
              <a:t>2019/5/7</a:t>
            </a:fld>
            <a:endParaRPr lang="zh-TW" altLang="en-US"/>
          </a:p>
        </p:txBody>
      </p:sp>
      <p:sp>
        <p:nvSpPr>
          <p:cNvPr id="5" name="頁尾版面配置區 4"/>
          <p:cNvSpPr>
            <a:spLocks noGrp="1"/>
          </p:cNvSpPr>
          <p:nvPr>
            <p:ph type="ftr" sz="quarter" idx="11"/>
          </p:nvPr>
        </p:nvSpPr>
        <p:spPr/>
        <p:txBody>
          <a:bodyPr/>
          <a:lstStyle/>
          <a:p>
            <a:endParaRPr lang="zh-TW" altLang="en-US"/>
          </a:p>
        </p:txBody>
      </p:sp>
      <p:sp>
        <p:nvSpPr>
          <p:cNvPr id="6" name="投影片編號版面配置區 5"/>
          <p:cNvSpPr>
            <a:spLocks noGrp="1"/>
          </p:cNvSpPr>
          <p:nvPr>
            <p:ph type="sldNum" sz="quarter" idx="12"/>
          </p:nvPr>
        </p:nvSpPr>
        <p:spPr/>
        <p:txBody>
          <a:body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12330995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8724900" y="365125"/>
            <a:ext cx="2628900" cy="5811838"/>
          </a:xfrm>
        </p:spPr>
        <p:txBody>
          <a:bodyPr vert="eaVert"/>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a:xfrm>
            <a:off x="838200" y="365125"/>
            <a:ext cx="7734300" cy="5811838"/>
          </a:xfrm>
        </p:spPr>
        <p:txBody>
          <a:bodyPr vert="eaVert"/>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10"/>
          </p:nvPr>
        </p:nvSpPr>
        <p:spPr/>
        <p:txBody>
          <a:bodyPr/>
          <a:lstStyle/>
          <a:p>
            <a:fld id="{220E02C3-C293-45A9-8FE1-0B34E59D9300}" type="datetimeFigureOut">
              <a:rPr lang="zh-TW" altLang="en-US" smtClean="0"/>
              <a:t>2019/5/7</a:t>
            </a:fld>
            <a:endParaRPr lang="zh-TW" altLang="en-US"/>
          </a:p>
        </p:txBody>
      </p:sp>
      <p:sp>
        <p:nvSpPr>
          <p:cNvPr id="5" name="頁尾版面配置區 4"/>
          <p:cNvSpPr>
            <a:spLocks noGrp="1"/>
          </p:cNvSpPr>
          <p:nvPr>
            <p:ph type="ftr" sz="quarter" idx="11"/>
          </p:nvPr>
        </p:nvSpPr>
        <p:spPr/>
        <p:txBody>
          <a:bodyPr/>
          <a:lstStyle/>
          <a:p>
            <a:endParaRPr lang="zh-TW" altLang="en-US"/>
          </a:p>
        </p:txBody>
      </p:sp>
      <p:sp>
        <p:nvSpPr>
          <p:cNvPr id="6" name="投影片編號版面配置區 5"/>
          <p:cNvSpPr>
            <a:spLocks noGrp="1"/>
          </p:cNvSpPr>
          <p:nvPr>
            <p:ph type="sldNum" sz="quarter" idx="12"/>
          </p:nvPr>
        </p:nvSpPr>
        <p:spPr/>
        <p:txBody>
          <a:body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26559867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8039398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797635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101976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05402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51717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869659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423997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867264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lvl1pPr>
              <a:defRPr>
                <a:latin typeface="Times New Roman" panose="02020603050405020304" pitchFamily="18" charset="0"/>
                <a:ea typeface="標楷體" panose="03000509000000000000" pitchFamily="65" charset="-120"/>
                <a:cs typeface="Times New Roman" panose="02020603050405020304" pitchFamily="18" charset="0"/>
              </a:defRPr>
            </a:lvl1pPr>
          </a:lstStyle>
          <a:p>
            <a:r>
              <a:rPr lang="zh-TW" altLang="en-US" smtClean="0"/>
              <a:t>按一下以編輯母片標題樣式</a:t>
            </a:r>
            <a:endParaRPr lang="zh-TW" altLang="en-US"/>
          </a:p>
        </p:txBody>
      </p:sp>
      <p:sp>
        <p:nvSpPr>
          <p:cNvPr id="3" name="內容版面配置區 2"/>
          <p:cNvSpPr>
            <a:spLocks noGrp="1"/>
          </p:cNvSpPr>
          <p:nvPr>
            <p:ph idx="1"/>
          </p:nvPr>
        </p:nvSpPr>
        <p:spPr/>
        <p:txBody>
          <a:bodyPr/>
          <a:lstStyle>
            <a:lvl1pPr>
              <a:defRPr>
                <a:latin typeface="Times New Roman" panose="02020603050405020304" pitchFamily="18" charset="0"/>
                <a:ea typeface="標楷體" panose="03000509000000000000" pitchFamily="65" charset="-120"/>
                <a:cs typeface="Times New Roman" panose="02020603050405020304" pitchFamily="18" charset="0"/>
              </a:defRPr>
            </a:lvl1pPr>
            <a:lvl2pPr>
              <a:defRPr>
                <a:latin typeface="Times New Roman" panose="02020603050405020304" pitchFamily="18" charset="0"/>
                <a:ea typeface="標楷體" panose="03000509000000000000" pitchFamily="65" charset="-120"/>
                <a:cs typeface="Times New Roman" panose="02020603050405020304" pitchFamily="18" charset="0"/>
              </a:defRPr>
            </a:lvl2pPr>
            <a:lvl3pPr>
              <a:defRPr>
                <a:latin typeface="Times New Roman" panose="02020603050405020304" pitchFamily="18" charset="0"/>
                <a:ea typeface="標楷體" panose="03000509000000000000" pitchFamily="65" charset="-120"/>
                <a:cs typeface="Times New Roman" panose="02020603050405020304" pitchFamily="18" charset="0"/>
              </a:defRPr>
            </a:lvl3pPr>
            <a:lvl4pPr>
              <a:defRPr>
                <a:latin typeface="Times New Roman" panose="02020603050405020304" pitchFamily="18" charset="0"/>
                <a:ea typeface="標楷體" panose="03000509000000000000" pitchFamily="65" charset="-120"/>
                <a:cs typeface="Times New Roman" panose="02020603050405020304" pitchFamily="18" charset="0"/>
              </a:defRPr>
            </a:lvl4pPr>
            <a:lvl5pPr>
              <a:defRPr>
                <a:latin typeface="Times New Roman" panose="02020603050405020304" pitchFamily="18" charset="0"/>
                <a:ea typeface="標楷體" panose="03000509000000000000" pitchFamily="65" charset="-120"/>
                <a:cs typeface="Times New Roman" panose="02020603050405020304" pitchFamily="18" charset="0"/>
              </a:defRPr>
            </a:lvl5p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10"/>
          </p:nvPr>
        </p:nvSpPr>
        <p:spPr/>
        <p:txBody>
          <a:bodyPr/>
          <a:lstStyle/>
          <a:p>
            <a:fld id="{220E02C3-C293-45A9-8FE1-0B34E59D9300}" type="datetimeFigureOut">
              <a:rPr lang="zh-TW" altLang="en-US" smtClean="0"/>
              <a:t>2019/5/7</a:t>
            </a:fld>
            <a:endParaRPr lang="zh-TW" altLang="en-US"/>
          </a:p>
        </p:txBody>
      </p:sp>
      <p:sp>
        <p:nvSpPr>
          <p:cNvPr id="5" name="頁尾版面配置區 4"/>
          <p:cNvSpPr>
            <a:spLocks noGrp="1"/>
          </p:cNvSpPr>
          <p:nvPr>
            <p:ph type="ftr" sz="quarter" idx="11"/>
          </p:nvPr>
        </p:nvSpPr>
        <p:spPr/>
        <p:txBody>
          <a:bodyPr/>
          <a:lstStyle/>
          <a:p>
            <a:endParaRPr lang="zh-TW" altLang="en-US"/>
          </a:p>
        </p:txBody>
      </p:sp>
      <p:sp>
        <p:nvSpPr>
          <p:cNvPr id="6" name="投影片編號版面配置區 5"/>
          <p:cNvSpPr>
            <a:spLocks noGrp="1"/>
          </p:cNvSpPr>
          <p:nvPr>
            <p:ph type="sldNum" sz="quarter" idx="12"/>
          </p:nvPr>
        </p:nvSpPr>
        <p:spPr/>
        <p:txBody>
          <a:body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170256694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119788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43921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310758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521665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5442731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63800324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823880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098663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099083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6744175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831850" y="1709738"/>
            <a:ext cx="10515600" cy="2852737"/>
          </a:xfrm>
        </p:spPr>
        <p:txBody>
          <a:bodyPr anchor="b"/>
          <a:lstStyle>
            <a:lvl1pPr>
              <a:defRPr sz="6000"/>
            </a:lvl1p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TW" altLang="en-US" smtClean="0"/>
              <a:t>編輯母片文字樣式</a:t>
            </a:r>
          </a:p>
        </p:txBody>
      </p:sp>
      <p:sp>
        <p:nvSpPr>
          <p:cNvPr id="4" name="日期版面配置區 3"/>
          <p:cNvSpPr>
            <a:spLocks noGrp="1"/>
          </p:cNvSpPr>
          <p:nvPr>
            <p:ph type="dt" sz="half" idx="10"/>
          </p:nvPr>
        </p:nvSpPr>
        <p:spPr/>
        <p:txBody>
          <a:bodyPr/>
          <a:lstStyle/>
          <a:p>
            <a:fld id="{220E02C3-C293-45A9-8FE1-0B34E59D9300}" type="datetimeFigureOut">
              <a:rPr lang="zh-TW" altLang="en-US" smtClean="0"/>
              <a:t>2019/5/7</a:t>
            </a:fld>
            <a:endParaRPr lang="zh-TW" altLang="en-US"/>
          </a:p>
        </p:txBody>
      </p:sp>
      <p:sp>
        <p:nvSpPr>
          <p:cNvPr id="5" name="頁尾版面配置區 4"/>
          <p:cNvSpPr>
            <a:spLocks noGrp="1"/>
          </p:cNvSpPr>
          <p:nvPr>
            <p:ph type="ftr" sz="quarter" idx="11"/>
          </p:nvPr>
        </p:nvSpPr>
        <p:spPr/>
        <p:txBody>
          <a:bodyPr/>
          <a:lstStyle/>
          <a:p>
            <a:endParaRPr lang="zh-TW" altLang="en-US"/>
          </a:p>
        </p:txBody>
      </p:sp>
      <p:sp>
        <p:nvSpPr>
          <p:cNvPr id="6" name="投影片編號版面配置區 5"/>
          <p:cNvSpPr>
            <a:spLocks noGrp="1"/>
          </p:cNvSpPr>
          <p:nvPr>
            <p:ph type="sldNum" sz="quarter" idx="12"/>
          </p:nvPr>
        </p:nvSpPr>
        <p:spPr/>
        <p:txBody>
          <a:body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106990623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07601726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284957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sz="half" idx="1"/>
          </p:nvPr>
        </p:nvSpPr>
        <p:spPr>
          <a:xfrm>
            <a:off x="838200" y="1825625"/>
            <a:ext cx="5181600" cy="4351338"/>
          </a:xfrm>
        </p:spPr>
        <p:txBody>
          <a:body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內容版面配置區 3"/>
          <p:cNvSpPr>
            <a:spLocks noGrp="1"/>
          </p:cNvSpPr>
          <p:nvPr>
            <p:ph sz="half" idx="2"/>
          </p:nvPr>
        </p:nvSpPr>
        <p:spPr>
          <a:xfrm>
            <a:off x="6172200" y="1825625"/>
            <a:ext cx="5181600" cy="4351338"/>
          </a:xfrm>
        </p:spPr>
        <p:txBody>
          <a:body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日期版面配置區 4"/>
          <p:cNvSpPr>
            <a:spLocks noGrp="1"/>
          </p:cNvSpPr>
          <p:nvPr>
            <p:ph type="dt" sz="half" idx="10"/>
          </p:nvPr>
        </p:nvSpPr>
        <p:spPr/>
        <p:txBody>
          <a:bodyPr/>
          <a:lstStyle/>
          <a:p>
            <a:fld id="{220E02C3-C293-45A9-8FE1-0B34E59D9300}" type="datetimeFigureOut">
              <a:rPr lang="zh-TW" altLang="en-US" smtClean="0"/>
              <a:t>2019/5/7</a:t>
            </a:fld>
            <a:endParaRPr lang="zh-TW" altLang="en-US"/>
          </a:p>
        </p:txBody>
      </p:sp>
      <p:sp>
        <p:nvSpPr>
          <p:cNvPr id="6" name="頁尾版面配置區 5"/>
          <p:cNvSpPr>
            <a:spLocks noGrp="1"/>
          </p:cNvSpPr>
          <p:nvPr>
            <p:ph type="ftr" sz="quarter" idx="11"/>
          </p:nvPr>
        </p:nvSpPr>
        <p:spPr/>
        <p:txBody>
          <a:bodyPr/>
          <a:lstStyle/>
          <a:p>
            <a:endParaRPr lang="zh-TW" altLang="en-US"/>
          </a:p>
        </p:txBody>
      </p:sp>
      <p:sp>
        <p:nvSpPr>
          <p:cNvPr id="7" name="投影片編號版面配置區 6"/>
          <p:cNvSpPr>
            <a:spLocks noGrp="1"/>
          </p:cNvSpPr>
          <p:nvPr>
            <p:ph type="sldNum" sz="quarter" idx="12"/>
          </p:nvPr>
        </p:nvSpPr>
        <p:spPr/>
        <p:txBody>
          <a:body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29644152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a:xfrm>
            <a:off x="839788" y="365125"/>
            <a:ext cx="10515600" cy="1325563"/>
          </a:xfrm>
        </p:spPr>
        <p:txBody>
          <a:body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編輯母片文字樣式</a:t>
            </a:r>
          </a:p>
        </p:txBody>
      </p:sp>
      <p:sp>
        <p:nvSpPr>
          <p:cNvPr id="4" name="內容版面配置區 3"/>
          <p:cNvSpPr>
            <a:spLocks noGrp="1"/>
          </p:cNvSpPr>
          <p:nvPr>
            <p:ph sz="half" idx="2"/>
          </p:nvPr>
        </p:nvSpPr>
        <p:spPr>
          <a:xfrm>
            <a:off x="839788" y="2505075"/>
            <a:ext cx="5157787" cy="3684588"/>
          </a:xfrm>
        </p:spPr>
        <p:txBody>
          <a:body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文字版面配置區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編輯母片文字樣式</a:t>
            </a:r>
          </a:p>
        </p:txBody>
      </p:sp>
      <p:sp>
        <p:nvSpPr>
          <p:cNvPr id="6" name="內容版面配置區 5"/>
          <p:cNvSpPr>
            <a:spLocks noGrp="1"/>
          </p:cNvSpPr>
          <p:nvPr>
            <p:ph sz="quarter" idx="4"/>
          </p:nvPr>
        </p:nvSpPr>
        <p:spPr>
          <a:xfrm>
            <a:off x="6172200" y="2505075"/>
            <a:ext cx="5183188" cy="3684588"/>
          </a:xfrm>
        </p:spPr>
        <p:txBody>
          <a:body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7" name="日期版面配置區 6"/>
          <p:cNvSpPr>
            <a:spLocks noGrp="1"/>
          </p:cNvSpPr>
          <p:nvPr>
            <p:ph type="dt" sz="half" idx="10"/>
          </p:nvPr>
        </p:nvSpPr>
        <p:spPr/>
        <p:txBody>
          <a:bodyPr/>
          <a:lstStyle/>
          <a:p>
            <a:fld id="{220E02C3-C293-45A9-8FE1-0B34E59D9300}" type="datetimeFigureOut">
              <a:rPr lang="zh-TW" altLang="en-US" smtClean="0"/>
              <a:t>2019/5/7</a:t>
            </a:fld>
            <a:endParaRPr lang="zh-TW" altLang="en-US"/>
          </a:p>
        </p:txBody>
      </p:sp>
      <p:sp>
        <p:nvSpPr>
          <p:cNvPr id="8" name="頁尾版面配置區 7"/>
          <p:cNvSpPr>
            <a:spLocks noGrp="1"/>
          </p:cNvSpPr>
          <p:nvPr>
            <p:ph type="ftr" sz="quarter" idx="11"/>
          </p:nvPr>
        </p:nvSpPr>
        <p:spPr/>
        <p:txBody>
          <a:bodyPr/>
          <a:lstStyle/>
          <a:p>
            <a:endParaRPr lang="zh-TW" altLang="en-US"/>
          </a:p>
        </p:txBody>
      </p:sp>
      <p:sp>
        <p:nvSpPr>
          <p:cNvPr id="9" name="投影片編號版面配置區 8"/>
          <p:cNvSpPr>
            <a:spLocks noGrp="1"/>
          </p:cNvSpPr>
          <p:nvPr>
            <p:ph type="sldNum" sz="quarter" idx="12"/>
          </p:nvPr>
        </p:nvSpPr>
        <p:spPr/>
        <p:txBody>
          <a:body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418017830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日期版面配置區 2"/>
          <p:cNvSpPr>
            <a:spLocks noGrp="1"/>
          </p:cNvSpPr>
          <p:nvPr>
            <p:ph type="dt" sz="half" idx="10"/>
          </p:nvPr>
        </p:nvSpPr>
        <p:spPr/>
        <p:txBody>
          <a:bodyPr/>
          <a:lstStyle/>
          <a:p>
            <a:fld id="{220E02C3-C293-45A9-8FE1-0B34E59D9300}" type="datetimeFigureOut">
              <a:rPr lang="zh-TW" altLang="en-US" smtClean="0"/>
              <a:t>2019/5/7</a:t>
            </a:fld>
            <a:endParaRPr lang="zh-TW" altLang="en-US"/>
          </a:p>
        </p:txBody>
      </p:sp>
      <p:sp>
        <p:nvSpPr>
          <p:cNvPr id="4" name="頁尾版面配置區 3"/>
          <p:cNvSpPr>
            <a:spLocks noGrp="1"/>
          </p:cNvSpPr>
          <p:nvPr>
            <p:ph type="ftr" sz="quarter" idx="11"/>
          </p:nvPr>
        </p:nvSpPr>
        <p:spPr/>
        <p:txBody>
          <a:bodyPr/>
          <a:lstStyle/>
          <a:p>
            <a:endParaRPr lang="zh-TW" altLang="en-US"/>
          </a:p>
        </p:txBody>
      </p:sp>
      <p:sp>
        <p:nvSpPr>
          <p:cNvPr id="5" name="投影片編號版面配置區 4"/>
          <p:cNvSpPr>
            <a:spLocks noGrp="1"/>
          </p:cNvSpPr>
          <p:nvPr>
            <p:ph type="sldNum" sz="quarter" idx="12"/>
          </p:nvPr>
        </p:nvSpPr>
        <p:spPr/>
        <p:txBody>
          <a:body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41047131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版面配置區 1"/>
          <p:cNvSpPr>
            <a:spLocks noGrp="1"/>
          </p:cNvSpPr>
          <p:nvPr>
            <p:ph type="dt" sz="half" idx="10"/>
          </p:nvPr>
        </p:nvSpPr>
        <p:spPr/>
        <p:txBody>
          <a:bodyPr/>
          <a:lstStyle/>
          <a:p>
            <a:fld id="{220E02C3-C293-45A9-8FE1-0B34E59D9300}" type="datetimeFigureOut">
              <a:rPr lang="zh-TW" altLang="en-US" smtClean="0"/>
              <a:t>2019/5/7</a:t>
            </a:fld>
            <a:endParaRPr lang="zh-TW" altLang="en-US"/>
          </a:p>
        </p:txBody>
      </p:sp>
      <p:sp>
        <p:nvSpPr>
          <p:cNvPr id="3" name="頁尾版面配置區 2"/>
          <p:cNvSpPr>
            <a:spLocks noGrp="1"/>
          </p:cNvSpPr>
          <p:nvPr>
            <p:ph type="ftr" sz="quarter" idx="11"/>
          </p:nvPr>
        </p:nvSpPr>
        <p:spPr/>
        <p:txBody>
          <a:bodyPr/>
          <a:lstStyle/>
          <a:p>
            <a:endParaRPr lang="zh-TW" altLang="en-US"/>
          </a:p>
        </p:txBody>
      </p:sp>
      <p:sp>
        <p:nvSpPr>
          <p:cNvPr id="4" name="投影片編號版面配置區 3"/>
          <p:cNvSpPr>
            <a:spLocks noGrp="1"/>
          </p:cNvSpPr>
          <p:nvPr>
            <p:ph type="sldNum" sz="quarter" idx="12"/>
          </p:nvPr>
        </p:nvSpPr>
        <p:spPr/>
        <p:txBody>
          <a:body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57011772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839788" y="457200"/>
            <a:ext cx="3932237" cy="1600200"/>
          </a:xfrm>
        </p:spPr>
        <p:txBody>
          <a:bodyPr anchor="b"/>
          <a:lstStyle>
            <a:lvl1pPr>
              <a:defRPr sz="3200"/>
            </a:lvl1pPr>
          </a:lstStyle>
          <a:p>
            <a:r>
              <a:rPr lang="zh-TW" altLang="en-US" smtClean="0"/>
              <a:t>按一下以編輯母片標題樣式</a:t>
            </a:r>
            <a:endParaRPr lang="zh-TW" altLang="en-US"/>
          </a:p>
        </p:txBody>
      </p:sp>
      <p:sp>
        <p:nvSpPr>
          <p:cNvPr id="3" name="內容版面配置區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文字版面配置區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編輯母片文字樣式</a:t>
            </a:r>
          </a:p>
        </p:txBody>
      </p:sp>
      <p:sp>
        <p:nvSpPr>
          <p:cNvPr id="5" name="日期版面配置區 4"/>
          <p:cNvSpPr>
            <a:spLocks noGrp="1"/>
          </p:cNvSpPr>
          <p:nvPr>
            <p:ph type="dt" sz="half" idx="10"/>
          </p:nvPr>
        </p:nvSpPr>
        <p:spPr/>
        <p:txBody>
          <a:bodyPr/>
          <a:lstStyle/>
          <a:p>
            <a:fld id="{220E02C3-C293-45A9-8FE1-0B34E59D9300}" type="datetimeFigureOut">
              <a:rPr lang="zh-TW" altLang="en-US" smtClean="0"/>
              <a:t>2019/5/7</a:t>
            </a:fld>
            <a:endParaRPr lang="zh-TW" altLang="en-US"/>
          </a:p>
        </p:txBody>
      </p:sp>
      <p:sp>
        <p:nvSpPr>
          <p:cNvPr id="6" name="頁尾版面配置區 5"/>
          <p:cNvSpPr>
            <a:spLocks noGrp="1"/>
          </p:cNvSpPr>
          <p:nvPr>
            <p:ph type="ftr" sz="quarter" idx="11"/>
          </p:nvPr>
        </p:nvSpPr>
        <p:spPr/>
        <p:txBody>
          <a:bodyPr/>
          <a:lstStyle/>
          <a:p>
            <a:endParaRPr lang="zh-TW" altLang="en-US"/>
          </a:p>
        </p:txBody>
      </p:sp>
      <p:sp>
        <p:nvSpPr>
          <p:cNvPr id="7" name="投影片編號版面配置區 6"/>
          <p:cNvSpPr>
            <a:spLocks noGrp="1"/>
          </p:cNvSpPr>
          <p:nvPr>
            <p:ph type="sldNum" sz="quarter" idx="12"/>
          </p:nvPr>
        </p:nvSpPr>
        <p:spPr/>
        <p:txBody>
          <a:body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412348468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839788" y="457200"/>
            <a:ext cx="3932237" cy="1600200"/>
          </a:xfrm>
        </p:spPr>
        <p:txBody>
          <a:bodyPr anchor="b"/>
          <a:lstStyle>
            <a:lvl1pPr>
              <a:defRPr sz="3200"/>
            </a:lvl1pPr>
          </a:lstStyle>
          <a:p>
            <a:r>
              <a:rPr lang="zh-TW" altLang="en-US" smtClean="0"/>
              <a:t>按一下以編輯母片標題樣式</a:t>
            </a:r>
            <a:endParaRPr lang="zh-TW" altLang="en-US"/>
          </a:p>
        </p:txBody>
      </p:sp>
      <p:sp>
        <p:nvSpPr>
          <p:cNvPr id="3" name="圖片版面配置區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TW" altLang="en-US"/>
          </a:p>
        </p:txBody>
      </p:sp>
      <p:sp>
        <p:nvSpPr>
          <p:cNvPr id="4" name="文字版面配置區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編輯母片文字樣式</a:t>
            </a:r>
          </a:p>
        </p:txBody>
      </p:sp>
      <p:sp>
        <p:nvSpPr>
          <p:cNvPr id="5" name="日期版面配置區 4"/>
          <p:cNvSpPr>
            <a:spLocks noGrp="1"/>
          </p:cNvSpPr>
          <p:nvPr>
            <p:ph type="dt" sz="half" idx="10"/>
          </p:nvPr>
        </p:nvSpPr>
        <p:spPr/>
        <p:txBody>
          <a:bodyPr/>
          <a:lstStyle/>
          <a:p>
            <a:fld id="{220E02C3-C293-45A9-8FE1-0B34E59D9300}" type="datetimeFigureOut">
              <a:rPr lang="zh-TW" altLang="en-US" smtClean="0"/>
              <a:t>2019/5/7</a:t>
            </a:fld>
            <a:endParaRPr lang="zh-TW" altLang="en-US"/>
          </a:p>
        </p:txBody>
      </p:sp>
      <p:sp>
        <p:nvSpPr>
          <p:cNvPr id="6" name="頁尾版面配置區 5"/>
          <p:cNvSpPr>
            <a:spLocks noGrp="1"/>
          </p:cNvSpPr>
          <p:nvPr>
            <p:ph type="ftr" sz="quarter" idx="11"/>
          </p:nvPr>
        </p:nvSpPr>
        <p:spPr/>
        <p:txBody>
          <a:bodyPr/>
          <a:lstStyle/>
          <a:p>
            <a:endParaRPr lang="zh-TW" altLang="en-US"/>
          </a:p>
        </p:txBody>
      </p:sp>
      <p:sp>
        <p:nvSpPr>
          <p:cNvPr id="7" name="投影片編號版面配置區 6"/>
          <p:cNvSpPr>
            <a:spLocks noGrp="1"/>
          </p:cNvSpPr>
          <p:nvPr>
            <p:ph type="sldNum" sz="quarter" idx="12"/>
          </p:nvPr>
        </p:nvSpPr>
        <p:spPr/>
        <p:txBody>
          <a:body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3746730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5" Type="http://schemas.openxmlformats.org/officeDocument/2006/relationships/theme" Target="../theme/theme2.xml"/><Relationship Id="rId4"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slideLayout" Target="../slideLayouts/slideLayout17.xml"/><Relationship Id="rId1" Type="http://schemas.openxmlformats.org/officeDocument/2006/relationships/slideLayout" Target="../slideLayouts/slideLayout16.xml"/><Relationship Id="rId5" Type="http://schemas.openxmlformats.org/officeDocument/2006/relationships/theme" Target="../theme/theme3.xml"/><Relationship Id="rId4" Type="http://schemas.openxmlformats.org/officeDocument/2006/relationships/slideLayout" Target="../slideLayouts/slideLayout19.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5" Type="http://schemas.openxmlformats.org/officeDocument/2006/relationships/theme" Target="../theme/theme4.xml"/><Relationship Id="rId4" Type="http://schemas.openxmlformats.org/officeDocument/2006/relationships/slideLayout" Target="../slideLayouts/slideLayout23.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slideLayout" Target="../slideLayouts/slideLayout25.xml"/><Relationship Id="rId1" Type="http://schemas.openxmlformats.org/officeDocument/2006/relationships/slideLayout" Target="../slideLayouts/slideLayout24.xml"/><Relationship Id="rId5" Type="http://schemas.openxmlformats.org/officeDocument/2006/relationships/theme" Target="../theme/theme5.xml"/><Relationship Id="rId4" Type="http://schemas.openxmlformats.org/officeDocument/2006/relationships/slideLayout" Target="../slideLayouts/slideLayout27.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30.xml"/><Relationship Id="rId2" Type="http://schemas.openxmlformats.org/officeDocument/2006/relationships/slideLayout" Target="../slideLayouts/slideLayout29.xml"/><Relationship Id="rId1" Type="http://schemas.openxmlformats.org/officeDocument/2006/relationships/slideLayout" Target="../slideLayouts/slideLayout28.xml"/><Relationship Id="rId5" Type="http://schemas.openxmlformats.org/officeDocument/2006/relationships/theme" Target="../theme/theme6.xml"/><Relationship Id="rId4"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標題版面配置區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TW" altLang="en-US" smtClean="0"/>
              <a:t>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日期版面配置區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20E02C3-C293-45A9-8FE1-0B34E59D9300}" type="datetimeFigureOut">
              <a:rPr lang="zh-TW" altLang="en-US" smtClean="0"/>
              <a:t>2019/5/7</a:t>
            </a:fld>
            <a:endParaRPr lang="zh-TW" altLang="en-US"/>
          </a:p>
        </p:txBody>
      </p:sp>
      <p:sp>
        <p:nvSpPr>
          <p:cNvPr id="5" name="頁尾版面配置區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TW" altLang="en-US"/>
          </a:p>
        </p:txBody>
      </p:sp>
      <p:sp>
        <p:nvSpPr>
          <p:cNvPr id="6" name="投影片編號版面配置區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DE14611-CF39-4EDF-BCB8-99EA6994FCAA}" type="slidenum">
              <a:rPr lang="zh-TW" altLang="en-US" smtClean="0"/>
              <a:t>‹#›</a:t>
            </a:fld>
            <a:endParaRPr lang="zh-TW" altLang="en-US"/>
          </a:p>
        </p:txBody>
      </p:sp>
    </p:spTree>
    <p:extLst>
      <p:ext uri="{BB962C8B-B14F-4D97-AF65-F5344CB8AC3E}">
        <p14:creationId xmlns:p14="http://schemas.microsoft.com/office/powerpoint/2010/main" val="297748035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DFDFD"/>
        </a:solid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ibaotu.com</a:t>
            </a:r>
          </a:p>
        </p:txBody>
      </p:sp>
    </p:spTree>
    <p:extLst>
      <p:ext uri="{BB962C8B-B14F-4D97-AF65-F5344CB8AC3E}">
        <p14:creationId xmlns:p14="http://schemas.microsoft.com/office/powerpoint/2010/main" val="276362351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DFDFD"/>
        </a:solid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ibaotu.com</a:t>
            </a:r>
          </a:p>
        </p:txBody>
      </p:sp>
    </p:spTree>
    <p:extLst>
      <p:ext uri="{BB962C8B-B14F-4D97-AF65-F5344CB8AC3E}">
        <p14:creationId xmlns:p14="http://schemas.microsoft.com/office/powerpoint/2010/main" val="1956870498"/>
      </p:ext>
    </p:extLst>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DFDFD"/>
        </a:solid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ibaotu.com</a:t>
            </a:r>
          </a:p>
        </p:txBody>
      </p:sp>
    </p:spTree>
    <p:extLst>
      <p:ext uri="{BB962C8B-B14F-4D97-AF65-F5344CB8AC3E}">
        <p14:creationId xmlns:p14="http://schemas.microsoft.com/office/powerpoint/2010/main" val="720326764"/>
      </p:ext>
    </p:extLst>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DFDFD"/>
        </a:solid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ibaotu.com</a:t>
            </a:r>
          </a:p>
        </p:txBody>
      </p:sp>
    </p:spTree>
    <p:extLst>
      <p:ext uri="{BB962C8B-B14F-4D97-AF65-F5344CB8AC3E}">
        <p14:creationId xmlns:p14="http://schemas.microsoft.com/office/powerpoint/2010/main" val="616089155"/>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DFDFD"/>
        </a:solid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ibaotu.com</a:t>
            </a:r>
          </a:p>
        </p:txBody>
      </p:sp>
    </p:spTree>
    <p:extLst>
      <p:ext uri="{BB962C8B-B14F-4D97-AF65-F5344CB8AC3E}">
        <p14:creationId xmlns:p14="http://schemas.microsoft.com/office/powerpoint/2010/main" val="1225282882"/>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21.xml"/><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s://www.youtube.com/watch?v=H7jOxbdIsFg" TargetMode="Externa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0.pn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hyperlink" Target="https://sean.cat/gsat/" TargetMode="External"/><Relationship Id="rId2" Type="http://schemas.openxmlformats.org/officeDocument/2006/relationships/image" Target="../media/image13.pn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8" Type="http://schemas.microsoft.com/office/2007/relationships/diagramDrawing" Target="../diagrams/drawing1.xml"/><Relationship Id="rId3" Type="http://schemas.microsoft.com/office/2007/relationships/hdphoto" Target="../media/hdphoto1.wdp"/><Relationship Id="rId7" Type="http://schemas.openxmlformats.org/officeDocument/2006/relationships/diagramColors" Target="../diagrams/colors1.xml"/><Relationship Id="rId2" Type="http://schemas.openxmlformats.org/officeDocument/2006/relationships/image" Target="../media/image3.png"/><Relationship Id="rId1" Type="http://schemas.openxmlformats.org/officeDocument/2006/relationships/slideLayout" Target="../slideLayouts/slideLayout2.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5.jpeg"/><Relationship Id="rId7" Type="http://schemas.openxmlformats.org/officeDocument/2006/relationships/hyperlink" Target="https://www.youtube.com/watch?v=oCM9T_v5pJ4" TargetMode="External"/><Relationship Id="rId2" Type="http://schemas.openxmlformats.org/officeDocument/2006/relationships/image" Target="../media/image24.jpeg"/><Relationship Id="rId1" Type="http://schemas.openxmlformats.org/officeDocument/2006/relationships/slideLayout" Target="../slideLayouts/slideLayout2.xml"/><Relationship Id="rId6" Type="http://schemas.openxmlformats.org/officeDocument/2006/relationships/hyperlink" Target="https://www.youtube.com/watch?v=TsKNAzP6MRc" TargetMode="External"/><Relationship Id="rId5" Type="http://schemas.openxmlformats.org/officeDocument/2006/relationships/hyperlink" Target="https://www.unews.com.tw/News/Info/1890" TargetMode="External"/><Relationship Id="rId4" Type="http://schemas.openxmlformats.org/officeDocument/2006/relationships/hyperlink" Target="https://flipedu.parenting.com.tw/article/4340"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9.xml"/><Relationship Id="rId5" Type="http://schemas.openxmlformats.org/officeDocument/2006/relationships/hyperlink" Target="https://www.youtube.com/watch?v=ZI2z8gNfziU" TargetMode="External"/><Relationship Id="rId4" Type="http://schemas.microsoft.com/office/2007/relationships/hdphoto" Target="../media/hdphoto1.wdp"/></Relationships>
</file>

<file path=ppt/slides/_rels/slide2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6.xml"/><Relationship Id="rId1" Type="http://schemas.openxmlformats.org/officeDocument/2006/relationships/slideLayout" Target="../slideLayouts/slideLayout2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8.xml"/><Relationship Id="rId1" Type="http://schemas.openxmlformats.org/officeDocument/2006/relationships/slideLayout" Target="../slideLayouts/slideLayout29.xml"/><Relationship Id="rId4" Type="http://schemas.openxmlformats.org/officeDocument/2006/relationships/hyperlink" Target="https://www.youtube.com/watch?v=ZI2z8gNfziU" TargetMode="External"/></Relationships>
</file>

<file path=ppt/slides/_rels/slide3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xml"/><Relationship Id="rId1" Type="http://schemas.openxmlformats.org/officeDocument/2006/relationships/slideLayout" Target="../slideLayouts/slideLayout29.xml"/><Relationship Id="rId4" Type="http://schemas.openxmlformats.org/officeDocument/2006/relationships/hyperlink" Target="https://www.youtube.com/watch?v=ZI2z8gNfziU" TargetMode="Externa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hyperlink" Target="https://www.youtube.com/watch?v=ZI2z8gNfziU" TargetMode="External"/><Relationship Id="rId2" Type="http://schemas.openxmlformats.org/officeDocument/2006/relationships/diagramData" Target="../diagrams/data2.xml"/><Relationship Id="rId1" Type="http://schemas.openxmlformats.org/officeDocument/2006/relationships/slideLayout" Target="../slideLayouts/slideLayout29.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9.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25.xml"/><Relationship Id="rId5" Type="http://schemas.openxmlformats.org/officeDocument/2006/relationships/image" Target="../media/image39.png"/><Relationship Id="rId4" Type="http://schemas.microsoft.com/office/2007/relationships/hdphoto" Target="../media/hdphoto1.wdp"/></Relationships>
</file>

<file path=ppt/slides/_rels/slide41.xml.rels><?xml version="1.0" encoding="UTF-8" standalone="yes"?>
<Relationships xmlns="http://schemas.openxmlformats.org/package/2006/relationships"><Relationship Id="rId3" Type="http://schemas.openxmlformats.org/officeDocument/2006/relationships/diagramLayout" Target="../diagrams/layout4.xml"/><Relationship Id="rId7" Type="http://schemas.openxmlformats.org/officeDocument/2006/relationships/image" Target="../media/image44.png"/><Relationship Id="rId2" Type="http://schemas.openxmlformats.org/officeDocument/2006/relationships/diagramData" Target="../diagrams/data4.xml"/><Relationship Id="rId1" Type="http://schemas.openxmlformats.org/officeDocument/2006/relationships/slideLayout" Target="../slideLayouts/slideLayout25.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25.xml"/><Relationship Id="rId5" Type="http://schemas.openxmlformats.org/officeDocument/2006/relationships/image" Target="../media/image39.png"/><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3.xml"/><Relationship Id="rId5" Type="http://schemas.openxmlformats.org/officeDocument/2006/relationships/image" Target="../media/image4.png"/><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11"/>
          <p:cNvPicPr>
            <a:picLocks noChangeAspect="1"/>
          </p:cNvPicPr>
          <p:nvPr/>
        </p:nvPicPr>
        <p:blipFill rotWithShape="1">
          <a:blip r:embed="rId2"/>
          <a:srcRect l="19435" t="32759" r="19435" b="32759"/>
          <a:stretch/>
        </p:blipFill>
        <p:spPr>
          <a:xfrm>
            <a:off x="0" y="0"/>
            <a:ext cx="12192000" cy="6858000"/>
          </a:xfrm>
          <a:prstGeom prst="rect">
            <a:avLst/>
          </a:prstGeom>
        </p:spPr>
      </p:pic>
      <p:grpSp>
        <p:nvGrpSpPr>
          <p:cNvPr id="13" name="群組 12"/>
          <p:cNvGrpSpPr/>
          <p:nvPr/>
        </p:nvGrpSpPr>
        <p:grpSpPr>
          <a:xfrm>
            <a:off x="1334611" y="1350084"/>
            <a:ext cx="9522777" cy="4157832"/>
            <a:chOff x="1334611" y="1350084"/>
            <a:chExt cx="9522777" cy="4157832"/>
          </a:xfrm>
        </p:grpSpPr>
        <p:pic>
          <p:nvPicPr>
            <p:cNvPr id="6" name="图片 13"/>
            <p:cNvPicPr>
              <a:picLocks noChangeAspect="1"/>
            </p:cNvPicPr>
            <p:nvPr/>
          </p:nvPicPr>
          <p:blipFill>
            <a:blip r:embed="rId3"/>
            <a:stretch>
              <a:fillRect/>
            </a:stretch>
          </p:blipFill>
          <p:spPr>
            <a:xfrm>
              <a:off x="1334611" y="1350084"/>
              <a:ext cx="9522777" cy="4157832"/>
            </a:xfrm>
            <a:prstGeom prst="rect">
              <a:avLst/>
            </a:prstGeom>
          </p:spPr>
        </p:pic>
        <p:sp>
          <p:nvSpPr>
            <p:cNvPr id="7" name="矩形 6"/>
            <p:cNvSpPr/>
            <p:nvPr/>
          </p:nvSpPr>
          <p:spPr>
            <a:xfrm>
              <a:off x="2293257" y="2202543"/>
              <a:ext cx="7678058" cy="2452914"/>
            </a:xfrm>
            <a:prstGeom prst="rect">
              <a:avLst/>
            </a:prstGeom>
            <a:noFill/>
            <a:ln w="88900" cap="flat" cmpd="sng" algn="ctr">
              <a:solidFill>
                <a:srgbClr val="FFFF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srgbClr val="FFFFFF"/>
                </a:solidFill>
                <a:effectLst/>
                <a:uLnTx/>
                <a:uFillTx/>
                <a:latin typeface="Arial"/>
                <a:ea typeface="微软雅黑"/>
                <a:cs typeface="+mn-cs"/>
              </a:endParaRPr>
            </a:p>
          </p:txBody>
        </p:sp>
      </p:grpSp>
      <p:sp>
        <p:nvSpPr>
          <p:cNvPr id="8" name="文本框 4"/>
          <p:cNvSpPr txBox="1"/>
          <p:nvPr/>
        </p:nvSpPr>
        <p:spPr>
          <a:xfrm>
            <a:off x="2541178" y="2495406"/>
            <a:ext cx="7109640" cy="1938992"/>
          </a:xfrm>
          <a:prstGeom prst="rect">
            <a:avLst/>
          </a:prstGeom>
          <a:noFill/>
        </p:spPr>
        <p:txBody>
          <a:bodyPr wrap="none" rtlCol="0">
            <a:spAutoFit/>
            <a:scene3d>
              <a:camera prst="orthographicFront"/>
              <a:lightRig rig="threePt" dir="t"/>
            </a:scene3d>
            <a:sp3d contourW="12700"/>
          </a:bodyPr>
          <a:lstStyle/>
          <a:p>
            <a:pPr algn="ctr">
              <a:defRPr/>
            </a:pPr>
            <a:r>
              <a:rPr lang="zh-TW" altLang="en-US" sz="6000" b="1" dirty="0">
                <a:solidFill>
                  <a:srgbClr val="FFFFFF"/>
                </a:solidFill>
                <a:effectLst>
                  <a:outerShdw blurRad="508000" dist="38100" dir="2700000" algn="tl" rotWithShape="0">
                    <a:prstClr val="black">
                      <a:alpha val="74000"/>
                    </a:prstClr>
                  </a:outerShdw>
                </a:effectLst>
                <a:latin typeface="微软雅黑"/>
                <a:ea typeface="微软雅黑"/>
              </a:rPr>
              <a:t>十二年國教新課綱</a:t>
            </a:r>
            <a:br>
              <a:rPr lang="zh-TW" altLang="en-US" sz="6000" b="1" dirty="0">
                <a:solidFill>
                  <a:srgbClr val="FFFFFF"/>
                </a:solidFill>
                <a:effectLst>
                  <a:outerShdw blurRad="508000" dist="38100" dir="2700000" algn="tl" rotWithShape="0">
                    <a:prstClr val="black">
                      <a:alpha val="74000"/>
                    </a:prstClr>
                  </a:outerShdw>
                </a:effectLst>
                <a:latin typeface="微软雅黑"/>
                <a:ea typeface="微软雅黑"/>
              </a:rPr>
            </a:br>
            <a:r>
              <a:rPr lang="zh-TW" altLang="en-US" sz="6000" b="1" dirty="0">
                <a:solidFill>
                  <a:srgbClr val="FFFFFF"/>
                </a:solidFill>
                <a:effectLst>
                  <a:outerShdw blurRad="508000" dist="38100" dir="2700000" algn="tl" rotWithShape="0">
                    <a:prstClr val="black">
                      <a:alpha val="74000"/>
                    </a:prstClr>
                  </a:outerShdw>
                </a:effectLst>
                <a:latin typeface="微软雅黑"/>
                <a:ea typeface="微软雅黑"/>
              </a:rPr>
              <a:t>考招連動和學習歷程</a:t>
            </a:r>
            <a:endParaRPr lang="zh-CN" altLang="en-US" sz="6000" b="1" dirty="0">
              <a:solidFill>
                <a:srgbClr val="FFFFFF"/>
              </a:solidFill>
              <a:effectLst>
                <a:outerShdw blurRad="508000" dist="38100" dir="2700000" algn="tl" rotWithShape="0">
                  <a:prstClr val="black">
                    <a:alpha val="74000"/>
                  </a:prstClr>
                </a:outerShdw>
              </a:effectLst>
              <a:latin typeface="微软雅黑"/>
              <a:ea typeface="微软雅黑"/>
            </a:endParaRPr>
          </a:p>
        </p:txBody>
      </p:sp>
      <p:grpSp>
        <p:nvGrpSpPr>
          <p:cNvPr id="10" name="组合 6"/>
          <p:cNvGrpSpPr/>
          <p:nvPr/>
        </p:nvGrpSpPr>
        <p:grpSpPr>
          <a:xfrm>
            <a:off x="3838258" y="5336875"/>
            <a:ext cx="4262705" cy="927808"/>
            <a:chOff x="7099126" y="4411597"/>
            <a:chExt cx="3553122" cy="773363"/>
          </a:xfrm>
          <a:solidFill>
            <a:srgbClr val="850800"/>
          </a:solidFill>
        </p:grpSpPr>
        <p:sp>
          <p:nvSpPr>
            <p:cNvPr id="11" name="矩形: 圆角 7"/>
            <p:cNvSpPr/>
            <p:nvPr/>
          </p:nvSpPr>
          <p:spPr>
            <a:xfrm>
              <a:off x="8058093" y="4743735"/>
              <a:ext cx="1635188" cy="441225"/>
            </a:xfrm>
            <a:prstGeom prst="roundRect">
              <a:avLst>
                <a:gd name="adj" fmla="val 50000"/>
              </a:avLst>
            </a:prstGeom>
            <a:solidFill>
              <a:srgbClr val="FAD25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600" b="0" i="0" u="none" strike="noStrike" kern="0" cap="none" spc="0" normalizeH="0" baseline="0" noProof="0">
                <a:ln>
                  <a:noFill/>
                </a:ln>
                <a:solidFill>
                  <a:srgbClr val="850800"/>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p:txBody>
        </p:sp>
        <p:sp>
          <p:nvSpPr>
            <p:cNvPr id="12" name="矩形 11"/>
            <p:cNvSpPr/>
            <p:nvPr/>
          </p:nvSpPr>
          <p:spPr>
            <a:xfrm>
              <a:off x="7099126" y="4411597"/>
              <a:ext cx="3553122" cy="354030"/>
            </a:xfrm>
            <a:prstGeom prst="rect">
              <a:avLst/>
            </a:prstGeom>
            <a:noFill/>
          </p:spPr>
          <p:txBody>
            <a:bodyPr wrap="none">
              <a:spAutoFit/>
            </a:bodyPr>
            <a:lstStyle/>
            <a:p>
              <a:pPr lvl="0" algn="ctr">
                <a:lnSpc>
                  <a:spcPct val="90000"/>
                </a:lnSpc>
                <a:spcBef>
                  <a:spcPts val="1000"/>
                </a:spcBef>
              </a:pPr>
              <a:r>
                <a:rPr lang="zh-TW" altLang="en-US" sz="2400" dirty="0">
                  <a:solidFill>
                    <a:prstClr val="black"/>
                  </a:solidFill>
                  <a:latin typeface="Times New Roman" panose="02020603050405020304" pitchFamily="18" charset="0"/>
                  <a:ea typeface="標楷體" panose="03000509000000000000" pitchFamily="65" charset="-120"/>
                  <a:cs typeface="Times New Roman" panose="02020603050405020304" pitchFamily="18" charset="0"/>
                </a:rPr>
                <a:t>臺北市</a:t>
              </a:r>
              <a:r>
                <a:rPr lang="zh-TW" altLang="en-US" sz="2400" dirty="0" smtClean="0">
                  <a:solidFill>
                    <a:prstClr val="black"/>
                  </a:solidFill>
                  <a:latin typeface="Times New Roman" panose="02020603050405020304" pitchFamily="18" charset="0"/>
                  <a:ea typeface="標楷體" panose="03000509000000000000" pitchFamily="65" charset="-120"/>
                  <a:cs typeface="Times New Roman" panose="02020603050405020304" pitchFamily="18" charset="0"/>
                </a:rPr>
                <a:t>立大</a:t>
              </a:r>
              <a:r>
                <a:rPr lang="zh-TW" altLang="en-US" sz="2400" dirty="0">
                  <a:solidFill>
                    <a:prstClr val="black"/>
                  </a:solidFill>
                  <a:latin typeface="Times New Roman" panose="02020603050405020304" pitchFamily="18" charset="0"/>
                  <a:ea typeface="標楷體" panose="03000509000000000000" pitchFamily="65" charset="-120"/>
                  <a:cs typeface="Times New Roman" panose="02020603050405020304" pitchFamily="18" charset="0"/>
                </a:rPr>
                <a:t>直</a:t>
              </a:r>
              <a:r>
                <a:rPr lang="zh-TW" altLang="en-US" sz="2400" dirty="0" smtClean="0">
                  <a:solidFill>
                    <a:prstClr val="black"/>
                  </a:solidFill>
                  <a:latin typeface="Times New Roman" panose="02020603050405020304" pitchFamily="18" charset="0"/>
                  <a:ea typeface="標楷體" panose="03000509000000000000" pitchFamily="65" charset="-120"/>
                  <a:cs typeface="Times New Roman" panose="02020603050405020304" pitchFamily="18" charset="0"/>
                </a:rPr>
                <a:t>高級中學 郭建誠</a:t>
              </a:r>
              <a:endParaRPr lang="en-US" altLang="zh-TW" sz="2400" dirty="0">
                <a:solidFill>
                  <a:prstClr val="black"/>
                </a:solidFill>
                <a:latin typeface="Times New Roman" panose="02020603050405020304" pitchFamily="18" charset="0"/>
                <a:ea typeface="標楷體" panose="03000509000000000000" pitchFamily="65" charset="-120"/>
                <a:cs typeface="Times New Roman" panose="02020603050405020304" pitchFamily="18" charset="0"/>
              </a:endParaRPr>
            </a:p>
          </p:txBody>
        </p:sp>
      </p:grpSp>
      <p:sp>
        <p:nvSpPr>
          <p:cNvPr id="3" name="副標題 2"/>
          <p:cNvSpPr>
            <a:spLocks noGrp="1"/>
          </p:cNvSpPr>
          <p:nvPr>
            <p:ph type="subTitle" idx="1"/>
          </p:nvPr>
        </p:nvSpPr>
        <p:spPr>
          <a:xfrm>
            <a:off x="4881214" y="5778738"/>
            <a:ext cx="2176784" cy="486591"/>
          </a:xfrm>
        </p:spPr>
        <p:txBody>
          <a:bodyPr/>
          <a:lstStyle/>
          <a:p>
            <a:r>
              <a:rPr lang="en-US" altLang="zh-TW" dirty="0" smtClean="0">
                <a:latin typeface="Times New Roman" panose="02020603050405020304" pitchFamily="18" charset="0"/>
                <a:ea typeface="標楷體" panose="03000509000000000000" pitchFamily="65" charset="-120"/>
                <a:cs typeface="Times New Roman" panose="02020603050405020304" pitchFamily="18" charset="0"/>
              </a:rPr>
              <a:t>108.05.07.</a:t>
            </a:r>
            <a:r>
              <a:rPr lang="zh-TW" altLang="en-US" dirty="0" smtClean="0">
                <a:latin typeface="Times New Roman" panose="02020603050405020304" pitchFamily="18" charset="0"/>
                <a:ea typeface="標楷體" panose="03000509000000000000" pitchFamily="65" charset="-120"/>
                <a:cs typeface="Times New Roman" panose="02020603050405020304" pitchFamily="18" charset="0"/>
              </a:rPr>
              <a:t> </a:t>
            </a:r>
            <a:r>
              <a:rPr lang="en-US" altLang="zh-TW" dirty="0" smtClean="0">
                <a:latin typeface="Times New Roman" panose="02020603050405020304" pitchFamily="18" charset="0"/>
                <a:ea typeface="標楷體" panose="03000509000000000000" pitchFamily="65" charset="-120"/>
                <a:cs typeface="Times New Roman" panose="02020603050405020304" pitchFamily="18" charset="0"/>
              </a:rPr>
              <a:t>(</a:t>
            </a:r>
            <a:r>
              <a:rPr lang="zh-TW" altLang="en-US" dirty="0" smtClean="0">
                <a:latin typeface="Times New Roman" panose="02020603050405020304" pitchFamily="18" charset="0"/>
                <a:ea typeface="標楷體" panose="03000509000000000000" pitchFamily="65" charset="-120"/>
                <a:cs typeface="Times New Roman" panose="02020603050405020304" pitchFamily="18" charset="0"/>
              </a:rPr>
              <a:t>二</a:t>
            </a:r>
            <a:r>
              <a:rPr lang="en-US" altLang="zh-TW" dirty="0" smtClean="0">
                <a:latin typeface="Times New Roman" panose="02020603050405020304" pitchFamily="18" charset="0"/>
                <a:ea typeface="標楷體" panose="03000509000000000000" pitchFamily="65" charset="-120"/>
                <a:cs typeface="Times New Roman" panose="02020603050405020304" pitchFamily="18" charset="0"/>
              </a:rPr>
              <a:t>)</a:t>
            </a:r>
            <a:endParaRPr lang="zh-TW" altLang="en-US" dirty="0">
              <a:latin typeface="Times New Roman" panose="02020603050405020304" pitchFamily="18" charset="0"/>
              <a:ea typeface="標楷體" panose="03000509000000000000" pitchFamily="65" charset="-120"/>
              <a:cs typeface="Times New Roman" panose="02020603050405020304" pitchFamily="18" charset="0"/>
            </a:endParaRPr>
          </a:p>
        </p:txBody>
      </p:sp>
    </p:spTree>
    <p:extLst>
      <p:ext uri="{BB962C8B-B14F-4D97-AF65-F5344CB8AC3E}">
        <p14:creationId xmlns:p14="http://schemas.microsoft.com/office/powerpoint/2010/main" val="378441556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ïṧḻíde">
            <a:extLst>
              <a:ext uri="{FF2B5EF4-FFF2-40B4-BE49-F238E27FC236}">
                <a16:creationId xmlns:a16="http://schemas.microsoft.com/office/drawing/2014/main" id="{F7FC0BCB-75ED-4557-B582-7EA70D74DAF5}"/>
              </a:ext>
            </a:extLst>
          </p:cNvPr>
          <p:cNvSpPr/>
          <p:nvPr/>
        </p:nvSpPr>
        <p:spPr bwMode="auto">
          <a:xfrm rot="10268696">
            <a:off x="7007115" y="5461329"/>
            <a:ext cx="2746638" cy="1458293"/>
          </a:xfrm>
          <a:custGeom>
            <a:avLst/>
            <a:gdLst>
              <a:gd name="T0" fmla="*/ 23 w 603"/>
              <a:gd name="T1" fmla="*/ 319 h 319"/>
              <a:gd name="T2" fmla="*/ 603 w 603"/>
              <a:gd name="T3" fmla="*/ 158 h 319"/>
              <a:gd name="T4" fmla="*/ 101 w 603"/>
              <a:gd name="T5" fmla="*/ 0 h 319"/>
              <a:gd name="T6" fmla="*/ 0 w 603"/>
              <a:gd name="T7" fmla="*/ 213 h 319"/>
              <a:gd name="T8" fmla="*/ 23 w 603"/>
              <a:gd name="T9" fmla="*/ 319 h 319"/>
            </a:gdLst>
            <a:ahLst/>
            <a:cxnLst>
              <a:cxn ang="0">
                <a:pos x="T0" y="T1"/>
              </a:cxn>
              <a:cxn ang="0">
                <a:pos x="T2" y="T3"/>
              </a:cxn>
              <a:cxn ang="0">
                <a:pos x="T4" y="T5"/>
              </a:cxn>
              <a:cxn ang="0">
                <a:pos x="T6" y="T7"/>
              </a:cxn>
              <a:cxn ang="0">
                <a:pos x="T8" y="T9"/>
              </a:cxn>
            </a:cxnLst>
            <a:rect l="0" t="0" r="r" b="b"/>
            <a:pathLst>
              <a:path w="603" h="319">
                <a:moveTo>
                  <a:pt x="23" y="319"/>
                </a:moveTo>
                <a:cubicBezTo>
                  <a:pt x="349" y="311"/>
                  <a:pt x="603" y="242"/>
                  <a:pt x="603" y="158"/>
                </a:cubicBezTo>
                <a:cubicBezTo>
                  <a:pt x="603" y="81"/>
                  <a:pt x="388" y="16"/>
                  <a:pt x="101" y="0"/>
                </a:cubicBezTo>
                <a:cubicBezTo>
                  <a:pt x="37" y="61"/>
                  <a:pt x="0" y="135"/>
                  <a:pt x="0" y="213"/>
                </a:cubicBezTo>
                <a:cubicBezTo>
                  <a:pt x="0" y="250"/>
                  <a:pt x="8" y="285"/>
                  <a:pt x="23" y="319"/>
                </a:cubicBezTo>
                <a:close/>
              </a:path>
            </a:pathLst>
          </a:custGeom>
          <a:solidFill>
            <a:srgbClr val="92D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20" name="文本框 19"/>
          <p:cNvSpPr txBox="1"/>
          <p:nvPr/>
        </p:nvSpPr>
        <p:spPr>
          <a:xfrm>
            <a:off x="689003" y="373194"/>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FF993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sp>
        <p:nvSpPr>
          <p:cNvPr id="21" name="文本框 20"/>
          <p:cNvSpPr txBox="1"/>
          <p:nvPr/>
        </p:nvSpPr>
        <p:spPr>
          <a:xfrm>
            <a:off x="1248381" y="404648"/>
            <a:ext cx="10721945"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zh-TW" altLang="en-US" sz="4400" dirty="0" smtClean="0">
                <a:solidFill>
                  <a:prstClr val="white"/>
                </a:solidFill>
                <a:latin typeface="標楷體" panose="03000509000000000000" pitchFamily="65" charset="-120"/>
                <a:ea typeface="標楷體" panose="03000509000000000000" pitchFamily="65" charset="-120"/>
              </a:rPr>
              <a:t>課綱改革 理念不變</a:t>
            </a:r>
            <a:r>
              <a:rPr lang="en-US" altLang="zh-TW" sz="4400" smtClean="0">
                <a:solidFill>
                  <a:prstClr val="white"/>
                </a:solidFill>
                <a:latin typeface="標楷體" panose="03000509000000000000" pitchFamily="65" charset="-120"/>
                <a:ea typeface="標楷體" panose="03000509000000000000" pitchFamily="65" charset="-120"/>
              </a:rPr>
              <a:t>:12</a:t>
            </a:r>
            <a:r>
              <a:rPr lang="zh-TW" altLang="en-US" sz="4400" smtClean="0">
                <a:solidFill>
                  <a:prstClr val="white"/>
                </a:solidFill>
                <a:latin typeface="標楷體" panose="03000509000000000000" pitchFamily="65" charset="-120"/>
                <a:ea typeface="標楷體" panose="03000509000000000000" pitchFamily="65" charset="-120"/>
              </a:rPr>
              <a:t>年國教核心素養</a:t>
            </a:r>
            <a:endParaRPr kumimoji="0" lang="zh-CN" altLang="en-US" sz="44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endParaRPr>
          </a:p>
        </p:txBody>
      </p:sp>
      <p:grpSp>
        <p:nvGrpSpPr>
          <p:cNvPr id="6" name="î$1ïḋe">
            <a:extLst>
              <a:ext uri="{FF2B5EF4-FFF2-40B4-BE49-F238E27FC236}">
                <a16:creationId xmlns:a16="http://schemas.microsoft.com/office/drawing/2014/main" id="{5F42469F-DAF8-4C03-8DD8-B16A955D1515}"/>
              </a:ext>
            </a:extLst>
          </p:cNvPr>
          <p:cNvGrpSpPr/>
          <p:nvPr/>
        </p:nvGrpSpPr>
        <p:grpSpPr>
          <a:xfrm>
            <a:off x="0" y="4905280"/>
            <a:ext cx="12192000" cy="1952721"/>
            <a:chOff x="677862" y="4400549"/>
            <a:chExt cx="10837863" cy="1736726"/>
          </a:xfrm>
        </p:grpSpPr>
        <p:sp>
          <p:nvSpPr>
            <p:cNvPr id="33" name="ïSļîḍe">
              <a:extLst>
                <a:ext uri="{FF2B5EF4-FFF2-40B4-BE49-F238E27FC236}">
                  <a16:creationId xmlns:a16="http://schemas.microsoft.com/office/drawing/2014/main" id="{E89F61B0-33B2-4639-95DA-F600919D38FB}"/>
                </a:ext>
              </a:extLst>
            </p:cNvPr>
            <p:cNvSpPr/>
            <p:nvPr/>
          </p:nvSpPr>
          <p:spPr bwMode="auto">
            <a:xfrm>
              <a:off x="677862" y="4400549"/>
              <a:ext cx="2716213" cy="1317625"/>
            </a:xfrm>
            <a:custGeom>
              <a:avLst/>
              <a:gdLst>
                <a:gd name="T0" fmla="*/ 29 w 671"/>
                <a:gd name="T1" fmla="*/ 324 h 324"/>
                <a:gd name="T2" fmla="*/ 671 w 671"/>
                <a:gd name="T3" fmla="*/ 162 h 324"/>
                <a:gd name="T4" fmla="*/ 29 w 671"/>
                <a:gd name="T5" fmla="*/ 0 h 324"/>
                <a:gd name="T6" fmla="*/ 0 w 671"/>
                <a:gd name="T7" fmla="*/ 0 h 324"/>
                <a:gd name="T8" fmla="*/ 0 w 671"/>
                <a:gd name="T9" fmla="*/ 324 h 324"/>
                <a:gd name="T10" fmla="*/ 29 w 671"/>
                <a:gd name="T11" fmla="*/ 324 h 324"/>
              </a:gdLst>
              <a:ahLst/>
              <a:cxnLst>
                <a:cxn ang="0">
                  <a:pos x="T0" y="T1"/>
                </a:cxn>
                <a:cxn ang="0">
                  <a:pos x="T2" y="T3"/>
                </a:cxn>
                <a:cxn ang="0">
                  <a:pos x="T4" y="T5"/>
                </a:cxn>
                <a:cxn ang="0">
                  <a:pos x="T6" y="T7"/>
                </a:cxn>
                <a:cxn ang="0">
                  <a:pos x="T8" y="T9"/>
                </a:cxn>
                <a:cxn ang="0">
                  <a:pos x="T10" y="T11"/>
                </a:cxn>
              </a:cxnLst>
              <a:rect l="0" t="0" r="r" b="b"/>
              <a:pathLst>
                <a:path w="671" h="324">
                  <a:moveTo>
                    <a:pt x="29" y="324"/>
                  </a:moveTo>
                  <a:cubicBezTo>
                    <a:pt x="384" y="324"/>
                    <a:pt x="671" y="251"/>
                    <a:pt x="671" y="162"/>
                  </a:cubicBezTo>
                  <a:cubicBezTo>
                    <a:pt x="671" y="72"/>
                    <a:pt x="384" y="0"/>
                    <a:pt x="29" y="0"/>
                  </a:cubicBezTo>
                  <a:cubicBezTo>
                    <a:pt x="19" y="0"/>
                    <a:pt x="10" y="0"/>
                    <a:pt x="0" y="0"/>
                  </a:cubicBezTo>
                  <a:cubicBezTo>
                    <a:pt x="0" y="324"/>
                    <a:pt x="0" y="324"/>
                    <a:pt x="0" y="324"/>
                  </a:cubicBezTo>
                  <a:cubicBezTo>
                    <a:pt x="10" y="324"/>
                    <a:pt x="19" y="324"/>
                    <a:pt x="29" y="324"/>
                  </a:cubicBezTo>
                  <a:close/>
                </a:path>
              </a:pathLst>
            </a:custGeom>
            <a:solidFill>
              <a:srgbClr val="00B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34" name="ïṧḻíde">
              <a:extLst>
                <a:ext uri="{FF2B5EF4-FFF2-40B4-BE49-F238E27FC236}">
                  <a16:creationId xmlns:a16="http://schemas.microsoft.com/office/drawing/2014/main" id="{F7FC0BCB-75ED-4557-B582-7EA70D74DAF5}"/>
                </a:ext>
              </a:extLst>
            </p:cNvPr>
            <p:cNvSpPr/>
            <p:nvPr/>
          </p:nvSpPr>
          <p:spPr bwMode="auto">
            <a:xfrm>
              <a:off x="952500" y="4418012"/>
              <a:ext cx="2441575" cy="1296988"/>
            </a:xfrm>
            <a:custGeom>
              <a:avLst/>
              <a:gdLst>
                <a:gd name="T0" fmla="*/ 23 w 603"/>
                <a:gd name="T1" fmla="*/ 319 h 319"/>
                <a:gd name="T2" fmla="*/ 603 w 603"/>
                <a:gd name="T3" fmla="*/ 158 h 319"/>
                <a:gd name="T4" fmla="*/ 101 w 603"/>
                <a:gd name="T5" fmla="*/ 0 h 319"/>
                <a:gd name="T6" fmla="*/ 0 w 603"/>
                <a:gd name="T7" fmla="*/ 213 h 319"/>
                <a:gd name="T8" fmla="*/ 23 w 603"/>
                <a:gd name="T9" fmla="*/ 319 h 319"/>
              </a:gdLst>
              <a:ahLst/>
              <a:cxnLst>
                <a:cxn ang="0">
                  <a:pos x="T0" y="T1"/>
                </a:cxn>
                <a:cxn ang="0">
                  <a:pos x="T2" y="T3"/>
                </a:cxn>
                <a:cxn ang="0">
                  <a:pos x="T4" y="T5"/>
                </a:cxn>
                <a:cxn ang="0">
                  <a:pos x="T6" y="T7"/>
                </a:cxn>
                <a:cxn ang="0">
                  <a:pos x="T8" y="T9"/>
                </a:cxn>
              </a:cxnLst>
              <a:rect l="0" t="0" r="r" b="b"/>
              <a:pathLst>
                <a:path w="603" h="319">
                  <a:moveTo>
                    <a:pt x="23" y="319"/>
                  </a:moveTo>
                  <a:cubicBezTo>
                    <a:pt x="349" y="311"/>
                    <a:pt x="603" y="242"/>
                    <a:pt x="603" y="158"/>
                  </a:cubicBezTo>
                  <a:cubicBezTo>
                    <a:pt x="603" y="81"/>
                    <a:pt x="388" y="16"/>
                    <a:pt x="101" y="0"/>
                  </a:cubicBezTo>
                  <a:cubicBezTo>
                    <a:pt x="37" y="61"/>
                    <a:pt x="0" y="135"/>
                    <a:pt x="0" y="213"/>
                  </a:cubicBezTo>
                  <a:cubicBezTo>
                    <a:pt x="0" y="250"/>
                    <a:pt x="8" y="285"/>
                    <a:pt x="23" y="319"/>
                  </a:cubicBezTo>
                  <a:close/>
                </a:path>
              </a:pathLst>
            </a:custGeom>
            <a:solidFill>
              <a:srgbClr val="92D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35" name="íşľïḓé">
              <a:extLst>
                <a:ext uri="{FF2B5EF4-FFF2-40B4-BE49-F238E27FC236}">
                  <a16:creationId xmlns:a16="http://schemas.microsoft.com/office/drawing/2014/main" id="{EB4CEE1B-5013-4293-AB11-4C2EC10BAE1A}"/>
                </a:ext>
              </a:extLst>
            </p:cNvPr>
            <p:cNvSpPr/>
            <p:nvPr/>
          </p:nvSpPr>
          <p:spPr bwMode="auto">
            <a:xfrm>
              <a:off x="2386012" y="4913312"/>
              <a:ext cx="2932113" cy="1127125"/>
            </a:xfrm>
            <a:prstGeom prst="ellipse">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36" name="iŝ1îḍé">
              <a:extLst>
                <a:ext uri="{FF2B5EF4-FFF2-40B4-BE49-F238E27FC236}">
                  <a16:creationId xmlns:a16="http://schemas.microsoft.com/office/drawing/2014/main" id="{54057D7C-35B7-4B33-B3A4-20687511637A}"/>
                </a:ext>
              </a:extLst>
            </p:cNvPr>
            <p:cNvSpPr/>
            <p:nvPr/>
          </p:nvSpPr>
          <p:spPr bwMode="auto">
            <a:xfrm>
              <a:off x="3357562" y="4913312"/>
              <a:ext cx="1960563" cy="1122363"/>
            </a:xfrm>
            <a:custGeom>
              <a:avLst/>
              <a:gdLst>
                <a:gd name="T0" fmla="*/ 157 w 484"/>
                <a:gd name="T1" fmla="*/ 276 h 276"/>
                <a:gd name="T2" fmla="*/ 484 w 484"/>
                <a:gd name="T3" fmla="*/ 138 h 276"/>
                <a:gd name="T4" fmla="*/ 131 w 484"/>
                <a:gd name="T5" fmla="*/ 0 h 276"/>
                <a:gd name="T6" fmla="*/ 0 w 484"/>
                <a:gd name="T7" fmla="*/ 133 h 276"/>
                <a:gd name="T8" fmla="*/ 157 w 484"/>
                <a:gd name="T9" fmla="*/ 276 h 276"/>
              </a:gdLst>
              <a:ahLst/>
              <a:cxnLst>
                <a:cxn ang="0">
                  <a:pos x="T0" y="T1"/>
                </a:cxn>
                <a:cxn ang="0">
                  <a:pos x="T2" y="T3"/>
                </a:cxn>
                <a:cxn ang="0">
                  <a:pos x="T4" y="T5"/>
                </a:cxn>
                <a:cxn ang="0">
                  <a:pos x="T6" y="T7"/>
                </a:cxn>
                <a:cxn ang="0">
                  <a:pos x="T8" y="T9"/>
                </a:cxn>
              </a:cxnLst>
              <a:rect l="0" t="0" r="r" b="b"/>
              <a:pathLst>
                <a:path w="484" h="276">
                  <a:moveTo>
                    <a:pt x="157" y="276"/>
                  </a:moveTo>
                  <a:cubicBezTo>
                    <a:pt x="340" y="269"/>
                    <a:pt x="484" y="210"/>
                    <a:pt x="484" y="138"/>
                  </a:cubicBezTo>
                  <a:cubicBezTo>
                    <a:pt x="484" y="63"/>
                    <a:pt x="327" y="2"/>
                    <a:pt x="131" y="0"/>
                  </a:cubicBezTo>
                  <a:cubicBezTo>
                    <a:pt x="51" y="32"/>
                    <a:pt x="0" y="80"/>
                    <a:pt x="0" y="133"/>
                  </a:cubicBezTo>
                  <a:cubicBezTo>
                    <a:pt x="0" y="193"/>
                    <a:pt x="62" y="245"/>
                    <a:pt x="157" y="276"/>
                  </a:cubicBezTo>
                  <a:close/>
                </a:path>
              </a:pathLst>
            </a:custGeom>
            <a:solidFill>
              <a:srgbClr val="99FF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37" name="ïṩḷidè">
              <a:extLst>
                <a:ext uri="{FF2B5EF4-FFF2-40B4-BE49-F238E27FC236}">
                  <a16:creationId xmlns:a16="http://schemas.microsoft.com/office/drawing/2014/main" id="{F89A4C09-A18D-4319-9EB8-95EAC82967E0}"/>
                </a:ext>
              </a:extLst>
            </p:cNvPr>
            <p:cNvSpPr/>
            <p:nvPr/>
          </p:nvSpPr>
          <p:spPr bwMode="auto">
            <a:xfrm>
              <a:off x="8797925" y="4400549"/>
              <a:ext cx="2717800" cy="1317625"/>
            </a:xfrm>
            <a:custGeom>
              <a:avLst/>
              <a:gdLst>
                <a:gd name="T0" fmla="*/ 642 w 671"/>
                <a:gd name="T1" fmla="*/ 324 h 324"/>
                <a:gd name="T2" fmla="*/ 0 w 671"/>
                <a:gd name="T3" fmla="*/ 162 h 324"/>
                <a:gd name="T4" fmla="*/ 642 w 671"/>
                <a:gd name="T5" fmla="*/ 0 h 324"/>
                <a:gd name="T6" fmla="*/ 671 w 671"/>
                <a:gd name="T7" fmla="*/ 0 h 324"/>
                <a:gd name="T8" fmla="*/ 671 w 671"/>
                <a:gd name="T9" fmla="*/ 324 h 324"/>
                <a:gd name="T10" fmla="*/ 642 w 671"/>
                <a:gd name="T11" fmla="*/ 324 h 324"/>
              </a:gdLst>
              <a:ahLst/>
              <a:cxnLst>
                <a:cxn ang="0">
                  <a:pos x="T0" y="T1"/>
                </a:cxn>
                <a:cxn ang="0">
                  <a:pos x="T2" y="T3"/>
                </a:cxn>
                <a:cxn ang="0">
                  <a:pos x="T4" y="T5"/>
                </a:cxn>
                <a:cxn ang="0">
                  <a:pos x="T6" y="T7"/>
                </a:cxn>
                <a:cxn ang="0">
                  <a:pos x="T8" y="T9"/>
                </a:cxn>
                <a:cxn ang="0">
                  <a:pos x="T10" y="T11"/>
                </a:cxn>
              </a:cxnLst>
              <a:rect l="0" t="0" r="r" b="b"/>
              <a:pathLst>
                <a:path w="671" h="324">
                  <a:moveTo>
                    <a:pt x="642" y="324"/>
                  </a:moveTo>
                  <a:cubicBezTo>
                    <a:pt x="287" y="324"/>
                    <a:pt x="0" y="251"/>
                    <a:pt x="0" y="162"/>
                  </a:cubicBezTo>
                  <a:cubicBezTo>
                    <a:pt x="0" y="72"/>
                    <a:pt x="287" y="0"/>
                    <a:pt x="642" y="0"/>
                  </a:cubicBezTo>
                  <a:cubicBezTo>
                    <a:pt x="652" y="0"/>
                    <a:pt x="662" y="0"/>
                    <a:pt x="671" y="0"/>
                  </a:cubicBezTo>
                  <a:cubicBezTo>
                    <a:pt x="671" y="324"/>
                    <a:pt x="671" y="324"/>
                    <a:pt x="671" y="324"/>
                  </a:cubicBezTo>
                  <a:cubicBezTo>
                    <a:pt x="662" y="324"/>
                    <a:pt x="652" y="324"/>
                    <a:pt x="642" y="324"/>
                  </a:cubicBezTo>
                  <a:close/>
                </a:path>
              </a:pathLst>
            </a:custGeom>
            <a:solidFill>
              <a:srgbClr val="FF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38" name="ïş1ïďè">
              <a:extLst>
                <a:ext uri="{FF2B5EF4-FFF2-40B4-BE49-F238E27FC236}">
                  <a16:creationId xmlns:a16="http://schemas.microsoft.com/office/drawing/2014/main" id="{8FD4C641-A896-4D4E-AEB1-1AAFA16B5C42}"/>
                </a:ext>
              </a:extLst>
            </p:cNvPr>
            <p:cNvSpPr/>
            <p:nvPr/>
          </p:nvSpPr>
          <p:spPr bwMode="auto">
            <a:xfrm>
              <a:off x="9902825" y="4400549"/>
              <a:ext cx="1612900" cy="1317625"/>
            </a:xfrm>
            <a:custGeom>
              <a:avLst/>
              <a:gdLst>
                <a:gd name="T0" fmla="*/ 369 w 398"/>
                <a:gd name="T1" fmla="*/ 324 h 324"/>
                <a:gd name="T2" fmla="*/ 7 w 398"/>
                <a:gd name="T3" fmla="*/ 296 h 324"/>
                <a:gd name="T4" fmla="*/ 0 w 398"/>
                <a:gd name="T5" fmla="*/ 247 h 324"/>
                <a:gd name="T6" fmla="*/ 378 w 398"/>
                <a:gd name="T7" fmla="*/ 0 h 324"/>
                <a:gd name="T8" fmla="*/ 392 w 398"/>
                <a:gd name="T9" fmla="*/ 0 h 324"/>
                <a:gd name="T10" fmla="*/ 398 w 398"/>
                <a:gd name="T11" fmla="*/ 0 h 324"/>
                <a:gd name="T12" fmla="*/ 398 w 398"/>
                <a:gd name="T13" fmla="*/ 324 h 324"/>
                <a:gd name="T14" fmla="*/ 369 w 398"/>
                <a:gd name="T15" fmla="*/ 324 h 3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8" h="324">
                  <a:moveTo>
                    <a:pt x="369" y="324"/>
                  </a:moveTo>
                  <a:cubicBezTo>
                    <a:pt x="235" y="324"/>
                    <a:pt x="110" y="313"/>
                    <a:pt x="7" y="296"/>
                  </a:cubicBezTo>
                  <a:cubicBezTo>
                    <a:pt x="2" y="280"/>
                    <a:pt x="0" y="264"/>
                    <a:pt x="0" y="247"/>
                  </a:cubicBezTo>
                  <a:cubicBezTo>
                    <a:pt x="0" y="111"/>
                    <a:pt x="169" y="1"/>
                    <a:pt x="378" y="0"/>
                  </a:cubicBezTo>
                  <a:cubicBezTo>
                    <a:pt x="383" y="0"/>
                    <a:pt x="387" y="0"/>
                    <a:pt x="392" y="0"/>
                  </a:cubicBezTo>
                  <a:cubicBezTo>
                    <a:pt x="394" y="0"/>
                    <a:pt x="396" y="0"/>
                    <a:pt x="398" y="0"/>
                  </a:cubicBezTo>
                  <a:cubicBezTo>
                    <a:pt x="398" y="324"/>
                    <a:pt x="398" y="324"/>
                    <a:pt x="398" y="324"/>
                  </a:cubicBezTo>
                  <a:cubicBezTo>
                    <a:pt x="389" y="324"/>
                    <a:pt x="379" y="324"/>
                    <a:pt x="369" y="324"/>
                  </a:cubicBezTo>
                  <a:close/>
                </a:path>
              </a:pathLst>
            </a:custGeom>
            <a:solidFill>
              <a:srgbClr val="008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39" name="iṥḷiḍè">
              <a:extLst>
                <a:ext uri="{FF2B5EF4-FFF2-40B4-BE49-F238E27FC236}">
                  <a16:creationId xmlns:a16="http://schemas.microsoft.com/office/drawing/2014/main" id="{15169A87-7162-42B7-A7F0-B93E6ACB9BCE}"/>
                </a:ext>
              </a:extLst>
            </p:cNvPr>
            <p:cNvSpPr/>
            <p:nvPr/>
          </p:nvSpPr>
          <p:spPr bwMode="auto">
            <a:xfrm>
              <a:off x="677862" y="5316537"/>
              <a:ext cx="10837863" cy="820738"/>
            </a:xfrm>
            <a:prstGeom prst="rect">
              <a:avLst/>
            </a:prstGeom>
            <a:solidFill>
              <a:srgbClr val="FDFDF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40" name="îśḷiďè">
              <a:extLst>
                <a:ext uri="{FF2B5EF4-FFF2-40B4-BE49-F238E27FC236}">
                  <a16:creationId xmlns:a16="http://schemas.microsoft.com/office/drawing/2014/main" id="{38D9F475-E95F-4368-A7DE-E7904856E292}"/>
                </a:ext>
              </a:extLst>
            </p:cNvPr>
            <p:cNvSpPr/>
            <p:nvPr/>
          </p:nvSpPr>
          <p:spPr bwMode="auto">
            <a:xfrm>
              <a:off x="2390775" y="5316537"/>
              <a:ext cx="7410450" cy="820738"/>
            </a:xfrm>
            <a:custGeom>
              <a:avLst/>
              <a:gdLst>
                <a:gd name="T0" fmla="*/ 0 w 4668"/>
                <a:gd name="T1" fmla="*/ 517 h 517"/>
                <a:gd name="T2" fmla="*/ 4668 w 4668"/>
                <a:gd name="T3" fmla="*/ 517 h 517"/>
                <a:gd name="T4" fmla="*/ 2862 w 4668"/>
                <a:gd name="T5" fmla="*/ 0 h 517"/>
                <a:gd name="T6" fmla="*/ 1808 w 4668"/>
                <a:gd name="T7" fmla="*/ 0 h 517"/>
                <a:gd name="T8" fmla="*/ 0 w 4668"/>
                <a:gd name="T9" fmla="*/ 517 h 517"/>
              </a:gdLst>
              <a:ahLst/>
              <a:cxnLst>
                <a:cxn ang="0">
                  <a:pos x="T0" y="T1"/>
                </a:cxn>
                <a:cxn ang="0">
                  <a:pos x="T2" y="T3"/>
                </a:cxn>
                <a:cxn ang="0">
                  <a:pos x="T4" y="T5"/>
                </a:cxn>
                <a:cxn ang="0">
                  <a:pos x="T6" y="T7"/>
                </a:cxn>
                <a:cxn ang="0">
                  <a:pos x="T8" y="T9"/>
                </a:cxn>
              </a:cxnLst>
              <a:rect l="0" t="0" r="r" b="b"/>
              <a:pathLst>
                <a:path w="4668" h="517">
                  <a:moveTo>
                    <a:pt x="0" y="517"/>
                  </a:moveTo>
                  <a:lnTo>
                    <a:pt x="4668" y="517"/>
                  </a:lnTo>
                  <a:lnTo>
                    <a:pt x="2862" y="0"/>
                  </a:lnTo>
                  <a:lnTo>
                    <a:pt x="1808" y="0"/>
                  </a:lnTo>
                  <a:lnTo>
                    <a:pt x="0" y="517"/>
                  </a:lnTo>
                  <a:close/>
                </a:path>
              </a:pathLst>
            </a:custGeom>
            <a:solidFill>
              <a:srgbClr val="6472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41" name="îšľïḓè">
              <a:extLst>
                <a:ext uri="{FF2B5EF4-FFF2-40B4-BE49-F238E27FC236}">
                  <a16:creationId xmlns:a16="http://schemas.microsoft.com/office/drawing/2014/main" id="{BF0CB1B9-9382-482C-8CE8-CB9ED60A31E6}"/>
                </a:ext>
              </a:extLst>
            </p:cNvPr>
            <p:cNvSpPr/>
            <p:nvPr/>
          </p:nvSpPr>
          <p:spPr bwMode="auto">
            <a:xfrm>
              <a:off x="2887662" y="5316537"/>
              <a:ext cx="6419850" cy="820738"/>
            </a:xfrm>
            <a:custGeom>
              <a:avLst/>
              <a:gdLst>
                <a:gd name="T0" fmla="*/ 0 w 4044"/>
                <a:gd name="T1" fmla="*/ 517 h 517"/>
                <a:gd name="T2" fmla="*/ 4044 w 4044"/>
                <a:gd name="T3" fmla="*/ 517 h 517"/>
                <a:gd name="T4" fmla="*/ 2478 w 4044"/>
                <a:gd name="T5" fmla="*/ 0 h 517"/>
                <a:gd name="T6" fmla="*/ 1564 w 4044"/>
                <a:gd name="T7" fmla="*/ 0 h 517"/>
                <a:gd name="T8" fmla="*/ 0 w 4044"/>
                <a:gd name="T9" fmla="*/ 517 h 517"/>
              </a:gdLst>
              <a:ahLst/>
              <a:cxnLst>
                <a:cxn ang="0">
                  <a:pos x="T0" y="T1"/>
                </a:cxn>
                <a:cxn ang="0">
                  <a:pos x="T2" y="T3"/>
                </a:cxn>
                <a:cxn ang="0">
                  <a:pos x="T4" y="T5"/>
                </a:cxn>
                <a:cxn ang="0">
                  <a:pos x="T6" y="T7"/>
                </a:cxn>
                <a:cxn ang="0">
                  <a:pos x="T8" y="T9"/>
                </a:cxn>
              </a:cxnLst>
              <a:rect l="0" t="0" r="r" b="b"/>
              <a:pathLst>
                <a:path w="4044" h="517">
                  <a:moveTo>
                    <a:pt x="0" y="517"/>
                  </a:moveTo>
                  <a:lnTo>
                    <a:pt x="4044" y="517"/>
                  </a:lnTo>
                  <a:lnTo>
                    <a:pt x="2478" y="0"/>
                  </a:lnTo>
                  <a:lnTo>
                    <a:pt x="1564" y="0"/>
                  </a:lnTo>
                  <a:lnTo>
                    <a:pt x="0" y="5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42" name="íṡḷïďe">
              <a:extLst>
                <a:ext uri="{FF2B5EF4-FFF2-40B4-BE49-F238E27FC236}">
                  <a16:creationId xmlns:a16="http://schemas.microsoft.com/office/drawing/2014/main" id="{F01E3FC5-F132-410D-9660-09CD0ECB25FA}"/>
                </a:ext>
              </a:extLst>
            </p:cNvPr>
            <p:cNvSpPr/>
            <p:nvPr/>
          </p:nvSpPr>
          <p:spPr bwMode="auto">
            <a:xfrm>
              <a:off x="3176587" y="5316537"/>
              <a:ext cx="5838825" cy="820738"/>
            </a:xfrm>
            <a:custGeom>
              <a:avLst/>
              <a:gdLst>
                <a:gd name="T0" fmla="*/ 0 w 3678"/>
                <a:gd name="T1" fmla="*/ 517 h 517"/>
                <a:gd name="T2" fmla="*/ 3678 w 3678"/>
                <a:gd name="T3" fmla="*/ 517 h 517"/>
                <a:gd name="T4" fmla="*/ 2255 w 3678"/>
                <a:gd name="T5" fmla="*/ 0 h 517"/>
                <a:gd name="T6" fmla="*/ 1423 w 3678"/>
                <a:gd name="T7" fmla="*/ 0 h 517"/>
                <a:gd name="T8" fmla="*/ 0 w 3678"/>
                <a:gd name="T9" fmla="*/ 517 h 517"/>
              </a:gdLst>
              <a:ahLst/>
              <a:cxnLst>
                <a:cxn ang="0">
                  <a:pos x="T0" y="T1"/>
                </a:cxn>
                <a:cxn ang="0">
                  <a:pos x="T2" y="T3"/>
                </a:cxn>
                <a:cxn ang="0">
                  <a:pos x="T4" y="T5"/>
                </a:cxn>
                <a:cxn ang="0">
                  <a:pos x="T6" y="T7"/>
                </a:cxn>
                <a:cxn ang="0">
                  <a:pos x="T8" y="T9"/>
                </a:cxn>
              </a:cxnLst>
              <a:rect l="0" t="0" r="r" b="b"/>
              <a:pathLst>
                <a:path w="3678" h="517">
                  <a:moveTo>
                    <a:pt x="0" y="517"/>
                  </a:moveTo>
                  <a:lnTo>
                    <a:pt x="3678" y="517"/>
                  </a:lnTo>
                  <a:lnTo>
                    <a:pt x="2255" y="0"/>
                  </a:lnTo>
                  <a:lnTo>
                    <a:pt x="1423" y="0"/>
                  </a:lnTo>
                  <a:lnTo>
                    <a:pt x="0" y="517"/>
                  </a:lnTo>
                  <a:close/>
                </a:path>
              </a:pathLst>
            </a:custGeom>
            <a:solidFill>
              <a:srgbClr val="64727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sp>
          <p:nvSpPr>
            <p:cNvPr id="43" name="íṧḷíḍe">
              <a:extLst>
                <a:ext uri="{FF2B5EF4-FFF2-40B4-BE49-F238E27FC236}">
                  <a16:creationId xmlns:a16="http://schemas.microsoft.com/office/drawing/2014/main" id="{57A2BAA7-F9B4-48CA-A53A-65EA7E0C2ACD}"/>
                </a:ext>
              </a:extLst>
            </p:cNvPr>
            <p:cNvSpPr/>
            <p:nvPr/>
          </p:nvSpPr>
          <p:spPr bwMode="auto">
            <a:xfrm>
              <a:off x="5965825" y="5316537"/>
              <a:ext cx="260350" cy="820738"/>
            </a:xfrm>
            <a:custGeom>
              <a:avLst/>
              <a:gdLst>
                <a:gd name="T0" fmla="*/ 0 w 164"/>
                <a:gd name="T1" fmla="*/ 517 h 517"/>
                <a:gd name="T2" fmla="*/ 164 w 164"/>
                <a:gd name="T3" fmla="*/ 517 h 517"/>
                <a:gd name="T4" fmla="*/ 138 w 164"/>
                <a:gd name="T5" fmla="*/ 315 h 517"/>
                <a:gd name="T6" fmla="*/ 26 w 164"/>
                <a:gd name="T7" fmla="*/ 315 h 517"/>
                <a:gd name="T8" fmla="*/ 0 w 164"/>
                <a:gd name="T9" fmla="*/ 517 h 517"/>
                <a:gd name="T10" fmla="*/ 0 w 164"/>
                <a:gd name="T11" fmla="*/ 517 h 517"/>
                <a:gd name="T12" fmla="*/ 136 w 164"/>
                <a:gd name="T13" fmla="*/ 292 h 517"/>
                <a:gd name="T14" fmla="*/ 123 w 164"/>
                <a:gd name="T15" fmla="*/ 176 h 517"/>
                <a:gd name="T16" fmla="*/ 41 w 164"/>
                <a:gd name="T17" fmla="*/ 176 h 517"/>
                <a:gd name="T18" fmla="*/ 28 w 164"/>
                <a:gd name="T19" fmla="*/ 292 h 517"/>
                <a:gd name="T20" fmla="*/ 136 w 164"/>
                <a:gd name="T21" fmla="*/ 292 h 517"/>
                <a:gd name="T22" fmla="*/ 136 w 164"/>
                <a:gd name="T23" fmla="*/ 292 h 517"/>
                <a:gd name="T24" fmla="*/ 120 w 164"/>
                <a:gd name="T25" fmla="*/ 153 h 517"/>
                <a:gd name="T26" fmla="*/ 110 w 164"/>
                <a:gd name="T27" fmla="*/ 69 h 517"/>
                <a:gd name="T28" fmla="*/ 57 w 164"/>
                <a:gd name="T29" fmla="*/ 69 h 517"/>
                <a:gd name="T30" fmla="*/ 44 w 164"/>
                <a:gd name="T31" fmla="*/ 153 h 517"/>
                <a:gd name="T32" fmla="*/ 120 w 164"/>
                <a:gd name="T33" fmla="*/ 153 h 517"/>
                <a:gd name="T34" fmla="*/ 120 w 164"/>
                <a:gd name="T35" fmla="*/ 153 h 517"/>
                <a:gd name="T36" fmla="*/ 108 w 164"/>
                <a:gd name="T37" fmla="*/ 48 h 517"/>
                <a:gd name="T38" fmla="*/ 100 w 164"/>
                <a:gd name="T39" fmla="*/ 0 h 517"/>
                <a:gd name="T40" fmla="*/ 64 w 164"/>
                <a:gd name="T41" fmla="*/ 0 h 517"/>
                <a:gd name="T42" fmla="*/ 59 w 164"/>
                <a:gd name="T43" fmla="*/ 48 h 517"/>
                <a:gd name="T44" fmla="*/ 108 w 164"/>
                <a:gd name="T45" fmla="*/ 48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517">
                  <a:moveTo>
                    <a:pt x="0" y="517"/>
                  </a:moveTo>
                  <a:lnTo>
                    <a:pt x="164" y="517"/>
                  </a:lnTo>
                  <a:lnTo>
                    <a:pt x="138" y="315"/>
                  </a:lnTo>
                  <a:lnTo>
                    <a:pt x="26" y="315"/>
                  </a:lnTo>
                  <a:lnTo>
                    <a:pt x="0" y="517"/>
                  </a:lnTo>
                  <a:lnTo>
                    <a:pt x="0" y="517"/>
                  </a:lnTo>
                  <a:close/>
                  <a:moveTo>
                    <a:pt x="136" y="292"/>
                  </a:moveTo>
                  <a:lnTo>
                    <a:pt x="123" y="176"/>
                  </a:lnTo>
                  <a:lnTo>
                    <a:pt x="41" y="176"/>
                  </a:lnTo>
                  <a:lnTo>
                    <a:pt x="28" y="292"/>
                  </a:lnTo>
                  <a:lnTo>
                    <a:pt x="136" y="292"/>
                  </a:lnTo>
                  <a:lnTo>
                    <a:pt x="136" y="292"/>
                  </a:lnTo>
                  <a:close/>
                  <a:moveTo>
                    <a:pt x="120" y="153"/>
                  </a:moveTo>
                  <a:lnTo>
                    <a:pt x="110" y="69"/>
                  </a:lnTo>
                  <a:lnTo>
                    <a:pt x="57" y="69"/>
                  </a:lnTo>
                  <a:lnTo>
                    <a:pt x="44" y="153"/>
                  </a:lnTo>
                  <a:lnTo>
                    <a:pt x="120" y="153"/>
                  </a:lnTo>
                  <a:lnTo>
                    <a:pt x="120" y="153"/>
                  </a:lnTo>
                  <a:close/>
                  <a:moveTo>
                    <a:pt x="108" y="48"/>
                  </a:moveTo>
                  <a:lnTo>
                    <a:pt x="100" y="0"/>
                  </a:lnTo>
                  <a:lnTo>
                    <a:pt x="64" y="0"/>
                  </a:lnTo>
                  <a:lnTo>
                    <a:pt x="59" y="48"/>
                  </a:lnTo>
                  <a:lnTo>
                    <a:pt x="108"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rial"/>
                <a:ea typeface="微软雅黑"/>
                <a:cs typeface="+mn-cs"/>
              </a:endParaRPr>
            </a:p>
          </p:txBody>
        </p:sp>
      </p:grpSp>
      <p:cxnSp>
        <p:nvCxnSpPr>
          <p:cNvPr id="29" name="直接连接符 28">
            <a:extLst>
              <a:ext uri="{FF2B5EF4-FFF2-40B4-BE49-F238E27FC236}">
                <a16:creationId xmlns:a16="http://schemas.microsoft.com/office/drawing/2014/main" id="{5277BEDE-95AA-4132-A9B3-72A65AF0AC2F}"/>
              </a:ext>
            </a:extLst>
          </p:cNvPr>
          <p:cNvCxnSpPr>
            <a:cxnSpLocks/>
          </p:cNvCxnSpPr>
          <p:nvPr/>
        </p:nvCxnSpPr>
        <p:spPr>
          <a:xfrm flipV="1">
            <a:off x="4920502" y="1744665"/>
            <a:ext cx="0" cy="4190524"/>
          </a:xfrm>
          <a:prstGeom prst="line">
            <a:avLst/>
          </a:prstGeom>
          <a:ln w="3175" cap="rnd">
            <a:solidFill>
              <a:schemeClr val="accent2"/>
            </a:solidFill>
            <a:round/>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a16="http://schemas.microsoft.com/office/drawing/2014/main" id="{6C16B708-BAC2-4F23-A6E1-DAF551D05C37}"/>
              </a:ext>
            </a:extLst>
          </p:cNvPr>
          <p:cNvCxnSpPr>
            <a:cxnSpLocks/>
          </p:cNvCxnSpPr>
          <p:nvPr/>
        </p:nvCxnSpPr>
        <p:spPr>
          <a:xfrm flipV="1">
            <a:off x="8143275" y="2516863"/>
            <a:ext cx="0" cy="3678654"/>
          </a:xfrm>
          <a:prstGeom prst="line">
            <a:avLst/>
          </a:prstGeom>
          <a:ln w="3175" cap="rnd">
            <a:solidFill>
              <a:srgbClr val="7030A0"/>
            </a:solidFill>
            <a:round/>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5277BEDE-95AA-4132-A9B3-72A65AF0AC2F}"/>
              </a:ext>
            </a:extLst>
          </p:cNvPr>
          <p:cNvCxnSpPr>
            <a:cxnSpLocks/>
          </p:cNvCxnSpPr>
          <p:nvPr/>
        </p:nvCxnSpPr>
        <p:spPr>
          <a:xfrm flipV="1">
            <a:off x="1937024" y="2679827"/>
            <a:ext cx="0" cy="4093834"/>
          </a:xfrm>
          <a:prstGeom prst="line">
            <a:avLst/>
          </a:prstGeom>
          <a:ln w="3175" cap="rnd">
            <a:solidFill>
              <a:srgbClr val="002060"/>
            </a:solidFill>
            <a:round/>
            <a:headEnd type="oval"/>
            <a:tailEnd type="oval" w="med" len="med"/>
          </a:ln>
        </p:spPr>
        <p:style>
          <a:lnRef idx="1">
            <a:schemeClr val="accent1"/>
          </a:lnRef>
          <a:fillRef idx="0">
            <a:schemeClr val="accent1"/>
          </a:fillRef>
          <a:effectRef idx="0">
            <a:schemeClr val="accent1"/>
          </a:effectRef>
          <a:fontRef idx="minor">
            <a:schemeClr val="tx1"/>
          </a:fontRef>
        </p:style>
      </p:cxnSp>
      <p:sp>
        <p:nvSpPr>
          <p:cNvPr id="48" name="矩形 47"/>
          <p:cNvSpPr/>
          <p:nvPr/>
        </p:nvSpPr>
        <p:spPr>
          <a:xfrm>
            <a:off x="5189810" y="1906950"/>
            <a:ext cx="2473892" cy="1290097"/>
          </a:xfrm>
          <a:prstGeom prst="rect">
            <a:avLst/>
          </a:prstGeom>
        </p:spPr>
        <p:txBody>
          <a:bodyPr wrap="square">
            <a:spAutoFit/>
          </a:bodyPr>
          <a:lstStyle/>
          <a:p>
            <a:pPr lvl="0" algn="ctr">
              <a:lnSpc>
                <a:spcPct val="150000"/>
              </a:lnSpc>
            </a:pPr>
            <a:r>
              <a:rPr lang="zh-TW" altLang="en-US" dirty="0">
                <a:solidFill>
                  <a:prstClr val="black"/>
                </a:solidFill>
                <a:latin typeface="標楷體" panose="03000509000000000000" pitchFamily="65" charset="-120"/>
                <a:ea typeface="標楷體" panose="03000509000000000000" pitchFamily="65" charset="-120"/>
              </a:rPr>
              <a:t>符號運用與溝通表達</a:t>
            </a:r>
          </a:p>
          <a:p>
            <a:pPr lvl="0" algn="ctr">
              <a:lnSpc>
                <a:spcPct val="150000"/>
              </a:lnSpc>
            </a:pPr>
            <a:r>
              <a:rPr lang="zh-TW" altLang="en-US" dirty="0">
                <a:solidFill>
                  <a:prstClr val="black"/>
                </a:solidFill>
                <a:latin typeface="標楷體" panose="03000509000000000000" pitchFamily="65" charset="-120"/>
                <a:ea typeface="標楷體" panose="03000509000000000000" pitchFamily="65" charset="-120"/>
              </a:rPr>
              <a:t>科技資訊與媒體素養</a:t>
            </a:r>
          </a:p>
          <a:p>
            <a:pPr lvl="0" algn="ctr">
              <a:lnSpc>
                <a:spcPct val="150000"/>
              </a:lnSpc>
            </a:pPr>
            <a:r>
              <a:rPr lang="zh-TW" altLang="en-US" dirty="0">
                <a:solidFill>
                  <a:prstClr val="black"/>
                </a:solidFill>
                <a:latin typeface="標楷體" panose="03000509000000000000" pitchFamily="65" charset="-120"/>
                <a:ea typeface="標楷體" panose="03000509000000000000" pitchFamily="65" charset="-120"/>
              </a:rPr>
              <a:t>藝術涵養與美感素養</a:t>
            </a:r>
          </a:p>
        </p:txBody>
      </p:sp>
      <p:grpSp>
        <p:nvGrpSpPr>
          <p:cNvPr id="3" name="组合 2">
            <a:extLst>
              <a:ext uri="{FF2B5EF4-FFF2-40B4-BE49-F238E27FC236}">
                <a16:creationId xmlns:a16="http://schemas.microsoft.com/office/drawing/2014/main" id="{4B1D36DF-A4DF-45ED-8B37-BE3CAEB67F2A}"/>
              </a:ext>
            </a:extLst>
          </p:cNvPr>
          <p:cNvGrpSpPr/>
          <p:nvPr/>
        </p:nvGrpSpPr>
        <p:grpSpPr>
          <a:xfrm>
            <a:off x="4988571" y="1533434"/>
            <a:ext cx="1922671" cy="461665"/>
            <a:chOff x="5155633" y="1950684"/>
            <a:chExt cx="1922671" cy="461665"/>
          </a:xfrm>
        </p:grpSpPr>
        <p:sp>
          <p:nvSpPr>
            <p:cNvPr id="31" name="iṩ1ïḑè">
              <a:extLst>
                <a:ext uri="{FF2B5EF4-FFF2-40B4-BE49-F238E27FC236}">
                  <a16:creationId xmlns:a16="http://schemas.microsoft.com/office/drawing/2014/main" id="{90F2C474-07DA-4AB5-861B-FF6123635CDA}"/>
                </a:ext>
              </a:extLst>
            </p:cNvPr>
            <p:cNvSpPr/>
            <p:nvPr/>
          </p:nvSpPr>
          <p:spPr bwMode="auto">
            <a:xfrm>
              <a:off x="5155633" y="1954262"/>
              <a:ext cx="1922671" cy="450334"/>
            </a:xfrm>
            <a:prstGeom prst="roundRect">
              <a:avLst>
                <a:gd name="adj" fmla="val 0"/>
              </a:avLst>
            </a:prstGeom>
            <a:solidFill>
              <a:schemeClr val="accent2"/>
            </a:solidFill>
            <a:ln w="38100">
              <a:noFill/>
            </a:ln>
            <a:extLst/>
          </p:spPr>
          <p:style>
            <a:lnRef idx="2">
              <a:schemeClr val="dk1"/>
            </a:lnRef>
            <a:fillRef idx="1">
              <a:schemeClr val="lt1"/>
            </a:fillRef>
            <a:effectRef idx="0">
              <a:schemeClr val="dk1"/>
            </a:effectRef>
            <a:fontRef idx="minor">
              <a:schemeClr val="dk1"/>
            </a:fontRef>
          </p:style>
          <p:txBody>
            <a:bodyPr wrap="none"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4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endParaRPr>
            </a:p>
          </p:txBody>
        </p:sp>
        <p:sp>
          <p:nvSpPr>
            <p:cNvPr id="50" name="矩形 49"/>
            <p:cNvSpPr/>
            <p:nvPr/>
          </p:nvSpPr>
          <p:spPr>
            <a:xfrm>
              <a:off x="5220729" y="1950684"/>
              <a:ext cx="1415772" cy="461665"/>
            </a:xfrm>
            <a:prstGeom prst="rect">
              <a:avLst/>
            </a:prstGeom>
          </p:spPr>
          <p:txBody>
            <a:bodyPr wrap="none">
              <a:spAutoFit/>
            </a:bodyPr>
            <a:lstStyle/>
            <a:p>
              <a:pPr lvl="0" defTabSz="457200">
                <a:defRPr/>
              </a:pPr>
              <a:r>
                <a:rPr lang="zh-TW" altLang="en-US" sz="2400" dirty="0" smtClean="0">
                  <a:solidFill>
                    <a:prstClr val="white"/>
                  </a:solidFill>
                  <a:latin typeface="標楷體" panose="03000509000000000000" pitchFamily="65" charset="-120"/>
                  <a:ea typeface="標楷體" panose="03000509000000000000" pitchFamily="65" charset="-120"/>
                </a:rPr>
                <a:t>溝通</a:t>
              </a:r>
              <a:r>
                <a:rPr lang="zh-TW" altLang="en-US" sz="2400" dirty="0">
                  <a:solidFill>
                    <a:prstClr val="white"/>
                  </a:solidFill>
                  <a:latin typeface="標楷體" panose="03000509000000000000" pitchFamily="65" charset="-120"/>
                  <a:ea typeface="標楷體" panose="03000509000000000000" pitchFamily="65" charset="-120"/>
                </a:rPr>
                <a:t>互動</a:t>
              </a:r>
              <a:endParaRPr kumimoji="0" lang="zh-CN" altLang="en-US" sz="24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endParaRPr>
            </a:p>
          </p:txBody>
        </p:sp>
      </p:grpSp>
      <p:grpSp>
        <p:nvGrpSpPr>
          <p:cNvPr id="2" name="组合 1">
            <a:extLst>
              <a:ext uri="{FF2B5EF4-FFF2-40B4-BE49-F238E27FC236}">
                <a16:creationId xmlns:a16="http://schemas.microsoft.com/office/drawing/2014/main" id="{78B3A517-5576-44A3-A3E9-55C1D2FC6928}"/>
              </a:ext>
            </a:extLst>
          </p:cNvPr>
          <p:cNvGrpSpPr/>
          <p:nvPr/>
        </p:nvGrpSpPr>
        <p:grpSpPr>
          <a:xfrm>
            <a:off x="1992446" y="2389453"/>
            <a:ext cx="1922671" cy="461665"/>
            <a:chOff x="1934261" y="4001930"/>
            <a:chExt cx="1922671" cy="461665"/>
          </a:xfrm>
        </p:grpSpPr>
        <p:sp>
          <p:nvSpPr>
            <p:cNvPr id="25" name="ïs1ïḍé">
              <a:extLst>
                <a:ext uri="{FF2B5EF4-FFF2-40B4-BE49-F238E27FC236}">
                  <a16:creationId xmlns:a16="http://schemas.microsoft.com/office/drawing/2014/main" id="{1C26531A-4D75-41CB-A13D-643D36D2D73B}"/>
                </a:ext>
              </a:extLst>
            </p:cNvPr>
            <p:cNvSpPr/>
            <p:nvPr/>
          </p:nvSpPr>
          <p:spPr bwMode="auto">
            <a:xfrm>
              <a:off x="1934261" y="4001930"/>
              <a:ext cx="1922671" cy="450335"/>
            </a:xfrm>
            <a:prstGeom prst="roundRect">
              <a:avLst>
                <a:gd name="adj" fmla="val 0"/>
              </a:avLst>
            </a:prstGeom>
            <a:solidFill>
              <a:srgbClr val="002060"/>
            </a:solidFill>
            <a:ln w="38100">
              <a:noFill/>
            </a:ln>
            <a:extLst/>
          </p:spPr>
          <p:style>
            <a:lnRef idx="2">
              <a:schemeClr val="dk1"/>
            </a:lnRef>
            <a:fillRef idx="1">
              <a:schemeClr val="lt1"/>
            </a:fillRef>
            <a:effectRef idx="0">
              <a:schemeClr val="dk1"/>
            </a:effectRef>
            <a:fontRef idx="minor">
              <a:schemeClr val="dk1"/>
            </a:fontRef>
          </p:style>
          <p:txBody>
            <a:bodyPr wrap="none"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4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endParaRPr>
            </a:p>
          </p:txBody>
        </p:sp>
        <p:sp>
          <p:nvSpPr>
            <p:cNvPr id="52" name="矩形 51"/>
            <p:cNvSpPr/>
            <p:nvPr/>
          </p:nvSpPr>
          <p:spPr>
            <a:xfrm>
              <a:off x="1995035" y="4001930"/>
              <a:ext cx="1415772" cy="461665"/>
            </a:xfrm>
            <a:prstGeom prst="rect">
              <a:avLst/>
            </a:prstGeom>
          </p:spPr>
          <p:txBody>
            <a:bodyPr wrap="none">
              <a:spAutoFit/>
            </a:bodyPr>
            <a:lstStyle/>
            <a:p>
              <a:pPr lvl="0" defTabSz="457200"/>
              <a:r>
                <a:rPr lang="zh-TW" altLang="en-US" sz="2400" dirty="0">
                  <a:solidFill>
                    <a:prstClr val="white"/>
                  </a:solidFill>
                  <a:latin typeface="標楷體" panose="03000509000000000000" pitchFamily="65" charset="-120"/>
                  <a:ea typeface="標楷體" panose="03000509000000000000" pitchFamily="65" charset="-120"/>
                </a:rPr>
                <a:t>自主行動</a:t>
              </a:r>
            </a:p>
          </p:txBody>
        </p:sp>
      </p:grpSp>
      <p:grpSp>
        <p:nvGrpSpPr>
          <p:cNvPr id="4" name="组合 3">
            <a:extLst>
              <a:ext uri="{FF2B5EF4-FFF2-40B4-BE49-F238E27FC236}">
                <a16:creationId xmlns:a16="http://schemas.microsoft.com/office/drawing/2014/main" id="{81670A59-AF7F-44FA-9859-777943504213}"/>
              </a:ext>
            </a:extLst>
          </p:cNvPr>
          <p:cNvGrpSpPr/>
          <p:nvPr/>
        </p:nvGrpSpPr>
        <p:grpSpPr>
          <a:xfrm>
            <a:off x="8173288" y="2285684"/>
            <a:ext cx="1922671" cy="463679"/>
            <a:chOff x="8145816" y="2808203"/>
            <a:chExt cx="1922671" cy="463679"/>
          </a:xfrm>
        </p:grpSpPr>
        <p:sp>
          <p:nvSpPr>
            <p:cNvPr id="16" name="íṥliďê">
              <a:extLst>
                <a:ext uri="{FF2B5EF4-FFF2-40B4-BE49-F238E27FC236}">
                  <a16:creationId xmlns:a16="http://schemas.microsoft.com/office/drawing/2014/main" id="{757EE1E9-1C66-4564-B1EE-9A779A1C8FEF}"/>
                </a:ext>
              </a:extLst>
            </p:cNvPr>
            <p:cNvSpPr/>
            <p:nvPr/>
          </p:nvSpPr>
          <p:spPr bwMode="auto">
            <a:xfrm>
              <a:off x="8145816" y="2821548"/>
              <a:ext cx="1922671" cy="450334"/>
            </a:xfrm>
            <a:prstGeom prst="roundRect">
              <a:avLst>
                <a:gd name="adj" fmla="val 0"/>
              </a:avLst>
            </a:prstGeom>
            <a:solidFill>
              <a:srgbClr val="7030A0"/>
            </a:solidFill>
            <a:ln w="38100">
              <a:noFill/>
            </a:ln>
            <a:extLst/>
          </p:spPr>
          <p:style>
            <a:lnRef idx="2">
              <a:schemeClr val="dk1"/>
            </a:lnRef>
            <a:fillRef idx="1">
              <a:schemeClr val="lt1"/>
            </a:fillRef>
            <a:effectRef idx="0">
              <a:schemeClr val="dk1"/>
            </a:effectRef>
            <a:fontRef idx="minor">
              <a:schemeClr val="dk1"/>
            </a:fontRef>
          </p:style>
          <p:txBody>
            <a:bodyPr wrap="none" rtlCol="0" anchor="ctr">
              <a:norm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400" b="1"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endParaRPr>
            </a:p>
          </p:txBody>
        </p:sp>
        <p:sp>
          <p:nvSpPr>
            <p:cNvPr id="53" name="矩形 52"/>
            <p:cNvSpPr/>
            <p:nvPr/>
          </p:nvSpPr>
          <p:spPr>
            <a:xfrm>
              <a:off x="8210912" y="2808203"/>
              <a:ext cx="1415772" cy="461665"/>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TW" altLang="en-US" sz="2400" b="0" i="0" u="none" strike="noStrike" kern="1200" cap="none" spc="0" normalizeH="0" baseline="0" noProof="0" dirty="0" smtClean="0">
                  <a:ln>
                    <a:noFill/>
                  </a:ln>
                  <a:solidFill>
                    <a:prstClr val="white"/>
                  </a:solidFill>
                  <a:effectLst/>
                  <a:uLnTx/>
                  <a:uFillTx/>
                  <a:latin typeface="標楷體" panose="03000509000000000000" pitchFamily="65" charset="-120"/>
                  <a:ea typeface="標楷體" panose="03000509000000000000" pitchFamily="65" charset="-120"/>
                </a:rPr>
                <a:t>社會參與</a:t>
              </a:r>
              <a:endParaRPr kumimoji="0" lang="zh-CN" altLang="en-US" sz="24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endParaRPr>
            </a:p>
          </p:txBody>
        </p:sp>
      </p:grpSp>
      <p:sp>
        <p:nvSpPr>
          <p:cNvPr id="54" name="矩形 53"/>
          <p:cNvSpPr/>
          <p:nvPr/>
        </p:nvSpPr>
        <p:spPr>
          <a:xfrm>
            <a:off x="2177303" y="2851701"/>
            <a:ext cx="2473892" cy="1290097"/>
          </a:xfrm>
          <a:prstGeom prst="rect">
            <a:avLst/>
          </a:prstGeom>
        </p:spPr>
        <p:txBody>
          <a:bodyPr wrap="square">
            <a:spAutoFit/>
          </a:bodyPr>
          <a:lstStyle/>
          <a:p>
            <a:pPr lvl="0" algn="ctr">
              <a:lnSpc>
                <a:spcPct val="150000"/>
              </a:lnSpc>
            </a:pPr>
            <a:r>
              <a:rPr lang="zh-TW" altLang="en-US" dirty="0">
                <a:solidFill>
                  <a:prstClr val="black"/>
                </a:solidFill>
                <a:latin typeface="標楷體" panose="03000509000000000000" pitchFamily="65" charset="-120"/>
                <a:ea typeface="標楷體" panose="03000509000000000000" pitchFamily="65" charset="-120"/>
              </a:rPr>
              <a:t>身心素養與自我精進</a:t>
            </a:r>
          </a:p>
          <a:p>
            <a:pPr lvl="0" algn="ctr">
              <a:lnSpc>
                <a:spcPct val="150000"/>
              </a:lnSpc>
            </a:pPr>
            <a:r>
              <a:rPr lang="zh-TW" altLang="en-US" dirty="0">
                <a:solidFill>
                  <a:prstClr val="black"/>
                </a:solidFill>
                <a:latin typeface="標楷體" panose="03000509000000000000" pitchFamily="65" charset="-120"/>
                <a:ea typeface="標楷體" panose="03000509000000000000" pitchFamily="65" charset="-120"/>
              </a:rPr>
              <a:t>系統思考與解決問題</a:t>
            </a:r>
          </a:p>
          <a:p>
            <a:pPr lvl="0" algn="ctr">
              <a:lnSpc>
                <a:spcPct val="150000"/>
              </a:lnSpc>
            </a:pPr>
            <a:r>
              <a:rPr lang="zh-TW" altLang="en-US" dirty="0">
                <a:solidFill>
                  <a:prstClr val="black"/>
                </a:solidFill>
                <a:latin typeface="標楷體" panose="03000509000000000000" pitchFamily="65" charset="-120"/>
                <a:ea typeface="標楷體" panose="03000509000000000000" pitchFamily="65" charset="-120"/>
              </a:rPr>
              <a:t>規劃執行與創新應變</a:t>
            </a:r>
          </a:p>
        </p:txBody>
      </p:sp>
      <p:sp>
        <p:nvSpPr>
          <p:cNvPr id="55" name="矩形 54"/>
          <p:cNvSpPr/>
          <p:nvPr/>
        </p:nvSpPr>
        <p:spPr>
          <a:xfrm>
            <a:off x="8582667" y="2808517"/>
            <a:ext cx="2473892" cy="1290097"/>
          </a:xfrm>
          <a:prstGeom prst="rect">
            <a:avLst/>
          </a:prstGeom>
        </p:spPr>
        <p:txBody>
          <a:bodyPr wrap="square">
            <a:spAutoFit/>
          </a:bodyPr>
          <a:lstStyle/>
          <a:p>
            <a:pPr lvl="0" algn="ctr">
              <a:lnSpc>
                <a:spcPct val="150000"/>
              </a:lnSpc>
            </a:pPr>
            <a:r>
              <a:rPr lang="zh-TW" altLang="en-US" dirty="0">
                <a:solidFill>
                  <a:prstClr val="black"/>
                </a:solidFill>
                <a:latin typeface="標楷體" panose="03000509000000000000" pitchFamily="65" charset="-120"/>
                <a:ea typeface="標楷體" panose="03000509000000000000" pitchFamily="65" charset="-120"/>
              </a:rPr>
              <a:t>道德實踐與公民意識</a:t>
            </a:r>
          </a:p>
          <a:p>
            <a:pPr lvl="0" algn="ctr">
              <a:lnSpc>
                <a:spcPct val="150000"/>
              </a:lnSpc>
            </a:pPr>
            <a:r>
              <a:rPr lang="zh-TW" altLang="en-US" dirty="0">
                <a:solidFill>
                  <a:prstClr val="black"/>
                </a:solidFill>
                <a:latin typeface="標楷體" panose="03000509000000000000" pitchFamily="65" charset="-120"/>
                <a:ea typeface="標楷體" panose="03000509000000000000" pitchFamily="65" charset="-120"/>
              </a:rPr>
              <a:t>人際關係與團隊合作</a:t>
            </a:r>
          </a:p>
          <a:p>
            <a:pPr lvl="0" algn="ctr">
              <a:lnSpc>
                <a:spcPct val="150000"/>
              </a:lnSpc>
            </a:pPr>
            <a:r>
              <a:rPr lang="zh-TW" altLang="en-US" dirty="0">
                <a:solidFill>
                  <a:prstClr val="black"/>
                </a:solidFill>
                <a:latin typeface="標楷體" panose="03000509000000000000" pitchFamily="65" charset="-120"/>
                <a:ea typeface="標楷體" panose="03000509000000000000" pitchFamily="65" charset="-120"/>
              </a:rPr>
              <a:t>多元文化與國際理解</a:t>
            </a:r>
          </a:p>
        </p:txBody>
      </p:sp>
      <p:pic>
        <p:nvPicPr>
          <p:cNvPr id="45" name="Picture 2" descr="ãè½åææ¨ãçåçæå°çµæ"/>
          <p:cNvPicPr>
            <a:picLocks noChangeAspect="1" noChangeArrowheads="1"/>
          </p:cNvPicPr>
          <p:nvPr/>
        </p:nvPicPr>
        <p:blipFill rotWithShape="1">
          <a:blip r:embed="rId3">
            <a:extLst>
              <a:ext uri="{28A0092B-C50C-407E-A947-70E740481C1C}">
                <a14:useLocalDpi xmlns:a14="http://schemas.microsoft.com/office/drawing/2010/main" val="0"/>
              </a:ext>
            </a:extLst>
          </a:blip>
          <a:srcRect t="3953" r="3230" b="323"/>
          <a:stretch/>
        </p:blipFill>
        <p:spPr bwMode="auto">
          <a:xfrm>
            <a:off x="4956968" y="3379908"/>
            <a:ext cx="2267342" cy="2416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76290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矩形 21"/>
          <p:cNvSpPr/>
          <p:nvPr/>
        </p:nvSpPr>
        <p:spPr>
          <a:xfrm>
            <a:off x="9739738" y="616317"/>
            <a:ext cx="1600117" cy="307777"/>
          </a:xfrm>
          <a:prstGeom prst="rect">
            <a:avLst/>
          </a:prstGeom>
        </p:spPr>
        <p:txBody>
          <a:bodyPr wrap="non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zh-CN" sz="1400" b="0" i="0" u="none" strike="noStrike" kern="1200" cap="none" spc="0" normalizeH="0" baseline="0" noProof="0" dirty="0" smtClean="0">
                <a:ln>
                  <a:noFill/>
                </a:ln>
                <a:solidFill>
                  <a:prstClr val="white"/>
                </a:solidFill>
                <a:effectLst/>
                <a:uLnTx/>
                <a:uFillTx/>
                <a:latin typeface="Century Gothic" panose="020B0502020202020204" pitchFamily="34" charset="0"/>
                <a:ea typeface="微软雅黑"/>
                <a:cs typeface="+mn-cs"/>
              </a:rPr>
              <a:t>http://XXX.com/</a:t>
            </a:r>
            <a:endParaRPr kumimoji="0" lang="zh-CN" altLang="en-US" sz="1400" b="0" i="0" u="none" strike="noStrike" kern="1200" cap="none" spc="0" normalizeH="0" baseline="0" noProof="0" dirty="0">
              <a:ln>
                <a:noFill/>
              </a:ln>
              <a:solidFill>
                <a:prstClr val="white"/>
              </a:solidFill>
              <a:effectLst/>
              <a:uLnTx/>
              <a:uFillTx/>
              <a:latin typeface="Century Gothic" panose="020B0502020202020204" pitchFamily="34" charset="0"/>
              <a:ea typeface="微软雅黑"/>
              <a:cs typeface="+mn-cs"/>
            </a:endParaRPr>
          </a:p>
        </p:txBody>
      </p:sp>
      <p:cxnSp>
        <p:nvCxnSpPr>
          <p:cNvPr id="6" name="直接连接符 5">
            <a:extLst>
              <a:ext uri="{FF2B5EF4-FFF2-40B4-BE49-F238E27FC236}">
                <a16:creationId xmlns:a16="http://schemas.microsoft.com/office/drawing/2014/main" id="{A87843B6-3A25-4C3B-B703-A3D7179DBB0C}"/>
              </a:ext>
            </a:extLst>
          </p:cNvPr>
          <p:cNvCxnSpPr/>
          <p:nvPr/>
        </p:nvCxnSpPr>
        <p:spPr>
          <a:xfrm>
            <a:off x="989636" y="2184504"/>
            <a:ext cx="4568005" cy="0"/>
          </a:xfrm>
          <a:prstGeom prst="line">
            <a:avLst/>
          </a:prstGeom>
          <a:ln w="9525" cap="rnd">
            <a:solidFill>
              <a:schemeClr val="tx1">
                <a:lumMod val="50000"/>
                <a:lumOff val="50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sp>
        <p:nvSpPr>
          <p:cNvPr id="29" name="ï$ľiďé">
            <a:extLst>
              <a:ext uri="{FF2B5EF4-FFF2-40B4-BE49-F238E27FC236}">
                <a16:creationId xmlns:a16="http://schemas.microsoft.com/office/drawing/2014/main" id="{63336339-F21C-46BF-8F2C-57B47CE9691B}"/>
              </a:ext>
            </a:extLst>
          </p:cNvPr>
          <p:cNvSpPr/>
          <p:nvPr/>
        </p:nvSpPr>
        <p:spPr bwMode="auto">
          <a:xfrm>
            <a:off x="544274" y="2372780"/>
            <a:ext cx="1910201" cy="969373"/>
          </a:xfrm>
          <a:prstGeom prst="rect">
            <a:avLst/>
          </a:prstGeom>
          <a:noFill/>
          <a:ln>
            <a:noFill/>
          </a:ln>
          <a:extLst>
            <a:ext uri="{909E8E84-426E-40dd-AFC4-6F175D3DCCD1}">
              <a14:hiddenFill xmlns:p14="http://schemas.microsoft.com/office/powerpoint/2010/main" xmlns:a14="http://schemas.microsoft.com/office/drawing/2010/main" xmlns:a16="http://schemas.microsoft.com/office/drawing/2014/main" xmlns:lc="http://schemas.openxmlformats.org/drawingml/2006/lockedCanvas" xmlns="">
                <a:solidFill>
                  <a:srgbClr val="FFFFFF"/>
                </a:solidFill>
              </a14:hiddenFill>
            </a:ext>
            <a:ext uri="{91240B29-F687-4f45-9708-019B960494DF}">
              <a14:hiddenLine xmlns:p14="http://schemas.microsoft.com/office/powerpoint/2010/main" xmlns:a14="http://schemas.microsoft.com/office/drawing/2010/main" xmlns:a16="http://schemas.microsoft.com/office/drawing/2014/main" xmlns:lc="http://schemas.openxmlformats.org/drawingml/2006/lockedCanvas" xmlns="" w="12700" cap="flat">
                <a:solidFill>
                  <a:schemeClr val="tx1"/>
                </a:solidFill>
                <a:miter lim="800000"/>
                <a:headEnd type="none" w="med" len="med"/>
                <a:tailEnd type="none" w="med" len="med"/>
              </a14:hiddenLine>
            </a:ext>
          </a:extLst>
        </p:spPr>
        <p:txBody>
          <a:bodyPr wrap="none" lIns="0" tIns="0" rIns="0" bIns="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altLang="zh-TW" sz="4800" b="0" i="0" u="none" strike="noStrike" kern="1200" cap="none" spc="0" normalizeH="0" baseline="0" noProof="0" dirty="0" smtClean="0">
                <a:ln>
                  <a:noFill/>
                </a:ln>
                <a:solidFill>
                  <a:srgbClr val="0D3A58"/>
                </a:solidFill>
                <a:effectLst/>
                <a:uLnTx/>
                <a:uFillTx/>
                <a:latin typeface="Bloody Impact" panose="02000506000000020004" pitchFamily="2" charset="0"/>
                <a:ea typeface="微软雅黑"/>
              </a:rPr>
              <a:t>0</a:t>
            </a:r>
            <a:r>
              <a:rPr kumimoji="0" lang="en-US" sz="4800" b="0" i="0" u="none" strike="noStrike" kern="1200" cap="none" spc="0" normalizeH="0" baseline="0" noProof="0" dirty="0" smtClean="0">
                <a:ln>
                  <a:noFill/>
                </a:ln>
                <a:solidFill>
                  <a:srgbClr val="0D3A58"/>
                </a:solidFill>
                <a:effectLst/>
                <a:uLnTx/>
                <a:uFillTx/>
                <a:latin typeface="Bloody Impact" panose="02000506000000020004" pitchFamily="2" charset="0"/>
                <a:ea typeface="微软雅黑"/>
              </a:rPr>
              <a:t>6</a:t>
            </a:r>
            <a:r>
              <a:rPr kumimoji="0" lang="en-US" altLang="zh-TW" sz="4800" b="0" i="0" u="none" strike="noStrike" kern="1200" cap="none" spc="0" normalizeH="0" baseline="0" noProof="0" dirty="0" smtClean="0">
                <a:ln>
                  <a:noFill/>
                </a:ln>
                <a:solidFill>
                  <a:srgbClr val="0D3A58"/>
                </a:solidFill>
                <a:effectLst/>
                <a:uLnTx/>
                <a:uFillTx/>
                <a:latin typeface="Bloody Impact" panose="02000506000000020004" pitchFamily="2" charset="0"/>
                <a:ea typeface="微软雅黑"/>
              </a:rPr>
              <a:t>/35</a:t>
            </a:r>
            <a:endParaRPr kumimoji="0" lang="en-US" sz="4800" b="0" i="0" u="none" strike="noStrike" kern="1200" cap="none" spc="0" normalizeH="0" baseline="0" noProof="0" dirty="0">
              <a:ln>
                <a:noFill/>
              </a:ln>
              <a:solidFill>
                <a:srgbClr val="0D3A58"/>
              </a:solidFill>
              <a:effectLst/>
              <a:uLnTx/>
              <a:uFillTx/>
              <a:latin typeface="標楷體" panose="03000509000000000000" pitchFamily="65" charset="-120"/>
              <a:ea typeface="標楷體" panose="03000509000000000000" pitchFamily="65" charset="-120"/>
            </a:endParaRPr>
          </a:p>
        </p:txBody>
      </p:sp>
      <p:sp>
        <p:nvSpPr>
          <p:cNvPr id="23" name="îṧḻíḓè">
            <a:extLst>
              <a:ext uri="{FF2B5EF4-FFF2-40B4-BE49-F238E27FC236}">
                <a16:creationId xmlns:a16="http://schemas.microsoft.com/office/drawing/2014/main" id="{6FF0C351-8A4C-4209-B73D-010B7AE8CD80}"/>
              </a:ext>
            </a:extLst>
          </p:cNvPr>
          <p:cNvSpPr/>
          <p:nvPr/>
        </p:nvSpPr>
        <p:spPr bwMode="auto">
          <a:xfrm>
            <a:off x="431519" y="4557573"/>
            <a:ext cx="2135709" cy="1932355"/>
          </a:xfrm>
          <a:prstGeom prst="rect">
            <a:avLst/>
          </a:prstGeom>
          <a:noFill/>
          <a:ln>
            <a:noFill/>
          </a:ln>
          <a:extLst>
            <a:ext uri="{909E8E84-426E-40dd-AFC4-6F175D3DCCD1}">
              <a14:hiddenFill xmlns:p14="http://schemas.microsoft.com/office/powerpoint/2010/main" xmlns:a14="http://schemas.microsoft.com/office/drawing/2010/main" xmlns:a16="http://schemas.microsoft.com/office/drawing/2014/main" xmlns:lc="http://schemas.openxmlformats.org/drawingml/2006/lockedCanvas" xmlns="">
                <a:solidFill>
                  <a:srgbClr val="FFFFFF"/>
                </a:solidFill>
              </a14:hiddenFill>
            </a:ext>
            <a:ext uri="{91240B29-F687-4f45-9708-019B960494DF}">
              <a14:hiddenLine xmlns:p14="http://schemas.microsoft.com/office/powerpoint/2010/main" xmlns:a14="http://schemas.microsoft.com/office/drawing/2010/main" xmlns:a16="http://schemas.microsoft.com/office/drawing/2014/main" xmlns:lc="http://schemas.openxmlformats.org/drawingml/2006/lockedCanvas" xmlns="" w="12700" cap="flat">
                <a:solidFill>
                  <a:schemeClr val="tx1"/>
                </a:solidFill>
                <a:miter lim="800000"/>
                <a:headEnd type="none" w="med" len="med"/>
                <a:tailEnd type="none" w="med" len="med"/>
              </a14:hiddenLine>
            </a:ext>
          </a:extLst>
        </p:spPr>
        <p:txBody>
          <a:bodyPr wrap="none" lIns="0" tIns="0" rIns="0" bIns="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lang="zh-TW" altLang="en-US" sz="4000" noProof="0" dirty="0" smtClean="0">
                <a:solidFill>
                  <a:srgbClr val="0D3A58"/>
                </a:solidFill>
                <a:latin typeface="Bloody Impact" panose="02000506000000020004" pitchFamily="2" charset="0"/>
                <a:ea typeface="微软雅黑"/>
              </a:rPr>
              <a:t>    </a:t>
            </a:r>
            <a:r>
              <a:rPr lang="en-US" altLang="zh-TW" sz="4000" noProof="0" dirty="0" smtClean="0">
                <a:solidFill>
                  <a:srgbClr val="0D3A58"/>
                </a:solidFill>
                <a:latin typeface="Bloody Impact" panose="02000506000000020004" pitchFamily="2" charset="0"/>
                <a:ea typeface="微软雅黑"/>
              </a:rPr>
              <a:t>118</a:t>
            </a:r>
            <a:r>
              <a:rPr lang="zh-TW" altLang="en-US" sz="4000" noProof="0" dirty="0" smtClean="0">
                <a:solidFill>
                  <a:srgbClr val="0D3A58"/>
                </a:solidFill>
                <a:latin typeface="Bloody Impact" panose="02000506000000020004" pitchFamily="2" charset="0"/>
                <a:ea typeface="微软雅黑"/>
              </a:rPr>
              <a:t> </a:t>
            </a:r>
            <a:r>
              <a:rPr lang="en-US" altLang="zh-TW" noProof="0" dirty="0" smtClean="0">
                <a:solidFill>
                  <a:srgbClr val="0D3A58"/>
                </a:solidFill>
                <a:latin typeface="Bloody Impact" panose="02000506000000020004" pitchFamily="2" charset="0"/>
                <a:ea typeface="微软雅黑"/>
              </a:rPr>
              <a:t>(</a:t>
            </a:r>
            <a:r>
              <a:rPr lang="zh-TW" altLang="en-US" noProof="0" dirty="0" smtClean="0">
                <a:solidFill>
                  <a:srgbClr val="0D3A58"/>
                </a:solidFill>
                <a:latin typeface="Bloody Impact" panose="02000506000000020004" pitchFamily="2" charset="0"/>
                <a:ea typeface="微软雅黑"/>
              </a:rPr>
              <a:t>部定必修</a:t>
            </a:r>
            <a:r>
              <a:rPr lang="en-US" altLang="zh-TW" noProof="0" dirty="0" smtClean="0">
                <a:solidFill>
                  <a:srgbClr val="0D3A58"/>
                </a:solidFill>
                <a:latin typeface="Bloody Impact" panose="02000506000000020004" pitchFamily="2" charset="0"/>
                <a:ea typeface="微软雅黑"/>
              </a:rPr>
              <a:t>)</a:t>
            </a:r>
          </a:p>
          <a:p>
            <a:pPr marL="0" marR="0" lvl="0" indent="0" algn="l" defTabSz="914377" rtl="0" eaLnBrk="1" fontAlgn="auto" latinLnBrk="0" hangingPunct="1">
              <a:lnSpc>
                <a:spcPct val="100000"/>
              </a:lnSpc>
              <a:spcBef>
                <a:spcPts val="0"/>
              </a:spcBef>
              <a:spcAft>
                <a:spcPts val="0"/>
              </a:spcAft>
              <a:buClrTx/>
              <a:buSzTx/>
              <a:buFontTx/>
              <a:buNone/>
              <a:tabLst/>
              <a:defRPr/>
            </a:pPr>
            <a:r>
              <a:rPr lang="en-US" altLang="zh-TW" sz="4000" noProof="0" dirty="0" smtClean="0">
                <a:solidFill>
                  <a:srgbClr val="0D3A58"/>
                </a:solidFill>
                <a:latin typeface="Bloody Impact" panose="02000506000000020004" pitchFamily="2" charset="0"/>
                <a:ea typeface="微软雅黑"/>
              </a:rPr>
              <a:t>+</a:t>
            </a:r>
            <a:r>
              <a:rPr lang="zh-TW" altLang="en-US" sz="4000" noProof="0" dirty="0" smtClean="0">
                <a:solidFill>
                  <a:srgbClr val="0D3A58"/>
                </a:solidFill>
                <a:latin typeface="Bloody Impact" panose="02000506000000020004" pitchFamily="2" charset="0"/>
                <a:ea typeface="微软雅黑"/>
              </a:rPr>
              <a:t> </a:t>
            </a:r>
            <a:r>
              <a:rPr lang="en-US" altLang="zh-TW" sz="4000" noProof="0" dirty="0" smtClean="0">
                <a:solidFill>
                  <a:srgbClr val="0D3A58"/>
                </a:solidFill>
                <a:latin typeface="Bloody Impact" panose="02000506000000020004" pitchFamily="2" charset="0"/>
                <a:ea typeface="微软雅黑"/>
              </a:rPr>
              <a:t>62</a:t>
            </a:r>
            <a:r>
              <a:rPr lang="en-US" altLang="zh-TW" noProof="0" dirty="0" smtClean="0">
                <a:solidFill>
                  <a:srgbClr val="0D3A58"/>
                </a:solidFill>
                <a:latin typeface="Bloody Impact" panose="02000506000000020004" pitchFamily="2" charset="0"/>
                <a:ea typeface="微软雅黑"/>
              </a:rPr>
              <a:t>(</a:t>
            </a:r>
            <a:r>
              <a:rPr lang="zh-TW" altLang="en-US" noProof="0" dirty="0" smtClean="0">
                <a:solidFill>
                  <a:srgbClr val="0D3A58"/>
                </a:solidFill>
                <a:latin typeface="Bloody Impact" panose="02000506000000020004" pitchFamily="2" charset="0"/>
                <a:ea typeface="微软雅黑"/>
              </a:rPr>
              <a:t>校必及選修</a:t>
            </a:r>
            <a:r>
              <a:rPr lang="en-US" altLang="zh-TW" dirty="0">
                <a:solidFill>
                  <a:srgbClr val="0D3A58"/>
                </a:solidFill>
                <a:latin typeface="Bloody Impact" panose="02000506000000020004" pitchFamily="2" charset="0"/>
                <a:ea typeface="微软雅黑"/>
              </a:rPr>
              <a:t>)</a:t>
            </a:r>
            <a:endParaRPr lang="en-US" altLang="zh-TW" noProof="0" dirty="0" smtClean="0">
              <a:solidFill>
                <a:srgbClr val="0D3A58"/>
              </a:solidFill>
              <a:latin typeface="Bloody Impact" panose="02000506000000020004" pitchFamily="2" charset="0"/>
              <a:ea typeface="微软雅黑"/>
            </a:endParaRPr>
          </a:p>
          <a:p>
            <a:pPr marL="0" marR="0" lvl="0" indent="0" algn="l" defTabSz="914377" rtl="0" eaLnBrk="1" fontAlgn="auto" latinLnBrk="0" hangingPunct="1">
              <a:lnSpc>
                <a:spcPct val="100000"/>
              </a:lnSpc>
              <a:spcBef>
                <a:spcPts val="0"/>
              </a:spcBef>
              <a:spcAft>
                <a:spcPts val="0"/>
              </a:spcAft>
              <a:buClrTx/>
              <a:buSzTx/>
              <a:buFontTx/>
              <a:buNone/>
              <a:tabLst/>
              <a:defRPr/>
            </a:pPr>
            <a:r>
              <a:rPr lang="en-US" altLang="zh-TW" sz="4000" dirty="0">
                <a:solidFill>
                  <a:srgbClr val="0D3A58"/>
                </a:solidFill>
                <a:latin typeface="Bloody Impact" panose="02000506000000020004" pitchFamily="2" charset="0"/>
                <a:ea typeface="微软雅黑"/>
              </a:rPr>
              <a:t>=</a:t>
            </a:r>
            <a:r>
              <a:rPr lang="en-US" altLang="zh-TW" sz="4000" noProof="0" dirty="0" smtClean="0">
                <a:solidFill>
                  <a:srgbClr val="0D3A58"/>
                </a:solidFill>
                <a:latin typeface="Bloody Impact" panose="02000506000000020004" pitchFamily="2" charset="0"/>
                <a:ea typeface="微软雅黑"/>
              </a:rPr>
              <a:t>180</a:t>
            </a:r>
            <a:endParaRPr kumimoji="0" lang="en-US" sz="4000" b="0" i="0" u="none" strike="noStrike" kern="1200" cap="none" spc="0" normalizeH="0" baseline="0" noProof="0" dirty="0">
              <a:ln>
                <a:noFill/>
              </a:ln>
              <a:solidFill>
                <a:srgbClr val="0D3A58"/>
              </a:solidFill>
              <a:effectLst/>
              <a:uLnTx/>
              <a:uFillTx/>
              <a:latin typeface="Bloody Impact" panose="02000506000000020004" pitchFamily="2" charset="0"/>
              <a:ea typeface="微软雅黑"/>
            </a:endParaRPr>
          </a:p>
        </p:txBody>
      </p:sp>
      <p:cxnSp>
        <p:nvCxnSpPr>
          <p:cNvPr id="15" name="直接连接符 14">
            <a:extLst>
              <a:ext uri="{FF2B5EF4-FFF2-40B4-BE49-F238E27FC236}">
                <a16:creationId xmlns:a16="http://schemas.microsoft.com/office/drawing/2014/main" id="{ECF9E7F0-5655-41C0-982D-7067D62EB007}"/>
              </a:ext>
            </a:extLst>
          </p:cNvPr>
          <p:cNvCxnSpPr>
            <a:cxnSpLocks/>
          </p:cNvCxnSpPr>
          <p:nvPr/>
        </p:nvCxnSpPr>
        <p:spPr>
          <a:xfrm>
            <a:off x="961470" y="4449566"/>
            <a:ext cx="4624336" cy="0"/>
          </a:xfrm>
          <a:prstGeom prst="line">
            <a:avLst/>
          </a:prstGeom>
          <a:ln w="3175" cap="rnd">
            <a:solidFill>
              <a:schemeClr val="bg1">
                <a:lumMod val="85000"/>
              </a:schemeClr>
            </a:solidFill>
            <a:round/>
            <a:headEnd type="none"/>
            <a:tailEnd type="none" w="med" len="med"/>
          </a:ln>
        </p:spPr>
        <p:style>
          <a:lnRef idx="1">
            <a:schemeClr val="accent1"/>
          </a:lnRef>
          <a:fillRef idx="0">
            <a:schemeClr val="accent1"/>
          </a:fillRef>
          <a:effectRef idx="0">
            <a:schemeClr val="accent1"/>
          </a:effectRef>
          <a:fontRef idx="minor">
            <a:schemeClr val="tx1"/>
          </a:fontRef>
        </p:style>
      </p:cxnSp>
      <p:grpSp>
        <p:nvGrpSpPr>
          <p:cNvPr id="33" name="组合 32"/>
          <p:cNvGrpSpPr/>
          <p:nvPr/>
        </p:nvGrpSpPr>
        <p:grpSpPr>
          <a:xfrm>
            <a:off x="2720909" y="2164857"/>
            <a:ext cx="3194858" cy="1018006"/>
            <a:chOff x="2396505" y="4684388"/>
            <a:chExt cx="3194858" cy="1018006"/>
          </a:xfrm>
        </p:grpSpPr>
        <p:sp>
          <p:nvSpPr>
            <p:cNvPr id="34" name="矩形 33"/>
            <p:cNvSpPr/>
            <p:nvPr/>
          </p:nvSpPr>
          <p:spPr>
            <a:xfrm>
              <a:off x="2396505" y="4684388"/>
              <a:ext cx="2608406" cy="369332"/>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smtClean="0">
                  <a:ln>
                    <a:noFill/>
                  </a:ln>
                  <a:solidFill>
                    <a:prstClr val="black">
                      <a:lumMod val="85000"/>
                      <a:lumOff val="15000"/>
                    </a:prstClr>
                  </a:solidFill>
                  <a:effectLst/>
                  <a:uLnTx/>
                  <a:uFillTx/>
                  <a:latin typeface="標楷體" panose="03000509000000000000" pitchFamily="65" charset="-120"/>
                  <a:ea typeface="標楷體" panose="03000509000000000000" pitchFamily="65" charset="-120"/>
                </a:rPr>
                <a:t>國中階段 彈性學習課程</a:t>
              </a:r>
              <a:endParaRPr kumimoji="0" lang="zh-CN" altLang="en-US" sz="1800" b="1" i="0" u="none" strike="noStrike" kern="1200" cap="none" spc="0" normalizeH="0" baseline="0" noProof="0" dirty="0">
                <a:ln>
                  <a:noFill/>
                </a:ln>
                <a:solidFill>
                  <a:prstClr val="black">
                    <a:lumMod val="85000"/>
                    <a:lumOff val="15000"/>
                  </a:prstClr>
                </a:solidFill>
                <a:effectLst/>
                <a:uLnTx/>
                <a:uFillTx/>
                <a:latin typeface="標楷體" panose="03000509000000000000" pitchFamily="65" charset="-120"/>
                <a:ea typeface="標楷體" panose="03000509000000000000" pitchFamily="65" charset="-120"/>
              </a:endParaRPr>
            </a:p>
          </p:txBody>
        </p:sp>
        <p:sp>
          <p:nvSpPr>
            <p:cNvPr id="35" name="矩形 34"/>
            <p:cNvSpPr/>
            <p:nvPr/>
          </p:nvSpPr>
          <p:spPr>
            <a:xfrm>
              <a:off x="2406045" y="5379229"/>
              <a:ext cx="3185318" cy="323165"/>
            </a:xfrm>
            <a:prstGeom prst="rect">
              <a:avLst/>
            </a:prstGeom>
          </p:spPr>
          <p:txBody>
            <a:bodyPr wrap="square">
              <a:spAutoFit/>
            </a:bodyPr>
            <a:lstStyle/>
            <a:p>
              <a:pPr marL="171450" marR="0" lvl="0" indent="-171450" algn="l" defTabSz="457200" rtl="0" eaLnBrk="1" fontAlgn="auto" latinLnBrk="0" hangingPunct="1">
                <a:lnSpc>
                  <a:spcPct val="125000"/>
                </a:lnSpc>
                <a:spcBef>
                  <a:spcPts val="0"/>
                </a:spcBef>
                <a:spcAft>
                  <a:spcPts val="0"/>
                </a:spcAft>
                <a:buClrTx/>
                <a:buSzTx/>
                <a:buFont typeface="Arial" panose="020B0604020202020204" pitchFamily="34" charset="0"/>
                <a:buChar char="•"/>
                <a:tabLst/>
                <a:defRPr/>
              </a:pPr>
              <a:endParaRPr kumimoji="0" lang="zh-CN" altLang="en-US" sz="1200" b="0" i="0" u="none" strike="noStrike" kern="1200" cap="none" spc="0" normalizeH="0" baseline="0" noProof="0" dirty="0">
                <a:ln>
                  <a:noFill/>
                </a:ln>
                <a:solidFill>
                  <a:prstClr val="black">
                    <a:lumMod val="65000"/>
                    <a:lumOff val="35000"/>
                  </a:prstClr>
                </a:solidFill>
                <a:effectLst/>
                <a:uLnTx/>
                <a:uFillTx/>
                <a:latin typeface="標楷體" panose="03000509000000000000" pitchFamily="65" charset="-120"/>
                <a:ea typeface="標楷體" panose="03000509000000000000" pitchFamily="65" charset="-120"/>
              </a:endParaRPr>
            </a:p>
          </p:txBody>
        </p:sp>
      </p:grpSp>
      <p:grpSp>
        <p:nvGrpSpPr>
          <p:cNvPr id="37" name="组合 36"/>
          <p:cNvGrpSpPr/>
          <p:nvPr/>
        </p:nvGrpSpPr>
        <p:grpSpPr>
          <a:xfrm>
            <a:off x="2679982" y="4499289"/>
            <a:ext cx="3459465" cy="2037224"/>
            <a:chOff x="2406044" y="4973221"/>
            <a:chExt cx="3459465" cy="2037224"/>
          </a:xfrm>
        </p:grpSpPr>
        <p:sp>
          <p:nvSpPr>
            <p:cNvPr id="38" name="矩形 37"/>
            <p:cNvSpPr/>
            <p:nvPr/>
          </p:nvSpPr>
          <p:spPr>
            <a:xfrm>
              <a:off x="2406045" y="4973221"/>
              <a:ext cx="3185487" cy="369332"/>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TW" altLang="en-US" sz="1800" b="1" i="0" u="none" strike="noStrike" kern="1200" cap="none" spc="0" normalizeH="0" baseline="0" noProof="0" dirty="0" smtClean="0">
                  <a:ln>
                    <a:noFill/>
                  </a:ln>
                  <a:solidFill>
                    <a:prstClr val="black">
                      <a:lumMod val="85000"/>
                      <a:lumOff val="15000"/>
                    </a:prstClr>
                  </a:solidFill>
                  <a:effectLst/>
                  <a:uLnTx/>
                  <a:uFillTx/>
                  <a:latin typeface="標楷體" panose="03000509000000000000" pitchFamily="65" charset="-120"/>
                  <a:ea typeface="標楷體" panose="03000509000000000000" pitchFamily="65" charset="-120"/>
                </a:rPr>
                <a:t>高中階段 增加選擇 確定特色</a:t>
              </a:r>
              <a:endParaRPr kumimoji="0" lang="zh-CN" altLang="en-US" sz="1800" b="1" i="0" u="none" strike="noStrike" kern="1200" cap="none" spc="0" normalizeH="0" baseline="0" noProof="0" dirty="0">
                <a:ln>
                  <a:noFill/>
                </a:ln>
                <a:solidFill>
                  <a:prstClr val="black">
                    <a:lumMod val="85000"/>
                    <a:lumOff val="15000"/>
                  </a:prstClr>
                </a:solidFill>
                <a:effectLst/>
                <a:uLnTx/>
                <a:uFillTx/>
                <a:latin typeface="標楷體" panose="03000509000000000000" pitchFamily="65" charset="-120"/>
                <a:ea typeface="標楷體" panose="03000509000000000000" pitchFamily="65" charset="-120"/>
              </a:endParaRPr>
            </a:p>
          </p:txBody>
        </p:sp>
        <p:sp>
          <p:nvSpPr>
            <p:cNvPr id="39" name="矩形 38"/>
            <p:cNvSpPr/>
            <p:nvPr/>
          </p:nvSpPr>
          <p:spPr>
            <a:xfrm>
              <a:off x="2406044" y="5379229"/>
              <a:ext cx="3459465" cy="1631216"/>
            </a:xfrm>
            <a:prstGeom prst="rect">
              <a:avLst/>
            </a:prstGeom>
          </p:spPr>
          <p:txBody>
            <a:bodyPr wrap="square">
              <a:spAutoFit/>
            </a:bodyPr>
            <a:lstStyle/>
            <a:p>
              <a:pPr marL="171450" indent="-171450" defTabSz="457200">
                <a:lnSpc>
                  <a:spcPct val="125000"/>
                </a:lnSpc>
                <a:buFont typeface="Arial" panose="020B0604020202020204" pitchFamily="34" charset="0"/>
                <a:buChar char="•"/>
                <a:defRPr/>
              </a:pPr>
              <a:r>
                <a:rPr lang="zh-TW" altLang="en-US" sz="1600" dirty="0">
                  <a:solidFill>
                    <a:srgbClr val="FF0000"/>
                  </a:solidFill>
                  <a:latin typeface="標楷體" panose="03000509000000000000" pitchFamily="65" charset="-120"/>
                  <a:ea typeface="標楷體" panose="03000509000000000000" pitchFamily="65" charset="-120"/>
                </a:rPr>
                <a:t>校訂必修 </a:t>
              </a:r>
              <a:r>
                <a:rPr lang="en-US" altLang="zh-TW" sz="1600" dirty="0">
                  <a:solidFill>
                    <a:srgbClr val="FF0000"/>
                  </a:solidFill>
                  <a:latin typeface="標楷體" panose="03000509000000000000" pitchFamily="65" charset="-120"/>
                  <a:ea typeface="標楷體" panose="03000509000000000000" pitchFamily="65" charset="-120"/>
                </a:rPr>
                <a:t>(4-8</a:t>
              </a:r>
              <a:r>
                <a:rPr lang="zh-TW" altLang="en-US" sz="1600" dirty="0">
                  <a:solidFill>
                    <a:srgbClr val="FF0000"/>
                  </a:solidFill>
                  <a:latin typeface="標楷體" panose="03000509000000000000" pitchFamily="65" charset="-120"/>
                  <a:ea typeface="標楷體" panose="03000509000000000000" pitchFamily="65" charset="-120"/>
                </a:rPr>
                <a:t>學分</a:t>
              </a:r>
              <a:r>
                <a:rPr lang="en-US" altLang="zh-TW" sz="1600" dirty="0">
                  <a:solidFill>
                    <a:srgbClr val="FF0000"/>
                  </a:solidFill>
                  <a:latin typeface="標楷體" panose="03000509000000000000" pitchFamily="65" charset="-120"/>
                  <a:ea typeface="標楷體" panose="03000509000000000000" pitchFamily="65" charset="-120"/>
                </a:rPr>
                <a:t>)</a:t>
              </a:r>
            </a:p>
            <a:p>
              <a:pPr marL="171450" indent="-171450" defTabSz="457200">
                <a:lnSpc>
                  <a:spcPct val="125000"/>
                </a:lnSpc>
                <a:buFont typeface="Arial" panose="020B0604020202020204" pitchFamily="34" charset="0"/>
                <a:buChar char="•"/>
                <a:defRPr/>
              </a:pPr>
              <a:r>
                <a:rPr lang="zh-TW" altLang="en-US" sz="1600" dirty="0">
                  <a:solidFill>
                    <a:srgbClr val="FF0000"/>
                  </a:solidFill>
                  <a:latin typeface="標楷體" panose="03000509000000000000" pitchFamily="65" charset="-120"/>
                  <a:ea typeface="標楷體" panose="03000509000000000000" pitchFamily="65" charset="-120"/>
                </a:rPr>
                <a:t>加深加廣</a:t>
              </a:r>
              <a:r>
                <a:rPr lang="en-US" altLang="zh-TW" sz="1600" dirty="0">
                  <a:solidFill>
                    <a:srgbClr val="FF0000"/>
                  </a:solidFill>
                  <a:latin typeface="標楷體" panose="03000509000000000000" pitchFamily="65" charset="-120"/>
                  <a:ea typeface="標楷體" panose="03000509000000000000" pitchFamily="65" charset="-120"/>
                </a:rPr>
                <a:t>/</a:t>
              </a:r>
              <a:r>
                <a:rPr lang="zh-TW" altLang="en-US" sz="1600" dirty="0">
                  <a:solidFill>
                    <a:srgbClr val="FF0000"/>
                  </a:solidFill>
                  <a:latin typeface="標楷體" panose="03000509000000000000" pitchFamily="65" charset="-120"/>
                  <a:ea typeface="標楷體" panose="03000509000000000000" pitchFamily="65" charset="-120"/>
                </a:rPr>
                <a:t>補強選修 </a:t>
              </a:r>
              <a:r>
                <a:rPr lang="en-US" altLang="zh-TW" sz="1600" dirty="0">
                  <a:solidFill>
                    <a:srgbClr val="FF0000"/>
                  </a:solidFill>
                  <a:latin typeface="標楷體" panose="03000509000000000000" pitchFamily="65" charset="-120"/>
                  <a:ea typeface="標楷體" panose="03000509000000000000" pitchFamily="65" charset="-120"/>
                </a:rPr>
                <a:t>(54-58</a:t>
              </a:r>
              <a:r>
                <a:rPr lang="zh-TW" altLang="en-US" sz="1600" dirty="0">
                  <a:solidFill>
                    <a:srgbClr val="FF0000"/>
                  </a:solidFill>
                  <a:latin typeface="標楷體" panose="03000509000000000000" pitchFamily="65" charset="-120"/>
                  <a:ea typeface="標楷體" panose="03000509000000000000" pitchFamily="65" charset="-120"/>
                </a:rPr>
                <a:t>學分</a:t>
              </a:r>
              <a:r>
                <a:rPr lang="en-US" altLang="zh-TW" sz="1600" dirty="0">
                  <a:solidFill>
                    <a:srgbClr val="FF0000"/>
                  </a:solidFill>
                  <a:latin typeface="標楷體" panose="03000509000000000000" pitchFamily="65" charset="-120"/>
                  <a:ea typeface="標楷體" panose="03000509000000000000" pitchFamily="65" charset="-120"/>
                </a:rPr>
                <a:t>)</a:t>
              </a:r>
            </a:p>
            <a:p>
              <a:pPr marR="0" lvl="0" algn="l" defTabSz="457200" rtl="0" eaLnBrk="1" fontAlgn="auto" latinLnBrk="0" hangingPunct="1">
                <a:lnSpc>
                  <a:spcPct val="125000"/>
                </a:lnSpc>
                <a:spcBef>
                  <a:spcPts val="0"/>
                </a:spcBef>
                <a:spcAft>
                  <a:spcPts val="0"/>
                </a:spcAft>
                <a:buClrTx/>
                <a:buSzTx/>
                <a:tabLst/>
                <a:defRPr/>
              </a:pPr>
              <a:r>
                <a:rPr kumimoji="0" lang="zh-TW" altLang="en-US" sz="1600" b="0" i="0" u="none" strike="noStrike" kern="1200" cap="none" spc="0" normalizeH="0" baseline="0" noProof="0" dirty="0" smtClean="0">
                  <a:ln>
                    <a:noFill/>
                  </a:ln>
                  <a:solidFill>
                    <a:srgbClr val="FF0000"/>
                  </a:solidFill>
                  <a:effectLst/>
                  <a:uLnTx/>
                  <a:uFillTx/>
                  <a:latin typeface="標楷體" panose="03000509000000000000" pitchFamily="65" charset="-120"/>
                  <a:ea typeface="標楷體" panose="03000509000000000000" pitchFamily="65" charset="-120"/>
                </a:rPr>
                <a:t>  其中多元選修 </a:t>
              </a:r>
              <a:r>
                <a:rPr kumimoji="0" lang="en-US" altLang="zh-TW" sz="1600" b="0" i="0" u="none" strike="noStrike" kern="1200" cap="none" spc="0" normalizeH="0" baseline="0" noProof="0" dirty="0" smtClean="0">
                  <a:ln>
                    <a:noFill/>
                  </a:ln>
                  <a:solidFill>
                    <a:srgbClr val="FF0000"/>
                  </a:solidFill>
                  <a:effectLst/>
                  <a:uLnTx/>
                  <a:uFillTx/>
                  <a:latin typeface="標楷體" panose="03000509000000000000" pitchFamily="65" charset="-120"/>
                  <a:ea typeface="標楷體" panose="03000509000000000000" pitchFamily="65" charset="-120"/>
                </a:rPr>
                <a:t>(</a:t>
              </a:r>
              <a:r>
                <a:rPr kumimoji="0" lang="zh-TW" altLang="en-US" sz="1600" b="0" i="0" u="none" strike="noStrike" kern="1200" cap="none" spc="0" normalizeH="0" baseline="0" noProof="0" dirty="0" smtClean="0">
                  <a:ln>
                    <a:noFill/>
                  </a:ln>
                  <a:solidFill>
                    <a:srgbClr val="FF0000"/>
                  </a:solidFill>
                  <a:effectLst/>
                  <a:uLnTx/>
                  <a:uFillTx/>
                  <a:latin typeface="標楷體" panose="03000509000000000000" pitchFamily="65" charset="-120"/>
                  <a:ea typeface="標楷體" panose="03000509000000000000" pitchFamily="65" charset="-120"/>
                </a:rPr>
                <a:t>至少</a:t>
              </a:r>
              <a:r>
                <a:rPr kumimoji="0" lang="en-US" altLang="zh-TW" sz="1600" b="0" i="0" u="none" strike="noStrike" kern="1200" cap="none" spc="0" normalizeH="0" baseline="0" noProof="0" dirty="0" smtClean="0">
                  <a:ln>
                    <a:noFill/>
                  </a:ln>
                  <a:solidFill>
                    <a:srgbClr val="FF0000"/>
                  </a:solidFill>
                  <a:effectLst/>
                  <a:uLnTx/>
                  <a:uFillTx/>
                  <a:latin typeface="標楷體" panose="03000509000000000000" pitchFamily="65" charset="-120"/>
                  <a:ea typeface="標楷體" panose="03000509000000000000" pitchFamily="65" charset="-120"/>
                </a:rPr>
                <a:t>6</a:t>
              </a:r>
              <a:r>
                <a:rPr kumimoji="0" lang="zh-TW" altLang="en-US" sz="1600" b="0" i="0" u="none" strike="noStrike" kern="1200" cap="none" spc="0" normalizeH="0" baseline="0" noProof="0" dirty="0" smtClean="0">
                  <a:ln>
                    <a:noFill/>
                  </a:ln>
                  <a:solidFill>
                    <a:srgbClr val="FF0000"/>
                  </a:solidFill>
                  <a:effectLst/>
                  <a:uLnTx/>
                  <a:uFillTx/>
                  <a:latin typeface="標楷體" panose="03000509000000000000" pitchFamily="65" charset="-120"/>
                  <a:ea typeface="標楷體" panose="03000509000000000000" pitchFamily="65" charset="-120"/>
                </a:rPr>
                <a:t>學分</a:t>
              </a:r>
              <a:r>
                <a:rPr kumimoji="0" lang="en-US" altLang="zh-TW" sz="1600" b="0" i="0" u="none" strike="noStrike" kern="1200" cap="none" spc="0" normalizeH="0" baseline="0" noProof="0" dirty="0" smtClean="0">
                  <a:ln>
                    <a:noFill/>
                  </a:ln>
                  <a:solidFill>
                    <a:srgbClr val="FF0000"/>
                  </a:solidFill>
                  <a:effectLst/>
                  <a:uLnTx/>
                  <a:uFillTx/>
                  <a:latin typeface="標楷體" panose="03000509000000000000" pitchFamily="65" charset="-120"/>
                  <a:ea typeface="標楷體" panose="03000509000000000000" pitchFamily="65" charset="-120"/>
                </a:rPr>
                <a:t>)</a:t>
              </a:r>
            </a:p>
            <a:p>
              <a:pPr marL="171450" marR="0" lvl="0" indent="-171450" algn="l" defTabSz="457200" rtl="0" eaLnBrk="1" fontAlgn="auto" latinLnBrk="0" hangingPunct="1">
                <a:lnSpc>
                  <a:spcPct val="125000"/>
                </a:lnSpc>
                <a:spcBef>
                  <a:spcPts val="0"/>
                </a:spcBef>
                <a:spcAft>
                  <a:spcPts val="0"/>
                </a:spcAft>
                <a:buClrTx/>
                <a:buSzTx/>
                <a:buFont typeface="Arial" panose="020B0604020202020204" pitchFamily="34" charset="0"/>
                <a:buChar char="•"/>
                <a:tabLst/>
                <a:defRPr/>
              </a:pPr>
              <a:r>
                <a:rPr kumimoji="0" lang="zh-TW" altLang="en-US" sz="1600" b="0" i="0" u="none" strike="noStrike" kern="1200" cap="none" spc="0" normalizeH="0" baseline="0" noProof="0" dirty="0" smtClean="0">
                  <a:ln>
                    <a:noFill/>
                  </a:ln>
                  <a:solidFill>
                    <a:srgbClr val="FF0000"/>
                  </a:solidFill>
                  <a:effectLst/>
                  <a:uLnTx/>
                  <a:uFillTx/>
                  <a:latin typeface="標楷體" panose="03000509000000000000" pitchFamily="65" charset="-120"/>
                  <a:ea typeface="標楷體" panose="03000509000000000000" pitchFamily="65" charset="-120"/>
                </a:rPr>
                <a:t>彈性學習</a:t>
              </a:r>
              <a:r>
                <a:rPr kumimoji="0" lang="en-US" altLang="zh-TW" sz="1600" b="0" i="0" u="none" strike="noStrike" kern="1200" cap="none" spc="0" normalizeH="0" baseline="0" noProof="0" dirty="0" smtClean="0">
                  <a:ln>
                    <a:noFill/>
                  </a:ln>
                  <a:solidFill>
                    <a:srgbClr val="FF0000"/>
                  </a:solidFill>
                  <a:effectLst/>
                  <a:uLnTx/>
                  <a:uFillTx/>
                  <a:latin typeface="標楷體" panose="03000509000000000000" pitchFamily="65" charset="-120"/>
                  <a:ea typeface="標楷體" panose="03000509000000000000" pitchFamily="65" charset="-120"/>
                </a:rPr>
                <a:t>+</a:t>
              </a:r>
              <a:r>
                <a:rPr lang="zh-TW" altLang="en-US" sz="1600" dirty="0" smtClean="0">
                  <a:solidFill>
                    <a:srgbClr val="FF0000"/>
                  </a:solidFill>
                  <a:latin typeface="標楷體" panose="03000509000000000000" pitchFamily="65" charset="-120"/>
                  <a:ea typeface="標楷體" panose="03000509000000000000" pitchFamily="65" charset="-120"/>
                </a:rPr>
                <a:t>團體活動 </a:t>
              </a:r>
              <a:r>
                <a:rPr lang="en-US" altLang="zh-TW" sz="1600" dirty="0" smtClean="0">
                  <a:solidFill>
                    <a:srgbClr val="FF0000"/>
                  </a:solidFill>
                  <a:latin typeface="標楷體" panose="03000509000000000000" pitchFamily="65" charset="-120"/>
                  <a:ea typeface="標楷體" panose="03000509000000000000" pitchFamily="65" charset="-120"/>
                </a:rPr>
                <a:t/>
              </a:r>
              <a:br>
                <a:rPr lang="en-US" altLang="zh-TW" sz="1600" dirty="0" smtClean="0">
                  <a:solidFill>
                    <a:srgbClr val="FF0000"/>
                  </a:solidFill>
                  <a:latin typeface="標楷體" panose="03000509000000000000" pitchFamily="65" charset="-120"/>
                  <a:ea typeface="標楷體" panose="03000509000000000000" pitchFamily="65" charset="-120"/>
                </a:rPr>
              </a:br>
              <a:r>
                <a:rPr lang="en-US" altLang="zh-TW" sz="1600" dirty="0" smtClean="0">
                  <a:solidFill>
                    <a:srgbClr val="FF0000"/>
                  </a:solidFill>
                  <a:latin typeface="標楷體" panose="03000509000000000000" pitchFamily="65" charset="-120"/>
                  <a:ea typeface="標楷體" panose="03000509000000000000" pitchFamily="65" charset="-120"/>
                </a:rPr>
                <a:t>(</a:t>
              </a:r>
              <a:r>
                <a:rPr lang="zh-TW" altLang="en-US" sz="1600" dirty="0" smtClean="0">
                  <a:solidFill>
                    <a:srgbClr val="FF0000"/>
                  </a:solidFill>
                  <a:latin typeface="標楷體" panose="03000509000000000000" pitchFamily="65" charset="-120"/>
                  <a:ea typeface="標楷體" panose="03000509000000000000" pitchFamily="65" charset="-120"/>
                </a:rPr>
                <a:t>每學期合計</a:t>
              </a:r>
              <a:r>
                <a:rPr lang="en-US" altLang="zh-TW" sz="1600" dirty="0" smtClean="0">
                  <a:solidFill>
                    <a:srgbClr val="FF0000"/>
                  </a:solidFill>
                  <a:latin typeface="標楷體" panose="03000509000000000000" pitchFamily="65" charset="-120"/>
                  <a:ea typeface="標楷體" panose="03000509000000000000" pitchFamily="65" charset="-120"/>
                </a:rPr>
                <a:t>5</a:t>
              </a:r>
              <a:r>
                <a:rPr lang="zh-TW" altLang="en-US" sz="1600" dirty="0" smtClean="0">
                  <a:solidFill>
                    <a:srgbClr val="FF0000"/>
                  </a:solidFill>
                  <a:latin typeface="標楷體" panose="03000509000000000000" pitchFamily="65" charset="-120"/>
                  <a:ea typeface="標楷體" panose="03000509000000000000" pitchFamily="65" charset="-120"/>
                </a:rPr>
                <a:t>節</a:t>
              </a:r>
              <a:r>
                <a:rPr lang="en-US" altLang="zh-TW" sz="1600" dirty="0" smtClean="0">
                  <a:solidFill>
                    <a:srgbClr val="FF0000"/>
                  </a:solidFill>
                  <a:latin typeface="標楷體" panose="03000509000000000000" pitchFamily="65" charset="-120"/>
                  <a:ea typeface="標楷體" panose="03000509000000000000" pitchFamily="65" charset="-120"/>
                </a:rPr>
                <a:t>)</a:t>
              </a:r>
              <a:endParaRPr kumimoji="0" lang="zh-CN" altLang="en-US" sz="1600" b="0" i="0" u="none" strike="noStrike" kern="1200" cap="none" spc="0" normalizeH="0" baseline="0" noProof="0" dirty="0">
                <a:ln>
                  <a:noFill/>
                </a:ln>
                <a:solidFill>
                  <a:srgbClr val="FF0000"/>
                </a:solidFill>
                <a:effectLst/>
                <a:uLnTx/>
                <a:uFillTx/>
                <a:latin typeface="標楷體" panose="03000509000000000000" pitchFamily="65" charset="-120"/>
                <a:ea typeface="標楷體" panose="03000509000000000000" pitchFamily="65" charset="-120"/>
              </a:endParaRPr>
            </a:p>
          </p:txBody>
        </p:sp>
      </p:grpSp>
      <p:sp>
        <p:nvSpPr>
          <p:cNvPr id="40" name="矩形 39"/>
          <p:cNvSpPr/>
          <p:nvPr/>
        </p:nvSpPr>
        <p:spPr>
          <a:xfrm>
            <a:off x="631510" y="1229252"/>
            <a:ext cx="5677850" cy="1015663"/>
          </a:xfrm>
          <a:prstGeom prst="rect">
            <a:avLst/>
          </a:prstGeom>
        </p:spPr>
        <p:txBody>
          <a:bodyPr wrap="square">
            <a:spAutoFit/>
          </a:bodyPr>
          <a:lstStyle/>
          <a:p>
            <a:pPr lvl="0" defTabSz="457200">
              <a:defRPr/>
            </a:pPr>
            <a:r>
              <a:rPr kumimoji="0" lang="zh-TW" altLang="en-US" sz="2000" b="0" i="0" u="none" strike="noStrike" kern="1200" cap="none" spc="0" normalizeH="0" baseline="0" noProof="0" dirty="0" smtClean="0">
                <a:ln>
                  <a:noFill/>
                </a:ln>
                <a:solidFill>
                  <a:srgbClr val="7030A0"/>
                </a:solidFill>
                <a:effectLst/>
                <a:uLnTx/>
                <a:uFillTx/>
                <a:latin typeface="標楷體" panose="03000509000000000000" pitchFamily="65" charset="-120"/>
                <a:ea typeface="標楷體" panose="03000509000000000000" pitchFamily="65" charset="-120"/>
              </a:rPr>
              <a:t>中學階段課程結構變化很大</a:t>
            </a:r>
            <a:r>
              <a:rPr lang="zh-TW" altLang="en-US" sz="2000" dirty="0">
                <a:solidFill>
                  <a:srgbClr val="7030A0"/>
                </a:solidFill>
                <a:latin typeface="標楷體" panose="03000509000000000000" pitchFamily="65" charset="-120"/>
                <a:ea typeface="標楷體" panose="03000509000000000000" pitchFamily="65" charset="-120"/>
              </a:rPr>
              <a:t>，國中每學期每週</a:t>
            </a:r>
            <a:r>
              <a:rPr kumimoji="0" lang="zh-TW" altLang="en-US" sz="2000" b="0" i="0" u="none" strike="noStrike" kern="1200" cap="none" spc="0" normalizeH="0" baseline="0" noProof="0" dirty="0" smtClean="0">
                <a:ln>
                  <a:noFill/>
                </a:ln>
                <a:solidFill>
                  <a:srgbClr val="7030A0"/>
                </a:solidFill>
                <a:effectLst/>
                <a:uLnTx/>
                <a:uFillTx/>
                <a:latin typeface="標楷體" panose="03000509000000000000" pitchFamily="65" charset="-120"/>
                <a:ea typeface="標楷體" panose="03000509000000000000" pitchFamily="65" charset="-120"/>
              </a:rPr>
              <a:t>有</a:t>
            </a:r>
            <a:r>
              <a:rPr kumimoji="0" lang="en-US" altLang="zh-TW" sz="2000" b="0" i="0" u="none" strike="noStrike" kern="1200" cap="none" spc="0" normalizeH="0" baseline="0" noProof="0" dirty="0" smtClean="0">
                <a:ln>
                  <a:noFill/>
                </a:ln>
                <a:solidFill>
                  <a:srgbClr val="7030A0"/>
                </a:solidFill>
                <a:effectLst/>
                <a:uLnTx/>
                <a:uFillTx/>
                <a:latin typeface="標楷體" panose="03000509000000000000" pitchFamily="65" charset="-120"/>
                <a:ea typeface="標楷體" panose="03000509000000000000" pitchFamily="65" charset="-120"/>
              </a:rPr>
              <a:t>6</a:t>
            </a:r>
            <a:r>
              <a:rPr kumimoji="0" lang="zh-TW" altLang="en-US" sz="2000" b="0" i="0" u="none" strike="noStrike" kern="1200" cap="none" spc="0" normalizeH="0" baseline="0" noProof="0" dirty="0" smtClean="0">
                <a:ln>
                  <a:noFill/>
                </a:ln>
                <a:solidFill>
                  <a:srgbClr val="7030A0"/>
                </a:solidFill>
                <a:effectLst/>
                <a:uLnTx/>
                <a:uFillTx/>
                <a:latin typeface="標楷體" panose="03000509000000000000" pitchFamily="65" charset="-120"/>
                <a:ea typeface="標楷體" panose="03000509000000000000" pitchFamily="65" charset="-120"/>
              </a:rPr>
              <a:t>節彈性學習課程，高中提高選修學分、增加彈性學習、推動自主學習。</a:t>
            </a:r>
            <a:endParaRPr kumimoji="0" lang="zh-CN" altLang="en-US" sz="2000" b="0" i="0" u="none" strike="noStrike" kern="1200" cap="none" spc="0" normalizeH="0" baseline="0" noProof="0" dirty="0">
              <a:ln>
                <a:noFill/>
              </a:ln>
              <a:solidFill>
                <a:srgbClr val="7030A0"/>
              </a:solidFill>
              <a:effectLst/>
              <a:uLnTx/>
              <a:uFillTx/>
              <a:latin typeface="標楷體" panose="03000509000000000000" pitchFamily="65" charset="-120"/>
              <a:ea typeface="標楷體" panose="03000509000000000000" pitchFamily="65" charset="-120"/>
            </a:endParaRPr>
          </a:p>
        </p:txBody>
      </p:sp>
      <p:sp>
        <p:nvSpPr>
          <p:cNvPr id="27" name="文本框 19"/>
          <p:cNvSpPr txBox="1"/>
          <p:nvPr/>
        </p:nvSpPr>
        <p:spPr>
          <a:xfrm>
            <a:off x="689003" y="373194"/>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FF993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sp>
        <p:nvSpPr>
          <p:cNvPr id="28" name="文本框 20"/>
          <p:cNvSpPr txBox="1"/>
          <p:nvPr/>
        </p:nvSpPr>
        <p:spPr>
          <a:xfrm>
            <a:off x="1248382" y="355533"/>
            <a:ext cx="5879062"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zh-TW" altLang="en-US" sz="4400" dirty="0" smtClean="0">
                <a:solidFill>
                  <a:prstClr val="white"/>
                </a:solidFill>
                <a:latin typeface="標楷體" panose="03000509000000000000" pitchFamily="65" charset="-120"/>
                <a:ea typeface="標楷體" panose="03000509000000000000" pitchFamily="65" charset="-120"/>
              </a:rPr>
              <a:t>課綱改革 課程不同</a:t>
            </a:r>
            <a:endParaRPr kumimoji="0" lang="zh-CN" altLang="en-US" sz="44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endParaRPr>
          </a:p>
        </p:txBody>
      </p:sp>
      <p:pic>
        <p:nvPicPr>
          <p:cNvPr id="31" name="圖片 30"/>
          <p:cNvPicPr>
            <a:picLocks noChangeAspect="1"/>
          </p:cNvPicPr>
          <p:nvPr/>
        </p:nvPicPr>
        <p:blipFill rotWithShape="1">
          <a:blip r:embed="rId3"/>
          <a:srcRect t="11247" b="2555"/>
          <a:stretch/>
        </p:blipFill>
        <p:spPr>
          <a:xfrm>
            <a:off x="6461846" y="4055376"/>
            <a:ext cx="5117137" cy="2481137"/>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pic>
        <p:nvPicPr>
          <p:cNvPr id="32" name="圖片 31"/>
          <p:cNvPicPr>
            <a:picLocks noChangeAspect="1"/>
          </p:cNvPicPr>
          <p:nvPr/>
        </p:nvPicPr>
        <p:blipFill rotWithShape="1">
          <a:blip r:embed="rId4"/>
          <a:srcRect l="6577" t="20861" r="8791" b="15148"/>
          <a:stretch/>
        </p:blipFill>
        <p:spPr>
          <a:xfrm>
            <a:off x="6440501" y="1492895"/>
            <a:ext cx="5159829" cy="2194560"/>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sp>
        <p:nvSpPr>
          <p:cNvPr id="2" name="矩形 1"/>
          <p:cNvSpPr/>
          <p:nvPr/>
        </p:nvSpPr>
        <p:spPr>
          <a:xfrm>
            <a:off x="2720909" y="2461672"/>
            <a:ext cx="6096000" cy="1911101"/>
          </a:xfrm>
          <a:prstGeom prst="rect">
            <a:avLst/>
          </a:prstGeom>
        </p:spPr>
        <p:txBody>
          <a:bodyPr>
            <a:spAutoFit/>
          </a:bodyPr>
          <a:lstStyle/>
          <a:p>
            <a:pPr marL="171450" indent="-171450" defTabSz="457200">
              <a:lnSpc>
                <a:spcPct val="125000"/>
              </a:lnSpc>
              <a:buFont typeface="Arial" panose="020B0604020202020204" pitchFamily="34" charset="0"/>
              <a:buChar char="•"/>
            </a:pPr>
            <a:r>
              <a:rPr lang="zh-TW" altLang="en-US" sz="1600" dirty="0">
                <a:solidFill>
                  <a:srgbClr val="FF0000"/>
                </a:solidFill>
                <a:latin typeface="標楷體" panose="03000509000000000000" pitchFamily="65" charset="-120"/>
                <a:ea typeface="標楷體" panose="03000509000000000000" pitchFamily="65" charset="-120"/>
              </a:rPr>
              <a:t>全校性</a:t>
            </a:r>
            <a:r>
              <a:rPr lang="en-US" altLang="zh-TW" sz="1600" dirty="0">
                <a:solidFill>
                  <a:srgbClr val="FF0000"/>
                </a:solidFill>
                <a:latin typeface="標楷體" panose="03000509000000000000" pitchFamily="65" charset="-120"/>
                <a:ea typeface="標楷體" panose="03000509000000000000" pitchFamily="65" charset="-120"/>
              </a:rPr>
              <a:t>/</a:t>
            </a:r>
            <a:r>
              <a:rPr lang="zh-TW" altLang="en-US" sz="1600" dirty="0">
                <a:solidFill>
                  <a:srgbClr val="FF0000"/>
                </a:solidFill>
                <a:latin typeface="標楷體" panose="03000509000000000000" pitchFamily="65" charset="-120"/>
                <a:ea typeface="標楷體" panose="03000509000000000000" pitchFamily="65" charset="-120"/>
              </a:rPr>
              <a:t>全年級</a:t>
            </a:r>
            <a:r>
              <a:rPr lang="en-US" altLang="zh-TW" sz="1600" dirty="0">
                <a:solidFill>
                  <a:srgbClr val="FF0000"/>
                </a:solidFill>
                <a:latin typeface="標楷體" panose="03000509000000000000" pitchFamily="65" charset="-120"/>
                <a:ea typeface="標楷體" panose="03000509000000000000" pitchFamily="65" charset="-120"/>
              </a:rPr>
              <a:t>/</a:t>
            </a:r>
            <a:r>
              <a:rPr lang="zh-TW" altLang="en-US" sz="1600" dirty="0">
                <a:solidFill>
                  <a:srgbClr val="FF0000"/>
                </a:solidFill>
                <a:latin typeface="標楷體" panose="03000509000000000000" pitchFamily="65" charset="-120"/>
                <a:ea typeface="標楷體" panose="03000509000000000000" pitchFamily="65" charset="-120"/>
              </a:rPr>
              <a:t>班群</a:t>
            </a:r>
            <a:r>
              <a:rPr lang="en-US" altLang="zh-TW" sz="1600" dirty="0">
                <a:solidFill>
                  <a:srgbClr val="FF0000"/>
                </a:solidFill>
                <a:latin typeface="標楷體" panose="03000509000000000000" pitchFamily="65" charset="-120"/>
                <a:ea typeface="標楷體" panose="03000509000000000000" pitchFamily="65" charset="-120"/>
              </a:rPr>
              <a:t>/</a:t>
            </a:r>
            <a:r>
              <a:rPr lang="zh-TW" altLang="en-US" sz="1600" dirty="0">
                <a:solidFill>
                  <a:srgbClr val="FF0000"/>
                </a:solidFill>
                <a:latin typeface="標楷體" panose="03000509000000000000" pitchFamily="65" charset="-120"/>
                <a:ea typeface="標楷體" panose="03000509000000000000" pitchFamily="65" charset="-120"/>
              </a:rPr>
              <a:t>班級活動</a:t>
            </a:r>
          </a:p>
          <a:p>
            <a:pPr marL="171450" indent="-171450" defTabSz="457200">
              <a:lnSpc>
                <a:spcPct val="125000"/>
              </a:lnSpc>
              <a:buFont typeface="Arial" panose="020B0604020202020204" pitchFamily="34" charset="0"/>
              <a:buChar char="•"/>
            </a:pPr>
            <a:r>
              <a:rPr lang="zh-TW" altLang="en-US" sz="1600" dirty="0">
                <a:solidFill>
                  <a:srgbClr val="FF0000"/>
                </a:solidFill>
                <a:latin typeface="標楷體" panose="03000509000000000000" pitchFamily="65" charset="-120"/>
                <a:ea typeface="標楷體" panose="03000509000000000000" pitchFamily="65" charset="-120"/>
              </a:rPr>
              <a:t>跨領域統整主題</a:t>
            </a:r>
            <a:r>
              <a:rPr lang="en-US" altLang="zh-TW" sz="1600" dirty="0">
                <a:solidFill>
                  <a:srgbClr val="FF0000"/>
                </a:solidFill>
                <a:latin typeface="標楷體" panose="03000509000000000000" pitchFamily="65" charset="-120"/>
                <a:ea typeface="標楷體" panose="03000509000000000000" pitchFamily="65" charset="-120"/>
              </a:rPr>
              <a:t>/</a:t>
            </a:r>
            <a:r>
              <a:rPr lang="zh-TW" altLang="en-US" sz="1600" dirty="0">
                <a:solidFill>
                  <a:srgbClr val="FF0000"/>
                </a:solidFill>
                <a:latin typeface="標楷體" panose="03000509000000000000" pitchFamily="65" charset="-120"/>
                <a:ea typeface="標楷體" panose="03000509000000000000" pitchFamily="65" charset="-120"/>
              </a:rPr>
              <a:t>專題</a:t>
            </a:r>
            <a:r>
              <a:rPr lang="en-US" altLang="zh-TW" sz="1600" dirty="0">
                <a:solidFill>
                  <a:srgbClr val="FF0000"/>
                </a:solidFill>
                <a:latin typeface="標楷體" panose="03000509000000000000" pitchFamily="65" charset="-120"/>
                <a:ea typeface="標楷體" panose="03000509000000000000" pitchFamily="65" charset="-120"/>
              </a:rPr>
              <a:t>/</a:t>
            </a:r>
            <a:r>
              <a:rPr lang="zh-TW" altLang="en-US" sz="1600" dirty="0">
                <a:solidFill>
                  <a:srgbClr val="FF0000"/>
                </a:solidFill>
                <a:latin typeface="標楷體" panose="03000509000000000000" pitchFamily="65" charset="-120"/>
                <a:ea typeface="標楷體" panose="03000509000000000000" pitchFamily="65" charset="-120"/>
              </a:rPr>
              <a:t>議題探究課程</a:t>
            </a:r>
          </a:p>
          <a:p>
            <a:pPr marL="171450" indent="-171450" defTabSz="457200">
              <a:lnSpc>
                <a:spcPct val="125000"/>
              </a:lnSpc>
              <a:buFont typeface="Arial" panose="020B0604020202020204" pitchFamily="34" charset="0"/>
              <a:buChar char="•"/>
            </a:pPr>
            <a:r>
              <a:rPr lang="zh-TW" altLang="en-US" sz="1600" dirty="0">
                <a:solidFill>
                  <a:srgbClr val="FF0000"/>
                </a:solidFill>
                <a:latin typeface="標楷體" panose="03000509000000000000" pitchFamily="65" charset="-120"/>
                <a:ea typeface="標楷體" panose="03000509000000000000" pitchFamily="65" charset="-120"/>
              </a:rPr>
              <a:t>社團活動</a:t>
            </a:r>
          </a:p>
          <a:p>
            <a:pPr marL="171450" indent="-171450" defTabSz="457200">
              <a:lnSpc>
                <a:spcPct val="125000"/>
              </a:lnSpc>
              <a:buFont typeface="Arial" panose="020B0604020202020204" pitchFamily="34" charset="0"/>
              <a:buChar char="•"/>
            </a:pPr>
            <a:r>
              <a:rPr lang="zh-TW" altLang="en-US" sz="1600" dirty="0">
                <a:solidFill>
                  <a:srgbClr val="FF0000"/>
                </a:solidFill>
                <a:latin typeface="標楷體" panose="03000509000000000000" pitchFamily="65" charset="-120"/>
                <a:ea typeface="標楷體" panose="03000509000000000000" pitchFamily="65" charset="-120"/>
              </a:rPr>
              <a:t>技藝課程</a:t>
            </a:r>
          </a:p>
          <a:p>
            <a:pPr marL="171450" indent="-171450" defTabSz="457200">
              <a:lnSpc>
                <a:spcPct val="125000"/>
              </a:lnSpc>
              <a:buFont typeface="Arial" panose="020B0604020202020204" pitchFamily="34" charset="0"/>
              <a:buChar char="•"/>
            </a:pPr>
            <a:r>
              <a:rPr lang="zh-TW" altLang="en-US" sz="1600" dirty="0">
                <a:solidFill>
                  <a:srgbClr val="FF0000"/>
                </a:solidFill>
                <a:latin typeface="標楷體" panose="03000509000000000000" pitchFamily="65" charset="-120"/>
                <a:ea typeface="標楷體" panose="03000509000000000000" pitchFamily="65" charset="-120"/>
              </a:rPr>
              <a:t>特殊需求領域課程</a:t>
            </a:r>
          </a:p>
          <a:p>
            <a:pPr marL="171450" indent="-171450" defTabSz="457200">
              <a:lnSpc>
                <a:spcPct val="125000"/>
              </a:lnSpc>
              <a:buFont typeface="Arial" panose="020B0604020202020204" pitchFamily="34" charset="0"/>
              <a:buChar char="•"/>
            </a:pPr>
            <a:r>
              <a:rPr lang="zh-TW" altLang="en-US" sz="1600" dirty="0">
                <a:solidFill>
                  <a:srgbClr val="FF0000"/>
                </a:solidFill>
                <a:latin typeface="標楷體" panose="03000509000000000000" pitchFamily="65" charset="-120"/>
                <a:ea typeface="標楷體" panose="03000509000000000000" pitchFamily="65" charset="-120"/>
              </a:rPr>
              <a:t>其他類型活動</a:t>
            </a:r>
          </a:p>
        </p:txBody>
      </p:sp>
    </p:spTree>
    <p:extLst>
      <p:ext uri="{BB962C8B-B14F-4D97-AF65-F5344CB8AC3E}">
        <p14:creationId xmlns:p14="http://schemas.microsoft.com/office/powerpoint/2010/main" val="35143412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a:blip r:embed="rId2"/>
          <a:stretch>
            <a:fillRect/>
          </a:stretch>
        </p:blipFill>
        <p:spPr>
          <a:xfrm>
            <a:off x="1144990" y="1076547"/>
            <a:ext cx="9927770" cy="5584371"/>
          </a:xfrm>
          <a:prstGeom prst="rect">
            <a:avLst/>
          </a:prstGeom>
        </p:spPr>
      </p:pic>
      <p:sp>
        <p:nvSpPr>
          <p:cNvPr id="4" name="文本框 4"/>
          <p:cNvSpPr txBox="1"/>
          <p:nvPr/>
        </p:nvSpPr>
        <p:spPr>
          <a:xfrm>
            <a:off x="2681335" y="218524"/>
            <a:ext cx="5770333" cy="769441"/>
          </a:xfrm>
          <a:prstGeom prst="rect">
            <a:avLst/>
          </a:prstGeom>
          <a:noFill/>
        </p:spPr>
        <p:txBody>
          <a:bodyPr wrap="square" rtlCol="0">
            <a:spAutoFit/>
          </a:bodyPr>
          <a:lstStyle/>
          <a:p>
            <a:pPr defTabSz="457200"/>
            <a:r>
              <a:rPr lang="zh-TW" altLang="en-US" sz="4400" dirty="0" smtClean="0">
                <a:solidFill>
                  <a:prstClr val="white"/>
                </a:solidFill>
                <a:latin typeface="華康儷中黑(P)" panose="020B0500000000000000" pitchFamily="34" charset="-120"/>
                <a:ea typeface="華康儷中黑(P)" panose="020B0500000000000000" pitchFamily="34" charset="-120"/>
              </a:rPr>
              <a:t>國教改革 教育大不同</a:t>
            </a:r>
            <a:endParaRPr lang="zh-CN" altLang="en-US" sz="4400" dirty="0">
              <a:solidFill>
                <a:prstClr val="white"/>
              </a:solidFill>
              <a:latin typeface="華康儷中黑(P)" panose="020B0500000000000000" pitchFamily="34" charset="-120"/>
              <a:ea typeface="華康儷中黑(P)" panose="020B0500000000000000" pitchFamily="34" charset="-120"/>
            </a:endParaRPr>
          </a:p>
        </p:txBody>
      </p:sp>
      <p:sp>
        <p:nvSpPr>
          <p:cNvPr id="6" name="文本框 19"/>
          <p:cNvSpPr txBox="1"/>
          <p:nvPr/>
        </p:nvSpPr>
        <p:spPr>
          <a:xfrm>
            <a:off x="689003" y="373194"/>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FF993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sp>
        <p:nvSpPr>
          <p:cNvPr id="7" name="文本框 20"/>
          <p:cNvSpPr txBox="1"/>
          <p:nvPr/>
        </p:nvSpPr>
        <p:spPr>
          <a:xfrm>
            <a:off x="1248382" y="355533"/>
            <a:ext cx="5879062"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zh-TW" altLang="en-US" sz="4400" dirty="0" smtClean="0">
                <a:solidFill>
                  <a:prstClr val="white"/>
                </a:solidFill>
                <a:latin typeface="標楷體" panose="03000509000000000000" pitchFamily="65" charset="-120"/>
                <a:ea typeface="標楷體" panose="03000509000000000000" pitchFamily="65" charset="-120"/>
              </a:rPr>
              <a:t>國教改革 教育大不同</a:t>
            </a:r>
            <a:endParaRPr kumimoji="0" lang="zh-CN" altLang="en-US" sz="4400" b="0" i="0" u="none" strike="noStrike" kern="1200" cap="none" spc="0" normalizeH="0" baseline="0" noProof="0" dirty="0">
              <a:ln>
                <a:noFill/>
              </a:ln>
              <a:solidFill>
                <a:prstClr val="white"/>
              </a:solidFill>
              <a:effectLst/>
              <a:uLnTx/>
              <a:uFillTx/>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156938893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11"/>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40000"/>
                    </a14:imgEffect>
                  </a14:imgLayer>
                </a14:imgProps>
              </a:ext>
            </a:extLst>
          </a:blip>
          <a:srcRect l="19435" t="35873" r="25158" b="32759"/>
          <a:stretch/>
        </p:blipFill>
        <p:spPr>
          <a:xfrm>
            <a:off x="0" y="-14288"/>
            <a:ext cx="12172950" cy="6872288"/>
          </a:xfrm>
          <a:prstGeom prst="rect">
            <a:avLst/>
          </a:prstGeom>
        </p:spPr>
      </p:pic>
      <p:sp>
        <p:nvSpPr>
          <p:cNvPr id="6" name="文本框 2"/>
          <p:cNvSpPr txBox="1"/>
          <p:nvPr/>
        </p:nvSpPr>
        <p:spPr>
          <a:xfrm>
            <a:off x="2699657" y="3183471"/>
            <a:ext cx="9492343" cy="1442224"/>
          </a:xfrm>
          <a:custGeom>
            <a:avLst/>
            <a:gdLst>
              <a:gd name="connsiteX0" fmla="*/ 197109 w 7225330"/>
              <a:gd name="connsiteY0" fmla="*/ 1091679 h 1097785"/>
              <a:gd name="connsiteX1" fmla="*/ 198532 w 7225330"/>
              <a:gd name="connsiteY1" fmla="*/ 1095592 h 1097785"/>
              <a:gd name="connsiteX2" fmla="*/ 196938 w 7225330"/>
              <a:gd name="connsiteY2" fmla="*/ 1097785 h 1097785"/>
              <a:gd name="connsiteX3" fmla="*/ 195072 w 7225330"/>
              <a:gd name="connsiteY3" fmla="*/ 1097785 h 1097785"/>
              <a:gd name="connsiteX4" fmla="*/ 193907 w 7225330"/>
              <a:gd name="connsiteY4" fmla="*/ 1094525 h 1097785"/>
              <a:gd name="connsiteX5" fmla="*/ 197109 w 7225330"/>
              <a:gd name="connsiteY5" fmla="*/ 1091679 h 1097785"/>
              <a:gd name="connsiteX6" fmla="*/ 231265 w 7225330"/>
              <a:gd name="connsiteY6" fmla="*/ 1090967 h 1097785"/>
              <a:gd name="connsiteX7" fmla="*/ 231976 w 7225330"/>
              <a:gd name="connsiteY7" fmla="*/ 1095592 h 1097785"/>
              <a:gd name="connsiteX8" fmla="*/ 233856 w 7225330"/>
              <a:gd name="connsiteY8" fmla="*/ 1097785 h 1097785"/>
              <a:gd name="connsiteX9" fmla="*/ 225980 w 7225330"/>
              <a:gd name="connsiteY9" fmla="*/ 1097785 h 1097785"/>
              <a:gd name="connsiteX10" fmla="*/ 225572 w 7225330"/>
              <a:gd name="connsiteY10" fmla="*/ 1091679 h 1097785"/>
              <a:gd name="connsiteX11" fmla="*/ 231265 w 7225330"/>
              <a:gd name="connsiteY11" fmla="*/ 1090967 h 1097785"/>
              <a:gd name="connsiteX12" fmla="*/ 241939 w 7225330"/>
              <a:gd name="connsiteY12" fmla="*/ 1087409 h 1097785"/>
              <a:gd name="connsiteX13" fmla="*/ 243718 w 7225330"/>
              <a:gd name="connsiteY13" fmla="*/ 1094525 h 1097785"/>
              <a:gd name="connsiteX14" fmla="*/ 244163 w 7225330"/>
              <a:gd name="connsiteY14" fmla="*/ 1097785 h 1097785"/>
              <a:gd name="connsiteX15" fmla="*/ 241722 w 7225330"/>
              <a:gd name="connsiteY15" fmla="*/ 1097785 h 1097785"/>
              <a:gd name="connsiteX16" fmla="*/ 241583 w 7225330"/>
              <a:gd name="connsiteY16" fmla="*/ 1094881 h 1097785"/>
              <a:gd name="connsiteX17" fmla="*/ 241939 w 7225330"/>
              <a:gd name="connsiteY17" fmla="*/ 1087409 h 1097785"/>
              <a:gd name="connsiteX18" fmla="*/ 229130 w 7225330"/>
              <a:gd name="connsiteY18" fmla="*/ 1081717 h 1097785"/>
              <a:gd name="connsiteX19" fmla="*/ 227707 w 7225330"/>
              <a:gd name="connsiteY19" fmla="*/ 1084207 h 1097785"/>
              <a:gd name="connsiteX20" fmla="*/ 228419 w 7225330"/>
              <a:gd name="connsiteY20" fmla="*/ 1086342 h 1097785"/>
              <a:gd name="connsiteX21" fmla="*/ 228774 w 7225330"/>
              <a:gd name="connsiteY21" fmla="*/ 1088121 h 1097785"/>
              <a:gd name="connsiteX22" fmla="*/ 226284 w 7225330"/>
              <a:gd name="connsiteY22" fmla="*/ 1089544 h 1097785"/>
              <a:gd name="connsiteX23" fmla="*/ 226284 w 7225330"/>
              <a:gd name="connsiteY23" fmla="*/ 1083496 h 1097785"/>
              <a:gd name="connsiteX24" fmla="*/ 229130 w 7225330"/>
              <a:gd name="connsiteY24" fmla="*/ 1081717 h 1097785"/>
              <a:gd name="connsiteX25" fmla="*/ 320213 w 7225330"/>
              <a:gd name="connsiteY25" fmla="*/ 1068196 h 1097785"/>
              <a:gd name="connsiteX26" fmla="*/ 320925 w 7225330"/>
              <a:gd name="connsiteY26" fmla="*/ 1078514 h 1097785"/>
              <a:gd name="connsiteX27" fmla="*/ 325906 w 7225330"/>
              <a:gd name="connsiteY27" fmla="*/ 1088832 h 1097785"/>
              <a:gd name="connsiteX28" fmla="*/ 324127 w 7225330"/>
              <a:gd name="connsiteY28" fmla="*/ 1077803 h 1097785"/>
              <a:gd name="connsiteX29" fmla="*/ 320213 w 7225330"/>
              <a:gd name="connsiteY29" fmla="*/ 1068196 h 1097785"/>
              <a:gd name="connsiteX30" fmla="*/ 340849 w 7225330"/>
              <a:gd name="connsiteY30" fmla="*/ 1066773 h 1097785"/>
              <a:gd name="connsiteX31" fmla="*/ 340137 w 7225330"/>
              <a:gd name="connsiteY31" fmla="*/ 1073533 h 1097785"/>
              <a:gd name="connsiteX32" fmla="*/ 344407 w 7225330"/>
              <a:gd name="connsiteY32" fmla="*/ 1081005 h 1097785"/>
              <a:gd name="connsiteX33" fmla="*/ 343695 w 7225330"/>
              <a:gd name="connsiteY33" fmla="*/ 1073533 h 1097785"/>
              <a:gd name="connsiteX34" fmla="*/ 340849 w 7225330"/>
              <a:gd name="connsiteY34" fmla="*/ 1066773 h 1097785"/>
              <a:gd name="connsiteX35" fmla="*/ 217033 w 7225330"/>
              <a:gd name="connsiteY35" fmla="*/ 1060369 h 1097785"/>
              <a:gd name="connsiteX36" fmla="*/ 218812 w 7225330"/>
              <a:gd name="connsiteY36" fmla="*/ 1060725 h 1097785"/>
              <a:gd name="connsiteX37" fmla="*/ 220591 w 7225330"/>
              <a:gd name="connsiteY37" fmla="*/ 1060369 h 1097785"/>
              <a:gd name="connsiteX38" fmla="*/ 220235 w 7225330"/>
              <a:gd name="connsiteY38" fmla="*/ 1067129 h 1097785"/>
              <a:gd name="connsiteX39" fmla="*/ 224149 w 7225330"/>
              <a:gd name="connsiteY39" fmla="*/ 1071043 h 1097785"/>
              <a:gd name="connsiteX40" fmla="*/ 224757 w 7225330"/>
              <a:gd name="connsiteY40" fmla="*/ 1097785 h 1097785"/>
              <a:gd name="connsiteX41" fmla="*/ 205559 w 7225330"/>
              <a:gd name="connsiteY41" fmla="*/ 1097785 h 1097785"/>
              <a:gd name="connsiteX42" fmla="*/ 207071 w 7225330"/>
              <a:gd name="connsiteY42" fmla="*/ 1086698 h 1097785"/>
              <a:gd name="connsiteX43" fmla="*/ 210629 w 7225330"/>
              <a:gd name="connsiteY43" fmla="*/ 1071754 h 1097785"/>
              <a:gd name="connsiteX44" fmla="*/ 212052 w 7225330"/>
              <a:gd name="connsiteY44" fmla="*/ 1072110 h 1097785"/>
              <a:gd name="connsiteX45" fmla="*/ 212764 w 7225330"/>
              <a:gd name="connsiteY45" fmla="*/ 1073889 h 1097785"/>
              <a:gd name="connsiteX46" fmla="*/ 213831 w 7225330"/>
              <a:gd name="connsiteY46" fmla="*/ 1066417 h 1097785"/>
              <a:gd name="connsiteX47" fmla="*/ 217033 w 7225330"/>
              <a:gd name="connsiteY47" fmla="*/ 1060369 h 1097785"/>
              <a:gd name="connsiteX48" fmla="*/ 268979 w 7225330"/>
              <a:gd name="connsiteY48" fmla="*/ 1044714 h 1097785"/>
              <a:gd name="connsiteX49" fmla="*/ 272181 w 7225330"/>
              <a:gd name="connsiteY49" fmla="*/ 1048984 h 1097785"/>
              <a:gd name="connsiteX50" fmla="*/ 273960 w 7225330"/>
              <a:gd name="connsiteY50" fmla="*/ 1055388 h 1097785"/>
              <a:gd name="connsiteX51" fmla="*/ 276450 w 7225330"/>
              <a:gd name="connsiteY51" fmla="*/ 1055744 h 1097785"/>
              <a:gd name="connsiteX52" fmla="*/ 278941 w 7225330"/>
              <a:gd name="connsiteY52" fmla="*/ 1053253 h 1097785"/>
              <a:gd name="connsiteX53" fmla="*/ 280720 w 7225330"/>
              <a:gd name="connsiteY53" fmla="*/ 1063927 h 1097785"/>
              <a:gd name="connsiteX54" fmla="*/ 281076 w 7225330"/>
              <a:gd name="connsiteY54" fmla="*/ 1070687 h 1097785"/>
              <a:gd name="connsiteX55" fmla="*/ 280720 w 7225330"/>
              <a:gd name="connsiteY55" fmla="*/ 1077091 h 1097785"/>
              <a:gd name="connsiteX56" fmla="*/ 280364 w 7225330"/>
              <a:gd name="connsiteY56" fmla="*/ 1085986 h 1097785"/>
              <a:gd name="connsiteX57" fmla="*/ 274316 w 7225330"/>
              <a:gd name="connsiteY57" fmla="*/ 1089188 h 1097785"/>
              <a:gd name="connsiteX58" fmla="*/ 272537 w 7225330"/>
              <a:gd name="connsiteY58" fmla="*/ 1097371 h 1097785"/>
              <a:gd name="connsiteX59" fmla="*/ 271461 w 7225330"/>
              <a:gd name="connsiteY59" fmla="*/ 1097785 h 1097785"/>
              <a:gd name="connsiteX60" fmla="*/ 251023 w 7225330"/>
              <a:gd name="connsiteY60" fmla="*/ 1097785 h 1097785"/>
              <a:gd name="connsiteX61" fmla="*/ 250478 w 7225330"/>
              <a:gd name="connsiteY61" fmla="*/ 1082784 h 1097785"/>
              <a:gd name="connsiteX62" fmla="*/ 251901 w 7225330"/>
              <a:gd name="connsiteY62" fmla="*/ 1064639 h 1097785"/>
              <a:gd name="connsiteX63" fmla="*/ 254036 w 7225330"/>
              <a:gd name="connsiteY63" fmla="*/ 1066773 h 1097785"/>
              <a:gd name="connsiteX64" fmla="*/ 254036 w 7225330"/>
              <a:gd name="connsiteY64" fmla="*/ 1063927 h 1097785"/>
              <a:gd name="connsiteX65" fmla="*/ 251901 w 7225330"/>
              <a:gd name="connsiteY65" fmla="*/ 1060369 h 1097785"/>
              <a:gd name="connsiteX66" fmla="*/ 254747 w 7225330"/>
              <a:gd name="connsiteY66" fmla="*/ 1058590 h 1097785"/>
              <a:gd name="connsiteX67" fmla="*/ 259017 w 7225330"/>
              <a:gd name="connsiteY67" fmla="*/ 1056100 h 1097785"/>
              <a:gd name="connsiteX68" fmla="*/ 258305 w 7225330"/>
              <a:gd name="connsiteY68" fmla="*/ 1073178 h 1097785"/>
              <a:gd name="connsiteX69" fmla="*/ 256170 w 7225330"/>
              <a:gd name="connsiteY69" fmla="*/ 1089544 h 1097785"/>
              <a:gd name="connsiteX70" fmla="*/ 258661 w 7225330"/>
              <a:gd name="connsiteY70" fmla="*/ 1089900 h 1097785"/>
              <a:gd name="connsiteX71" fmla="*/ 259017 w 7225330"/>
              <a:gd name="connsiteY71" fmla="*/ 1085986 h 1097785"/>
              <a:gd name="connsiteX72" fmla="*/ 263286 w 7225330"/>
              <a:gd name="connsiteY72" fmla="*/ 1089900 h 1097785"/>
              <a:gd name="connsiteX73" fmla="*/ 264709 w 7225330"/>
              <a:gd name="connsiteY73" fmla="*/ 1097371 h 1097785"/>
              <a:gd name="connsiteX74" fmla="*/ 265421 w 7225330"/>
              <a:gd name="connsiteY74" fmla="*/ 1090611 h 1097785"/>
              <a:gd name="connsiteX75" fmla="*/ 268979 w 7225330"/>
              <a:gd name="connsiteY75" fmla="*/ 1086698 h 1097785"/>
              <a:gd name="connsiteX76" fmla="*/ 263998 w 7225330"/>
              <a:gd name="connsiteY76" fmla="*/ 1069264 h 1097785"/>
              <a:gd name="connsiteX77" fmla="*/ 264709 w 7225330"/>
              <a:gd name="connsiteY77" fmla="*/ 1051118 h 1097785"/>
              <a:gd name="connsiteX78" fmla="*/ 262930 w 7225330"/>
              <a:gd name="connsiteY78" fmla="*/ 1052897 h 1097785"/>
              <a:gd name="connsiteX79" fmla="*/ 261151 w 7225330"/>
              <a:gd name="connsiteY79" fmla="*/ 1054676 h 1097785"/>
              <a:gd name="connsiteX80" fmla="*/ 262930 w 7225330"/>
              <a:gd name="connsiteY80" fmla="*/ 1050051 h 1097785"/>
              <a:gd name="connsiteX81" fmla="*/ 266133 w 7225330"/>
              <a:gd name="connsiteY81" fmla="*/ 1046137 h 1097785"/>
              <a:gd name="connsiteX82" fmla="*/ 268979 w 7225330"/>
              <a:gd name="connsiteY82" fmla="*/ 1047561 h 1097785"/>
              <a:gd name="connsiteX83" fmla="*/ 268979 w 7225330"/>
              <a:gd name="connsiteY83" fmla="*/ 1044714 h 1097785"/>
              <a:gd name="connsiteX84" fmla="*/ 313809 w 7225330"/>
              <a:gd name="connsiteY84" fmla="*/ 1024790 h 1097785"/>
              <a:gd name="connsiteX85" fmla="*/ 315232 w 7225330"/>
              <a:gd name="connsiteY85" fmla="*/ 1047205 h 1097785"/>
              <a:gd name="connsiteX86" fmla="*/ 313097 w 7225330"/>
              <a:gd name="connsiteY86" fmla="*/ 1068196 h 1097785"/>
              <a:gd name="connsiteX87" fmla="*/ 310962 w 7225330"/>
              <a:gd name="connsiteY87" fmla="*/ 1061081 h 1097785"/>
              <a:gd name="connsiteX88" fmla="*/ 311318 w 7225330"/>
              <a:gd name="connsiteY88" fmla="*/ 1055388 h 1097785"/>
              <a:gd name="connsiteX89" fmla="*/ 312030 w 7225330"/>
              <a:gd name="connsiteY89" fmla="*/ 1049695 h 1097785"/>
              <a:gd name="connsiteX90" fmla="*/ 310962 w 7225330"/>
              <a:gd name="connsiteY90" fmla="*/ 1043291 h 1097785"/>
              <a:gd name="connsiteX91" fmla="*/ 311674 w 7225330"/>
              <a:gd name="connsiteY91" fmla="*/ 1037954 h 1097785"/>
              <a:gd name="connsiteX92" fmla="*/ 311674 w 7225330"/>
              <a:gd name="connsiteY92" fmla="*/ 1030838 h 1097785"/>
              <a:gd name="connsiteX93" fmla="*/ 311674 w 7225330"/>
              <a:gd name="connsiteY93" fmla="*/ 1025501 h 1097785"/>
              <a:gd name="connsiteX94" fmla="*/ 313809 w 7225330"/>
              <a:gd name="connsiteY94" fmla="*/ 1024790 h 1097785"/>
              <a:gd name="connsiteX95" fmla="*/ 283211 w 7225330"/>
              <a:gd name="connsiteY95" fmla="*/ 999173 h 1097785"/>
              <a:gd name="connsiteX96" fmla="*/ 285701 w 7225330"/>
              <a:gd name="connsiteY96" fmla="*/ 1005933 h 1097785"/>
              <a:gd name="connsiteX97" fmla="*/ 287480 w 7225330"/>
              <a:gd name="connsiteY97" fmla="*/ 1014116 h 1097785"/>
              <a:gd name="connsiteX98" fmla="*/ 283922 w 7225330"/>
              <a:gd name="connsiteY98" fmla="*/ 1016962 h 1097785"/>
              <a:gd name="connsiteX99" fmla="*/ 281076 w 7225330"/>
              <a:gd name="connsiteY99" fmla="*/ 1016251 h 1097785"/>
              <a:gd name="connsiteX100" fmla="*/ 281787 w 7225330"/>
              <a:gd name="connsiteY100" fmla="*/ 1007712 h 1097785"/>
              <a:gd name="connsiteX101" fmla="*/ 283211 w 7225330"/>
              <a:gd name="connsiteY101" fmla="*/ 999173 h 1097785"/>
              <a:gd name="connsiteX102" fmla="*/ 333733 w 7225330"/>
              <a:gd name="connsiteY102" fmla="*/ 984229 h 1097785"/>
              <a:gd name="connsiteX103" fmla="*/ 332310 w 7225330"/>
              <a:gd name="connsiteY103" fmla="*/ 990634 h 1097785"/>
              <a:gd name="connsiteX104" fmla="*/ 336579 w 7225330"/>
              <a:gd name="connsiteY104" fmla="*/ 997038 h 1097785"/>
              <a:gd name="connsiteX105" fmla="*/ 337647 w 7225330"/>
              <a:gd name="connsiteY105" fmla="*/ 990634 h 1097785"/>
              <a:gd name="connsiteX106" fmla="*/ 333733 w 7225330"/>
              <a:gd name="connsiteY106" fmla="*/ 984229 h 1097785"/>
              <a:gd name="connsiteX107" fmla="*/ 347965 w 7225330"/>
              <a:gd name="connsiteY107" fmla="*/ 974979 h 1097785"/>
              <a:gd name="connsiteX108" fmla="*/ 345474 w 7225330"/>
              <a:gd name="connsiteY108" fmla="*/ 976046 h 1097785"/>
              <a:gd name="connsiteX109" fmla="*/ 342984 w 7225330"/>
              <a:gd name="connsiteY109" fmla="*/ 977114 h 1097785"/>
              <a:gd name="connsiteX110" fmla="*/ 345830 w 7225330"/>
              <a:gd name="connsiteY110" fmla="*/ 982095 h 1097785"/>
              <a:gd name="connsiteX111" fmla="*/ 350811 w 7225330"/>
              <a:gd name="connsiteY111" fmla="*/ 978537 h 1097785"/>
              <a:gd name="connsiteX112" fmla="*/ 347965 w 7225330"/>
              <a:gd name="connsiteY112" fmla="*/ 974979 h 1097785"/>
              <a:gd name="connsiteX113" fmla="*/ 372870 w 7225330"/>
              <a:gd name="connsiteY113" fmla="*/ 935842 h 1097785"/>
              <a:gd name="connsiteX114" fmla="*/ 372514 w 7225330"/>
              <a:gd name="connsiteY114" fmla="*/ 940467 h 1097785"/>
              <a:gd name="connsiteX115" fmla="*/ 377140 w 7225330"/>
              <a:gd name="connsiteY115" fmla="*/ 938688 h 1097785"/>
              <a:gd name="connsiteX116" fmla="*/ 374649 w 7225330"/>
              <a:gd name="connsiteY116" fmla="*/ 937265 h 1097785"/>
              <a:gd name="connsiteX117" fmla="*/ 372870 w 7225330"/>
              <a:gd name="connsiteY117" fmla="*/ 935842 h 1097785"/>
              <a:gd name="connsiteX118" fmla="*/ 192128 w 7225330"/>
              <a:gd name="connsiteY118" fmla="*/ 924456 h 1097785"/>
              <a:gd name="connsiteX119" fmla="*/ 195686 w 7225330"/>
              <a:gd name="connsiteY119" fmla="*/ 933707 h 1097785"/>
              <a:gd name="connsiteX120" fmla="*/ 193195 w 7225330"/>
              <a:gd name="connsiteY120" fmla="*/ 937976 h 1097785"/>
              <a:gd name="connsiteX121" fmla="*/ 192128 w 7225330"/>
              <a:gd name="connsiteY121" fmla="*/ 945804 h 1097785"/>
              <a:gd name="connsiteX122" fmla="*/ 323771 w 7225330"/>
              <a:gd name="connsiteY122" fmla="*/ 920187 h 1097785"/>
              <a:gd name="connsiteX123" fmla="*/ 321636 w 7225330"/>
              <a:gd name="connsiteY123" fmla="*/ 925880 h 1097785"/>
              <a:gd name="connsiteX124" fmla="*/ 316655 w 7225330"/>
              <a:gd name="connsiteY124" fmla="*/ 929437 h 1097785"/>
              <a:gd name="connsiteX125" fmla="*/ 319501 w 7225330"/>
              <a:gd name="connsiteY125" fmla="*/ 929082 h 1097785"/>
              <a:gd name="connsiteX126" fmla="*/ 323059 w 7225330"/>
              <a:gd name="connsiteY126" fmla="*/ 930149 h 1097785"/>
              <a:gd name="connsiteX127" fmla="*/ 323771 w 7225330"/>
              <a:gd name="connsiteY127" fmla="*/ 920187 h 1097785"/>
              <a:gd name="connsiteX128" fmla="*/ 270402 w 7225330"/>
              <a:gd name="connsiteY128" fmla="*/ 920187 h 1097785"/>
              <a:gd name="connsiteX129" fmla="*/ 273604 w 7225330"/>
              <a:gd name="connsiteY129" fmla="*/ 925168 h 1097785"/>
              <a:gd name="connsiteX130" fmla="*/ 271825 w 7225330"/>
              <a:gd name="connsiteY130" fmla="*/ 930149 h 1097785"/>
              <a:gd name="connsiteX131" fmla="*/ 269690 w 7225330"/>
              <a:gd name="connsiteY131" fmla="*/ 925168 h 1097785"/>
              <a:gd name="connsiteX132" fmla="*/ 270402 w 7225330"/>
              <a:gd name="connsiteY132" fmla="*/ 920187 h 1097785"/>
              <a:gd name="connsiteX133" fmla="*/ 313097 w 7225330"/>
              <a:gd name="connsiteY133" fmla="*/ 897416 h 1097785"/>
              <a:gd name="connsiteX134" fmla="*/ 314876 w 7225330"/>
              <a:gd name="connsiteY134" fmla="*/ 903465 h 1097785"/>
              <a:gd name="connsiteX135" fmla="*/ 310962 w 7225330"/>
              <a:gd name="connsiteY135" fmla="*/ 908802 h 1097785"/>
              <a:gd name="connsiteX136" fmla="*/ 310607 w 7225330"/>
              <a:gd name="connsiteY136" fmla="*/ 902753 h 1097785"/>
              <a:gd name="connsiteX137" fmla="*/ 313097 w 7225330"/>
              <a:gd name="connsiteY137" fmla="*/ 897416 h 1097785"/>
              <a:gd name="connsiteX138" fmla="*/ 316655 w 7225330"/>
              <a:gd name="connsiteY138" fmla="*/ 883184 h 1097785"/>
              <a:gd name="connsiteX139" fmla="*/ 314520 w 7225330"/>
              <a:gd name="connsiteY139" fmla="*/ 892435 h 1097785"/>
              <a:gd name="connsiteX140" fmla="*/ 312741 w 7225330"/>
              <a:gd name="connsiteY140" fmla="*/ 887810 h 1097785"/>
              <a:gd name="connsiteX141" fmla="*/ 316655 w 7225330"/>
              <a:gd name="connsiteY141" fmla="*/ 883184 h 1097785"/>
              <a:gd name="connsiteX142" fmla="*/ 382121 w 7225330"/>
              <a:gd name="connsiteY142" fmla="*/ 878915 h 1097785"/>
              <a:gd name="connsiteX143" fmla="*/ 381409 w 7225330"/>
              <a:gd name="connsiteY143" fmla="*/ 879271 h 1097785"/>
              <a:gd name="connsiteX144" fmla="*/ 381053 w 7225330"/>
              <a:gd name="connsiteY144" fmla="*/ 881761 h 1097785"/>
              <a:gd name="connsiteX145" fmla="*/ 380342 w 7225330"/>
              <a:gd name="connsiteY145" fmla="*/ 883896 h 1097785"/>
              <a:gd name="connsiteX146" fmla="*/ 377851 w 7225330"/>
              <a:gd name="connsiteY146" fmla="*/ 881761 h 1097785"/>
              <a:gd name="connsiteX147" fmla="*/ 375361 w 7225330"/>
              <a:gd name="connsiteY147" fmla="*/ 886387 h 1097785"/>
              <a:gd name="connsiteX148" fmla="*/ 379274 w 7225330"/>
              <a:gd name="connsiteY148" fmla="*/ 890300 h 1097785"/>
              <a:gd name="connsiteX149" fmla="*/ 382477 w 7225330"/>
              <a:gd name="connsiteY149" fmla="*/ 888521 h 1097785"/>
              <a:gd name="connsiteX150" fmla="*/ 387813 w 7225330"/>
              <a:gd name="connsiteY150" fmla="*/ 888877 h 1097785"/>
              <a:gd name="connsiteX151" fmla="*/ 387813 w 7225330"/>
              <a:gd name="connsiteY151" fmla="*/ 886031 h 1097785"/>
              <a:gd name="connsiteX152" fmla="*/ 384967 w 7225330"/>
              <a:gd name="connsiteY152" fmla="*/ 882473 h 1097785"/>
              <a:gd name="connsiteX153" fmla="*/ 382121 w 7225330"/>
              <a:gd name="connsiteY153" fmla="*/ 878915 h 1097785"/>
              <a:gd name="connsiteX154" fmla="*/ 360062 w 7225330"/>
              <a:gd name="connsiteY154" fmla="*/ 874645 h 1097785"/>
              <a:gd name="connsiteX155" fmla="*/ 357215 w 7225330"/>
              <a:gd name="connsiteY155" fmla="*/ 875001 h 1097785"/>
              <a:gd name="connsiteX156" fmla="*/ 354725 w 7225330"/>
              <a:gd name="connsiteY156" fmla="*/ 878915 h 1097785"/>
              <a:gd name="connsiteX157" fmla="*/ 352234 w 7225330"/>
              <a:gd name="connsiteY157" fmla="*/ 882117 h 1097785"/>
              <a:gd name="connsiteX158" fmla="*/ 350099 w 7225330"/>
              <a:gd name="connsiteY158" fmla="*/ 881050 h 1097785"/>
              <a:gd name="connsiteX159" fmla="*/ 349032 w 7225330"/>
              <a:gd name="connsiteY159" fmla="*/ 887454 h 1097785"/>
              <a:gd name="connsiteX160" fmla="*/ 345830 w 7225330"/>
              <a:gd name="connsiteY160" fmla="*/ 893147 h 1097785"/>
              <a:gd name="connsiteX161" fmla="*/ 345830 w 7225330"/>
              <a:gd name="connsiteY161" fmla="*/ 893502 h 1097785"/>
              <a:gd name="connsiteX162" fmla="*/ 348321 w 7225330"/>
              <a:gd name="connsiteY162" fmla="*/ 891724 h 1097785"/>
              <a:gd name="connsiteX163" fmla="*/ 351523 w 7225330"/>
              <a:gd name="connsiteY163" fmla="*/ 891724 h 1097785"/>
              <a:gd name="connsiteX164" fmla="*/ 352946 w 7225330"/>
              <a:gd name="connsiteY164" fmla="*/ 896705 h 1097785"/>
              <a:gd name="connsiteX165" fmla="*/ 354013 w 7225330"/>
              <a:gd name="connsiteY165" fmla="*/ 890656 h 1097785"/>
              <a:gd name="connsiteX166" fmla="*/ 353657 w 7225330"/>
              <a:gd name="connsiteY166" fmla="*/ 884608 h 1097785"/>
              <a:gd name="connsiteX167" fmla="*/ 354725 w 7225330"/>
              <a:gd name="connsiteY167" fmla="*/ 879271 h 1097785"/>
              <a:gd name="connsiteX168" fmla="*/ 360062 w 7225330"/>
              <a:gd name="connsiteY168" fmla="*/ 874645 h 1097785"/>
              <a:gd name="connsiteX169" fmla="*/ 234111 w 7225330"/>
              <a:gd name="connsiteY169" fmla="*/ 861125 h 1097785"/>
              <a:gd name="connsiteX170" fmla="*/ 238381 w 7225330"/>
              <a:gd name="connsiteY170" fmla="*/ 870020 h 1097785"/>
              <a:gd name="connsiteX171" fmla="*/ 238381 w 7225330"/>
              <a:gd name="connsiteY171" fmla="*/ 877492 h 1097785"/>
              <a:gd name="connsiteX172" fmla="*/ 235534 w 7225330"/>
              <a:gd name="connsiteY172" fmla="*/ 877492 h 1097785"/>
              <a:gd name="connsiteX173" fmla="*/ 234467 w 7225330"/>
              <a:gd name="connsiteY173" fmla="*/ 868953 h 1097785"/>
              <a:gd name="connsiteX174" fmla="*/ 234111 w 7225330"/>
              <a:gd name="connsiteY174" fmla="*/ 861125 h 1097785"/>
              <a:gd name="connsiteX175" fmla="*/ 213475 w 7225330"/>
              <a:gd name="connsiteY175" fmla="*/ 858279 h 1097785"/>
              <a:gd name="connsiteX176" fmla="*/ 217033 w 7225330"/>
              <a:gd name="connsiteY176" fmla="*/ 866462 h 1097785"/>
              <a:gd name="connsiteX177" fmla="*/ 215610 w 7225330"/>
              <a:gd name="connsiteY177" fmla="*/ 867174 h 1097785"/>
              <a:gd name="connsiteX178" fmla="*/ 213119 w 7225330"/>
              <a:gd name="connsiteY178" fmla="*/ 863260 h 1097785"/>
              <a:gd name="connsiteX179" fmla="*/ 213475 w 7225330"/>
              <a:gd name="connsiteY179" fmla="*/ 858279 h 1097785"/>
              <a:gd name="connsiteX180" fmla="*/ 256882 w 7225330"/>
              <a:gd name="connsiteY180" fmla="*/ 857567 h 1097785"/>
              <a:gd name="connsiteX181" fmla="*/ 256882 w 7225330"/>
              <a:gd name="connsiteY181" fmla="*/ 862904 h 1097785"/>
              <a:gd name="connsiteX182" fmla="*/ 260440 w 7225330"/>
              <a:gd name="connsiteY182" fmla="*/ 868241 h 1097785"/>
              <a:gd name="connsiteX183" fmla="*/ 258661 w 7225330"/>
              <a:gd name="connsiteY183" fmla="*/ 878203 h 1097785"/>
              <a:gd name="connsiteX184" fmla="*/ 260440 w 7225330"/>
              <a:gd name="connsiteY184" fmla="*/ 889589 h 1097785"/>
              <a:gd name="connsiteX185" fmla="*/ 258305 w 7225330"/>
              <a:gd name="connsiteY185" fmla="*/ 887454 h 1097785"/>
              <a:gd name="connsiteX186" fmla="*/ 256882 w 7225330"/>
              <a:gd name="connsiteY186" fmla="*/ 883184 h 1097785"/>
              <a:gd name="connsiteX187" fmla="*/ 255459 w 7225330"/>
              <a:gd name="connsiteY187" fmla="*/ 879627 h 1097785"/>
              <a:gd name="connsiteX188" fmla="*/ 252612 w 7225330"/>
              <a:gd name="connsiteY188" fmla="*/ 878915 h 1097785"/>
              <a:gd name="connsiteX189" fmla="*/ 256882 w 7225330"/>
              <a:gd name="connsiteY189" fmla="*/ 887810 h 1097785"/>
              <a:gd name="connsiteX190" fmla="*/ 256170 w 7225330"/>
              <a:gd name="connsiteY190" fmla="*/ 896705 h 1097785"/>
              <a:gd name="connsiteX191" fmla="*/ 251189 w 7225330"/>
              <a:gd name="connsiteY191" fmla="*/ 875713 h 1097785"/>
              <a:gd name="connsiteX192" fmla="*/ 256882 w 7225330"/>
              <a:gd name="connsiteY192" fmla="*/ 857567 h 1097785"/>
              <a:gd name="connsiteX193" fmla="*/ 405603 w 7225330"/>
              <a:gd name="connsiteY193" fmla="*/ 855433 h 1097785"/>
              <a:gd name="connsiteX194" fmla="*/ 403468 w 7225330"/>
              <a:gd name="connsiteY194" fmla="*/ 856144 h 1097785"/>
              <a:gd name="connsiteX195" fmla="*/ 401334 w 7225330"/>
              <a:gd name="connsiteY195" fmla="*/ 856856 h 1097785"/>
              <a:gd name="connsiteX196" fmla="*/ 407026 w 7225330"/>
              <a:gd name="connsiteY196" fmla="*/ 860414 h 1097785"/>
              <a:gd name="connsiteX197" fmla="*/ 405603 w 7225330"/>
              <a:gd name="connsiteY197" fmla="*/ 855433 h 1097785"/>
              <a:gd name="connsiteX198" fmla="*/ 310962 w 7225330"/>
              <a:gd name="connsiteY198" fmla="*/ 849028 h 1097785"/>
              <a:gd name="connsiteX199" fmla="*/ 319501 w 7225330"/>
              <a:gd name="connsiteY199" fmla="*/ 849740 h 1097785"/>
              <a:gd name="connsiteX200" fmla="*/ 320569 w 7225330"/>
              <a:gd name="connsiteY200" fmla="*/ 855077 h 1097785"/>
              <a:gd name="connsiteX201" fmla="*/ 320925 w 7225330"/>
              <a:gd name="connsiteY201" fmla="*/ 861837 h 1097785"/>
              <a:gd name="connsiteX202" fmla="*/ 318078 w 7225330"/>
              <a:gd name="connsiteY202" fmla="*/ 861837 h 1097785"/>
              <a:gd name="connsiteX203" fmla="*/ 315232 w 7225330"/>
              <a:gd name="connsiteY203" fmla="*/ 862549 h 1097785"/>
              <a:gd name="connsiteX204" fmla="*/ 315588 w 7225330"/>
              <a:gd name="connsiteY204" fmla="*/ 865751 h 1097785"/>
              <a:gd name="connsiteX205" fmla="*/ 318790 w 7225330"/>
              <a:gd name="connsiteY205" fmla="*/ 866818 h 1097785"/>
              <a:gd name="connsiteX206" fmla="*/ 315588 w 7225330"/>
              <a:gd name="connsiteY206" fmla="*/ 873222 h 1097785"/>
              <a:gd name="connsiteX207" fmla="*/ 312385 w 7225330"/>
              <a:gd name="connsiteY207" fmla="*/ 878203 h 1097785"/>
              <a:gd name="connsiteX208" fmla="*/ 310962 w 7225330"/>
              <a:gd name="connsiteY208" fmla="*/ 869309 h 1097785"/>
              <a:gd name="connsiteX209" fmla="*/ 308116 w 7225330"/>
              <a:gd name="connsiteY209" fmla="*/ 858991 h 1097785"/>
              <a:gd name="connsiteX210" fmla="*/ 310962 w 7225330"/>
              <a:gd name="connsiteY210" fmla="*/ 849028 h 1097785"/>
              <a:gd name="connsiteX211" fmla="*/ 192128 w 7225330"/>
              <a:gd name="connsiteY211" fmla="*/ 841201 h 1097785"/>
              <a:gd name="connsiteX212" fmla="*/ 201378 w 7225330"/>
              <a:gd name="connsiteY212" fmla="*/ 854365 h 1097785"/>
              <a:gd name="connsiteX213" fmla="*/ 207783 w 7225330"/>
              <a:gd name="connsiteY213" fmla="*/ 857567 h 1097785"/>
              <a:gd name="connsiteX214" fmla="*/ 209917 w 7225330"/>
              <a:gd name="connsiteY214" fmla="*/ 866462 h 1097785"/>
              <a:gd name="connsiteX215" fmla="*/ 204936 w 7225330"/>
              <a:gd name="connsiteY215" fmla="*/ 871799 h 1097785"/>
              <a:gd name="connsiteX216" fmla="*/ 202090 w 7225330"/>
              <a:gd name="connsiteY216" fmla="*/ 866106 h 1097785"/>
              <a:gd name="connsiteX217" fmla="*/ 202801 w 7225330"/>
              <a:gd name="connsiteY217" fmla="*/ 861837 h 1097785"/>
              <a:gd name="connsiteX218" fmla="*/ 196753 w 7225330"/>
              <a:gd name="connsiteY218" fmla="*/ 857212 h 1097785"/>
              <a:gd name="connsiteX219" fmla="*/ 192128 w 7225330"/>
              <a:gd name="connsiteY219" fmla="*/ 849740 h 1097785"/>
              <a:gd name="connsiteX220" fmla="*/ 281343 w 7225330"/>
              <a:gd name="connsiteY220" fmla="*/ 839867 h 1097785"/>
              <a:gd name="connsiteX221" fmla="*/ 283922 w 7225330"/>
              <a:gd name="connsiteY221" fmla="*/ 840489 h 1097785"/>
              <a:gd name="connsiteX222" fmla="*/ 283566 w 7225330"/>
              <a:gd name="connsiteY222" fmla="*/ 842624 h 1097785"/>
              <a:gd name="connsiteX223" fmla="*/ 285345 w 7225330"/>
              <a:gd name="connsiteY223" fmla="*/ 846182 h 1097785"/>
              <a:gd name="connsiteX224" fmla="*/ 283922 w 7225330"/>
              <a:gd name="connsiteY224" fmla="*/ 847961 h 1097785"/>
              <a:gd name="connsiteX225" fmla="*/ 282499 w 7225330"/>
              <a:gd name="connsiteY225" fmla="*/ 849740 h 1097785"/>
              <a:gd name="connsiteX226" fmla="*/ 280720 w 7225330"/>
              <a:gd name="connsiteY226" fmla="*/ 848317 h 1097785"/>
              <a:gd name="connsiteX227" fmla="*/ 278229 w 7225330"/>
              <a:gd name="connsiteY227" fmla="*/ 846894 h 1097785"/>
              <a:gd name="connsiteX228" fmla="*/ 280720 w 7225330"/>
              <a:gd name="connsiteY228" fmla="*/ 842268 h 1097785"/>
              <a:gd name="connsiteX229" fmla="*/ 281343 w 7225330"/>
              <a:gd name="connsiteY229" fmla="*/ 839867 h 1097785"/>
              <a:gd name="connsiteX230" fmla="*/ 321280 w 7225330"/>
              <a:gd name="connsiteY230" fmla="*/ 835864 h 1097785"/>
              <a:gd name="connsiteX231" fmla="*/ 322348 w 7225330"/>
              <a:gd name="connsiteY231" fmla="*/ 837643 h 1097785"/>
              <a:gd name="connsiteX232" fmla="*/ 321992 w 7225330"/>
              <a:gd name="connsiteY232" fmla="*/ 844403 h 1097785"/>
              <a:gd name="connsiteX233" fmla="*/ 321636 w 7225330"/>
              <a:gd name="connsiteY233" fmla="*/ 851163 h 1097785"/>
              <a:gd name="connsiteX234" fmla="*/ 319501 w 7225330"/>
              <a:gd name="connsiteY234" fmla="*/ 844403 h 1097785"/>
              <a:gd name="connsiteX235" fmla="*/ 318078 w 7225330"/>
              <a:gd name="connsiteY235" fmla="*/ 837643 h 1097785"/>
              <a:gd name="connsiteX236" fmla="*/ 319146 w 7225330"/>
              <a:gd name="connsiteY236" fmla="*/ 838710 h 1097785"/>
              <a:gd name="connsiteX237" fmla="*/ 320213 w 7225330"/>
              <a:gd name="connsiteY237" fmla="*/ 837287 h 1097785"/>
              <a:gd name="connsiteX238" fmla="*/ 321280 w 7225330"/>
              <a:gd name="connsiteY238" fmla="*/ 835864 h 1097785"/>
              <a:gd name="connsiteX239" fmla="*/ 254747 w 7225330"/>
              <a:gd name="connsiteY239" fmla="*/ 822700 h 1097785"/>
              <a:gd name="connsiteX240" fmla="*/ 254747 w 7225330"/>
              <a:gd name="connsiteY240" fmla="*/ 830527 h 1097785"/>
              <a:gd name="connsiteX241" fmla="*/ 251545 w 7225330"/>
              <a:gd name="connsiteY241" fmla="*/ 828392 h 1097785"/>
              <a:gd name="connsiteX242" fmla="*/ 249766 w 7225330"/>
              <a:gd name="connsiteY242" fmla="*/ 824835 h 1097785"/>
              <a:gd name="connsiteX243" fmla="*/ 252257 w 7225330"/>
              <a:gd name="connsiteY243" fmla="*/ 823767 h 1097785"/>
              <a:gd name="connsiteX244" fmla="*/ 254747 w 7225330"/>
              <a:gd name="connsiteY244" fmla="*/ 822700 h 1097785"/>
              <a:gd name="connsiteX245" fmla="*/ 291038 w 7225330"/>
              <a:gd name="connsiteY245" fmla="*/ 818430 h 1097785"/>
              <a:gd name="connsiteX246" fmla="*/ 294596 w 7225330"/>
              <a:gd name="connsiteY246" fmla="*/ 820565 h 1097785"/>
              <a:gd name="connsiteX247" fmla="*/ 291038 w 7225330"/>
              <a:gd name="connsiteY247" fmla="*/ 824479 h 1097785"/>
              <a:gd name="connsiteX248" fmla="*/ 287480 w 7225330"/>
              <a:gd name="connsiteY248" fmla="*/ 821277 h 1097785"/>
              <a:gd name="connsiteX249" fmla="*/ 291038 w 7225330"/>
              <a:gd name="connsiteY249" fmla="*/ 818430 h 1097785"/>
              <a:gd name="connsiteX250" fmla="*/ 332310 w 7225330"/>
              <a:gd name="connsiteY250" fmla="*/ 812738 h 1097785"/>
              <a:gd name="connsiteX251" fmla="*/ 332666 w 7225330"/>
              <a:gd name="connsiteY251" fmla="*/ 818786 h 1097785"/>
              <a:gd name="connsiteX252" fmla="*/ 334445 w 7225330"/>
              <a:gd name="connsiteY252" fmla="*/ 825546 h 1097785"/>
              <a:gd name="connsiteX253" fmla="*/ 330531 w 7225330"/>
              <a:gd name="connsiteY253" fmla="*/ 823411 h 1097785"/>
              <a:gd name="connsiteX254" fmla="*/ 328752 w 7225330"/>
              <a:gd name="connsiteY254" fmla="*/ 817007 h 1097785"/>
              <a:gd name="connsiteX255" fmla="*/ 330887 w 7225330"/>
              <a:gd name="connsiteY255" fmla="*/ 815228 h 1097785"/>
              <a:gd name="connsiteX256" fmla="*/ 332310 w 7225330"/>
              <a:gd name="connsiteY256" fmla="*/ 812738 h 1097785"/>
              <a:gd name="connsiteX257" fmla="*/ 430153 w 7225330"/>
              <a:gd name="connsiteY257" fmla="*/ 811314 h 1097785"/>
              <a:gd name="connsiteX258" fmla="*/ 424816 w 7225330"/>
              <a:gd name="connsiteY258" fmla="*/ 814161 h 1097785"/>
              <a:gd name="connsiteX259" fmla="*/ 427662 w 7225330"/>
              <a:gd name="connsiteY259" fmla="*/ 816651 h 1097785"/>
              <a:gd name="connsiteX260" fmla="*/ 431932 w 7225330"/>
              <a:gd name="connsiteY260" fmla="*/ 816296 h 1097785"/>
              <a:gd name="connsiteX261" fmla="*/ 430153 w 7225330"/>
              <a:gd name="connsiteY261" fmla="*/ 811314 h 1097785"/>
              <a:gd name="connsiteX262" fmla="*/ 323771 w 7225330"/>
              <a:gd name="connsiteY262" fmla="*/ 811314 h 1097785"/>
              <a:gd name="connsiteX263" fmla="*/ 328396 w 7225330"/>
              <a:gd name="connsiteY263" fmla="*/ 824123 h 1097785"/>
              <a:gd name="connsiteX264" fmla="*/ 325194 w 7225330"/>
              <a:gd name="connsiteY264" fmla="*/ 836220 h 1097785"/>
              <a:gd name="connsiteX265" fmla="*/ 320213 w 7225330"/>
              <a:gd name="connsiteY265" fmla="*/ 830527 h 1097785"/>
              <a:gd name="connsiteX266" fmla="*/ 318790 w 7225330"/>
              <a:gd name="connsiteY266" fmla="*/ 834441 h 1097785"/>
              <a:gd name="connsiteX267" fmla="*/ 315943 w 7225330"/>
              <a:gd name="connsiteY267" fmla="*/ 834797 h 1097785"/>
              <a:gd name="connsiteX268" fmla="*/ 316299 w 7225330"/>
              <a:gd name="connsiteY268" fmla="*/ 831239 h 1097785"/>
              <a:gd name="connsiteX269" fmla="*/ 315943 w 7225330"/>
              <a:gd name="connsiteY269" fmla="*/ 827681 h 1097785"/>
              <a:gd name="connsiteX270" fmla="*/ 320569 w 7225330"/>
              <a:gd name="connsiteY270" fmla="*/ 827325 h 1097785"/>
              <a:gd name="connsiteX271" fmla="*/ 325194 w 7225330"/>
              <a:gd name="connsiteY271" fmla="*/ 827681 h 1097785"/>
              <a:gd name="connsiteX272" fmla="*/ 324482 w 7225330"/>
              <a:gd name="connsiteY272" fmla="*/ 823056 h 1097785"/>
              <a:gd name="connsiteX273" fmla="*/ 325194 w 7225330"/>
              <a:gd name="connsiteY273" fmla="*/ 819853 h 1097785"/>
              <a:gd name="connsiteX274" fmla="*/ 321636 w 7225330"/>
              <a:gd name="connsiteY274" fmla="*/ 818430 h 1097785"/>
              <a:gd name="connsiteX275" fmla="*/ 318078 w 7225330"/>
              <a:gd name="connsiteY275" fmla="*/ 816296 h 1097785"/>
              <a:gd name="connsiteX276" fmla="*/ 320213 w 7225330"/>
              <a:gd name="connsiteY276" fmla="*/ 813805 h 1097785"/>
              <a:gd name="connsiteX277" fmla="*/ 323771 w 7225330"/>
              <a:gd name="connsiteY277" fmla="*/ 811314 h 1097785"/>
              <a:gd name="connsiteX278" fmla="*/ 413430 w 7225330"/>
              <a:gd name="connsiteY278" fmla="*/ 806333 h 1097785"/>
              <a:gd name="connsiteX279" fmla="*/ 409873 w 7225330"/>
              <a:gd name="connsiteY279" fmla="*/ 809180 h 1097785"/>
              <a:gd name="connsiteX280" fmla="*/ 419123 w 7225330"/>
              <a:gd name="connsiteY280" fmla="*/ 814872 h 1097785"/>
              <a:gd name="connsiteX281" fmla="*/ 417700 w 7225330"/>
              <a:gd name="connsiteY281" fmla="*/ 809535 h 1097785"/>
              <a:gd name="connsiteX282" fmla="*/ 413430 w 7225330"/>
              <a:gd name="connsiteY282" fmla="*/ 806333 h 1097785"/>
              <a:gd name="connsiteX283" fmla="*/ 192128 w 7225330"/>
              <a:gd name="connsiteY283" fmla="*/ 801352 h 1097785"/>
              <a:gd name="connsiteX284" fmla="*/ 200311 w 7225330"/>
              <a:gd name="connsiteY284" fmla="*/ 812382 h 1097785"/>
              <a:gd name="connsiteX285" fmla="*/ 207783 w 7225330"/>
              <a:gd name="connsiteY285" fmla="*/ 824835 h 1097785"/>
              <a:gd name="connsiteX286" fmla="*/ 203869 w 7225330"/>
              <a:gd name="connsiteY286" fmla="*/ 833729 h 1097785"/>
              <a:gd name="connsiteX287" fmla="*/ 210629 w 7225330"/>
              <a:gd name="connsiteY287" fmla="*/ 838355 h 1097785"/>
              <a:gd name="connsiteX288" fmla="*/ 210629 w 7225330"/>
              <a:gd name="connsiteY288" fmla="*/ 842268 h 1097785"/>
              <a:gd name="connsiteX289" fmla="*/ 213475 w 7225330"/>
              <a:gd name="connsiteY289" fmla="*/ 844759 h 1097785"/>
              <a:gd name="connsiteX290" fmla="*/ 215610 w 7225330"/>
              <a:gd name="connsiteY290" fmla="*/ 848317 h 1097785"/>
              <a:gd name="connsiteX291" fmla="*/ 214898 w 7225330"/>
              <a:gd name="connsiteY291" fmla="*/ 854721 h 1097785"/>
              <a:gd name="connsiteX292" fmla="*/ 208494 w 7225330"/>
              <a:gd name="connsiteY292" fmla="*/ 846894 h 1097785"/>
              <a:gd name="connsiteX293" fmla="*/ 204936 w 7225330"/>
              <a:gd name="connsiteY293" fmla="*/ 837643 h 1097785"/>
              <a:gd name="connsiteX294" fmla="*/ 202801 w 7225330"/>
              <a:gd name="connsiteY294" fmla="*/ 840489 h 1097785"/>
              <a:gd name="connsiteX295" fmla="*/ 200667 w 7225330"/>
              <a:gd name="connsiteY295" fmla="*/ 843336 h 1097785"/>
              <a:gd name="connsiteX296" fmla="*/ 195686 w 7225330"/>
              <a:gd name="connsiteY296" fmla="*/ 836220 h 1097785"/>
              <a:gd name="connsiteX297" fmla="*/ 192128 w 7225330"/>
              <a:gd name="connsiteY297" fmla="*/ 829816 h 1097785"/>
              <a:gd name="connsiteX298" fmla="*/ 412719 w 7225330"/>
              <a:gd name="connsiteY298" fmla="*/ 797083 h 1097785"/>
              <a:gd name="connsiteX299" fmla="*/ 409873 w 7225330"/>
              <a:gd name="connsiteY299" fmla="*/ 797439 h 1097785"/>
              <a:gd name="connsiteX300" fmla="*/ 408449 w 7225330"/>
              <a:gd name="connsiteY300" fmla="*/ 799929 h 1097785"/>
              <a:gd name="connsiteX301" fmla="*/ 406315 w 7225330"/>
              <a:gd name="connsiteY301" fmla="*/ 802775 h 1097785"/>
              <a:gd name="connsiteX302" fmla="*/ 402045 w 7225330"/>
              <a:gd name="connsiteY302" fmla="*/ 804199 h 1097785"/>
              <a:gd name="connsiteX303" fmla="*/ 388169 w 7225330"/>
              <a:gd name="connsiteY303" fmla="*/ 830171 h 1097785"/>
              <a:gd name="connsiteX304" fmla="*/ 370024 w 7225330"/>
              <a:gd name="connsiteY304" fmla="*/ 853298 h 1097785"/>
              <a:gd name="connsiteX305" fmla="*/ 367177 w 7225330"/>
              <a:gd name="connsiteY305" fmla="*/ 862549 h 1097785"/>
              <a:gd name="connsiteX306" fmla="*/ 361485 w 7225330"/>
              <a:gd name="connsiteY306" fmla="*/ 871088 h 1097785"/>
              <a:gd name="connsiteX307" fmla="*/ 387102 w 7225330"/>
              <a:gd name="connsiteY307" fmla="*/ 834085 h 1097785"/>
              <a:gd name="connsiteX308" fmla="*/ 412719 w 7225330"/>
              <a:gd name="connsiteY308" fmla="*/ 797083 h 1097785"/>
              <a:gd name="connsiteX309" fmla="*/ 315943 w 7225330"/>
              <a:gd name="connsiteY309" fmla="*/ 793525 h 1097785"/>
              <a:gd name="connsiteX310" fmla="*/ 316655 w 7225330"/>
              <a:gd name="connsiteY310" fmla="*/ 801352 h 1097785"/>
              <a:gd name="connsiteX311" fmla="*/ 319501 w 7225330"/>
              <a:gd name="connsiteY311" fmla="*/ 807045 h 1097785"/>
              <a:gd name="connsiteX312" fmla="*/ 315943 w 7225330"/>
              <a:gd name="connsiteY312" fmla="*/ 809180 h 1097785"/>
              <a:gd name="connsiteX313" fmla="*/ 313097 w 7225330"/>
              <a:gd name="connsiteY313" fmla="*/ 814161 h 1097785"/>
              <a:gd name="connsiteX314" fmla="*/ 312741 w 7225330"/>
              <a:gd name="connsiteY314" fmla="*/ 802420 h 1097785"/>
              <a:gd name="connsiteX315" fmla="*/ 315943 w 7225330"/>
              <a:gd name="connsiteY315" fmla="*/ 793525 h 1097785"/>
              <a:gd name="connsiteX316" fmla="*/ 382832 w 7225330"/>
              <a:gd name="connsiteY316" fmla="*/ 788544 h 1097785"/>
              <a:gd name="connsiteX317" fmla="*/ 376428 w 7225330"/>
              <a:gd name="connsiteY317" fmla="*/ 790679 h 1097785"/>
              <a:gd name="connsiteX318" fmla="*/ 377495 w 7225330"/>
              <a:gd name="connsiteY318" fmla="*/ 796371 h 1097785"/>
              <a:gd name="connsiteX319" fmla="*/ 377140 w 7225330"/>
              <a:gd name="connsiteY319" fmla="*/ 801352 h 1097785"/>
              <a:gd name="connsiteX320" fmla="*/ 379630 w 7225330"/>
              <a:gd name="connsiteY320" fmla="*/ 796015 h 1097785"/>
              <a:gd name="connsiteX321" fmla="*/ 382832 w 7225330"/>
              <a:gd name="connsiteY321" fmla="*/ 788544 h 1097785"/>
              <a:gd name="connsiteX322" fmla="*/ 411296 w 7225330"/>
              <a:gd name="connsiteY322" fmla="*/ 787832 h 1097785"/>
              <a:gd name="connsiteX323" fmla="*/ 409161 w 7225330"/>
              <a:gd name="connsiteY323" fmla="*/ 788188 h 1097785"/>
              <a:gd name="connsiteX324" fmla="*/ 407026 w 7225330"/>
              <a:gd name="connsiteY324" fmla="*/ 788544 h 1097785"/>
              <a:gd name="connsiteX325" fmla="*/ 409873 w 7225330"/>
              <a:gd name="connsiteY325" fmla="*/ 792813 h 1097785"/>
              <a:gd name="connsiteX326" fmla="*/ 413430 w 7225330"/>
              <a:gd name="connsiteY326" fmla="*/ 794236 h 1097785"/>
              <a:gd name="connsiteX327" fmla="*/ 413786 w 7225330"/>
              <a:gd name="connsiteY327" fmla="*/ 791746 h 1097785"/>
              <a:gd name="connsiteX328" fmla="*/ 411296 w 7225330"/>
              <a:gd name="connsiteY328" fmla="*/ 787832 h 1097785"/>
              <a:gd name="connsiteX329" fmla="*/ 280364 w 7225330"/>
              <a:gd name="connsiteY329" fmla="*/ 780716 h 1097785"/>
              <a:gd name="connsiteX330" fmla="*/ 279653 w 7225330"/>
              <a:gd name="connsiteY330" fmla="*/ 784630 h 1097785"/>
              <a:gd name="connsiteX331" fmla="*/ 276095 w 7225330"/>
              <a:gd name="connsiteY331" fmla="*/ 786053 h 1097785"/>
              <a:gd name="connsiteX332" fmla="*/ 271469 w 7225330"/>
              <a:gd name="connsiteY332" fmla="*/ 786765 h 1097785"/>
              <a:gd name="connsiteX333" fmla="*/ 268267 w 7225330"/>
              <a:gd name="connsiteY333" fmla="*/ 789255 h 1097785"/>
              <a:gd name="connsiteX334" fmla="*/ 275383 w 7225330"/>
              <a:gd name="connsiteY334" fmla="*/ 797083 h 1097785"/>
              <a:gd name="connsiteX335" fmla="*/ 278941 w 7225330"/>
              <a:gd name="connsiteY335" fmla="*/ 793525 h 1097785"/>
              <a:gd name="connsiteX336" fmla="*/ 280364 w 7225330"/>
              <a:gd name="connsiteY336" fmla="*/ 789611 h 1097785"/>
              <a:gd name="connsiteX337" fmla="*/ 282499 w 7225330"/>
              <a:gd name="connsiteY337" fmla="*/ 786409 h 1097785"/>
              <a:gd name="connsiteX338" fmla="*/ 287480 w 7225330"/>
              <a:gd name="connsiteY338" fmla="*/ 784274 h 1097785"/>
              <a:gd name="connsiteX339" fmla="*/ 280364 w 7225330"/>
              <a:gd name="connsiteY339" fmla="*/ 780716 h 1097785"/>
              <a:gd name="connsiteX340" fmla="*/ 352590 w 7225330"/>
              <a:gd name="connsiteY340" fmla="*/ 775735 h 1097785"/>
              <a:gd name="connsiteX341" fmla="*/ 348676 w 7225330"/>
              <a:gd name="connsiteY341" fmla="*/ 777158 h 1097785"/>
              <a:gd name="connsiteX342" fmla="*/ 350455 w 7225330"/>
              <a:gd name="connsiteY342" fmla="*/ 779293 h 1097785"/>
              <a:gd name="connsiteX343" fmla="*/ 352234 w 7225330"/>
              <a:gd name="connsiteY343" fmla="*/ 782139 h 1097785"/>
              <a:gd name="connsiteX344" fmla="*/ 354369 w 7225330"/>
              <a:gd name="connsiteY344" fmla="*/ 777158 h 1097785"/>
              <a:gd name="connsiteX345" fmla="*/ 352590 w 7225330"/>
              <a:gd name="connsiteY345" fmla="*/ 775735 h 1097785"/>
              <a:gd name="connsiteX346" fmla="*/ 422681 w 7225330"/>
              <a:gd name="connsiteY346" fmla="*/ 774312 h 1097785"/>
              <a:gd name="connsiteX347" fmla="*/ 421258 w 7225330"/>
              <a:gd name="connsiteY347" fmla="*/ 781428 h 1097785"/>
              <a:gd name="connsiteX348" fmla="*/ 417700 w 7225330"/>
              <a:gd name="connsiteY348" fmla="*/ 788544 h 1097785"/>
              <a:gd name="connsiteX349" fmla="*/ 422325 w 7225330"/>
              <a:gd name="connsiteY349" fmla="*/ 784630 h 1097785"/>
              <a:gd name="connsiteX350" fmla="*/ 428374 w 7225330"/>
              <a:gd name="connsiteY350" fmla="*/ 778582 h 1097785"/>
              <a:gd name="connsiteX351" fmla="*/ 425883 w 7225330"/>
              <a:gd name="connsiteY351" fmla="*/ 776091 h 1097785"/>
              <a:gd name="connsiteX352" fmla="*/ 422681 w 7225330"/>
              <a:gd name="connsiteY352" fmla="*/ 774312 h 1097785"/>
              <a:gd name="connsiteX353" fmla="*/ 204225 w 7225330"/>
              <a:gd name="connsiteY353" fmla="*/ 772177 h 1097785"/>
              <a:gd name="connsiteX354" fmla="*/ 201734 w 7225330"/>
              <a:gd name="connsiteY354" fmla="*/ 776447 h 1097785"/>
              <a:gd name="connsiteX355" fmla="*/ 204225 w 7225330"/>
              <a:gd name="connsiteY355" fmla="*/ 782139 h 1097785"/>
              <a:gd name="connsiteX356" fmla="*/ 206004 w 7225330"/>
              <a:gd name="connsiteY356" fmla="*/ 777870 h 1097785"/>
              <a:gd name="connsiteX357" fmla="*/ 204225 w 7225330"/>
              <a:gd name="connsiteY357" fmla="*/ 772177 h 1097785"/>
              <a:gd name="connsiteX358" fmla="*/ 392617 w 7225330"/>
              <a:gd name="connsiteY358" fmla="*/ 771999 h 1097785"/>
              <a:gd name="connsiteX359" fmla="*/ 383544 w 7225330"/>
              <a:gd name="connsiteY359" fmla="*/ 773600 h 1097785"/>
              <a:gd name="connsiteX360" fmla="*/ 384967 w 7225330"/>
              <a:gd name="connsiteY360" fmla="*/ 780005 h 1097785"/>
              <a:gd name="connsiteX361" fmla="*/ 386390 w 7225330"/>
              <a:gd name="connsiteY361" fmla="*/ 784986 h 1097785"/>
              <a:gd name="connsiteX362" fmla="*/ 398487 w 7225330"/>
              <a:gd name="connsiteY362" fmla="*/ 777158 h 1097785"/>
              <a:gd name="connsiteX363" fmla="*/ 392617 w 7225330"/>
              <a:gd name="connsiteY363" fmla="*/ 771999 h 1097785"/>
              <a:gd name="connsiteX364" fmla="*/ 328040 w 7225330"/>
              <a:gd name="connsiteY364" fmla="*/ 767908 h 1097785"/>
              <a:gd name="connsiteX365" fmla="*/ 328040 w 7225330"/>
              <a:gd name="connsiteY365" fmla="*/ 772889 h 1097785"/>
              <a:gd name="connsiteX366" fmla="*/ 330175 w 7225330"/>
              <a:gd name="connsiteY366" fmla="*/ 779293 h 1097785"/>
              <a:gd name="connsiteX367" fmla="*/ 331598 w 7225330"/>
              <a:gd name="connsiteY367" fmla="*/ 773600 h 1097785"/>
              <a:gd name="connsiteX368" fmla="*/ 328040 w 7225330"/>
              <a:gd name="connsiteY368" fmla="*/ 767908 h 1097785"/>
              <a:gd name="connsiteX369" fmla="*/ 354369 w 7225330"/>
              <a:gd name="connsiteY369" fmla="*/ 758657 h 1097785"/>
              <a:gd name="connsiteX370" fmla="*/ 354013 w 7225330"/>
              <a:gd name="connsiteY370" fmla="*/ 762571 h 1097785"/>
              <a:gd name="connsiteX371" fmla="*/ 351878 w 7225330"/>
              <a:gd name="connsiteY371" fmla="*/ 765773 h 1097785"/>
              <a:gd name="connsiteX372" fmla="*/ 350811 w 7225330"/>
              <a:gd name="connsiteY372" fmla="*/ 768975 h 1097785"/>
              <a:gd name="connsiteX373" fmla="*/ 352946 w 7225330"/>
              <a:gd name="connsiteY373" fmla="*/ 772177 h 1097785"/>
              <a:gd name="connsiteX374" fmla="*/ 354369 w 7225330"/>
              <a:gd name="connsiteY374" fmla="*/ 767908 h 1097785"/>
              <a:gd name="connsiteX375" fmla="*/ 356504 w 7225330"/>
              <a:gd name="connsiteY375" fmla="*/ 764350 h 1097785"/>
              <a:gd name="connsiteX376" fmla="*/ 355081 w 7225330"/>
              <a:gd name="connsiteY376" fmla="*/ 761504 h 1097785"/>
              <a:gd name="connsiteX377" fmla="*/ 354369 w 7225330"/>
              <a:gd name="connsiteY377" fmla="*/ 758657 h 1097785"/>
              <a:gd name="connsiteX378" fmla="*/ 282499 w 7225330"/>
              <a:gd name="connsiteY378" fmla="*/ 757234 h 1097785"/>
              <a:gd name="connsiteX379" fmla="*/ 287480 w 7225330"/>
              <a:gd name="connsiteY379" fmla="*/ 757590 h 1097785"/>
              <a:gd name="connsiteX380" fmla="*/ 290326 w 7225330"/>
              <a:gd name="connsiteY380" fmla="*/ 761504 h 1097785"/>
              <a:gd name="connsiteX381" fmla="*/ 289971 w 7225330"/>
              <a:gd name="connsiteY381" fmla="*/ 764706 h 1097785"/>
              <a:gd name="connsiteX382" fmla="*/ 286057 w 7225330"/>
              <a:gd name="connsiteY382" fmla="*/ 763638 h 1097785"/>
              <a:gd name="connsiteX383" fmla="*/ 286413 w 7225330"/>
              <a:gd name="connsiteY383" fmla="*/ 760792 h 1097785"/>
              <a:gd name="connsiteX384" fmla="*/ 282499 w 7225330"/>
              <a:gd name="connsiteY384" fmla="*/ 757234 h 1097785"/>
              <a:gd name="connsiteX385" fmla="*/ 315943 w 7225330"/>
              <a:gd name="connsiteY385" fmla="*/ 748695 h 1097785"/>
              <a:gd name="connsiteX386" fmla="*/ 317722 w 7225330"/>
              <a:gd name="connsiteY386" fmla="*/ 750830 h 1097785"/>
              <a:gd name="connsiteX387" fmla="*/ 319501 w 7225330"/>
              <a:gd name="connsiteY387" fmla="*/ 752965 h 1097785"/>
              <a:gd name="connsiteX388" fmla="*/ 315588 w 7225330"/>
              <a:gd name="connsiteY388" fmla="*/ 754743 h 1097785"/>
              <a:gd name="connsiteX389" fmla="*/ 311674 w 7225330"/>
              <a:gd name="connsiteY389" fmla="*/ 752965 h 1097785"/>
              <a:gd name="connsiteX390" fmla="*/ 314876 w 7225330"/>
              <a:gd name="connsiteY390" fmla="*/ 750830 h 1097785"/>
              <a:gd name="connsiteX391" fmla="*/ 315943 w 7225330"/>
              <a:gd name="connsiteY391" fmla="*/ 748695 h 1097785"/>
              <a:gd name="connsiteX392" fmla="*/ 258305 w 7225330"/>
              <a:gd name="connsiteY392" fmla="*/ 745137 h 1097785"/>
              <a:gd name="connsiteX393" fmla="*/ 258661 w 7225330"/>
              <a:gd name="connsiteY393" fmla="*/ 750830 h 1097785"/>
              <a:gd name="connsiteX394" fmla="*/ 257593 w 7225330"/>
              <a:gd name="connsiteY394" fmla="*/ 755811 h 1097785"/>
              <a:gd name="connsiteX395" fmla="*/ 255459 w 7225330"/>
              <a:gd name="connsiteY395" fmla="*/ 753676 h 1097785"/>
              <a:gd name="connsiteX396" fmla="*/ 255459 w 7225330"/>
              <a:gd name="connsiteY396" fmla="*/ 749051 h 1097785"/>
              <a:gd name="connsiteX397" fmla="*/ 258305 w 7225330"/>
              <a:gd name="connsiteY397" fmla="*/ 745137 h 1097785"/>
              <a:gd name="connsiteX398" fmla="*/ 319501 w 7225330"/>
              <a:gd name="connsiteY398" fmla="*/ 741579 h 1097785"/>
              <a:gd name="connsiteX399" fmla="*/ 322348 w 7225330"/>
              <a:gd name="connsiteY399" fmla="*/ 742647 h 1097785"/>
              <a:gd name="connsiteX400" fmla="*/ 322348 w 7225330"/>
              <a:gd name="connsiteY400" fmla="*/ 744426 h 1097785"/>
              <a:gd name="connsiteX401" fmla="*/ 320569 w 7225330"/>
              <a:gd name="connsiteY401" fmla="*/ 744781 h 1097785"/>
              <a:gd name="connsiteX402" fmla="*/ 317367 w 7225330"/>
              <a:gd name="connsiteY402" fmla="*/ 746560 h 1097785"/>
              <a:gd name="connsiteX403" fmla="*/ 317011 w 7225330"/>
              <a:gd name="connsiteY403" fmla="*/ 742647 h 1097785"/>
              <a:gd name="connsiteX404" fmla="*/ 319501 w 7225330"/>
              <a:gd name="connsiteY404" fmla="*/ 741579 h 1097785"/>
              <a:gd name="connsiteX405" fmla="*/ 300289 w 7225330"/>
              <a:gd name="connsiteY405" fmla="*/ 737310 h 1097785"/>
              <a:gd name="connsiteX406" fmla="*/ 301000 w 7225330"/>
              <a:gd name="connsiteY406" fmla="*/ 741223 h 1097785"/>
              <a:gd name="connsiteX407" fmla="*/ 299577 w 7225330"/>
              <a:gd name="connsiteY407" fmla="*/ 743714 h 1097785"/>
              <a:gd name="connsiteX408" fmla="*/ 301712 w 7225330"/>
              <a:gd name="connsiteY408" fmla="*/ 744070 h 1097785"/>
              <a:gd name="connsiteX409" fmla="*/ 304558 w 7225330"/>
              <a:gd name="connsiteY409" fmla="*/ 741579 h 1097785"/>
              <a:gd name="connsiteX410" fmla="*/ 305270 w 7225330"/>
              <a:gd name="connsiteY410" fmla="*/ 752965 h 1097785"/>
              <a:gd name="connsiteX411" fmla="*/ 297442 w 7225330"/>
              <a:gd name="connsiteY411" fmla="*/ 755099 h 1097785"/>
              <a:gd name="connsiteX412" fmla="*/ 300644 w 7225330"/>
              <a:gd name="connsiteY412" fmla="*/ 751541 h 1097785"/>
              <a:gd name="connsiteX413" fmla="*/ 304558 w 7225330"/>
              <a:gd name="connsiteY413" fmla="*/ 747983 h 1097785"/>
              <a:gd name="connsiteX414" fmla="*/ 298865 w 7225330"/>
              <a:gd name="connsiteY414" fmla="*/ 750118 h 1097785"/>
              <a:gd name="connsiteX415" fmla="*/ 298510 w 7225330"/>
              <a:gd name="connsiteY415" fmla="*/ 743002 h 1097785"/>
              <a:gd name="connsiteX416" fmla="*/ 300289 w 7225330"/>
              <a:gd name="connsiteY416" fmla="*/ 737310 h 1097785"/>
              <a:gd name="connsiteX417" fmla="*/ 197109 w 7225330"/>
              <a:gd name="connsiteY417" fmla="*/ 733040 h 1097785"/>
              <a:gd name="connsiteX418" fmla="*/ 195686 w 7225330"/>
              <a:gd name="connsiteY418" fmla="*/ 744426 h 1097785"/>
              <a:gd name="connsiteX419" fmla="*/ 201378 w 7225330"/>
              <a:gd name="connsiteY419" fmla="*/ 757946 h 1097785"/>
              <a:gd name="connsiteX420" fmla="*/ 202801 w 7225330"/>
              <a:gd name="connsiteY420" fmla="*/ 753676 h 1097785"/>
              <a:gd name="connsiteX421" fmla="*/ 201023 w 7225330"/>
              <a:gd name="connsiteY421" fmla="*/ 747628 h 1097785"/>
              <a:gd name="connsiteX422" fmla="*/ 199599 w 7225330"/>
              <a:gd name="connsiteY422" fmla="*/ 741935 h 1097785"/>
              <a:gd name="connsiteX423" fmla="*/ 202090 w 7225330"/>
              <a:gd name="connsiteY423" fmla="*/ 738733 h 1097785"/>
              <a:gd name="connsiteX424" fmla="*/ 199244 w 7225330"/>
              <a:gd name="connsiteY424" fmla="*/ 735887 h 1097785"/>
              <a:gd name="connsiteX425" fmla="*/ 197109 w 7225330"/>
              <a:gd name="connsiteY425" fmla="*/ 733040 h 1097785"/>
              <a:gd name="connsiteX426" fmla="*/ 289615 w 7225330"/>
              <a:gd name="connsiteY426" fmla="*/ 729482 h 1097785"/>
              <a:gd name="connsiteX427" fmla="*/ 289615 w 7225330"/>
              <a:gd name="connsiteY427" fmla="*/ 734108 h 1097785"/>
              <a:gd name="connsiteX428" fmla="*/ 286768 w 7225330"/>
              <a:gd name="connsiteY428" fmla="*/ 738021 h 1097785"/>
              <a:gd name="connsiteX429" fmla="*/ 285345 w 7225330"/>
              <a:gd name="connsiteY429" fmla="*/ 733396 h 1097785"/>
              <a:gd name="connsiteX430" fmla="*/ 283211 w 7225330"/>
              <a:gd name="connsiteY430" fmla="*/ 730194 h 1097785"/>
              <a:gd name="connsiteX431" fmla="*/ 286057 w 7225330"/>
              <a:gd name="connsiteY431" fmla="*/ 731261 h 1097785"/>
              <a:gd name="connsiteX432" fmla="*/ 289615 w 7225330"/>
              <a:gd name="connsiteY432" fmla="*/ 729482 h 1097785"/>
              <a:gd name="connsiteX433" fmla="*/ 220591 w 7225330"/>
              <a:gd name="connsiteY433" fmla="*/ 727347 h 1097785"/>
              <a:gd name="connsiteX434" fmla="*/ 217745 w 7225330"/>
              <a:gd name="connsiteY434" fmla="*/ 729482 h 1097785"/>
              <a:gd name="connsiteX435" fmla="*/ 213475 w 7225330"/>
              <a:gd name="connsiteY435" fmla="*/ 729482 h 1097785"/>
              <a:gd name="connsiteX436" fmla="*/ 219880 w 7225330"/>
              <a:gd name="connsiteY436" fmla="*/ 745137 h 1097785"/>
              <a:gd name="connsiteX437" fmla="*/ 217389 w 7225330"/>
              <a:gd name="connsiteY437" fmla="*/ 743002 h 1097785"/>
              <a:gd name="connsiteX438" fmla="*/ 215610 w 7225330"/>
              <a:gd name="connsiteY438" fmla="*/ 739444 h 1097785"/>
              <a:gd name="connsiteX439" fmla="*/ 213119 w 7225330"/>
              <a:gd name="connsiteY439" fmla="*/ 746916 h 1097785"/>
              <a:gd name="connsiteX440" fmla="*/ 216322 w 7225330"/>
              <a:gd name="connsiteY440" fmla="*/ 757234 h 1097785"/>
              <a:gd name="connsiteX441" fmla="*/ 218812 w 7225330"/>
              <a:gd name="connsiteY441" fmla="*/ 751897 h 1097785"/>
              <a:gd name="connsiteX442" fmla="*/ 214898 w 7225330"/>
              <a:gd name="connsiteY442" fmla="*/ 745137 h 1097785"/>
              <a:gd name="connsiteX443" fmla="*/ 217745 w 7225330"/>
              <a:gd name="connsiteY443" fmla="*/ 747628 h 1097785"/>
              <a:gd name="connsiteX444" fmla="*/ 222014 w 7225330"/>
              <a:gd name="connsiteY444" fmla="*/ 747983 h 1097785"/>
              <a:gd name="connsiteX445" fmla="*/ 221658 w 7225330"/>
              <a:gd name="connsiteY445" fmla="*/ 751186 h 1097785"/>
              <a:gd name="connsiteX446" fmla="*/ 223437 w 7225330"/>
              <a:gd name="connsiteY446" fmla="*/ 752965 h 1097785"/>
              <a:gd name="connsiteX447" fmla="*/ 219524 w 7225330"/>
              <a:gd name="connsiteY447" fmla="*/ 757946 h 1097785"/>
              <a:gd name="connsiteX448" fmla="*/ 213475 w 7225330"/>
              <a:gd name="connsiteY448" fmla="*/ 761504 h 1097785"/>
              <a:gd name="connsiteX449" fmla="*/ 215610 w 7225330"/>
              <a:gd name="connsiteY449" fmla="*/ 764350 h 1097785"/>
              <a:gd name="connsiteX450" fmla="*/ 217745 w 7225330"/>
              <a:gd name="connsiteY450" fmla="*/ 762927 h 1097785"/>
              <a:gd name="connsiteX451" fmla="*/ 218456 w 7225330"/>
              <a:gd name="connsiteY451" fmla="*/ 765061 h 1097785"/>
              <a:gd name="connsiteX452" fmla="*/ 217745 w 7225330"/>
              <a:gd name="connsiteY452" fmla="*/ 767196 h 1097785"/>
              <a:gd name="connsiteX453" fmla="*/ 210985 w 7225330"/>
              <a:gd name="connsiteY453" fmla="*/ 765061 h 1097785"/>
              <a:gd name="connsiteX454" fmla="*/ 202801 w 7225330"/>
              <a:gd name="connsiteY454" fmla="*/ 765061 h 1097785"/>
              <a:gd name="connsiteX455" fmla="*/ 203513 w 7225330"/>
              <a:gd name="connsiteY455" fmla="*/ 768975 h 1097785"/>
              <a:gd name="connsiteX456" fmla="*/ 206715 w 7225330"/>
              <a:gd name="connsiteY456" fmla="*/ 770754 h 1097785"/>
              <a:gd name="connsiteX457" fmla="*/ 210273 w 7225330"/>
              <a:gd name="connsiteY457" fmla="*/ 772889 h 1097785"/>
              <a:gd name="connsiteX458" fmla="*/ 212764 w 7225330"/>
              <a:gd name="connsiteY458" fmla="*/ 777870 h 1097785"/>
              <a:gd name="connsiteX459" fmla="*/ 211340 w 7225330"/>
              <a:gd name="connsiteY459" fmla="*/ 780361 h 1097785"/>
              <a:gd name="connsiteX460" fmla="*/ 208494 w 7225330"/>
              <a:gd name="connsiteY460" fmla="*/ 782139 h 1097785"/>
              <a:gd name="connsiteX461" fmla="*/ 211696 w 7225330"/>
              <a:gd name="connsiteY461" fmla="*/ 789967 h 1097785"/>
              <a:gd name="connsiteX462" fmla="*/ 216322 w 7225330"/>
              <a:gd name="connsiteY462" fmla="*/ 796371 h 1097785"/>
              <a:gd name="connsiteX463" fmla="*/ 219880 w 7225330"/>
              <a:gd name="connsiteY463" fmla="*/ 791746 h 1097785"/>
              <a:gd name="connsiteX464" fmla="*/ 226284 w 7225330"/>
              <a:gd name="connsiteY464" fmla="*/ 789255 h 1097785"/>
              <a:gd name="connsiteX465" fmla="*/ 224149 w 7225330"/>
              <a:gd name="connsiteY465" fmla="*/ 778937 h 1097785"/>
              <a:gd name="connsiteX466" fmla="*/ 221303 w 7225330"/>
              <a:gd name="connsiteY466" fmla="*/ 770754 h 1097785"/>
              <a:gd name="connsiteX467" fmla="*/ 223082 w 7225330"/>
              <a:gd name="connsiteY467" fmla="*/ 769331 h 1097785"/>
              <a:gd name="connsiteX468" fmla="*/ 226995 w 7225330"/>
              <a:gd name="connsiteY468" fmla="*/ 771466 h 1097785"/>
              <a:gd name="connsiteX469" fmla="*/ 229842 w 7225330"/>
              <a:gd name="connsiteY469" fmla="*/ 766485 h 1097785"/>
              <a:gd name="connsiteX470" fmla="*/ 234823 w 7225330"/>
              <a:gd name="connsiteY470" fmla="*/ 762927 h 1097785"/>
              <a:gd name="connsiteX471" fmla="*/ 233044 w 7225330"/>
              <a:gd name="connsiteY471" fmla="*/ 760436 h 1097785"/>
              <a:gd name="connsiteX472" fmla="*/ 231976 w 7225330"/>
              <a:gd name="connsiteY472" fmla="*/ 758657 h 1097785"/>
              <a:gd name="connsiteX473" fmla="*/ 233755 w 7225330"/>
              <a:gd name="connsiteY473" fmla="*/ 757234 h 1097785"/>
              <a:gd name="connsiteX474" fmla="*/ 237669 w 7225330"/>
              <a:gd name="connsiteY474" fmla="*/ 757234 h 1097785"/>
              <a:gd name="connsiteX475" fmla="*/ 237669 w 7225330"/>
              <a:gd name="connsiteY475" fmla="*/ 753320 h 1097785"/>
              <a:gd name="connsiteX476" fmla="*/ 236958 w 7225330"/>
              <a:gd name="connsiteY476" fmla="*/ 748695 h 1097785"/>
              <a:gd name="connsiteX477" fmla="*/ 233044 w 7225330"/>
              <a:gd name="connsiteY477" fmla="*/ 747983 h 1097785"/>
              <a:gd name="connsiteX478" fmla="*/ 228419 w 7225330"/>
              <a:gd name="connsiteY478" fmla="*/ 750118 h 1097785"/>
              <a:gd name="connsiteX479" fmla="*/ 225216 w 7225330"/>
              <a:gd name="connsiteY479" fmla="*/ 738733 h 1097785"/>
              <a:gd name="connsiteX480" fmla="*/ 220591 w 7225330"/>
              <a:gd name="connsiteY480" fmla="*/ 727347 h 1097785"/>
              <a:gd name="connsiteX481" fmla="*/ 441942 w 7225330"/>
              <a:gd name="connsiteY481" fmla="*/ 710039 h 1097785"/>
              <a:gd name="connsiteX482" fmla="*/ 440115 w 7225330"/>
              <a:gd name="connsiteY482" fmla="*/ 710625 h 1097785"/>
              <a:gd name="connsiteX483" fmla="*/ 419835 w 7225330"/>
              <a:gd name="connsiteY483" fmla="*/ 720232 h 1097785"/>
              <a:gd name="connsiteX484" fmla="*/ 415209 w 7225330"/>
              <a:gd name="connsiteY484" fmla="*/ 724501 h 1097785"/>
              <a:gd name="connsiteX485" fmla="*/ 416277 w 7225330"/>
              <a:gd name="connsiteY485" fmla="*/ 730194 h 1097785"/>
              <a:gd name="connsiteX486" fmla="*/ 421969 w 7225330"/>
              <a:gd name="connsiteY486" fmla="*/ 722011 h 1097785"/>
              <a:gd name="connsiteX487" fmla="*/ 433355 w 7225330"/>
              <a:gd name="connsiteY487" fmla="*/ 715962 h 1097785"/>
              <a:gd name="connsiteX488" fmla="*/ 441942 w 7225330"/>
              <a:gd name="connsiteY488" fmla="*/ 712572 h 1097785"/>
              <a:gd name="connsiteX489" fmla="*/ 219880 w 7225330"/>
              <a:gd name="connsiteY489" fmla="*/ 701019 h 1097785"/>
              <a:gd name="connsiteX490" fmla="*/ 217033 w 7225330"/>
              <a:gd name="connsiteY490" fmla="*/ 701730 h 1097785"/>
              <a:gd name="connsiteX491" fmla="*/ 216322 w 7225330"/>
              <a:gd name="connsiteY491" fmla="*/ 703154 h 1097785"/>
              <a:gd name="connsiteX492" fmla="*/ 216677 w 7225330"/>
              <a:gd name="connsiteY492" fmla="*/ 704933 h 1097785"/>
              <a:gd name="connsiteX493" fmla="*/ 217033 w 7225330"/>
              <a:gd name="connsiteY493" fmla="*/ 706000 h 1097785"/>
              <a:gd name="connsiteX494" fmla="*/ 219168 w 7225330"/>
              <a:gd name="connsiteY494" fmla="*/ 706712 h 1097785"/>
              <a:gd name="connsiteX495" fmla="*/ 220591 w 7225330"/>
              <a:gd name="connsiteY495" fmla="*/ 706356 h 1097785"/>
              <a:gd name="connsiteX496" fmla="*/ 222014 w 7225330"/>
              <a:gd name="connsiteY496" fmla="*/ 706000 h 1097785"/>
              <a:gd name="connsiteX497" fmla="*/ 222726 w 7225330"/>
              <a:gd name="connsiteY497" fmla="*/ 703865 h 1097785"/>
              <a:gd name="connsiteX498" fmla="*/ 222370 w 7225330"/>
              <a:gd name="connsiteY498" fmla="*/ 702798 h 1097785"/>
              <a:gd name="connsiteX499" fmla="*/ 222014 w 7225330"/>
              <a:gd name="connsiteY499" fmla="*/ 701730 h 1097785"/>
              <a:gd name="connsiteX500" fmla="*/ 219880 w 7225330"/>
              <a:gd name="connsiteY500" fmla="*/ 701019 h 1097785"/>
              <a:gd name="connsiteX501" fmla="*/ 206359 w 7225330"/>
              <a:gd name="connsiteY501" fmla="*/ 701019 h 1097785"/>
              <a:gd name="connsiteX502" fmla="*/ 202446 w 7225330"/>
              <a:gd name="connsiteY502" fmla="*/ 703865 h 1097785"/>
              <a:gd name="connsiteX503" fmla="*/ 203513 w 7225330"/>
              <a:gd name="connsiteY503" fmla="*/ 708135 h 1097785"/>
              <a:gd name="connsiteX504" fmla="*/ 206004 w 7225330"/>
              <a:gd name="connsiteY504" fmla="*/ 707779 h 1097785"/>
              <a:gd name="connsiteX505" fmla="*/ 207783 w 7225330"/>
              <a:gd name="connsiteY505" fmla="*/ 708135 h 1097785"/>
              <a:gd name="connsiteX506" fmla="*/ 209562 w 7225330"/>
              <a:gd name="connsiteY506" fmla="*/ 704577 h 1097785"/>
              <a:gd name="connsiteX507" fmla="*/ 206359 w 7225330"/>
              <a:gd name="connsiteY507" fmla="*/ 701019 h 1097785"/>
              <a:gd name="connsiteX508" fmla="*/ 362196 w 7225330"/>
              <a:gd name="connsiteY508" fmla="*/ 685364 h 1097785"/>
              <a:gd name="connsiteX509" fmla="*/ 358994 w 7225330"/>
              <a:gd name="connsiteY509" fmla="*/ 690345 h 1097785"/>
              <a:gd name="connsiteX510" fmla="*/ 364331 w 7225330"/>
              <a:gd name="connsiteY510" fmla="*/ 690345 h 1097785"/>
              <a:gd name="connsiteX511" fmla="*/ 362196 w 7225330"/>
              <a:gd name="connsiteY511" fmla="*/ 685364 h 1097785"/>
              <a:gd name="connsiteX512" fmla="*/ 399555 w 7225330"/>
              <a:gd name="connsiteY512" fmla="*/ 682162 h 1097785"/>
              <a:gd name="connsiteX513" fmla="*/ 396352 w 7225330"/>
              <a:gd name="connsiteY513" fmla="*/ 684652 h 1097785"/>
              <a:gd name="connsiteX514" fmla="*/ 389237 w 7225330"/>
              <a:gd name="connsiteY514" fmla="*/ 688210 h 1097785"/>
              <a:gd name="connsiteX515" fmla="*/ 392083 w 7225330"/>
              <a:gd name="connsiteY515" fmla="*/ 687855 h 1097785"/>
              <a:gd name="connsiteX516" fmla="*/ 398843 w 7225330"/>
              <a:gd name="connsiteY516" fmla="*/ 685364 h 1097785"/>
              <a:gd name="connsiteX517" fmla="*/ 403468 w 7225330"/>
              <a:gd name="connsiteY517" fmla="*/ 682518 h 1097785"/>
              <a:gd name="connsiteX518" fmla="*/ 399555 w 7225330"/>
              <a:gd name="connsiteY518" fmla="*/ 682162 h 1097785"/>
              <a:gd name="connsiteX519" fmla="*/ 346542 w 7225330"/>
              <a:gd name="connsiteY519" fmla="*/ 678960 h 1097785"/>
              <a:gd name="connsiteX520" fmla="*/ 345830 w 7225330"/>
              <a:gd name="connsiteY520" fmla="*/ 681094 h 1097785"/>
              <a:gd name="connsiteX521" fmla="*/ 346542 w 7225330"/>
              <a:gd name="connsiteY521" fmla="*/ 682162 h 1097785"/>
              <a:gd name="connsiteX522" fmla="*/ 347253 w 7225330"/>
              <a:gd name="connsiteY522" fmla="*/ 683229 h 1097785"/>
              <a:gd name="connsiteX523" fmla="*/ 350099 w 7225330"/>
              <a:gd name="connsiteY523" fmla="*/ 681450 h 1097785"/>
              <a:gd name="connsiteX524" fmla="*/ 352234 w 7225330"/>
              <a:gd name="connsiteY524" fmla="*/ 681806 h 1097785"/>
              <a:gd name="connsiteX525" fmla="*/ 350811 w 7225330"/>
              <a:gd name="connsiteY525" fmla="*/ 678960 h 1097785"/>
              <a:gd name="connsiteX526" fmla="*/ 346542 w 7225330"/>
              <a:gd name="connsiteY526" fmla="*/ 678960 h 1097785"/>
              <a:gd name="connsiteX527" fmla="*/ 250478 w 7225330"/>
              <a:gd name="connsiteY527" fmla="*/ 673267 h 1097785"/>
              <a:gd name="connsiteX528" fmla="*/ 249054 w 7225330"/>
              <a:gd name="connsiteY528" fmla="*/ 674690 h 1097785"/>
              <a:gd name="connsiteX529" fmla="*/ 246920 w 7225330"/>
              <a:gd name="connsiteY529" fmla="*/ 676113 h 1097785"/>
              <a:gd name="connsiteX530" fmla="*/ 250478 w 7225330"/>
              <a:gd name="connsiteY530" fmla="*/ 680739 h 1097785"/>
              <a:gd name="connsiteX531" fmla="*/ 255459 w 7225330"/>
              <a:gd name="connsiteY531" fmla="*/ 681806 h 1097785"/>
              <a:gd name="connsiteX532" fmla="*/ 252612 w 7225330"/>
              <a:gd name="connsiteY532" fmla="*/ 677537 h 1097785"/>
              <a:gd name="connsiteX533" fmla="*/ 250478 w 7225330"/>
              <a:gd name="connsiteY533" fmla="*/ 673267 h 1097785"/>
              <a:gd name="connsiteX534" fmla="*/ 353835 w 7225330"/>
              <a:gd name="connsiteY534" fmla="*/ 668998 h 1097785"/>
              <a:gd name="connsiteX535" fmla="*/ 347965 w 7225330"/>
              <a:gd name="connsiteY535" fmla="*/ 669709 h 1097785"/>
              <a:gd name="connsiteX536" fmla="*/ 353657 w 7225330"/>
              <a:gd name="connsiteY536" fmla="*/ 676113 h 1097785"/>
              <a:gd name="connsiteX537" fmla="*/ 360062 w 7225330"/>
              <a:gd name="connsiteY537" fmla="*/ 674690 h 1097785"/>
              <a:gd name="connsiteX538" fmla="*/ 358638 w 7225330"/>
              <a:gd name="connsiteY538" fmla="*/ 672555 h 1097785"/>
              <a:gd name="connsiteX539" fmla="*/ 357215 w 7225330"/>
              <a:gd name="connsiteY539" fmla="*/ 673979 h 1097785"/>
              <a:gd name="connsiteX540" fmla="*/ 353835 w 7225330"/>
              <a:gd name="connsiteY540" fmla="*/ 668998 h 1097785"/>
              <a:gd name="connsiteX541" fmla="*/ 257593 w 7225330"/>
              <a:gd name="connsiteY541" fmla="*/ 668998 h 1097785"/>
              <a:gd name="connsiteX542" fmla="*/ 256882 w 7225330"/>
              <a:gd name="connsiteY542" fmla="*/ 670421 h 1097785"/>
              <a:gd name="connsiteX543" fmla="*/ 258305 w 7225330"/>
              <a:gd name="connsiteY543" fmla="*/ 670421 h 1097785"/>
              <a:gd name="connsiteX544" fmla="*/ 257949 w 7225330"/>
              <a:gd name="connsiteY544" fmla="*/ 671844 h 1097785"/>
              <a:gd name="connsiteX545" fmla="*/ 256170 w 7225330"/>
              <a:gd name="connsiteY545" fmla="*/ 672555 h 1097785"/>
              <a:gd name="connsiteX546" fmla="*/ 259017 w 7225330"/>
              <a:gd name="connsiteY546" fmla="*/ 676113 h 1097785"/>
              <a:gd name="connsiteX547" fmla="*/ 261863 w 7225330"/>
              <a:gd name="connsiteY547" fmla="*/ 672555 h 1097785"/>
              <a:gd name="connsiteX548" fmla="*/ 257593 w 7225330"/>
              <a:gd name="connsiteY548" fmla="*/ 668998 h 1097785"/>
              <a:gd name="connsiteX549" fmla="*/ 379274 w 7225330"/>
              <a:gd name="connsiteY549" fmla="*/ 658324 h 1097785"/>
              <a:gd name="connsiteX550" fmla="*/ 374649 w 7225330"/>
              <a:gd name="connsiteY550" fmla="*/ 660814 h 1097785"/>
              <a:gd name="connsiteX551" fmla="*/ 376428 w 7225330"/>
              <a:gd name="connsiteY551" fmla="*/ 665440 h 1097785"/>
              <a:gd name="connsiteX552" fmla="*/ 377851 w 7225330"/>
              <a:gd name="connsiteY552" fmla="*/ 661882 h 1097785"/>
              <a:gd name="connsiteX553" fmla="*/ 379274 w 7225330"/>
              <a:gd name="connsiteY553" fmla="*/ 662593 h 1097785"/>
              <a:gd name="connsiteX554" fmla="*/ 379986 w 7225330"/>
              <a:gd name="connsiteY554" fmla="*/ 664016 h 1097785"/>
              <a:gd name="connsiteX555" fmla="*/ 381765 w 7225330"/>
              <a:gd name="connsiteY555" fmla="*/ 661882 h 1097785"/>
              <a:gd name="connsiteX556" fmla="*/ 379274 w 7225330"/>
              <a:gd name="connsiteY556" fmla="*/ 658324 h 1097785"/>
              <a:gd name="connsiteX557" fmla="*/ 249766 w 7225330"/>
              <a:gd name="connsiteY557" fmla="*/ 658324 h 1097785"/>
              <a:gd name="connsiteX558" fmla="*/ 249766 w 7225330"/>
              <a:gd name="connsiteY558" fmla="*/ 661882 h 1097785"/>
              <a:gd name="connsiteX559" fmla="*/ 248343 w 7225330"/>
              <a:gd name="connsiteY559" fmla="*/ 663305 h 1097785"/>
              <a:gd name="connsiteX560" fmla="*/ 245497 w 7225330"/>
              <a:gd name="connsiteY560" fmla="*/ 664728 h 1097785"/>
              <a:gd name="connsiteX561" fmla="*/ 250478 w 7225330"/>
              <a:gd name="connsiteY561" fmla="*/ 667219 h 1097785"/>
              <a:gd name="connsiteX562" fmla="*/ 255459 w 7225330"/>
              <a:gd name="connsiteY562" fmla="*/ 665440 h 1097785"/>
              <a:gd name="connsiteX563" fmla="*/ 252257 w 7225330"/>
              <a:gd name="connsiteY563" fmla="*/ 662949 h 1097785"/>
              <a:gd name="connsiteX564" fmla="*/ 249766 w 7225330"/>
              <a:gd name="connsiteY564" fmla="*/ 658324 h 1097785"/>
              <a:gd name="connsiteX565" fmla="*/ 360062 w 7225330"/>
              <a:gd name="connsiteY565" fmla="*/ 657612 h 1097785"/>
              <a:gd name="connsiteX566" fmla="*/ 355792 w 7225330"/>
              <a:gd name="connsiteY566" fmla="*/ 659035 h 1097785"/>
              <a:gd name="connsiteX567" fmla="*/ 362196 w 7225330"/>
              <a:gd name="connsiteY567" fmla="*/ 663305 h 1097785"/>
              <a:gd name="connsiteX568" fmla="*/ 361129 w 7225330"/>
              <a:gd name="connsiteY568" fmla="*/ 660459 h 1097785"/>
              <a:gd name="connsiteX569" fmla="*/ 360062 w 7225330"/>
              <a:gd name="connsiteY569" fmla="*/ 657612 h 1097785"/>
              <a:gd name="connsiteX570" fmla="*/ 294596 w 7225330"/>
              <a:gd name="connsiteY570" fmla="*/ 657612 h 1097785"/>
              <a:gd name="connsiteX571" fmla="*/ 290326 w 7225330"/>
              <a:gd name="connsiteY571" fmla="*/ 661170 h 1097785"/>
              <a:gd name="connsiteX572" fmla="*/ 288192 w 7225330"/>
              <a:gd name="connsiteY572" fmla="*/ 662593 h 1097785"/>
              <a:gd name="connsiteX573" fmla="*/ 288903 w 7225330"/>
              <a:gd name="connsiteY573" fmla="*/ 664016 h 1097785"/>
              <a:gd name="connsiteX574" fmla="*/ 288547 w 7225330"/>
              <a:gd name="connsiteY574" fmla="*/ 665440 h 1097785"/>
              <a:gd name="connsiteX575" fmla="*/ 286768 w 7225330"/>
              <a:gd name="connsiteY575" fmla="*/ 666151 h 1097785"/>
              <a:gd name="connsiteX576" fmla="*/ 292817 w 7225330"/>
              <a:gd name="connsiteY576" fmla="*/ 667930 h 1097785"/>
              <a:gd name="connsiteX577" fmla="*/ 298154 w 7225330"/>
              <a:gd name="connsiteY577" fmla="*/ 664728 h 1097785"/>
              <a:gd name="connsiteX578" fmla="*/ 296375 w 7225330"/>
              <a:gd name="connsiteY578" fmla="*/ 661170 h 1097785"/>
              <a:gd name="connsiteX579" fmla="*/ 294596 w 7225330"/>
              <a:gd name="connsiteY579" fmla="*/ 657612 h 1097785"/>
              <a:gd name="connsiteX580" fmla="*/ 305270 w 7225330"/>
              <a:gd name="connsiteY580" fmla="*/ 651920 h 1097785"/>
              <a:gd name="connsiteX581" fmla="*/ 307404 w 7225330"/>
              <a:gd name="connsiteY581" fmla="*/ 656901 h 1097785"/>
              <a:gd name="connsiteX582" fmla="*/ 313097 w 7225330"/>
              <a:gd name="connsiteY582" fmla="*/ 659747 h 1097785"/>
              <a:gd name="connsiteX583" fmla="*/ 310607 w 7225330"/>
              <a:gd name="connsiteY583" fmla="*/ 655833 h 1097785"/>
              <a:gd name="connsiteX584" fmla="*/ 305270 w 7225330"/>
              <a:gd name="connsiteY584" fmla="*/ 651920 h 1097785"/>
              <a:gd name="connsiteX585" fmla="*/ 224861 w 7225330"/>
              <a:gd name="connsiteY585" fmla="*/ 651920 h 1097785"/>
              <a:gd name="connsiteX586" fmla="*/ 224149 w 7225330"/>
              <a:gd name="connsiteY586" fmla="*/ 656545 h 1097785"/>
              <a:gd name="connsiteX587" fmla="*/ 226284 w 7225330"/>
              <a:gd name="connsiteY587" fmla="*/ 661170 h 1097785"/>
              <a:gd name="connsiteX588" fmla="*/ 228419 w 7225330"/>
              <a:gd name="connsiteY588" fmla="*/ 652631 h 1097785"/>
              <a:gd name="connsiteX589" fmla="*/ 224861 w 7225330"/>
              <a:gd name="connsiteY589" fmla="*/ 651920 h 1097785"/>
              <a:gd name="connsiteX590" fmla="*/ 394929 w 7225330"/>
              <a:gd name="connsiteY590" fmla="*/ 646938 h 1097785"/>
              <a:gd name="connsiteX591" fmla="*/ 390660 w 7225330"/>
              <a:gd name="connsiteY591" fmla="*/ 647294 h 1097785"/>
              <a:gd name="connsiteX592" fmla="*/ 391371 w 7225330"/>
              <a:gd name="connsiteY592" fmla="*/ 652631 h 1097785"/>
              <a:gd name="connsiteX593" fmla="*/ 394218 w 7225330"/>
              <a:gd name="connsiteY593" fmla="*/ 650496 h 1097785"/>
              <a:gd name="connsiteX594" fmla="*/ 394929 w 7225330"/>
              <a:gd name="connsiteY594" fmla="*/ 646938 h 1097785"/>
              <a:gd name="connsiteX595" fmla="*/ 335156 w 7225330"/>
              <a:gd name="connsiteY595" fmla="*/ 646227 h 1097785"/>
              <a:gd name="connsiteX596" fmla="*/ 340849 w 7225330"/>
              <a:gd name="connsiteY596" fmla="*/ 649785 h 1097785"/>
              <a:gd name="connsiteX597" fmla="*/ 340137 w 7225330"/>
              <a:gd name="connsiteY597" fmla="*/ 646227 h 1097785"/>
              <a:gd name="connsiteX598" fmla="*/ 335156 w 7225330"/>
              <a:gd name="connsiteY598" fmla="*/ 646227 h 1097785"/>
              <a:gd name="connsiteX599" fmla="*/ 268267 w 7225330"/>
              <a:gd name="connsiteY599" fmla="*/ 643381 h 1097785"/>
              <a:gd name="connsiteX600" fmla="*/ 261151 w 7225330"/>
              <a:gd name="connsiteY600" fmla="*/ 645515 h 1097785"/>
              <a:gd name="connsiteX601" fmla="*/ 268267 w 7225330"/>
              <a:gd name="connsiteY601" fmla="*/ 647650 h 1097785"/>
              <a:gd name="connsiteX602" fmla="*/ 268267 w 7225330"/>
              <a:gd name="connsiteY602" fmla="*/ 643381 h 1097785"/>
              <a:gd name="connsiteX603" fmla="*/ 383544 w 7225330"/>
              <a:gd name="connsiteY603" fmla="*/ 640534 h 1097785"/>
              <a:gd name="connsiteX604" fmla="*/ 382121 w 7225330"/>
              <a:gd name="connsiteY604" fmla="*/ 645160 h 1097785"/>
              <a:gd name="connsiteX605" fmla="*/ 387813 w 7225330"/>
              <a:gd name="connsiteY605" fmla="*/ 646227 h 1097785"/>
              <a:gd name="connsiteX606" fmla="*/ 383544 w 7225330"/>
              <a:gd name="connsiteY606" fmla="*/ 640534 h 1097785"/>
              <a:gd name="connsiteX607" fmla="*/ 244785 w 7225330"/>
              <a:gd name="connsiteY607" fmla="*/ 631995 h 1097785"/>
              <a:gd name="connsiteX608" fmla="*/ 243006 w 7225330"/>
              <a:gd name="connsiteY608" fmla="*/ 634842 h 1097785"/>
              <a:gd name="connsiteX609" fmla="*/ 240515 w 7225330"/>
              <a:gd name="connsiteY609" fmla="*/ 633418 h 1097785"/>
              <a:gd name="connsiteX610" fmla="*/ 241939 w 7225330"/>
              <a:gd name="connsiteY610" fmla="*/ 638044 h 1097785"/>
              <a:gd name="connsiteX611" fmla="*/ 246564 w 7225330"/>
              <a:gd name="connsiteY611" fmla="*/ 641957 h 1097785"/>
              <a:gd name="connsiteX612" fmla="*/ 250833 w 7225330"/>
              <a:gd name="connsiteY612" fmla="*/ 646583 h 1097785"/>
              <a:gd name="connsiteX613" fmla="*/ 251901 w 7225330"/>
              <a:gd name="connsiteY613" fmla="*/ 653343 h 1097785"/>
              <a:gd name="connsiteX614" fmla="*/ 256170 w 7225330"/>
              <a:gd name="connsiteY614" fmla="*/ 648362 h 1097785"/>
              <a:gd name="connsiteX615" fmla="*/ 255459 w 7225330"/>
              <a:gd name="connsiteY615" fmla="*/ 641957 h 1097785"/>
              <a:gd name="connsiteX616" fmla="*/ 249410 w 7225330"/>
              <a:gd name="connsiteY616" fmla="*/ 638044 h 1097785"/>
              <a:gd name="connsiteX617" fmla="*/ 244785 w 7225330"/>
              <a:gd name="connsiteY617" fmla="*/ 631995 h 1097785"/>
              <a:gd name="connsiteX618" fmla="*/ 431220 w 7225330"/>
              <a:gd name="connsiteY618" fmla="*/ 629860 h 1097785"/>
              <a:gd name="connsiteX619" fmla="*/ 426951 w 7225330"/>
              <a:gd name="connsiteY619" fmla="*/ 631995 h 1097785"/>
              <a:gd name="connsiteX620" fmla="*/ 424816 w 7225330"/>
              <a:gd name="connsiteY620" fmla="*/ 634842 h 1097785"/>
              <a:gd name="connsiteX621" fmla="*/ 426595 w 7225330"/>
              <a:gd name="connsiteY621" fmla="*/ 639111 h 1097785"/>
              <a:gd name="connsiteX622" fmla="*/ 429085 w 7225330"/>
              <a:gd name="connsiteY622" fmla="*/ 641957 h 1097785"/>
              <a:gd name="connsiteX623" fmla="*/ 434422 w 7225330"/>
              <a:gd name="connsiteY623" fmla="*/ 636621 h 1097785"/>
              <a:gd name="connsiteX624" fmla="*/ 431220 w 7225330"/>
              <a:gd name="connsiteY624" fmla="*/ 629860 h 1097785"/>
              <a:gd name="connsiteX625" fmla="*/ 276806 w 7225330"/>
              <a:gd name="connsiteY625" fmla="*/ 629860 h 1097785"/>
              <a:gd name="connsiteX626" fmla="*/ 275027 w 7225330"/>
              <a:gd name="connsiteY626" fmla="*/ 631639 h 1097785"/>
              <a:gd name="connsiteX627" fmla="*/ 275739 w 7225330"/>
              <a:gd name="connsiteY627" fmla="*/ 634130 h 1097785"/>
              <a:gd name="connsiteX628" fmla="*/ 280364 w 7225330"/>
              <a:gd name="connsiteY628" fmla="*/ 634130 h 1097785"/>
              <a:gd name="connsiteX629" fmla="*/ 280364 w 7225330"/>
              <a:gd name="connsiteY629" fmla="*/ 631284 h 1097785"/>
              <a:gd name="connsiteX630" fmla="*/ 276806 w 7225330"/>
              <a:gd name="connsiteY630" fmla="*/ 629860 h 1097785"/>
              <a:gd name="connsiteX631" fmla="*/ 266844 w 7225330"/>
              <a:gd name="connsiteY631" fmla="*/ 629860 h 1097785"/>
              <a:gd name="connsiteX632" fmla="*/ 266844 w 7225330"/>
              <a:gd name="connsiteY632" fmla="*/ 634842 h 1097785"/>
              <a:gd name="connsiteX633" fmla="*/ 262575 w 7225330"/>
              <a:gd name="connsiteY633" fmla="*/ 636976 h 1097785"/>
              <a:gd name="connsiteX634" fmla="*/ 267911 w 7225330"/>
              <a:gd name="connsiteY634" fmla="*/ 639111 h 1097785"/>
              <a:gd name="connsiteX635" fmla="*/ 272537 w 7225330"/>
              <a:gd name="connsiteY635" fmla="*/ 634130 h 1097785"/>
              <a:gd name="connsiteX636" fmla="*/ 269690 w 7225330"/>
              <a:gd name="connsiteY636" fmla="*/ 631639 h 1097785"/>
              <a:gd name="connsiteX637" fmla="*/ 266844 w 7225330"/>
              <a:gd name="connsiteY637" fmla="*/ 629860 h 1097785"/>
              <a:gd name="connsiteX638" fmla="*/ 358638 w 7225330"/>
              <a:gd name="connsiteY638" fmla="*/ 625591 h 1097785"/>
              <a:gd name="connsiteX639" fmla="*/ 357571 w 7225330"/>
              <a:gd name="connsiteY639" fmla="*/ 629149 h 1097785"/>
              <a:gd name="connsiteX640" fmla="*/ 360062 w 7225330"/>
              <a:gd name="connsiteY640" fmla="*/ 632707 h 1097785"/>
              <a:gd name="connsiteX641" fmla="*/ 361485 w 7225330"/>
              <a:gd name="connsiteY641" fmla="*/ 629149 h 1097785"/>
              <a:gd name="connsiteX642" fmla="*/ 358638 w 7225330"/>
              <a:gd name="connsiteY642" fmla="*/ 625591 h 1097785"/>
              <a:gd name="connsiteX643" fmla="*/ 231976 w 7225330"/>
              <a:gd name="connsiteY643" fmla="*/ 618475 h 1097785"/>
              <a:gd name="connsiteX644" fmla="*/ 224861 w 7225330"/>
              <a:gd name="connsiteY644" fmla="*/ 619187 h 1097785"/>
              <a:gd name="connsiteX645" fmla="*/ 227707 w 7225330"/>
              <a:gd name="connsiteY645" fmla="*/ 623456 h 1097785"/>
              <a:gd name="connsiteX646" fmla="*/ 231265 w 7225330"/>
              <a:gd name="connsiteY646" fmla="*/ 624879 h 1097785"/>
              <a:gd name="connsiteX647" fmla="*/ 231976 w 7225330"/>
              <a:gd name="connsiteY647" fmla="*/ 618475 h 1097785"/>
              <a:gd name="connsiteX648" fmla="*/ 389237 w 7225330"/>
              <a:gd name="connsiteY648" fmla="*/ 609936 h 1097785"/>
              <a:gd name="connsiteX649" fmla="*/ 389237 w 7225330"/>
              <a:gd name="connsiteY649" fmla="*/ 615273 h 1097785"/>
              <a:gd name="connsiteX650" fmla="*/ 393506 w 7225330"/>
              <a:gd name="connsiteY650" fmla="*/ 617764 h 1097785"/>
              <a:gd name="connsiteX651" fmla="*/ 391371 w 7225330"/>
              <a:gd name="connsiteY651" fmla="*/ 613138 h 1097785"/>
              <a:gd name="connsiteX652" fmla="*/ 389237 w 7225330"/>
              <a:gd name="connsiteY652" fmla="*/ 609936 h 1097785"/>
              <a:gd name="connsiteX653" fmla="*/ 437624 w 7225330"/>
              <a:gd name="connsiteY653" fmla="*/ 598551 h 1097785"/>
              <a:gd name="connsiteX654" fmla="*/ 436913 w 7225330"/>
              <a:gd name="connsiteY654" fmla="*/ 603888 h 1097785"/>
              <a:gd name="connsiteX655" fmla="*/ 439048 w 7225330"/>
              <a:gd name="connsiteY655" fmla="*/ 610648 h 1097785"/>
              <a:gd name="connsiteX656" fmla="*/ 440115 w 7225330"/>
              <a:gd name="connsiteY656" fmla="*/ 605667 h 1097785"/>
              <a:gd name="connsiteX657" fmla="*/ 437624 w 7225330"/>
              <a:gd name="connsiteY657" fmla="*/ 598551 h 1097785"/>
              <a:gd name="connsiteX658" fmla="*/ 426239 w 7225330"/>
              <a:gd name="connsiteY658" fmla="*/ 593570 h 1097785"/>
              <a:gd name="connsiteX659" fmla="*/ 427662 w 7225330"/>
              <a:gd name="connsiteY659" fmla="*/ 598195 h 1097785"/>
              <a:gd name="connsiteX660" fmla="*/ 431932 w 7225330"/>
              <a:gd name="connsiteY660" fmla="*/ 602820 h 1097785"/>
              <a:gd name="connsiteX661" fmla="*/ 432287 w 7225330"/>
              <a:gd name="connsiteY661" fmla="*/ 596416 h 1097785"/>
              <a:gd name="connsiteX662" fmla="*/ 426239 w 7225330"/>
              <a:gd name="connsiteY662" fmla="*/ 593570 h 1097785"/>
              <a:gd name="connsiteX663" fmla="*/ 413430 w 7225330"/>
              <a:gd name="connsiteY663" fmla="*/ 589300 h 1097785"/>
              <a:gd name="connsiteX664" fmla="*/ 414854 w 7225330"/>
              <a:gd name="connsiteY664" fmla="*/ 602109 h 1097785"/>
              <a:gd name="connsiteX665" fmla="*/ 415921 w 7225330"/>
              <a:gd name="connsiteY665" fmla="*/ 596772 h 1097785"/>
              <a:gd name="connsiteX666" fmla="*/ 413430 w 7225330"/>
              <a:gd name="connsiteY666" fmla="*/ 589300 h 1097785"/>
              <a:gd name="connsiteX667" fmla="*/ 269690 w 7225330"/>
              <a:gd name="connsiteY667" fmla="*/ 588589 h 1097785"/>
              <a:gd name="connsiteX668" fmla="*/ 268267 w 7225330"/>
              <a:gd name="connsiteY668" fmla="*/ 591079 h 1097785"/>
              <a:gd name="connsiteX669" fmla="*/ 266844 w 7225330"/>
              <a:gd name="connsiteY669" fmla="*/ 592858 h 1097785"/>
              <a:gd name="connsiteX670" fmla="*/ 271825 w 7225330"/>
              <a:gd name="connsiteY670" fmla="*/ 596060 h 1097785"/>
              <a:gd name="connsiteX671" fmla="*/ 276806 w 7225330"/>
              <a:gd name="connsiteY671" fmla="*/ 592146 h 1097785"/>
              <a:gd name="connsiteX672" fmla="*/ 272893 w 7225330"/>
              <a:gd name="connsiteY672" fmla="*/ 590368 h 1097785"/>
              <a:gd name="connsiteX673" fmla="*/ 269690 w 7225330"/>
              <a:gd name="connsiteY673" fmla="*/ 588589 h 1097785"/>
              <a:gd name="connsiteX674" fmla="*/ 367889 w 7225330"/>
              <a:gd name="connsiteY674" fmla="*/ 587877 h 1097785"/>
              <a:gd name="connsiteX675" fmla="*/ 366110 w 7225330"/>
              <a:gd name="connsiteY675" fmla="*/ 591791 h 1097785"/>
              <a:gd name="connsiteX676" fmla="*/ 364331 w 7225330"/>
              <a:gd name="connsiteY676" fmla="*/ 594993 h 1097785"/>
              <a:gd name="connsiteX677" fmla="*/ 366466 w 7225330"/>
              <a:gd name="connsiteY677" fmla="*/ 597483 h 1097785"/>
              <a:gd name="connsiteX678" fmla="*/ 370024 w 7225330"/>
              <a:gd name="connsiteY678" fmla="*/ 597839 h 1097785"/>
              <a:gd name="connsiteX679" fmla="*/ 369668 w 7225330"/>
              <a:gd name="connsiteY679" fmla="*/ 592146 h 1097785"/>
              <a:gd name="connsiteX680" fmla="*/ 367889 w 7225330"/>
              <a:gd name="connsiteY680" fmla="*/ 587877 h 1097785"/>
              <a:gd name="connsiteX681" fmla="*/ 283922 w 7225330"/>
              <a:gd name="connsiteY681" fmla="*/ 583607 h 1097785"/>
              <a:gd name="connsiteX682" fmla="*/ 282499 w 7225330"/>
              <a:gd name="connsiteY682" fmla="*/ 587521 h 1097785"/>
              <a:gd name="connsiteX683" fmla="*/ 277518 w 7225330"/>
              <a:gd name="connsiteY683" fmla="*/ 590012 h 1097785"/>
              <a:gd name="connsiteX684" fmla="*/ 275383 w 7225330"/>
              <a:gd name="connsiteY684" fmla="*/ 596772 h 1097785"/>
              <a:gd name="connsiteX685" fmla="*/ 274672 w 7225330"/>
              <a:gd name="connsiteY685" fmla="*/ 603532 h 1097785"/>
              <a:gd name="connsiteX686" fmla="*/ 269690 w 7225330"/>
              <a:gd name="connsiteY686" fmla="*/ 600685 h 1097785"/>
              <a:gd name="connsiteX687" fmla="*/ 264709 w 7225330"/>
              <a:gd name="connsiteY687" fmla="*/ 599262 h 1097785"/>
              <a:gd name="connsiteX688" fmla="*/ 265421 w 7225330"/>
              <a:gd name="connsiteY688" fmla="*/ 604955 h 1097785"/>
              <a:gd name="connsiteX689" fmla="*/ 260440 w 7225330"/>
              <a:gd name="connsiteY689" fmla="*/ 602820 h 1097785"/>
              <a:gd name="connsiteX690" fmla="*/ 256170 w 7225330"/>
              <a:gd name="connsiteY690" fmla="*/ 604955 h 1097785"/>
              <a:gd name="connsiteX691" fmla="*/ 250833 w 7225330"/>
              <a:gd name="connsiteY691" fmla="*/ 602820 h 1097785"/>
              <a:gd name="connsiteX692" fmla="*/ 246920 w 7225330"/>
              <a:gd name="connsiteY692" fmla="*/ 596416 h 1097785"/>
              <a:gd name="connsiteX693" fmla="*/ 234823 w 7225330"/>
              <a:gd name="connsiteY693" fmla="*/ 596416 h 1097785"/>
              <a:gd name="connsiteX694" fmla="*/ 234823 w 7225330"/>
              <a:gd name="connsiteY694" fmla="*/ 604955 h 1097785"/>
              <a:gd name="connsiteX695" fmla="*/ 230553 w 7225330"/>
              <a:gd name="connsiteY695" fmla="*/ 609936 h 1097785"/>
              <a:gd name="connsiteX696" fmla="*/ 234823 w 7225330"/>
              <a:gd name="connsiteY696" fmla="*/ 614206 h 1097785"/>
              <a:gd name="connsiteX697" fmla="*/ 239092 w 7225330"/>
              <a:gd name="connsiteY697" fmla="*/ 620610 h 1097785"/>
              <a:gd name="connsiteX698" fmla="*/ 245141 w 7225330"/>
              <a:gd name="connsiteY698" fmla="*/ 621321 h 1097785"/>
              <a:gd name="connsiteX699" fmla="*/ 249054 w 7225330"/>
              <a:gd name="connsiteY699" fmla="*/ 619898 h 1097785"/>
              <a:gd name="connsiteX700" fmla="*/ 240515 w 7225330"/>
              <a:gd name="connsiteY700" fmla="*/ 612782 h 1097785"/>
              <a:gd name="connsiteX701" fmla="*/ 243006 w 7225330"/>
              <a:gd name="connsiteY701" fmla="*/ 610292 h 1097785"/>
              <a:gd name="connsiteX702" fmla="*/ 246920 w 7225330"/>
              <a:gd name="connsiteY702" fmla="*/ 609936 h 1097785"/>
              <a:gd name="connsiteX703" fmla="*/ 247987 w 7225330"/>
              <a:gd name="connsiteY703" fmla="*/ 615273 h 1097785"/>
              <a:gd name="connsiteX704" fmla="*/ 254747 w 7225330"/>
              <a:gd name="connsiteY704" fmla="*/ 613494 h 1097785"/>
              <a:gd name="connsiteX705" fmla="*/ 250478 w 7225330"/>
              <a:gd name="connsiteY705" fmla="*/ 609580 h 1097785"/>
              <a:gd name="connsiteX706" fmla="*/ 244785 w 7225330"/>
              <a:gd name="connsiteY706" fmla="*/ 607801 h 1097785"/>
              <a:gd name="connsiteX707" fmla="*/ 245141 w 7225330"/>
              <a:gd name="connsiteY707" fmla="*/ 604599 h 1097785"/>
              <a:gd name="connsiteX708" fmla="*/ 245497 w 7225330"/>
              <a:gd name="connsiteY708" fmla="*/ 601397 h 1097785"/>
              <a:gd name="connsiteX709" fmla="*/ 251545 w 7225330"/>
              <a:gd name="connsiteY709" fmla="*/ 605311 h 1097785"/>
              <a:gd name="connsiteX710" fmla="*/ 255459 w 7225330"/>
              <a:gd name="connsiteY710" fmla="*/ 612782 h 1097785"/>
              <a:gd name="connsiteX711" fmla="*/ 260440 w 7225330"/>
              <a:gd name="connsiteY711" fmla="*/ 613850 h 1097785"/>
              <a:gd name="connsiteX712" fmla="*/ 265421 w 7225330"/>
              <a:gd name="connsiteY712" fmla="*/ 614206 h 1097785"/>
              <a:gd name="connsiteX713" fmla="*/ 265777 w 7225330"/>
              <a:gd name="connsiteY713" fmla="*/ 618831 h 1097785"/>
              <a:gd name="connsiteX714" fmla="*/ 265421 w 7225330"/>
              <a:gd name="connsiteY714" fmla="*/ 622745 h 1097785"/>
              <a:gd name="connsiteX715" fmla="*/ 268623 w 7225330"/>
              <a:gd name="connsiteY715" fmla="*/ 621677 h 1097785"/>
              <a:gd name="connsiteX716" fmla="*/ 268267 w 7225330"/>
              <a:gd name="connsiteY716" fmla="*/ 619898 h 1097785"/>
              <a:gd name="connsiteX717" fmla="*/ 267200 w 7225330"/>
              <a:gd name="connsiteY717" fmla="*/ 618119 h 1097785"/>
              <a:gd name="connsiteX718" fmla="*/ 268979 w 7225330"/>
              <a:gd name="connsiteY718" fmla="*/ 617052 h 1097785"/>
              <a:gd name="connsiteX719" fmla="*/ 266488 w 7225330"/>
              <a:gd name="connsiteY719" fmla="*/ 611003 h 1097785"/>
              <a:gd name="connsiteX720" fmla="*/ 267556 w 7225330"/>
              <a:gd name="connsiteY720" fmla="*/ 607090 h 1097785"/>
              <a:gd name="connsiteX721" fmla="*/ 269335 w 7225330"/>
              <a:gd name="connsiteY721" fmla="*/ 609224 h 1097785"/>
              <a:gd name="connsiteX722" fmla="*/ 271114 w 7225330"/>
              <a:gd name="connsiteY722" fmla="*/ 610648 h 1097785"/>
              <a:gd name="connsiteX723" fmla="*/ 271825 w 7225330"/>
              <a:gd name="connsiteY723" fmla="*/ 609580 h 1097785"/>
              <a:gd name="connsiteX724" fmla="*/ 268267 w 7225330"/>
              <a:gd name="connsiteY724" fmla="*/ 605667 h 1097785"/>
              <a:gd name="connsiteX725" fmla="*/ 271825 w 7225330"/>
              <a:gd name="connsiteY725" fmla="*/ 607090 h 1097785"/>
              <a:gd name="connsiteX726" fmla="*/ 275383 w 7225330"/>
              <a:gd name="connsiteY726" fmla="*/ 608513 h 1097785"/>
              <a:gd name="connsiteX727" fmla="*/ 275027 w 7225330"/>
              <a:gd name="connsiteY727" fmla="*/ 612782 h 1097785"/>
              <a:gd name="connsiteX728" fmla="*/ 273248 w 7225330"/>
              <a:gd name="connsiteY728" fmla="*/ 615629 h 1097785"/>
              <a:gd name="connsiteX729" fmla="*/ 277518 w 7225330"/>
              <a:gd name="connsiteY729" fmla="*/ 619898 h 1097785"/>
              <a:gd name="connsiteX730" fmla="*/ 279653 w 7225330"/>
              <a:gd name="connsiteY730" fmla="*/ 624168 h 1097785"/>
              <a:gd name="connsiteX731" fmla="*/ 282855 w 7225330"/>
              <a:gd name="connsiteY731" fmla="*/ 615273 h 1097785"/>
              <a:gd name="connsiteX732" fmla="*/ 288192 w 7225330"/>
              <a:gd name="connsiteY732" fmla="*/ 604243 h 1097785"/>
              <a:gd name="connsiteX733" fmla="*/ 286413 w 7225330"/>
              <a:gd name="connsiteY733" fmla="*/ 602820 h 1097785"/>
              <a:gd name="connsiteX734" fmla="*/ 284634 w 7225330"/>
              <a:gd name="connsiteY734" fmla="*/ 601397 h 1097785"/>
              <a:gd name="connsiteX735" fmla="*/ 289259 w 7225330"/>
              <a:gd name="connsiteY735" fmla="*/ 595704 h 1097785"/>
              <a:gd name="connsiteX736" fmla="*/ 283922 w 7225330"/>
              <a:gd name="connsiteY736" fmla="*/ 583607 h 1097785"/>
              <a:gd name="connsiteX737" fmla="*/ 345830 w 7225330"/>
              <a:gd name="connsiteY737" fmla="*/ 576492 h 1097785"/>
              <a:gd name="connsiteX738" fmla="*/ 344051 w 7225330"/>
              <a:gd name="connsiteY738" fmla="*/ 579338 h 1097785"/>
              <a:gd name="connsiteX739" fmla="*/ 341560 w 7225330"/>
              <a:gd name="connsiteY739" fmla="*/ 577203 h 1097785"/>
              <a:gd name="connsiteX740" fmla="*/ 340137 w 7225330"/>
              <a:gd name="connsiteY740" fmla="*/ 579694 h 1097785"/>
              <a:gd name="connsiteX741" fmla="*/ 340493 w 7225330"/>
              <a:gd name="connsiteY741" fmla="*/ 583607 h 1097785"/>
              <a:gd name="connsiteX742" fmla="*/ 340849 w 7225330"/>
              <a:gd name="connsiteY742" fmla="*/ 587165 h 1097785"/>
              <a:gd name="connsiteX743" fmla="*/ 339426 w 7225330"/>
              <a:gd name="connsiteY743" fmla="*/ 587165 h 1097785"/>
              <a:gd name="connsiteX744" fmla="*/ 344051 w 7225330"/>
              <a:gd name="connsiteY744" fmla="*/ 594637 h 1097785"/>
              <a:gd name="connsiteX745" fmla="*/ 350811 w 7225330"/>
              <a:gd name="connsiteY745" fmla="*/ 602820 h 1097785"/>
              <a:gd name="connsiteX746" fmla="*/ 352234 w 7225330"/>
              <a:gd name="connsiteY746" fmla="*/ 594637 h 1097785"/>
              <a:gd name="connsiteX747" fmla="*/ 349388 w 7225330"/>
              <a:gd name="connsiteY747" fmla="*/ 585742 h 1097785"/>
              <a:gd name="connsiteX748" fmla="*/ 353302 w 7225330"/>
              <a:gd name="connsiteY748" fmla="*/ 585742 h 1097785"/>
              <a:gd name="connsiteX749" fmla="*/ 355792 w 7225330"/>
              <a:gd name="connsiteY749" fmla="*/ 587877 h 1097785"/>
              <a:gd name="connsiteX750" fmla="*/ 352590 w 7225330"/>
              <a:gd name="connsiteY750" fmla="*/ 581828 h 1097785"/>
              <a:gd name="connsiteX751" fmla="*/ 345830 w 7225330"/>
              <a:gd name="connsiteY751" fmla="*/ 576492 h 1097785"/>
              <a:gd name="connsiteX752" fmla="*/ 287480 w 7225330"/>
              <a:gd name="connsiteY752" fmla="*/ 576492 h 1097785"/>
              <a:gd name="connsiteX753" fmla="*/ 285701 w 7225330"/>
              <a:gd name="connsiteY753" fmla="*/ 577203 h 1097785"/>
              <a:gd name="connsiteX754" fmla="*/ 283922 w 7225330"/>
              <a:gd name="connsiteY754" fmla="*/ 579338 h 1097785"/>
              <a:gd name="connsiteX755" fmla="*/ 285701 w 7225330"/>
              <a:gd name="connsiteY755" fmla="*/ 581473 h 1097785"/>
              <a:gd name="connsiteX756" fmla="*/ 287480 w 7225330"/>
              <a:gd name="connsiteY756" fmla="*/ 583607 h 1097785"/>
              <a:gd name="connsiteX757" fmla="*/ 287480 w 7225330"/>
              <a:gd name="connsiteY757" fmla="*/ 576492 h 1097785"/>
              <a:gd name="connsiteX758" fmla="*/ 369312 w 7225330"/>
              <a:gd name="connsiteY758" fmla="*/ 575068 h 1097785"/>
              <a:gd name="connsiteX759" fmla="*/ 367889 w 7225330"/>
              <a:gd name="connsiteY759" fmla="*/ 578626 h 1097785"/>
              <a:gd name="connsiteX760" fmla="*/ 370735 w 7225330"/>
              <a:gd name="connsiteY760" fmla="*/ 583607 h 1097785"/>
              <a:gd name="connsiteX761" fmla="*/ 375005 w 7225330"/>
              <a:gd name="connsiteY761" fmla="*/ 582184 h 1097785"/>
              <a:gd name="connsiteX762" fmla="*/ 373938 w 7225330"/>
              <a:gd name="connsiteY762" fmla="*/ 577915 h 1097785"/>
              <a:gd name="connsiteX763" fmla="*/ 369312 w 7225330"/>
              <a:gd name="connsiteY763" fmla="*/ 575068 h 1097785"/>
              <a:gd name="connsiteX764" fmla="*/ 431220 w 7225330"/>
              <a:gd name="connsiteY764" fmla="*/ 571511 h 1097785"/>
              <a:gd name="connsiteX765" fmla="*/ 429797 w 7225330"/>
              <a:gd name="connsiteY765" fmla="*/ 589300 h 1097785"/>
              <a:gd name="connsiteX766" fmla="*/ 436201 w 7225330"/>
              <a:gd name="connsiteY766" fmla="*/ 581117 h 1097785"/>
              <a:gd name="connsiteX767" fmla="*/ 431220 w 7225330"/>
              <a:gd name="connsiteY767" fmla="*/ 571511 h 1097785"/>
              <a:gd name="connsiteX768" fmla="*/ 249054 w 7225330"/>
              <a:gd name="connsiteY768" fmla="*/ 569376 h 1097785"/>
              <a:gd name="connsiteX769" fmla="*/ 247987 w 7225330"/>
              <a:gd name="connsiteY769" fmla="*/ 573645 h 1097785"/>
              <a:gd name="connsiteX770" fmla="*/ 252612 w 7225330"/>
              <a:gd name="connsiteY770" fmla="*/ 577915 h 1097785"/>
              <a:gd name="connsiteX771" fmla="*/ 254391 w 7225330"/>
              <a:gd name="connsiteY771" fmla="*/ 575068 h 1097785"/>
              <a:gd name="connsiteX772" fmla="*/ 252612 w 7225330"/>
              <a:gd name="connsiteY772" fmla="*/ 570799 h 1097785"/>
              <a:gd name="connsiteX773" fmla="*/ 249054 w 7225330"/>
              <a:gd name="connsiteY773" fmla="*/ 569376 h 1097785"/>
              <a:gd name="connsiteX774" fmla="*/ 418412 w 7225330"/>
              <a:gd name="connsiteY774" fmla="*/ 565106 h 1097785"/>
              <a:gd name="connsiteX775" fmla="*/ 421258 w 7225330"/>
              <a:gd name="connsiteY775" fmla="*/ 567953 h 1097785"/>
              <a:gd name="connsiteX776" fmla="*/ 420546 w 7225330"/>
              <a:gd name="connsiteY776" fmla="*/ 570799 h 1097785"/>
              <a:gd name="connsiteX777" fmla="*/ 419835 w 7225330"/>
              <a:gd name="connsiteY777" fmla="*/ 574001 h 1097785"/>
              <a:gd name="connsiteX778" fmla="*/ 421969 w 7225330"/>
              <a:gd name="connsiteY778" fmla="*/ 577203 h 1097785"/>
              <a:gd name="connsiteX779" fmla="*/ 423393 w 7225330"/>
              <a:gd name="connsiteY779" fmla="*/ 569376 h 1097785"/>
              <a:gd name="connsiteX780" fmla="*/ 418412 w 7225330"/>
              <a:gd name="connsiteY780" fmla="*/ 565106 h 1097785"/>
              <a:gd name="connsiteX781" fmla="*/ 283211 w 7225330"/>
              <a:gd name="connsiteY781" fmla="*/ 564395 h 1097785"/>
              <a:gd name="connsiteX782" fmla="*/ 281432 w 7225330"/>
              <a:gd name="connsiteY782" fmla="*/ 567953 h 1097785"/>
              <a:gd name="connsiteX783" fmla="*/ 279653 w 7225330"/>
              <a:gd name="connsiteY783" fmla="*/ 571511 h 1097785"/>
              <a:gd name="connsiteX784" fmla="*/ 284634 w 7225330"/>
              <a:gd name="connsiteY784" fmla="*/ 574357 h 1097785"/>
              <a:gd name="connsiteX785" fmla="*/ 291038 w 7225330"/>
              <a:gd name="connsiteY785" fmla="*/ 573645 h 1097785"/>
              <a:gd name="connsiteX786" fmla="*/ 290682 w 7225330"/>
              <a:gd name="connsiteY786" fmla="*/ 570087 h 1097785"/>
              <a:gd name="connsiteX787" fmla="*/ 288192 w 7225330"/>
              <a:gd name="connsiteY787" fmla="*/ 565818 h 1097785"/>
              <a:gd name="connsiteX788" fmla="*/ 283211 w 7225330"/>
              <a:gd name="connsiteY788" fmla="*/ 564395 h 1097785"/>
              <a:gd name="connsiteX789" fmla="*/ 379274 w 7225330"/>
              <a:gd name="connsiteY789" fmla="*/ 560837 h 1097785"/>
              <a:gd name="connsiteX790" fmla="*/ 375361 w 7225330"/>
              <a:gd name="connsiteY790" fmla="*/ 564395 h 1097785"/>
              <a:gd name="connsiteX791" fmla="*/ 372159 w 7225330"/>
              <a:gd name="connsiteY791" fmla="*/ 565818 h 1097785"/>
              <a:gd name="connsiteX792" fmla="*/ 374293 w 7225330"/>
              <a:gd name="connsiteY792" fmla="*/ 568664 h 1097785"/>
              <a:gd name="connsiteX793" fmla="*/ 378563 w 7225330"/>
              <a:gd name="connsiteY793" fmla="*/ 572222 h 1097785"/>
              <a:gd name="connsiteX794" fmla="*/ 380342 w 7225330"/>
              <a:gd name="connsiteY794" fmla="*/ 569376 h 1097785"/>
              <a:gd name="connsiteX795" fmla="*/ 382832 w 7225330"/>
              <a:gd name="connsiteY795" fmla="*/ 567241 h 1097785"/>
              <a:gd name="connsiteX796" fmla="*/ 379274 w 7225330"/>
              <a:gd name="connsiteY796" fmla="*/ 560837 h 1097785"/>
              <a:gd name="connsiteX797" fmla="*/ 259728 w 7225330"/>
              <a:gd name="connsiteY797" fmla="*/ 553009 h 1097785"/>
              <a:gd name="connsiteX798" fmla="*/ 260084 w 7225330"/>
              <a:gd name="connsiteY798" fmla="*/ 558702 h 1097785"/>
              <a:gd name="connsiteX799" fmla="*/ 264709 w 7225330"/>
              <a:gd name="connsiteY799" fmla="*/ 562972 h 1097785"/>
              <a:gd name="connsiteX800" fmla="*/ 265065 w 7225330"/>
              <a:gd name="connsiteY800" fmla="*/ 557635 h 1097785"/>
              <a:gd name="connsiteX801" fmla="*/ 259728 w 7225330"/>
              <a:gd name="connsiteY801" fmla="*/ 553009 h 1097785"/>
              <a:gd name="connsiteX802" fmla="*/ 355792 w 7225330"/>
              <a:gd name="connsiteY802" fmla="*/ 550163 h 1097785"/>
              <a:gd name="connsiteX803" fmla="*/ 354369 w 7225330"/>
              <a:gd name="connsiteY803" fmla="*/ 554788 h 1097785"/>
              <a:gd name="connsiteX804" fmla="*/ 352946 w 7225330"/>
              <a:gd name="connsiteY804" fmla="*/ 558702 h 1097785"/>
              <a:gd name="connsiteX805" fmla="*/ 348321 w 7225330"/>
              <a:gd name="connsiteY805" fmla="*/ 557990 h 1097785"/>
              <a:gd name="connsiteX806" fmla="*/ 343695 w 7225330"/>
              <a:gd name="connsiteY806" fmla="*/ 560837 h 1097785"/>
              <a:gd name="connsiteX807" fmla="*/ 346186 w 7225330"/>
              <a:gd name="connsiteY807" fmla="*/ 564039 h 1097785"/>
              <a:gd name="connsiteX808" fmla="*/ 349388 w 7225330"/>
              <a:gd name="connsiteY808" fmla="*/ 565818 h 1097785"/>
              <a:gd name="connsiteX809" fmla="*/ 350099 w 7225330"/>
              <a:gd name="connsiteY809" fmla="*/ 564750 h 1097785"/>
              <a:gd name="connsiteX810" fmla="*/ 348676 w 7225330"/>
              <a:gd name="connsiteY810" fmla="*/ 565106 h 1097785"/>
              <a:gd name="connsiteX811" fmla="*/ 352234 w 7225330"/>
              <a:gd name="connsiteY811" fmla="*/ 561548 h 1097785"/>
              <a:gd name="connsiteX812" fmla="*/ 362908 w 7225330"/>
              <a:gd name="connsiteY812" fmla="*/ 574357 h 1097785"/>
              <a:gd name="connsiteX813" fmla="*/ 363264 w 7225330"/>
              <a:gd name="connsiteY813" fmla="*/ 569732 h 1097785"/>
              <a:gd name="connsiteX814" fmla="*/ 367889 w 7225330"/>
              <a:gd name="connsiteY814" fmla="*/ 568664 h 1097785"/>
              <a:gd name="connsiteX815" fmla="*/ 367177 w 7225330"/>
              <a:gd name="connsiteY815" fmla="*/ 562260 h 1097785"/>
              <a:gd name="connsiteX816" fmla="*/ 362908 w 7225330"/>
              <a:gd name="connsiteY816" fmla="*/ 560481 h 1097785"/>
              <a:gd name="connsiteX817" fmla="*/ 357215 w 7225330"/>
              <a:gd name="connsiteY817" fmla="*/ 558702 h 1097785"/>
              <a:gd name="connsiteX818" fmla="*/ 358994 w 7225330"/>
              <a:gd name="connsiteY818" fmla="*/ 554432 h 1097785"/>
              <a:gd name="connsiteX819" fmla="*/ 355792 w 7225330"/>
              <a:gd name="connsiteY819" fmla="*/ 550163 h 1097785"/>
              <a:gd name="connsiteX820" fmla="*/ 382832 w 7225330"/>
              <a:gd name="connsiteY820" fmla="*/ 546605 h 1097785"/>
              <a:gd name="connsiteX821" fmla="*/ 378563 w 7225330"/>
              <a:gd name="connsiteY821" fmla="*/ 548028 h 1097785"/>
              <a:gd name="connsiteX822" fmla="*/ 379986 w 7225330"/>
              <a:gd name="connsiteY822" fmla="*/ 550875 h 1097785"/>
              <a:gd name="connsiteX823" fmla="*/ 382121 w 7225330"/>
              <a:gd name="connsiteY823" fmla="*/ 553009 h 1097785"/>
              <a:gd name="connsiteX824" fmla="*/ 382832 w 7225330"/>
              <a:gd name="connsiteY824" fmla="*/ 546605 h 1097785"/>
              <a:gd name="connsiteX825" fmla="*/ 339781 w 7225330"/>
              <a:gd name="connsiteY825" fmla="*/ 544115 h 1097785"/>
              <a:gd name="connsiteX826" fmla="*/ 336579 w 7225330"/>
              <a:gd name="connsiteY826" fmla="*/ 546605 h 1097785"/>
              <a:gd name="connsiteX827" fmla="*/ 337291 w 7225330"/>
              <a:gd name="connsiteY827" fmla="*/ 548740 h 1097785"/>
              <a:gd name="connsiteX828" fmla="*/ 338003 w 7225330"/>
              <a:gd name="connsiteY828" fmla="*/ 550875 h 1097785"/>
              <a:gd name="connsiteX829" fmla="*/ 342272 w 7225330"/>
              <a:gd name="connsiteY829" fmla="*/ 549096 h 1097785"/>
              <a:gd name="connsiteX830" fmla="*/ 342272 w 7225330"/>
              <a:gd name="connsiteY830" fmla="*/ 544470 h 1097785"/>
              <a:gd name="connsiteX831" fmla="*/ 339781 w 7225330"/>
              <a:gd name="connsiteY831" fmla="*/ 544115 h 1097785"/>
              <a:gd name="connsiteX832" fmla="*/ 269690 w 7225330"/>
              <a:gd name="connsiteY832" fmla="*/ 542336 h 1097785"/>
              <a:gd name="connsiteX833" fmla="*/ 267200 w 7225330"/>
              <a:gd name="connsiteY833" fmla="*/ 548028 h 1097785"/>
              <a:gd name="connsiteX834" fmla="*/ 261863 w 7225330"/>
              <a:gd name="connsiteY834" fmla="*/ 546605 h 1097785"/>
              <a:gd name="connsiteX835" fmla="*/ 262930 w 7225330"/>
              <a:gd name="connsiteY835" fmla="*/ 550875 h 1097785"/>
              <a:gd name="connsiteX836" fmla="*/ 263286 w 7225330"/>
              <a:gd name="connsiteY836" fmla="*/ 555144 h 1097785"/>
              <a:gd name="connsiteX837" fmla="*/ 268267 w 7225330"/>
              <a:gd name="connsiteY837" fmla="*/ 554432 h 1097785"/>
              <a:gd name="connsiteX838" fmla="*/ 273248 w 7225330"/>
              <a:gd name="connsiteY838" fmla="*/ 553009 h 1097785"/>
              <a:gd name="connsiteX839" fmla="*/ 273960 w 7225330"/>
              <a:gd name="connsiteY839" fmla="*/ 558702 h 1097785"/>
              <a:gd name="connsiteX840" fmla="*/ 277874 w 7225330"/>
              <a:gd name="connsiteY840" fmla="*/ 557990 h 1097785"/>
              <a:gd name="connsiteX841" fmla="*/ 280364 w 7225330"/>
              <a:gd name="connsiteY841" fmla="*/ 564395 h 1097785"/>
              <a:gd name="connsiteX842" fmla="*/ 289615 w 7225330"/>
              <a:gd name="connsiteY842" fmla="*/ 560837 h 1097785"/>
              <a:gd name="connsiteX843" fmla="*/ 288192 w 7225330"/>
              <a:gd name="connsiteY843" fmla="*/ 554788 h 1097785"/>
              <a:gd name="connsiteX844" fmla="*/ 283922 w 7225330"/>
              <a:gd name="connsiteY844" fmla="*/ 549451 h 1097785"/>
              <a:gd name="connsiteX845" fmla="*/ 279297 w 7225330"/>
              <a:gd name="connsiteY845" fmla="*/ 550519 h 1097785"/>
              <a:gd name="connsiteX846" fmla="*/ 274672 w 7225330"/>
              <a:gd name="connsiteY846" fmla="*/ 552298 h 1097785"/>
              <a:gd name="connsiteX847" fmla="*/ 271825 w 7225330"/>
              <a:gd name="connsiteY847" fmla="*/ 547317 h 1097785"/>
              <a:gd name="connsiteX848" fmla="*/ 269690 w 7225330"/>
              <a:gd name="connsiteY848" fmla="*/ 542336 h 1097785"/>
              <a:gd name="connsiteX849" fmla="*/ 325194 w 7225330"/>
              <a:gd name="connsiteY849" fmla="*/ 540201 h 1097785"/>
              <a:gd name="connsiteX850" fmla="*/ 324127 w 7225330"/>
              <a:gd name="connsiteY850" fmla="*/ 545893 h 1097785"/>
              <a:gd name="connsiteX851" fmla="*/ 329464 w 7225330"/>
              <a:gd name="connsiteY851" fmla="*/ 547317 h 1097785"/>
              <a:gd name="connsiteX852" fmla="*/ 327685 w 7225330"/>
              <a:gd name="connsiteY852" fmla="*/ 543047 h 1097785"/>
              <a:gd name="connsiteX853" fmla="*/ 325194 w 7225330"/>
              <a:gd name="connsiteY853" fmla="*/ 540201 h 1097785"/>
              <a:gd name="connsiteX854" fmla="*/ 357215 w 7225330"/>
              <a:gd name="connsiteY854" fmla="*/ 538066 h 1097785"/>
              <a:gd name="connsiteX855" fmla="*/ 356504 w 7225330"/>
              <a:gd name="connsiteY855" fmla="*/ 541980 h 1097785"/>
              <a:gd name="connsiteX856" fmla="*/ 358994 w 7225330"/>
              <a:gd name="connsiteY856" fmla="*/ 545182 h 1097785"/>
              <a:gd name="connsiteX857" fmla="*/ 361841 w 7225330"/>
              <a:gd name="connsiteY857" fmla="*/ 548384 h 1097785"/>
              <a:gd name="connsiteX858" fmla="*/ 362196 w 7225330"/>
              <a:gd name="connsiteY858" fmla="*/ 550875 h 1097785"/>
              <a:gd name="connsiteX859" fmla="*/ 364687 w 7225330"/>
              <a:gd name="connsiteY859" fmla="*/ 551586 h 1097785"/>
              <a:gd name="connsiteX860" fmla="*/ 365754 w 7225330"/>
              <a:gd name="connsiteY860" fmla="*/ 549451 h 1097785"/>
              <a:gd name="connsiteX861" fmla="*/ 367889 w 7225330"/>
              <a:gd name="connsiteY861" fmla="*/ 551586 h 1097785"/>
              <a:gd name="connsiteX862" fmla="*/ 367533 w 7225330"/>
              <a:gd name="connsiteY862" fmla="*/ 546605 h 1097785"/>
              <a:gd name="connsiteX863" fmla="*/ 364331 w 7225330"/>
              <a:gd name="connsiteY863" fmla="*/ 540912 h 1097785"/>
              <a:gd name="connsiteX864" fmla="*/ 362908 w 7225330"/>
              <a:gd name="connsiteY864" fmla="*/ 545893 h 1097785"/>
              <a:gd name="connsiteX865" fmla="*/ 359706 w 7225330"/>
              <a:gd name="connsiteY865" fmla="*/ 543047 h 1097785"/>
              <a:gd name="connsiteX866" fmla="*/ 357215 w 7225330"/>
              <a:gd name="connsiteY866" fmla="*/ 538066 h 1097785"/>
              <a:gd name="connsiteX867" fmla="*/ 259728 w 7225330"/>
              <a:gd name="connsiteY867" fmla="*/ 535931 h 1097785"/>
              <a:gd name="connsiteX868" fmla="*/ 256526 w 7225330"/>
              <a:gd name="connsiteY868" fmla="*/ 536999 h 1097785"/>
              <a:gd name="connsiteX869" fmla="*/ 254747 w 7225330"/>
              <a:gd name="connsiteY869" fmla="*/ 538778 h 1097785"/>
              <a:gd name="connsiteX870" fmla="*/ 256170 w 7225330"/>
              <a:gd name="connsiteY870" fmla="*/ 540912 h 1097785"/>
              <a:gd name="connsiteX871" fmla="*/ 257593 w 7225330"/>
              <a:gd name="connsiteY871" fmla="*/ 543759 h 1097785"/>
              <a:gd name="connsiteX872" fmla="*/ 259728 w 7225330"/>
              <a:gd name="connsiteY872" fmla="*/ 535931 h 1097785"/>
              <a:gd name="connsiteX873" fmla="*/ 261151 w 7225330"/>
              <a:gd name="connsiteY873" fmla="*/ 527392 h 1097785"/>
              <a:gd name="connsiteX874" fmla="*/ 262575 w 7225330"/>
              <a:gd name="connsiteY874" fmla="*/ 532729 h 1097785"/>
              <a:gd name="connsiteX875" fmla="*/ 262575 w 7225330"/>
              <a:gd name="connsiteY875" fmla="*/ 537354 h 1097785"/>
              <a:gd name="connsiteX876" fmla="*/ 266488 w 7225330"/>
              <a:gd name="connsiteY876" fmla="*/ 535576 h 1097785"/>
              <a:gd name="connsiteX877" fmla="*/ 270402 w 7225330"/>
              <a:gd name="connsiteY877" fmla="*/ 533085 h 1097785"/>
              <a:gd name="connsiteX878" fmla="*/ 261151 w 7225330"/>
              <a:gd name="connsiteY878" fmla="*/ 527392 h 1097785"/>
              <a:gd name="connsiteX879" fmla="*/ 390660 w 7225330"/>
              <a:gd name="connsiteY879" fmla="*/ 525969 h 1097785"/>
              <a:gd name="connsiteX880" fmla="*/ 385679 w 7225330"/>
              <a:gd name="connsiteY880" fmla="*/ 528815 h 1097785"/>
              <a:gd name="connsiteX881" fmla="*/ 387813 w 7225330"/>
              <a:gd name="connsiteY881" fmla="*/ 535931 h 1097785"/>
              <a:gd name="connsiteX882" fmla="*/ 390660 w 7225330"/>
              <a:gd name="connsiteY882" fmla="*/ 531306 h 1097785"/>
              <a:gd name="connsiteX883" fmla="*/ 390660 w 7225330"/>
              <a:gd name="connsiteY883" fmla="*/ 525969 h 1097785"/>
              <a:gd name="connsiteX884" fmla="*/ 352234 w 7225330"/>
              <a:gd name="connsiteY884" fmla="*/ 518853 h 1097785"/>
              <a:gd name="connsiteX885" fmla="*/ 347965 w 7225330"/>
              <a:gd name="connsiteY885" fmla="*/ 523834 h 1097785"/>
              <a:gd name="connsiteX886" fmla="*/ 345118 w 7225330"/>
              <a:gd name="connsiteY886" fmla="*/ 528815 h 1097785"/>
              <a:gd name="connsiteX887" fmla="*/ 348321 w 7225330"/>
              <a:gd name="connsiteY887" fmla="*/ 531662 h 1097785"/>
              <a:gd name="connsiteX888" fmla="*/ 353657 w 7225330"/>
              <a:gd name="connsiteY888" fmla="*/ 531662 h 1097785"/>
              <a:gd name="connsiteX889" fmla="*/ 358638 w 7225330"/>
              <a:gd name="connsiteY889" fmla="*/ 531662 h 1097785"/>
              <a:gd name="connsiteX890" fmla="*/ 362196 w 7225330"/>
              <a:gd name="connsiteY890" fmla="*/ 534508 h 1097785"/>
              <a:gd name="connsiteX891" fmla="*/ 363264 w 7225330"/>
              <a:gd name="connsiteY891" fmla="*/ 529527 h 1097785"/>
              <a:gd name="connsiteX892" fmla="*/ 360062 w 7225330"/>
              <a:gd name="connsiteY892" fmla="*/ 525969 h 1097785"/>
              <a:gd name="connsiteX893" fmla="*/ 355436 w 7225330"/>
              <a:gd name="connsiteY893" fmla="*/ 522767 h 1097785"/>
              <a:gd name="connsiteX894" fmla="*/ 352234 w 7225330"/>
              <a:gd name="connsiteY894" fmla="*/ 518853 h 1097785"/>
              <a:gd name="connsiteX895" fmla="*/ 276450 w 7225330"/>
              <a:gd name="connsiteY895" fmla="*/ 518764 h 1097785"/>
              <a:gd name="connsiteX896" fmla="*/ 272537 w 7225330"/>
              <a:gd name="connsiteY896" fmla="*/ 518853 h 1097785"/>
              <a:gd name="connsiteX897" fmla="*/ 275027 w 7225330"/>
              <a:gd name="connsiteY897" fmla="*/ 527392 h 1097785"/>
              <a:gd name="connsiteX898" fmla="*/ 279653 w 7225330"/>
              <a:gd name="connsiteY898" fmla="*/ 532373 h 1097785"/>
              <a:gd name="connsiteX899" fmla="*/ 277874 w 7225330"/>
              <a:gd name="connsiteY899" fmla="*/ 529171 h 1097785"/>
              <a:gd name="connsiteX900" fmla="*/ 278585 w 7225330"/>
              <a:gd name="connsiteY900" fmla="*/ 524190 h 1097785"/>
              <a:gd name="connsiteX901" fmla="*/ 278229 w 7225330"/>
              <a:gd name="connsiteY901" fmla="*/ 519921 h 1097785"/>
              <a:gd name="connsiteX902" fmla="*/ 276450 w 7225330"/>
              <a:gd name="connsiteY902" fmla="*/ 518764 h 1097785"/>
              <a:gd name="connsiteX903" fmla="*/ 286768 w 7225330"/>
              <a:gd name="connsiteY903" fmla="*/ 515295 h 1097785"/>
              <a:gd name="connsiteX904" fmla="*/ 284989 w 7225330"/>
              <a:gd name="connsiteY904" fmla="*/ 520632 h 1097785"/>
              <a:gd name="connsiteX905" fmla="*/ 280364 w 7225330"/>
              <a:gd name="connsiteY905" fmla="*/ 522411 h 1097785"/>
              <a:gd name="connsiteX906" fmla="*/ 282855 w 7225330"/>
              <a:gd name="connsiteY906" fmla="*/ 526325 h 1097785"/>
              <a:gd name="connsiteX907" fmla="*/ 286768 w 7225330"/>
              <a:gd name="connsiteY907" fmla="*/ 528815 h 1097785"/>
              <a:gd name="connsiteX908" fmla="*/ 289615 w 7225330"/>
              <a:gd name="connsiteY908" fmla="*/ 525969 h 1097785"/>
              <a:gd name="connsiteX909" fmla="*/ 292461 w 7225330"/>
              <a:gd name="connsiteY909" fmla="*/ 525258 h 1097785"/>
              <a:gd name="connsiteX910" fmla="*/ 292817 w 7225330"/>
              <a:gd name="connsiteY910" fmla="*/ 520632 h 1097785"/>
              <a:gd name="connsiteX911" fmla="*/ 290326 w 7225330"/>
              <a:gd name="connsiteY911" fmla="*/ 516719 h 1097785"/>
              <a:gd name="connsiteX912" fmla="*/ 287124 w 7225330"/>
              <a:gd name="connsiteY912" fmla="*/ 518853 h 1097785"/>
              <a:gd name="connsiteX913" fmla="*/ 286768 w 7225330"/>
              <a:gd name="connsiteY913" fmla="*/ 515295 h 1097785"/>
              <a:gd name="connsiteX914" fmla="*/ 265421 w 7225330"/>
              <a:gd name="connsiteY914" fmla="*/ 513872 h 1097785"/>
              <a:gd name="connsiteX915" fmla="*/ 263286 w 7225330"/>
              <a:gd name="connsiteY915" fmla="*/ 519209 h 1097785"/>
              <a:gd name="connsiteX916" fmla="*/ 266844 w 7225330"/>
              <a:gd name="connsiteY916" fmla="*/ 526681 h 1097785"/>
              <a:gd name="connsiteX917" fmla="*/ 268979 w 7225330"/>
              <a:gd name="connsiteY917" fmla="*/ 521344 h 1097785"/>
              <a:gd name="connsiteX918" fmla="*/ 265421 w 7225330"/>
              <a:gd name="connsiteY918" fmla="*/ 513872 h 1097785"/>
              <a:gd name="connsiteX919" fmla="*/ 357215 w 7225330"/>
              <a:gd name="connsiteY919" fmla="*/ 512449 h 1097785"/>
              <a:gd name="connsiteX920" fmla="*/ 357571 w 7225330"/>
              <a:gd name="connsiteY920" fmla="*/ 516719 h 1097785"/>
              <a:gd name="connsiteX921" fmla="*/ 359350 w 7225330"/>
              <a:gd name="connsiteY921" fmla="*/ 522411 h 1097785"/>
              <a:gd name="connsiteX922" fmla="*/ 360773 w 7225330"/>
              <a:gd name="connsiteY922" fmla="*/ 517430 h 1097785"/>
              <a:gd name="connsiteX923" fmla="*/ 357215 w 7225330"/>
              <a:gd name="connsiteY923" fmla="*/ 512449 h 1097785"/>
              <a:gd name="connsiteX924" fmla="*/ 375717 w 7225330"/>
              <a:gd name="connsiteY924" fmla="*/ 510314 h 1097785"/>
              <a:gd name="connsiteX925" fmla="*/ 376072 w 7225330"/>
              <a:gd name="connsiteY925" fmla="*/ 518853 h 1097785"/>
              <a:gd name="connsiteX926" fmla="*/ 382121 w 7225330"/>
              <a:gd name="connsiteY926" fmla="*/ 524546 h 1097785"/>
              <a:gd name="connsiteX927" fmla="*/ 381765 w 7225330"/>
              <a:gd name="connsiteY927" fmla="*/ 516719 h 1097785"/>
              <a:gd name="connsiteX928" fmla="*/ 375717 w 7225330"/>
              <a:gd name="connsiteY928" fmla="*/ 510314 h 1097785"/>
              <a:gd name="connsiteX929" fmla="*/ 363620 w 7225330"/>
              <a:gd name="connsiteY929" fmla="*/ 510314 h 1097785"/>
              <a:gd name="connsiteX930" fmla="*/ 364687 w 7225330"/>
              <a:gd name="connsiteY930" fmla="*/ 519209 h 1097785"/>
              <a:gd name="connsiteX931" fmla="*/ 370024 w 7225330"/>
              <a:gd name="connsiteY931" fmla="*/ 527392 h 1097785"/>
              <a:gd name="connsiteX932" fmla="*/ 368956 w 7225330"/>
              <a:gd name="connsiteY932" fmla="*/ 534152 h 1097785"/>
              <a:gd name="connsiteX933" fmla="*/ 372870 w 7225330"/>
              <a:gd name="connsiteY933" fmla="*/ 543047 h 1097785"/>
              <a:gd name="connsiteX934" fmla="*/ 377851 w 7225330"/>
              <a:gd name="connsiteY934" fmla="*/ 542336 h 1097785"/>
              <a:gd name="connsiteX935" fmla="*/ 382832 w 7225330"/>
              <a:gd name="connsiteY935" fmla="*/ 538778 h 1097785"/>
              <a:gd name="connsiteX936" fmla="*/ 377495 w 7225330"/>
              <a:gd name="connsiteY936" fmla="*/ 529171 h 1097785"/>
              <a:gd name="connsiteX937" fmla="*/ 370024 w 7225330"/>
              <a:gd name="connsiteY937" fmla="*/ 523123 h 1097785"/>
              <a:gd name="connsiteX938" fmla="*/ 370735 w 7225330"/>
              <a:gd name="connsiteY938" fmla="*/ 519209 h 1097785"/>
              <a:gd name="connsiteX939" fmla="*/ 372159 w 7225330"/>
              <a:gd name="connsiteY939" fmla="*/ 516007 h 1097785"/>
              <a:gd name="connsiteX940" fmla="*/ 368245 w 7225330"/>
              <a:gd name="connsiteY940" fmla="*/ 511737 h 1097785"/>
              <a:gd name="connsiteX941" fmla="*/ 363620 w 7225330"/>
              <a:gd name="connsiteY941" fmla="*/ 510314 h 1097785"/>
              <a:gd name="connsiteX942" fmla="*/ 417700 w 7225330"/>
              <a:gd name="connsiteY942" fmla="*/ 501064 h 1097785"/>
              <a:gd name="connsiteX943" fmla="*/ 419123 w 7225330"/>
              <a:gd name="connsiteY943" fmla="*/ 503910 h 1097785"/>
              <a:gd name="connsiteX944" fmla="*/ 421258 w 7225330"/>
              <a:gd name="connsiteY944" fmla="*/ 506045 h 1097785"/>
              <a:gd name="connsiteX945" fmla="*/ 416633 w 7225330"/>
              <a:gd name="connsiteY945" fmla="*/ 509958 h 1097785"/>
              <a:gd name="connsiteX946" fmla="*/ 409873 w 7225330"/>
              <a:gd name="connsiteY946" fmla="*/ 508891 h 1097785"/>
              <a:gd name="connsiteX947" fmla="*/ 411296 w 7225330"/>
              <a:gd name="connsiteY947" fmla="*/ 513872 h 1097785"/>
              <a:gd name="connsiteX948" fmla="*/ 414854 w 7225330"/>
              <a:gd name="connsiteY948" fmla="*/ 513161 h 1097785"/>
              <a:gd name="connsiteX949" fmla="*/ 416277 w 7225330"/>
              <a:gd name="connsiteY949" fmla="*/ 515295 h 1097785"/>
              <a:gd name="connsiteX950" fmla="*/ 418412 w 7225330"/>
              <a:gd name="connsiteY950" fmla="*/ 517786 h 1097785"/>
              <a:gd name="connsiteX951" fmla="*/ 423393 w 7225330"/>
              <a:gd name="connsiteY951" fmla="*/ 516719 h 1097785"/>
              <a:gd name="connsiteX952" fmla="*/ 421969 w 7225330"/>
              <a:gd name="connsiteY952" fmla="*/ 511737 h 1097785"/>
              <a:gd name="connsiteX953" fmla="*/ 423037 w 7225330"/>
              <a:gd name="connsiteY953" fmla="*/ 506401 h 1097785"/>
              <a:gd name="connsiteX954" fmla="*/ 422681 w 7225330"/>
              <a:gd name="connsiteY954" fmla="*/ 502131 h 1097785"/>
              <a:gd name="connsiteX955" fmla="*/ 417700 w 7225330"/>
              <a:gd name="connsiteY955" fmla="*/ 501064 h 1097785"/>
              <a:gd name="connsiteX956" fmla="*/ 389237 w 7225330"/>
              <a:gd name="connsiteY956" fmla="*/ 496794 h 1097785"/>
              <a:gd name="connsiteX957" fmla="*/ 382832 w 7225330"/>
              <a:gd name="connsiteY957" fmla="*/ 500352 h 1097785"/>
              <a:gd name="connsiteX958" fmla="*/ 382832 w 7225330"/>
              <a:gd name="connsiteY958" fmla="*/ 505333 h 1097785"/>
              <a:gd name="connsiteX959" fmla="*/ 385679 w 7225330"/>
              <a:gd name="connsiteY959" fmla="*/ 511026 h 1097785"/>
              <a:gd name="connsiteX960" fmla="*/ 390304 w 7225330"/>
              <a:gd name="connsiteY960" fmla="*/ 511737 h 1097785"/>
              <a:gd name="connsiteX961" fmla="*/ 391371 w 7225330"/>
              <a:gd name="connsiteY961" fmla="*/ 515295 h 1097785"/>
              <a:gd name="connsiteX962" fmla="*/ 394573 w 7225330"/>
              <a:gd name="connsiteY962" fmla="*/ 515651 h 1097785"/>
              <a:gd name="connsiteX963" fmla="*/ 395641 w 7225330"/>
              <a:gd name="connsiteY963" fmla="*/ 511737 h 1097785"/>
              <a:gd name="connsiteX964" fmla="*/ 393862 w 7225330"/>
              <a:gd name="connsiteY964" fmla="*/ 511026 h 1097785"/>
              <a:gd name="connsiteX965" fmla="*/ 391371 w 7225330"/>
              <a:gd name="connsiteY965" fmla="*/ 511737 h 1097785"/>
              <a:gd name="connsiteX966" fmla="*/ 394929 w 7225330"/>
              <a:gd name="connsiteY966" fmla="*/ 505333 h 1097785"/>
              <a:gd name="connsiteX967" fmla="*/ 391727 w 7225330"/>
              <a:gd name="connsiteY967" fmla="*/ 500708 h 1097785"/>
              <a:gd name="connsiteX968" fmla="*/ 389237 w 7225330"/>
              <a:gd name="connsiteY968" fmla="*/ 496794 h 1097785"/>
              <a:gd name="connsiteX969" fmla="*/ 229842 w 7225330"/>
              <a:gd name="connsiteY969" fmla="*/ 495371 h 1097785"/>
              <a:gd name="connsiteX970" fmla="*/ 227707 w 7225330"/>
              <a:gd name="connsiteY970" fmla="*/ 497862 h 1097785"/>
              <a:gd name="connsiteX971" fmla="*/ 229842 w 7225330"/>
              <a:gd name="connsiteY971" fmla="*/ 502487 h 1097785"/>
              <a:gd name="connsiteX972" fmla="*/ 232332 w 7225330"/>
              <a:gd name="connsiteY972" fmla="*/ 499285 h 1097785"/>
              <a:gd name="connsiteX973" fmla="*/ 229842 w 7225330"/>
              <a:gd name="connsiteY973" fmla="*/ 495371 h 1097785"/>
              <a:gd name="connsiteX974" fmla="*/ 253324 w 7225330"/>
              <a:gd name="connsiteY974" fmla="*/ 493948 h 1097785"/>
              <a:gd name="connsiteX975" fmla="*/ 254747 w 7225330"/>
              <a:gd name="connsiteY975" fmla="*/ 502487 h 1097785"/>
              <a:gd name="connsiteX976" fmla="*/ 259728 w 7225330"/>
              <a:gd name="connsiteY976" fmla="*/ 511737 h 1097785"/>
              <a:gd name="connsiteX977" fmla="*/ 261863 w 7225330"/>
              <a:gd name="connsiteY977" fmla="*/ 509958 h 1097785"/>
              <a:gd name="connsiteX978" fmla="*/ 264709 w 7225330"/>
              <a:gd name="connsiteY978" fmla="*/ 508180 h 1097785"/>
              <a:gd name="connsiteX979" fmla="*/ 260796 w 7225330"/>
              <a:gd name="connsiteY979" fmla="*/ 503198 h 1097785"/>
              <a:gd name="connsiteX980" fmla="*/ 259017 w 7225330"/>
              <a:gd name="connsiteY980" fmla="*/ 496794 h 1097785"/>
              <a:gd name="connsiteX981" fmla="*/ 255459 w 7225330"/>
              <a:gd name="connsiteY981" fmla="*/ 496438 h 1097785"/>
              <a:gd name="connsiteX982" fmla="*/ 253324 w 7225330"/>
              <a:gd name="connsiteY982" fmla="*/ 493948 h 1097785"/>
              <a:gd name="connsiteX983" fmla="*/ 277518 w 7225330"/>
              <a:gd name="connsiteY983" fmla="*/ 490390 h 1097785"/>
              <a:gd name="connsiteX984" fmla="*/ 276806 w 7225330"/>
              <a:gd name="connsiteY984" fmla="*/ 501419 h 1097785"/>
              <a:gd name="connsiteX985" fmla="*/ 282499 w 7225330"/>
              <a:gd name="connsiteY985" fmla="*/ 512449 h 1097785"/>
              <a:gd name="connsiteX986" fmla="*/ 286413 w 7225330"/>
              <a:gd name="connsiteY986" fmla="*/ 499996 h 1097785"/>
              <a:gd name="connsiteX987" fmla="*/ 277518 w 7225330"/>
              <a:gd name="connsiteY987" fmla="*/ 490390 h 1097785"/>
              <a:gd name="connsiteX988" fmla="*/ 306693 w 7225330"/>
              <a:gd name="connsiteY988" fmla="*/ 488967 h 1097785"/>
              <a:gd name="connsiteX989" fmla="*/ 307049 w 7225330"/>
              <a:gd name="connsiteY989" fmla="*/ 494659 h 1097785"/>
              <a:gd name="connsiteX990" fmla="*/ 312385 w 7225330"/>
              <a:gd name="connsiteY990" fmla="*/ 495371 h 1097785"/>
              <a:gd name="connsiteX991" fmla="*/ 309895 w 7225330"/>
              <a:gd name="connsiteY991" fmla="*/ 492169 h 1097785"/>
              <a:gd name="connsiteX992" fmla="*/ 306693 w 7225330"/>
              <a:gd name="connsiteY992" fmla="*/ 488967 h 1097785"/>
              <a:gd name="connsiteX993" fmla="*/ 339426 w 7225330"/>
              <a:gd name="connsiteY993" fmla="*/ 487544 h 1097785"/>
              <a:gd name="connsiteX994" fmla="*/ 333733 w 7225330"/>
              <a:gd name="connsiteY994" fmla="*/ 489678 h 1097785"/>
              <a:gd name="connsiteX995" fmla="*/ 334089 w 7225330"/>
              <a:gd name="connsiteY995" fmla="*/ 493948 h 1097785"/>
              <a:gd name="connsiteX996" fmla="*/ 335868 w 7225330"/>
              <a:gd name="connsiteY996" fmla="*/ 498929 h 1097785"/>
              <a:gd name="connsiteX997" fmla="*/ 340849 w 7225330"/>
              <a:gd name="connsiteY997" fmla="*/ 498217 h 1097785"/>
              <a:gd name="connsiteX998" fmla="*/ 344051 w 7225330"/>
              <a:gd name="connsiteY998" fmla="*/ 502487 h 1097785"/>
              <a:gd name="connsiteX999" fmla="*/ 346186 w 7225330"/>
              <a:gd name="connsiteY999" fmla="*/ 508535 h 1097785"/>
              <a:gd name="connsiteX1000" fmla="*/ 348676 w 7225330"/>
              <a:gd name="connsiteY1000" fmla="*/ 512449 h 1097785"/>
              <a:gd name="connsiteX1001" fmla="*/ 350811 w 7225330"/>
              <a:gd name="connsiteY1001" fmla="*/ 508535 h 1097785"/>
              <a:gd name="connsiteX1002" fmla="*/ 347253 w 7225330"/>
              <a:gd name="connsiteY1002" fmla="*/ 505333 h 1097785"/>
              <a:gd name="connsiteX1003" fmla="*/ 350099 w 7225330"/>
              <a:gd name="connsiteY1003" fmla="*/ 499640 h 1097785"/>
              <a:gd name="connsiteX1004" fmla="*/ 347965 w 7225330"/>
              <a:gd name="connsiteY1004" fmla="*/ 496083 h 1097785"/>
              <a:gd name="connsiteX1005" fmla="*/ 343339 w 7225330"/>
              <a:gd name="connsiteY1005" fmla="*/ 492880 h 1097785"/>
              <a:gd name="connsiteX1006" fmla="*/ 339426 w 7225330"/>
              <a:gd name="connsiteY1006" fmla="*/ 487544 h 1097785"/>
              <a:gd name="connsiteX1007" fmla="*/ 350811 w 7225330"/>
              <a:gd name="connsiteY1007" fmla="*/ 486120 h 1097785"/>
              <a:gd name="connsiteX1008" fmla="*/ 350455 w 7225330"/>
              <a:gd name="connsiteY1008" fmla="*/ 490034 h 1097785"/>
              <a:gd name="connsiteX1009" fmla="*/ 355081 w 7225330"/>
              <a:gd name="connsiteY1009" fmla="*/ 493948 h 1097785"/>
              <a:gd name="connsiteX1010" fmla="*/ 355081 w 7225330"/>
              <a:gd name="connsiteY1010" fmla="*/ 489323 h 1097785"/>
              <a:gd name="connsiteX1011" fmla="*/ 350811 w 7225330"/>
              <a:gd name="connsiteY1011" fmla="*/ 486120 h 1097785"/>
              <a:gd name="connsiteX1012" fmla="*/ 292461 w 7225330"/>
              <a:gd name="connsiteY1012" fmla="*/ 478293 h 1097785"/>
              <a:gd name="connsiteX1013" fmla="*/ 291394 w 7225330"/>
              <a:gd name="connsiteY1013" fmla="*/ 480072 h 1097785"/>
              <a:gd name="connsiteX1014" fmla="*/ 291750 w 7225330"/>
              <a:gd name="connsiteY1014" fmla="*/ 483986 h 1097785"/>
              <a:gd name="connsiteX1015" fmla="*/ 291038 w 7225330"/>
              <a:gd name="connsiteY1015" fmla="*/ 487899 h 1097785"/>
              <a:gd name="connsiteX1016" fmla="*/ 287480 w 7225330"/>
              <a:gd name="connsiteY1016" fmla="*/ 489678 h 1097785"/>
              <a:gd name="connsiteX1017" fmla="*/ 289615 w 7225330"/>
              <a:gd name="connsiteY1017" fmla="*/ 494304 h 1097785"/>
              <a:gd name="connsiteX1018" fmla="*/ 291750 w 7225330"/>
              <a:gd name="connsiteY1018" fmla="*/ 499640 h 1097785"/>
              <a:gd name="connsiteX1019" fmla="*/ 294596 w 7225330"/>
              <a:gd name="connsiteY1019" fmla="*/ 496083 h 1097785"/>
              <a:gd name="connsiteX1020" fmla="*/ 298510 w 7225330"/>
              <a:gd name="connsiteY1020" fmla="*/ 493236 h 1097785"/>
              <a:gd name="connsiteX1021" fmla="*/ 300644 w 7225330"/>
              <a:gd name="connsiteY1021" fmla="*/ 489323 h 1097785"/>
              <a:gd name="connsiteX1022" fmla="*/ 298865 w 7225330"/>
              <a:gd name="connsiteY1022" fmla="*/ 482562 h 1097785"/>
              <a:gd name="connsiteX1023" fmla="*/ 294952 w 7225330"/>
              <a:gd name="connsiteY1023" fmla="*/ 483986 h 1097785"/>
              <a:gd name="connsiteX1024" fmla="*/ 292461 w 7225330"/>
              <a:gd name="connsiteY1024" fmla="*/ 478293 h 1097785"/>
              <a:gd name="connsiteX1025" fmla="*/ 256170 w 7225330"/>
              <a:gd name="connsiteY1025" fmla="*/ 476870 h 1097785"/>
              <a:gd name="connsiteX1026" fmla="*/ 256170 w 7225330"/>
              <a:gd name="connsiteY1026" fmla="*/ 485409 h 1097785"/>
              <a:gd name="connsiteX1027" fmla="*/ 258305 w 7225330"/>
              <a:gd name="connsiteY1027" fmla="*/ 482207 h 1097785"/>
              <a:gd name="connsiteX1028" fmla="*/ 256170 w 7225330"/>
              <a:gd name="connsiteY1028" fmla="*/ 476870 h 1097785"/>
              <a:gd name="connsiteX1029" fmla="*/ 345830 w 7225330"/>
              <a:gd name="connsiteY1029" fmla="*/ 476158 h 1097785"/>
              <a:gd name="connsiteX1030" fmla="*/ 344051 w 7225330"/>
              <a:gd name="connsiteY1030" fmla="*/ 478649 h 1097785"/>
              <a:gd name="connsiteX1031" fmla="*/ 344407 w 7225330"/>
              <a:gd name="connsiteY1031" fmla="*/ 483986 h 1097785"/>
              <a:gd name="connsiteX1032" fmla="*/ 347253 w 7225330"/>
              <a:gd name="connsiteY1032" fmla="*/ 482562 h 1097785"/>
              <a:gd name="connsiteX1033" fmla="*/ 350099 w 7225330"/>
              <a:gd name="connsiteY1033" fmla="*/ 483274 h 1097785"/>
              <a:gd name="connsiteX1034" fmla="*/ 347965 w 7225330"/>
              <a:gd name="connsiteY1034" fmla="*/ 480072 h 1097785"/>
              <a:gd name="connsiteX1035" fmla="*/ 345830 w 7225330"/>
              <a:gd name="connsiteY1035" fmla="*/ 476158 h 1097785"/>
              <a:gd name="connsiteX1036" fmla="*/ 239092 w 7225330"/>
              <a:gd name="connsiteY1036" fmla="*/ 475447 h 1097785"/>
              <a:gd name="connsiteX1037" fmla="*/ 236246 w 7225330"/>
              <a:gd name="connsiteY1037" fmla="*/ 478293 h 1097785"/>
              <a:gd name="connsiteX1038" fmla="*/ 238736 w 7225330"/>
              <a:gd name="connsiteY1038" fmla="*/ 482207 h 1097785"/>
              <a:gd name="connsiteX1039" fmla="*/ 243362 w 7225330"/>
              <a:gd name="connsiteY1039" fmla="*/ 482562 h 1097785"/>
              <a:gd name="connsiteX1040" fmla="*/ 241583 w 7225330"/>
              <a:gd name="connsiteY1040" fmla="*/ 478293 h 1097785"/>
              <a:gd name="connsiteX1041" fmla="*/ 239092 w 7225330"/>
              <a:gd name="connsiteY1041" fmla="*/ 475447 h 1097785"/>
              <a:gd name="connsiteX1042" fmla="*/ 436201 w 7225330"/>
              <a:gd name="connsiteY1042" fmla="*/ 474735 h 1097785"/>
              <a:gd name="connsiteX1043" fmla="*/ 434066 w 7225330"/>
              <a:gd name="connsiteY1043" fmla="*/ 476514 h 1097785"/>
              <a:gd name="connsiteX1044" fmla="*/ 431932 w 7225330"/>
              <a:gd name="connsiteY1044" fmla="*/ 478293 h 1097785"/>
              <a:gd name="connsiteX1045" fmla="*/ 433355 w 7225330"/>
              <a:gd name="connsiteY1045" fmla="*/ 482562 h 1097785"/>
              <a:gd name="connsiteX1046" fmla="*/ 435490 w 7225330"/>
              <a:gd name="connsiteY1046" fmla="*/ 487544 h 1097785"/>
              <a:gd name="connsiteX1047" fmla="*/ 439759 w 7225330"/>
              <a:gd name="connsiteY1047" fmla="*/ 482207 h 1097785"/>
              <a:gd name="connsiteX1048" fmla="*/ 436201 w 7225330"/>
              <a:gd name="connsiteY1048" fmla="*/ 474735 h 1097785"/>
              <a:gd name="connsiteX1049" fmla="*/ 277874 w 7225330"/>
              <a:gd name="connsiteY1049" fmla="*/ 474735 h 1097785"/>
              <a:gd name="connsiteX1050" fmla="*/ 272537 w 7225330"/>
              <a:gd name="connsiteY1050" fmla="*/ 476870 h 1097785"/>
              <a:gd name="connsiteX1051" fmla="*/ 276095 w 7225330"/>
              <a:gd name="connsiteY1051" fmla="*/ 482562 h 1097785"/>
              <a:gd name="connsiteX1052" fmla="*/ 279297 w 7225330"/>
              <a:gd name="connsiteY1052" fmla="*/ 480072 h 1097785"/>
              <a:gd name="connsiteX1053" fmla="*/ 281787 w 7225330"/>
              <a:gd name="connsiteY1053" fmla="*/ 476870 h 1097785"/>
              <a:gd name="connsiteX1054" fmla="*/ 277874 w 7225330"/>
              <a:gd name="connsiteY1054" fmla="*/ 474735 h 1097785"/>
              <a:gd name="connsiteX1055" fmla="*/ 222726 w 7225330"/>
              <a:gd name="connsiteY1055" fmla="*/ 466196 h 1097785"/>
              <a:gd name="connsiteX1056" fmla="*/ 219524 w 7225330"/>
              <a:gd name="connsiteY1056" fmla="*/ 466552 h 1097785"/>
              <a:gd name="connsiteX1057" fmla="*/ 215610 w 7225330"/>
              <a:gd name="connsiteY1057" fmla="*/ 467619 h 1097785"/>
              <a:gd name="connsiteX1058" fmla="*/ 217389 w 7225330"/>
              <a:gd name="connsiteY1058" fmla="*/ 474023 h 1097785"/>
              <a:gd name="connsiteX1059" fmla="*/ 222726 w 7225330"/>
              <a:gd name="connsiteY1059" fmla="*/ 478293 h 1097785"/>
              <a:gd name="connsiteX1060" fmla="*/ 224861 w 7225330"/>
              <a:gd name="connsiteY1060" fmla="*/ 473312 h 1097785"/>
              <a:gd name="connsiteX1061" fmla="*/ 222726 w 7225330"/>
              <a:gd name="connsiteY1061" fmla="*/ 466196 h 1097785"/>
              <a:gd name="connsiteX1062" fmla="*/ 379274 w 7225330"/>
              <a:gd name="connsiteY1062" fmla="*/ 465484 h 1097785"/>
              <a:gd name="connsiteX1063" fmla="*/ 378919 w 7225330"/>
              <a:gd name="connsiteY1063" fmla="*/ 471889 h 1097785"/>
              <a:gd name="connsiteX1064" fmla="*/ 383544 w 7225330"/>
              <a:gd name="connsiteY1064" fmla="*/ 474735 h 1097785"/>
              <a:gd name="connsiteX1065" fmla="*/ 381765 w 7225330"/>
              <a:gd name="connsiteY1065" fmla="*/ 469754 h 1097785"/>
              <a:gd name="connsiteX1066" fmla="*/ 379274 w 7225330"/>
              <a:gd name="connsiteY1066" fmla="*/ 465484 h 1097785"/>
              <a:gd name="connsiteX1067" fmla="*/ 340137 w 7225330"/>
              <a:gd name="connsiteY1067" fmla="*/ 463350 h 1097785"/>
              <a:gd name="connsiteX1068" fmla="*/ 338003 w 7225330"/>
              <a:gd name="connsiteY1068" fmla="*/ 467619 h 1097785"/>
              <a:gd name="connsiteX1069" fmla="*/ 341560 w 7225330"/>
              <a:gd name="connsiteY1069" fmla="*/ 471889 h 1097785"/>
              <a:gd name="connsiteX1070" fmla="*/ 341916 w 7225330"/>
              <a:gd name="connsiteY1070" fmla="*/ 467975 h 1097785"/>
              <a:gd name="connsiteX1071" fmla="*/ 340137 w 7225330"/>
              <a:gd name="connsiteY1071" fmla="*/ 463350 h 1097785"/>
              <a:gd name="connsiteX1072" fmla="*/ 354369 w 7225330"/>
              <a:gd name="connsiteY1072" fmla="*/ 462638 h 1097785"/>
              <a:gd name="connsiteX1073" fmla="*/ 353657 w 7225330"/>
              <a:gd name="connsiteY1073" fmla="*/ 465484 h 1097785"/>
              <a:gd name="connsiteX1074" fmla="*/ 353302 w 7225330"/>
              <a:gd name="connsiteY1074" fmla="*/ 470110 h 1097785"/>
              <a:gd name="connsiteX1075" fmla="*/ 355436 w 7225330"/>
              <a:gd name="connsiteY1075" fmla="*/ 474023 h 1097785"/>
              <a:gd name="connsiteX1076" fmla="*/ 360773 w 7225330"/>
              <a:gd name="connsiteY1076" fmla="*/ 475447 h 1097785"/>
              <a:gd name="connsiteX1077" fmla="*/ 357927 w 7225330"/>
              <a:gd name="connsiteY1077" fmla="*/ 471889 h 1097785"/>
              <a:gd name="connsiteX1078" fmla="*/ 360062 w 7225330"/>
              <a:gd name="connsiteY1078" fmla="*/ 467975 h 1097785"/>
              <a:gd name="connsiteX1079" fmla="*/ 358638 w 7225330"/>
              <a:gd name="connsiteY1079" fmla="*/ 462638 h 1097785"/>
              <a:gd name="connsiteX1080" fmla="*/ 354369 w 7225330"/>
              <a:gd name="connsiteY1080" fmla="*/ 462638 h 1097785"/>
              <a:gd name="connsiteX1081" fmla="*/ 420191 w 7225330"/>
              <a:gd name="connsiteY1081" fmla="*/ 460503 h 1097785"/>
              <a:gd name="connsiteX1082" fmla="*/ 417700 w 7225330"/>
              <a:gd name="connsiteY1082" fmla="*/ 462638 h 1097785"/>
              <a:gd name="connsiteX1083" fmla="*/ 419123 w 7225330"/>
              <a:gd name="connsiteY1083" fmla="*/ 465129 h 1097785"/>
              <a:gd name="connsiteX1084" fmla="*/ 421258 w 7225330"/>
              <a:gd name="connsiteY1084" fmla="*/ 468331 h 1097785"/>
              <a:gd name="connsiteX1085" fmla="*/ 424104 w 7225330"/>
              <a:gd name="connsiteY1085" fmla="*/ 464773 h 1097785"/>
              <a:gd name="connsiteX1086" fmla="*/ 423393 w 7225330"/>
              <a:gd name="connsiteY1086" fmla="*/ 460503 h 1097785"/>
              <a:gd name="connsiteX1087" fmla="*/ 420191 w 7225330"/>
              <a:gd name="connsiteY1087" fmla="*/ 460503 h 1097785"/>
              <a:gd name="connsiteX1088" fmla="*/ 247631 w 7225330"/>
              <a:gd name="connsiteY1088" fmla="*/ 460503 h 1097785"/>
              <a:gd name="connsiteX1089" fmla="*/ 245497 w 7225330"/>
              <a:gd name="connsiteY1089" fmla="*/ 465129 h 1097785"/>
              <a:gd name="connsiteX1090" fmla="*/ 249766 w 7225330"/>
              <a:gd name="connsiteY1090" fmla="*/ 470466 h 1097785"/>
              <a:gd name="connsiteX1091" fmla="*/ 252257 w 7225330"/>
              <a:gd name="connsiteY1091" fmla="*/ 465129 h 1097785"/>
              <a:gd name="connsiteX1092" fmla="*/ 247631 w 7225330"/>
              <a:gd name="connsiteY1092" fmla="*/ 460503 h 1097785"/>
              <a:gd name="connsiteX1093" fmla="*/ 389237 w 7225330"/>
              <a:gd name="connsiteY1093" fmla="*/ 455522 h 1097785"/>
              <a:gd name="connsiteX1094" fmla="*/ 388881 w 7225330"/>
              <a:gd name="connsiteY1094" fmla="*/ 461927 h 1097785"/>
              <a:gd name="connsiteX1095" fmla="*/ 394218 w 7225330"/>
              <a:gd name="connsiteY1095" fmla="*/ 466196 h 1097785"/>
              <a:gd name="connsiteX1096" fmla="*/ 391016 w 7225330"/>
              <a:gd name="connsiteY1096" fmla="*/ 461927 h 1097785"/>
              <a:gd name="connsiteX1097" fmla="*/ 389237 w 7225330"/>
              <a:gd name="connsiteY1097" fmla="*/ 455522 h 1097785"/>
              <a:gd name="connsiteX1098" fmla="*/ 371447 w 7225330"/>
              <a:gd name="connsiteY1098" fmla="*/ 451964 h 1097785"/>
              <a:gd name="connsiteX1099" fmla="*/ 370735 w 7225330"/>
              <a:gd name="connsiteY1099" fmla="*/ 456590 h 1097785"/>
              <a:gd name="connsiteX1100" fmla="*/ 372159 w 7225330"/>
              <a:gd name="connsiteY1100" fmla="*/ 462638 h 1097785"/>
              <a:gd name="connsiteX1101" fmla="*/ 374293 w 7225330"/>
              <a:gd name="connsiteY1101" fmla="*/ 456945 h 1097785"/>
              <a:gd name="connsiteX1102" fmla="*/ 371447 w 7225330"/>
              <a:gd name="connsiteY1102" fmla="*/ 451964 h 1097785"/>
              <a:gd name="connsiteX1103" fmla="*/ 411296 w 7225330"/>
              <a:gd name="connsiteY1103" fmla="*/ 451253 h 1097785"/>
              <a:gd name="connsiteX1104" fmla="*/ 411296 w 7225330"/>
              <a:gd name="connsiteY1104" fmla="*/ 458369 h 1097785"/>
              <a:gd name="connsiteX1105" fmla="*/ 414142 w 7225330"/>
              <a:gd name="connsiteY1105" fmla="*/ 455166 h 1097785"/>
              <a:gd name="connsiteX1106" fmla="*/ 411296 w 7225330"/>
              <a:gd name="connsiteY1106" fmla="*/ 451253 h 1097785"/>
              <a:gd name="connsiteX1107" fmla="*/ 357927 w 7225330"/>
              <a:gd name="connsiteY1107" fmla="*/ 447695 h 1097785"/>
              <a:gd name="connsiteX1108" fmla="*/ 357927 w 7225330"/>
              <a:gd name="connsiteY1108" fmla="*/ 454811 h 1097785"/>
              <a:gd name="connsiteX1109" fmla="*/ 360417 w 7225330"/>
              <a:gd name="connsiteY1109" fmla="*/ 451609 h 1097785"/>
              <a:gd name="connsiteX1110" fmla="*/ 357927 w 7225330"/>
              <a:gd name="connsiteY1110" fmla="*/ 447695 h 1097785"/>
              <a:gd name="connsiteX1111" fmla="*/ 346542 w 7225330"/>
              <a:gd name="connsiteY1111" fmla="*/ 439867 h 1097785"/>
              <a:gd name="connsiteX1112" fmla="*/ 344763 w 7225330"/>
              <a:gd name="connsiteY1112" fmla="*/ 441291 h 1097785"/>
              <a:gd name="connsiteX1113" fmla="*/ 342984 w 7225330"/>
              <a:gd name="connsiteY1113" fmla="*/ 442714 h 1097785"/>
              <a:gd name="connsiteX1114" fmla="*/ 345830 w 7225330"/>
              <a:gd name="connsiteY1114" fmla="*/ 447695 h 1097785"/>
              <a:gd name="connsiteX1115" fmla="*/ 344407 w 7225330"/>
              <a:gd name="connsiteY1115" fmla="*/ 452676 h 1097785"/>
              <a:gd name="connsiteX1116" fmla="*/ 346897 w 7225330"/>
              <a:gd name="connsiteY1116" fmla="*/ 456945 h 1097785"/>
              <a:gd name="connsiteX1117" fmla="*/ 350811 w 7225330"/>
              <a:gd name="connsiteY1117" fmla="*/ 457657 h 1097785"/>
              <a:gd name="connsiteX1118" fmla="*/ 348321 w 7225330"/>
              <a:gd name="connsiteY1118" fmla="*/ 448762 h 1097785"/>
              <a:gd name="connsiteX1119" fmla="*/ 346542 w 7225330"/>
              <a:gd name="connsiteY1119" fmla="*/ 439867 h 1097785"/>
              <a:gd name="connsiteX1120" fmla="*/ 254747 w 7225330"/>
              <a:gd name="connsiteY1120" fmla="*/ 439867 h 1097785"/>
              <a:gd name="connsiteX1121" fmla="*/ 252612 w 7225330"/>
              <a:gd name="connsiteY1121" fmla="*/ 442358 h 1097785"/>
              <a:gd name="connsiteX1122" fmla="*/ 250478 w 7225330"/>
              <a:gd name="connsiteY1122" fmla="*/ 444848 h 1097785"/>
              <a:gd name="connsiteX1123" fmla="*/ 252968 w 7225330"/>
              <a:gd name="connsiteY1123" fmla="*/ 449118 h 1097785"/>
              <a:gd name="connsiteX1124" fmla="*/ 256882 w 7225330"/>
              <a:gd name="connsiteY1124" fmla="*/ 451609 h 1097785"/>
              <a:gd name="connsiteX1125" fmla="*/ 260440 w 7225330"/>
              <a:gd name="connsiteY1125" fmla="*/ 454099 h 1097785"/>
              <a:gd name="connsiteX1126" fmla="*/ 261151 w 7225330"/>
              <a:gd name="connsiteY1126" fmla="*/ 458369 h 1097785"/>
              <a:gd name="connsiteX1127" fmla="*/ 265421 w 7225330"/>
              <a:gd name="connsiteY1127" fmla="*/ 455522 h 1097785"/>
              <a:gd name="connsiteX1128" fmla="*/ 263286 w 7225330"/>
              <a:gd name="connsiteY1128" fmla="*/ 450541 h 1097785"/>
              <a:gd name="connsiteX1129" fmla="*/ 258305 w 7225330"/>
              <a:gd name="connsiteY1129" fmla="*/ 444848 h 1097785"/>
              <a:gd name="connsiteX1130" fmla="*/ 254747 w 7225330"/>
              <a:gd name="connsiteY1130" fmla="*/ 439867 h 1097785"/>
              <a:gd name="connsiteX1131" fmla="*/ 399199 w 7225330"/>
              <a:gd name="connsiteY1131" fmla="*/ 437733 h 1097785"/>
              <a:gd name="connsiteX1132" fmla="*/ 398487 w 7225330"/>
              <a:gd name="connsiteY1132" fmla="*/ 439156 h 1097785"/>
              <a:gd name="connsiteX1133" fmla="*/ 397064 w 7225330"/>
              <a:gd name="connsiteY1133" fmla="*/ 440579 h 1097785"/>
              <a:gd name="connsiteX1134" fmla="*/ 392795 w 7225330"/>
              <a:gd name="connsiteY1134" fmla="*/ 441291 h 1097785"/>
              <a:gd name="connsiteX1135" fmla="*/ 392439 w 7225330"/>
              <a:gd name="connsiteY1135" fmla="*/ 444848 h 1097785"/>
              <a:gd name="connsiteX1136" fmla="*/ 392795 w 7225330"/>
              <a:gd name="connsiteY1136" fmla="*/ 449118 h 1097785"/>
              <a:gd name="connsiteX1137" fmla="*/ 392795 w 7225330"/>
              <a:gd name="connsiteY1137" fmla="*/ 445560 h 1097785"/>
              <a:gd name="connsiteX1138" fmla="*/ 395997 w 7225330"/>
              <a:gd name="connsiteY1138" fmla="*/ 447695 h 1097785"/>
              <a:gd name="connsiteX1139" fmla="*/ 399910 w 7225330"/>
              <a:gd name="connsiteY1139" fmla="*/ 447695 h 1097785"/>
              <a:gd name="connsiteX1140" fmla="*/ 399199 w 7225330"/>
              <a:gd name="connsiteY1140" fmla="*/ 442714 h 1097785"/>
              <a:gd name="connsiteX1141" fmla="*/ 399199 w 7225330"/>
              <a:gd name="connsiteY1141" fmla="*/ 437733 h 1097785"/>
              <a:gd name="connsiteX1142" fmla="*/ 272537 w 7225330"/>
              <a:gd name="connsiteY1142" fmla="*/ 434886 h 1097785"/>
              <a:gd name="connsiteX1143" fmla="*/ 271825 w 7225330"/>
              <a:gd name="connsiteY1143" fmla="*/ 440935 h 1097785"/>
              <a:gd name="connsiteX1144" fmla="*/ 276806 w 7225330"/>
              <a:gd name="connsiteY1144" fmla="*/ 442714 h 1097785"/>
              <a:gd name="connsiteX1145" fmla="*/ 275027 w 7225330"/>
              <a:gd name="connsiteY1145" fmla="*/ 438444 h 1097785"/>
              <a:gd name="connsiteX1146" fmla="*/ 272537 w 7225330"/>
              <a:gd name="connsiteY1146" fmla="*/ 434886 h 1097785"/>
              <a:gd name="connsiteX1147" fmla="*/ 230553 w 7225330"/>
              <a:gd name="connsiteY1147" fmla="*/ 434886 h 1097785"/>
              <a:gd name="connsiteX1148" fmla="*/ 226995 w 7225330"/>
              <a:gd name="connsiteY1148" fmla="*/ 436309 h 1097785"/>
              <a:gd name="connsiteX1149" fmla="*/ 226640 w 7225330"/>
              <a:gd name="connsiteY1149" fmla="*/ 441646 h 1097785"/>
              <a:gd name="connsiteX1150" fmla="*/ 231265 w 7225330"/>
              <a:gd name="connsiteY1150" fmla="*/ 444137 h 1097785"/>
              <a:gd name="connsiteX1151" fmla="*/ 234111 w 7225330"/>
              <a:gd name="connsiteY1151" fmla="*/ 439512 h 1097785"/>
              <a:gd name="connsiteX1152" fmla="*/ 230553 w 7225330"/>
              <a:gd name="connsiteY1152" fmla="*/ 434886 h 1097785"/>
              <a:gd name="connsiteX1153" fmla="*/ 238381 w 7225330"/>
              <a:gd name="connsiteY1153" fmla="*/ 431328 h 1097785"/>
              <a:gd name="connsiteX1154" fmla="*/ 237669 w 7225330"/>
              <a:gd name="connsiteY1154" fmla="*/ 437377 h 1097785"/>
              <a:gd name="connsiteX1155" fmla="*/ 242650 w 7225330"/>
              <a:gd name="connsiteY1155" fmla="*/ 442714 h 1097785"/>
              <a:gd name="connsiteX1156" fmla="*/ 243006 w 7225330"/>
              <a:gd name="connsiteY1156" fmla="*/ 436309 h 1097785"/>
              <a:gd name="connsiteX1157" fmla="*/ 238381 w 7225330"/>
              <a:gd name="connsiteY1157" fmla="*/ 431328 h 1097785"/>
              <a:gd name="connsiteX1158" fmla="*/ 352234 w 7225330"/>
              <a:gd name="connsiteY1158" fmla="*/ 422789 h 1097785"/>
              <a:gd name="connsiteX1159" fmla="*/ 350811 w 7225330"/>
              <a:gd name="connsiteY1159" fmla="*/ 425280 h 1097785"/>
              <a:gd name="connsiteX1160" fmla="*/ 348676 w 7225330"/>
              <a:gd name="connsiteY1160" fmla="*/ 427059 h 1097785"/>
              <a:gd name="connsiteX1161" fmla="*/ 357927 w 7225330"/>
              <a:gd name="connsiteY1161" fmla="*/ 439156 h 1097785"/>
              <a:gd name="connsiteX1162" fmla="*/ 359350 w 7225330"/>
              <a:gd name="connsiteY1162" fmla="*/ 429905 h 1097785"/>
              <a:gd name="connsiteX1163" fmla="*/ 352234 w 7225330"/>
              <a:gd name="connsiteY1163" fmla="*/ 422789 h 1097785"/>
              <a:gd name="connsiteX1164" fmla="*/ 283922 w 7225330"/>
              <a:gd name="connsiteY1164" fmla="*/ 420655 h 1097785"/>
              <a:gd name="connsiteX1165" fmla="*/ 283566 w 7225330"/>
              <a:gd name="connsiteY1165" fmla="*/ 425280 h 1097785"/>
              <a:gd name="connsiteX1166" fmla="*/ 281076 w 7225330"/>
              <a:gd name="connsiteY1166" fmla="*/ 424213 h 1097785"/>
              <a:gd name="connsiteX1167" fmla="*/ 282499 w 7225330"/>
              <a:gd name="connsiteY1167" fmla="*/ 430617 h 1097785"/>
              <a:gd name="connsiteX1168" fmla="*/ 283211 w 7225330"/>
              <a:gd name="connsiteY1168" fmla="*/ 438444 h 1097785"/>
              <a:gd name="connsiteX1169" fmla="*/ 283211 w 7225330"/>
              <a:gd name="connsiteY1169" fmla="*/ 435598 h 1097785"/>
              <a:gd name="connsiteX1170" fmla="*/ 286057 w 7225330"/>
              <a:gd name="connsiteY1170" fmla="*/ 435954 h 1097785"/>
              <a:gd name="connsiteX1171" fmla="*/ 288192 w 7225330"/>
              <a:gd name="connsiteY1171" fmla="*/ 437021 h 1097785"/>
              <a:gd name="connsiteX1172" fmla="*/ 290682 w 7225330"/>
              <a:gd name="connsiteY1172" fmla="*/ 428482 h 1097785"/>
              <a:gd name="connsiteX1173" fmla="*/ 283922 w 7225330"/>
              <a:gd name="connsiteY1173" fmla="*/ 420655 h 1097785"/>
              <a:gd name="connsiteX1174" fmla="*/ 237669 w 7225330"/>
              <a:gd name="connsiteY1174" fmla="*/ 420655 h 1097785"/>
              <a:gd name="connsiteX1175" fmla="*/ 238736 w 7225330"/>
              <a:gd name="connsiteY1175" fmla="*/ 425280 h 1097785"/>
              <a:gd name="connsiteX1176" fmla="*/ 243362 w 7225330"/>
              <a:gd name="connsiteY1176" fmla="*/ 429194 h 1097785"/>
              <a:gd name="connsiteX1177" fmla="*/ 242650 w 7225330"/>
              <a:gd name="connsiteY1177" fmla="*/ 424213 h 1097785"/>
              <a:gd name="connsiteX1178" fmla="*/ 237669 w 7225330"/>
              <a:gd name="connsiteY1178" fmla="*/ 420655 h 1097785"/>
              <a:gd name="connsiteX1179" fmla="*/ 370735 w 7225330"/>
              <a:gd name="connsiteY1179" fmla="*/ 416385 h 1097785"/>
              <a:gd name="connsiteX1180" fmla="*/ 368956 w 7225330"/>
              <a:gd name="connsiteY1180" fmla="*/ 419231 h 1097785"/>
              <a:gd name="connsiteX1181" fmla="*/ 371447 w 7225330"/>
              <a:gd name="connsiteY1181" fmla="*/ 423501 h 1097785"/>
              <a:gd name="connsiteX1182" fmla="*/ 374649 w 7225330"/>
              <a:gd name="connsiteY1182" fmla="*/ 420299 h 1097785"/>
              <a:gd name="connsiteX1183" fmla="*/ 370735 w 7225330"/>
              <a:gd name="connsiteY1183" fmla="*/ 416385 h 1097785"/>
              <a:gd name="connsiteX1184" fmla="*/ 216322 w 7225330"/>
              <a:gd name="connsiteY1184" fmla="*/ 408558 h 1097785"/>
              <a:gd name="connsiteX1185" fmla="*/ 217745 w 7225330"/>
              <a:gd name="connsiteY1185" fmla="*/ 414962 h 1097785"/>
              <a:gd name="connsiteX1186" fmla="*/ 223437 w 7225330"/>
              <a:gd name="connsiteY1186" fmla="*/ 418520 h 1097785"/>
              <a:gd name="connsiteX1187" fmla="*/ 222014 w 7225330"/>
              <a:gd name="connsiteY1187" fmla="*/ 413539 h 1097785"/>
              <a:gd name="connsiteX1188" fmla="*/ 220591 w 7225330"/>
              <a:gd name="connsiteY1188" fmla="*/ 409269 h 1097785"/>
              <a:gd name="connsiteX1189" fmla="*/ 216322 w 7225330"/>
              <a:gd name="connsiteY1189" fmla="*/ 408558 h 1097785"/>
              <a:gd name="connsiteX1190" fmla="*/ 374293 w 7225330"/>
              <a:gd name="connsiteY1190" fmla="*/ 405711 h 1097785"/>
              <a:gd name="connsiteX1191" fmla="*/ 372514 w 7225330"/>
              <a:gd name="connsiteY1191" fmla="*/ 410337 h 1097785"/>
              <a:gd name="connsiteX1192" fmla="*/ 375717 w 7225330"/>
              <a:gd name="connsiteY1192" fmla="*/ 414250 h 1097785"/>
              <a:gd name="connsiteX1193" fmla="*/ 376072 w 7225330"/>
              <a:gd name="connsiteY1193" fmla="*/ 410692 h 1097785"/>
              <a:gd name="connsiteX1194" fmla="*/ 374293 w 7225330"/>
              <a:gd name="connsiteY1194" fmla="*/ 405711 h 1097785"/>
              <a:gd name="connsiteX1195" fmla="*/ 296019 w 7225330"/>
              <a:gd name="connsiteY1195" fmla="*/ 404288 h 1097785"/>
              <a:gd name="connsiteX1196" fmla="*/ 294596 w 7225330"/>
              <a:gd name="connsiteY1196" fmla="*/ 409625 h 1097785"/>
              <a:gd name="connsiteX1197" fmla="*/ 293884 w 7225330"/>
              <a:gd name="connsiteY1197" fmla="*/ 416029 h 1097785"/>
              <a:gd name="connsiteX1198" fmla="*/ 295663 w 7225330"/>
              <a:gd name="connsiteY1198" fmla="*/ 421722 h 1097785"/>
              <a:gd name="connsiteX1199" fmla="*/ 301712 w 7225330"/>
              <a:gd name="connsiteY1199" fmla="*/ 423501 h 1097785"/>
              <a:gd name="connsiteX1200" fmla="*/ 299933 w 7225330"/>
              <a:gd name="connsiteY1200" fmla="*/ 413895 h 1097785"/>
              <a:gd name="connsiteX1201" fmla="*/ 296019 w 7225330"/>
              <a:gd name="connsiteY1201" fmla="*/ 404288 h 1097785"/>
              <a:gd name="connsiteX1202" fmla="*/ 239092 w 7225330"/>
              <a:gd name="connsiteY1202" fmla="*/ 403577 h 1097785"/>
              <a:gd name="connsiteX1203" fmla="*/ 235534 w 7225330"/>
              <a:gd name="connsiteY1203" fmla="*/ 411404 h 1097785"/>
              <a:gd name="connsiteX1204" fmla="*/ 242650 w 7225330"/>
              <a:gd name="connsiteY1204" fmla="*/ 414250 h 1097785"/>
              <a:gd name="connsiteX1205" fmla="*/ 241227 w 7225330"/>
              <a:gd name="connsiteY1205" fmla="*/ 408913 h 1097785"/>
              <a:gd name="connsiteX1206" fmla="*/ 239092 w 7225330"/>
              <a:gd name="connsiteY1206" fmla="*/ 403577 h 1097785"/>
              <a:gd name="connsiteX1207" fmla="*/ 402757 w 7225330"/>
              <a:gd name="connsiteY1207" fmla="*/ 400730 h 1097785"/>
              <a:gd name="connsiteX1208" fmla="*/ 404891 w 7225330"/>
              <a:gd name="connsiteY1208" fmla="*/ 414606 h 1097785"/>
              <a:gd name="connsiteX1209" fmla="*/ 409161 w 7225330"/>
              <a:gd name="connsiteY1209" fmla="*/ 431328 h 1097785"/>
              <a:gd name="connsiteX1210" fmla="*/ 409873 w 7225330"/>
              <a:gd name="connsiteY1210" fmla="*/ 414606 h 1097785"/>
              <a:gd name="connsiteX1211" fmla="*/ 402757 w 7225330"/>
              <a:gd name="connsiteY1211" fmla="*/ 400730 h 1097785"/>
              <a:gd name="connsiteX1212" fmla="*/ 205648 w 7225330"/>
              <a:gd name="connsiteY1212" fmla="*/ 397884 h 1097785"/>
              <a:gd name="connsiteX1213" fmla="*/ 204580 w 7225330"/>
              <a:gd name="connsiteY1213" fmla="*/ 403221 h 1097785"/>
              <a:gd name="connsiteX1214" fmla="*/ 207783 w 7225330"/>
              <a:gd name="connsiteY1214" fmla="*/ 407135 h 1097785"/>
              <a:gd name="connsiteX1215" fmla="*/ 209206 w 7225330"/>
              <a:gd name="connsiteY1215" fmla="*/ 402865 h 1097785"/>
              <a:gd name="connsiteX1216" fmla="*/ 205648 w 7225330"/>
              <a:gd name="connsiteY1216" fmla="*/ 397884 h 1097785"/>
              <a:gd name="connsiteX1217" fmla="*/ 381409 w 7225330"/>
              <a:gd name="connsiteY1217" fmla="*/ 391480 h 1097785"/>
              <a:gd name="connsiteX1218" fmla="*/ 377851 w 7225330"/>
              <a:gd name="connsiteY1218" fmla="*/ 394326 h 1097785"/>
              <a:gd name="connsiteX1219" fmla="*/ 379274 w 7225330"/>
              <a:gd name="connsiteY1219" fmla="*/ 398595 h 1097785"/>
              <a:gd name="connsiteX1220" fmla="*/ 380698 w 7225330"/>
              <a:gd name="connsiteY1220" fmla="*/ 402153 h 1097785"/>
              <a:gd name="connsiteX1221" fmla="*/ 382832 w 7225330"/>
              <a:gd name="connsiteY1221" fmla="*/ 397884 h 1097785"/>
              <a:gd name="connsiteX1222" fmla="*/ 381409 w 7225330"/>
              <a:gd name="connsiteY1222" fmla="*/ 391480 h 1097785"/>
              <a:gd name="connsiteX1223" fmla="*/ 244073 w 7225330"/>
              <a:gd name="connsiteY1223" fmla="*/ 384364 h 1097785"/>
              <a:gd name="connsiteX1224" fmla="*/ 240871 w 7225330"/>
              <a:gd name="connsiteY1224" fmla="*/ 391480 h 1097785"/>
              <a:gd name="connsiteX1225" fmla="*/ 242650 w 7225330"/>
              <a:gd name="connsiteY1225" fmla="*/ 400730 h 1097785"/>
              <a:gd name="connsiteX1226" fmla="*/ 245497 w 7225330"/>
              <a:gd name="connsiteY1226" fmla="*/ 397884 h 1097785"/>
              <a:gd name="connsiteX1227" fmla="*/ 249054 w 7225330"/>
              <a:gd name="connsiteY1227" fmla="*/ 401442 h 1097785"/>
              <a:gd name="connsiteX1228" fmla="*/ 247276 w 7225330"/>
              <a:gd name="connsiteY1228" fmla="*/ 392903 h 1097785"/>
              <a:gd name="connsiteX1229" fmla="*/ 244073 w 7225330"/>
              <a:gd name="connsiteY1229" fmla="*/ 384364 h 1097785"/>
              <a:gd name="connsiteX1230" fmla="*/ 285345 w 7225330"/>
              <a:gd name="connsiteY1230" fmla="*/ 382941 h 1097785"/>
              <a:gd name="connsiteX1231" fmla="*/ 283211 w 7225330"/>
              <a:gd name="connsiteY1231" fmla="*/ 383296 h 1097785"/>
              <a:gd name="connsiteX1232" fmla="*/ 283566 w 7225330"/>
              <a:gd name="connsiteY1232" fmla="*/ 385787 h 1097785"/>
              <a:gd name="connsiteX1233" fmla="*/ 283922 w 7225330"/>
              <a:gd name="connsiteY1233" fmla="*/ 387566 h 1097785"/>
              <a:gd name="connsiteX1234" fmla="*/ 282499 w 7225330"/>
              <a:gd name="connsiteY1234" fmla="*/ 386499 h 1097785"/>
              <a:gd name="connsiteX1235" fmla="*/ 288192 w 7225330"/>
              <a:gd name="connsiteY1235" fmla="*/ 399307 h 1097785"/>
              <a:gd name="connsiteX1236" fmla="*/ 289971 w 7225330"/>
              <a:gd name="connsiteY1236" fmla="*/ 391480 h 1097785"/>
              <a:gd name="connsiteX1237" fmla="*/ 285345 w 7225330"/>
              <a:gd name="connsiteY1237" fmla="*/ 382941 h 1097785"/>
              <a:gd name="connsiteX1238" fmla="*/ 370380 w 7225330"/>
              <a:gd name="connsiteY1238" fmla="*/ 376181 h 1097785"/>
              <a:gd name="connsiteX1239" fmla="*/ 365043 w 7225330"/>
              <a:gd name="connsiteY1239" fmla="*/ 376536 h 1097785"/>
              <a:gd name="connsiteX1240" fmla="*/ 365754 w 7225330"/>
              <a:gd name="connsiteY1240" fmla="*/ 380806 h 1097785"/>
              <a:gd name="connsiteX1241" fmla="*/ 367177 w 7225330"/>
              <a:gd name="connsiteY1241" fmla="*/ 386499 h 1097785"/>
              <a:gd name="connsiteX1242" fmla="*/ 369312 w 7225330"/>
              <a:gd name="connsiteY1242" fmla="*/ 384720 h 1097785"/>
              <a:gd name="connsiteX1243" fmla="*/ 371447 w 7225330"/>
              <a:gd name="connsiteY1243" fmla="*/ 385075 h 1097785"/>
              <a:gd name="connsiteX1244" fmla="*/ 372159 w 7225330"/>
              <a:gd name="connsiteY1244" fmla="*/ 383652 h 1097785"/>
              <a:gd name="connsiteX1245" fmla="*/ 370735 w 7225330"/>
              <a:gd name="connsiteY1245" fmla="*/ 383652 h 1097785"/>
              <a:gd name="connsiteX1246" fmla="*/ 371091 w 7225330"/>
              <a:gd name="connsiteY1246" fmla="*/ 379383 h 1097785"/>
              <a:gd name="connsiteX1247" fmla="*/ 373582 w 7225330"/>
              <a:gd name="connsiteY1247" fmla="*/ 377960 h 1097785"/>
              <a:gd name="connsiteX1248" fmla="*/ 370380 w 7225330"/>
              <a:gd name="connsiteY1248" fmla="*/ 376181 h 1097785"/>
              <a:gd name="connsiteX1249" fmla="*/ 380698 w 7225330"/>
              <a:gd name="connsiteY1249" fmla="*/ 373690 h 1097785"/>
              <a:gd name="connsiteX1250" fmla="*/ 378563 w 7225330"/>
              <a:gd name="connsiteY1250" fmla="*/ 374402 h 1097785"/>
              <a:gd name="connsiteX1251" fmla="*/ 379630 w 7225330"/>
              <a:gd name="connsiteY1251" fmla="*/ 379383 h 1097785"/>
              <a:gd name="connsiteX1252" fmla="*/ 382477 w 7225330"/>
              <a:gd name="connsiteY1252" fmla="*/ 384008 h 1097785"/>
              <a:gd name="connsiteX1253" fmla="*/ 386390 w 7225330"/>
              <a:gd name="connsiteY1253" fmla="*/ 384364 h 1097785"/>
              <a:gd name="connsiteX1254" fmla="*/ 382477 w 7225330"/>
              <a:gd name="connsiteY1254" fmla="*/ 377604 h 1097785"/>
              <a:gd name="connsiteX1255" fmla="*/ 380698 w 7225330"/>
              <a:gd name="connsiteY1255" fmla="*/ 373690 h 1097785"/>
              <a:gd name="connsiteX1256" fmla="*/ 207783 w 7225330"/>
              <a:gd name="connsiteY1256" fmla="*/ 367286 h 1097785"/>
              <a:gd name="connsiteX1257" fmla="*/ 207783 w 7225330"/>
              <a:gd name="connsiteY1257" fmla="*/ 374046 h 1097785"/>
              <a:gd name="connsiteX1258" fmla="*/ 212764 w 7225330"/>
              <a:gd name="connsiteY1258" fmla="*/ 377248 h 1097785"/>
              <a:gd name="connsiteX1259" fmla="*/ 210629 w 7225330"/>
              <a:gd name="connsiteY1259" fmla="*/ 371555 h 1097785"/>
              <a:gd name="connsiteX1260" fmla="*/ 207783 w 7225330"/>
              <a:gd name="connsiteY1260" fmla="*/ 367286 h 1097785"/>
              <a:gd name="connsiteX1261" fmla="*/ 276095 w 7225330"/>
              <a:gd name="connsiteY1261" fmla="*/ 359103 h 1097785"/>
              <a:gd name="connsiteX1262" fmla="*/ 274672 w 7225330"/>
              <a:gd name="connsiteY1262" fmla="*/ 360170 h 1097785"/>
              <a:gd name="connsiteX1263" fmla="*/ 273604 w 7225330"/>
              <a:gd name="connsiteY1263" fmla="*/ 361237 h 1097785"/>
              <a:gd name="connsiteX1264" fmla="*/ 272537 w 7225330"/>
              <a:gd name="connsiteY1264" fmla="*/ 360170 h 1097785"/>
              <a:gd name="connsiteX1265" fmla="*/ 273248 w 7225330"/>
              <a:gd name="connsiteY1265" fmla="*/ 365863 h 1097785"/>
              <a:gd name="connsiteX1266" fmla="*/ 276450 w 7225330"/>
              <a:gd name="connsiteY1266" fmla="*/ 364084 h 1097785"/>
              <a:gd name="connsiteX1267" fmla="*/ 278941 w 7225330"/>
              <a:gd name="connsiteY1267" fmla="*/ 368709 h 1097785"/>
              <a:gd name="connsiteX1268" fmla="*/ 280364 w 7225330"/>
              <a:gd name="connsiteY1268" fmla="*/ 368353 h 1097785"/>
              <a:gd name="connsiteX1269" fmla="*/ 278585 w 7225330"/>
              <a:gd name="connsiteY1269" fmla="*/ 365507 h 1097785"/>
              <a:gd name="connsiteX1270" fmla="*/ 276806 w 7225330"/>
              <a:gd name="connsiteY1270" fmla="*/ 361949 h 1097785"/>
              <a:gd name="connsiteX1271" fmla="*/ 277518 w 7225330"/>
              <a:gd name="connsiteY1271" fmla="*/ 360170 h 1097785"/>
              <a:gd name="connsiteX1272" fmla="*/ 276095 w 7225330"/>
              <a:gd name="connsiteY1272" fmla="*/ 359103 h 1097785"/>
              <a:gd name="connsiteX1273" fmla="*/ 335156 w 7225330"/>
              <a:gd name="connsiteY1273" fmla="*/ 354477 h 1097785"/>
              <a:gd name="connsiteX1274" fmla="*/ 335868 w 7225330"/>
              <a:gd name="connsiteY1274" fmla="*/ 364439 h 1097785"/>
              <a:gd name="connsiteX1275" fmla="*/ 338358 w 7225330"/>
              <a:gd name="connsiteY1275" fmla="*/ 360170 h 1097785"/>
              <a:gd name="connsiteX1276" fmla="*/ 335156 w 7225330"/>
              <a:gd name="connsiteY1276" fmla="*/ 354477 h 1097785"/>
              <a:gd name="connsiteX1277" fmla="*/ 323771 w 7225330"/>
              <a:gd name="connsiteY1277" fmla="*/ 352343 h 1097785"/>
              <a:gd name="connsiteX1278" fmla="*/ 324127 w 7225330"/>
              <a:gd name="connsiteY1278" fmla="*/ 358747 h 1097785"/>
              <a:gd name="connsiteX1279" fmla="*/ 328752 w 7225330"/>
              <a:gd name="connsiteY1279" fmla="*/ 360882 h 1097785"/>
              <a:gd name="connsiteX1280" fmla="*/ 326617 w 7225330"/>
              <a:gd name="connsiteY1280" fmla="*/ 356612 h 1097785"/>
              <a:gd name="connsiteX1281" fmla="*/ 323771 w 7225330"/>
              <a:gd name="connsiteY1281" fmla="*/ 352343 h 1097785"/>
              <a:gd name="connsiteX1282" fmla="*/ 382121 w 7225330"/>
              <a:gd name="connsiteY1282" fmla="*/ 349496 h 1097785"/>
              <a:gd name="connsiteX1283" fmla="*/ 378563 w 7225330"/>
              <a:gd name="connsiteY1283" fmla="*/ 357679 h 1097785"/>
              <a:gd name="connsiteX1284" fmla="*/ 385679 w 7225330"/>
              <a:gd name="connsiteY1284" fmla="*/ 365863 h 1097785"/>
              <a:gd name="connsiteX1285" fmla="*/ 386746 w 7225330"/>
              <a:gd name="connsiteY1285" fmla="*/ 358035 h 1097785"/>
              <a:gd name="connsiteX1286" fmla="*/ 382121 w 7225330"/>
              <a:gd name="connsiteY1286" fmla="*/ 349496 h 1097785"/>
              <a:gd name="connsiteX1287" fmla="*/ 416277 w 7225330"/>
              <a:gd name="connsiteY1287" fmla="*/ 345938 h 1097785"/>
              <a:gd name="connsiteX1288" fmla="*/ 416277 w 7225330"/>
              <a:gd name="connsiteY1288" fmla="*/ 353054 h 1097785"/>
              <a:gd name="connsiteX1289" fmla="*/ 421258 w 7225330"/>
              <a:gd name="connsiteY1289" fmla="*/ 353766 h 1097785"/>
              <a:gd name="connsiteX1290" fmla="*/ 418412 w 7225330"/>
              <a:gd name="connsiteY1290" fmla="*/ 350564 h 1097785"/>
              <a:gd name="connsiteX1291" fmla="*/ 416277 w 7225330"/>
              <a:gd name="connsiteY1291" fmla="*/ 345938 h 1097785"/>
              <a:gd name="connsiteX1292" fmla="*/ 407026 w 7225330"/>
              <a:gd name="connsiteY1292" fmla="*/ 343092 h 1097785"/>
              <a:gd name="connsiteX1293" fmla="*/ 405603 w 7225330"/>
              <a:gd name="connsiteY1293" fmla="*/ 348073 h 1097785"/>
              <a:gd name="connsiteX1294" fmla="*/ 409161 w 7225330"/>
              <a:gd name="connsiteY1294" fmla="*/ 353054 h 1097785"/>
              <a:gd name="connsiteX1295" fmla="*/ 410584 w 7225330"/>
              <a:gd name="connsiteY1295" fmla="*/ 348429 h 1097785"/>
              <a:gd name="connsiteX1296" fmla="*/ 407026 w 7225330"/>
              <a:gd name="connsiteY1296" fmla="*/ 343092 h 1097785"/>
              <a:gd name="connsiteX1297" fmla="*/ 260440 w 7225330"/>
              <a:gd name="connsiteY1297" fmla="*/ 333130 h 1097785"/>
              <a:gd name="connsiteX1298" fmla="*/ 258305 w 7225330"/>
              <a:gd name="connsiteY1298" fmla="*/ 337755 h 1097785"/>
              <a:gd name="connsiteX1299" fmla="*/ 261863 w 7225330"/>
              <a:gd name="connsiteY1299" fmla="*/ 341669 h 1097785"/>
              <a:gd name="connsiteX1300" fmla="*/ 263286 w 7225330"/>
              <a:gd name="connsiteY1300" fmla="*/ 337399 h 1097785"/>
              <a:gd name="connsiteX1301" fmla="*/ 260440 w 7225330"/>
              <a:gd name="connsiteY1301" fmla="*/ 333130 h 1097785"/>
              <a:gd name="connsiteX1302" fmla="*/ 272537 w 7225330"/>
              <a:gd name="connsiteY1302" fmla="*/ 326014 h 1097785"/>
              <a:gd name="connsiteX1303" fmla="*/ 270046 w 7225330"/>
              <a:gd name="connsiteY1303" fmla="*/ 332062 h 1097785"/>
              <a:gd name="connsiteX1304" fmla="*/ 275383 w 7225330"/>
              <a:gd name="connsiteY1304" fmla="*/ 335264 h 1097785"/>
              <a:gd name="connsiteX1305" fmla="*/ 273960 w 7225330"/>
              <a:gd name="connsiteY1305" fmla="*/ 330283 h 1097785"/>
              <a:gd name="connsiteX1306" fmla="*/ 272537 w 7225330"/>
              <a:gd name="connsiteY1306" fmla="*/ 326014 h 1097785"/>
              <a:gd name="connsiteX1307" fmla="*/ 247631 w 7225330"/>
              <a:gd name="connsiteY1307" fmla="*/ 324591 h 1097785"/>
              <a:gd name="connsiteX1308" fmla="*/ 246920 w 7225330"/>
              <a:gd name="connsiteY1308" fmla="*/ 330639 h 1097785"/>
              <a:gd name="connsiteX1309" fmla="*/ 251189 w 7225330"/>
              <a:gd name="connsiteY1309" fmla="*/ 336688 h 1097785"/>
              <a:gd name="connsiteX1310" fmla="*/ 251901 w 7225330"/>
              <a:gd name="connsiteY1310" fmla="*/ 330283 h 1097785"/>
              <a:gd name="connsiteX1311" fmla="*/ 247631 w 7225330"/>
              <a:gd name="connsiteY1311" fmla="*/ 324591 h 1097785"/>
              <a:gd name="connsiteX1312" fmla="*/ 383544 w 7225330"/>
              <a:gd name="connsiteY1312" fmla="*/ 320321 h 1097785"/>
              <a:gd name="connsiteX1313" fmla="*/ 382477 w 7225330"/>
              <a:gd name="connsiteY1313" fmla="*/ 330639 h 1097785"/>
              <a:gd name="connsiteX1314" fmla="*/ 388525 w 7225330"/>
              <a:gd name="connsiteY1314" fmla="*/ 340246 h 1097785"/>
              <a:gd name="connsiteX1315" fmla="*/ 391016 w 7225330"/>
              <a:gd name="connsiteY1315" fmla="*/ 335976 h 1097785"/>
              <a:gd name="connsiteX1316" fmla="*/ 389237 w 7225330"/>
              <a:gd name="connsiteY1316" fmla="*/ 331351 h 1097785"/>
              <a:gd name="connsiteX1317" fmla="*/ 386034 w 7225330"/>
              <a:gd name="connsiteY1317" fmla="*/ 326014 h 1097785"/>
              <a:gd name="connsiteX1318" fmla="*/ 383544 w 7225330"/>
              <a:gd name="connsiteY1318" fmla="*/ 320321 h 1097785"/>
              <a:gd name="connsiteX1319" fmla="*/ 227707 w 7225330"/>
              <a:gd name="connsiteY1319" fmla="*/ 304666 h 1097785"/>
              <a:gd name="connsiteX1320" fmla="*/ 226995 w 7225330"/>
              <a:gd name="connsiteY1320" fmla="*/ 306089 h 1097785"/>
              <a:gd name="connsiteX1321" fmla="*/ 228063 w 7225330"/>
              <a:gd name="connsiteY1321" fmla="*/ 311071 h 1097785"/>
              <a:gd name="connsiteX1322" fmla="*/ 231265 w 7225330"/>
              <a:gd name="connsiteY1322" fmla="*/ 315696 h 1097785"/>
              <a:gd name="connsiteX1323" fmla="*/ 236246 w 7225330"/>
              <a:gd name="connsiteY1323" fmla="*/ 316052 h 1097785"/>
              <a:gd name="connsiteX1324" fmla="*/ 232332 w 7225330"/>
              <a:gd name="connsiteY1324" fmla="*/ 309647 h 1097785"/>
              <a:gd name="connsiteX1325" fmla="*/ 227707 w 7225330"/>
              <a:gd name="connsiteY1325" fmla="*/ 304666 h 1097785"/>
              <a:gd name="connsiteX1326" fmla="*/ 291750 w 7225330"/>
              <a:gd name="connsiteY1326" fmla="*/ 296839 h 1097785"/>
              <a:gd name="connsiteX1327" fmla="*/ 291394 w 7225330"/>
              <a:gd name="connsiteY1327" fmla="*/ 308224 h 1097785"/>
              <a:gd name="connsiteX1328" fmla="*/ 300289 w 7225330"/>
              <a:gd name="connsiteY1328" fmla="*/ 316052 h 1097785"/>
              <a:gd name="connsiteX1329" fmla="*/ 300289 w 7225330"/>
              <a:gd name="connsiteY1329" fmla="*/ 305734 h 1097785"/>
              <a:gd name="connsiteX1330" fmla="*/ 291750 w 7225330"/>
              <a:gd name="connsiteY1330" fmla="*/ 296839 h 1097785"/>
              <a:gd name="connsiteX1331" fmla="*/ 281787 w 7225330"/>
              <a:gd name="connsiteY1331" fmla="*/ 293993 h 1097785"/>
              <a:gd name="connsiteX1332" fmla="*/ 279297 w 7225330"/>
              <a:gd name="connsiteY1332" fmla="*/ 307157 h 1097785"/>
              <a:gd name="connsiteX1333" fmla="*/ 281787 w 7225330"/>
              <a:gd name="connsiteY1333" fmla="*/ 322456 h 1097785"/>
              <a:gd name="connsiteX1334" fmla="*/ 284989 w 7225330"/>
              <a:gd name="connsiteY1334" fmla="*/ 318186 h 1097785"/>
              <a:gd name="connsiteX1335" fmla="*/ 284989 w 7225330"/>
              <a:gd name="connsiteY1335" fmla="*/ 312138 h 1097785"/>
              <a:gd name="connsiteX1336" fmla="*/ 284634 w 7225330"/>
              <a:gd name="connsiteY1336" fmla="*/ 306089 h 1097785"/>
              <a:gd name="connsiteX1337" fmla="*/ 287480 w 7225330"/>
              <a:gd name="connsiteY1337" fmla="*/ 301108 h 1097785"/>
              <a:gd name="connsiteX1338" fmla="*/ 284634 w 7225330"/>
              <a:gd name="connsiteY1338" fmla="*/ 297906 h 1097785"/>
              <a:gd name="connsiteX1339" fmla="*/ 281787 w 7225330"/>
              <a:gd name="connsiteY1339" fmla="*/ 293993 h 1097785"/>
              <a:gd name="connsiteX1340" fmla="*/ 416277 w 7225330"/>
              <a:gd name="connsiteY1340" fmla="*/ 283319 h 1097785"/>
              <a:gd name="connsiteX1341" fmla="*/ 414854 w 7225330"/>
              <a:gd name="connsiteY1341" fmla="*/ 293993 h 1097785"/>
              <a:gd name="connsiteX1342" fmla="*/ 416277 w 7225330"/>
              <a:gd name="connsiteY1342" fmla="*/ 289367 h 1097785"/>
              <a:gd name="connsiteX1343" fmla="*/ 416277 w 7225330"/>
              <a:gd name="connsiteY1343" fmla="*/ 283319 h 1097785"/>
              <a:gd name="connsiteX1344" fmla="*/ 401067 w 7225330"/>
              <a:gd name="connsiteY1344" fmla="*/ 282340 h 1097785"/>
              <a:gd name="connsiteX1345" fmla="*/ 400266 w 7225330"/>
              <a:gd name="connsiteY1345" fmla="*/ 285098 h 1097785"/>
              <a:gd name="connsiteX1346" fmla="*/ 402757 w 7225330"/>
              <a:gd name="connsiteY1346" fmla="*/ 292569 h 1097785"/>
              <a:gd name="connsiteX1347" fmla="*/ 404891 w 7225330"/>
              <a:gd name="connsiteY1347" fmla="*/ 291502 h 1097785"/>
              <a:gd name="connsiteX1348" fmla="*/ 404180 w 7225330"/>
              <a:gd name="connsiteY1348" fmla="*/ 288656 h 1097785"/>
              <a:gd name="connsiteX1349" fmla="*/ 403113 w 7225330"/>
              <a:gd name="connsiteY1349" fmla="*/ 285454 h 1097785"/>
              <a:gd name="connsiteX1350" fmla="*/ 404180 w 7225330"/>
              <a:gd name="connsiteY1350" fmla="*/ 283319 h 1097785"/>
              <a:gd name="connsiteX1351" fmla="*/ 401067 w 7225330"/>
              <a:gd name="connsiteY1351" fmla="*/ 282340 h 1097785"/>
              <a:gd name="connsiteX1352" fmla="*/ 256882 w 7225330"/>
              <a:gd name="connsiteY1352" fmla="*/ 279049 h 1097785"/>
              <a:gd name="connsiteX1353" fmla="*/ 256526 w 7225330"/>
              <a:gd name="connsiteY1353" fmla="*/ 282251 h 1097785"/>
              <a:gd name="connsiteX1354" fmla="*/ 256170 w 7225330"/>
              <a:gd name="connsiteY1354" fmla="*/ 288300 h 1097785"/>
              <a:gd name="connsiteX1355" fmla="*/ 259728 w 7225330"/>
              <a:gd name="connsiteY1355" fmla="*/ 285098 h 1097785"/>
              <a:gd name="connsiteX1356" fmla="*/ 256882 w 7225330"/>
              <a:gd name="connsiteY1356" fmla="*/ 279049 h 1097785"/>
              <a:gd name="connsiteX1357" fmla="*/ 286057 w 7225330"/>
              <a:gd name="connsiteY1357" fmla="*/ 268375 h 1097785"/>
              <a:gd name="connsiteX1358" fmla="*/ 284634 w 7225330"/>
              <a:gd name="connsiteY1358" fmla="*/ 272645 h 1097785"/>
              <a:gd name="connsiteX1359" fmla="*/ 286768 w 7225330"/>
              <a:gd name="connsiteY1359" fmla="*/ 279049 h 1097785"/>
              <a:gd name="connsiteX1360" fmla="*/ 288903 w 7225330"/>
              <a:gd name="connsiteY1360" fmla="*/ 274424 h 1097785"/>
              <a:gd name="connsiteX1361" fmla="*/ 286057 w 7225330"/>
              <a:gd name="connsiteY1361" fmla="*/ 268375 h 1097785"/>
              <a:gd name="connsiteX1362" fmla="*/ 217745 w 7225330"/>
              <a:gd name="connsiteY1362" fmla="*/ 264818 h 1097785"/>
              <a:gd name="connsiteX1363" fmla="*/ 219168 w 7225330"/>
              <a:gd name="connsiteY1363" fmla="*/ 269799 h 1097785"/>
              <a:gd name="connsiteX1364" fmla="*/ 219880 w 7225330"/>
              <a:gd name="connsiteY1364" fmla="*/ 274068 h 1097785"/>
              <a:gd name="connsiteX1365" fmla="*/ 222370 w 7225330"/>
              <a:gd name="connsiteY1365" fmla="*/ 274780 h 1097785"/>
              <a:gd name="connsiteX1366" fmla="*/ 224861 w 7225330"/>
              <a:gd name="connsiteY1366" fmla="*/ 277626 h 1097785"/>
              <a:gd name="connsiteX1367" fmla="*/ 223437 w 7225330"/>
              <a:gd name="connsiteY1367" fmla="*/ 280472 h 1097785"/>
              <a:gd name="connsiteX1368" fmla="*/ 220947 w 7225330"/>
              <a:gd name="connsiteY1368" fmla="*/ 280472 h 1097785"/>
              <a:gd name="connsiteX1369" fmla="*/ 219168 w 7225330"/>
              <a:gd name="connsiteY1369" fmla="*/ 277626 h 1097785"/>
              <a:gd name="connsiteX1370" fmla="*/ 220591 w 7225330"/>
              <a:gd name="connsiteY1370" fmla="*/ 285454 h 1097785"/>
              <a:gd name="connsiteX1371" fmla="*/ 226995 w 7225330"/>
              <a:gd name="connsiteY1371" fmla="*/ 289723 h 1097785"/>
              <a:gd name="connsiteX1372" fmla="*/ 226995 w 7225330"/>
              <a:gd name="connsiteY1372" fmla="*/ 275491 h 1097785"/>
              <a:gd name="connsiteX1373" fmla="*/ 217745 w 7225330"/>
              <a:gd name="connsiteY1373" fmla="*/ 264818 h 1097785"/>
              <a:gd name="connsiteX1374" fmla="*/ 381409 w 7225330"/>
              <a:gd name="connsiteY1374" fmla="*/ 263394 h 1097785"/>
              <a:gd name="connsiteX1375" fmla="*/ 382121 w 7225330"/>
              <a:gd name="connsiteY1375" fmla="*/ 271222 h 1097785"/>
              <a:gd name="connsiteX1376" fmla="*/ 384967 w 7225330"/>
              <a:gd name="connsiteY1376" fmla="*/ 281184 h 1097785"/>
              <a:gd name="connsiteX1377" fmla="*/ 387458 w 7225330"/>
              <a:gd name="connsiteY1377" fmla="*/ 272289 h 1097785"/>
              <a:gd name="connsiteX1378" fmla="*/ 381409 w 7225330"/>
              <a:gd name="connsiteY1378" fmla="*/ 263394 h 1097785"/>
              <a:gd name="connsiteX1379" fmla="*/ 387102 w 7225330"/>
              <a:gd name="connsiteY1379" fmla="*/ 252009 h 1097785"/>
              <a:gd name="connsiteX1380" fmla="*/ 385679 w 7225330"/>
              <a:gd name="connsiteY1380" fmla="*/ 261260 h 1097785"/>
              <a:gd name="connsiteX1381" fmla="*/ 388881 w 7225330"/>
              <a:gd name="connsiteY1381" fmla="*/ 258057 h 1097785"/>
              <a:gd name="connsiteX1382" fmla="*/ 387102 w 7225330"/>
              <a:gd name="connsiteY1382" fmla="*/ 252009 h 1097785"/>
              <a:gd name="connsiteX1383" fmla="*/ 366466 w 7225330"/>
              <a:gd name="connsiteY1383" fmla="*/ 246316 h 1097785"/>
              <a:gd name="connsiteX1384" fmla="*/ 365399 w 7225330"/>
              <a:gd name="connsiteY1384" fmla="*/ 250230 h 1097785"/>
              <a:gd name="connsiteX1385" fmla="*/ 365043 w 7225330"/>
              <a:gd name="connsiteY1385" fmla="*/ 254144 h 1097785"/>
              <a:gd name="connsiteX1386" fmla="*/ 367889 w 7225330"/>
              <a:gd name="connsiteY1386" fmla="*/ 252721 h 1097785"/>
              <a:gd name="connsiteX1387" fmla="*/ 366466 w 7225330"/>
              <a:gd name="connsiteY1387" fmla="*/ 246316 h 1097785"/>
              <a:gd name="connsiteX1388" fmla="*/ 283211 w 7225330"/>
              <a:gd name="connsiteY1388" fmla="*/ 242758 h 1097785"/>
              <a:gd name="connsiteX1389" fmla="*/ 284634 w 7225330"/>
              <a:gd name="connsiteY1389" fmla="*/ 254144 h 1097785"/>
              <a:gd name="connsiteX1390" fmla="*/ 286768 w 7225330"/>
              <a:gd name="connsiteY1390" fmla="*/ 249163 h 1097785"/>
              <a:gd name="connsiteX1391" fmla="*/ 283211 w 7225330"/>
              <a:gd name="connsiteY1391" fmla="*/ 242758 h 1097785"/>
              <a:gd name="connsiteX1392" fmla="*/ 287480 w 7225330"/>
              <a:gd name="connsiteY1392" fmla="*/ 222122 h 1097785"/>
              <a:gd name="connsiteX1393" fmla="*/ 291750 w 7225330"/>
              <a:gd name="connsiteY1393" fmla="*/ 237066 h 1097785"/>
              <a:gd name="connsiteX1394" fmla="*/ 298154 w 7225330"/>
              <a:gd name="connsiteY1394" fmla="*/ 252009 h 1097785"/>
              <a:gd name="connsiteX1395" fmla="*/ 298510 w 7225330"/>
              <a:gd name="connsiteY1395" fmla="*/ 238845 h 1097785"/>
              <a:gd name="connsiteX1396" fmla="*/ 294596 w 7225330"/>
              <a:gd name="connsiteY1396" fmla="*/ 223546 h 1097785"/>
              <a:gd name="connsiteX1397" fmla="*/ 290326 w 7225330"/>
              <a:gd name="connsiteY1397" fmla="*/ 224257 h 1097785"/>
              <a:gd name="connsiteX1398" fmla="*/ 287480 w 7225330"/>
              <a:gd name="connsiteY1398" fmla="*/ 222122 h 1097785"/>
              <a:gd name="connsiteX1399" fmla="*/ 133778 w 7225330"/>
              <a:gd name="connsiteY1399" fmla="*/ 218565 h 1097785"/>
              <a:gd name="connsiteX1400" fmla="*/ 135913 w 7225330"/>
              <a:gd name="connsiteY1400" fmla="*/ 228527 h 1097785"/>
              <a:gd name="connsiteX1401" fmla="*/ 137336 w 7225330"/>
              <a:gd name="connsiteY1401" fmla="*/ 223901 h 1097785"/>
              <a:gd name="connsiteX1402" fmla="*/ 133778 w 7225330"/>
              <a:gd name="connsiteY1402" fmla="*/ 218565 h 1097785"/>
              <a:gd name="connsiteX1403" fmla="*/ 388525 w 7225330"/>
              <a:gd name="connsiteY1403" fmla="*/ 198640 h 1097785"/>
              <a:gd name="connsiteX1404" fmla="*/ 385679 w 7225330"/>
              <a:gd name="connsiteY1404" fmla="*/ 203977 h 1097785"/>
              <a:gd name="connsiteX1405" fmla="*/ 379986 w 7225330"/>
              <a:gd name="connsiteY1405" fmla="*/ 200775 h 1097785"/>
              <a:gd name="connsiteX1406" fmla="*/ 383188 w 7225330"/>
              <a:gd name="connsiteY1406" fmla="*/ 217853 h 1097785"/>
              <a:gd name="connsiteX1407" fmla="*/ 391371 w 7225330"/>
              <a:gd name="connsiteY1407" fmla="*/ 232796 h 1097785"/>
              <a:gd name="connsiteX1408" fmla="*/ 395641 w 7225330"/>
              <a:gd name="connsiteY1408" fmla="*/ 221767 h 1097785"/>
              <a:gd name="connsiteX1409" fmla="*/ 393506 w 7225330"/>
              <a:gd name="connsiteY1409" fmla="*/ 207891 h 1097785"/>
              <a:gd name="connsiteX1410" fmla="*/ 391016 w 7225330"/>
              <a:gd name="connsiteY1410" fmla="*/ 208247 h 1097785"/>
              <a:gd name="connsiteX1411" fmla="*/ 388525 w 7225330"/>
              <a:gd name="connsiteY1411" fmla="*/ 198640 h 1097785"/>
              <a:gd name="connsiteX1412" fmla="*/ 413430 w 7225330"/>
              <a:gd name="connsiteY1412" fmla="*/ 197217 h 1097785"/>
              <a:gd name="connsiteX1413" fmla="*/ 410228 w 7225330"/>
              <a:gd name="connsiteY1413" fmla="*/ 203977 h 1097785"/>
              <a:gd name="connsiteX1414" fmla="*/ 413430 w 7225330"/>
              <a:gd name="connsiteY1414" fmla="*/ 210737 h 1097785"/>
              <a:gd name="connsiteX1415" fmla="*/ 415209 w 7225330"/>
              <a:gd name="connsiteY1415" fmla="*/ 205044 h 1097785"/>
              <a:gd name="connsiteX1416" fmla="*/ 413430 w 7225330"/>
              <a:gd name="connsiteY1416" fmla="*/ 197217 h 1097785"/>
              <a:gd name="connsiteX1417" fmla="*/ 387102 w 7225330"/>
              <a:gd name="connsiteY1417" fmla="*/ 174446 h 1097785"/>
              <a:gd name="connsiteX1418" fmla="*/ 385679 w 7225330"/>
              <a:gd name="connsiteY1418" fmla="*/ 178716 h 1097785"/>
              <a:gd name="connsiteX1419" fmla="*/ 388525 w 7225330"/>
              <a:gd name="connsiteY1419" fmla="*/ 182274 h 1097785"/>
              <a:gd name="connsiteX1420" fmla="*/ 388881 w 7225330"/>
              <a:gd name="connsiteY1420" fmla="*/ 178716 h 1097785"/>
              <a:gd name="connsiteX1421" fmla="*/ 387102 w 7225330"/>
              <a:gd name="connsiteY1421" fmla="*/ 174446 h 1097785"/>
              <a:gd name="connsiteX1422" fmla="*/ 110296 w 7225330"/>
              <a:gd name="connsiteY1422" fmla="*/ 170177 h 1097785"/>
              <a:gd name="connsiteX1423" fmla="*/ 108161 w 7225330"/>
              <a:gd name="connsiteY1423" fmla="*/ 177293 h 1097785"/>
              <a:gd name="connsiteX1424" fmla="*/ 106738 w 7225330"/>
              <a:gd name="connsiteY1424" fmla="*/ 185120 h 1097785"/>
              <a:gd name="connsiteX1425" fmla="*/ 111007 w 7225330"/>
              <a:gd name="connsiteY1425" fmla="*/ 190101 h 1097785"/>
              <a:gd name="connsiteX1426" fmla="*/ 115988 w 7225330"/>
              <a:gd name="connsiteY1426" fmla="*/ 193659 h 1097785"/>
              <a:gd name="connsiteX1427" fmla="*/ 119190 w 7225330"/>
              <a:gd name="connsiteY1427" fmla="*/ 189034 h 1097785"/>
              <a:gd name="connsiteX1428" fmla="*/ 118123 w 7225330"/>
              <a:gd name="connsiteY1428" fmla="*/ 181918 h 1097785"/>
              <a:gd name="connsiteX1429" fmla="*/ 114209 w 7225330"/>
              <a:gd name="connsiteY1429" fmla="*/ 174802 h 1097785"/>
              <a:gd name="connsiteX1430" fmla="*/ 110296 w 7225330"/>
              <a:gd name="connsiteY1430" fmla="*/ 170177 h 1097785"/>
              <a:gd name="connsiteX1431" fmla="*/ 94641 w 7225330"/>
              <a:gd name="connsiteY1431" fmla="*/ 168042 h 1097785"/>
              <a:gd name="connsiteX1432" fmla="*/ 97487 w 7225330"/>
              <a:gd name="connsiteY1432" fmla="*/ 182985 h 1097785"/>
              <a:gd name="connsiteX1433" fmla="*/ 105314 w 7225330"/>
              <a:gd name="connsiteY1433" fmla="*/ 192947 h 1097785"/>
              <a:gd name="connsiteX1434" fmla="*/ 101756 w 7225330"/>
              <a:gd name="connsiteY1434" fmla="*/ 180495 h 1097785"/>
              <a:gd name="connsiteX1435" fmla="*/ 94641 w 7225330"/>
              <a:gd name="connsiteY1435" fmla="*/ 168042 h 1097785"/>
              <a:gd name="connsiteX1436" fmla="*/ 384256 w 7225330"/>
              <a:gd name="connsiteY1436" fmla="*/ 161638 h 1097785"/>
              <a:gd name="connsiteX1437" fmla="*/ 382832 w 7225330"/>
              <a:gd name="connsiteY1437" fmla="*/ 166263 h 1097785"/>
              <a:gd name="connsiteX1438" fmla="*/ 384967 w 7225330"/>
              <a:gd name="connsiteY1438" fmla="*/ 172312 h 1097785"/>
              <a:gd name="connsiteX1439" fmla="*/ 386034 w 7225330"/>
              <a:gd name="connsiteY1439" fmla="*/ 169465 h 1097785"/>
              <a:gd name="connsiteX1440" fmla="*/ 387813 w 7225330"/>
              <a:gd name="connsiteY1440" fmla="*/ 168042 h 1097785"/>
              <a:gd name="connsiteX1441" fmla="*/ 384256 w 7225330"/>
              <a:gd name="connsiteY1441" fmla="*/ 161638 h 1097785"/>
              <a:gd name="connsiteX1442" fmla="*/ 386390 w 7225330"/>
              <a:gd name="connsiteY1442" fmla="*/ 147406 h 1097785"/>
              <a:gd name="connsiteX1443" fmla="*/ 387102 w 7225330"/>
              <a:gd name="connsiteY1443" fmla="*/ 158080 h 1097785"/>
              <a:gd name="connsiteX1444" fmla="*/ 389237 w 7225330"/>
              <a:gd name="connsiteY1444" fmla="*/ 153455 h 1097785"/>
              <a:gd name="connsiteX1445" fmla="*/ 386390 w 7225330"/>
              <a:gd name="connsiteY1445" fmla="*/ 147406 h 1097785"/>
              <a:gd name="connsiteX1446" fmla="*/ 425527 w 7225330"/>
              <a:gd name="connsiteY1446" fmla="*/ 136021 h 1097785"/>
              <a:gd name="connsiteX1447" fmla="*/ 424104 w 7225330"/>
              <a:gd name="connsiteY1447" fmla="*/ 144560 h 1097785"/>
              <a:gd name="connsiteX1448" fmla="*/ 426951 w 7225330"/>
              <a:gd name="connsiteY1448" fmla="*/ 152387 h 1097785"/>
              <a:gd name="connsiteX1449" fmla="*/ 428018 w 7225330"/>
              <a:gd name="connsiteY1449" fmla="*/ 144560 h 1097785"/>
              <a:gd name="connsiteX1450" fmla="*/ 425527 w 7225330"/>
              <a:gd name="connsiteY1450" fmla="*/ 136021 h 1097785"/>
              <a:gd name="connsiteX1451" fmla="*/ 419123 w 7225330"/>
              <a:gd name="connsiteY1451" fmla="*/ 122501 h 1097785"/>
              <a:gd name="connsiteX1452" fmla="*/ 417700 w 7225330"/>
              <a:gd name="connsiteY1452" fmla="*/ 126770 h 1097785"/>
              <a:gd name="connsiteX1453" fmla="*/ 419835 w 7225330"/>
              <a:gd name="connsiteY1453" fmla="*/ 132463 h 1097785"/>
              <a:gd name="connsiteX1454" fmla="*/ 421614 w 7225330"/>
              <a:gd name="connsiteY1454" fmla="*/ 128193 h 1097785"/>
              <a:gd name="connsiteX1455" fmla="*/ 419123 w 7225330"/>
              <a:gd name="connsiteY1455" fmla="*/ 122501 h 1097785"/>
              <a:gd name="connsiteX1456" fmla="*/ 431932 w 7225330"/>
              <a:gd name="connsiteY1456" fmla="*/ 120366 h 1097785"/>
              <a:gd name="connsiteX1457" fmla="*/ 430864 w 7225330"/>
              <a:gd name="connsiteY1457" fmla="*/ 131751 h 1097785"/>
              <a:gd name="connsiteX1458" fmla="*/ 436201 w 7225330"/>
              <a:gd name="connsiteY1458" fmla="*/ 143137 h 1097785"/>
              <a:gd name="connsiteX1459" fmla="*/ 437624 w 7225330"/>
              <a:gd name="connsiteY1459" fmla="*/ 133530 h 1097785"/>
              <a:gd name="connsiteX1460" fmla="*/ 436201 w 7225330"/>
              <a:gd name="connsiteY1460" fmla="*/ 122501 h 1097785"/>
              <a:gd name="connsiteX1461" fmla="*/ 431932 w 7225330"/>
              <a:gd name="connsiteY1461" fmla="*/ 120366 h 1097785"/>
              <a:gd name="connsiteX1462" fmla="*/ 271114 w 7225330"/>
              <a:gd name="connsiteY1462" fmla="*/ 116808 h 1097785"/>
              <a:gd name="connsiteX1463" fmla="*/ 269335 w 7225330"/>
              <a:gd name="connsiteY1463" fmla="*/ 120722 h 1097785"/>
              <a:gd name="connsiteX1464" fmla="*/ 271114 w 7225330"/>
              <a:gd name="connsiteY1464" fmla="*/ 126059 h 1097785"/>
              <a:gd name="connsiteX1465" fmla="*/ 271114 w 7225330"/>
              <a:gd name="connsiteY1465" fmla="*/ 116808 h 1097785"/>
              <a:gd name="connsiteX1466" fmla="*/ 441894 w 7225330"/>
              <a:gd name="connsiteY1466" fmla="*/ 81229 h 1097785"/>
              <a:gd name="connsiteX1467" fmla="*/ 440115 w 7225330"/>
              <a:gd name="connsiteY1467" fmla="*/ 86921 h 1097785"/>
              <a:gd name="connsiteX1468" fmla="*/ 440471 w 7225330"/>
              <a:gd name="connsiteY1468" fmla="*/ 94037 h 1097785"/>
              <a:gd name="connsiteX1469" fmla="*/ 441942 w 7225330"/>
              <a:gd name="connsiteY1469" fmla="*/ 93617 h 1097785"/>
              <a:gd name="connsiteX1470" fmla="*/ 441942 w 7225330"/>
              <a:gd name="connsiteY1470" fmla="*/ 81317 h 1097785"/>
              <a:gd name="connsiteX1471" fmla="*/ 340137 w 7225330"/>
              <a:gd name="connsiteY1471" fmla="*/ 64151 h 1097785"/>
              <a:gd name="connsiteX1472" fmla="*/ 340849 w 7225330"/>
              <a:gd name="connsiteY1472" fmla="*/ 79094 h 1097785"/>
              <a:gd name="connsiteX1473" fmla="*/ 342628 w 7225330"/>
              <a:gd name="connsiteY1473" fmla="*/ 72334 h 1097785"/>
              <a:gd name="connsiteX1474" fmla="*/ 340137 w 7225330"/>
              <a:gd name="connsiteY1474" fmla="*/ 64151 h 1097785"/>
              <a:gd name="connsiteX1475" fmla="*/ 266844 w 7225330"/>
              <a:gd name="connsiteY1475" fmla="*/ 63439 h 1097785"/>
              <a:gd name="connsiteX1476" fmla="*/ 265777 w 7225330"/>
              <a:gd name="connsiteY1476" fmla="*/ 72334 h 1097785"/>
              <a:gd name="connsiteX1477" fmla="*/ 268979 w 7225330"/>
              <a:gd name="connsiteY1477" fmla="*/ 81940 h 1097785"/>
              <a:gd name="connsiteX1478" fmla="*/ 271114 w 7225330"/>
              <a:gd name="connsiteY1478" fmla="*/ 74113 h 1097785"/>
              <a:gd name="connsiteX1479" fmla="*/ 266844 w 7225330"/>
              <a:gd name="connsiteY1479" fmla="*/ 63439 h 1097785"/>
              <a:gd name="connsiteX1480" fmla="*/ 293939 w 7225330"/>
              <a:gd name="connsiteY1480" fmla="*/ 0 h 1097785"/>
              <a:gd name="connsiteX1481" fmla="*/ 7225330 w 7225330"/>
              <a:gd name="connsiteY1481" fmla="*/ 0 h 1097785"/>
              <a:gd name="connsiteX1482" fmla="*/ 7225330 w 7225330"/>
              <a:gd name="connsiteY1482" fmla="*/ 1097785 h 1097785"/>
              <a:gd name="connsiteX1483" fmla="*/ 339988 w 7225330"/>
              <a:gd name="connsiteY1483" fmla="*/ 1097785 h 1097785"/>
              <a:gd name="connsiteX1484" fmla="*/ 339781 w 7225330"/>
              <a:gd name="connsiteY1484" fmla="*/ 1097371 h 1097785"/>
              <a:gd name="connsiteX1485" fmla="*/ 337291 w 7225330"/>
              <a:gd name="connsiteY1485" fmla="*/ 1091679 h 1097785"/>
              <a:gd name="connsiteX1486" fmla="*/ 337291 w 7225330"/>
              <a:gd name="connsiteY1486" fmla="*/ 1097371 h 1097785"/>
              <a:gd name="connsiteX1487" fmla="*/ 337528 w 7225330"/>
              <a:gd name="connsiteY1487" fmla="*/ 1097785 h 1097785"/>
              <a:gd name="connsiteX1488" fmla="*/ 308448 w 7225330"/>
              <a:gd name="connsiteY1488" fmla="*/ 1097785 h 1097785"/>
              <a:gd name="connsiteX1489" fmla="*/ 308116 w 7225330"/>
              <a:gd name="connsiteY1489" fmla="*/ 1093813 h 1097785"/>
              <a:gd name="connsiteX1490" fmla="*/ 308116 w 7225330"/>
              <a:gd name="connsiteY1490" fmla="*/ 1085986 h 1097785"/>
              <a:gd name="connsiteX1491" fmla="*/ 310251 w 7225330"/>
              <a:gd name="connsiteY1491" fmla="*/ 1087409 h 1097785"/>
              <a:gd name="connsiteX1492" fmla="*/ 310962 w 7225330"/>
              <a:gd name="connsiteY1492" fmla="*/ 1090967 h 1097785"/>
              <a:gd name="connsiteX1493" fmla="*/ 313097 w 7225330"/>
              <a:gd name="connsiteY1493" fmla="*/ 1085986 h 1097785"/>
              <a:gd name="connsiteX1494" fmla="*/ 315232 w 7225330"/>
              <a:gd name="connsiteY1494" fmla="*/ 1083851 h 1097785"/>
              <a:gd name="connsiteX1495" fmla="*/ 315232 w 7225330"/>
              <a:gd name="connsiteY1495" fmla="*/ 1071043 h 1097785"/>
              <a:gd name="connsiteX1496" fmla="*/ 317011 w 7225330"/>
              <a:gd name="connsiteY1496" fmla="*/ 1056455 h 1097785"/>
              <a:gd name="connsiteX1497" fmla="*/ 318078 w 7225330"/>
              <a:gd name="connsiteY1497" fmla="*/ 1041156 h 1097785"/>
              <a:gd name="connsiteX1498" fmla="*/ 315943 w 7225330"/>
              <a:gd name="connsiteY1498" fmla="*/ 1026925 h 1097785"/>
              <a:gd name="connsiteX1499" fmla="*/ 317722 w 7225330"/>
              <a:gd name="connsiteY1499" fmla="*/ 1029771 h 1097785"/>
              <a:gd name="connsiteX1500" fmla="*/ 319501 w 7225330"/>
              <a:gd name="connsiteY1500" fmla="*/ 1035819 h 1097785"/>
              <a:gd name="connsiteX1501" fmla="*/ 320569 w 7225330"/>
              <a:gd name="connsiteY1501" fmla="*/ 1042224 h 1097785"/>
              <a:gd name="connsiteX1502" fmla="*/ 320925 w 7225330"/>
              <a:gd name="connsiteY1502" fmla="*/ 1045426 h 1097785"/>
              <a:gd name="connsiteX1503" fmla="*/ 321636 w 7225330"/>
              <a:gd name="connsiteY1503" fmla="*/ 1045782 h 1097785"/>
              <a:gd name="connsiteX1504" fmla="*/ 321280 w 7225330"/>
              <a:gd name="connsiteY1504" fmla="*/ 1036887 h 1097785"/>
              <a:gd name="connsiteX1505" fmla="*/ 320213 w 7225330"/>
              <a:gd name="connsiteY1505" fmla="*/ 1024790 h 1097785"/>
              <a:gd name="connsiteX1506" fmla="*/ 319501 w 7225330"/>
              <a:gd name="connsiteY1506" fmla="*/ 1016251 h 1097785"/>
              <a:gd name="connsiteX1507" fmla="*/ 318790 w 7225330"/>
              <a:gd name="connsiteY1507" fmla="*/ 1019097 h 1097785"/>
              <a:gd name="connsiteX1508" fmla="*/ 317722 w 7225330"/>
              <a:gd name="connsiteY1508" fmla="*/ 1004154 h 1097785"/>
              <a:gd name="connsiteX1509" fmla="*/ 316655 w 7225330"/>
              <a:gd name="connsiteY1509" fmla="*/ 984229 h 1097785"/>
              <a:gd name="connsiteX1510" fmla="*/ 311674 w 7225330"/>
              <a:gd name="connsiteY1510" fmla="*/ 984941 h 1097785"/>
              <a:gd name="connsiteX1511" fmla="*/ 314876 w 7225330"/>
              <a:gd name="connsiteY1511" fmla="*/ 982451 h 1097785"/>
              <a:gd name="connsiteX1512" fmla="*/ 314520 w 7225330"/>
              <a:gd name="connsiteY1512" fmla="*/ 977825 h 1097785"/>
              <a:gd name="connsiteX1513" fmla="*/ 312385 w 7225330"/>
              <a:gd name="connsiteY1513" fmla="*/ 979248 h 1097785"/>
              <a:gd name="connsiteX1514" fmla="*/ 313453 w 7225330"/>
              <a:gd name="connsiteY1514" fmla="*/ 976758 h 1097785"/>
              <a:gd name="connsiteX1515" fmla="*/ 314876 w 7225330"/>
              <a:gd name="connsiteY1515" fmla="*/ 972488 h 1097785"/>
              <a:gd name="connsiteX1516" fmla="*/ 313809 w 7225330"/>
              <a:gd name="connsiteY1516" fmla="*/ 967151 h 1097785"/>
              <a:gd name="connsiteX1517" fmla="*/ 313809 w 7225330"/>
              <a:gd name="connsiteY1517" fmla="*/ 970709 h 1097785"/>
              <a:gd name="connsiteX1518" fmla="*/ 312030 w 7225330"/>
              <a:gd name="connsiteY1518" fmla="*/ 950429 h 1097785"/>
              <a:gd name="connsiteX1519" fmla="*/ 316655 w 7225330"/>
              <a:gd name="connsiteY1519" fmla="*/ 932284 h 1097785"/>
              <a:gd name="connsiteX1520" fmla="*/ 313097 w 7225330"/>
              <a:gd name="connsiteY1520" fmla="*/ 930861 h 1097785"/>
              <a:gd name="connsiteX1521" fmla="*/ 313097 w 7225330"/>
              <a:gd name="connsiteY1521" fmla="*/ 936553 h 1097785"/>
              <a:gd name="connsiteX1522" fmla="*/ 311318 w 7225330"/>
              <a:gd name="connsiteY1522" fmla="*/ 923389 h 1097785"/>
              <a:gd name="connsiteX1523" fmla="*/ 318078 w 7225330"/>
              <a:gd name="connsiteY1523" fmla="*/ 911648 h 1097785"/>
              <a:gd name="connsiteX1524" fmla="*/ 325906 w 7225330"/>
              <a:gd name="connsiteY1524" fmla="*/ 900618 h 1097785"/>
              <a:gd name="connsiteX1525" fmla="*/ 328040 w 7225330"/>
              <a:gd name="connsiteY1525" fmla="*/ 889589 h 1097785"/>
              <a:gd name="connsiteX1526" fmla="*/ 341560 w 7225330"/>
              <a:gd name="connsiteY1526" fmla="*/ 876780 h 1097785"/>
              <a:gd name="connsiteX1527" fmla="*/ 352234 w 7225330"/>
              <a:gd name="connsiteY1527" fmla="*/ 857923 h 1097785"/>
              <a:gd name="connsiteX1528" fmla="*/ 361841 w 7225330"/>
              <a:gd name="connsiteY1528" fmla="*/ 837287 h 1097785"/>
              <a:gd name="connsiteX1529" fmla="*/ 372870 w 7225330"/>
              <a:gd name="connsiteY1529" fmla="*/ 819142 h 1097785"/>
              <a:gd name="connsiteX1530" fmla="*/ 349388 w 7225330"/>
              <a:gd name="connsiteY1530" fmla="*/ 846894 h 1097785"/>
              <a:gd name="connsiteX1531" fmla="*/ 328752 w 7225330"/>
              <a:gd name="connsiteY1531" fmla="*/ 878203 h 1097785"/>
              <a:gd name="connsiteX1532" fmla="*/ 328040 w 7225330"/>
              <a:gd name="connsiteY1532" fmla="*/ 871443 h 1097785"/>
              <a:gd name="connsiteX1533" fmla="*/ 333733 w 7225330"/>
              <a:gd name="connsiteY1533" fmla="*/ 864683 h 1097785"/>
              <a:gd name="connsiteX1534" fmla="*/ 333377 w 7225330"/>
              <a:gd name="connsiteY1534" fmla="*/ 855433 h 1097785"/>
              <a:gd name="connsiteX1535" fmla="*/ 337291 w 7225330"/>
              <a:gd name="connsiteY1535" fmla="*/ 847605 h 1097785"/>
              <a:gd name="connsiteX1536" fmla="*/ 340493 w 7225330"/>
              <a:gd name="connsiteY1536" fmla="*/ 840489 h 1097785"/>
              <a:gd name="connsiteX1537" fmla="*/ 338714 w 7225330"/>
              <a:gd name="connsiteY1537" fmla="*/ 832662 h 1097785"/>
              <a:gd name="connsiteX1538" fmla="*/ 341916 w 7225330"/>
              <a:gd name="connsiteY1538" fmla="*/ 827325 h 1097785"/>
              <a:gd name="connsiteX1539" fmla="*/ 344407 w 7225330"/>
              <a:gd name="connsiteY1539" fmla="*/ 821988 h 1097785"/>
              <a:gd name="connsiteX1540" fmla="*/ 346542 w 7225330"/>
              <a:gd name="connsiteY1540" fmla="*/ 824123 h 1097785"/>
              <a:gd name="connsiteX1541" fmla="*/ 349388 w 7225330"/>
              <a:gd name="connsiteY1541" fmla="*/ 824835 h 1097785"/>
              <a:gd name="connsiteX1542" fmla="*/ 347253 w 7225330"/>
              <a:gd name="connsiteY1542" fmla="*/ 817719 h 1097785"/>
              <a:gd name="connsiteX1543" fmla="*/ 350099 w 7225330"/>
              <a:gd name="connsiteY1543" fmla="*/ 810603 h 1097785"/>
              <a:gd name="connsiteX1544" fmla="*/ 348676 w 7225330"/>
              <a:gd name="connsiteY1544" fmla="*/ 810247 h 1097785"/>
              <a:gd name="connsiteX1545" fmla="*/ 347253 w 7225330"/>
              <a:gd name="connsiteY1545" fmla="*/ 809180 h 1097785"/>
              <a:gd name="connsiteX1546" fmla="*/ 348676 w 7225330"/>
              <a:gd name="connsiteY1546" fmla="*/ 806333 h 1097785"/>
              <a:gd name="connsiteX1547" fmla="*/ 352234 w 7225330"/>
              <a:gd name="connsiteY1547" fmla="*/ 804199 h 1097785"/>
              <a:gd name="connsiteX1548" fmla="*/ 350811 w 7225330"/>
              <a:gd name="connsiteY1548" fmla="*/ 803131 h 1097785"/>
              <a:gd name="connsiteX1549" fmla="*/ 347965 w 7225330"/>
              <a:gd name="connsiteY1549" fmla="*/ 804199 h 1097785"/>
              <a:gd name="connsiteX1550" fmla="*/ 355436 w 7225330"/>
              <a:gd name="connsiteY1550" fmla="*/ 788900 h 1097785"/>
              <a:gd name="connsiteX1551" fmla="*/ 362908 w 7225330"/>
              <a:gd name="connsiteY1551" fmla="*/ 773600 h 1097785"/>
              <a:gd name="connsiteX1552" fmla="*/ 355792 w 7225330"/>
              <a:gd name="connsiteY1552" fmla="*/ 775735 h 1097785"/>
              <a:gd name="connsiteX1553" fmla="*/ 352946 w 7225330"/>
              <a:gd name="connsiteY1553" fmla="*/ 787476 h 1097785"/>
              <a:gd name="connsiteX1554" fmla="*/ 342984 w 7225330"/>
              <a:gd name="connsiteY1554" fmla="*/ 792813 h 1097785"/>
              <a:gd name="connsiteX1555" fmla="*/ 342984 w 7225330"/>
              <a:gd name="connsiteY1555" fmla="*/ 795660 h 1097785"/>
              <a:gd name="connsiteX1556" fmla="*/ 342984 w 7225330"/>
              <a:gd name="connsiteY1556" fmla="*/ 798506 h 1097785"/>
              <a:gd name="connsiteX1557" fmla="*/ 339070 w 7225330"/>
              <a:gd name="connsiteY1557" fmla="*/ 800285 h 1097785"/>
              <a:gd name="connsiteX1558" fmla="*/ 336579 w 7225330"/>
              <a:gd name="connsiteY1558" fmla="*/ 797794 h 1097785"/>
              <a:gd name="connsiteX1559" fmla="*/ 337291 w 7225330"/>
              <a:gd name="connsiteY1559" fmla="*/ 802064 h 1097785"/>
              <a:gd name="connsiteX1560" fmla="*/ 341560 w 7225330"/>
              <a:gd name="connsiteY1560" fmla="*/ 804910 h 1097785"/>
              <a:gd name="connsiteX1561" fmla="*/ 334089 w 7225330"/>
              <a:gd name="connsiteY1561" fmla="*/ 811314 h 1097785"/>
              <a:gd name="connsiteX1562" fmla="*/ 328752 w 7225330"/>
              <a:gd name="connsiteY1562" fmla="*/ 808112 h 1097785"/>
              <a:gd name="connsiteX1563" fmla="*/ 328752 w 7225330"/>
              <a:gd name="connsiteY1563" fmla="*/ 800641 h 1097785"/>
              <a:gd name="connsiteX1564" fmla="*/ 337291 w 7225330"/>
              <a:gd name="connsiteY1564" fmla="*/ 794948 h 1097785"/>
              <a:gd name="connsiteX1565" fmla="*/ 333377 w 7225330"/>
              <a:gd name="connsiteY1565" fmla="*/ 786053 h 1097785"/>
              <a:gd name="connsiteX1566" fmla="*/ 340137 w 7225330"/>
              <a:gd name="connsiteY1566" fmla="*/ 777158 h 1097785"/>
              <a:gd name="connsiteX1567" fmla="*/ 340137 w 7225330"/>
              <a:gd name="connsiteY1567" fmla="*/ 763638 h 1097785"/>
              <a:gd name="connsiteX1568" fmla="*/ 346542 w 7225330"/>
              <a:gd name="connsiteY1568" fmla="*/ 752253 h 1097785"/>
              <a:gd name="connsiteX1569" fmla="*/ 352234 w 7225330"/>
              <a:gd name="connsiteY1569" fmla="*/ 753676 h 1097785"/>
              <a:gd name="connsiteX1570" fmla="*/ 357927 w 7225330"/>
              <a:gd name="connsiteY1570" fmla="*/ 751541 h 1097785"/>
              <a:gd name="connsiteX1571" fmla="*/ 356504 w 7225330"/>
              <a:gd name="connsiteY1571" fmla="*/ 747272 h 1097785"/>
              <a:gd name="connsiteX1572" fmla="*/ 350811 w 7225330"/>
              <a:gd name="connsiteY1572" fmla="*/ 748339 h 1097785"/>
              <a:gd name="connsiteX1573" fmla="*/ 347253 w 7225330"/>
              <a:gd name="connsiteY1573" fmla="*/ 746560 h 1097785"/>
              <a:gd name="connsiteX1574" fmla="*/ 342628 w 7225330"/>
              <a:gd name="connsiteY1574" fmla="*/ 749407 h 1097785"/>
              <a:gd name="connsiteX1575" fmla="*/ 341205 w 7225330"/>
              <a:gd name="connsiteY1575" fmla="*/ 752609 h 1097785"/>
              <a:gd name="connsiteX1576" fmla="*/ 340137 w 7225330"/>
              <a:gd name="connsiteY1576" fmla="*/ 755811 h 1097785"/>
              <a:gd name="connsiteX1577" fmla="*/ 336579 w 7225330"/>
              <a:gd name="connsiteY1577" fmla="*/ 758657 h 1097785"/>
              <a:gd name="connsiteX1578" fmla="*/ 335156 w 7225330"/>
              <a:gd name="connsiteY1578" fmla="*/ 776447 h 1097785"/>
              <a:gd name="connsiteX1579" fmla="*/ 328752 w 7225330"/>
              <a:gd name="connsiteY1579" fmla="*/ 792102 h 1097785"/>
              <a:gd name="connsiteX1580" fmla="*/ 326973 w 7225330"/>
              <a:gd name="connsiteY1580" fmla="*/ 789967 h 1097785"/>
              <a:gd name="connsiteX1581" fmla="*/ 328040 w 7225330"/>
              <a:gd name="connsiteY1581" fmla="*/ 785697 h 1097785"/>
              <a:gd name="connsiteX1582" fmla="*/ 326973 w 7225330"/>
              <a:gd name="connsiteY1582" fmla="*/ 785697 h 1097785"/>
              <a:gd name="connsiteX1583" fmla="*/ 325906 w 7225330"/>
              <a:gd name="connsiteY1583" fmla="*/ 787121 h 1097785"/>
              <a:gd name="connsiteX1584" fmla="*/ 321992 w 7225330"/>
              <a:gd name="connsiteY1584" fmla="*/ 780005 h 1097785"/>
              <a:gd name="connsiteX1585" fmla="*/ 322703 w 7225330"/>
              <a:gd name="connsiteY1585" fmla="*/ 769331 h 1097785"/>
              <a:gd name="connsiteX1586" fmla="*/ 325906 w 7225330"/>
              <a:gd name="connsiteY1586" fmla="*/ 758301 h 1097785"/>
              <a:gd name="connsiteX1587" fmla="*/ 330175 w 7225330"/>
              <a:gd name="connsiteY1587" fmla="*/ 749407 h 1097785"/>
              <a:gd name="connsiteX1588" fmla="*/ 328040 w 7225330"/>
              <a:gd name="connsiteY1588" fmla="*/ 750118 h 1097785"/>
              <a:gd name="connsiteX1589" fmla="*/ 325906 w 7225330"/>
              <a:gd name="connsiteY1589" fmla="*/ 750830 h 1097785"/>
              <a:gd name="connsiteX1590" fmla="*/ 326617 w 7225330"/>
              <a:gd name="connsiteY1590" fmla="*/ 748339 h 1097785"/>
              <a:gd name="connsiteX1591" fmla="*/ 327329 w 7225330"/>
              <a:gd name="connsiteY1591" fmla="*/ 745849 h 1097785"/>
              <a:gd name="connsiteX1592" fmla="*/ 332666 w 7225330"/>
              <a:gd name="connsiteY1592" fmla="*/ 747628 h 1097785"/>
              <a:gd name="connsiteX1593" fmla="*/ 339426 w 7225330"/>
              <a:gd name="connsiteY1593" fmla="*/ 746560 h 1097785"/>
              <a:gd name="connsiteX1594" fmla="*/ 329464 w 7225330"/>
              <a:gd name="connsiteY1594" fmla="*/ 743714 h 1097785"/>
              <a:gd name="connsiteX1595" fmla="*/ 330175 w 7225330"/>
              <a:gd name="connsiteY1595" fmla="*/ 738021 h 1097785"/>
              <a:gd name="connsiteX1596" fmla="*/ 331598 w 7225330"/>
              <a:gd name="connsiteY1596" fmla="*/ 732329 h 1097785"/>
              <a:gd name="connsiteX1597" fmla="*/ 332666 w 7225330"/>
              <a:gd name="connsiteY1597" fmla="*/ 733752 h 1097785"/>
              <a:gd name="connsiteX1598" fmla="*/ 333021 w 7225330"/>
              <a:gd name="connsiteY1598" fmla="*/ 738021 h 1097785"/>
              <a:gd name="connsiteX1599" fmla="*/ 340137 w 7225330"/>
              <a:gd name="connsiteY1599" fmla="*/ 735175 h 1097785"/>
              <a:gd name="connsiteX1600" fmla="*/ 339426 w 7225330"/>
              <a:gd name="connsiteY1600" fmla="*/ 727347 h 1097785"/>
              <a:gd name="connsiteX1601" fmla="*/ 344407 w 7225330"/>
              <a:gd name="connsiteY1601" fmla="*/ 721655 h 1097785"/>
              <a:gd name="connsiteX1602" fmla="*/ 341560 w 7225330"/>
              <a:gd name="connsiteY1602" fmla="*/ 720232 h 1097785"/>
              <a:gd name="connsiteX1603" fmla="*/ 337291 w 7225330"/>
              <a:gd name="connsiteY1603" fmla="*/ 720232 h 1097785"/>
              <a:gd name="connsiteX1604" fmla="*/ 338003 w 7225330"/>
              <a:gd name="connsiteY1604" fmla="*/ 721655 h 1097785"/>
              <a:gd name="connsiteX1605" fmla="*/ 338714 w 7225330"/>
              <a:gd name="connsiteY1605" fmla="*/ 723790 h 1097785"/>
              <a:gd name="connsiteX1606" fmla="*/ 333733 w 7225330"/>
              <a:gd name="connsiteY1606" fmla="*/ 725924 h 1097785"/>
              <a:gd name="connsiteX1607" fmla="*/ 334800 w 7225330"/>
              <a:gd name="connsiteY1607" fmla="*/ 720232 h 1097785"/>
              <a:gd name="connsiteX1608" fmla="*/ 333733 w 7225330"/>
              <a:gd name="connsiteY1608" fmla="*/ 713827 h 1097785"/>
              <a:gd name="connsiteX1609" fmla="*/ 331954 w 7225330"/>
              <a:gd name="connsiteY1609" fmla="*/ 714895 h 1097785"/>
              <a:gd name="connsiteX1610" fmla="*/ 330175 w 7225330"/>
              <a:gd name="connsiteY1610" fmla="*/ 716674 h 1097785"/>
              <a:gd name="connsiteX1611" fmla="*/ 328040 w 7225330"/>
              <a:gd name="connsiteY1611" fmla="*/ 714895 h 1097785"/>
              <a:gd name="connsiteX1612" fmla="*/ 325194 w 7225330"/>
              <a:gd name="connsiteY1612" fmla="*/ 715251 h 1097785"/>
              <a:gd name="connsiteX1613" fmla="*/ 328752 w 7225330"/>
              <a:gd name="connsiteY1613" fmla="*/ 719520 h 1097785"/>
              <a:gd name="connsiteX1614" fmla="*/ 323771 w 7225330"/>
              <a:gd name="connsiteY1614" fmla="*/ 724501 h 1097785"/>
              <a:gd name="connsiteX1615" fmla="*/ 321992 w 7225330"/>
              <a:gd name="connsiteY1615" fmla="*/ 716318 h 1097785"/>
              <a:gd name="connsiteX1616" fmla="*/ 320213 w 7225330"/>
              <a:gd name="connsiteY1616" fmla="*/ 706000 h 1097785"/>
              <a:gd name="connsiteX1617" fmla="*/ 319146 w 7225330"/>
              <a:gd name="connsiteY1617" fmla="*/ 697105 h 1097785"/>
              <a:gd name="connsiteX1618" fmla="*/ 319501 w 7225330"/>
              <a:gd name="connsiteY1618" fmla="*/ 691768 h 1097785"/>
              <a:gd name="connsiteX1619" fmla="*/ 319501 w 7225330"/>
              <a:gd name="connsiteY1619" fmla="*/ 681450 h 1097785"/>
              <a:gd name="connsiteX1620" fmla="*/ 329464 w 7225330"/>
              <a:gd name="connsiteY1620" fmla="*/ 677537 h 1097785"/>
              <a:gd name="connsiteX1621" fmla="*/ 328752 w 7225330"/>
              <a:gd name="connsiteY1621" fmla="*/ 675046 h 1097785"/>
              <a:gd name="connsiteX1622" fmla="*/ 326617 w 7225330"/>
              <a:gd name="connsiteY1622" fmla="*/ 673267 h 1097785"/>
              <a:gd name="connsiteX1623" fmla="*/ 331954 w 7225330"/>
              <a:gd name="connsiteY1623" fmla="*/ 674690 h 1097785"/>
              <a:gd name="connsiteX1624" fmla="*/ 330887 w 7225330"/>
              <a:gd name="connsiteY1624" fmla="*/ 678248 h 1097785"/>
              <a:gd name="connsiteX1625" fmla="*/ 327685 w 7225330"/>
              <a:gd name="connsiteY1625" fmla="*/ 682873 h 1097785"/>
              <a:gd name="connsiteX1626" fmla="*/ 327329 w 7225330"/>
              <a:gd name="connsiteY1626" fmla="*/ 687499 h 1097785"/>
              <a:gd name="connsiteX1627" fmla="*/ 324127 w 7225330"/>
              <a:gd name="connsiteY1627" fmla="*/ 685008 h 1097785"/>
              <a:gd name="connsiteX1628" fmla="*/ 321636 w 7225330"/>
              <a:gd name="connsiteY1628" fmla="*/ 683229 h 1097785"/>
              <a:gd name="connsiteX1629" fmla="*/ 321636 w 7225330"/>
              <a:gd name="connsiteY1629" fmla="*/ 686787 h 1097785"/>
              <a:gd name="connsiteX1630" fmla="*/ 324127 w 7225330"/>
              <a:gd name="connsiteY1630" fmla="*/ 689278 h 1097785"/>
              <a:gd name="connsiteX1631" fmla="*/ 325194 w 7225330"/>
              <a:gd name="connsiteY1631" fmla="*/ 691412 h 1097785"/>
              <a:gd name="connsiteX1632" fmla="*/ 322348 w 7225330"/>
              <a:gd name="connsiteY1632" fmla="*/ 693903 h 1097785"/>
              <a:gd name="connsiteX1633" fmla="*/ 324838 w 7225330"/>
              <a:gd name="connsiteY1633" fmla="*/ 695682 h 1097785"/>
              <a:gd name="connsiteX1634" fmla="*/ 327329 w 7225330"/>
              <a:gd name="connsiteY1634" fmla="*/ 699596 h 1097785"/>
              <a:gd name="connsiteX1635" fmla="*/ 331598 w 7225330"/>
              <a:gd name="connsiteY1635" fmla="*/ 698884 h 1097785"/>
              <a:gd name="connsiteX1636" fmla="*/ 335868 w 7225330"/>
              <a:gd name="connsiteY1636" fmla="*/ 702442 h 1097785"/>
              <a:gd name="connsiteX1637" fmla="*/ 332666 w 7225330"/>
              <a:gd name="connsiteY1637" fmla="*/ 704577 h 1097785"/>
              <a:gd name="connsiteX1638" fmla="*/ 332310 w 7225330"/>
              <a:gd name="connsiteY1638" fmla="*/ 709558 h 1097785"/>
              <a:gd name="connsiteX1639" fmla="*/ 337291 w 7225330"/>
              <a:gd name="connsiteY1639" fmla="*/ 707423 h 1097785"/>
              <a:gd name="connsiteX1640" fmla="*/ 338003 w 7225330"/>
              <a:gd name="connsiteY1640" fmla="*/ 712048 h 1097785"/>
              <a:gd name="connsiteX1641" fmla="*/ 335156 w 7225330"/>
              <a:gd name="connsiteY1641" fmla="*/ 714539 h 1097785"/>
              <a:gd name="connsiteX1642" fmla="*/ 345118 w 7225330"/>
              <a:gd name="connsiteY1642" fmla="*/ 717385 h 1097785"/>
              <a:gd name="connsiteX1643" fmla="*/ 341560 w 7225330"/>
              <a:gd name="connsiteY1643" fmla="*/ 713116 h 1097785"/>
              <a:gd name="connsiteX1644" fmla="*/ 344407 w 7225330"/>
              <a:gd name="connsiteY1644" fmla="*/ 709558 h 1097785"/>
              <a:gd name="connsiteX1645" fmla="*/ 341205 w 7225330"/>
              <a:gd name="connsiteY1645" fmla="*/ 705288 h 1097785"/>
              <a:gd name="connsiteX1646" fmla="*/ 337291 w 7225330"/>
              <a:gd name="connsiteY1646" fmla="*/ 703865 h 1097785"/>
              <a:gd name="connsiteX1647" fmla="*/ 342984 w 7225330"/>
              <a:gd name="connsiteY1647" fmla="*/ 701730 h 1097785"/>
              <a:gd name="connsiteX1648" fmla="*/ 346897 w 7225330"/>
              <a:gd name="connsiteY1648" fmla="*/ 708491 h 1097785"/>
              <a:gd name="connsiteX1649" fmla="*/ 349744 w 7225330"/>
              <a:gd name="connsiteY1649" fmla="*/ 717741 h 1097785"/>
              <a:gd name="connsiteX1650" fmla="*/ 352234 w 7225330"/>
              <a:gd name="connsiteY1650" fmla="*/ 723790 h 1097785"/>
              <a:gd name="connsiteX1651" fmla="*/ 349388 w 7225330"/>
              <a:gd name="connsiteY1651" fmla="*/ 729126 h 1097785"/>
              <a:gd name="connsiteX1652" fmla="*/ 349388 w 7225330"/>
              <a:gd name="connsiteY1652" fmla="*/ 736598 h 1097785"/>
              <a:gd name="connsiteX1653" fmla="*/ 342984 w 7225330"/>
              <a:gd name="connsiteY1653" fmla="*/ 737665 h 1097785"/>
              <a:gd name="connsiteX1654" fmla="*/ 337291 w 7225330"/>
              <a:gd name="connsiteY1654" fmla="*/ 739444 h 1097785"/>
              <a:gd name="connsiteX1655" fmla="*/ 345474 w 7225330"/>
              <a:gd name="connsiteY1655" fmla="*/ 743002 h 1097785"/>
              <a:gd name="connsiteX1656" fmla="*/ 355081 w 7225330"/>
              <a:gd name="connsiteY1656" fmla="*/ 744426 h 1097785"/>
              <a:gd name="connsiteX1657" fmla="*/ 352946 w 7225330"/>
              <a:gd name="connsiteY1657" fmla="*/ 737665 h 1097785"/>
              <a:gd name="connsiteX1658" fmla="*/ 359350 w 7225330"/>
              <a:gd name="connsiteY1658" fmla="*/ 734463 h 1097785"/>
              <a:gd name="connsiteX1659" fmla="*/ 359350 w 7225330"/>
              <a:gd name="connsiteY1659" fmla="*/ 731617 h 1097785"/>
              <a:gd name="connsiteX1660" fmla="*/ 357927 w 7225330"/>
              <a:gd name="connsiteY1660" fmla="*/ 729126 h 1097785"/>
              <a:gd name="connsiteX1661" fmla="*/ 355792 w 7225330"/>
              <a:gd name="connsiteY1661" fmla="*/ 728059 h 1097785"/>
              <a:gd name="connsiteX1662" fmla="*/ 355081 w 7225330"/>
              <a:gd name="connsiteY1662" fmla="*/ 725569 h 1097785"/>
              <a:gd name="connsiteX1663" fmla="*/ 354369 w 7225330"/>
              <a:gd name="connsiteY1663" fmla="*/ 722366 h 1097785"/>
              <a:gd name="connsiteX1664" fmla="*/ 357927 w 7225330"/>
              <a:gd name="connsiteY1664" fmla="*/ 723790 h 1097785"/>
              <a:gd name="connsiteX1665" fmla="*/ 358638 w 7225330"/>
              <a:gd name="connsiteY1665" fmla="*/ 728771 h 1097785"/>
              <a:gd name="connsiteX1666" fmla="*/ 361841 w 7225330"/>
              <a:gd name="connsiteY1666" fmla="*/ 728771 h 1097785"/>
              <a:gd name="connsiteX1667" fmla="*/ 365043 w 7225330"/>
              <a:gd name="connsiteY1667" fmla="*/ 729482 h 1097785"/>
              <a:gd name="connsiteX1668" fmla="*/ 363975 w 7225330"/>
              <a:gd name="connsiteY1668" fmla="*/ 724857 h 1097785"/>
              <a:gd name="connsiteX1669" fmla="*/ 362908 w 7225330"/>
              <a:gd name="connsiteY1669" fmla="*/ 719520 h 1097785"/>
              <a:gd name="connsiteX1670" fmla="*/ 360773 w 7225330"/>
              <a:gd name="connsiteY1670" fmla="*/ 719164 h 1097785"/>
              <a:gd name="connsiteX1671" fmla="*/ 358638 w 7225330"/>
              <a:gd name="connsiteY1671" fmla="*/ 720943 h 1097785"/>
              <a:gd name="connsiteX1672" fmla="*/ 358283 w 7225330"/>
              <a:gd name="connsiteY1672" fmla="*/ 717030 h 1097785"/>
              <a:gd name="connsiteX1673" fmla="*/ 362908 w 7225330"/>
              <a:gd name="connsiteY1673" fmla="*/ 715251 h 1097785"/>
              <a:gd name="connsiteX1674" fmla="*/ 362196 w 7225330"/>
              <a:gd name="connsiteY1674" fmla="*/ 709914 h 1097785"/>
              <a:gd name="connsiteX1675" fmla="*/ 363620 w 7225330"/>
              <a:gd name="connsiteY1675" fmla="*/ 706000 h 1097785"/>
              <a:gd name="connsiteX1676" fmla="*/ 359350 w 7225330"/>
              <a:gd name="connsiteY1676" fmla="*/ 706712 h 1097785"/>
              <a:gd name="connsiteX1677" fmla="*/ 361485 w 7225330"/>
              <a:gd name="connsiteY1677" fmla="*/ 710981 h 1097785"/>
              <a:gd name="connsiteX1678" fmla="*/ 356860 w 7225330"/>
              <a:gd name="connsiteY1678" fmla="*/ 713827 h 1097785"/>
              <a:gd name="connsiteX1679" fmla="*/ 356504 w 7225330"/>
              <a:gd name="connsiteY1679" fmla="*/ 718097 h 1097785"/>
              <a:gd name="connsiteX1680" fmla="*/ 352590 w 7225330"/>
              <a:gd name="connsiteY1680" fmla="*/ 713827 h 1097785"/>
              <a:gd name="connsiteX1681" fmla="*/ 348676 w 7225330"/>
              <a:gd name="connsiteY1681" fmla="*/ 705288 h 1097785"/>
              <a:gd name="connsiteX1682" fmla="*/ 354013 w 7225330"/>
              <a:gd name="connsiteY1682" fmla="*/ 705644 h 1097785"/>
              <a:gd name="connsiteX1683" fmla="*/ 360062 w 7225330"/>
              <a:gd name="connsiteY1683" fmla="*/ 704577 h 1097785"/>
              <a:gd name="connsiteX1684" fmla="*/ 354725 w 7225330"/>
              <a:gd name="connsiteY1684" fmla="*/ 700307 h 1097785"/>
              <a:gd name="connsiteX1685" fmla="*/ 349388 w 7225330"/>
              <a:gd name="connsiteY1685" fmla="*/ 703865 h 1097785"/>
              <a:gd name="connsiteX1686" fmla="*/ 342272 w 7225330"/>
              <a:gd name="connsiteY1686" fmla="*/ 699596 h 1097785"/>
              <a:gd name="connsiteX1687" fmla="*/ 342628 w 7225330"/>
              <a:gd name="connsiteY1687" fmla="*/ 695326 h 1097785"/>
              <a:gd name="connsiteX1688" fmla="*/ 338714 w 7225330"/>
              <a:gd name="connsiteY1688" fmla="*/ 691057 h 1097785"/>
              <a:gd name="connsiteX1689" fmla="*/ 342628 w 7225330"/>
              <a:gd name="connsiteY1689" fmla="*/ 689989 h 1097785"/>
              <a:gd name="connsiteX1690" fmla="*/ 342984 w 7225330"/>
              <a:gd name="connsiteY1690" fmla="*/ 681806 h 1097785"/>
              <a:gd name="connsiteX1691" fmla="*/ 338714 w 7225330"/>
              <a:gd name="connsiteY1691" fmla="*/ 683229 h 1097785"/>
              <a:gd name="connsiteX1692" fmla="*/ 334445 w 7225330"/>
              <a:gd name="connsiteY1692" fmla="*/ 683229 h 1097785"/>
              <a:gd name="connsiteX1693" fmla="*/ 334445 w 7225330"/>
              <a:gd name="connsiteY1693" fmla="*/ 680027 h 1097785"/>
              <a:gd name="connsiteX1694" fmla="*/ 333021 w 7225330"/>
              <a:gd name="connsiteY1694" fmla="*/ 678248 h 1097785"/>
              <a:gd name="connsiteX1695" fmla="*/ 339781 w 7225330"/>
              <a:gd name="connsiteY1695" fmla="*/ 676469 h 1097785"/>
              <a:gd name="connsiteX1696" fmla="*/ 341560 w 7225330"/>
              <a:gd name="connsiteY1696" fmla="*/ 668998 h 1097785"/>
              <a:gd name="connsiteX1697" fmla="*/ 340137 w 7225330"/>
              <a:gd name="connsiteY1697" fmla="*/ 660103 h 1097785"/>
              <a:gd name="connsiteX1698" fmla="*/ 336579 w 7225330"/>
              <a:gd name="connsiteY1698" fmla="*/ 654054 h 1097785"/>
              <a:gd name="connsiteX1699" fmla="*/ 335868 w 7225330"/>
              <a:gd name="connsiteY1699" fmla="*/ 657612 h 1097785"/>
              <a:gd name="connsiteX1700" fmla="*/ 332310 w 7225330"/>
              <a:gd name="connsiteY1700" fmla="*/ 648006 h 1097785"/>
              <a:gd name="connsiteX1701" fmla="*/ 334445 w 7225330"/>
              <a:gd name="connsiteY1701" fmla="*/ 635553 h 1097785"/>
              <a:gd name="connsiteX1702" fmla="*/ 340849 w 7225330"/>
              <a:gd name="connsiteY1702" fmla="*/ 634486 h 1097785"/>
              <a:gd name="connsiteX1703" fmla="*/ 345830 w 7225330"/>
              <a:gd name="connsiteY1703" fmla="*/ 634842 h 1097785"/>
              <a:gd name="connsiteX1704" fmla="*/ 335156 w 7225330"/>
              <a:gd name="connsiteY1704" fmla="*/ 622033 h 1097785"/>
              <a:gd name="connsiteX1705" fmla="*/ 334445 w 7225330"/>
              <a:gd name="connsiteY1705" fmla="*/ 617764 h 1097785"/>
              <a:gd name="connsiteX1706" fmla="*/ 333733 w 7225330"/>
              <a:gd name="connsiteY1706" fmla="*/ 613494 h 1097785"/>
              <a:gd name="connsiteX1707" fmla="*/ 337647 w 7225330"/>
              <a:gd name="connsiteY1707" fmla="*/ 615273 h 1097785"/>
              <a:gd name="connsiteX1708" fmla="*/ 341560 w 7225330"/>
              <a:gd name="connsiteY1708" fmla="*/ 618475 h 1097785"/>
              <a:gd name="connsiteX1709" fmla="*/ 345118 w 7225330"/>
              <a:gd name="connsiteY1709" fmla="*/ 614206 h 1097785"/>
              <a:gd name="connsiteX1710" fmla="*/ 344763 w 7225330"/>
              <a:gd name="connsiteY1710" fmla="*/ 607801 h 1097785"/>
              <a:gd name="connsiteX1711" fmla="*/ 341560 w 7225330"/>
              <a:gd name="connsiteY1711" fmla="*/ 603532 h 1097785"/>
              <a:gd name="connsiteX1712" fmla="*/ 336579 w 7225330"/>
              <a:gd name="connsiteY1712" fmla="*/ 604955 h 1097785"/>
              <a:gd name="connsiteX1713" fmla="*/ 333377 w 7225330"/>
              <a:gd name="connsiteY1713" fmla="*/ 578626 h 1097785"/>
              <a:gd name="connsiteX1714" fmla="*/ 336579 w 7225330"/>
              <a:gd name="connsiteY1714" fmla="*/ 554432 h 1097785"/>
              <a:gd name="connsiteX1715" fmla="*/ 335512 w 7225330"/>
              <a:gd name="connsiteY1715" fmla="*/ 555144 h 1097785"/>
              <a:gd name="connsiteX1716" fmla="*/ 329464 w 7225330"/>
              <a:gd name="connsiteY1716" fmla="*/ 555144 h 1097785"/>
              <a:gd name="connsiteX1717" fmla="*/ 326617 w 7225330"/>
              <a:gd name="connsiteY1717" fmla="*/ 560837 h 1097785"/>
              <a:gd name="connsiteX1718" fmla="*/ 329819 w 7225330"/>
              <a:gd name="connsiteY1718" fmla="*/ 566529 h 1097785"/>
              <a:gd name="connsiteX1719" fmla="*/ 330887 w 7225330"/>
              <a:gd name="connsiteY1719" fmla="*/ 572934 h 1097785"/>
              <a:gd name="connsiteX1720" fmla="*/ 319501 w 7225330"/>
              <a:gd name="connsiteY1720" fmla="*/ 573645 h 1097785"/>
              <a:gd name="connsiteX1721" fmla="*/ 319146 w 7225330"/>
              <a:gd name="connsiteY1721" fmla="*/ 575424 h 1097785"/>
              <a:gd name="connsiteX1722" fmla="*/ 320925 w 7225330"/>
              <a:gd name="connsiteY1722" fmla="*/ 577203 h 1097785"/>
              <a:gd name="connsiteX1723" fmla="*/ 319501 w 7225330"/>
              <a:gd name="connsiteY1723" fmla="*/ 577559 h 1097785"/>
              <a:gd name="connsiteX1724" fmla="*/ 318078 w 7225330"/>
              <a:gd name="connsiteY1724" fmla="*/ 577915 h 1097785"/>
              <a:gd name="connsiteX1725" fmla="*/ 317011 w 7225330"/>
              <a:gd name="connsiteY1725" fmla="*/ 577559 h 1097785"/>
              <a:gd name="connsiteX1726" fmla="*/ 315943 w 7225330"/>
              <a:gd name="connsiteY1726" fmla="*/ 577203 h 1097785"/>
              <a:gd name="connsiteX1727" fmla="*/ 315588 w 7225330"/>
              <a:gd name="connsiteY1727" fmla="*/ 572578 h 1097785"/>
              <a:gd name="connsiteX1728" fmla="*/ 313809 w 7225330"/>
              <a:gd name="connsiteY1728" fmla="*/ 566529 h 1097785"/>
              <a:gd name="connsiteX1729" fmla="*/ 310251 w 7225330"/>
              <a:gd name="connsiteY1729" fmla="*/ 568308 h 1097785"/>
              <a:gd name="connsiteX1730" fmla="*/ 305981 w 7225330"/>
              <a:gd name="connsiteY1730" fmla="*/ 566529 h 1097785"/>
              <a:gd name="connsiteX1731" fmla="*/ 315943 w 7225330"/>
              <a:gd name="connsiteY1731" fmla="*/ 577203 h 1097785"/>
              <a:gd name="connsiteX1732" fmla="*/ 316655 w 7225330"/>
              <a:gd name="connsiteY1732" fmla="*/ 577915 h 1097785"/>
              <a:gd name="connsiteX1733" fmla="*/ 318078 w 7225330"/>
              <a:gd name="connsiteY1733" fmla="*/ 577915 h 1097785"/>
              <a:gd name="connsiteX1734" fmla="*/ 320925 w 7225330"/>
              <a:gd name="connsiteY1734" fmla="*/ 579694 h 1097785"/>
              <a:gd name="connsiteX1735" fmla="*/ 324482 w 7225330"/>
              <a:gd name="connsiteY1735" fmla="*/ 579338 h 1097785"/>
              <a:gd name="connsiteX1736" fmla="*/ 325194 w 7225330"/>
              <a:gd name="connsiteY1736" fmla="*/ 581473 h 1097785"/>
              <a:gd name="connsiteX1737" fmla="*/ 325906 w 7225330"/>
              <a:gd name="connsiteY1737" fmla="*/ 583607 h 1097785"/>
              <a:gd name="connsiteX1738" fmla="*/ 324482 w 7225330"/>
              <a:gd name="connsiteY1738" fmla="*/ 586810 h 1097785"/>
              <a:gd name="connsiteX1739" fmla="*/ 325194 w 7225330"/>
              <a:gd name="connsiteY1739" fmla="*/ 592858 h 1097785"/>
              <a:gd name="connsiteX1740" fmla="*/ 321992 w 7225330"/>
              <a:gd name="connsiteY1740" fmla="*/ 590012 h 1097785"/>
              <a:gd name="connsiteX1741" fmla="*/ 319501 w 7225330"/>
              <a:gd name="connsiteY1741" fmla="*/ 587165 h 1097785"/>
              <a:gd name="connsiteX1742" fmla="*/ 318078 w 7225330"/>
              <a:gd name="connsiteY1742" fmla="*/ 592146 h 1097785"/>
              <a:gd name="connsiteX1743" fmla="*/ 321636 w 7225330"/>
              <a:gd name="connsiteY1743" fmla="*/ 597128 h 1097785"/>
              <a:gd name="connsiteX1744" fmla="*/ 321636 w 7225330"/>
              <a:gd name="connsiteY1744" fmla="*/ 595704 h 1097785"/>
              <a:gd name="connsiteX1745" fmla="*/ 329464 w 7225330"/>
              <a:gd name="connsiteY1745" fmla="*/ 611359 h 1097785"/>
              <a:gd name="connsiteX1746" fmla="*/ 327329 w 7225330"/>
              <a:gd name="connsiteY1746" fmla="*/ 627726 h 1097785"/>
              <a:gd name="connsiteX1747" fmla="*/ 324127 w 7225330"/>
              <a:gd name="connsiteY1747" fmla="*/ 624524 h 1097785"/>
              <a:gd name="connsiteX1748" fmla="*/ 322348 w 7225330"/>
              <a:gd name="connsiteY1748" fmla="*/ 619187 h 1097785"/>
              <a:gd name="connsiteX1749" fmla="*/ 318790 w 7225330"/>
              <a:gd name="connsiteY1749" fmla="*/ 634130 h 1097785"/>
              <a:gd name="connsiteX1750" fmla="*/ 321636 w 7225330"/>
              <a:gd name="connsiteY1750" fmla="*/ 635197 h 1097785"/>
              <a:gd name="connsiteX1751" fmla="*/ 324482 w 7225330"/>
              <a:gd name="connsiteY1751" fmla="*/ 637688 h 1097785"/>
              <a:gd name="connsiteX1752" fmla="*/ 322703 w 7225330"/>
              <a:gd name="connsiteY1752" fmla="*/ 638755 h 1097785"/>
              <a:gd name="connsiteX1753" fmla="*/ 319501 w 7225330"/>
              <a:gd name="connsiteY1753" fmla="*/ 636265 h 1097785"/>
              <a:gd name="connsiteX1754" fmla="*/ 320569 w 7225330"/>
              <a:gd name="connsiteY1754" fmla="*/ 643025 h 1097785"/>
              <a:gd name="connsiteX1755" fmla="*/ 327329 w 7225330"/>
              <a:gd name="connsiteY1755" fmla="*/ 649073 h 1097785"/>
              <a:gd name="connsiteX1756" fmla="*/ 321636 w 7225330"/>
              <a:gd name="connsiteY1756" fmla="*/ 650141 h 1097785"/>
              <a:gd name="connsiteX1757" fmla="*/ 315232 w 7225330"/>
              <a:gd name="connsiteY1757" fmla="*/ 653343 h 1097785"/>
              <a:gd name="connsiteX1758" fmla="*/ 319857 w 7225330"/>
              <a:gd name="connsiteY1758" fmla="*/ 658324 h 1097785"/>
              <a:gd name="connsiteX1759" fmla="*/ 325194 w 7225330"/>
              <a:gd name="connsiteY1759" fmla="*/ 661170 h 1097785"/>
              <a:gd name="connsiteX1760" fmla="*/ 322348 w 7225330"/>
              <a:gd name="connsiteY1760" fmla="*/ 663661 h 1097785"/>
              <a:gd name="connsiteX1761" fmla="*/ 320213 w 7225330"/>
              <a:gd name="connsiteY1761" fmla="*/ 659035 h 1097785"/>
              <a:gd name="connsiteX1762" fmla="*/ 318790 w 7225330"/>
              <a:gd name="connsiteY1762" fmla="*/ 664372 h 1097785"/>
              <a:gd name="connsiteX1763" fmla="*/ 318790 w 7225330"/>
              <a:gd name="connsiteY1763" fmla="*/ 671132 h 1097785"/>
              <a:gd name="connsiteX1764" fmla="*/ 314520 w 7225330"/>
              <a:gd name="connsiteY1764" fmla="*/ 671488 h 1097785"/>
              <a:gd name="connsiteX1765" fmla="*/ 310251 w 7225330"/>
              <a:gd name="connsiteY1765" fmla="*/ 672555 h 1097785"/>
              <a:gd name="connsiteX1766" fmla="*/ 310607 w 7225330"/>
              <a:gd name="connsiteY1766" fmla="*/ 677892 h 1097785"/>
              <a:gd name="connsiteX1767" fmla="*/ 310962 w 7225330"/>
              <a:gd name="connsiteY1767" fmla="*/ 683229 h 1097785"/>
              <a:gd name="connsiteX1768" fmla="*/ 305981 w 7225330"/>
              <a:gd name="connsiteY1768" fmla="*/ 686076 h 1097785"/>
              <a:gd name="connsiteX1769" fmla="*/ 301712 w 7225330"/>
              <a:gd name="connsiteY1769" fmla="*/ 695326 h 1097785"/>
              <a:gd name="connsiteX1770" fmla="*/ 303491 w 7225330"/>
              <a:gd name="connsiteY1770" fmla="*/ 692480 h 1097785"/>
              <a:gd name="connsiteX1771" fmla="*/ 305270 w 7225330"/>
              <a:gd name="connsiteY1771" fmla="*/ 689634 h 1097785"/>
              <a:gd name="connsiteX1772" fmla="*/ 312385 w 7225330"/>
              <a:gd name="connsiteY1772" fmla="*/ 698884 h 1097785"/>
              <a:gd name="connsiteX1773" fmla="*/ 309539 w 7225330"/>
              <a:gd name="connsiteY1773" fmla="*/ 698528 h 1097785"/>
              <a:gd name="connsiteX1774" fmla="*/ 307404 w 7225330"/>
              <a:gd name="connsiteY1774" fmla="*/ 697461 h 1097785"/>
              <a:gd name="connsiteX1775" fmla="*/ 307404 w 7225330"/>
              <a:gd name="connsiteY1775" fmla="*/ 702086 h 1097785"/>
              <a:gd name="connsiteX1776" fmla="*/ 305270 w 7225330"/>
              <a:gd name="connsiteY1776" fmla="*/ 706000 h 1097785"/>
              <a:gd name="connsiteX1777" fmla="*/ 308472 w 7225330"/>
              <a:gd name="connsiteY1777" fmla="*/ 706712 h 1097785"/>
              <a:gd name="connsiteX1778" fmla="*/ 310962 w 7225330"/>
              <a:gd name="connsiteY1778" fmla="*/ 708135 h 1097785"/>
              <a:gd name="connsiteX1779" fmla="*/ 309183 w 7225330"/>
              <a:gd name="connsiteY1779" fmla="*/ 710269 h 1097785"/>
              <a:gd name="connsiteX1780" fmla="*/ 304558 w 7225330"/>
              <a:gd name="connsiteY1780" fmla="*/ 711693 h 1097785"/>
              <a:gd name="connsiteX1781" fmla="*/ 307760 w 7225330"/>
              <a:gd name="connsiteY1781" fmla="*/ 715251 h 1097785"/>
              <a:gd name="connsiteX1782" fmla="*/ 311674 w 7225330"/>
              <a:gd name="connsiteY1782" fmla="*/ 715962 h 1097785"/>
              <a:gd name="connsiteX1783" fmla="*/ 311674 w 7225330"/>
              <a:gd name="connsiteY1783" fmla="*/ 717030 h 1097785"/>
              <a:gd name="connsiteX1784" fmla="*/ 311674 w 7225330"/>
              <a:gd name="connsiteY1784" fmla="*/ 718808 h 1097785"/>
              <a:gd name="connsiteX1785" fmla="*/ 307760 w 7225330"/>
              <a:gd name="connsiteY1785" fmla="*/ 720943 h 1097785"/>
              <a:gd name="connsiteX1786" fmla="*/ 303135 w 7225330"/>
              <a:gd name="connsiteY1786" fmla="*/ 724501 h 1097785"/>
              <a:gd name="connsiteX1787" fmla="*/ 309183 w 7225330"/>
              <a:gd name="connsiteY1787" fmla="*/ 731617 h 1097785"/>
              <a:gd name="connsiteX1788" fmla="*/ 306693 w 7225330"/>
              <a:gd name="connsiteY1788" fmla="*/ 739444 h 1097785"/>
              <a:gd name="connsiteX1789" fmla="*/ 304558 w 7225330"/>
              <a:gd name="connsiteY1789" fmla="*/ 739089 h 1097785"/>
              <a:gd name="connsiteX1790" fmla="*/ 302423 w 7225330"/>
              <a:gd name="connsiteY1790" fmla="*/ 739444 h 1097785"/>
              <a:gd name="connsiteX1791" fmla="*/ 306693 w 7225330"/>
              <a:gd name="connsiteY1791" fmla="*/ 730194 h 1097785"/>
              <a:gd name="connsiteX1792" fmla="*/ 303846 w 7225330"/>
              <a:gd name="connsiteY1792" fmla="*/ 726992 h 1097785"/>
              <a:gd name="connsiteX1793" fmla="*/ 298865 w 7225330"/>
              <a:gd name="connsiteY1793" fmla="*/ 728771 h 1097785"/>
              <a:gd name="connsiteX1794" fmla="*/ 297086 w 7225330"/>
              <a:gd name="connsiteY1794" fmla="*/ 722366 h 1097785"/>
              <a:gd name="connsiteX1795" fmla="*/ 291750 w 7225330"/>
              <a:gd name="connsiteY1795" fmla="*/ 718097 h 1097785"/>
              <a:gd name="connsiteX1796" fmla="*/ 295663 w 7225330"/>
              <a:gd name="connsiteY1796" fmla="*/ 715962 h 1097785"/>
              <a:gd name="connsiteX1797" fmla="*/ 301000 w 7225330"/>
              <a:gd name="connsiteY1797" fmla="*/ 713116 h 1097785"/>
              <a:gd name="connsiteX1798" fmla="*/ 298154 w 7225330"/>
              <a:gd name="connsiteY1798" fmla="*/ 710269 h 1097785"/>
              <a:gd name="connsiteX1799" fmla="*/ 298865 w 7225330"/>
              <a:gd name="connsiteY1799" fmla="*/ 707067 h 1097785"/>
              <a:gd name="connsiteX1800" fmla="*/ 299933 w 7225330"/>
              <a:gd name="connsiteY1800" fmla="*/ 703154 h 1097785"/>
              <a:gd name="connsiteX1801" fmla="*/ 298154 w 7225330"/>
              <a:gd name="connsiteY1801" fmla="*/ 698173 h 1097785"/>
              <a:gd name="connsiteX1802" fmla="*/ 294952 w 7225330"/>
              <a:gd name="connsiteY1802" fmla="*/ 701375 h 1097785"/>
              <a:gd name="connsiteX1803" fmla="*/ 293173 w 7225330"/>
              <a:gd name="connsiteY1803" fmla="*/ 706000 h 1097785"/>
              <a:gd name="connsiteX1804" fmla="*/ 292105 w 7225330"/>
              <a:gd name="connsiteY1804" fmla="*/ 705288 h 1097785"/>
              <a:gd name="connsiteX1805" fmla="*/ 290326 w 7225330"/>
              <a:gd name="connsiteY1805" fmla="*/ 705288 h 1097785"/>
              <a:gd name="connsiteX1806" fmla="*/ 291394 w 7225330"/>
              <a:gd name="connsiteY1806" fmla="*/ 699951 h 1097785"/>
              <a:gd name="connsiteX1807" fmla="*/ 290682 w 7225330"/>
              <a:gd name="connsiteY1807" fmla="*/ 693547 h 1097785"/>
              <a:gd name="connsiteX1808" fmla="*/ 291038 w 7225330"/>
              <a:gd name="connsiteY1808" fmla="*/ 688210 h 1097785"/>
              <a:gd name="connsiteX1809" fmla="*/ 295307 w 7225330"/>
              <a:gd name="connsiteY1809" fmla="*/ 686076 h 1097785"/>
              <a:gd name="connsiteX1810" fmla="*/ 295307 w 7225330"/>
              <a:gd name="connsiteY1810" fmla="*/ 684297 h 1097785"/>
              <a:gd name="connsiteX1811" fmla="*/ 289615 w 7225330"/>
              <a:gd name="connsiteY1811" fmla="*/ 683229 h 1097785"/>
              <a:gd name="connsiteX1812" fmla="*/ 289615 w 7225330"/>
              <a:gd name="connsiteY1812" fmla="*/ 676469 h 1097785"/>
              <a:gd name="connsiteX1813" fmla="*/ 284634 w 7225330"/>
              <a:gd name="connsiteY1813" fmla="*/ 676113 h 1097785"/>
              <a:gd name="connsiteX1814" fmla="*/ 287480 w 7225330"/>
              <a:gd name="connsiteY1814" fmla="*/ 689278 h 1097785"/>
              <a:gd name="connsiteX1815" fmla="*/ 284634 w 7225330"/>
              <a:gd name="connsiteY1815" fmla="*/ 698173 h 1097785"/>
              <a:gd name="connsiteX1816" fmla="*/ 286413 w 7225330"/>
              <a:gd name="connsiteY1816" fmla="*/ 702798 h 1097785"/>
              <a:gd name="connsiteX1817" fmla="*/ 288903 w 7225330"/>
              <a:gd name="connsiteY1817" fmla="*/ 706000 h 1097785"/>
              <a:gd name="connsiteX1818" fmla="*/ 287836 w 7225330"/>
              <a:gd name="connsiteY1818" fmla="*/ 708846 h 1097785"/>
              <a:gd name="connsiteX1819" fmla="*/ 283211 w 7225330"/>
              <a:gd name="connsiteY1819" fmla="*/ 710981 h 1097785"/>
              <a:gd name="connsiteX1820" fmla="*/ 286057 w 7225330"/>
              <a:gd name="connsiteY1820" fmla="*/ 712404 h 1097785"/>
              <a:gd name="connsiteX1821" fmla="*/ 289615 w 7225330"/>
              <a:gd name="connsiteY1821" fmla="*/ 711693 h 1097785"/>
              <a:gd name="connsiteX1822" fmla="*/ 289615 w 7225330"/>
              <a:gd name="connsiteY1822" fmla="*/ 714895 h 1097785"/>
              <a:gd name="connsiteX1823" fmla="*/ 288903 w 7225330"/>
              <a:gd name="connsiteY1823" fmla="*/ 718097 h 1097785"/>
              <a:gd name="connsiteX1824" fmla="*/ 285345 w 7225330"/>
              <a:gd name="connsiteY1824" fmla="*/ 715962 h 1097785"/>
              <a:gd name="connsiteX1825" fmla="*/ 287480 w 7225330"/>
              <a:gd name="connsiteY1825" fmla="*/ 722366 h 1097785"/>
              <a:gd name="connsiteX1826" fmla="*/ 287836 w 7225330"/>
              <a:gd name="connsiteY1826" fmla="*/ 725569 h 1097785"/>
              <a:gd name="connsiteX1827" fmla="*/ 288192 w 7225330"/>
              <a:gd name="connsiteY1827" fmla="*/ 728059 h 1097785"/>
              <a:gd name="connsiteX1828" fmla="*/ 282855 w 7225330"/>
              <a:gd name="connsiteY1828" fmla="*/ 725213 h 1097785"/>
              <a:gd name="connsiteX1829" fmla="*/ 277518 w 7225330"/>
              <a:gd name="connsiteY1829" fmla="*/ 720232 h 1097785"/>
              <a:gd name="connsiteX1830" fmla="*/ 273960 w 7225330"/>
              <a:gd name="connsiteY1830" fmla="*/ 726636 h 1097785"/>
              <a:gd name="connsiteX1831" fmla="*/ 274316 w 7225330"/>
              <a:gd name="connsiteY1831" fmla="*/ 735175 h 1097785"/>
              <a:gd name="connsiteX1832" fmla="*/ 277874 w 7225330"/>
              <a:gd name="connsiteY1832" fmla="*/ 742647 h 1097785"/>
              <a:gd name="connsiteX1833" fmla="*/ 283922 w 7225330"/>
              <a:gd name="connsiteY1833" fmla="*/ 745137 h 1097785"/>
              <a:gd name="connsiteX1834" fmla="*/ 282143 w 7225330"/>
              <a:gd name="connsiteY1834" fmla="*/ 747272 h 1097785"/>
              <a:gd name="connsiteX1835" fmla="*/ 277518 w 7225330"/>
              <a:gd name="connsiteY1835" fmla="*/ 748695 h 1097785"/>
              <a:gd name="connsiteX1836" fmla="*/ 278585 w 7225330"/>
              <a:gd name="connsiteY1836" fmla="*/ 753676 h 1097785"/>
              <a:gd name="connsiteX1837" fmla="*/ 281076 w 7225330"/>
              <a:gd name="connsiteY1837" fmla="*/ 757946 h 1097785"/>
              <a:gd name="connsiteX1838" fmla="*/ 277874 w 7225330"/>
              <a:gd name="connsiteY1838" fmla="*/ 759725 h 1097785"/>
              <a:gd name="connsiteX1839" fmla="*/ 273960 w 7225330"/>
              <a:gd name="connsiteY1839" fmla="*/ 763638 h 1097785"/>
              <a:gd name="connsiteX1840" fmla="*/ 278585 w 7225330"/>
              <a:gd name="connsiteY1840" fmla="*/ 766485 h 1097785"/>
              <a:gd name="connsiteX1841" fmla="*/ 283211 w 7225330"/>
              <a:gd name="connsiteY1841" fmla="*/ 769331 h 1097785"/>
              <a:gd name="connsiteX1842" fmla="*/ 279297 w 7225330"/>
              <a:gd name="connsiteY1842" fmla="*/ 771110 h 1097785"/>
              <a:gd name="connsiteX1843" fmla="*/ 275383 w 7225330"/>
              <a:gd name="connsiteY1843" fmla="*/ 767196 h 1097785"/>
              <a:gd name="connsiteX1844" fmla="*/ 273960 w 7225330"/>
              <a:gd name="connsiteY1844" fmla="*/ 777158 h 1097785"/>
              <a:gd name="connsiteX1845" fmla="*/ 277874 w 7225330"/>
              <a:gd name="connsiteY1845" fmla="*/ 773245 h 1097785"/>
              <a:gd name="connsiteX1846" fmla="*/ 281787 w 7225330"/>
              <a:gd name="connsiteY1846" fmla="*/ 772889 h 1097785"/>
              <a:gd name="connsiteX1847" fmla="*/ 280720 w 7225330"/>
              <a:gd name="connsiteY1847" fmla="*/ 777158 h 1097785"/>
              <a:gd name="connsiteX1848" fmla="*/ 284634 w 7225330"/>
              <a:gd name="connsiteY1848" fmla="*/ 780716 h 1097785"/>
              <a:gd name="connsiteX1849" fmla="*/ 285345 w 7225330"/>
              <a:gd name="connsiteY1849" fmla="*/ 778226 h 1097785"/>
              <a:gd name="connsiteX1850" fmla="*/ 287480 w 7225330"/>
              <a:gd name="connsiteY1850" fmla="*/ 777158 h 1097785"/>
              <a:gd name="connsiteX1851" fmla="*/ 289615 w 7225330"/>
              <a:gd name="connsiteY1851" fmla="*/ 782851 h 1097785"/>
              <a:gd name="connsiteX1852" fmla="*/ 286768 w 7225330"/>
              <a:gd name="connsiteY1852" fmla="*/ 788544 h 1097785"/>
              <a:gd name="connsiteX1853" fmla="*/ 282143 w 7225330"/>
              <a:gd name="connsiteY1853" fmla="*/ 794236 h 1097785"/>
              <a:gd name="connsiteX1854" fmla="*/ 279653 w 7225330"/>
              <a:gd name="connsiteY1854" fmla="*/ 799929 h 1097785"/>
              <a:gd name="connsiteX1855" fmla="*/ 283566 w 7225330"/>
              <a:gd name="connsiteY1855" fmla="*/ 798506 h 1097785"/>
              <a:gd name="connsiteX1856" fmla="*/ 285345 w 7225330"/>
              <a:gd name="connsiteY1856" fmla="*/ 795660 h 1097785"/>
              <a:gd name="connsiteX1857" fmla="*/ 285345 w 7225330"/>
              <a:gd name="connsiteY1857" fmla="*/ 802420 h 1097785"/>
              <a:gd name="connsiteX1858" fmla="*/ 279653 w 7225330"/>
              <a:gd name="connsiteY1858" fmla="*/ 807757 h 1097785"/>
              <a:gd name="connsiteX1859" fmla="*/ 277874 w 7225330"/>
              <a:gd name="connsiteY1859" fmla="*/ 807757 h 1097785"/>
              <a:gd name="connsiteX1860" fmla="*/ 276095 w 7225330"/>
              <a:gd name="connsiteY1860" fmla="*/ 807757 h 1097785"/>
              <a:gd name="connsiteX1861" fmla="*/ 275027 w 7225330"/>
              <a:gd name="connsiteY1861" fmla="*/ 802775 h 1097785"/>
              <a:gd name="connsiteX1862" fmla="*/ 274672 w 7225330"/>
              <a:gd name="connsiteY1862" fmla="*/ 799218 h 1097785"/>
              <a:gd name="connsiteX1863" fmla="*/ 268979 w 7225330"/>
              <a:gd name="connsiteY1863" fmla="*/ 803843 h 1097785"/>
              <a:gd name="connsiteX1864" fmla="*/ 268979 w 7225330"/>
              <a:gd name="connsiteY1864" fmla="*/ 812026 h 1097785"/>
              <a:gd name="connsiteX1865" fmla="*/ 271825 w 7225330"/>
              <a:gd name="connsiteY1865" fmla="*/ 809535 h 1097785"/>
              <a:gd name="connsiteX1866" fmla="*/ 273960 w 7225330"/>
              <a:gd name="connsiteY1866" fmla="*/ 814161 h 1097785"/>
              <a:gd name="connsiteX1867" fmla="*/ 277518 w 7225330"/>
              <a:gd name="connsiteY1867" fmla="*/ 811314 h 1097785"/>
              <a:gd name="connsiteX1868" fmla="*/ 282143 w 7225330"/>
              <a:gd name="connsiteY1868" fmla="*/ 816296 h 1097785"/>
              <a:gd name="connsiteX1869" fmla="*/ 283922 w 7225330"/>
              <a:gd name="connsiteY1869" fmla="*/ 824123 h 1097785"/>
              <a:gd name="connsiteX1870" fmla="*/ 281432 w 7225330"/>
              <a:gd name="connsiteY1870" fmla="*/ 821988 h 1097785"/>
              <a:gd name="connsiteX1871" fmla="*/ 281076 w 7225330"/>
              <a:gd name="connsiteY1871" fmla="*/ 817719 h 1097785"/>
              <a:gd name="connsiteX1872" fmla="*/ 276115 w 7225330"/>
              <a:gd name="connsiteY1872" fmla="*/ 820695 h 1097785"/>
              <a:gd name="connsiteX1873" fmla="*/ 276095 w 7225330"/>
              <a:gd name="connsiteY1873" fmla="*/ 820565 h 1097785"/>
              <a:gd name="connsiteX1874" fmla="*/ 275876 w 7225330"/>
              <a:gd name="connsiteY1874" fmla="*/ 820838 h 1097785"/>
              <a:gd name="connsiteX1875" fmla="*/ 273960 w 7225330"/>
              <a:gd name="connsiteY1875" fmla="*/ 821988 h 1097785"/>
              <a:gd name="connsiteX1876" fmla="*/ 274672 w 7225330"/>
              <a:gd name="connsiteY1876" fmla="*/ 822344 h 1097785"/>
              <a:gd name="connsiteX1877" fmla="*/ 275876 w 7225330"/>
              <a:gd name="connsiteY1877" fmla="*/ 820838 h 1097785"/>
              <a:gd name="connsiteX1878" fmla="*/ 276115 w 7225330"/>
              <a:gd name="connsiteY1878" fmla="*/ 820695 h 1097785"/>
              <a:gd name="connsiteX1879" fmla="*/ 276806 w 7225330"/>
              <a:gd name="connsiteY1879" fmla="*/ 825190 h 1097785"/>
              <a:gd name="connsiteX1880" fmla="*/ 280364 w 7225330"/>
              <a:gd name="connsiteY1880" fmla="*/ 826969 h 1097785"/>
              <a:gd name="connsiteX1881" fmla="*/ 280008 w 7225330"/>
              <a:gd name="connsiteY1881" fmla="*/ 834441 h 1097785"/>
              <a:gd name="connsiteX1882" fmla="*/ 277874 w 7225330"/>
              <a:gd name="connsiteY1882" fmla="*/ 844759 h 1097785"/>
              <a:gd name="connsiteX1883" fmla="*/ 276450 w 7225330"/>
              <a:gd name="connsiteY1883" fmla="*/ 852231 h 1097785"/>
              <a:gd name="connsiteX1884" fmla="*/ 278229 w 7225330"/>
              <a:gd name="connsiteY1884" fmla="*/ 851163 h 1097785"/>
              <a:gd name="connsiteX1885" fmla="*/ 277874 w 7225330"/>
              <a:gd name="connsiteY1885" fmla="*/ 856856 h 1097785"/>
              <a:gd name="connsiteX1886" fmla="*/ 277518 w 7225330"/>
              <a:gd name="connsiteY1886" fmla="*/ 861837 h 1097785"/>
              <a:gd name="connsiteX1887" fmla="*/ 276095 w 7225330"/>
              <a:gd name="connsiteY1887" fmla="*/ 861481 h 1097785"/>
              <a:gd name="connsiteX1888" fmla="*/ 276095 w 7225330"/>
              <a:gd name="connsiteY1888" fmla="*/ 859346 h 1097785"/>
              <a:gd name="connsiteX1889" fmla="*/ 275739 w 7225330"/>
              <a:gd name="connsiteY1889" fmla="*/ 857567 h 1097785"/>
              <a:gd name="connsiteX1890" fmla="*/ 273248 w 7225330"/>
              <a:gd name="connsiteY1890" fmla="*/ 858279 h 1097785"/>
              <a:gd name="connsiteX1891" fmla="*/ 272537 w 7225330"/>
              <a:gd name="connsiteY1891" fmla="*/ 853654 h 1097785"/>
              <a:gd name="connsiteX1892" fmla="*/ 271114 w 7225330"/>
              <a:gd name="connsiteY1892" fmla="*/ 848317 h 1097785"/>
              <a:gd name="connsiteX1893" fmla="*/ 271114 w 7225330"/>
              <a:gd name="connsiteY1893" fmla="*/ 851163 h 1097785"/>
              <a:gd name="connsiteX1894" fmla="*/ 261863 w 7225330"/>
              <a:gd name="connsiteY1894" fmla="*/ 834797 h 1097785"/>
              <a:gd name="connsiteX1895" fmla="*/ 263998 w 7225330"/>
              <a:gd name="connsiteY1895" fmla="*/ 814872 h 1097785"/>
              <a:gd name="connsiteX1896" fmla="*/ 261863 w 7225330"/>
              <a:gd name="connsiteY1896" fmla="*/ 816296 h 1097785"/>
              <a:gd name="connsiteX1897" fmla="*/ 260440 w 7225330"/>
              <a:gd name="connsiteY1897" fmla="*/ 817719 h 1097785"/>
              <a:gd name="connsiteX1898" fmla="*/ 261507 w 7225330"/>
              <a:gd name="connsiteY1898" fmla="*/ 807401 h 1097785"/>
              <a:gd name="connsiteX1899" fmla="*/ 261151 w 7225330"/>
              <a:gd name="connsiteY1899" fmla="*/ 796015 h 1097785"/>
              <a:gd name="connsiteX1900" fmla="*/ 261863 w 7225330"/>
              <a:gd name="connsiteY1900" fmla="*/ 785697 h 1097785"/>
              <a:gd name="connsiteX1901" fmla="*/ 266133 w 7225330"/>
              <a:gd name="connsiteY1901" fmla="*/ 778582 h 1097785"/>
              <a:gd name="connsiteX1902" fmla="*/ 263642 w 7225330"/>
              <a:gd name="connsiteY1902" fmla="*/ 761504 h 1097785"/>
              <a:gd name="connsiteX1903" fmla="*/ 269690 w 7225330"/>
              <a:gd name="connsiteY1903" fmla="*/ 748695 h 1097785"/>
              <a:gd name="connsiteX1904" fmla="*/ 266844 w 7225330"/>
              <a:gd name="connsiteY1904" fmla="*/ 739800 h 1097785"/>
              <a:gd name="connsiteX1905" fmla="*/ 267200 w 7225330"/>
              <a:gd name="connsiteY1905" fmla="*/ 730550 h 1097785"/>
              <a:gd name="connsiteX1906" fmla="*/ 267911 w 7225330"/>
              <a:gd name="connsiteY1906" fmla="*/ 720943 h 1097785"/>
              <a:gd name="connsiteX1907" fmla="*/ 266844 w 7225330"/>
              <a:gd name="connsiteY1907" fmla="*/ 710981 h 1097785"/>
              <a:gd name="connsiteX1908" fmla="*/ 261863 w 7225330"/>
              <a:gd name="connsiteY1908" fmla="*/ 716674 h 1097785"/>
              <a:gd name="connsiteX1909" fmla="*/ 256882 w 7225330"/>
              <a:gd name="connsiteY1909" fmla="*/ 715962 h 1097785"/>
              <a:gd name="connsiteX1910" fmla="*/ 258661 w 7225330"/>
              <a:gd name="connsiteY1910" fmla="*/ 710625 h 1097785"/>
              <a:gd name="connsiteX1911" fmla="*/ 263286 w 7225330"/>
              <a:gd name="connsiteY1911" fmla="*/ 709202 h 1097785"/>
              <a:gd name="connsiteX1912" fmla="*/ 267911 w 7225330"/>
              <a:gd name="connsiteY1912" fmla="*/ 707779 h 1097785"/>
              <a:gd name="connsiteX1913" fmla="*/ 269690 w 7225330"/>
              <a:gd name="connsiteY1913" fmla="*/ 702442 h 1097785"/>
              <a:gd name="connsiteX1914" fmla="*/ 275383 w 7225330"/>
              <a:gd name="connsiteY1914" fmla="*/ 703509 h 1097785"/>
              <a:gd name="connsiteX1915" fmla="*/ 281787 w 7225330"/>
              <a:gd name="connsiteY1915" fmla="*/ 702442 h 1097785"/>
              <a:gd name="connsiteX1916" fmla="*/ 276806 w 7225330"/>
              <a:gd name="connsiteY1916" fmla="*/ 698528 h 1097785"/>
              <a:gd name="connsiteX1917" fmla="*/ 276806 w 7225330"/>
              <a:gd name="connsiteY1917" fmla="*/ 692480 h 1097785"/>
              <a:gd name="connsiteX1918" fmla="*/ 283922 w 7225330"/>
              <a:gd name="connsiteY1918" fmla="*/ 689634 h 1097785"/>
              <a:gd name="connsiteX1919" fmla="*/ 280364 w 7225330"/>
              <a:gd name="connsiteY1919" fmla="*/ 680383 h 1097785"/>
              <a:gd name="connsiteX1920" fmla="*/ 277874 w 7225330"/>
              <a:gd name="connsiteY1920" fmla="*/ 683229 h 1097785"/>
              <a:gd name="connsiteX1921" fmla="*/ 274672 w 7225330"/>
              <a:gd name="connsiteY1921" fmla="*/ 682518 h 1097785"/>
              <a:gd name="connsiteX1922" fmla="*/ 274316 w 7225330"/>
              <a:gd name="connsiteY1922" fmla="*/ 687855 h 1097785"/>
              <a:gd name="connsiteX1923" fmla="*/ 272537 w 7225330"/>
              <a:gd name="connsiteY1923" fmla="*/ 692480 h 1097785"/>
              <a:gd name="connsiteX1924" fmla="*/ 271469 w 7225330"/>
              <a:gd name="connsiteY1924" fmla="*/ 680739 h 1097785"/>
              <a:gd name="connsiteX1925" fmla="*/ 278229 w 7225330"/>
              <a:gd name="connsiteY1925" fmla="*/ 672555 h 1097785"/>
              <a:gd name="connsiteX1926" fmla="*/ 275739 w 7225330"/>
              <a:gd name="connsiteY1926" fmla="*/ 669709 h 1097785"/>
              <a:gd name="connsiteX1927" fmla="*/ 271825 w 7225330"/>
              <a:gd name="connsiteY1927" fmla="*/ 670421 h 1097785"/>
              <a:gd name="connsiteX1928" fmla="*/ 270402 w 7225330"/>
              <a:gd name="connsiteY1928" fmla="*/ 664016 h 1097785"/>
              <a:gd name="connsiteX1929" fmla="*/ 270402 w 7225330"/>
              <a:gd name="connsiteY1929" fmla="*/ 658324 h 1097785"/>
              <a:gd name="connsiteX1930" fmla="*/ 276450 w 7225330"/>
              <a:gd name="connsiteY1930" fmla="*/ 657256 h 1097785"/>
              <a:gd name="connsiteX1931" fmla="*/ 280364 w 7225330"/>
              <a:gd name="connsiteY1931" fmla="*/ 661170 h 1097785"/>
              <a:gd name="connsiteX1932" fmla="*/ 286057 w 7225330"/>
              <a:gd name="connsiteY1932" fmla="*/ 657612 h 1097785"/>
              <a:gd name="connsiteX1933" fmla="*/ 291038 w 7225330"/>
              <a:gd name="connsiteY1933" fmla="*/ 654054 h 1097785"/>
              <a:gd name="connsiteX1934" fmla="*/ 290326 w 7225330"/>
              <a:gd name="connsiteY1934" fmla="*/ 644448 h 1097785"/>
              <a:gd name="connsiteX1935" fmla="*/ 293173 w 7225330"/>
              <a:gd name="connsiteY1935" fmla="*/ 634130 h 1097785"/>
              <a:gd name="connsiteX1936" fmla="*/ 286057 w 7225330"/>
              <a:gd name="connsiteY1936" fmla="*/ 627726 h 1097785"/>
              <a:gd name="connsiteX1937" fmla="*/ 283566 w 7225330"/>
              <a:gd name="connsiteY1937" fmla="*/ 635553 h 1097785"/>
              <a:gd name="connsiteX1938" fmla="*/ 281787 w 7225330"/>
              <a:gd name="connsiteY1938" fmla="*/ 644092 h 1097785"/>
              <a:gd name="connsiteX1939" fmla="*/ 286768 w 7225330"/>
              <a:gd name="connsiteY1939" fmla="*/ 646938 h 1097785"/>
              <a:gd name="connsiteX1940" fmla="*/ 282855 w 7225330"/>
              <a:gd name="connsiteY1940" fmla="*/ 648362 h 1097785"/>
              <a:gd name="connsiteX1941" fmla="*/ 276806 w 7225330"/>
              <a:gd name="connsiteY1941" fmla="*/ 651920 h 1097785"/>
              <a:gd name="connsiteX1942" fmla="*/ 278585 w 7225330"/>
              <a:gd name="connsiteY1942" fmla="*/ 648717 h 1097785"/>
              <a:gd name="connsiteX1943" fmla="*/ 274672 w 7225330"/>
              <a:gd name="connsiteY1943" fmla="*/ 649785 h 1097785"/>
              <a:gd name="connsiteX1944" fmla="*/ 274672 w 7225330"/>
              <a:gd name="connsiteY1944" fmla="*/ 646583 h 1097785"/>
              <a:gd name="connsiteX1945" fmla="*/ 273960 w 7225330"/>
              <a:gd name="connsiteY1945" fmla="*/ 644092 h 1097785"/>
              <a:gd name="connsiteX1946" fmla="*/ 268623 w 7225330"/>
              <a:gd name="connsiteY1946" fmla="*/ 650141 h 1097785"/>
              <a:gd name="connsiteX1947" fmla="*/ 261151 w 7225330"/>
              <a:gd name="connsiteY1947" fmla="*/ 652631 h 1097785"/>
              <a:gd name="connsiteX1948" fmla="*/ 259728 w 7225330"/>
              <a:gd name="connsiteY1948" fmla="*/ 658324 h 1097785"/>
              <a:gd name="connsiteX1949" fmla="*/ 263286 w 7225330"/>
              <a:gd name="connsiteY1949" fmla="*/ 659391 h 1097785"/>
              <a:gd name="connsiteX1950" fmla="*/ 266844 w 7225330"/>
              <a:gd name="connsiteY1950" fmla="*/ 659747 h 1097785"/>
              <a:gd name="connsiteX1951" fmla="*/ 266488 w 7225330"/>
              <a:gd name="connsiteY1951" fmla="*/ 662593 h 1097785"/>
              <a:gd name="connsiteX1952" fmla="*/ 264354 w 7225330"/>
              <a:gd name="connsiteY1952" fmla="*/ 665084 h 1097785"/>
              <a:gd name="connsiteX1953" fmla="*/ 263286 w 7225330"/>
              <a:gd name="connsiteY1953" fmla="*/ 666507 h 1097785"/>
              <a:gd name="connsiteX1954" fmla="*/ 266133 w 7225330"/>
              <a:gd name="connsiteY1954" fmla="*/ 666151 h 1097785"/>
              <a:gd name="connsiteX1955" fmla="*/ 263998 w 7225330"/>
              <a:gd name="connsiteY1955" fmla="*/ 671488 h 1097785"/>
              <a:gd name="connsiteX1956" fmla="*/ 264709 w 7225330"/>
              <a:gd name="connsiteY1956" fmla="*/ 676825 h 1097785"/>
              <a:gd name="connsiteX1957" fmla="*/ 266488 w 7225330"/>
              <a:gd name="connsiteY1957" fmla="*/ 682873 h 1097785"/>
              <a:gd name="connsiteX1958" fmla="*/ 266844 w 7225330"/>
              <a:gd name="connsiteY1958" fmla="*/ 689634 h 1097785"/>
              <a:gd name="connsiteX1959" fmla="*/ 260440 w 7225330"/>
              <a:gd name="connsiteY1959" fmla="*/ 684652 h 1097785"/>
              <a:gd name="connsiteX1960" fmla="*/ 260084 w 7225330"/>
              <a:gd name="connsiteY1960" fmla="*/ 687499 h 1097785"/>
              <a:gd name="connsiteX1961" fmla="*/ 261863 w 7225330"/>
              <a:gd name="connsiteY1961" fmla="*/ 690345 h 1097785"/>
              <a:gd name="connsiteX1962" fmla="*/ 262575 w 7225330"/>
              <a:gd name="connsiteY1962" fmla="*/ 693191 h 1097785"/>
              <a:gd name="connsiteX1963" fmla="*/ 259728 w 7225330"/>
              <a:gd name="connsiteY1963" fmla="*/ 695326 h 1097785"/>
              <a:gd name="connsiteX1964" fmla="*/ 258305 w 7225330"/>
              <a:gd name="connsiteY1964" fmla="*/ 695326 h 1097785"/>
              <a:gd name="connsiteX1965" fmla="*/ 258661 w 7225330"/>
              <a:gd name="connsiteY1965" fmla="*/ 693547 h 1097785"/>
              <a:gd name="connsiteX1966" fmla="*/ 259017 w 7225330"/>
              <a:gd name="connsiteY1966" fmla="*/ 691768 h 1097785"/>
              <a:gd name="connsiteX1967" fmla="*/ 256882 w 7225330"/>
              <a:gd name="connsiteY1967" fmla="*/ 691768 h 1097785"/>
              <a:gd name="connsiteX1968" fmla="*/ 255103 w 7225330"/>
              <a:gd name="connsiteY1968" fmla="*/ 692836 h 1097785"/>
              <a:gd name="connsiteX1969" fmla="*/ 255815 w 7225330"/>
              <a:gd name="connsiteY1969" fmla="*/ 693903 h 1097785"/>
              <a:gd name="connsiteX1970" fmla="*/ 256170 w 7225330"/>
              <a:gd name="connsiteY1970" fmla="*/ 694970 h 1097785"/>
              <a:gd name="connsiteX1971" fmla="*/ 254036 w 7225330"/>
              <a:gd name="connsiteY1971" fmla="*/ 696038 h 1097785"/>
              <a:gd name="connsiteX1972" fmla="*/ 256882 w 7225330"/>
              <a:gd name="connsiteY1972" fmla="*/ 696038 h 1097785"/>
              <a:gd name="connsiteX1973" fmla="*/ 254391 w 7225330"/>
              <a:gd name="connsiteY1973" fmla="*/ 698173 h 1097785"/>
              <a:gd name="connsiteX1974" fmla="*/ 249766 w 7225330"/>
              <a:gd name="connsiteY1974" fmla="*/ 698884 h 1097785"/>
              <a:gd name="connsiteX1975" fmla="*/ 250478 w 7225330"/>
              <a:gd name="connsiteY1975" fmla="*/ 706000 h 1097785"/>
              <a:gd name="connsiteX1976" fmla="*/ 245497 w 7225330"/>
              <a:gd name="connsiteY1976" fmla="*/ 698528 h 1097785"/>
              <a:gd name="connsiteX1977" fmla="*/ 244785 w 7225330"/>
              <a:gd name="connsiteY1977" fmla="*/ 686076 h 1097785"/>
              <a:gd name="connsiteX1978" fmla="*/ 237669 w 7225330"/>
              <a:gd name="connsiteY1978" fmla="*/ 688210 h 1097785"/>
              <a:gd name="connsiteX1979" fmla="*/ 240871 w 7225330"/>
              <a:gd name="connsiteY1979" fmla="*/ 692124 h 1097785"/>
              <a:gd name="connsiteX1980" fmla="*/ 242650 w 7225330"/>
              <a:gd name="connsiteY1980" fmla="*/ 698884 h 1097785"/>
              <a:gd name="connsiteX1981" fmla="*/ 244785 w 7225330"/>
              <a:gd name="connsiteY1981" fmla="*/ 705644 h 1097785"/>
              <a:gd name="connsiteX1982" fmla="*/ 249766 w 7225330"/>
              <a:gd name="connsiteY1982" fmla="*/ 709558 h 1097785"/>
              <a:gd name="connsiteX1983" fmla="*/ 249054 w 7225330"/>
              <a:gd name="connsiteY1983" fmla="*/ 723078 h 1097785"/>
              <a:gd name="connsiteX1984" fmla="*/ 259017 w 7225330"/>
              <a:gd name="connsiteY1984" fmla="*/ 731617 h 1097785"/>
              <a:gd name="connsiteX1985" fmla="*/ 254391 w 7225330"/>
              <a:gd name="connsiteY1985" fmla="*/ 743002 h 1097785"/>
              <a:gd name="connsiteX1986" fmla="*/ 249766 w 7225330"/>
              <a:gd name="connsiteY1986" fmla="*/ 754388 h 1097785"/>
              <a:gd name="connsiteX1987" fmla="*/ 251189 w 7225330"/>
              <a:gd name="connsiteY1987" fmla="*/ 757590 h 1097785"/>
              <a:gd name="connsiteX1988" fmla="*/ 254036 w 7225330"/>
              <a:gd name="connsiteY1988" fmla="*/ 758657 h 1097785"/>
              <a:gd name="connsiteX1989" fmla="*/ 251545 w 7225330"/>
              <a:gd name="connsiteY1989" fmla="*/ 761859 h 1097785"/>
              <a:gd name="connsiteX1990" fmla="*/ 251189 w 7225330"/>
              <a:gd name="connsiteY1990" fmla="*/ 765773 h 1097785"/>
              <a:gd name="connsiteX1991" fmla="*/ 253324 w 7225330"/>
              <a:gd name="connsiteY1991" fmla="*/ 767196 h 1097785"/>
              <a:gd name="connsiteX1992" fmla="*/ 256170 w 7225330"/>
              <a:gd name="connsiteY1992" fmla="*/ 765061 h 1097785"/>
              <a:gd name="connsiteX1993" fmla="*/ 257238 w 7225330"/>
              <a:gd name="connsiteY1993" fmla="*/ 774668 h 1097785"/>
              <a:gd name="connsiteX1994" fmla="*/ 251189 w 7225330"/>
              <a:gd name="connsiteY1994" fmla="*/ 783563 h 1097785"/>
              <a:gd name="connsiteX1995" fmla="*/ 253680 w 7225330"/>
              <a:gd name="connsiteY1995" fmla="*/ 787121 h 1097785"/>
              <a:gd name="connsiteX1996" fmla="*/ 251901 w 7225330"/>
              <a:gd name="connsiteY1996" fmla="*/ 789255 h 1097785"/>
              <a:gd name="connsiteX1997" fmla="*/ 255103 w 7225330"/>
              <a:gd name="connsiteY1997" fmla="*/ 790679 h 1097785"/>
              <a:gd name="connsiteX1998" fmla="*/ 255459 w 7225330"/>
              <a:gd name="connsiteY1998" fmla="*/ 794236 h 1097785"/>
              <a:gd name="connsiteX1999" fmla="*/ 255459 w 7225330"/>
              <a:gd name="connsiteY1999" fmla="*/ 798150 h 1097785"/>
              <a:gd name="connsiteX2000" fmla="*/ 257593 w 7225330"/>
              <a:gd name="connsiteY2000" fmla="*/ 800641 h 1097785"/>
              <a:gd name="connsiteX2001" fmla="*/ 253680 w 7225330"/>
              <a:gd name="connsiteY2001" fmla="*/ 809535 h 1097785"/>
              <a:gd name="connsiteX2002" fmla="*/ 251901 w 7225330"/>
              <a:gd name="connsiteY2002" fmla="*/ 819142 h 1097785"/>
              <a:gd name="connsiteX2003" fmla="*/ 247276 w 7225330"/>
              <a:gd name="connsiteY2003" fmla="*/ 815940 h 1097785"/>
              <a:gd name="connsiteX2004" fmla="*/ 242650 w 7225330"/>
              <a:gd name="connsiteY2004" fmla="*/ 817719 h 1097785"/>
              <a:gd name="connsiteX2005" fmla="*/ 239804 w 7225330"/>
              <a:gd name="connsiteY2005" fmla="*/ 813805 h 1097785"/>
              <a:gd name="connsiteX2006" fmla="*/ 235534 w 7225330"/>
              <a:gd name="connsiteY2006" fmla="*/ 810603 h 1097785"/>
              <a:gd name="connsiteX2007" fmla="*/ 233755 w 7225330"/>
              <a:gd name="connsiteY2007" fmla="*/ 812382 h 1097785"/>
              <a:gd name="connsiteX2008" fmla="*/ 231976 w 7225330"/>
              <a:gd name="connsiteY2008" fmla="*/ 814161 h 1097785"/>
              <a:gd name="connsiteX2009" fmla="*/ 238025 w 7225330"/>
              <a:gd name="connsiteY2009" fmla="*/ 820209 h 1097785"/>
              <a:gd name="connsiteX2010" fmla="*/ 239092 w 7225330"/>
              <a:gd name="connsiteY2010" fmla="*/ 825546 h 1097785"/>
              <a:gd name="connsiteX2011" fmla="*/ 243006 w 7225330"/>
              <a:gd name="connsiteY2011" fmla="*/ 826614 h 1097785"/>
              <a:gd name="connsiteX2012" fmla="*/ 246920 w 7225330"/>
              <a:gd name="connsiteY2012" fmla="*/ 826969 h 1097785"/>
              <a:gd name="connsiteX2013" fmla="*/ 246920 w 7225330"/>
              <a:gd name="connsiteY2013" fmla="*/ 831595 h 1097785"/>
              <a:gd name="connsiteX2014" fmla="*/ 251189 w 7225330"/>
              <a:gd name="connsiteY2014" fmla="*/ 832662 h 1097785"/>
              <a:gd name="connsiteX2015" fmla="*/ 250122 w 7225330"/>
              <a:gd name="connsiteY2015" fmla="*/ 835508 h 1097785"/>
              <a:gd name="connsiteX2016" fmla="*/ 250478 w 7225330"/>
              <a:gd name="connsiteY2016" fmla="*/ 839778 h 1097785"/>
              <a:gd name="connsiteX2017" fmla="*/ 253324 w 7225330"/>
              <a:gd name="connsiteY2017" fmla="*/ 838710 h 1097785"/>
              <a:gd name="connsiteX2018" fmla="*/ 256170 w 7225330"/>
              <a:gd name="connsiteY2018" fmla="*/ 839066 h 1097785"/>
              <a:gd name="connsiteX2019" fmla="*/ 254391 w 7225330"/>
              <a:gd name="connsiteY2019" fmla="*/ 850807 h 1097785"/>
              <a:gd name="connsiteX2020" fmla="*/ 249054 w 7225330"/>
              <a:gd name="connsiteY2020" fmla="*/ 864683 h 1097785"/>
              <a:gd name="connsiteX2021" fmla="*/ 242650 w 7225330"/>
              <a:gd name="connsiteY2021" fmla="*/ 850452 h 1097785"/>
              <a:gd name="connsiteX2022" fmla="*/ 237669 w 7225330"/>
              <a:gd name="connsiteY2022" fmla="*/ 837643 h 1097785"/>
              <a:gd name="connsiteX2023" fmla="*/ 240515 w 7225330"/>
              <a:gd name="connsiteY2023" fmla="*/ 837643 h 1097785"/>
              <a:gd name="connsiteX2024" fmla="*/ 235179 w 7225330"/>
              <a:gd name="connsiteY2024" fmla="*/ 829104 h 1097785"/>
              <a:gd name="connsiteX2025" fmla="*/ 233400 w 7225330"/>
              <a:gd name="connsiteY2025" fmla="*/ 818430 h 1097785"/>
              <a:gd name="connsiteX2026" fmla="*/ 231265 w 7225330"/>
              <a:gd name="connsiteY2026" fmla="*/ 818430 h 1097785"/>
              <a:gd name="connsiteX2027" fmla="*/ 229130 w 7225330"/>
              <a:gd name="connsiteY2027" fmla="*/ 818430 h 1097785"/>
              <a:gd name="connsiteX2028" fmla="*/ 229130 w 7225330"/>
              <a:gd name="connsiteY2028" fmla="*/ 812382 h 1097785"/>
              <a:gd name="connsiteX2029" fmla="*/ 231976 w 7225330"/>
              <a:gd name="connsiteY2029" fmla="*/ 807045 h 1097785"/>
              <a:gd name="connsiteX2030" fmla="*/ 219880 w 7225330"/>
              <a:gd name="connsiteY2030" fmla="*/ 800641 h 1097785"/>
              <a:gd name="connsiteX2031" fmla="*/ 221303 w 7225330"/>
              <a:gd name="connsiteY2031" fmla="*/ 805622 h 1097785"/>
              <a:gd name="connsiteX2032" fmla="*/ 226284 w 7225330"/>
              <a:gd name="connsiteY2032" fmla="*/ 809180 h 1097785"/>
              <a:gd name="connsiteX2033" fmla="*/ 224505 w 7225330"/>
              <a:gd name="connsiteY2033" fmla="*/ 810603 h 1097785"/>
              <a:gd name="connsiteX2034" fmla="*/ 220591 w 7225330"/>
              <a:gd name="connsiteY2034" fmla="*/ 811314 h 1097785"/>
              <a:gd name="connsiteX2035" fmla="*/ 222726 w 7225330"/>
              <a:gd name="connsiteY2035" fmla="*/ 821632 h 1097785"/>
              <a:gd name="connsiteX2036" fmla="*/ 224149 w 7225330"/>
              <a:gd name="connsiteY2036" fmla="*/ 833374 h 1097785"/>
              <a:gd name="connsiteX2037" fmla="*/ 226284 w 7225330"/>
              <a:gd name="connsiteY2037" fmla="*/ 831950 h 1097785"/>
              <a:gd name="connsiteX2038" fmla="*/ 229130 w 7225330"/>
              <a:gd name="connsiteY2038" fmla="*/ 830527 h 1097785"/>
              <a:gd name="connsiteX2039" fmla="*/ 229130 w 7225330"/>
              <a:gd name="connsiteY2039" fmla="*/ 842268 h 1097785"/>
              <a:gd name="connsiteX2040" fmla="*/ 231265 w 7225330"/>
              <a:gd name="connsiteY2040" fmla="*/ 858991 h 1097785"/>
              <a:gd name="connsiteX2041" fmla="*/ 227351 w 7225330"/>
              <a:gd name="connsiteY2041" fmla="*/ 849740 h 1097785"/>
              <a:gd name="connsiteX2042" fmla="*/ 222014 w 7225330"/>
              <a:gd name="connsiteY2042" fmla="*/ 838355 h 1097785"/>
              <a:gd name="connsiteX2043" fmla="*/ 217033 w 7225330"/>
              <a:gd name="connsiteY2043" fmla="*/ 827325 h 1097785"/>
              <a:gd name="connsiteX2044" fmla="*/ 214187 w 7225330"/>
              <a:gd name="connsiteY2044" fmla="*/ 819142 h 1097785"/>
              <a:gd name="connsiteX2045" fmla="*/ 202801 w 7225330"/>
              <a:gd name="connsiteY2045" fmla="*/ 807401 h 1097785"/>
              <a:gd name="connsiteX2046" fmla="*/ 193551 w 7225330"/>
              <a:gd name="connsiteY2046" fmla="*/ 790679 h 1097785"/>
              <a:gd name="connsiteX2047" fmla="*/ 192128 w 7225330"/>
              <a:gd name="connsiteY2047" fmla="*/ 789967 h 1097785"/>
              <a:gd name="connsiteX2048" fmla="*/ 192128 w 7225330"/>
              <a:gd name="connsiteY2048" fmla="*/ 784274 h 1097785"/>
              <a:gd name="connsiteX2049" fmla="*/ 194618 w 7225330"/>
              <a:gd name="connsiteY2049" fmla="*/ 781428 h 1097785"/>
              <a:gd name="connsiteX2050" fmla="*/ 197820 w 7225330"/>
              <a:gd name="connsiteY2050" fmla="*/ 777158 h 1097785"/>
              <a:gd name="connsiteX2051" fmla="*/ 194974 w 7225330"/>
              <a:gd name="connsiteY2051" fmla="*/ 776803 h 1097785"/>
              <a:gd name="connsiteX2052" fmla="*/ 192128 w 7225330"/>
              <a:gd name="connsiteY2052" fmla="*/ 777158 h 1097785"/>
              <a:gd name="connsiteX2053" fmla="*/ 192128 w 7225330"/>
              <a:gd name="connsiteY2053" fmla="*/ 730194 h 1097785"/>
              <a:gd name="connsiteX2054" fmla="*/ 195686 w 7225330"/>
              <a:gd name="connsiteY2054" fmla="*/ 730194 h 1097785"/>
              <a:gd name="connsiteX2055" fmla="*/ 199244 w 7225330"/>
              <a:gd name="connsiteY2055" fmla="*/ 727347 h 1097785"/>
              <a:gd name="connsiteX2056" fmla="*/ 197820 w 7225330"/>
              <a:gd name="connsiteY2056" fmla="*/ 723790 h 1097785"/>
              <a:gd name="connsiteX2057" fmla="*/ 195686 w 7225330"/>
              <a:gd name="connsiteY2057" fmla="*/ 720943 h 1097785"/>
              <a:gd name="connsiteX2058" fmla="*/ 192128 w 7225330"/>
              <a:gd name="connsiteY2058" fmla="*/ 723078 h 1097785"/>
              <a:gd name="connsiteX2059" fmla="*/ 192128 w 7225330"/>
              <a:gd name="connsiteY2059" fmla="*/ 682518 h 1097785"/>
              <a:gd name="connsiteX2060" fmla="*/ 195686 w 7225330"/>
              <a:gd name="connsiteY2060" fmla="*/ 683941 h 1097785"/>
              <a:gd name="connsiteX2061" fmla="*/ 200311 w 7225330"/>
              <a:gd name="connsiteY2061" fmla="*/ 680383 h 1097785"/>
              <a:gd name="connsiteX2062" fmla="*/ 206359 w 7225330"/>
              <a:gd name="connsiteY2062" fmla="*/ 679671 h 1097785"/>
              <a:gd name="connsiteX2063" fmla="*/ 205292 w 7225330"/>
              <a:gd name="connsiteY2063" fmla="*/ 674690 h 1097785"/>
              <a:gd name="connsiteX2064" fmla="*/ 201378 w 7225330"/>
              <a:gd name="connsiteY2064" fmla="*/ 673979 h 1097785"/>
              <a:gd name="connsiteX2065" fmla="*/ 196753 w 7225330"/>
              <a:gd name="connsiteY2065" fmla="*/ 673623 h 1097785"/>
              <a:gd name="connsiteX2066" fmla="*/ 193551 w 7225330"/>
              <a:gd name="connsiteY2066" fmla="*/ 669709 h 1097785"/>
              <a:gd name="connsiteX2067" fmla="*/ 192128 w 7225330"/>
              <a:gd name="connsiteY2067" fmla="*/ 670421 h 1097785"/>
              <a:gd name="connsiteX2068" fmla="*/ 192128 w 7225330"/>
              <a:gd name="connsiteY2068" fmla="*/ 612071 h 1097785"/>
              <a:gd name="connsiteX2069" fmla="*/ 194618 w 7225330"/>
              <a:gd name="connsiteY2069" fmla="*/ 614206 h 1097785"/>
              <a:gd name="connsiteX2070" fmla="*/ 196397 w 7225330"/>
              <a:gd name="connsiteY2070" fmla="*/ 617764 h 1097785"/>
              <a:gd name="connsiteX2071" fmla="*/ 197820 w 7225330"/>
              <a:gd name="connsiteY2071" fmla="*/ 612071 h 1097785"/>
              <a:gd name="connsiteX2072" fmla="*/ 192128 w 7225330"/>
              <a:gd name="connsiteY2072" fmla="*/ 609936 h 1097785"/>
              <a:gd name="connsiteX2073" fmla="*/ 192128 w 7225330"/>
              <a:gd name="connsiteY2073" fmla="*/ 504622 h 1097785"/>
              <a:gd name="connsiteX2074" fmla="*/ 185723 w 7225330"/>
              <a:gd name="connsiteY2074" fmla="*/ 348785 h 1097785"/>
              <a:gd name="connsiteX2075" fmla="*/ 151567 w 7225330"/>
              <a:gd name="connsiteY2075" fmla="*/ 308936 h 1097785"/>
              <a:gd name="connsiteX2076" fmla="*/ 27040 w 7225330"/>
              <a:gd name="connsiteY2076" fmla="*/ 295416 h 1097785"/>
              <a:gd name="connsiteX2077" fmla="*/ 0 w 7225330"/>
              <a:gd name="connsiteY2077" fmla="*/ 295416 h 1097785"/>
              <a:gd name="connsiteX2078" fmla="*/ 0 w 7225330"/>
              <a:gd name="connsiteY2078" fmla="*/ 165196 h 1097785"/>
              <a:gd name="connsiteX2079" fmla="*/ 247365 w 7225330"/>
              <a:gd name="connsiteY2079" fmla="*/ 49119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7225330" h="1097785">
                <a:moveTo>
                  <a:pt x="197109" y="1091679"/>
                </a:moveTo>
                <a:cubicBezTo>
                  <a:pt x="198058" y="1092153"/>
                  <a:pt x="198532" y="1093458"/>
                  <a:pt x="198532" y="1095592"/>
                </a:cubicBezTo>
                <a:lnTo>
                  <a:pt x="196938" y="1097785"/>
                </a:lnTo>
                <a:lnTo>
                  <a:pt x="195072" y="1097785"/>
                </a:lnTo>
                <a:lnTo>
                  <a:pt x="193907" y="1094525"/>
                </a:lnTo>
                <a:cubicBezTo>
                  <a:pt x="193670" y="1093102"/>
                  <a:pt x="194737" y="1092153"/>
                  <a:pt x="197109" y="1091679"/>
                </a:cubicBezTo>
                <a:close/>
                <a:moveTo>
                  <a:pt x="231265" y="1090967"/>
                </a:moveTo>
                <a:cubicBezTo>
                  <a:pt x="232214" y="1093339"/>
                  <a:pt x="232451" y="1094881"/>
                  <a:pt x="231976" y="1095592"/>
                </a:cubicBezTo>
                <a:lnTo>
                  <a:pt x="233856" y="1097785"/>
                </a:lnTo>
                <a:lnTo>
                  <a:pt x="225980" y="1097785"/>
                </a:lnTo>
                <a:lnTo>
                  <a:pt x="225572" y="1091679"/>
                </a:lnTo>
                <a:cubicBezTo>
                  <a:pt x="227470" y="1092628"/>
                  <a:pt x="229367" y="1092390"/>
                  <a:pt x="231265" y="1090967"/>
                </a:cubicBezTo>
                <a:close/>
                <a:moveTo>
                  <a:pt x="241939" y="1087409"/>
                </a:moveTo>
                <a:cubicBezTo>
                  <a:pt x="242887" y="1089307"/>
                  <a:pt x="243480" y="1091679"/>
                  <a:pt x="243718" y="1094525"/>
                </a:cubicBezTo>
                <a:lnTo>
                  <a:pt x="244163" y="1097785"/>
                </a:lnTo>
                <a:lnTo>
                  <a:pt x="241722" y="1097785"/>
                </a:lnTo>
                <a:lnTo>
                  <a:pt x="241583" y="1094881"/>
                </a:lnTo>
                <a:cubicBezTo>
                  <a:pt x="241346" y="1092272"/>
                  <a:pt x="241464" y="1089781"/>
                  <a:pt x="241939" y="1087409"/>
                </a:cubicBezTo>
                <a:close/>
                <a:moveTo>
                  <a:pt x="229130" y="1081717"/>
                </a:moveTo>
                <a:cubicBezTo>
                  <a:pt x="228181" y="1082665"/>
                  <a:pt x="227707" y="1083496"/>
                  <a:pt x="227707" y="1084207"/>
                </a:cubicBezTo>
                <a:cubicBezTo>
                  <a:pt x="227707" y="1084919"/>
                  <a:pt x="227944" y="1085630"/>
                  <a:pt x="228419" y="1086342"/>
                </a:cubicBezTo>
                <a:cubicBezTo>
                  <a:pt x="228893" y="1087053"/>
                  <a:pt x="229012" y="1087646"/>
                  <a:pt x="228774" y="1088121"/>
                </a:cubicBezTo>
                <a:cubicBezTo>
                  <a:pt x="228537" y="1088595"/>
                  <a:pt x="227707" y="1089070"/>
                  <a:pt x="226284" y="1089544"/>
                </a:cubicBezTo>
                <a:cubicBezTo>
                  <a:pt x="225335" y="1088121"/>
                  <a:pt x="225335" y="1086105"/>
                  <a:pt x="226284" y="1083496"/>
                </a:cubicBezTo>
                <a:cubicBezTo>
                  <a:pt x="227233" y="1080886"/>
                  <a:pt x="228181" y="1080293"/>
                  <a:pt x="229130" y="1081717"/>
                </a:cubicBezTo>
                <a:close/>
                <a:moveTo>
                  <a:pt x="320213" y="1068196"/>
                </a:moveTo>
                <a:cubicBezTo>
                  <a:pt x="319264" y="1071992"/>
                  <a:pt x="319501" y="1075431"/>
                  <a:pt x="320925" y="1078514"/>
                </a:cubicBezTo>
                <a:cubicBezTo>
                  <a:pt x="322348" y="1081598"/>
                  <a:pt x="324008" y="1085037"/>
                  <a:pt x="325906" y="1088832"/>
                </a:cubicBezTo>
                <a:cubicBezTo>
                  <a:pt x="326380" y="1085986"/>
                  <a:pt x="325787" y="1082310"/>
                  <a:pt x="324127" y="1077803"/>
                </a:cubicBezTo>
                <a:cubicBezTo>
                  <a:pt x="322466" y="1073296"/>
                  <a:pt x="321162" y="1070094"/>
                  <a:pt x="320213" y="1068196"/>
                </a:cubicBezTo>
                <a:close/>
                <a:moveTo>
                  <a:pt x="340849" y="1066773"/>
                </a:moveTo>
                <a:cubicBezTo>
                  <a:pt x="338477" y="1069145"/>
                  <a:pt x="338240" y="1071399"/>
                  <a:pt x="340137" y="1073533"/>
                </a:cubicBezTo>
                <a:cubicBezTo>
                  <a:pt x="342035" y="1075668"/>
                  <a:pt x="343458" y="1078159"/>
                  <a:pt x="344407" y="1081005"/>
                </a:cubicBezTo>
                <a:cubicBezTo>
                  <a:pt x="344881" y="1078159"/>
                  <a:pt x="344644" y="1075668"/>
                  <a:pt x="343695" y="1073533"/>
                </a:cubicBezTo>
                <a:cubicBezTo>
                  <a:pt x="342746" y="1071399"/>
                  <a:pt x="341798" y="1069145"/>
                  <a:pt x="340849" y="1066773"/>
                </a:cubicBezTo>
                <a:close/>
                <a:moveTo>
                  <a:pt x="217033" y="1060369"/>
                </a:moveTo>
                <a:cubicBezTo>
                  <a:pt x="217982" y="1060369"/>
                  <a:pt x="218575" y="1060488"/>
                  <a:pt x="218812" y="1060725"/>
                </a:cubicBezTo>
                <a:cubicBezTo>
                  <a:pt x="219049" y="1060962"/>
                  <a:pt x="219642" y="1060843"/>
                  <a:pt x="220591" y="1060369"/>
                </a:cubicBezTo>
                <a:cubicBezTo>
                  <a:pt x="220591" y="1062741"/>
                  <a:pt x="220472" y="1064994"/>
                  <a:pt x="220235" y="1067129"/>
                </a:cubicBezTo>
                <a:cubicBezTo>
                  <a:pt x="219998" y="1069264"/>
                  <a:pt x="221303" y="1070568"/>
                  <a:pt x="224149" y="1071043"/>
                </a:cubicBezTo>
                <a:lnTo>
                  <a:pt x="224757" y="1097785"/>
                </a:lnTo>
                <a:lnTo>
                  <a:pt x="205559" y="1097785"/>
                </a:lnTo>
                <a:lnTo>
                  <a:pt x="207071" y="1086698"/>
                </a:lnTo>
                <a:cubicBezTo>
                  <a:pt x="207545" y="1081479"/>
                  <a:pt x="208731" y="1076498"/>
                  <a:pt x="210629" y="1071754"/>
                </a:cubicBezTo>
                <a:cubicBezTo>
                  <a:pt x="211578" y="1071280"/>
                  <a:pt x="212052" y="1071399"/>
                  <a:pt x="212052" y="1072110"/>
                </a:cubicBezTo>
                <a:cubicBezTo>
                  <a:pt x="212052" y="1072822"/>
                  <a:pt x="212289" y="1073415"/>
                  <a:pt x="212764" y="1073889"/>
                </a:cubicBezTo>
                <a:cubicBezTo>
                  <a:pt x="213712" y="1070568"/>
                  <a:pt x="214068" y="1068078"/>
                  <a:pt x="213831" y="1066417"/>
                </a:cubicBezTo>
                <a:cubicBezTo>
                  <a:pt x="213594" y="1064757"/>
                  <a:pt x="214661" y="1062741"/>
                  <a:pt x="217033" y="1060369"/>
                </a:cubicBezTo>
                <a:close/>
                <a:moveTo>
                  <a:pt x="268979" y="1044714"/>
                </a:moveTo>
                <a:cubicBezTo>
                  <a:pt x="270402" y="1044240"/>
                  <a:pt x="271469" y="1045663"/>
                  <a:pt x="272181" y="1048984"/>
                </a:cubicBezTo>
                <a:cubicBezTo>
                  <a:pt x="272893" y="1052304"/>
                  <a:pt x="273486" y="1054439"/>
                  <a:pt x="273960" y="1055388"/>
                </a:cubicBezTo>
                <a:cubicBezTo>
                  <a:pt x="274434" y="1056811"/>
                  <a:pt x="275265" y="1056930"/>
                  <a:pt x="276450" y="1055744"/>
                </a:cubicBezTo>
                <a:cubicBezTo>
                  <a:pt x="277636" y="1054558"/>
                  <a:pt x="278467" y="1053728"/>
                  <a:pt x="278941" y="1053253"/>
                </a:cubicBezTo>
                <a:cubicBezTo>
                  <a:pt x="279890" y="1057997"/>
                  <a:pt x="280483" y="1061555"/>
                  <a:pt x="280720" y="1063927"/>
                </a:cubicBezTo>
                <a:cubicBezTo>
                  <a:pt x="280957" y="1066299"/>
                  <a:pt x="281076" y="1068552"/>
                  <a:pt x="281076" y="1070687"/>
                </a:cubicBezTo>
                <a:cubicBezTo>
                  <a:pt x="281076" y="1072822"/>
                  <a:pt x="280957" y="1074957"/>
                  <a:pt x="280720" y="1077091"/>
                </a:cubicBezTo>
                <a:cubicBezTo>
                  <a:pt x="280483" y="1079226"/>
                  <a:pt x="280364" y="1082191"/>
                  <a:pt x="280364" y="1085986"/>
                </a:cubicBezTo>
                <a:cubicBezTo>
                  <a:pt x="277992" y="1085037"/>
                  <a:pt x="275976" y="1086105"/>
                  <a:pt x="274316" y="1089188"/>
                </a:cubicBezTo>
                <a:cubicBezTo>
                  <a:pt x="272655" y="1092272"/>
                  <a:pt x="272062" y="1094999"/>
                  <a:pt x="272537" y="1097371"/>
                </a:cubicBezTo>
                <a:lnTo>
                  <a:pt x="271461" y="1097785"/>
                </a:lnTo>
                <a:lnTo>
                  <a:pt x="251023" y="1097785"/>
                </a:lnTo>
                <a:lnTo>
                  <a:pt x="250478" y="1082784"/>
                </a:lnTo>
                <a:cubicBezTo>
                  <a:pt x="250478" y="1076380"/>
                  <a:pt x="250952" y="1070331"/>
                  <a:pt x="251901" y="1064639"/>
                </a:cubicBezTo>
                <a:cubicBezTo>
                  <a:pt x="251901" y="1064639"/>
                  <a:pt x="252612" y="1065350"/>
                  <a:pt x="254036" y="1066773"/>
                </a:cubicBezTo>
                <a:cubicBezTo>
                  <a:pt x="255933" y="1065350"/>
                  <a:pt x="255933" y="1064401"/>
                  <a:pt x="254036" y="1063927"/>
                </a:cubicBezTo>
                <a:cubicBezTo>
                  <a:pt x="252138" y="1063453"/>
                  <a:pt x="251426" y="1062267"/>
                  <a:pt x="251901" y="1060369"/>
                </a:cubicBezTo>
                <a:cubicBezTo>
                  <a:pt x="251901" y="1059420"/>
                  <a:pt x="252850" y="1058827"/>
                  <a:pt x="254747" y="1058590"/>
                </a:cubicBezTo>
                <a:cubicBezTo>
                  <a:pt x="256645" y="1058353"/>
                  <a:pt x="258068" y="1057523"/>
                  <a:pt x="259017" y="1056100"/>
                </a:cubicBezTo>
                <a:cubicBezTo>
                  <a:pt x="257593" y="1061318"/>
                  <a:pt x="257356" y="1067010"/>
                  <a:pt x="258305" y="1073178"/>
                </a:cubicBezTo>
                <a:cubicBezTo>
                  <a:pt x="259254" y="1079345"/>
                  <a:pt x="258542" y="1084800"/>
                  <a:pt x="256170" y="1089544"/>
                </a:cubicBezTo>
                <a:cubicBezTo>
                  <a:pt x="257593" y="1091442"/>
                  <a:pt x="258424" y="1091560"/>
                  <a:pt x="258661" y="1089900"/>
                </a:cubicBezTo>
                <a:cubicBezTo>
                  <a:pt x="258898" y="1088239"/>
                  <a:pt x="259017" y="1086935"/>
                  <a:pt x="259017" y="1085986"/>
                </a:cubicBezTo>
                <a:cubicBezTo>
                  <a:pt x="261863" y="1086460"/>
                  <a:pt x="263286" y="1087765"/>
                  <a:pt x="263286" y="1089900"/>
                </a:cubicBezTo>
                <a:cubicBezTo>
                  <a:pt x="263286" y="1092035"/>
                  <a:pt x="263761" y="1094525"/>
                  <a:pt x="264709" y="1097371"/>
                </a:cubicBezTo>
                <a:cubicBezTo>
                  <a:pt x="265658" y="1094999"/>
                  <a:pt x="265895" y="1092746"/>
                  <a:pt x="265421" y="1090611"/>
                </a:cubicBezTo>
                <a:cubicBezTo>
                  <a:pt x="264947" y="1088477"/>
                  <a:pt x="266133" y="1087172"/>
                  <a:pt x="268979" y="1086698"/>
                </a:cubicBezTo>
                <a:cubicBezTo>
                  <a:pt x="265184" y="1080056"/>
                  <a:pt x="263523" y="1074245"/>
                  <a:pt x="263998" y="1069264"/>
                </a:cubicBezTo>
                <a:cubicBezTo>
                  <a:pt x="264472" y="1064283"/>
                  <a:pt x="264709" y="1058234"/>
                  <a:pt x="264709" y="1051118"/>
                </a:cubicBezTo>
                <a:cubicBezTo>
                  <a:pt x="263761" y="1051593"/>
                  <a:pt x="263168" y="1052186"/>
                  <a:pt x="262930" y="1052897"/>
                </a:cubicBezTo>
                <a:cubicBezTo>
                  <a:pt x="262693" y="1053609"/>
                  <a:pt x="262100" y="1054202"/>
                  <a:pt x="261151" y="1054676"/>
                </a:cubicBezTo>
                <a:cubicBezTo>
                  <a:pt x="260203" y="1052304"/>
                  <a:pt x="260796" y="1050763"/>
                  <a:pt x="262930" y="1050051"/>
                </a:cubicBezTo>
                <a:cubicBezTo>
                  <a:pt x="265065" y="1049339"/>
                  <a:pt x="266133" y="1048035"/>
                  <a:pt x="266133" y="1046137"/>
                </a:cubicBezTo>
                <a:cubicBezTo>
                  <a:pt x="267081" y="1045663"/>
                  <a:pt x="268030" y="1046137"/>
                  <a:pt x="268979" y="1047561"/>
                </a:cubicBezTo>
                <a:cubicBezTo>
                  <a:pt x="269928" y="1048984"/>
                  <a:pt x="269928" y="1048035"/>
                  <a:pt x="268979" y="1044714"/>
                </a:cubicBezTo>
                <a:close/>
                <a:moveTo>
                  <a:pt x="313809" y="1024790"/>
                </a:moveTo>
                <a:cubicBezTo>
                  <a:pt x="314283" y="1032380"/>
                  <a:pt x="314757" y="1039852"/>
                  <a:pt x="315232" y="1047205"/>
                </a:cubicBezTo>
                <a:cubicBezTo>
                  <a:pt x="315706" y="1054558"/>
                  <a:pt x="314995" y="1061555"/>
                  <a:pt x="313097" y="1068196"/>
                </a:cubicBezTo>
                <a:cubicBezTo>
                  <a:pt x="311674" y="1065350"/>
                  <a:pt x="310962" y="1062978"/>
                  <a:pt x="310962" y="1061081"/>
                </a:cubicBezTo>
                <a:cubicBezTo>
                  <a:pt x="310962" y="1059183"/>
                  <a:pt x="311081" y="1057285"/>
                  <a:pt x="311318" y="1055388"/>
                </a:cubicBezTo>
                <a:cubicBezTo>
                  <a:pt x="311555" y="1053490"/>
                  <a:pt x="311793" y="1051593"/>
                  <a:pt x="312030" y="1049695"/>
                </a:cubicBezTo>
                <a:cubicBezTo>
                  <a:pt x="312267" y="1047798"/>
                  <a:pt x="311911" y="1045663"/>
                  <a:pt x="310962" y="1043291"/>
                </a:cubicBezTo>
                <a:cubicBezTo>
                  <a:pt x="311437" y="1042342"/>
                  <a:pt x="311674" y="1040563"/>
                  <a:pt x="311674" y="1037954"/>
                </a:cubicBezTo>
                <a:cubicBezTo>
                  <a:pt x="311674" y="1035345"/>
                  <a:pt x="311674" y="1032973"/>
                  <a:pt x="311674" y="1030838"/>
                </a:cubicBezTo>
                <a:cubicBezTo>
                  <a:pt x="311674" y="1028704"/>
                  <a:pt x="311674" y="1026925"/>
                  <a:pt x="311674" y="1025501"/>
                </a:cubicBezTo>
                <a:cubicBezTo>
                  <a:pt x="311674" y="1024078"/>
                  <a:pt x="312385" y="1023841"/>
                  <a:pt x="313809" y="1024790"/>
                </a:cubicBezTo>
                <a:close/>
                <a:moveTo>
                  <a:pt x="283211" y="999173"/>
                </a:moveTo>
                <a:cubicBezTo>
                  <a:pt x="285582" y="1001545"/>
                  <a:pt x="286413" y="1003798"/>
                  <a:pt x="285701" y="1005933"/>
                </a:cubicBezTo>
                <a:cubicBezTo>
                  <a:pt x="284989" y="1008068"/>
                  <a:pt x="285582" y="1010795"/>
                  <a:pt x="287480" y="1014116"/>
                </a:cubicBezTo>
                <a:cubicBezTo>
                  <a:pt x="286057" y="1014116"/>
                  <a:pt x="284871" y="1015065"/>
                  <a:pt x="283922" y="1016962"/>
                </a:cubicBezTo>
                <a:cubicBezTo>
                  <a:pt x="282973" y="1018860"/>
                  <a:pt x="282025" y="1018623"/>
                  <a:pt x="281076" y="1016251"/>
                </a:cubicBezTo>
                <a:cubicBezTo>
                  <a:pt x="282973" y="1012930"/>
                  <a:pt x="283211" y="1010084"/>
                  <a:pt x="281787" y="1007712"/>
                </a:cubicBezTo>
                <a:cubicBezTo>
                  <a:pt x="280364" y="1005340"/>
                  <a:pt x="280839" y="1002493"/>
                  <a:pt x="283211" y="999173"/>
                </a:cubicBezTo>
                <a:close/>
                <a:moveTo>
                  <a:pt x="333733" y="984229"/>
                </a:moveTo>
                <a:cubicBezTo>
                  <a:pt x="330887" y="985178"/>
                  <a:pt x="330412" y="987313"/>
                  <a:pt x="332310" y="990634"/>
                </a:cubicBezTo>
                <a:cubicBezTo>
                  <a:pt x="334207" y="993954"/>
                  <a:pt x="335631" y="996089"/>
                  <a:pt x="336579" y="997038"/>
                </a:cubicBezTo>
                <a:cubicBezTo>
                  <a:pt x="338951" y="995615"/>
                  <a:pt x="339307" y="993480"/>
                  <a:pt x="337647" y="990634"/>
                </a:cubicBezTo>
                <a:cubicBezTo>
                  <a:pt x="335986" y="987787"/>
                  <a:pt x="334682" y="985653"/>
                  <a:pt x="333733" y="984229"/>
                </a:cubicBezTo>
                <a:close/>
                <a:moveTo>
                  <a:pt x="347965" y="974979"/>
                </a:moveTo>
                <a:cubicBezTo>
                  <a:pt x="347016" y="975453"/>
                  <a:pt x="346186" y="975809"/>
                  <a:pt x="345474" y="976046"/>
                </a:cubicBezTo>
                <a:cubicBezTo>
                  <a:pt x="344763" y="976283"/>
                  <a:pt x="343932" y="976639"/>
                  <a:pt x="342984" y="977114"/>
                </a:cubicBezTo>
                <a:cubicBezTo>
                  <a:pt x="342509" y="980434"/>
                  <a:pt x="343458" y="982095"/>
                  <a:pt x="345830" y="982095"/>
                </a:cubicBezTo>
                <a:cubicBezTo>
                  <a:pt x="348202" y="982095"/>
                  <a:pt x="349862" y="980909"/>
                  <a:pt x="350811" y="978537"/>
                </a:cubicBezTo>
                <a:cubicBezTo>
                  <a:pt x="349862" y="978062"/>
                  <a:pt x="348913" y="976876"/>
                  <a:pt x="347965" y="974979"/>
                </a:cubicBezTo>
                <a:close/>
                <a:moveTo>
                  <a:pt x="372870" y="935842"/>
                </a:moveTo>
                <a:cubicBezTo>
                  <a:pt x="370498" y="937265"/>
                  <a:pt x="370380" y="938807"/>
                  <a:pt x="372514" y="940467"/>
                </a:cubicBezTo>
                <a:cubicBezTo>
                  <a:pt x="374649" y="942127"/>
                  <a:pt x="376191" y="941534"/>
                  <a:pt x="377140" y="938688"/>
                </a:cubicBezTo>
                <a:cubicBezTo>
                  <a:pt x="376191" y="937739"/>
                  <a:pt x="375361" y="937265"/>
                  <a:pt x="374649" y="937265"/>
                </a:cubicBezTo>
                <a:cubicBezTo>
                  <a:pt x="373938" y="937265"/>
                  <a:pt x="373345" y="936791"/>
                  <a:pt x="372870" y="935842"/>
                </a:cubicBezTo>
                <a:close/>
                <a:moveTo>
                  <a:pt x="192128" y="924456"/>
                </a:moveTo>
                <a:cubicBezTo>
                  <a:pt x="194025" y="928252"/>
                  <a:pt x="195211" y="931335"/>
                  <a:pt x="195686" y="933707"/>
                </a:cubicBezTo>
                <a:cubicBezTo>
                  <a:pt x="192839" y="934181"/>
                  <a:pt x="192009" y="935605"/>
                  <a:pt x="193195" y="937976"/>
                </a:cubicBezTo>
                <a:cubicBezTo>
                  <a:pt x="194381" y="940348"/>
                  <a:pt x="194025" y="942958"/>
                  <a:pt x="192128" y="945804"/>
                </a:cubicBezTo>
                <a:close/>
                <a:moveTo>
                  <a:pt x="323771" y="920187"/>
                </a:moveTo>
                <a:cubicBezTo>
                  <a:pt x="323296" y="923033"/>
                  <a:pt x="322585" y="924931"/>
                  <a:pt x="321636" y="925880"/>
                </a:cubicBezTo>
                <a:cubicBezTo>
                  <a:pt x="320687" y="926828"/>
                  <a:pt x="319027" y="928014"/>
                  <a:pt x="316655" y="929437"/>
                </a:cubicBezTo>
                <a:cubicBezTo>
                  <a:pt x="317604" y="930386"/>
                  <a:pt x="318553" y="930268"/>
                  <a:pt x="319501" y="929082"/>
                </a:cubicBezTo>
                <a:cubicBezTo>
                  <a:pt x="320450" y="927896"/>
                  <a:pt x="321636" y="928252"/>
                  <a:pt x="323059" y="930149"/>
                </a:cubicBezTo>
                <a:cubicBezTo>
                  <a:pt x="325906" y="927303"/>
                  <a:pt x="326143" y="923982"/>
                  <a:pt x="323771" y="920187"/>
                </a:cubicBezTo>
                <a:close/>
                <a:moveTo>
                  <a:pt x="270402" y="920187"/>
                </a:moveTo>
                <a:cubicBezTo>
                  <a:pt x="271351" y="921136"/>
                  <a:pt x="272418" y="922796"/>
                  <a:pt x="273604" y="925168"/>
                </a:cubicBezTo>
                <a:cubicBezTo>
                  <a:pt x="274790" y="927540"/>
                  <a:pt x="274197" y="929200"/>
                  <a:pt x="271825" y="930149"/>
                </a:cubicBezTo>
                <a:cubicBezTo>
                  <a:pt x="270876" y="928252"/>
                  <a:pt x="270165" y="926591"/>
                  <a:pt x="269690" y="925168"/>
                </a:cubicBezTo>
                <a:cubicBezTo>
                  <a:pt x="269216" y="923745"/>
                  <a:pt x="269453" y="922084"/>
                  <a:pt x="270402" y="920187"/>
                </a:cubicBezTo>
                <a:close/>
                <a:moveTo>
                  <a:pt x="313097" y="897416"/>
                </a:moveTo>
                <a:cubicBezTo>
                  <a:pt x="315469" y="899788"/>
                  <a:pt x="316062" y="901804"/>
                  <a:pt x="314876" y="903465"/>
                </a:cubicBezTo>
                <a:cubicBezTo>
                  <a:pt x="313690" y="905125"/>
                  <a:pt x="312385" y="906904"/>
                  <a:pt x="310962" y="908802"/>
                </a:cubicBezTo>
                <a:cubicBezTo>
                  <a:pt x="310014" y="906430"/>
                  <a:pt x="309895" y="904413"/>
                  <a:pt x="310607" y="902753"/>
                </a:cubicBezTo>
                <a:cubicBezTo>
                  <a:pt x="311318" y="901093"/>
                  <a:pt x="312148" y="899314"/>
                  <a:pt x="313097" y="897416"/>
                </a:cubicBezTo>
                <a:close/>
                <a:moveTo>
                  <a:pt x="316655" y="883184"/>
                </a:moveTo>
                <a:cubicBezTo>
                  <a:pt x="317604" y="886980"/>
                  <a:pt x="316892" y="890063"/>
                  <a:pt x="314520" y="892435"/>
                </a:cubicBezTo>
                <a:cubicBezTo>
                  <a:pt x="313097" y="891486"/>
                  <a:pt x="312504" y="889945"/>
                  <a:pt x="312741" y="887810"/>
                </a:cubicBezTo>
                <a:cubicBezTo>
                  <a:pt x="312978" y="885675"/>
                  <a:pt x="314283" y="884133"/>
                  <a:pt x="316655" y="883184"/>
                </a:cubicBezTo>
                <a:close/>
                <a:moveTo>
                  <a:pt x="382121" y="878915"/>
                </a:moveTo>
                <a:cubicBezTo>
                  <a:pt x="381646" y="878441"/>
                  <a:pt x="381409" y="878559"/>
                  <a:pt x="381409" y="879271"/>
                </a:cubicBezTo>
                <a:cubicBezTo>
                  <a:pt x="381409" y="879982"/>
                  <a:pt x="381291" y="880813"/>
                  <a:pt x="381053" y="881761"/>
                </a:cubicBezTo>
                <a:cubicBezTo>
                  <a:pt x="380816" y="882710"/>
                  <a:pt x="380579" y="883422"/>
                  <a:pt x="380342" y="883896"/>
                </a:cubicBezTo>
                <a:cubicBezTo>
                  <a:pt x="380105" y="884370"/>
                  <a:pt x="379274" y="883659"/>
                  <a:pt x="377851" y="881761"/>
                </a:cubicBezTo>
                <a:cubicBezTo>
                  <a:pt x="375479" y="883659"/>
                  <a:pt x="374649" y="885201"/>
                  <a:pt x="375361" y="886387"/>
                </a:cubicBezTo>
                <a:cubicBezTo>
                  <a:pt x="376072" y="887573"/>
                  <a:pt x="377377" y="888877"/>
                  <a:pt x="379274" y="890300"/>
                </a:cubicBezTo>
                <a:cubicBezTo>
                  <a:pt x="380223" y="887928"/>
                  <a:pt x="381291" y="887335"/>
                  <a:pt x="382477" y="888521"/>
                </a:cubicBezTo>
                <a:cubicBezTo>
                  <a:pt x="383663" y="889707"/>
                  <a:pt x="385441" y="889826"/>
                  <a:pt x="387813" y="888877"/>
                </a:cubicBezTo>
                <a:cubicBezTo>
                  <a:pt x="386865" y="886980"/>
                  <a:pt x="386865" y="886031"/>
                  <a:pt x="387813" y="886031"/>
                </a:cubicBezTo>
                <a:cubicBezTo>
                  <a:pt x="387339" y="883659"/>
                  <a:pt x="386390" y="882473"/>
                  <a:pt x="384967" y="882473"/>
                </a:cubicBezTo>
                <a:cubicBezTo>
                  <a:pt x="383544" y="882473"/>
                  <a:pt x="382595" y="881287"/>
                  <a:pt x="382121" y="878915"/>
                </a:cubicBezTo>
                <a:close/>
                <a:moveTo>
                  <a:pt x="360062" y="874645"/>
                </a:moveTo>
                <a:cubicBezTo>
                  <a:pt x="359113" y="873697"/>
                  <a:pt x="358164" y="873815"/>
                  <a:pt x="357215" y="875001"/>
                </a:cubicBezTo>
                <a:cubicBezTo>
                  <a:pt x="356267" y="876187"/>
                  <a:pt x="355436" y="877492"/>
                  <a:pt x="354725" y="878915"/>
                </a:cubicBezTo>
                <a:cubicBezTo>
                  <a:pt x="354013" y="880338"/>
                  <a:pt x="353183" y="881406"/>
                  <a:pt x="352234" y="882117"/>
                </a:cubicBezTo>
                <a:cubicBezTo>
                  <a:pt x="351285" y="882829"/>
                  <a:pt x="350574" y="882473"/>
                  <a:pt x="350099" y="881050"/>
                </a:cubicBezTo>
                <a:cubicBezTo>
                  <a:pt x="350574" y="883422"/>
                  <a:pt x="350218" y="885556"/>
                  <a:pt x="349032" y="887454"/>
                </a:cubicBezTo>
                <a:cubicBezTo>
                  <a:pt x="347846" y="889352"/>
                  <a:pt x="346779" y="891249"/>
                  <a:pt x="345830" y="893147"/>
                </a:cubicBezTo>
                <a:cubicBezTo>
                  <a:pt x="345356" y="894095"/>
                  <a:pt x="345356" y="894214"/>
                  <a:pt x="345830" y="893502"/>
                </a:cubicBezTo>
                <a:cubicBezTo>
                  <a:pt x="346304" y="892791"/>
                  <a:pt x="347135" y="892198"/>
                  <a:pt x="348321" y="891724"/>
                </a:cubicBezTo>
                <a:cubicBezTo>
                  <a:pt x="349506" y="891249"/>
                  <a:pt x="350574" y="891249"/>
                  <a:pt x="351523" y="891724"/>
                </a:cubicBezTo>
                <a:cubicBezTo>
                  <a:pt x="352471" y="892198"/>
                  <a:pt x="352946" y="893858"/>
                  <a:pt x="352946" y="896705"/>
                </a:cubicBezTo>
                <a:cubicBezTo>
                  <a:pt x="353895" y="894807"/>
                  <a:pt x="354250" y="892791"/>
                  <a:pt x="354013" y="890656"/>
                </a:cubicBezTo>
                <a:cubicBezTo>
                  <a:pt x="353776" y="888521"/>
                  <a:pt x="353657" y="886505"/>
                  <a:pt x="353657" y="884608"/>
                </a:cubicBezTo>
                <a:cubicBezTo>
                  <a:pt x="353657" y="882710"/>
                  <a:pt x="354013" y="880931"/>
                  <a:pt x="354725" y="879271"/>
                </a:cubicBezTo>
                <a:cubicBezTo>
                  <a:pt x="355436" y="877610"/>
                  <a:pt x="357215" y="876069"/>
                  <a:pt x="360062" y="874645"/>
                </a:cubicBezTo>
                <a:close/>
                <a:moveTo>
                  <a:pt x="234111" y="861125"/>
                </a:moveTo>
                <a:cubicBezTo>
                  <a:pt x="236009" y="863972"/>
                  <a:pt x="237432" y="866937"/>
                  <a:pt x="238381" y="870020"/>
                </a:cubicBezTo>
                <a:cubicBezTo>
                  <a:pt x="239329" y="873104"/>
                  <a:pt x="239329" y="875594"/>
                  <a:pt x="238381" y="877492"/>
                </a:cubicBezTo>
                <a:cubicBezTo>
                  <a:pt x="237906" y="875594"/>
                  <a:pt x="236958" y="875594"/>
                  <a:pt x="235534" y="877492"/>
                </a:cubicBezTo>
                <a:cubicBezTo>
                  <a:pt x="237432" y="874171"/>
                  <a:pt x="237076" y="871325"/>
                  <a:pt x="234467" y="868953"/>
                </a:cubicBezTo>
                <a:cubicBezTo>
                  <a:pt x="231858" y="866581"/>
                  <a:pt x="231739" y="863972"/>
                  <a:pt x="234111" y="861125"/>
                </a:cubicBezTo>
                <a:close/>
                <a:moveTo>
                  <a:pt x="213475" y="858279"/>
                </a:moveTo>
                <a:cubicBezTo>
                  <a:pt x="215847" y="862549"/>
                  <a:pt x="217033" y="865276"/>
                  <a:pt x="217033" y="866462"/>
                </a:cubicBezTo>
                <a:cubicBezTo>
                  <a:pt x="217033" y="867648"/>
                  <a:pt x="216559" y="867885"/>
                  <a:pt x="215610" y="867174"/>
                </a:cubicBezTo>
                <a:cubicBezTo>
                  <a:pt x="214661" y="866462"/>
                  <a:pt x="213831" y="865158"/>
                  <a:pt x="213119" y="863260"/>
                </a:cubicBezTo>
                <a:cubicBezTo>
                  <a:pt x="212408" y="861363"/>
                  <a:pt x="212526" y="859702"/>
                  <a:pt x="213475" y="858279"/>
                </a:cubicBezTo>
                <a:close/>
                <a:moveTo>
                  <a:pt x="256882" y="857567"/>
                </a:moveTo>
                <a:cubicBezTo>
                  <a:pt x="255933" y="861363"/>
                  <a:pt x="255933" y="863142"/>
                  <a:pt x="256882" y="862904"/>
                </a:cubicBezTo>
                <a:cubicBezTo>
                  <a:pt x="257831" y="862667"/>
                  <a:pt x="259017" y="864446"/>
                  <a:pt x="260440" y="868241"/>
                </a:cubicBezTo>
                <a:cubicBezTo>
                  <a:pt x="257593" y="870613"/>
                  <a:pt x="257001" y="873934"/>
                  <a:pt x="258661" y="878203"/>
                </a:cubicBezTo>
                <a:cubicBezTo>
                  <a:pt x="260321" y="882473"/>
                  <a:pt x="260914" y="886268"/>
                  <a:pt x="260440" y="889589"/>
                </a:cubicBezTo>
                <a:cubicBezTo>
                  <a:pt x="259491" y="889589"/>
                  <a:pt x="258779" y="888877"/>
                  <a:pt x="258305" y="887454"/>
                </a:cubicBezTo>
                <a:cubicBezTo>
                  <a:pt x="257831" y="886031"/>
                  <a:pt x="257356" y="884608"/>
                  <a:pt x="256882" y="883184"/>
                </a:cubicBezTo>
                <a:cubicBezTo>
                  <a:pt x="256408" y="881761"/>
                  <a:pt x="255933" y="880575"/>
                  <a:pt x="255459" y="879627"/>
                </a:cubicBezTo>
                <a:cubicBezTo>
                  <a:pt x="254984" y="878678"/>
                  <a:pt x="254036" y="878441"/>
                  <a:pt x="252612" y="878915"/>
                </a:cubicBezTo>
                <a:cubicBezTo>
                  <a:pt x="253561" y="881761"/>
                  <a:pt x="254984" y="884726"/>
                  <a:pt x="256882" y="887810"/>
                </a:cubicBezTo>
                <a:cubicBezTo>
                  <a:pt x="258779" y="890893"/>
                  <a:pt x="258542" y="893858"/>
                  <a:pt x="256170" y="896705"/>
                </a:cubicBezTo>
                <a:cubicBezTo>
                  <a:pt x="254747" y="890538"/>
                  <a:pt x="253087" y="883540"/>
                  <a:pt x="251189" y="875713"/>
                </a:cubicBezTo>
                <a:cubicBezTo>
                  <a:pt x="249292" y="867885"/>
                  <a:pt x="251189" y="861837"/>
                  <a:pt x="256882" y="857567"/>
                </a:cubicBezTo>
                <a:close/>
                <a:moveTo>
                  <a:pt x="405603" y="855433"/>
                </a:moveTo>
                <a:cubicBezTo>
                  <a:pt x="404654" y="855907"/>
                  <a:pt x="403943" y="856144"/>
                  <a:pt x="403468" y="856144"/>
                </a:cubicBezTo>
                <a:cubicBezTo>
                  <a:pt x="402994" y="856144"/>
                  <a:pt x="402282" y="856381"/>
                  <a:pt x="401334" y="856856"/>
                </a:cubicBezTo>
                <a:cubicBezTo>
                  <a:pt x="402757" y="860651"/>
                  <a:pt x="404654" y="861837"/>
                  <a:pt x="407026" y="860414"/>
                </a:cubicBezTo>
                <a:cubicBezTo>
                  <a:pt x="407026" y="859939"/>
                  <a:pt x="406552" y="858279"/>
                  <a:pt x="405603" y="855433"/>
                </a:cubicBezTo>
                <a:close/>
                <a:moveTo>
                  <a:pt x="310962" y="849028"/>
                </a:moveTo>
                <a:cubicBezTo>
                  <a:pt x="315706" y="849977"/>
                  <a:pt x="318553" y="850214"/>
                  <a:pt x="319501" y="849740"/>
                </a:cubicBezTo>
                <a:cubicBezTo>
                  <a:pt x="320450" y="851163"/>
                  <a:pt x="320806" y="852942"/>
                  <a:pt x="320569" y="855077"/>
                </a:cubicBezTo>
                <a:cubicBezTo>
                  <a:pt x="320332" y="857212"/>
                  <a:pt x="320450" y="859465"/>
                  <a:pt x="320925" y="861837"/>
                </a:cubicBezTo>
                <a:cubicBezTo>
                  <a:pt x="319976" y="862311"/>
                  <a:pt x="319027" y="862311"/>
                  <a:pt x="318078" y="861837"/>
                </a:cubicBezTo>
                <a:cubicBezTo>
                  <a:pt x="317129" y="861363"/>
                  <a:pt x="316181" y="861600"/>
                  <a:pt x="315232" y="862549"/>
                </a:cubicBezTo>
                <a:cubicBezTo>
                  <a:pt x="315232" y="864920"/>
                  <a:pt x="315350" y="865988"/>
                  <a:pt x="315588" y="865751"/>
                </a:cubicBezTo>
                <a:cubicBezTo>
                  <a:pt x="315825" y="865513"/>
                  <a:pt x="316892" y="865869"/>
                  <a:pt x="318790" y="866818"/>
                </a:cubicBezTo>
                <a:cubicBezTo>
                  <a:pt x="316418" y="868716"/>
                  <a:pt x="315350" y="870850"/>
                  <a:pt x="315588" y="873222"/>
                </a:cubicBezTo>
                <a:cubicBezTo>
                  <a:pt x="315825" y="875594"/>
                  <a:pt x="314757" y="877255"/>
                  <a:pt x="312385" y="878203"/>
                </a:cubicBezTo>
                <a:cubicBezTo>
                  <a:pt x="311437" y="873934"/>
                  <a:pt x="310962" y="870969"/>
                  <a:pt x="310962" y="869309"/>
                </a:cubicBezTo>
                <a:cubicBezTo>
                  <a:pt x="310962" y="867648"/>
                  <a:pt x="310014" y="864209"/>
                  <a:pt x="308116" y="858991"/>
                </a:cubicBezTo>
                <a:cubicBezTo>
                  <a:pt x="313334" y="855670"/>
                  <a:pt x="314283" y="852349"/>
                  <a:pt x="310962" y="849028"/>
                </a:cubicBezTo>
                <a:close/>
                <a:moveTo>
                  <a:pt x="192128" y="841201"/>
                </a:moveTo>
                <a:cubicBezTo>
                  <a:pt x="195923" y="845471"/>
                  <a:pt x="199006" y="849859"/>
                  <a:pt x="201378" y="854365"/>
                </a:cubicBezTo>
                <a:cubicBezTo>
                  <a:pt x="203750" y="858872"/>
                  <a:pt x="205885" y="859939"/>
                  <a:pt x="207783" y="857567"/>
                </a:cubicBezTo>
                <a:cubicBezTo>
                  <a:pt x="208731" y="860888"/>
                  <a:pt x="209443" y="863853"/>
                  <a:pt x="209917" y="866462"/>
                </a:cubicBezTo>
                <a:cubicBezTo>
                  <a:pt x="210392" y="869071"/>
                  <a:pt x="208731" y="870850"/>
                  <a:pt x="204936" y="871799"/>
                </a:cubicBezTo>
                <a:cubicBezTo>
                  <a:pt x="204462" y="868953"/>
                  <a:pt x="203513" y="867055"/>
                  <a:pt x="202090" y="866106"/>
                </a:cubicBezTo>
                <a:cubicBezTo>
                  <a:pt x="200667" y="865158"/>
                  <a:pt x="200904" y="863735"/>
                  <a:pt x="202801" y="861837"/>
                </a:cubicBezTo>
                <a:cubicBezTo>
                  <a:pt x="200430" y="860888"/>
                  <a:pt x="198413" y="859346"/>
                  <a:pt x="196753" y="857212"/>
                </a:cubicBezTo>
                <a:cubicBezTo>
                  <a:pt x="195093" y="855077"/>
                  <a:pt x="193551" y="852586"/>
                  <a:pt x="192128" y="849740"/>
                </a:cubicBezTo>
                <a:close/>
                <a:moveTo>
                  <a:pt x="281343" y="839867"/>
                </a:moveTo>
                <a:cubicBezTo>
                  <a:pt x="281876" y="839570"/>
                  <a:pt x="282736" y="839778"/>
                  <a:pt x="283922" y="840489"/>
                </a:cubicBezTo>
                <a:cubicBezTo>
                  <a:pt x="282025" y="841438"/>
                  <a:pt x="281906" y="842150"/>
                  <a:pt x="283566" y="842624"/>
                </a:cubicBezTo>
                <a:cubicBezTo>
                  <a:pt x="285227" y="843099"/>
                  <a:pt x="285820" y="844285"/>
                  <a:pt x="285345" y="846182"/>
                </a:cubicBezTo>
                <a:cubicBezTo>
                  <a:pt x="284397" y="846656"/>
                  <a:pt x="283922" y="847249"/>
                  <a:pt x="283922" y="847961"/>
                </a:cubicBezTo>
                <a:cubicBezTo>
                  <a:pt x="283922" y="848673"/>
                  <a:pt x="283448" y="849266"/>
                  <a:pt x="282499" y="849740"/>
                </a:cubicBezTo>
                <a:cubicBezTo>
                  <a:pt x="282025" y="848791"/>
                  <a:pt x="281432" y="848317"/>
                  <a:pt x="280720" y="848317"/>
                </a:cubicBezTo>
                <a:cubicBezTo>
                  <a:pt x="280008" y="848317"/>
                  <a:pt x="279178" y="847842"/>
                  <a:pt x="278229" y="846894"/>
                </a:cubicBezTo>
                <a:cubicBezTo>
                  <a:pt x="280127" y="846419"/>
                  <a:pt x="280957" y="844878"/>
                  <a:pt x="280720" y="842268"/>
                </a:cubicBezTo>
                <a:cubicBezTo>
                  <a:pt x="280601" y="840964"/>
                  <a:pt x="280809" y="840163"/>
                  <a:pt x="281343" y="839867"/>
                </a:cubicBezTo>
                <a:close/>
                <a:moveTo>
                  <a:pt x="321280" y="835864"/>
                </a:moveTo>
                <a:cubicBezTo>
                  <a:pt x="321517" y="835627"/>
                  <a:pt x="321873" y="836220"/>
                  <a:pt x="322348" y="837643"/>
                </a:cubicBezTo>
                <a:cubicBezTo>
                  <a:pt x="320450" y="840015"/>
                  <a:pt x="320332" y="842268"/>
                  <a:pt x="321992" y="844403"/>
                </a:cubicBezTo>
                <a:cubicBezTo>
                  <a:pt x="323652" y="846538"/>
                  <a:pt x="323534" y="848791"/>
                  <a:pt x="321636" y="851163"/>
                </a:cubicBezTo>
                <a:cubicBezTo>
                  <a:pt x="322585" y="848791"/>
                  <a:pt x="321873" y="846538"/>
                  <a:pt x="319501" y="844403"/>
                </a:cubicBezTo>
                <a:cubicBezTo>
                  <a:pt x="317129" y="842268"/>
                  <a:pt x="316655" y="840015"/>
                  <a:pt x="318078" y="837643"/>
                </a:cubicBezTo>
                <a:cubicBezTo>
                  <a:pt x="318553" y="838592"/>
                  <a:pt x="318908" y="838948"/>
                  <a:pt x="319146" y="838710"/>
                </a:cubicBezTo>
                <a:cubicBezTo>
                  <a:pt x="319383" y="838473"/>
                  <a:pt x="319739" y="837999"/>
                  <a:pt x="320213" y="837287"/>
                </a:cubicBezTo>
                <a:cubicBezTo>
                  <a:pt x="320687" y="836576"/>
                  <a:pt x="321043" y="836101"/>
                  <a:pt x="321280" y="835864"/>
                </a:cubicBezTo>
                <a:close/>
                <a:moveTo>
                  <a:pt x="254747" y="822700"/>
                </a:moveTo>
                <a:cubicBezTo>
                  <a:pt x="256170" y="826021"/>
                  <a:pt x="256170" y="828630"/>
                  <a:pt x="254747" y="830527"/>
                </a:cubicBezTo>
                <a:cubicBezTo>
                  <a:pt x="253798" y="829104"/>
                  <a:pt x="252731" y="828392"/>
                  <a:pt x="251545" y="828392"/>
                </a:cubicBezTo>
                <a:cubicBezTo>
                  <a:pt x="250359" y="828392"/>
                  <a:pt x="249766" y="827207"/>
                  <a:pt x="249766" y="824835"/>
                </a:cubicBezTo>
                <a:cubicBezTo>
                  <a:pt x="250715" y="824360"/>
                  <a:pt x="251545" y="824004"/>
                  <a:pt x="252257" y="823767"/>
                </a:cubicBezTo>
                <a:cubicBezTo>
                  <a:pt x="252968" y="823530"/>
                  <a:pt x="253798" y="823174"/>
                  <a:pt x="254747" y="822700"/>
                </a:cubicBezTo>
                <a:close/>
                <a:moveTo>
                  <a:pt x="291038" y="818430"/>
                </a:moveTo>
                <a:cubicBezTo>
                  <a:pt x="291987" y="817482"/>
                  <a:pt x="293173" y="818193"/>
                  <a:pt x="294596" y="820565"/>
                </a:cubicBezTo>
                <a:cubicBezTo>
                  <a:pt x="293647" y="821988"/>
                  <a:pt x="292461" y="823293"/>
                  <a:pt x="291038" y="824479"/>
                </a:cubicBezTo>
                <a:cubicBezTo>
                  <a:pt x="289615" y="825665"/>
                  <a:pt x="288429" y="824597"/>
                  <a:pt x="287480" y="821277"/>
                </a:cubicBezTo>
                <a:cubicBezTo>
                  <a:pt x="288903" y="820328"/>
                  <a:pt x="290089" y="819379"/>
                  <a:pt x="291038" y="818430"/>
                </a:cubicBezTo>
                <a:close/>
                <a:moveTo>
                  <a:pt x="332310" y="812738"/>
                </a:moveTo>
                <a:cubicBezTo>
                  <a:pt x="333259" y="816058"/>
                  <a:pt x="333377" y="818075"/>
                  <a:pt x="332666" y="818786"/>
                </a:cubicBezTo>
                <a:cubicBezTo>
                  <a:pt x="331954" y="819498"/>
                  <a:pt x="332547" y="821751"/>
                  <a:pt x="334445" y="825546"/>
                </a:cubicBezTo>
                <a:cubicBezTo>
                  <a:pt x="332073" y="826969"/>
                  <a:pt x="330768" y="826258"/>
                  <a:pt x="330531" y="823411"/>
                </a:cubicBezTo>
                <a:cubicBezTo>
                  <a:pt x="330294" y="820565"/>
                  <a:pt x="329701" y="818430"/>
                  <a:pt x="328752" y="817007"/>
                </a:cubicBezTo>
                <a:cubicBezTo>
                  <a:pt x="330175" y="816533"/>
                  <a:pt x="330887" y="815940"/>
                  <a:pt x="330887" y="815228"/>
                </a:cubicBezTo>
                <a:cubicBezTo>
                  <a:pt x="330887" y="814517"/>
                  <a:pt x="331361" y="813686"/>
                  <a:pt x="332310" y="812738"/>
                </a:cubicBezTo>
                <a:close/>
                <a:moveTo>
                  <a:pt x="430153" y="811314"/>
                </a:moveTo>
                <a:cubicBezTo>
                  <a:pt x="428018" y="810840"/>
                  <a:pt x="426239" y="811789"/>
                  <a:pt x="424816" y="814161"/>
                </a:cubicBezTo>
                <a:cubicBezTo>
                  <a:pt x="425765" y="815110"/>
                  <a:pt x="426713" y="815940"/>
                  <a:pt x="427662" y="816651"/>
                </a:cubicBezTo>
                <a:cubicBezTo>
                  <a:pt x="428611" y="817363"/>
                  <a:pt x="430034" y="817244"/>
                  <a:pt x="431932" y="816296"/>
                </a:cubicBezTo>
                <a:cubicBezTo>
                  <a:pt x="432880" y="813449"/>
                  <a:pt x="432287" y="811789"/>
                  <a:pt x="430153" y="811314"/>
                </a:cubicBezTo>
                <a:close/>
                <a:moveTo>
                  <a:pt x="323771" y="811314"/>
                </a:moveTo>
                <a:cubicBezTo>
                  <a:pt x="327566" y="815110"/>
                  <a:pt x="329108" y="819379"/>
                  <a:pt x="328396" y="824123"/>
                </a:cubicBezTo>
                <a:cubicBezTo>
                  <a:pt x="327685" y="828867"/>
                  <a:pt x="326617" y="832899"/>
                  <a:pt x="325194" y="836220"/>
                </a:cubicBezTo>
                <a:cubicBezTo>
                  <a:pt x="324720" y="833374"/>
                  <a:pt x="323059" y="831476"/>
                  <a:pt x="320213" y="830527"/>
                </a:cubicBezTo>
                <a:cubicBezTo>
                  <a:pt x="319739" y="831950"/>
                  <a:pt x="319264" y="833255"/>
                  <a:pt x="318790" y="834441"/>
                </a:cubicBezTo>
                <a:cubicBezTo>
                  <a:pt x="318315" y="835627"/>
                  <a:pt x="317367" y="835746"/>
                  <a:pt x="315943" y="834797"/>
                </a:cubicBezTo>
                <a:cubicBezTo>
                  <a:pt x="314995" y="832899"/>
                  <a:pt x="315113" y="831713"/>
                  <a:pt x="316299" y="831239"/>
                </a:cubicBezTo>
                <a:cubicBezTo>
                  <a:pt x="317485" y="830764"/>
                  <a:pt x="317367" y="829578"/>
                  <a:pt x="315943" y="827681"/>
                </a:cubicBezTo>
                <a:cubicBezTo>
                  <a:pt x="318315" y="826258"/>
                  <a:pt x="319857" y="826139"/>
                  <a:pt x="320569" y="827325"/>
                </a:cubicBezTo>
                <a:cubicBezTo>
                  <a:pt x="321280" y="828511"/>
                  <a:pt x="322822" y="828630"/>
                  <a:pt x="325194" y="827681"/>
                </a:cubicBezTo>
                <a:cubicBezTo>
                  <a:pt x="323771" y="825309"/>
                  <a:pt x="323534" y="823767"/>
                  <a:pt x="324482" y="823056"/>
                </a:cubicBezTo>
                <a:cubicBezTo>
                  <a:pt x="325431" y="822344"/>
                  <a:pt x="325668" y="821277"/>
                  <a:pt x="325194" y="819853"/>
                </a:cubicBezTo>
                <a:cubicBezTo>
                  <a:pt x="323771" y="819853"/>
                  <a:pt x="322585" y="819379"/>
                  <a:pt x="321636" y="818430"/>
                </a:cubicBezTo>
                <a:cubicBezTo>
                  <a:pt x="320687" y="817482"/>
                  <a:pt x="319501" y="816770"/>
                  <a:pt x="318078" y="816296"/>
                </a:cubicBezTo>
                <a:cubicBezTo>
                  <a:pt x="319027" y="815347"/>
                  <a:pt x="319739" y="814517"/>
                  <a:pt x="320213" y="813805"/>
                </a:cubicBezTo>
                <a:cubicBezTo>
                  <a:pt x="320687" y="813093"/>
                  <a:pt x="321873" y="812263"/>
                  <a:pt x="323771" y="811314"/>
                </a:cubicBezTo>
                <a:close/>
                <a:moveTo>
                  <a:pt x="413430" y="806333"/>
                </a:moveTo>
                <a:cubicBezTo>
                  <a:pt x="412007" y="807757"/>
                  <a:pt x="410821" y="808705"/>
                  <a:pt x="409873" y="809180"/>
                </a:cubicBezTo>
                <a:cubicBezTo>
                  <a:pt x="411296" y="814872"/>
                  <a:pt x="414379" y="816770"/>
                  <a:pt x="419123" y="814872"/>
                </a:cubicBezTo>
                <a:cubicBezTo>
                  <a:pt x="419598" y="812026"/>
                  <a:pt x="419123" y="810247"/>
                  <a:pt x="417700" y="809535"/>
                </a:cubicBezTo>
                <a:cubicBezTo>
                  <a:pt x="416277" y="808824"/>
                  <a:pt x="414854" y="807757"/>
                  <a:pt x="413430" y="806333"/>
                </a:cubicBezTo>
                <a:close/>
                <a:moveTo>
                  <a:pt x="192128" y="801352"/>
                </a:moveTo>
                <a:cubicBezTo>
                  <a:pt x="194974" y="805147"/>
                  <a:pt x="197702" y="808824"/>
                  <a:pt x="200311" y="812382"/>
                </a:cubicBezTo>
                <a:cubicBezTo>
                  <a:pt x="202920" y="815940"/>
                  <a:pt x="205411" y="820091"/>
                  <a:pt x="207783" y="824835"/>
                </a:cubicBezTo>
                <a:cubicBezTo>
                  <a:pt x="205411" y="827207"/>
                  <a:pt x="204106" y="830171"/>
                  <a:pt x="203869" y="833729"/>
                </a:cubicBezTo>
                <a:cubicBezTo>
                  <a:pt x="203632" y="837287"/>
                  <a:pt x="205885" y="838829"/>
                  <a:pt x="210629" y="838355"/>
                </a:cubicBezTo>
                <a:cubicBezTo>
                  <a:pt x="209680" y="840252"/>
                  <a:pt x="209680" y="841557"/>
                  <a:pt x="210629" y="842268"/>
                </a:cubicBezTo>
                <a:cubicBezTo>
                  <a:pt x="211578" y="842980"/>
                  <a:pt x="212526" y="843810"/>
                  <a:pt x="213475" y="844759"/>
                </a:cubicBezTo>
                <a:cubicBezTo>
                  <a:pt x="214424" y="845708"/>
                  <a:pt x="215136" y="846894"/>
                  <a:pt x="215610" y="848317"/>
                </a:cubicBezTo>
                <a:cubicBezTo>
                  <a:pt x="216084" y="849740"/>
                  <a:pt x="215847" y="851875"/>
                  <a:pt x="214898" y="854721"/>
                </a:cubicBezTo>
                <a:cubicBezTo>
                  <a:pt x="213475" y="850926"/>
                  <a:pt x="211340" y="848317"/>
                  <a:pt x="208494" y="846894"/>
                </a:cubicBezTo>
                <a:cubicBezTo>
                  <a:pt x="205648" y="845471"/>
                  <a:pt x="204462" y="842387"/>
                  <a:pt x="204936" y="837643"/>
                </a:cubicBezTo>
                <a:cubicBezTo>
                  <a:pt x="203513" y="838592"/>
                  <a:pt x="202801" y="839541"/>
                  <a:pt x="202801" y="840489"/>
                </a:cubicBezTo>
                <a:cubicBezTo>
                  <a:pt x="202801" y="841438"/>
                  <a:pt x="202090" y="842387"/>
                  <a:pt x="200667" y="843336"/>
                </a:cubicBezTo>
                <a:cubicBezTo>
                  <a:pt x="198295" y="840964"/>
                  <a:pt x="196634" y="838592"/>
                  <a:pt x="195686" y="836220"/>
                </a:cubicBezTo>
                <a:cubicBezTo>
                  <a:pt x="194737" y="833848"/>
                  <a:pt x="193551" y="831713"/>
                  <a:pt x="192128" y="829816"/>
                </a:cubicBezTo>
                <a:close/>
                <a:moveTo>
                  <a:pt x="412719" y="797083"/>
                </a:moveTo>
                <a:cubicBezTo>
                  <a:pt x="411296" y="796608"/>
                  <a:pt x="410347" y="796727"/>
                  <a:pt x="409873" y="797439"/>
                </a:cubicBezTo>
                <a:cubicBezTo>
                  <a:pt x="409398" y="798150"/>
                  <a:pt x="408924" y="798980"/>
                  <a:pt x="408449" y="799929"/>
                </a:cubicBezTo>
                <a:cubicBezTo>
                  <a:pt x="407975" y="800878"/>
                  <a:pt x="407263" y="801827"/>
                  <a:pt x="406315" y="802775"/>
                </a:cubicBezTo>
                <a:cubicBezTo>
                  <a:pt x="405366" y="803724"/>
                  <a:pt x="403943" y="804199"/>
                  <a:pt x="402045" y="804199"/>
                </a:cubicBezTo>
                <a:cubicBezTo>
                  <a:pt x="398250" y="813686"/>
                  <a:pt x="393625" y="822344"/>
                  <a:pt x="388169" y="830171"/>
                </a:cubicBezTo>
                <a:cubicBezTo>
                  <a:pt x="382714" y="837999"/>
                  <a:pt x="376665" y="845708"/>
                  <a:pt x="370024" y="853298"/>
                </a:cubicBezTo>
                <a:cubicBezTo>
                  <a:pt x="370973" y="857093"/>
                  <a:pt x="370024" y="860177"/>
                  <a:pt x="367177" y="862549"/>
                </a:cubicBezTo>
                <a:cubicBezTo>
                  <a:pt x="364331" y="864920"/>
                  <a:pt x="362434" y="867767"/>
                  <a:pt x="361485" y="871088"/>
                </a:cubicBezTo>
                <a:cubicBezTo>
                  <a:pt x="370973" y="859228"/>
                  <a:pt x="379512" y="846894"/>
                  <a:pt x="387102" y="834085"/>
                </a:cubicBezTo>
                <a:cubicBezTo>
                  <a:pt x="394692" y="821277"/>
                  <a:pt x="403231" y="808943"/>
                  <a:pt x="412719" y="797083"/>
                </a:cubicBezTo>
                <a:close/>
                <a:moveTo>
                  <a:pt x="315943" y="793525"/>
                </a:moveTo>
                <a:cubicBezTo>
                  <a:pt x="316418" y="797320"/>
                  <a:pt x="316655" y="799929"/>
                  <a:pt x="316655" y="801352"/>
                </a:cubicBezTo>
                <a:cubicBezTo>
                  <a:pt x="316655" y="802775"/>
                  <a:pt x="317604" y="804673"/>
                  <a:pt x="319501" y="807045"/>
                </a:cubicBezTo>
                <a:cubicBezTo>
                  <a:pt x="315706" y="806571"/>
                  <a:pt x="314520" y="807282"/>
                  <a:pt x="315943" y="809180"/>
                </a:cubicBezTo>
                <a:cubicBezTo>
                  <a:pt x="317367" y="811077"/>
                  <a:pt x="316418" y="812738"/>
                  <a:pt x="313097" y="814161"/>
                </a:cubicBezTo>
                <a:cubicBezTo>
                  <a:pt x="311674" y="809417"/>
                  <a:pt x="311555" y="805503"/>
                  <a:pt x="312741" y="802420"/>
                </a:cubicBezTo>
                <a:cubicBezTo>
                  <a:pt x="313927" y="799336"/>
                  <a:pt x="314995" y="796371"/>
                  <a:pt x="315943" y="793525"/>
                </a:cubicBezTo>
                <a:close/>
                <a:moveTo>
                  <a:pt x="382832" y="788544"/>
                </a:moveTo>
                <a:lnTo>
                  <a:pt x="376428" y="790679"/>
                </a:lnTo>
                <a:cubicBezTo>
                  <a:pt x="377377" y="793050"/>
                  <a:pt x="377733" y="794948"/>
                  <a:pt x="377495" y="796371"/>
                </a:cubicBezTo>
                <a:cubicBezTo>
                  <a:pt x="377258" y="797794"/>
                  <a:pt x="377140" y="799455"/>
                  <a:pt x="377140" y="801352"/>
                </a:cubicBezTo>
                <a:cubicBezTo>
                  <a:pt x="377614" y="800878"/>
                  <a:pt x="378444" y="799099"/>
                  <a:pt x="379630" y="796015"/>
                </a:cubicBezTo>
                <a:cubicBezTo>
                  <a:pt x="380816" y="792932"/>
                  <a:pt x="381884" y="790441"/>
                  <a:pt x="382832" y="788544"/>
                </a:cubicBezTo>
                <a:close/>
                <a:moveTo>
                  <a:pt x="411296" y="787832"/>
                </a:moveTo>
                <a:cubicBezTo>
                  <a:pt x="410347" y="787832"/>
                  <a:pt x="409635" y="787951"/>
                  <a:pt x="409161" y="788188"/>
                </a:cubicBezTo>
                <a:cubicBezTo>
                  <a:pt x="408687" y="788425"/>
                  <a:pt x="407975" y="788544"/>
                  <a:pt x="407026" y="788544"/>
                </a:cubicBezTo>
                <a:cubicBezTo>
                  <a:pt x="407501" y="791390"/>
                  <a:pt x="408449" y="792813"/>
                  <a:pt x="409873" y="792813"/>
                </a:cubicBezTo>
                <a:cubicBezTo>
                  <a:pt x="411296" y="792813"/>
                  <a:pt x="412482" y="793288"/>
                  <a:pt x="413430" y="794236"/>
                </a:cubicBezTo>
                <a:cubicBezTo>
                  <a:pt x="414379" y="793288"/>
                  <a:pt x="414498" y="792457"/>
                  <a:pt x="413786" y="791746"/>
                </a:cubicBezTo>
                <a:cubicBezTo>
                  <a:pt x="413075" y="791034"/>
                  <a:pt x="412244" y="789730"/>
                  <a:pt x="411296" y="787832"/>
                </a:cubicBezTo>
                <a:close/>
                <a:moveTo>
                  <a:pt x="280364" y="780716"/>
                </a:moveTo>
                <a:cubicBezTo>
                  <a:pt x="280839" y="782614"/>
                  <a:pt x="280601" y="783918"/>
                  <a:pt x="279653" y="784630"/>
                </a:cubicBezTo>
                <a:cubicBezTo>
                  <a:pt x="278704" y="785342"/>
                  <a:pt x="277518" y="785816"/>
                  <a:pt x="276095" y="786053"/>
                </a:cubicBezTo>
                <a:cubicBezTo>
                  <a:pt x="274672" y="786290"/>
                  <a:pt x="273130" y="786528"/>
                  <a:pt x="271469" y="786765"/>
                </a:cubicBezTo>
                <a:cubicBezTo>
                  <a:pt x="269809" y="787002"/>
                  <a:pt x="268742" y="787832"/>
                  <a:pt x="268267" y="789255"/>
                </a:cubicBezTo>
                <a:cubicBezTo>
                  <a:pt x="270165" y="793050"/>
                  <a:pt x="272537" y="795660"/>
                  <a:pt x="275383" y="797083"/>
                </a:cubicBezTo>
                <a:cubicBezTo>
                  <a:pt x="277281" y="796134"/>
                  <a:pt x="278467" y="794948"/>
                  <a:pt x="278941" y="793525"/>
                </a:cubicBezTo>
                <a:cubicBezTo>
                  <a:pt x="279415" y="792102"/>
                  <a:pt x="279890" y="790797"/>
                  <a:pt x="280364" y="789611"/>
                </a:cubicBezTo>
                <a:cubicBezTo>
                  <a:pt x="280839" y="788425"/>
                  <a:pt x="281550" y="787358"/>
                  <a:pt x="282499" y="786409"/>
                </a:cubicBezTo>
                <a:cubicBezTo>
                  <a:pt x="283448" y="785460"/>
                  <a:pt x="285108" y="784749"/>
                  <a:pt x="287480" y="784274"/>
                </a:cubicBezTo>
                <a:cubicBezTo>
                  <a:pt x="286057" y="780954"/>
                  <a:pt x="283685" y="779768"/>
                  <a:pt x="280364" y="780716"/>
                </a:cubicBezTo>
                <a:close/>
                <a:moveTo>
                  <a:pt x="352590" y="775735"/>
                </a:moveTo>
                <a:cubicBezTo>
                  <a:pt x="351641" y="775735"/>
                  <a:pt x="350337" y="776210"/>
                  <a:pt x="348676" y="777158"/>
                </a:cubicBezTo>
                <a:cubicBezTo>
                  <a:pt x="349151" y="778107"/>
                  <a:pt x="349744" y="778819"/>
                  <a:pt x="350455" y="779293"/>
                </a:cubicBezTo>
                <a:cubicBezTo>
                  <a:pt x="351167" y="779768"/>
                  <a:pt x="351760" y="780716"/>
                  <a:pt x="352234" y="782139"/>
                </a:cubicBezTo>
                <a:cubicBezTo>
                  <a:pt x="354132" y="780716"/>
                  <a:pt x="354843" y="779056"/>
                  <a:pt x="354369" y="777158"/>
                </a:cubicBezTo>
                <a:cubicBezTo>
                  <a:pt x="354132" y="776210"/>
                  <a:pt x="353539" y="775735"/>
                  <a:pt x="352590" y="775735"/>
                </a:cubicBezTo>
                <a:close/>
                <a:moveTo>
                  <a:pt x="422681" y="774312"/>
                </a:moveTo>
                <a:cubicBezTo>
                  <a:pt x="421732" y="776684"/>
                  <a:pt x="421258" y="779056"/>
                  <a:pt x="421258" y="781428"/>
                </a:cubicBezTo>
                <a:cubicBezTo>
                  <a:pt x="421258" y="783800"/>
                  <a:pt x="420072" y="786172"/>
                  <a:pt x="417700" y="788544"/>
                </a:cubicBezTo>
                <a:cubicBezTo>
                  <a:pt x="419123" y="789018"/>
                  <a:pt x="420665" y="787714"/>
                  <a:pt x="422325" y="784630"/>
                </a:cubicBezTo>
                <a:cubicBezTo>
                  <a:pt x="423986" y="781547"/>
                  <a:pt x="426002" y="779530"/>
                  <a:pt x="428374" y="778582"/>
                </a:cubicBezTo>
                <a:cubicBezTo>
                  <a:pt x="428374" y="776210"/>
                  <a:pt x="427544" y="775379"/>
                  <a:pt x="425883" y="776091"/>
                </a:cubicBezTo>
                <a:cubicBezTo>
                  <a:pt x="424223" y="776803"/>
                  <a:pt x="423155" y="776210"/>
                  <a:pt x="422681" y="774312"/>
                </a:cubicBezTo>
                <a:close/>
                <a:moveTo>
                  <a:pt x="204225" y="772177"/>
                </a:moveTo>
                <a:cubicBezTo>
                  <a:pt x="200904" y="772652"/>
                  <a:pt x="200074" y="774075"/>
                  <a:pt x="201734" y="776447"/>
                </a:cubicBezTo>
                <a:cubicBezTo>
                  <a:pt x="203394" y="778819"/>
                  <a:pt x="204225" y="780716"/>
                  <a:pt x="204225" y="782139"/>
                </a:cubicBezTo>
                <a:cubicBezTo>
                  <a:pt x="206122" y="781191"/>
                  <a:pt x="206715" y="779768"/>
                  <a:pt x="206004" y="777870"/>
                </a:cubicBezTo>
                <a:cubicBezTo>
                  <a:pt x="205292" y="775972"/>
                  <a:pt x="204699" y="774075"/>
                  <a:pt x="204225" y="772177"/>
                </a:cubicBezTo>
                <a:close/>
                <a:moveTo>
                  <a:pt x="392617" y="771999"/>
                </a:moveTo>
                <a:cubicBezTo>
                  <a:pt x="390126" y="771406"/>
                  <a:pt x="387102" y="771940"/>
                  <a:pt x="383544" y="773600"/>
                </a:cubicBezTo>
                <a:cubicBezTo>
                  <a:pt x="384018" y="776921"/>
                  <a:pt x="384493" y="779056"/>
                  <a:pt x="384967" y="780005"/>
                </a:cubicBezTo>
                <a:cubicBezTo>
                  <a:pt x="385441" y="780954"/>
                  <a:pt x="385916" y="782614"/>
                  <a:pt x="386390" y="784986"/>
                </a:cubicBezTo>
                <a:cubicBezTo>
                  <a:pt x="387813" y="779768"/>
                  <a:pt x="391846" y="777158"/>
                  <a:pt x="398487" y="777158"/>
                </a:cubicBezTo>
                <a:cubicBezTo>
                  <a:pt x="397064" y="774312"/>
                  <a:pt x="395107" y="772592"/>
                  <a:pt x="392617" y="771999"/>
                </a:cubicBezTo>
                <a:close/>
                <a:moveTo>
                  <a:pt x="328040" y="767908"/>
                </a:moveTo>
                <a:cubicBezTo>
                  <a:pt x="326617" y="768857"/>
                  <a:pt x="326617" y="770517"/>
                  <a:pt x="328040" y="772889"/>
                </a:cubicBezTo>
                <a:cubicBezTo>
                  <a:pt x="329464" y="775261"/>
                  <a:pt x="330175" y="777396"/>
                  <a:pt x="330175" y="779293"/>
                </a:cubicBezTo>
                <a:cubicBezTo>
                  <a:pt x="332547" y="778344"/>
                  <a:pt x="333021" y="776447"/>
                  <a:pt x="331598" y="773600"/>
                </a:cubicBezTo>
                <a:cubicBezTo>
                  <a:pt x="330175" y="770754"/>
                  <a:pt x="328989" y="768857"/>
                  <a:pt x="328040" y="767908"/>
                </a:cubicBezTo>
                <a:close/>
                <a:moveTo>
                  <a:pt x="354369" y="758657"/>
                </a:moveTo>
                <a:cubicBezTo>
                  <a:pt x="354843" y="760080"/>
                  <a:pt x="354725" y="761385"/>
                  <a:pt x="354013" y="762571"/>
                </a:cubicBezTo>
                <a:cubicBezTo>
                  <a:pt x="353302" y="763757"/>
                  <a:pt x="352590" y="764824"/>
                  <a:pt x="351878" y="765773"/>
                </a:cubicBezTo>
                <a:cubicBezTo>
                  <a:pt x="351167" y="766722"/>
                  <a:pt x="350811" y="767789"/>
                  <a:pt x="350811" y="768975"/>
                </a:cubicBezTo>
                <a:cubicBezTo>
                  <a:pt x="350811" y="770161"/>
                  <a:pt x="351523" y="771229"/>
                  <a:pt x="352946" y="772177"/>
                </a:cubicBezTo>
                <a:cubicBezTo>
                  <a:pt x="355318" y="771229"/>
                  <a:pt x="355792" y="769805"/>
                  <a:pt x="354369" y="767908"/>
                </a:cubicBezTo>
                <a:cubicBezTo>
                  <a:pt x="352946" y="766010"/>
                  <a:pt x="353657" y="764824"/>
                  <a:pt x="356504" y="764350"/>
                </a:cubicBezTo>
                <a:cubicBezTo>
                  <a:pt x="356029" y="763401"/>
                  <a:pt x="355555" y="762452"/>
                  <a:pt x="355081" y="761504"/>
                </a:cubicBezTo>
                <a:cubicBezTo>
                  <a:pt x="354606" y="760555"/>
                  <a:pt x="354369" y="759606"/>
                  <a:pt x="354369" y="758657"/>
                </a:cubicBezTo>
                <a:close/>
                <a:moveTo>
                  <a:pt x="282499" y="757234"/>
                </a:moveTo>
                <a:cubicBezTo>
                  <a:pt x="284397" y="756285"/>
                  <a:pt x="286057" y="756404"/>
                  <a:pt x="287480" y="757590"/>
                </a:cubicBezTo>
                <a:cubicBezTo>
                  <a:pt x="288903" y="758776"/>
                  <a:pt x="289852" y="760080"/>
                  <a:pt x="290326" y="761504"/>
                </a:cubicBezTo>
                <a:cubicBezTo>
                  <a:pt x="290801" y="762927"/>
                  <a:pt x="290682" y="763994"/>
                  <a:pt x="289971" y="764706"/>
                </a:cubicBezTo>
                <a:cubicBezTo>
                  <a:pt x="289259" y="765417"/>
                  <a:pt x="287954" y="765061"/>
                  <a:pt x="286057" y="763638"/>
                </a:cubicBezTo>
                <a:cubicBezTo>
                  <a:pt x="288903" y="762690"/>
                  <a:pt x="289022" y="761741"/>
                  <a:pt x="286413" y="760792"/>
                </a:cubicBezTo>
                <a:cubicBezTo>
                  <a:pt x="283804" y="759843"/>
                  <a:pt x="282499" y="758657"/>
                  <a:pt x="282499" y="757234"/>
                </a:cubicBezTo>
                <a:close/>
                <a:moveTo>
                  <a:pt x="315943" y="748695"/>
                </a:moveTo>
                <a:cubicBezTo>
                  <a:pt x="316418" y="749644"/>
                  <a:pt x="317011" y="750355"/>
                  <a:pt x="317722" y="750830"/>
                </a:cubicBezTo>
                <a:cubicBezTo>
                  <a:pt x="318434" y="751304"/>
                  <a:pt x="319027" y="752016"/>
                  <a:pt x="319501" y="752965"/>
                </a:cubicBezTo>
                <a:cubicBezTo>
                  <a:pt x="318553" y="754388"/>
                  <a:pt x="317248" y="754981"/>
                  <a:pt x="315588" y="754743"/>
                </a:cubicBezTo>
                <a:cubicBezTo>
                  <a:pt x="313927" y="754506"/>
                  <a:pt x="312623" y="753913"/>
                  <a:pt x="311674" y="752965"/>
                </a:cubicBezTo>
                <a:cubicBezTo>
                  <a:pt x="314046" y="752490"/>
                  <a:pt x="315113" y="751779"/>
                  <a:pt x="314876" y="750830"/>
                </a:cubicBezTo>
                <a:cubicBezTo>
                  <a:pt x="314639" y="749881"/>
                  <a:pt x="314995" y="749169"/>
                  <a:pt x="315943" y="748695"/>
                </a:cubicBezTo>
                <a:close/>
                <a:moveTo>
                  <a:pt x="258305" y="745137"/>
                </a:moveTo>
                <a:cubicBezTo>
                  <a:pt x="257356" y="747983"/>
                  <a:pt x="257475" y="749881"/>
                  <a:pt x="258661" y="750830"/>
                </a:cubicBezTo>
                <a:cubicBezTo>
                  <a:pt x="259847" y="751779"/>
                  <a:pt x="259491" y="753439"/>
                  <a:pt x="257593" y="755811"/>
                </a:cubicBezTo>
                <a:cubicBezTo>
                  <a:pt x="256170" y="754388"/>
                  <a:pt x="255459" y="753676"/>
                  <a:pt x="255459" y="753676"/>
                </a:cubicBezTo>
                <a:cubicBezTo>
                  <a:pt x="254510" y="751779"/>
                  <a:pt x="254510" y="750237"/>
                  <a:pt x="255459" y="749051"/>
                </a:cubicBezTo>
                <a:cubicBezTo>
                  <a:pt x="256408" y="747865"/>
                  <a:pt x="257356" y="746560"/>
                  <a:pt x="258305" y="745137"/>
                </a:cubicBezTo>
                <a:close/>
                <a:moveTo>
                  <a:pt x="319501" y="741579"/>
                </a:moveTo>
                <a:cubicBezTo>
                  <a:pt x="320450" y="741579"/>
                  <a:pt x="321399" y="741935"/>
                  <a:pt x="322348" y="742647"/>
                </a:cubicBezTo>
                <a:cubicBezTo>
                  <a:pt x="323296" y="743358"/>
                  <a:pt x="323296" y="743951"/>
                  <a:pt x="322348" y="744426"/>
                </a:cubicBezTo>
                <a:cubicBezTo>
                  <a:pt x="321399" y="743002"/>
                  <a:pt x="320806" y="743121"/>
                  <a:pt x="320569" y="744781"/>
                </a:cubicBezTo>
                <a:cubicBezTo>
                  <a:pt x="320332" y="746442"/>
                  <a:pt x="319264" y="747035"/>
                  <a:pt x="317367" y="746560"/>
                </a:cubicBezTo>
                <a:cubicBezTo>
                  <a:pt x="316418" y="744663"/>
                  <a:pt x="316299" y="743358"/>
                  <a:pt x="317011" y="742647"/>
                </a:cubicBezTo>
                <a:cubicBezTo>
                  <a:pt x="317722" y="741935"/>
                  <a:pt x="318553" y="741579"/>
                  <a:pt x="319501" y="741579"/>
                </a:cubicBezTo>
                <a:close/>
                <a:moveTo>
                  <a:pt x="300289" y="737310"/>
                </a:moveTo>
                <a:cubicBezTo>
                  <a:pt x="301712" y="739207"/>
                  <a:pt x="301949" y="740512"/>
                  <a:pt x="301000" y="741223"/>
                </a:cubicBezTo>
                <a:cubicBezTo>
                  <a:pt x="300051" y="741935"/>
                  <a:pt x="299577" y="742765"/>
                  <a:pt x="299577" y="743714"/>
                </a:cubicBezTo>
                <a:cubicBezTo>
                  <a:pt x="300526" y="745611"/>
                  <a:pt x="301237" y="745730"/>
                  <a:pt x="301712" y="744070"/>
                </a:cubicBezTo>
                <a:cubicBezTo>
                  <a:pt x="302186" y="742409"/>
                  <a:pt x="303135" y="741579"/>
                  <a:pt x="304558" y="741579"/>
                </a:cubicBezTo>
                <a:cubicBezTo>
                  <a:pt x="306456" y="745374"/>
                  <a:pt x="306693" y="749169"/>
                  <a:pt x="305270" y="752965"/>
                </a:cubicBezTo>
                <a:cubicBezTo>
                  <a:pt x="303846" y="756760"/>
                  <a:pt x="301237" y="757471"/>
                  <a:pt x="297442" y="755099"/>
                </a:cubicBezTo>
                <a:cubicBezTo>
                  <a:pt x="297917" y="753676"/>
                  <a:pt x="298984" y="752490"/>
                  <a:pt x="300644" y="751541"/>
                </a:cubicBezTo>
                <a:cubicBezTo>
                  <a:pt x="302305" y="750593"/>
                  <a:pt x="303609" y="749407"/>
                  <a:pt x="304558" y="747983"/>
                </a:cubicBezTo>
                <a:cubicBezTo>
                  <a:pt x="301712" y="748932"/>
                  <a:pt x="299814" y="749644"/>
                  <a:pt x="298865" y="750118"/>
                </a:cubicBezTo>
                <a:cubicBezTo>
                  <a:pt x="298865" y="747746"/>
                  <a:pt x="298747" y="745374"/>
                  <a:pt x="298510" y="743002"/>
                </a:cubicBezTo>
                <a:cubicBezTo>
                  <a:pt x="298272" y="740630"/>
                  <a:pt x="298865" y="738733"/>
                  <a:pt x="300289" y="737310"/>
                </a:cubicBezTo>
                <a:close/>
                <a:moveTo>
                  <a:pt x="197109" y="733040"/>
                </a:moveTo>
                <a:cubicBezTo>
                  <a:pt x="194737" y="735412"/>
                  <a:pt x="194262" y="739207"/>
                  <a:pt x="195686" y="744426"/>
                </a:cubicBezTo>
                <a:cubicBezTo>
                  <a:pt x="197109" y="749644"/>
                  <a:pt x="199006" y="754151"/>
                  <a:pt x="201378" y="757946"/>
                </a:cubicBezTo>
                <a:cubicBezTo>
                  <a:pt x="202801" y="756997"/>
                  <a:pt x="203276" y="755574"/>
                  <a:pt x="202801" y="753676"/>
                </a:cubicBezTo>
                <a:cubicBezTo>
                  <a:pt x="202327" y="751779"/>
                  <a:pt x="201734" y="749762"/>
                  <a:pt x="201023" y="747628"/>
                </a:cubicBezTo>
                <a:cubicBezTo>
                  <a:pt x="200311" y="745493"/>
                  <a:pt x="199837" y="743595"/>
                  <a:pt x="199599" y="741935"/>
                </a:cubicBezTo>
                <a:cubicBezTo>
                  <a:pt x="199362" y="740275"/>
                  <a:pt x="200192" y="739207"/>
                  <a:pt x="202090" y="738733"/>
                </a:cubicBezTo>
                <a:cubicBezTo>
                  <a:pt x="201616" y="736361"/>
                  <a:pt x="200667" y="735412"/>
                  <a:pt x="199244" y="735887"/>
                </a:cubicBezTo>
                <a:cubicBezTo>
                  <a:pt x="197820" y="736361"/>
                  <a:pt x="197109" y="735412"/>
                  <a:pt x="197109" y="733040"/>
                </a:cubicBezTo>
                <a:close/>
                <a:moveTo>
                  <a:pt x="289615" y="729482"/>
                </a:moveTo>
                <a:cubicBezTo>
                  <a:pt x="289615" y="730905"/>
                  <a:pt x="289615" y="732447"/>
                  <a:pt x="289615" y="734108"/>
                </a:cubicBezTo>
                <a:cubicBezTo>
                  <a:pt x="289615" y="735768"/>
                  <a:pt x="288666" y="737072"/>
                  <a:pt x="286768" y="738021"/>
                </a:cubicBezTo>
                <a:cubicBezTo>
                  <a:pt x="288192" y="735175"/>
                  <a:pt x="287717" y="733633"/>
                  <a:pt x="285345" y="733396"/>
                </a:cubicBezTo>
                <a:cubicBezTo>
                  <a:pt x="282973" y="733159"/>
                  <a:pt x="282262" y="732091"/>
                  <a:pt x="283211" y="730194"/>
                </a:cubicBezTo>
                <a:cubicBezTo>
                  <a:pt x="283685" y="732091"/>
                  <a:pt x="284634" y="732447"/>
                  <a:pt x="286057" y="731261"/>
                </a:cubicBezTo>
                <a:cubicBezTo>
                  <a:pt x="287480" y="730075"/>
                  <a:pt x="288666" y="729482"/>
                  <a:pt x="289615" y="729482"/>
                </a:cubicBezTo>
                <a:close/>
                <a:moveTo>
                  <a:pt x="220591" y="727347"/>
                </a:moveTo>
                <a:cubicBezTo>
                  <a:pt x="219642" y="729245"/>
                  <a:pt x="218694" y="729957"/>
                  <a:pt x="217745" y="729482"/>
                </a:cubicBezTo>
                <a:cubicBezTo>
                  <a:pt x="216796" y="729008"/>
                  <a:pt x="215373" y="729008"/>
                  <a:pt x="213475" y="729482"/>
                </a:cubicBezTo>
                <a:cubicBezTo>
                  <a:pt x="218694" y="733277"/>
                  <a:pt x="220828" y="738496"/>
                  <a:pt x="219880" y="745137"/>
                </a:cubicBezTo>
                <a:cubicBezTo>
                  <a:pt x="217508" y="744663"/>
                  <a:pt x="216677" y="743951"/>
                  <a:pt x="217389" y="743002"/>
                </a:cubicBezTo>
                <a:cubicBezTo>
                  <a:pt x="218101" y="742054"/>
                  <a:pt x="217508" y="740868"/>
                  <a:pt x="215610" y="739444"/>
                </a:cubicBezTo>
                <a:cubicBezTo>
                  <a:pt x="212764" y="740868"/>
                  <a:pt x="211934" y="743358"/>
                  <a:pt x="213119" y="746916"/>
                </a:cubicBezTo>
                <a:cubicBezTo>
                  <a:pt x="214305" y="750474"/>
                  <a:pt x="215373" y="753913"/>
                  <a:pt x="216322" y="757234"/>
                </a:cubicBezTo>
                <a:cubicBezTo>
                  <a:pt x="219642" y="755336"/>
                  <a:pt x="220472" y="753558"/>
                  <a:pt x="218812" y="751897"/>
                </a:cubicBezTo>
                <a:cubicBezTo>
                  <a:pt x="217152" y="750237"/>
                  <a:pt x="215847" y="747983"/>
                  <a:pt x="214898" y="745137"/>
                </a:cubicBezTo>
                <a:cubicBezTo>
                  <a:pt x="216322" y="745137"/>
                  <a:pt x="217270" y="745967"/>
                  <a:pt x="217745" y="747628"/>
                </a:cubicBezTo>
                <a:cubicBezTo>
                  <a:pt x="218219" y="749288"/>
                  <a:pt x="219642" y="749407"/>
                  <a:pt x="222014" y="747983"/>
                </a:cubicBezTo>
                <a:cubicBezTo>
                  <a:pt x="222014" y="748458"/>
                  <a:pt x="221896" y="749525"/>
                  <a:pt x="221658" y="751186"/>
                </a:cubicBezTo>
                <a:cubicBezTo>
                  <a:pt x="221421" y="752846"/>
                  <a:pt x="222014" y="753439"/>
                  <a:pt x="223437" y="752965"/>
                </a:cubicBezTo>
                <a:cubicBezTo>
                  <a:pt x="222963" y="756285"/>
                  <a:pt x="221658" y="757946"/>
                  <a:pt x="219524" y="757946"/>
                </a:cubicBezTo>
                <a:cubicBezTo>
                  <a:pt x="217389" y="757946"/>
                  <a:pt x="215373" y="759132"/>
                  <a:pt x="213475" y="761504"/>
                </a:cubicBezTo>
                <a:cubicBezTo>
                  <a:pt x="213950" y="763401"/>
                  <a:pt x="214661" y="764350"/>
                  <a:pt x="215610" y="764350"/>
                </a:cubicBezTo>
                <a:cubicBezTo>
                  <a:pt x="216559" y="764350"/>
                  <a:pt x="217270" y="763875"/>
                  <a:pt x="217745" y="762927"/>
                </a:cubicBezTo>
                <a:cubicBezTo>
                  <a:pt x="218694" y="763875"/>
                  <a:pt x="218931" y="764587"/>
                  <a:pt x="218456" y="765061"/>
                </a:cubicBezTo>
                <a:cubicBezTo>
                  <a:pt x="217982" y="765536"/>
                  <a:pt x="217745" y="766247"/>
                  <a:pt x="217745" y="767196"/>
                </a:cubicBezTo>
                <a:cubicBezTo>
                  <a:pt x="215373" y="766722"/>
                  <a:pt x="213119" y="766010"/>
                  <a:pt x="210985" y="765061"/>
                </a:cubicBezTo>
                <a:cubicBezTo>
                  <a:pt x="208850" y="764113"/>
                  <a:pt x="206122" y="764113"/>
                  <a:pt x="202801" y="765061"/>
                </a:cubicBezTo>
                <a:cubicBezTo>
                  <a:pt x="202327" y="766959"/>
                  <a:pt x="202564" y="768264"/>
                  <a:pt x="203513" y="768975"/>
                </a:cubicBezTo>
                <a:cubicBezTo>
                  <a:pt x="204462" y="769687"/>
                  <a:pt x="205529" y="770280"/>
                  <a:pt x="206715" y="770754"/>
                </a:cubicBezTo>
                <a:cubicBezTo>
                  <a:pt x="207901" y="771229"/>
                  <a:pt x="209087" y="771940"/>
                  <a:pt x="210273" y="772889"/>
                </a:cubicBezTo>
                <a:cubicBezTo>
                  <a:pt x="211459" y="773838"/>
                  <a:pt x="212289" y="775498"/>
                  <a:pt x="212764" y="777870"/>
                </a:cubicBezTo>
                <a:cubicBezTo>
                  <a:pt x="213238" y="779293"/>
                  <a:pt x="212764" y="780123"/>
                  <a:pt x="211340" y="780361"/>
                </a:cubicBezTo>
                <a:cubicBezTo>
                  <a:pt x="209917" y="780598"/>
                  <a:pt x="208969" y="781191"/>
                  <a:pt x="208494" y="782139"/>
                </a:cubicBezTo>
                <a:cubicBezTo>
                  <a:pt x="208969" y="786883"/>
                  <a:pt x="210036" y="789493"/>
                  <a:pt x="211696" y="789967"/>
                </a:cubicBezTo>
                <a:cubicBezTo>
                  <a:pt x="213357" y="790441"/>
                  <a:pt x="214898" y="792576"/>
                  <a:pt x="216322" y="796371"/>
                </a:cubicBezTo>
                <a:cubicBezTo>
                  <a:pt x="216796" y="792102"/>
                  <a:pt x="217982" y="790560"/>
                  <a:pt x="219880" y="791746"/>
                </a:cubicBezTo>
                <a:cubicBezTo>
                  <a:pt x="221777" y="792932"/>
                  <a:pt x="223912" y="792102"/>
                  <a:pt x="226284" y="789255"/>
                </a:cubicBezTo>
                <a:cubicBezTo>
                  <a:pt x="224386" y="785460"/>
                  <a:pt x="223675" y="782021"/>
                  <a:pt x="224149" y="778937"/>
                </a:cubicBezTo>
                <a:cubicBezTo>
                  <a:pt x="224623" y="775854"/>
                  <a:pt x="223675" y="773126"/>
                  <a:pt x="221303" y="770754"/>
                </a:cubicBezTo>
                <a:cubicBezTo>
                  <a:pt x="220828" y="768857"/>
                  <a:pt x="221421" y="768382"/>
                  <a:pt x="223082" y="769331"/>
                </a:cubicBezTo>
                <a:cubicBezTo>
                  <a:pt x="224742" y="770280"/>
                  <a:pt x="226047" y="770991"/>
                  <a:pt x="226995" y="771466"/>
                </a:cubicBezTo>
                <a:cubicBezTo>
                  <a:pt x="228893" y="770043"/>
                  <a:pt x="229842" y="768382"/>
                  <a:pt x="229842" y="766485"/>
                </a:cubicBezTo>
                <a:cubicBezTo>
                  <a:pt x="229842" y="764587"/>
                  <a:pt x="231502" y="763401"/>
                  <a:pt x="234823" y="762927"/>
                </a:cubicBezTo>
                <a:cubicBezTo>
                  <a:pt x="234348" y="761504"/>
                  <a:pt x="233755" y="760673"/>
                  <a:pt x="233044" y="760436"/>
                </a:cubicBezTo>
                <a:cubicBezTo>
                  <a:pt x="232332" y="760199"/>
                  <a:pt x="231976" y="759606"/>
                  <a:pt x="231976" y="758657"/>
                </a:cubicBezTo>
                <a:cubicBezTo>
                  <a:pt x="231502" y="756760"/>
                  <a:pt x="232095" y="756285"/>
                  <a:pt x="233755" y="757234"/>
                </a:cubicBezTo>
                <a:cubicBezTo>
                  <a:pt x="235416" y="758183"/>
                  <a:pt x="236720" y="758183"/>
                  <a:pt x="237669" y="757234"/>
                </a:cubicBezTo>
                <a:cubicBezTo>
                  <a:pt x="237195" y="755811"/>
                  <a:pt x="237195" y="754506"/>
                  <a:pt x="237669" y="753320"/>
                </a:cubicBezTo>
                <a:cubicBezTo>
                  <a:pt x="238144" y="752134"/>
                  <a:pt x="237906" y="750593"/>
                  <a:pt x="236958" y="748695"/>
                </a:cubicBezTo>
                <a:cubicBezTo>
                  <a:pt x="236009" y="747746"/>
                  <a:pt x="234704" y="747509"/>
                  <a:pt x="233044" y="747983"/>
                </a:cubicBezTo>
                <a:cubicBezTo>
                  <a:pt x="231383" y="748458"/>
                  <a:pt x="229842" y="749169"/>
                  <a:pt x="228419" y="750118"/>
                </a:cubicBezTo>
                <a:cubicBezTo>
                  <a:pt x="228419" y="745374"/>
                  <a:pt x="227351" y="741579"/>
                  <a:pt x="225216" y="738733"/>
                </a:cubicBezTo>
                <a:cubicBezTo>
                  <a:pt x="223082" y="735887"/>
                  <a:pt x="221540" y="732091"/>
                  <a:pt x="220591" y="727347"/>
                </a:cubicBezTo>
                <a:close/>
                <a:moveTo>
                  <a:pt x="441942" y="710039"/>
                </a:moveTo>
                <a:lnTo>
                  <a:pt x="440115" y="710625"/>
                </a:lnTo>
                <a:cubicBezTo>
                  <a:pt x="431813" y="712760"/>
                  <a:pt x="425053" y="715962"/>
                  <a:pt x="419835" y="720232"/>
                </a:cubicBezTo>
                <a:cubicBezTo>
                  <a:pt x="418886" y="721180"/>
                  <a:pt x="417344" y="722604"/>
                  <a:pt x="415209" y="724501"/>
                </a:cubicBezTo>
                <a:cubicBezTo>
                  <a:pt x="413075" y="726399"/>
                  <a:pt x="413430" y="728296"/>
                  <a:pt x="416277" y="730194"/>
                </a:cubicBezTo>
                <a:cubicBezTo>
                  <a:pt x="416751" y="726873"/>
                  <a:pt x="418649" y="724145"/>
                  <a:pt x="421969" y="722011"/>
                </a:cubicBezTo>
                <a:cubicBezTo>
                  <a:pt x="425290" y="719876"/>
                  <a:pt x="429085" y="717860"/>
                  <a:pt x="433355" y="715962"/>
                </a:cubicBezTo>
                <a:lnTo>
                  <a:pt x="441942" y="712572"/>
                </a:lnTo>
                <a:close/>
                <a:moveTo>
                  <a:pt x="219880" y="701019"/>
                </a:moveTo>
                <a:cubicBezTo>
                  <a:pt x="218456" y="701019"/>
                  <a:pt x="217508" y="701256"/>
                  <a:pt x="217033" y="701730"/>
                </a:cubicBezTo>
                <a:cubicBezTo>
                  <a:pt x="217982" y="702679"/>
                  <a:pt x="217745" y="703154"/>
                  <a:pt x="216322" y="703154"/>
                </a:cubicBezTo>
                <a:cubicBezTo>
                  <a:pt x="216322" y="704102"/>
                  <a:pt x="216440" y="704695"/>
                  <a:pt x="216677" y="704933"/>
                </a:cubicBezTo>
                <a:cubicBezTo>
                  <a:pt x="216915" y="705170"/>
                  <a:pt x="217033" y="705526"/>
                  <a:pt x="217033" y="706000"/>
                </a:cubicBezTo>
                <a:cubicBezTo>
                  <a:pt x="218456" y="705526"/>
                  <a:pt x="219168" y="705763"/>
                  <a:pt x="219168" y="706712"/>
                </a:cubicBezTo>
                <a:cubicBezTo>
                  <a:pt x="219642" y="706712"/>
                  <a:pt x="220117" y="706593"/>
                  <a:pt x="220591" y="706356"/>
                </a:cubicBezTo>
                <a:cubicBezTo>
                  <a:pt x="221065" y="706119"/>
                  <a:pt x="221540" y="706000"/>
                  <a:pt x="222014" y="706000"/>
                </a:cubicBezTo>
                <a:cubicBezTo>
                  <a:pt x="221540" y="705526"/>
                  <a:pt x="221777" y="704814"/>
                  <a:pt x="222726" y="703865"/>
                </a:cubicBezTo>
                <a:cubicBezTo>
                  <a:pt x="222726" y="703391"/>
                  <a:pt x="222607" y="703035"/>
                  <a:pt x="222370" y="702798"/>
                </a:cubicBezTo>
                <a:cubicBezTo>
                  <a:pt x="222133" y="702561"/>
                  <a:pt x="222014" y="702205"/>
                  <a:pt x="222014" y="701730"/>
                </a:cubicBezTo>
                <a:cubicBezTo>
                  <a:pt x="221540" y="702205"/>
                  <a:pt x="220828" y="701968"/>
                  <a:pt x="219880" y="701019"/>
                </a:cubicBezTo>
                <a:close/>
                <a:moveTo>
                  <a:pt x="206359" y="701019"/>
                </a:moveTo>
                <a:cubicBezTo>
                  <a:pt x="203987" y="701493"/>
                  <a:pt x="202683" y="702442"/>
                  <a:pt x="202446" y="703865"/>
                </a:cubicBezTo>
                <a:cubicBezTo>
                  <a:pt x="202208" y="705288"/>
                  <a:pt x="202564" y="706712"/>
                  <a:pt x="203513" y="708135"/>
                </a:cubicBezTo>
                <a:cubicBezTo>
                  <a:pt x="204936" y="709083"/>
                  <a:pt x="205766" y="708965"/>
                  <a:pt x="206004" y="707779"/>
                </a:cubicBezTo>
                <a:cubicBezTo>
                  <a:pt x="206241" y="706593"/>
                  <a:pt x="206834" y="706712"/>
                  <a:pt x="207783" y="708135"/>
                </a:cubicBezTo>
                <a:cubicBezTo>
                  <a:pt x="209680" y="707186"/>
                  <a:pt x="210273" y="706000"/>
                  <a:pt x="209562" y="704577"/>
                </a:cubicBezTo>
                <a:cubicBezTo>
                  <a:pt x="208850" y="703154"/>
                  <a:pt x="207783" y="701968"/>
                  <a:pt x="206359" y="701019"/>
                </a:cubicBezTo>
                <a:close/>
                <a:moveTo>
                  <a:pt x="362196" y="685364"/>
                </a:moveTo>
                <a:cubicBezTo>
                  <a:pt x="359824" y="686313"/>
                  <a:pt x="358757" y="687973"/>
                  <a:pt x="358994" y="690345"/>
                </a:cubicBezTo>
                <a:cubicBezTo>
                  <a:pt x="359231" y="692717"/>
                  <a:pt x="361010" y="692717"/>
                  <a:pt x="364331" y="690345"/>
                </a:cubicBezTo>
                <a:cubicBezTo>
                  <a:pt x="363382" y="688448"/>
                  <a:pt x="362671" y="686787"/>
                  <a:pt x="362196" y="685364"/>
                </a:cubicBezTo>
                <a:close/>
                <a:moveTo>
                  <a:pt x="399555" y="682162"/>
                </a:moveTo>
                <a:cubicBezTo>
                  <a:pt x="397894" y="683348"/>
                  <a:pt x="396827" y="684178"/>
                  <a:pt x="396352" y="684652"/>
                </a:cubicBezTo>
                <a:cubicBezTo>
                  <a:pt x="391609" y="686550"/>
                  <a:pt x="389237" y="687736"/>
                  <a:pt x="389237" y="688210"/>
                </a:cubicBezTo>
                <a:cubicBezTo>
                  <a:pt x="389237" y="688685"/>
                  <a:pt x="390185" y="688566"/>
                  <a:pt x="392083" y="687855"/>
                </a:cubicBezTo>
                <a:cubicBezTo>
                  <a:pt x="393981" y="687143"/>
                  <a:pt x="396234" y="686313"/>
                  <a:pt x="398843" y="685364"/>
                </a:cubicBezTo>
                <a:cubicBezTo>
                  <a:pt x="401452" y="684415"/>
                  <a:pt x="402994" y="683466"/>
                  <a:pt x="403468" y="682518"/>
                </a:cubicBezTo>
                <a:cubicBezTo>
                  <a:pt x="402520" y="681094"/>
                  <a:pt x="401215" y="680976"/>
                  <a:pt x="399555" y="682162"/>
                </a:cubicBezTo>
                <a:close/>
                <a:moveTo>
                  <a:pt x="346542" y="678960"/>
                </a:moveTo>
                <a:cubicBezTo>
                  <a:pt x="346067" y="678960"/>
                  <a:pt x="345830" y="679671"/>
                  <a:pt x="345830" y="681094"/>
                </a:cubicBezTo>
                <a:cubicBezTo>
                  <a:pt x="346304" y="681569"/>
                  <a:pt x="346542" y="681925"/>
                  <a:pt x="346542" y="682162"/>
                </a:cubicBezTo>
                <a:cubicBezTo>
                  <a:pt x="346542" y="682399"/>
                  <a:pt x="346779" y="682755"/>
                  <a:pt x="347253" y="683229"/>
                </a:cubicBezTo>
                <a:cubicBezTo>
                  <a:pt x="348676" y="683704"/>
                  <a:pt x="349625" y="683111"/>
                  <a:pt x="350099" y="681450"/>
                </a:cubicBezTo>
                <a:cubicBezTo>
                  <a:pt x="350574" y="679790"/>
                  <a:pt x="351285" y="679909"/>
                  <a:pt x="352234" y="681806"/>
                </a:cubicBezTo>
                <a:cubicBezTo>
                  <a:pt x="353183" y="678960"/>
                  <a:pt x="352709" y="678011"/>
                  <a:pt x="350811" y="678960"/>
                </a:cubicBezTo>
                <a:cubicBezTo>
                  <a:pt x="348913" y="679909"/>
                  <a:pt x="347490" y="679909"/>
                  <a:pt x="346542" y="678960"/>
                </a:cubicBezTo>
                <a:close/>
                <a:moveTo>
                  <a:pt x="250478" y="673267"/>
                </a:moveTo>
                <a:cubicBezTo>
                  <a:pt x="250003" y="673741"/>
                  <a:pt x="249529" y="674216"/>
                  <a:pt x="249054" y="674690"/>
                </a:cubicBezTo>
                <a:cubicBezTo>
                  <a:pt x="248580" y="675165"/>
                  <a:pt x="247869" y="675639"/>
                  <a:pt x="246920" y="676113"/>
                </a:cubicBezTo>
                <a:cubicBezTo>
                  <a:pt x="248343" y="677537"/>
                  <a:pt x="249529" y="679078"/>
                  <a:pt x="250478" y="680739"/>
                </a:cubicBezTo>
                <a:cubicBezTo>
                  <a:pt x="251426" y="682399"/>
                  <a:pt x="253087" y="682755"/>
                  <a:pt x="255459" y="681806"/>
                </a:cubicBezTo>
                <a:cubicBezTo>
                  <a:pt x="254510" y="679434"/>
                  <a:pt x="253561" y="678011"/>
                  <a:pt x="252612" y="677537"/>
                </a:cubicBezTo>
                <a:cubicBezTo>
                  <a:pt x="251664" y="677062"/>
                  <a:pt x="250952" y="675639"/>
                  <a:pt x="250478" y="673267"/>
                </a:cubicBezTo>
                <a:close/>
                <a:moveTo>
                  <a:pt x="353835" y="668998"/>
                </a:moveTo>
                <a:cubicBezTo>
                  <a:pt x="352294" y="668286"/>
                  <a:pt x="350337" y="668523"/>
                  <a:pt x="347965" y="669709"/>
                </a:cubicBezTo>
                <a:cubicBezTo>
                  <a:pt x="348439" y="673504"/>
                  <a:pt x="350337" y="675639"/>
                  <a:pt x="353657" y="676113"/>
                </a:cubicBezTo>
                <a:cubicBezTo>
                  <a:pt x="356978" y="676588"/>
                  <a:pt x="359113" y="676113"/>
                  <a:pt x="360062" y="674690"/>
                </a:cubicBezTo>
                <a:cubicBezTo>
                  <a:pt x="359113" y="672793"/>
                  <a:pt x="358638" y="672081"/>
                  <a:pt x="358638" y="672555"/>
                </a:cubicBezTo>
                <a:cubicBezTo>
                  <a:pt x="358638" y="673030"/>
                  <a:pt x="358164" y="673504"/>
                  <a:pt x="357215" y="673979"/>
                </a:cubicBezTo>
                <a:cubicBezTo>
                  <a:pt x="356504" y="671370"/>
                  <a:pt x="355377" y="669709"/>
                  <a:pt x="353835" y="668998"/>
                </a:cubicBezTo>
                <a:close/>
                <a:moveTo>
                  <a:pt x="257593" y="668998"/>
                </a:moveTo>
                <a:cubicBezTo>
                  <a:pt x="256645" y="669472"/>
                  <a:pt x="256408" y="669946"/>
                  <a:pt x="256882" y="670421"/>
                </a:cubicBezTo>
                <a:cubicBezTo>
                  <a:pt x="257356" y="670895"/>
                  <a:pt x="257831" y="670895"/>
                  <a:pt x="258305" y="670421"/>
                </a:cubicBezTo>
                <a:cubicBezTo>
                  <a:pt x="258779" y="671370"/>
                  <a:pt x="258661" y="671844"/>
                  <a:pt x="257949" y="671844"/>
                </a:cubicBezTo>
                <a:cubicBezTo>
                  <a:pt x="257238" y="671844"/>
                  <a:pt x="256645" y="672081"/>
                  <a:pt x="256170" y="672555"/>
                </a:cubicBezTo>
                <a:cubicBezTo>
                  <a:pt x="257119" y="673030"/>
                  <a:pt x="258068" y="674216"/>
                  <a:pt x="259017" y="676113"/>
                </a:cubicBezTo>
                <a:cubicBezTo>
                  <a:pt x="262337" y="675165"/>
                  <a:pt x="263286" y="673979"/>
                  <a:pt x="261863" y="672555"/>
                </a:cubicBezTo>
                <a:cubicBezTo>
                  <a:pt x="260440" y="671132"/>
                  <a:pt x="259017" y="669946"/>
                  <a:pt x="257593" y="668998"/>
                </a:cubicBezTo>
                <a:close/>
                <a:moveTo>
                  <a:pt x="379274" y="658324"/>
                </a:moveTo>
                <a:cubicBezTo>
                  <a:pt x="377377" y="659273"/>
                  <a:pt x="375835" y="660103"/>
                  <a:pt x="374649" y="660814"/>
                </a:cubicBezTo>
                <a:cubicBezTo>
                  <a:pt x="373463" y="661526"/>
                  <a:pt x="374056" y="663068"/>
                  <a:pt x="376428" y="665440"/>
                </a:cubicBezTo>
                <a:cubicBezTo>
                  <a:pt x="377851" y="664016"/>
                  <a:pt x="378326" y="662830"/>
                  <a:pt x="377851" y="661882"/>
                </a:cubicBezTo>
                <a:cubicBezTo>
                  <a:pt x="378800" y="661882"/>
                  <a:pt x="379274" y="662119"/>
                  <a:pt x="379274" y="662593"/>
                </a:cubicBezTo>
                <a:cubicBezTo>
                  <a:pt x="379274" y="663068"/>
                  <a:pt x="379512" y="663542"/>
                  <a:pt x="379986" y="664016"/>
                </a:cubicBezTo>
                <a:cubicBezTo>
                  <a:pt x="381884" y="663068"/>
                  <a:pt x="382477" y="662356"/>
                  <a:pt x="381765" y="661882"/>
                </a:cubicBezTo>
                <a:cubicBezTo>
                  <a:pt x="381053" y="661407"/>
                  <a:pt x="380223" y="660221"/>
                  <a:pt x="379274" y="658324"/>
                </a:cubicBezTo>
                <a:close/>
                <a:moveTo>
                  <a:pt x="249766" y="658324"/>
                </a:moveTo>
                <a:cubicBezTo>
                  <a:pt x="248817" y="658798"/>
                  <a:pt x="248817" y="659984"/>
                  <a:pt x="249766" y="661882"/>
                </a:cubicBezTo>
                <a:cubicBezTo>
                  <a:pt x="249766" y="662830"/>
                  <a:pt x="249292" y="663305"/>
                  <a:pt x="248343" y="663305"/>
                </a:cubicBezTo>
                <a:cubicBezTo>
                  <a:pt x="247394" y="663305"/>
                  <a:pt x="246445" y="663779"/>
                  <a:pt x="245497" y="664728"/>
                </a:cubicBezTo>
                <a:cubicBezTo>
                  <a:pt x="246445" y="665677"/>
                  <a:pt x="248106" y="666507"/>
                  <a:pt x="250478" y="667219"/>
                </a:cubicBezTo>
                <a:cubicBezTo>
                  <a:pt x="252850" y="667930"/>
                  <a:pt x="254510" y="667337"/>
                  <a:pt x="255459" y="665440"/>
                </a:cubicBezTo>
                <a:cubicBezTo>
                  <a:pt x="254510" y="664491"/>
                  <a:pt x="253443" y="663661"/>
                  <a:pt x="252257" y="662949"/>
                </a:cubicBezTo>
                <a:cubicBezTo>
                  <a:pt x="251071" y="662238"/>
                  <a:pt x="250240" y="660696"/>
                  <a:pt x="249766" y="658324"/>
                </a:cubicBezTo>
                <a:close/>
                <a:moveTo>
                  <a:pt x="360062" y="657612"/>
                </a:moveTo>
                <a:cubicBezTo>
                  <a:pt x="358164" y="658561"/>
                  <a:pt x="356741" y="659035"/>
                  <a:pt x="355792" y="659035"/>
                </a:cubicBezTo>
                <a:cubicBezTo>
                  <a:pt x="357215" y="662830"/>
                  <a:pt x="359350" y="664254"/>
                  <a:pt x="362196" y="663305"/>
                </a:cubicBezTo>
                <a:cubicBezTo>
                  <a:pt x="361722" y="662356"/>
                  <a:pt x="361366" y="661407"/>
                  <a:pt x="361129" y="660459"/>
                </a:cubicBezTo>
                <a:cubicBezTo>
                  <a:pt x="360892" y="659510"/>
                  <a:pt x="360536" y="658561"/>
                  <a:pt x="360062" y="657612"/>
                </a:cubicBezTo>
                <a:close/>
                <a:moveTo>
                  <a:pt x="294596" y="657612"/>
                </a:moveTo>
                <a:cubicBezTo>
                  <a:pt x="292224" y="657612"/>
                  <a:pt x="290801" y="658798"/>
                  <a:pt x="290326" y="661170"/>
                </a:cubicBezTo>
                <a:cubicBezTo>
                  <a:pt x="289852" y="663542"/>
                  <a:pt x="289140" y="664016"/>
                  <a:pt x="288192" y="662593"/>
                </a:cubicBezTo>
                <a:cubicBezTo>
                  <a:pt x="287243" y="663542"/>
                  <a:pt x="287480" y="664016"/>
                  <a:pt x="288903" y="664016"/>
                </a:cubicBezTo>
                <a:cubicBezTo>
                  <a:pt x="289378" y="664965"/>
                  <a:pt x="289259" y="665440"/>
                  <a:pt x="288547" y="665440"/>
                </a:cubicBezTo>
                <a:cubicBezTo>
                  <a:pt x="287836" y="665440"/>
                  <a:pt x="287243" y="665677"/>
                  <a:pt x="286768" y="666151"/>
                </a:cubicBezTo>
                <a:cubicBezTo>
                  <a:pt x="288192" y="667100"/>
                  <a:pt x="290208" y="667693"/>
                  <a:pt x="292817" y="667930"/>
                </a:cubicBezTo>
                <a:cubicBezTo>
                  <a:pt x="295426" y="668167"/>
                  <a:pt x="297205" y="667100"/>
                  <a:pt x="298154" y="664728"/>
                </a:cubicBezTo>
                <a:cubicBezTo>
                  <a:pt x="298154" y="662356"/>
                  <a:pt x="297561" y="661170"/>
                  <a:pt x="296375" y="661170"/>
                </a:cubicBezTo>
                <a:cubicBezTo>
                  <a:pt x="295189" y="661170"/>
                  <a:pt x="294596" y="659984"/>
                  <a:pt x="294596" y="657612"/>
                </a:cubicBezTo>
                <a:close/>
                <a:moveTo>
                  <a:pt x="305270" y="651920"/>
                </a:moveTo>
                <a:cubicBezTo>
                  <a:pt x="303846" y="654766"/>
                  <a:pt x="304558" y="656426"/>
                  <a:pt x="307404" y="656901"/>
                </a:cubicBezTo>
                <a:cubicBezTo>
                  <a:pt x="310251" y="657375"/>
                  <a:pt x="312148" y="658324"/>
                  <a:pt x="313097" y="659747"/>
                </a:cubicBezTo>
                <a:cubicBezTo>
                  <a:pt x="314046" y="657375"/>
                  <a:pt x="313216" y="656070"/>
                  <a:pt x="310607" y="655833"/>
                </a:cubicBezTo>
                <a:cubicBezTo>
                  <a:pt x="307997" y="655596"/>
                  <a:pt x="306218" y="654292"/>
                  <a:pt x="305270" y="651920"/>
                </a:cubicBezTo>
                <a:close/>
                <a:moveTo>
                  <a:pt x="224861" y="651920"/>
                </a:moveTo>
                <a:cubicBezTo>
                  <a:pt x="223912" y="653817"/>
                  <a:pt x="223675" y="655359"/>
                  <a:pt x="224149" y="656545"/>
                </a:cubicBezTo>
                <a:cubicBezTo>
                  <a:pt x="224623" y="657731"/>
                  <a:pt x="225335" y="659273"/>
                  <a:pt x="226284" y="661170"/>
                </a:cubicBezTo>
                <a:cubicBezTo>
                  <a:pt x="228656" y="659273"/>
                  <a:pt x="229367" y="656426"/>
                  <a:pt x="228419" y="652631"/>
                </a:cubicBezTo>
                <a:cubicBezTo>
                  <a:pt x="226521" y="653580"/>
                  <a:pt x="225335" y="653343"/>
                  <a:pt x="224861" y="651920"/>
                </a:cubicBezTo>
                <a:close/>
                <a:moveTo>
                  <a:pt x="394929" y="646938"/>
                </a:moveTo>
                <a:cubicBezTo>
                  <a:pt x="393032" y="645990"/>
                  <a:pt x="391609" y="646108"/>
                  <a:pt x="390660" y="647294"/>
                </a:cubicBezTo>
                <a:cubicBezTo>
                  <a:pt x="389711" y="648480"/>
                  <a:pt x="389948" y="650259"/>
                  <a:pt x="391371" y="652631"/>
                </a:cubicBezTo>
                <a:cubicBezTo>
                  <a:pt x="391371" y="651682"/>
                  <a:pt x="392320" y="650971"/>
                  <a:pt x="394218" y="650496"/>
                </a:cubicBezTo>
                <a:cubicBezTo>
                  <a:pt x="396115" y="650022"/>
                  <a:pt x="396352" y="648836"/>
                  <a:pt x="394929" y="646938"/>
                </a:cubicBezTo>
                <a:close/>
                <a:moveTo>
                  <a:pt x="335156" y="646227"/>
                </a:moveTo>
                <a:cubicBezTo>
                  <a:pt x="336105" y="650022"/>
                  <a:pt x="338003" y="651208"/>
                  <a:pt x="340849" y="649785"/>
                </a:cubicBezTo>
                <a:cubicBezTo>
                  <a:pt x="341798" y="648362"/>
                  <a:pt x="341560" y="647176"/>
                  <a:pt x="340137" y="646227"/>
                </a:cubicBezTo>
                <a:cubicBezTo>
                  <a:pt x="338714" y="645278"/>
                  <a:pt x="337054" y="645278"/>
                  <a:pt x="335156" y="646227"/>
                </a:cubicBezTo>
                <a:close/>
                <a:moveTo>
                  <a:pt x="268267" y="643381"/>
                </a:moveTo>
                <a:cubicBezTo>
                  <a:pt x="266370" y="641483"/>
                  <a:pt x="263998" y="642195"/>
                  <a:pt x="261151" y="645515"/>
                </a:cubicBezTo>
                <a:cubicBezTo>
                  <a:pt x="261626" y="648362"/>
                  <a:pt x="263998" y="649073"/>
                  <a:pt x="268267" y="647650"/>
                </a:cubicBezTo>
                <a:cubicBezTo>
                  <a:pt x="267318" y="645278"/>
                  <a:pt x="267318" y="643855"/>
                  <a:pt x="268267" y="643381"/>
                </a:cubicBezTo>
                <a:close/>
                <a:moveTo>
                  <a:pt x="383544" y="640534"/>
                </a:moveTo>
                <a:cubicBezTo>
                  <a:pt x="381172" y="641009"/>
                  <a:pt x="380698" y="642550"/>
                  <a:pt x="382121" y="645160"/>
                </a:cubicBezTo>
                <a:cubicBezTo>
                  <a:pt x="383544" y="647769"/>
                  <a:pt x="385441" y="648124"/>
                  <a:pt x="387813" y="646227"/>
                </a:cubicBezTo>
                <a:cubicBezTo>
                  <a:pt x="387339" y="643855"/>
                  <a:pt x="385916" y="641957"/>
                  <a:pt x="383544" y="640534"/>
                </a:cubicBezTo>
                <a:close/>
                <a:moveTo>
                  <a:pt x="244785" y="631995"/>
                </a:moveTo>
                <a:cubicBezTo>
                  <a:pt x="243836" y="632944"/>
                  <a:pt x="243243" y="633893"/>
                  <a:pt x="243006" y="634842"/>
                </a:cubicBezTo>
                <a:cubicBezTo>
                  <a:pt x="242769" y="635790"/>
                  <a:pt x="241939" y="635316"/>
                  <a:pt x="240515" y="633418"/>
                </a:cubicBezTo>
                <a:cubicBezTo>
                  <a:pt x="240041" y="635316"/>
                  <a:pt x="240515" y="636858"/>
                  <a:pt x="241939" y="638044"/>
                </a:cubicBezTo>
                <a:cubicBezTo>
                  <a:pt x="243362" y="639230"/>
                  <a:pt x="244904" y="640534"/>
                  <a:pt x="246564" y="641957"/>
                </a:cubicBezTo>
                <a:cubicBezTo>
                  <a:pt x="248224" y="643381"/>
                  <a:pt x="249647" y="644922"/>
                  <a:pt x="250833" y="646583"/>
                </a:cubicBezTo>
                <a:cubicBezTo>
                  <a:pt x="252019" y="648243"/>
                  <a:pt x="252375" y="650496"/>
                  <a:pt x="251901" y="653343"/>
                </a:cubicBezTo>
                <a:cubicBezTo>
                  <a:pt x="253798" y="651445"/>
                  <a:pt x="255222" y="649785"/>
                  <a:pt x="256170" y="648362"/>
                </a:cubicBezTo>
                <a:cubicBezTo>
                  <a:pt x="257119" y="646938"/>
                  <a:pt x="256882" y="644804"/>
                  <a:pt x="255459" y="641957"/>
                </a:cubicBezTo>
                <a:cubicBezTo>
                  <a:pt x="252138" y="642906"/>
                  <a:pt x="250122" y="641602"/>
                  <a:pt x="249410" y="638044"/>
                </a:cubicBezTo>
                <a:cubicBezTo>
                  <a:pt x="248699" y="634486"/>
                  <a:pt x="247157" y="632470"/>
                  <a:pt x="244785" y="631995"/>
                </a:cubicBezTo>
                <a:close/>
                <a:moveTo>
                  <a:pt x="431220" y="629860"/>
                </a:moveTo>
                <a:cubicBezTo>
                  <a:pt x="428848" y="630335"/>
                  <a:pt x="427425" y="631046"/>
                  <a:pt x="426951" y="631995"/>
                </a:cubicBezTo>
                <a:cubicBezTo>
                  <a:pt x="426476" y="632944"/>
                  <a:pt x="425765" y="633893"/>
                  <a:pt x="424816" y="634842"/>
                </a:cubicBezTo>
                <a:cubicBezTo>
                  <a:pt x="425290" y="636265"/>
                  <a:pt x="425883" y="637688"/>
                  <a:pt x="426595" y="639111"/>
                </a:cubicBezTo>
                <a:cubicBezTo>
                  <a:pt x="427306" y="640534"/>
                  <a:pt x="428137" y="641483"/>
                  <a:pt x="429085" y="641957"/>
                </a:cubicBezTo>
                <a:cubicBezTo>
                  <a:pt x="432880" y="641009"/>
                  <a:pt x="434659" y="639230"/>
                  <a:pt x="434422" y="636621"/>
                </a:cubicBezTo>
                <a:cubicBezTo>
                  <a:pt x="434185" y="634011"/>
                  <a:pt x="433118" y="631758"/>
                  <a:pt x="431220" y="629860"/>
                </a:cubicBezTo>
                <a:close/>
                <a:moveTo>
                  <a:pt x="276806" y="629860"/>
                </a:moveTo>
                <a:cubicBezTo>
                  <a:pt x="275857" y="630335"/>
                  <a:pt x="275265" y="630928"/>
                  <a:pt x="275027" y="631639"/>
                </a:cubicBezTo>
                <a:cubicBezTo>
                  <a:pt x="274790" y="632351"/>
                  <a:pt x="275027" y="633181"/>
                  <a:pt x="275739" y="634130"/>
                </a:cubicBezTo>
                <a:cubicBezTo>
                  <a:pt x="276450" y="635079"/>
                  <a:pt x="277992" y="635079"/>
                  <a:pt x="280364" y="634130"/>
                </a:cubicBezTo>
                <a:cubicBezTo>
                  <a:pt x="279415" y="633181"/>
                  <a:pt x="279415" y="632232"/>
                  <a:pt x="280364" y="631284"/>
                </a:cubicBezTo>
                <a:cubicBezTo>
                  <a:pt x="278941" y="629860"/>
                  <a:pt x="277755" y="629386"/>
                  <a:pt x="276806" y="629860"/>
                </a:cubicBezTo>
                <a:close/>
                <a:moveTo>
                  <a:pt x="266844" y="629860"/>
                </a:moveTo>
                <a:cubicBezTo>
                  <a:pt x="265895" y="630809"/>
                  <a:pt x="265895" y="632470"/>
                  <a:pt x="266844" y="634842"/>
                </a:cubicBezTo>
                <a:cubicBezTo>
                  <a:pt x="267793" y="637213"/>
                  <a:pt x="266370" y="637925"/>
                  <a:pt x="262575" y="636976"/>
                </a:cubicBezTo>
                <a:cubicBezTo>
                  <a:pt x="263998" y="640771"/>
                  <a:pt x="265777" y="641483"/>
                  <a:pt x="267911" y="639111"/>
                </a:cubicBezTo>
                <a:cubicBezTo>
                  <a:pt x="270046" y="636739"/>
                  <a:pt x="271588" y="635079"/>
                  <a:pt x="272537" y="634130"/>
                </a:cubicBezTo>
                <a:cubicBezTo>
                  <a:pt x="271588" y="632707"/>
                  <a:pt x="270639" y="631877"/>
                  <a:pt x="269690" y="631639"/>
                </a:cubicBezTo>
                <a:cubicBezTo>
                  <a:pt x="268742" y="631402"/>
                  <a:pt x="267793" y="630809"/>
                  <a:pt x="266844" y="629860"/>
                </a:cubicBezTo>
                <a:close/>
                <a:moveTo>
                  <a:pt x="358638" y="625591"/>
                </a:moveTo>
                <a:cubicBezTo>
                  <a:pt x="357215" y="626540"/>
                  <a:pt x="356860" y="627726"/>
                  <a:pt x="357571" y="629149"/>
                </a:cubicBezTo>
                <a:cubicBezTo>
                  <a:pt x="358283" y="630572"/>
                  <a:pt x="359113" y="631758"/>
                  <a:pt x="360062" y="632707"/>
                </a:cubicBezTo>
                <a:cubicBezTo>
                  <a:pt x="361959" y="631284"/>
                  <a:pt x="362434" y="630098"/>
                  <a:pt x="361485" y="629149"/>
                </a:cubicBezTo>
                <a:cubicBezTo>
                  <a:pt x="360536" y="628200"/>
                  <a:pt x="359587" y="627014"/>
                  <a:pt x="358638" y="625591"/>
                </a:cubicBezTo>
                <a:close/>
                <a:moveTo>
                  <a:pt x="231976" y="618475"/>
                </a:moveTo>
                <a:cubicBezTo>
                  <a:pt x="230079" y="617526"/>
                  <a:pt x="227707" y="617764"/>
                  <a:pt x="224861" y="619187"/>
                </a:cubicBezTo>
                <a:cubicBezTo>
                  <a:pt x="225335" y="622033"/>
                  <a:pt x="226284" y="623456"/>
                  <a:pt x="227707" y="623456"/>
                </a:cubicBezTo>
                <a:cubicBezTo>
                  <a:pt x="229130" y="623456"/>
                  <a:pt x="230316" y="623931"/>
                  <a:pt x="231265" y="624879"/>
                </a:cubicBezTo>
                <a:cubicBezTo>
                  <a:pt x="233162" y="623931"/>
                  <a:pt x="233400" y="621796"/>
                  <a:pt x="231976" y="618475"/>
                </a:cubicBezTo>
                <a:close/>
                <a:moveTo>
                  <a:pt x="389237" y="609936"/>
                </a:moveTo>
                <a:cubicBezTo>
                  <a:pt x="388288" y="610410"/>
                  <a:pt x="388288" y="612189"/>
                  <a:pt x="389237" y="615273"/>
                </a:cubicBezTo>
                <a:cubicBezTo>
                  <a:pt x="390185" y="618356"/>
                  <a:pt x="391609" y="619187"/>
                  <a:pt x="393506" y="617764"/>
                </a:cubicBezTo>
                <a:cubicBezTo>
                  <a:pt x="392557" y="615866"/>
                  <a:pt x="391846" y="614324"/>
                  <a:pt x="391371" y="613138"/>
                </a:cubicBezTo>
                <a:cubicBezTo>
                  <a:pt x="390897" y="611952"/>
                  <a:pt x="390185" y="610885"/>
                  <a:pt x="389237" y="609936"/>
                </a:cubicBezTo>
                <a:close/>
                <a:moveTo>
                  <a:pt x="437624" y="598551"/>
                </a:moveTo>
                <a:cubicBezTo>
                  <a:pt x="436201" y="600923"/>
                  <a:pt x="435964" y="602702"/>
                  <a:pt x="436913" y="603888"/>
                </a:cubicBezTo>
                <a:cubicBezTo>
                  <a:pt x="437862" y="605074"/>
                  <a:pt x="438573" y="607327"/>
                  <a:pt x="439048" y="610648"/>
                </a:cubicBezTo>
                <a:cubicBezTo>
                  <a:pt x="440945" y="609699"/>
                  <a:pt x="441301" y="608039"/>
                  <a:pt x="440115" y="605667"/>
                </a:cubicBezTo>
                <a:cubicBezTo>
                  <a:pt x="438929" y="603295"/>
                  <a:pt x="438099" y="600923"/>
                  <a:pt x="437624" y="598551"/>
                </a:cubicBezTo>
                <a:close/>
                <a:moveTo>
                  <a:pt x="426239" y="593570"/>
                </a:moveTo>
                <a:cubicBezTo>
                  <a:pt x="425290" y="594518"/>
                  <a:pt x="425765" y="596060"/>
                  <a:pt x="427662" y="598195"/>
                </a:cubicBezTo>
                <a:cubicBezTo>
                  <a:pt x="429560" y="600330"/>
                  <a:pt x="430983" y="601871"/>
                  <a:pt x="431932" y="602820"/>
                </a:cubicBezTo>
                <a:cubicBezTo>
                  <a:pt x="434304" y="600923"/>
                  <a:pt x="434422" y="598788"/>
                  <a:pt x="432287" y="596416"/>
                </a:cubicBezTo>
                <a:cubicBezTo>
                  <a:pt x="430153" y="594044"/>
                  <a:pt x="428137" y="593095"/>
                  <a:pt x="426239" y="593570"/>
                </a:cubicBezTo>
                <a:close/>
                <a:moveTo>
                  <a:pt x="413430" y="589300"/>
                </a:moveTo>
                <a:cubicBezTo>
                  <a:pt x="412007" y="592146"/>
                  <a:pt x="412482" y="596416"/>
                  <a:pt x="414854" y="602109"/>
                </a:cubicBezTo>
                <a:cubicBezTo>
                  <a:pt x="416277" y="601160"/>
                  <a:pt x="416633" y="599381"/>
                  <a:pt x="415921" y="596772"/>
                </a:cubicBezTo>
                <a:cubicBezTo>
                  <a:pt x="415209" y="594163"/>
                  <a:pt x="414379" y="591672"/>
                  <a:pt x="413430" y="589300"/>
                </a:cubicBezTo>
                <a:close/>
                <a:moveTo>
                  <a:pt x="269690" y="588589"/>
                </a:moveTo>
                <a:cubicBezTo>
                  <a:pt x="268742" y="589537"/>
                  <a:pt x="268267" y="590368"/>
                  <a:pt x="268267" y="591079"/>
                </a:cubicBezTo>
                <a:cubicBezTo>
                  <a:pt x="268267" y="591791"/>
                  <a:pt x="267793" y="592384"/>
                  <a:pt x="266844" y="592858"/>
                </a:cubicBezTo>
                <a:cubicBezTo>
                  <a:pt x="269216" y="595230"/>
                  <a:pt x="270876" y="596297"/>
                  <a:pt x="271825" y="596060"/>
                </a:cubicBezTo>
                <a:cubicBezTo>
                  <a:pt x="272774" y="595823"/>
                  <a:pt x="274434" y="594518"/>
                  <a:pt x="276806" y="592146"/>
                </a:cubicBezTo>
                <a:cubicBezTo>
                  <a:pt x="275857" y="590249"/>
                  <a:pt x="274553" y="589656"/>
                  <a:pt x="272893" y="590368"/>
                </a:cubicBezTo>
                <a:cubicBezTo>
                  <a:pt x="271232" y="591079"/>
                  <a:pt x="270165" y="590486"/>
                  <a:pt x="269690" y="588589"/>
                </a:cubicBezTo>
                <a:close/>
                <a:moveTo>
                  <a:pt x="367889" y="587877"/>
                </a:moveTo>
                <a:cubicBezTo>
                  <a:pt x="365517" y="588351"/>
                  <a:pt x="364924" y="589656"/>
                  <a:pt x="366110" y="591791"/>
                </a:cubicBezTo>
                <a:cubicBezTo>
                  <a:pt x="367296" y="593925"/>
                  <a:pt x="366703" y="594993"/>
                  <a:pt x="364331" y="594993"/>
                </a:cubicBezTo>
                <a:cubicBezTo>
                  <a:pt x="365280" y="595467"/>
                  <a:pt x="365992" y="596297"/>
                  <a:pt x="366466" y="597483"/>
                </a:cubicBezTo>
                <a:cubicBezTo>
                  <a:pt x="366940" y="598669"/>
                  <a:pt x="368126" y="598788"/>
                  <a:pt x="370024" y="597839"/>
                </a:cubicBezTo>
                <a:cubicBezTo>
                  <a:pt x="368601" y="594993"/>
                  <a:pt x="368482" y="593095"/>
                  <a:pt x="369668" y="592146"/>
                </a:cubicBezTo>
                <a:cubicBezTo>
                  <a:pt x="370854" y="591198"/>
                  <a:pt x="370261" y="589775"/>
                  <a:pt x="367889" y="587877"/>
                </a:cubicBezTo>
                <a:close/>
                <a:moveTo>
                  <a:pt x="283922" y="583607"/>
                </a:moveTo>
                <a:cubicBezTo>
                  <a:pt x="282973" y="583133"/>
                  <a:pt x="282499" y="584438"/>
                  <a:pt x="282499" y="587521"/>
                </a:cubicBezTo>
                <a:cubicBezTo>
                  <a:pt x="282499" y="590605"/>
                  <a:pt x="280839" y="591435"/>
                  <a:pt x="277518" y="590012"/>
                </a:cubicBezTo>
                <a:cubicBezTo>
                  <a:pt x="277518" y="592858"/>
                  <a:pt x="276806" y="595111"/>
                  <a:pt x="275383" y="596772"/>
                </a:cubicBezTo>
                <a:cubicBezTo>
                  <a:pt x="273960" y="598432"/>
                  <a:pt x="273723" y="600685"/>
                  <a:pt x="274672" y="603532"/>
                </a:cubicBezTo>
                <a:cubicBezTo>
                  <a:pt x="272300" y="603532"/>
                  <a:pt x="270639" y="602583"/>
                  <a:pt x="269690" y="600685"/>
                </a:cubicBezTo>
                <a:cubicBezTo>
                  <a:pt x="268742" y="598788"/>
                  <a:pt x="267081" y="598314"/>
                  <a:pt x="264709" y="599262"/>
                </a:cubicBezTo>
                <a:cubicBezTo>
                  <a:pt x="263286" y="600685"/>
                  <a:pt x="263523" y="602583"/>
                  <a:pt x="265421" y="604955"/>
                </a:cubicBezTo>
                <a:cubicBezTo>
                  <a:pt x="263049" y="604481"/>
                  <a:pt x="261389" y="603769"/>
                  <a:pt x="260440" y="602820"/>
                </a:cubicBezTo>
                <a:cubicBezTo>
                  <a:pt x="259491" y="601871"/>
                  <a:pt x="258068" y="602583"/>
                  <a:pt x="256170" y="604955"/>
                </a:cubicBezTo>
                <a:cubicBezTo>
                  <a:pt x="254273" y="604481"/>
                  <a:pt x="252494" y="603769"/>
                  <a:pt x="250833" y="602820"/>
                </a:cubicBezTo>
                <a:cubicBezTo>
                  <a:pt x="249173" y="601871"/>
                  <a:pt x="247869" y="599737"/>
                  <a:pt x="246920" y="596416"/>
                </a:cubicBezTo>
                <a:cubicBezTo>
                  <a:pt x="242176" y="602583"/>
                  <a:pt x="238144" y="602583"/>
                  <a:pt x="234823" y="596416"/>
                </a:cubicBezTo>
                <a:cubicBezTo>
                  <a:pt x="233874" y="599737"/>
                  <a:pt x="233874" y="602583"/>
                  <a:pt x="234823" y="604955"/>
                </a:cubicBezTo>
                <a:cubicBezTo>
                  <a:pt x="235772" y="607327"/>
                  <a:pt x="234348" y="608987"/>
                  <a:pt x="230553" y="609936"/>
                </a:cubicBezTo>
                <a:cubicBezTo>
                  <a:pt x="231502" y="612308"/>
                  <a:pt x="232925" y="613731"/>
                  <a:pt x="234823" y="614206"/>
                </a:cubicBezTo>
                <a:cubicBezTo>
                  <a:pt x="236720" y="614680"/>
                  <a:pt x="238144" y="616815"/>
                  <a:pt x="239092" y="620610"/>
                </a:cubicBezTo>
                <a:cubicBezTo>
                  <a:pt x="241464" y="619661"/>
                  <a:pt x="243480" y="619898"/>
                  <a:pt x="245141" y="621321"/>
                </a:cubicBezTo>
                <a:cubicBezTo>
                  <a:pt x="246801" y="622745"/>
                  <a:pt x="248106" y="622270"/>
                  <a:pt x="249054" y="619898"/>
                </a:cubicBezTo>
                <a:cubicBezTo>
                  <a:pt x="245259" y="616103"/>
                  <a:pt x="242413" y="613731"/>
                  <a:pt x="240515" y="612782"/>
                </a:cubicBezTo>
                <a:cubicBezTo>
                  <a:pt x="240515" y="610410"/>
                  <a:pt x="241346" y="609580"/>
                  <a:pt x="243006" y="610292"/>
                </a:cubicBezTo>
                <a:cubicBezTo>
                  <a:pt x="244666" y="611003"/>
                  <a:pt x="245971" y="610885"/>
                  <a:pt x="246920" y="609936"/>
                </a:cubicBezTo>
                <a:cubicBezTo>
                  <a:pt x="244548" y="612308"/>
                  <a:pt x="244904" y="614087"/>
                  <a:pt x="247987" y="615273"/>
                </a:cubicBezTo>
                <a:cubicBezTo>
                  <a:pt x="251071" y="616459"/>
                  <a:pt x="253324" y="615866"/>
                  <a:pt x="254747" y="613494"/>
                </a:cubicBezTo>
                <a:cubicBezTo>
                  <a:pt x="253324" y="612071"/>
                  <a:pt x="251901" y="610766"/>
                  <a:pt x="250478" y="609580"/>
                </a:cubicBezTo>
                <a:cubicBezTo>
                  <a:pt x="249054" y="608394"/>
                  <a:pt x="247157" y="607801"/>
                  <a:pt x="244785" y="607801"/>
                </a:cubicBezTo>
                <a:cubicBezTo>
                  <a:pt x="245734" y="606853"/>
                  <a:pt x="245852" y="605785"/>
                  <a:pt x="245141" y="604599"/>
                </a:cubicBezTo>
                <a:cubicBezTo>
                  <a:pt x="244429" y="603413"/>
                  <a:pt x="244548" y="602346"/>
                  <a:pt x="245497" y="601397"/>
                </a:cubicBezTo>
                <a:cubicBezTo>
                  <a:pt x="247394" y="603295"/>
                  <a:pt x="249410" y="604599"/>
                  <a:pt x="251545" y="605311"/>
                </a:cubicBezTo>
                <a:cubicBezTo>
                  <a:pt x="253680" y="606022"/>
                  <a:pt x="254984" y="608513"/>
                  <a:pt x="255459" y="612782"/>
                </a:cubicBezTo>
                <a:cubicBezTo>
                  <a:pt x="257356" y="613257"/>
                  <a:pt x="259017" y="613613"/>
                  <a:pt x="260440" y="613850"/>
                </a:cubicBezTo>
                <a:cubicBezTo>
                  <a:pt x="261863" y="614087"/>
                  <a:pt x="263523" y="614206"/>
                  <a:pt x="265421" y="614206"/>
                </a:cubicBezTo>
                <a:cubicBezTo>
                  <a:pt x="266844" y="616578"/>
                  <a:pt x="266963" y="618119"/>
                  <a:pt x="265777" y="618831"/>
                </a:cubicBezTo>
                <a:cubicBezTo>
                  <a:pt x="264591" y="619542"/>
                  <a:pt x="264472" y="620847"/>
                  <a:pt x="265421" y="622745"/>
                </a:cubicBezTo>
                <a:cubicBezTo>
                  <a:pt x="267318" y="622745"/>
                  <a:pt x="268386" y="622389"/>
                  <a:pt x="268623" y="621677"/>
                </a:cubicBezTo>
                <a:cubicBezTo>
                  <a:pt x="268860" y="620966"/>
                  <a:pt x="268742" y="620373"/>
                  <a:pt x="268267" y="619898"/>
                </a:cubicBezTo>
                <a:cubicBezTo>
                  <a:pt x="267793" y="619424"/>
                  <a:pt x="267437" y="618831"/>
                  <a:pt x="267200" y="618119"/>
                </a:cubicBezTo>
                <a:cubicBezTo>
                  <a:pt x="266963" y="617408"/>
                  <a:pt x="267556" y="617052"/>
                  <a:pt x="268979" y="617052"/>
                </a:cubicBezTo>
                <a:cubicBezTo>
                  <a:pt x="268979" y="614206"/>
                  <a:pt x="268149" y="612189"/>
                  <a:pt x="266488" y="611003"/>
                </a:cubicBezTo>
                <a:cubicBezTo>
                  <a:pt x="264828" y="609817"/>
                  <a:pt x="265184" y="608513"/>
                  <a:pt x="267556" y="607090"/>
                </a:cubicBezTo>
                <a:cubicBezTo>
                  <a:pt x="268504" y="607090"/>
                  <a:pt x="269097" y="607801"/>
                  <a:pt x="269335" y="609224"/>
                </a:cubicBezTo>
                <a:cubicBezTo>
                  <a:pt x="269572" y="610648"/>
                  <a:pt x="270165" y="611122"/>
                  <a:pt x="271114" y="610648"/>
                </a:cubicBezTo>
                <a:cubicBezTo>
                  <a:pt x="273011" y="612071"/>
                  <a:pt x="273248" y="611715"/>
                  <a:pt x="271825" y="609580"/>
                </a:cubicBezTo>
                <a:cubicBezTo>
                  <a:pt x="270402" y="607446"/>
                  <a:pt x="269216" y="606141"/>
                  <a:pt x="268267" y="605667"/>
                </a:cubicBezTo>
                <a:cubicBezTo>
                  <a:pt x="270165" y="604718"/>
                  <a:pt x="271351" y="605192"/>
                  <a:pt x="271825" y="607090"/>
                </a:cubicBezTo>
                <a:cubicBezTo>
                  <a:pt x="272300" y="608987"/>
                  <a:pt x="273486" y="609462"/>
                  <a:pt x="275383" y="608513"/>
                </a:cubicBezTo>
                <a:cubicBezTo>
                  <a:pt x="276332" y="610410"/>
                  <a:pt x="276213" y="611834"/>
                  <a:pt x="275027" y="612782"/>
                </a:cubicBezTo>
                <a:cubicBezTo>
                  <a:pt x="273841" y="613731"/>
                  <a:pt x="273248" y="614680"/>
                  <a:pt x="273248" y="615629"/>
                </a:cubicBezTo>
                <a:cubicBezTo>
                  <a:pt x="273723" y="618001"/>
                  <a:pt x="275146" y="619424"/>
                  <a:pt x="277518" y="619898"/>
                </a:cubicBezTo>
                <a:cubicBezTo>
                  <a:pt x="279890" y="620373"/>
                  <a:pt x="280601" y="621796"/>
                  <a:pt x="279653" y="624168"/>
                </a:cubicBezTo>
                <a:cubicBezTo>
                  <a:pt x="280601" y="622745"/>
                  <a:pt x="281669" y="619780"/>
                  <a:pt x="282855" y="615273"/>
                </a:cubicBezTo>
                <a:cubicBezTo>
                  <a:pt x="284041" y="610766"/>
                  <a:pt x="285820" y="607090"/>
                  <a:pt x="288192" y="604243"/>
                </a:cubicBezTo>
                <a:cubicBezTo>
                  <a:pt x="287717" y="603295"/>
                  <a:pt x="287124" y="602820"/>
                  <a:pt x="286413" y="602820"/>
                </a:cubicBezTo>
                <a:cubicBezTo>
                  <a:pt x="285701" y="602820"/>
                  <a:pt x="285108" y="602346"/>
                  <a:pt x="284634" y="601397"/>
                </a:cubicBezTo>
                <a:cubicBezTo>
                  <a:pt x="288429" y="602346"/>
                  <a:pt x="289971" y="600448"/>
                  <a:pt x="289259" y="595704"/>
                </a:cubicBezTo>
                <a:cubicBezTo>
                  <a:pt x="288547" y="590960"/>
                  <a:pt x="286768" y="586928"/>
                  <a:pt x="283922" y="583607"/>
                </a:cubicBezTo>
                <a:close/>
                <a:moveTo>
                  <a:pt x="345830" y="576492"/>
                </a:moveTo>
                <a:cubicBezTo>
                  <a:pt x="344881" y="577440"/>
                  <a:pt x="344288" y="578389"/>
                  <a:pt x="344051" y="579338"/>
                </a:cubicBezTo>
                <a:cubicBezTo>
                  <a:pt x="343814" y="580287"/>
                  <a:pt x="342984" y="579575"/>
                  <a:pt x="341560" y="577203"/>
                </a:cubicBezTo>
                <a:cubicBezTo>
                  <a:pt x="340612" y="577678"/>
                  <a:pt x="340137" y="578508"/>
                  <a:pt x="340137" y="579694"/>
                </a:cubicBezTo>
                <a:cubicBezTo>
                  <a:pt x="340137" y="580880"/>
                  <a:pt x="340256" y="582184"/>
                  <a:pt x="340493" y="583607"/>
                </a:cubicBezTo>
                <a:cubicBezTo>
                  <a:pt x="340730" y="585031"/>
                  <a:pt x="340849" y="586217"/>
                  <a:pt x="340849" y="587165"/>
                </a:cubicBezTo>
                <a:cubicBezTo>
                  <a:pt x="340849" y="588114"/>
                  <a:pt x="340374" y="588114"/>
                  <a:pt x="339426" y="587165"/>
                </a:cubicBezTo>
                <a:cubicBezTo>
                  <a:pt x="340374" y="589537"/>
                  <a:pt x="341916" y="592028"/>
                  <a:pt x="344051" y="594637"/>
                </a:cubicBezTo>
                <a:cubicBezTo>
                  <a:pt x="346186" y="597246"/>
                  <a:pt x="348439" y="599974"/>
                  <a:pt x="350811" y="602820"/>
                </a:cubicBezTo>
                <a:cubicBezTo>
                  <a:pt x="352234" y="599974"/>
                  <a:pt x="352709" y="597246"/>
                  <a:pt x="352234" y="594637"/>
                </a:cubicBezTo>
                <a:cubicBezTo>
                  <a:pt x="351760" y="592028"/>
                  <a:pt x="350811" y="589063"/>
                  <a:pt x="349388" y="585742"/>
                </a:cubicBezTo>
                <a:cubicBezTo>
                  <a:pt x="350337" y="586691"/>
                  <a:pt x="351641" y="586691"/>
                  <a:pt x="353302" y="585742"/>
                </a:cubicBezTo>
                <a:cubicBezTo>
                  <a:pt x="354962" y="584793"/>
                  <a:pt x="355792" y="585505"/>
                  <a:pt x="355792" y="587877"/>
                </a:cubicBezTo>
                <a:cubicBezTo>
                  <a:pt x="356741" y="585031"/>
                  <a:pt x="355674" y="583014"/>
                  <a:pt x="352590" y="581828"/>
                </a:cubicBezTo>
                <a:cubicBezTo>
                  <a:pt x="349506" y="580643"/>
                  <a:pt x="347253" y="578864"/>
                  <a:pt x="345830" y="576492"/>
                </a:cubicBezTo>
                <a:close/>
                <a:moveTo>
                  <a:pt x="287480" y="576492"/>
                </a:moveTo>
                <a:cubicBezTo>
                  <a:pt x="286531" y="576492"/>
                  <a:pt x="285938" y="576729"/>
                  <a:pt x="285701" y="577203"/>
                </a:cubicBezTo>
                <a:cubicBezTo>
                  <a:pt x="285464" y="577678"/>
                  <a:pt x="284871" y="578389"/>
                  <a:pt x="283922" y="579338"/>
                </a:cubicBezTo>
                <a:cubicBezTo>
                  <a:pt x="284397" y="580287"/>
                  <a:pt x="284989" y="580998"/>
                  <a:pt x="285701" y="581473"/>
                </a:cubicBezTo>
                <a:cubicBezTo>
                  <a:pt x="286413" y="581947"/>
                  <a:pt x="287006" y="582659"/>
                  <a:pt x="287480" y="583607"/>
                </a:cubicBezTo>
                <a:cubicBezTo>
                  <a:pt x="288903" y="582184"/>
                  <a:pt x="288903" y="579812"/>
                  <a:pt x="287480" y="576492"/>
                </a:cubicBezTo>
                <a:close/>
                <a:moveTo>
                  <a:pt x="369312" y="575068"/>
                </a:moveTo>
                <a:cubicBezTo>
                  <a:pt x="366940" y="576492"/>
                  <a:pt x="366466" y="577678"/>
                  <a:pt x="367889" y="578626"/>
                </a:cubicBezTo>
                <a:cubicBezTo>
                  <a:pt x="369312" y="579575"/>
                  <a:pt x="370261" y="581236"/>
                  <a:pt x="370735" y="583607"/>
                </a:cubicBezTo>
                <a:cubicBezTo>
                  <a:pt x="371684" y="583607"/>
                  <a:pt x="373107" y="583133"/>
                  <a:pt x="375005" y="582184"/>
                </a:cubicBezTo>
                <a:cubicBezTo>
                  <a:pt x="375954" y="580761"/>
                  <a:pt x="375598" y="579338"/>
                  <a:pt x="373938" y="577915"/>
                </a:cubicBezTo>
                <a:cubicBezTo>
                  <a:pt x="372277" y="576492"/>
                  <a:pt x="370735" y="575543"/>
                  <a:pt x="369312" y="575068"/>
                </a:cubicBezTo>
                <a:close/>
                <a:moveTo>
                  <a:pt x="431220" y="571511"/>
                </a:moveTo>
                <a:cubicBezTo>
                  <a:pt x="427899" y="575306"/>
                  <a:pt x="427425" y="581236"/>
                  <a:pt x="429797" y="589300"/>
                </a:cubicBezTo>
                <a:cubicBezTo>
                  <a:pt x="434541" y="587877"/>
                  <a:pt x="436676" y="585149"/>
                  <a:pt x="436201" y="581117"/>
                </a:cubicBezTo>
                <a:cubicBezTo>
                  <a:pt x="435727" y="577085"/>
                  <a:pt x="434066" y="573882"/>
                  <a:pt x="431220" y="571511"/>
                </a:cubicBezTo>
                <a:close/>
                <a:moveTo>
                  <a:pt x="249054" y="569376"/>
                </a:moveTo>
                <a:cubicBezTo>
                  <a:pt x="246683" y="570325"/>
                  <a:pt x="246327" y="571748"/>
                  <a:pt x="247987" y="573645"/>
                </a:cubicBezTo>
                <a:cubicBezTo>
                  <a:pt x="249647" y="575543"/>
                  <a:pt x="251189" y="576966"/>
                  <a:pt x="252612" y="577915"/>
                </a:cubicBezTo>
                <a:cubicBezTo>
                  <a:pt x="254036" y="577440"/>
                  <a:pt x="254629" y="576492"/>
                  <a:pt x="254391" y="575068"/>
                </a:cubicBezTo>
                <a:cubicBezTo>
                  <a:pt x="254154" y="573645"/>
                  <a:pt x="253561" y="572222"/>
                  <a:pt x="252612" y="570799"/>
                </a:cubicBezTo>
                <a:cubicBezTo>
                  <a:pt x="251189" y="571748"/>
                  <a:pt x="250003" y="571273"/>
                  <a:pt x="249054" y="569376"/>
                </a:cubicBezTo>
                <a:close/>
                <a:moveTo>
                  <a:pt x="418412" y="565106"/>
                </a:moveTo>
                <a:cubicBezTo>
                  <a:pt x="420309" y="566055"/>
                  <a:pt x="421258" y="567004"/>
                  <a:pt x="421258" y="567953"/>
                </a:cubicBezTo>
                <a:cubicBezTo>
                  <a:pt x="421258" y="568901"/>
                  <a:pt x="421021" y="569850"/>
                  <a:pt x="420546" y="570799"/>
                </a:cubicBezTo>
                <a:cubicBezTo>
                  <a:pt x="420072" y="571748"/>
                  <a:pt x="419835" y="572815"/>
                  <a:pt x="419835" y="574001"/>
                </a:cubicBezTo>
                <a:cubicBezTo>
                  <a:pt x="419835" y="575187"/>
                  <a:pt x="420546" y="576254"/>
                  <a:pt x="421969" y="577203"/>
                </a:cubicBezTo>
                <a:cubicBezTo>
                  <a:pt x="423393" y="575780"/>
                  <a:pt x="423867" y="573171"/>
                  <a:pt x="423393" y="569376"/>
                </a:cubicBezTo>
                <a:cubicBezTo>
                  <a:pt x="422918" y="565581"/>
                  <a:pt x="421258" y="564157"/>
                  <a:pt x="418412" y="565106"/>
                </a:cubicBezTo>
                <a:close/>
                <a:moveTo>
                  <a:pt x="283211" y="564395"/>
                </a:moveTo>
                <a:cubicBezTo>
                  <a:pt x="282262" y="565343"/>
                  <a:pt x="281669" y="566529"/>
                  <a:pt x="281432" y="567953"/>
                </a:cubicBezTo>
                <a:cubicBezTo>
                  <a:pt x="281194" y="569376"/>
                  <a:pt x="280601" y="570562"/>
                  <a:pt x="279653" y="571511"/>
                </a:cubicBezTo>
                <a:cubicBezTo>
                  <a:pt x="281076" y="573408"/>
                  <a:pt x="282736" y="574357"/>
                  <a:pt x="284634" y="574357"/>
                </a:cubicBezTo>
                <a:cubicBezTo>
                  <a:pt x="286531" y="574357"/>
                  <a:pt x="288666" y="574120"/>
                  <a:pt x="291038" y="573645"/>
                </a:cubicBezTo>
                <a:cubicBezTo>
                  <a:pt x="291987" y="571748"/>
                  <a:pt x="291868" y="570562"/>
                  <a:pt x="290682" y="570087"/>
                </a:cubicBezTo>
                <a:cubicBezTo>
                  <a:pt x="289496" y="569613"/>
                  <a:pt x="288666" y="568190"/>
                  <a:pt x="288192" y="565818"/>
                </a:cubicBezTo>
                <a:cubicBezTo>
                  <a:pt x="286294" y="568664"/>
                  <a:pt x="284634" y="568190"/>
                  <a:pt x="283211" y="564395"/>
                </a:cubicBezTo>
                <a:close/>
                <a:moveTo>
                  <a:pt x="379274" y="560837"/>
                </a:moveTo>
                <a:cubicBezTo>
                  <a:pt x="376902" y="561786"/>
                  <a:pt x="375598" y="562972"/>
                  <a:pt x="375361" y="564395"/>
                </a:cubicBezTo>
                <a:cubicBezTo>
                  <a:pt x="375124" y="565818"/>
                  <a:pt x="374056" y="566292"/>
                  <a:pt x="372159" y="565818"/>
                </a:cubicBezTo>
                <a:cubicBezTo>
                  <a:pt x="370735" y="567715"/>
                  <a:pt x="371447" y="568664"/>
                  <a:pt x="374293" y="568664"/>
                </a:cubicBezTo>
                <a:cubicBezTo>
                  <a:pt x="377140" y="568664"/>
                  <a:pt x="378563" y="569850"/>
                  <a:pt x="378563" y="572222"/>
                </a:cubicBezTo>
                <a:cubicBezTo>
                  <a:pt x="379986" y="571273"/>
                  <a:pt x="380579" y="570325"/>
                  <a:pt x="380342" y="569376"/>
                </a:cubicBezTo>
                <a:cubicBezTo>
                  <a:pt x="380105" y="568427"/>
                  <a:pt x="380935" y="567715"/>
                  <a:pt x="382832" y="567241"/>
                </a:cubicBezTo>
                <a:cubicBezTo>
                  <a:pt x="382358" y="564869"/>
                  <a:pt x="381172" y="562734"/>
                  <a:pt x="379274" y="560837"/>
                </a:cubicBezTo>
                <a:close/>
                <a:moveTo>
                  <a:pt x="259728" y="553009"/>
                </a:moveTo>
                <a:cubicBezTo>
                  <a:pt x="257831" y="555381"/>
                  <a:pt x="257949" y="557279"/>
                  <a:pt x="260084" y="558702"/>
                </a:cubicBezTo>
                <a:cubicBezTo>
                  <a:pt x="262219" y="560125"/>
                  <a:pt x="263761" y="561548"/>
                  <a:pt x="264709" y="562972"/>
                </a:cubicBezTo>
                <a:cubicBezTo>
                  <a:pt x="267081" y="560600"/>
                  <a:pt x="267200" y="558821"/>
                  <a:pt x="265065" y="557635"/>
                </a:cubicBezTo>
                <a:cubicBezTo>
                  <a:pt x="262930" y="556449"/>
                  <a:pt x="261151" y="554907"/>
                  <a:pt x="259728" y="553009"/>
                </a:cubicBezTo>
                <a:close/>
                <a:moveTo>
                  <a:pt x="355792" y="550163"/>
                </a:moveTo>
                <a:cubicBezTo>
                  <a:pt x="354843" y="551586"/>
                  <a:pt x="354369" y="553128"/>
                  <a:pt x="354369" y="554788"/>
                </a:cubicBezTo>
                <a:cubicBezTo>
                  <a:pt x="354369" y="556449"/>
                  <a:pt x="353895" y="557753"/>
                  <a:pt x="352946" y="558702"/>
                </a:cubicBezTo>
                <a:cubicBezTo>
                  <a:pt x="350574" y="557753"/>
                  <a:pt x="349032" y="557516"/>
                  <a:pt x="348321" y="557990"/>
                </a:cubicBezTo>
                <a:cubicBezTo>
                  <a:pt x="347609" y="558465"/>
                  <a:pt x="346067" y="559414"/>
                  <a:pt x="343695" y="560837"/>
                </a:cubicBezTo>
                <a:cubicBezTo>
                  <a:pt x="344170" y="563209"/>
                  <a:pt x="345000" y="564276"/>
                  <a:pt x="346186" y="564039"/>
                </a:cubicBezTo>
                <a:cubicBezTo>
                  <a:pt x="347372" y="563802"/>
                  <a:pt x="348439" y="564395"/>
                  <a:pt x="349388" y="565818"/>
                </a:cubicBezTo>
                <a:cubicBezTo>
                  <a:pt x="350337" y="565343"/>
                  <a:pt x="350574" y="564988"/>
                  <a:pt x="350099" y="564750"/>
                </a:cubicBezTo>
                <a:cubicBezTo>
                  <a:pt x="349625" y="564513"/>
                  <a:pt x="349151" y="564632"/>
                  <a:pt x="348676" y="565106"/>
                </a:cubicBezTo>
                <a:cubicBezTo>
                  <a:pt x="348676" y="564157"/>
                  <a:pt x="349862" y="562972"/>
                  <a:pt x="352234" y="561548"/>
                </a:cubicBezTo>
                <a:cubicBezTo>
                  <a:pt x="356504" y="565818"/>
                  <a:pt x="360062" y="570087"/>
                  <a:pt x="362908" y="574357"/>
                </a:cubicBezTo>
                <a:cubicBezTo>
                  <a:pt x="363857" y="571985"/>
                  <a:pt x="363975" y="570443"/>
                  <a:pt x="363264" y="569732"/>
                </a:cubicBezTo>
                <a:cubicBezTo>
                  <a:pt x="362552" y="569020"/>
                  <a:pt x="364094" y="568664"/>
                  <a:pt x="367889" y="568664"/>
                </a:cubicBezTo>
                <a:cubicBezTo>
                  <a:pt x="366940" y="564869"/>
                  <a:pt x="366703" y="562734"/>
                  <a:pt x="367177" y="562260"/>
                </a:cubicBezTo>
                <a:cubicBezTo>
                  <a:pt x="366229" y="561311"/>
                  <a:pt x="364806" y="560718"/>
                  <a:pt x="362908" y="560481"/>
                </a:cubicBezTo>
                <a:cubicBezTo>
                  <a:pt x="361010" y="560244"/>
                  <a:pt x="359113" y="559651"/>
                  <a:pt x="357215" y="558702"/>
                </a:cubicBezTo>
                <a:cubicBezTo>
                  <a:pt x="358638" y="557753"/>
                  <a:pt x="359231" y="556330"/>
                  <a:pt x="358994" y="554432"/>
                </a:cubicBezTo>
                <a:cubicBezTo>
                  <a:pt x="358757" y="552535"/>
                  <a:pt x="357690" y="551112"/>
                  <a:pt x="355792" y="550163"/>
                </a:cubicBezTo>
                <a:close/>
                <a:moveTo>
                  <a:pt x="382832" y="546605"/>
                </a:moveTo>
                <a:cubicBezTo>
                  <a:pt x="381884" y="546605"/>
                  <a:pt x="380460" y="547079"/>
                  <a:pt x="378563" y="548028"/>
                </a:cubicBezTo>
                <a:cubicBezTo>
                  <a:pt x="379037" y="549451"/>
                  <a:pt x="379512" y="550400"/>
                  <a:pt x="379986" y="550875"/>
                </a:cubicBezTo>
                <a:cubicBezTo>
                  <a:pt x="380460" y="551349"/>
                  <a:pt x="381172" y="552061"/>
                  <a:pt x="382121" y="553009"/>
                </a:cubicBezTo>
                <a:cubicBezTo>
                  <a:pt x="384018" y="551586"/>
                  <a:pt x="384256" y="549451"/>
                  <a:pt x="382832" y="546605"/>
                </a:cubicBezTo>
                <a:close/>
                <a:moveTo>
                  <a:pt x="339781" y="544115"/>
                </a:moveTo>
                <a:cubicBezTo>
                  <a:pt x="339070" y="545775"/>
                  <a:pt x="338003" y="546605"/>
                  <a:pt x="336579" y="546605"/>
                </a:cubicBezTo>
                <a:cubicBezTo>
                  <a:pt x="337054" y="547554"/>
                  <a:pt x="337291" y="548265"/>
                  <a:pt x="337291" y="548740"/>
                </a:cubicBezTo>
                <a:cubicBezTo>
                  <a:pt x="337291" y="549214"/>
                  <a:pt x="337528" y="549926"/>
                  <a:pt x="338003" y="550875"/>
                </a:cubicBezTo>
                <a:cubicBezTo>
                  <a:pt x="341798" y="550875"/>
                  <a:pt x="343221" y="550282"/>
                  <a:pt x="342272" y="549096"/>
                </a:cubicBezTo>
                <a:cubicBezTo>
                  <a:pt x="341323" y="547910"/>
                  <a:pt x="341323" y="546368"/>
                  <a:pt x="342272" y="544470"/>
                </a:cubicBezTo>
                <a:cubicBezTo>
                  <a:pt x="341323" y="542573"/>
                  <a:pt x="340493" y="542454"/>
                  <a:pt x="339781" y="544115"/>
                </a:cubicBezTo>
                <a:close/>
                <a:moveTo>
                  <a:pt x="269690" y="542336"/>
                </a:moveTo>
                <a:cubicBezTo>
                  <a:pt x="268742" y="545656"/>
                  <a:pt x="267911" y="547554"/>
                  <a:pt x="267200" y="548028"/>
                </a:cubicBezTo>
                <a:cubicBezTo>
                  <a:pt x="266488" y="548503"/>
                  <a:pt x="264709" y="548028"/>
                  <a:pt x="261863" y="546605"/>
                </a:cubicBezTo>
                <a:cubicBezTo>
                  <a:pt x="263286" y="548503"/>
                  <a:pt x="263642" y="549926"/>
                  <a:pt x="262930" y="550875"/>
                </a:cubicBezTo>
                <a:cubicBezTo>
                  <a:pt x="262219" y="551823"/>
                  <a:pt x="262337" y="553247"/>
                  <a:pt x="263286" y="555144"/>
                </a:cubicBezTo>
                <a:cubicBezTo>
                  <a:pt x="265658" y="556093"/>
                  <a:pt x="267318" y="555856"/>
                  <a:pt x="268267" y="554432"/>
                </a:cubicBezTo>
                <a:cubicBezTo>
                  <a:pt x="269216" y="553009"/>
                  <a:pt x="270876" y="552535"/>
                  <a:pt x="273248" y="553009"/>
                </a:cubicBezTo>
                <a:cubicBezTo>
                  <a:pt x="274197" y="556330"/>
                  <a:pt x="274434" y="558228"/>
                  <a:pt x="273960" y="558702"/>
                </a:cubicBezTo>
                <a:cubicBezTo>
                  <a:pt x="275383" y="558702"/>
                  <a:pt x="276688" y="558465"/>
                  <a:pt x="277874" y="557990"/>
                </a:cubicBezTo>
                <a:cubicBezTo>
                  <a:pt x="279060" y="557516"/>
                  <a:pt x="279890" y="559651"/>
                  <a:pt x="280364" y="564395"/>
                </a:cubicBezTo>
                <a:cubicBezTo>
                  <a:pt x="284159" y="562497"/>
                  <a:pt x="287243" y="561311"/>
                  <a:pt x="289615" y="560837"/>
                </a:cubicBezTo>
                <a:cubicBezTo>
                  <a:pt x="289615" y="557042"/>
                  <a:pt x="289140" y="555025"/>
                  <a:pt x="288192" y="554788"/>
                </a:cubicBezTo>
                <a:cubicBezTo>
                  <a:pt x="287243" y="554551"/>
                  <a:pt x="285820" y="552772"/>
                  <a:pt x="283922" y="549451"/>
                </a:cubicBezTo>
                <a:cubicBezTo>
                  <a:pt x="282973" y="551823"/>
                  <a:pt x="281432" y="552179"/>
                  <a:pt x="279297" y="550519"/>
                </a:cubicBezTo>
                <a:cubicBezTo>
                  <a:pt x="277162" y="548858"/>
                  <a:pt x="275620" y="549451"/>
                  <a:pt x="274672" y="552298"/>
                </a:cubicBezTo>
                <a:cubicBezTo>
                  <a:pt x="273723" y="549926"/>
                  <a:pt x="272774" y="548265"/>
                  <a:pt x="271825" y="547317"/>
                </a:cubicBezTo>
                <a:cubicBezTo>
                  <a:pt x="270876" y="546368"/>
                  <a:pt x="270165" y="544708"/>
                  <a:pt x="269690" y="542336"/>
                </a:cubicBezTo>
                <a:close/>
                <a:moveTo>
                  <a:pt x="325194" y="540201"/>
                </a:moveTo>
                <a:cubicBezTo>
                  <a:pt x="323296" y="541150"/>
                  <a:pt x="322941" y="543047"/>
                  <a:pt x="324127" y="545893"/>
                </a:cubicBezTo>
                <a:cubicBezTo>
                  <a:pt x="325313" y="548740"/>
                  <a:pt x="327092" y="549214"/>
                  <a:pt x="329464" y="547317"/>
                </a:cubicBezTo>
                <a:cubicBezTo>
                  <a:pt x="328989" y="545893"/>
                  <a:pt x="328396" y="544470"/>
                  <a:pt x="327685" y="543047"/>
                </a:cubicBezTo>
                <a:cubicBezTo>
                  <a:pt x="326973" y="541624"/>
                  <a:pt x="326143" y="540675"/>
                  <a:pt x="325194" y="540201"/>
                </a:cubicBezTo>
                <a:close/>
                <a:moveTo>
                  <a:pt x="357215" y="538066"/>
                </a:moveTo>
                <a:cubicBezTo>
                  <a:pt x="356267" y="539489"/>
                  <a:pt x="356029" y="540794"/>
                  <a:pt x="356504" y="541980"/>
                </a:cubicBezTo>
                <a:cubicBezTo>
                  <a:pt x="356978" y="543166"/>
                  <a:pt x="357808" y="544233"/>
                  <a:pt x="358994" y="545182"/>
                </a:cubicBezTo>
                <a:cubicBezTo>
                  <a:pt x="360180" y="546131"/>
                  <a:pt x="361129" y="547198"/>
                  <a:pt x="361841" y="548384"/>
                </a:cubicBezTo>
                <a:cubicBezTo>
                  <a:pt x="362552" y="549570"/>
                  <a:pt x="362671" y="550400"/>
                  <a:pt x="362196" y="550875"/>
                </a:cubicBezTo>
                <a:cubicBezTo>
                  <a:pt x="362671" y="551823"/>
                  <a:pt x="363501" y="552061"/>
                  <a:pt x="364687" y="551586"/>
                </a:cubicBezTo>
                <a:cubicBezTo>
                  <a:pt x="365873" y="551112"/>
                  <a:pt x="366229" y="550400"/>
                  <a:pt x="365754" y="549451"/>
                </a:cubicBezTo>
                <a:cubicBezTo>
                  <a:pt x="367177" y="549451"/>
                  <a:pt x="367889" y="550163"/>
                  <a:pt x="367889" y="551586"/>
                </a:cubicBezTo>
                <a:cubicBezTo>
                  <a:pt x="369787" y="549689"/>
                  <a:pt x="369668" y="548028"/>
                  <a:pt x="367533" y="546605"/>
                </a:cubicBezTo>
                <a:cubicBezTo>
                  <a:pt x="365399" y="545182"/>
                  <a:pt x="364331" y="543284"/>
                  <a:pt x="364331" y="540912"/>
                </a:cubicBezTo>
                <a:cubicBezTo>
                  <a:pt x="363382" y="541861"/>
                  <a:pt x="362908" y="543522"/>
                  <a:pt x="362908" y="545893"/>
                </a:cubicBezTo>
                <a:cubicBezTo>
                  <a:pt x="360062" y="546368"/>
                  <a:pt x="358994" y="545419"/>
                  <a:pt x="359706" y="543047"/>
                </a:cubicBezTo>
                <a:cubicBezTo>
                  <a:pt x="360417" y="540675"/>
                  <a:pt x="359587" y="539015"/>
                  <a:pt x="357215" y="538066"/>
                </a:cubicBezTo>
                <a:close/>
                <a:moveTo>
                  <a:pt x="259728" y="535931"/>
                </a:moveTo>
                <a:cubicBezTo>
                  <a:pt x="257831" y="535931"/>
                  <a:pt x="256763" y="536287"/>
                  <a:pt x="256526" y="536999"/>
                </a:cubicBezTo>
                <a:cubicBezTo>
                  <a:pt x="256289" y="537710"/>
                  <a:pt x="255696" y="538303"/>
                  <a:pt x="254747" y="538778"/>
                </a:cubicBezTo>
                <a:cubicBezTo>
                  <a:pt x="255222" y="539726"/>
                  <a:pt x="255696" y="540438"/>
                  <a:pt x="256170" y="540912"/>
                </a:cubicBezTo>
                <a:cubicBezTo>
                  <a:pt x="256645" y="541387"/>
                  <a:pt x="257119" y="542336"/>
                  <a:pt x="257593" y="543759"/>
                </a:cubicBezTo>
                <a:cubicBezTo>
                  <a:pt x="259017" y="542336"/>
                  <a:pt x="259728" y="539726"/>
                  <a:pt x="259728" y="535931"/>
                </a:cubicBezTo>
                <a:close/>
                <a:moveTo>
                  <a:pt x="261151" y="527392"/>
                </a:moveTo>
                <a:cubicBezTo>
                  <a:pt x="262100" y="529764"/>
                  <a:pt x="262575" y="531543"/>
                  <a:pt x="262575" y="532729"/>
                </a:cubicBezTo>
                <a:cubicBezTo>
                  <a:pt x="262575" y="533915"/>
                  <a:pt x="262575" y="535457"/>
                  <a:pt x="262575" y="537354"/>
                </a:cubicBezTo>
                <a:cubicBezTo>
                  <a:pt x="263523" y="535457"/>
                  <a:pt x="264828" y="534864"/>
                  <a:pt x="266488" y="535576"/>
                </a:cubicBezTo>
                <a:cubicBezTo>
                  <a:pt x="268149" y="536287"/>
                  <a:pt x="269453" y="535457"/>
                  <a:pt x="270402" y="533085"/>
                </a:cubicBezTo>
                <a:cubicBezTo>
                  <a:pt x="268979" y="528341"/>
                  <a:pt x="265895" y="526444"/>
                  <a:pt x="261151" y="527392"/>
                </a:cubicBezTo>
                <a:close/>
                <a:moveTo>
                  <a:pt x="390660" y="525969"/>
                </a:moveTo>
                <a:cubicBezTo>
                  <a:pt x="388288" y="525020"/>
                  <a:pt x="386627" y="525969"/>
                  <a:pt x="385679" y="528815"/>
                </a:cubicBezTo>
                <a:cubicBezTo>
                  <a:pt x="384730" y="531662"/>
                  <a:pt x="385441" y="534034"/>
                  <a:pt x="387813" y="535931"/>
                </a:cubicBezTo>
                <a:cubicBezTo>
                  <a:pt x="391134" y="535457"/>
                  <a:pt x="392083" y="533915"/>
                  <a:pt x="390660" y="531306"/>
                </a:cubicBezTo>
                <a:cubicBezTo>
                  <a:pt x="389237" y="528697"/>
                  <a:pt x="389237" y="526918"/>
                  <a:pt x="390660" y="525969"/>
                </a:cubicBezTo>
                <a:close/>
                <a:moveTo>
                  <a:pt x="352234" y="518853"/>
                </a:moveTo>
                <a:cubicBezTo>
                  <a:pt x="351760" y="521225"/>
                  <a:pt x="350337" y="522886"/>
                  <a:pt x="347965" y="523834"/>
                </a:cubicBezTo>
                <a:cubicBezTo>
                  <a:pt x="345593" y="524783"/>
                  <a:pt x="344644" y="526444"/>
                  <a:pt x="345118" y="528815"/>
                </a:cubicBezTo>
                <a:cubicBezTo>
                  <a:pt x="345593" y="530713"/>
                  <a:pt x="346660" y="531662"/>
                  <a:pt x="348321" y="531662"/>
                </a:cubicBezTo>
                <a:cubicBezTo>
                  <a:pt x="349981" y="531662"/>
                  <a:pt x="351760" y="531662"/>
                  <a:pt x="353657" y="531662"/>
                </a:cubicBezTo>
                <a:cubicBezTo>
                  <a:pt x="355555" y="531662"/>
                  <a:pt x="357215" y="531662"/>
                  <a:pt x="358638" y="531662"/>
                </a:cubicBezTo>
                <a:cubicBezTo>
                  <a:pt x="360062" y="531662"/>
                  <a:pt x="361248" y="532611"/>
                  <a:pt x="362196" y="534508"/>
                </a:cubicBezTo>
                <a:cubicBezTo>
                  <a:pt x="363620" y="532611"/>
                  <a:pt x="363975" y="530950"/>
                  <a:pt x="363264" y="529527"/>
                </a:cubicBezTo>
                <a:cubicBezTo>
                  <a:pt x="362552" y="528104"/>
                  <a:pt x="361485" y="526918"/>
                  <a:pt x="360062" y="525969"/>
                </a:cubicBezTo>
                <a:cubicBezTo>
                  <a:pt x="358638" y="525020"/>
                  <a:pt x="357097" y="523953"/>
                  <a:pt x="355436" y="522767"/>
                </a:cubicBezTo>
                <a:cubicBezTo>
                  <a:pt x="353776" y="521581"/>
                  <a:pt x="352709" y="520276"/>
                  <a:pt x="352234" y="518853"/>
                </a:cubicBezTo>
                <a:close/>
                <a:moveTo>
                  <a:pt x="276450" y="518764"/>
                </a:moveTo>
                <a:cubicBezTo>
                  <a:pt x="275502" y="518586"/>
                  <a:pt x="274197" y="518616"/>
                  <a:pt x="272537" y="518853"/>
                </a:cubicBezTo>
                <a:cubicBezTo>
                  <a:pt x="274434" y="522174"/>
                  <a:pt x="275265" y="525020"/>
                  <a:pt x="275027" y="527392"/>
                </a:cubicBezTo>
                <a:cubicBezTo>
                  <a:pt x="274790" y="529764"/>
                  <a:pt x="276332" y="531425"/>
                  <a:pt x="279653" y="532373"/>
                </a:cubicBezTo>
                <a:cubicBezTo>
                  <a:pt x="278229" y="531899"/>
                  <a:pt x="277636" y="530832"/>
                  <a:pt x="277874" y="529171"/>
                </a:cubicBezTo>
                <a:cubicBezTo>
                  <a:pt x="278111" y="527511"/>
                  <a:pt x="278348" y="525851"/>
                  <a:pt x="278585" y="524190"/>
                </a:cubicBezTo>
                <a:cubicBezTo>
                  <a:pt x="278822" y="522530"/>
                  <a:pt x="278704" y="521107"/>
                  <a:pt x="278229" y="519921"/>
                </a:cubicBezTo>
                <a:cubicBezTo>
                  <a:pt x="277992" y="519328"/>
                  <a:pt x="277399" y="518942"/>
                  <a:pt x="276450" y="518764"/>
                </a:cubicBezTo>
                <a:close/>
                <a:moveTo>
                  <a:pt x="286768" y="515295"/>
                </a:moveTo>
                <a:cubicBezTo>
                  <a:pt x="284871" y="516719"/>
                  <a:pt x="284278" y="518497"/>
                  <a:pt x="284989" y="520632"/>
                </a:cubicBezTo>
                <a:cubicBezTo>
                  <a:pt x="285701" y="522767"/>
                  <a:pt x="284159" y="523360"/>
                  <a:pt x="280364" y="522411"/>
                </a:cubicBezTo>
                <a:cubicBezTo>
                  <a:pt x="281313" y="523360"/>
                  <a:pt x="282143" y="524665"/>
                  <a:pt x="282855" y="526325"/>
                </a:cubicBezTo>
                <a:cubicBezTo>
                  <a:pt x="283566" y="527985"/>
                  <a:pt x="284871" y="528815"/>
                  <a:pt x="286768" y="528815"/>
                </a:cubicBezTo>
                <a:cubicBezTo>
                  <a:pt x="289140" y="527867"/>
                  <a:pt x="290089" y="526918"/>
                  <a:pt x="289615" y="525969"/>
                </a:cubicBezTo>
                <a:cubicBezTo>
                  <a:pt x="289140" y="525020"/>
                  <a:pt x="290089" y="524783"/>
                  <a:pt x="292461" y="525258"/>
                </a:cubicBezTo>
                <a:cubicBezTo>
                  <a:pt x="293410" y="523834"/>
                  <a:pt x="293529" y="522293"/>
                  <a:pt x="292817" y="520632"/>
                </a:cubicBezTo>
                <a:cubicBezTo>
                  <a:pt x="292105" y="518972"/>
                  <a:pt x="291275" y="517667"/>
                  <a:pt x="290326" y="516719"/>
                </a:cubicBezTo>
                <a:cubicBezTo>
                  <a:pt x="287954" y="518142"/>
                  <a:pt x="286887" y="518853"/>
                  <a:pt x="287124" y="518853"/>
                </a:cubicBezTo>
                <a:cubicBezTo>
                  <a:pt x="287361" y="518853"/>
                  <a:pt x="287243" y="517667"/>
                  <a:pt x="286768" y="515295"/>
                </a:cubicBezTo>
                <a:close/>
                <a:moveTo>
                  <a:pt x="265421" y="513872"/>
                </a:moveTo>
                <a:cubicBezTo>
                  <a:pt x="262100" y="515770"/>
                  <a:pt x="261389" y="517549"/>
                  <a:pt x="263286" y="519209"/>
                </a:cubicBezTo>
                <a:cubicBezTo>
                  <a:pt x="265184" y="520869"/>
                  <a:pt x="266370" y="523360"/>
                  <a:pt x="266844" y="526681"/>
                </a:cubicBezTo>
                <a:cubicBezTo>
                  <a:pt x="269690" y="525732"/>
                  <a:pt x="270402" y="523953"/>
                  <a:pt x="268979" y="521344"/>
                </a:cubicBezTo>
                <a:cubicBezTo>
                  <a:pt x="267556" y="518735"/>
                  <a:pt x="266370" y="516244"/>
                  <a:pt x="265421" y="513872"/>
                </a:cubicBezTo>
                <a:close/>
                <a:moveTo>
                  <a:pt x="357215" y="512449"/>
                </a:moveTo>
                <a:cubicBezTo>
                  <a:pt x="356267" y="514347"/>
                  <a:pt x="356385" y="515770"/>
                  <a:pt x="357571" y="516719"/>
                </a:cubicBezTo>
                <a:cubicBezTo>
                  <a:pt x="358757" y="517667"/>
                  <a:pt x="359350" y="519565"/>
                  <a:pt x="359350" y="522411"/>
                </a:cubicBezTo>
                <a:cubicBezTo>
                  <a:pt x="361722" y="521937"/>
                  <a:pt x="362196" y="520276"/>
                  <a:pt x="360773" y="517430"/>
                </a:cubicBezTo>
                <a:cubicBezTo>
                  <a:pt x="359350" y="514584"/>
                  <a:pt x="358164" y="512923"/>
                  <a:pt x="357215" y="512449"/>
                </a:cubicBezTo>
                <a:close/>
                <a:moveTo>
                  <a:pt x="375717" y="510314"/>
                </a:moveTo>
                <a:cubicBezTo>
                  <a:pt x="374293" y="513161"/>
                  <a:pt x="374412" y="516007"/>
                  <a:pt x="376072" y="518853"/>
                </a:cubicBezTo>
                <a:cubicBezTo>
                  <a:pt x="377733" y="521700"/>
                  <a:pt x="379749" y="523597"/>
                  <a:pt x="382121" y="524546"/>
                </a:cubicBezTo>
                <a:cubicBezTo>
                  <a:pt x="384967" y="521700"/>
                  <a:pt x="384849" y="519090"/>
                  <a:pt x="381765" y="516719"/>
                </a:cubicBezTo>
                <a:cubicBezTo>
                  <a:pt x="378681" y="514347"/>
                  <a:pt x="376665" y="512212"/>
                  <a:pt x="375717" y="510314"/>
                </a:cubicBezTo>
                <a:close/>
                <a:moveTo>
                  <a:pt x="363620" y="510314"/>
                </a:moveTo>
                <a:cubicBezTo>
                  <a:pt x="362671" y="513635"/>
                  <a:pt x="363027" y="516600"/>
                  <a:pt x="364687" y="519209"/>
                </a:cubicBezTo>
                <a:cubicBezTo>
                  <a:pt x="366347" y="521818"/>
                  <a:pt x="368126" y="524546"/>
                  <a:pt x="370024" y="527392"/>
                </a:cubicBezTo>
                <a:cubicBezTo>
                  <a:pt x="368601" y="528341"/>
                  <a:pt x="368245" y="530594"/>
                  <a:pt x="368956" y="534152"/>
                </a:cubicBezTo>
                <a:cubicBezTo>
                  <a:pt x="369668" y="537710"/>
                  <a:pt x="370973" y="540675"/>
                  <a:pt x="372870" y="543047"/>
                </a:cubicBezTo>
                <a:cubicBezTo>
                  <a:pt x="374768" y="544470"/>
                  <a:pt x="376428" y="544233"/>
                  <a:pt x="377851" y="542336"/>
                </a:cubicBezTo>
                <a:cubicBezTo>
                  <a:pt x="379274" y="540438"/>
                  <a:pt x="380935" y="539252"/>
                  <a:pt x="382832" y="538778"/>
                </a:cubicBezTo>
                <a:cubicBezTo>
                  <a:pt x="381884" y="534034"/>
                  <a:pt x="380105" y="530832"/>
                  <a:pt x="377495" y="529171"/>
                </a:cubicBezTo>
                <a:cubicBezTo>
                  <a:pt x="374886" y="527511"/>
                  <a:pt x="372396" y="525495"/>
                  <a:pt x="370024" y="523123"/>
                </a:cubicBezTo>
                <a:cubicBezTo>
                  <a:pt x="368601" y="520751"/>
                  <a:pt x="368838" y="519446"/>
                  <a:pt x="370735" y="519209"/>
                </a:cubicBezTo>
                <a:cubicBezTo>
                  <a:pt x="372633" y="518972"/>
                  <a:pt x="373107" y="517904"/>
                  <a:pt x="372159" y="516007"/>
                </a:cubicBezTo>
                <a:cubicBezTo>
                  <a:pt x="371684" y="512686"/>
                  <a:pt x="370380" y="511263"/>
                  <a:pt x="368245" y="511737"/>
                </a:cubicBezTo>
                <a:cubicBezTo>
                  <a:pt x="366110" y="512212"/>
                  <a:pt x="364568" y="511737"/>
                  <a:pt x="363620" y="510314"/>
                </a:cubicBezTo>
                <a:close/>
                <a:moveTo>
                  <a:pt x="417700" y="501064"/>
                </a:moveTo>
                <a:cubicBezTo>
                  <a:pt x="419598" y="501538"/>
                  <a:pt x="420072" y="502487"/>
                  <a:pt x="419123" y="503910"/>
                </a:cubicBezTo>
                <a:cubicBezTo>
                  <a:pt x="418174" y="505333"/>
                  <a:pt x="418886" y="506045"/>
                  <a:pt x="421258" y="506045"/>
                </a:cubicBezTo>
                <a:cubicBezTo>
                  <a:pt x="420309" y="508891"/>
                  <a:pt x="418767" y="510196"/>
                  <a:pt x="416633" y="509958"/>
                </a:cubicBezTo>
                <a:cubicBezTo>
                  <a:pt x="414498" y="509721"/>
                  <a:pt x="412244" y="509365"/>
                  <a:pt x="409873" y="508891"/>
                </a:cubicBezTo>
                <a:cubicBezTo>
                  <a:pt x="410821" y="510789"/>
                  <a:pt x="411296" y="512449"/>
                  <a:pt x="411296" y="513872"/>
                </a:cubicBezTo>
                <a:cubicBezTo>
                  <a:pt x="413193" y="512923"/>
                  <a:pt x="414379" y="512686"/>
                  <a:pt x="414854" y="513161"/>
                </a:cubicBezTo>
                <a:cubicBezTo>
                  <a:pt x="415328" y="513635"/>
                  <a:pt x="415802" y="514347"/>
                  <a:pt x="416277" y="515295"/>
                </a:cubicBezTo>
                <a:cubicBezTo>
                  <a:pt x="416751" y="516244"/>
                  <a:pt x="417463" y="517074"/>
                  <a:pt x="418412" y="517786"/>
                </a:cubicBezTo>
                <a:cubicBezTo>
                  <a:pt x="419360" y="518497"/>
                  <a:pt x="421021" y="518142"/>
                  <a:pt x="423393" y="516719"/>
                </a:cubicBezTo>
                <a:cubicBezTo>
                  <a:pt x="421969" y="515295"/>
                  <a:pt x="421495" y="513635"/>
                  <a:pt x="421969" y="511737"/>
                </a:cubicBezTo>
                <a:cubicBezTo>
                  <a:pt x="422444" y="509840"/>
                  <a:pt x="422800" y="508061"/>
                  <a:pt x="423037" y="506401"/>
                </a:cubicBezTo>
                <a:cubicBezTo>
                  <a:pt x="423274" y="504740"/>
                  <a:pt x="423155" y="503317"/>
                  <a:pt x="422681" y="502131"/>
                </a:cubicBezTo>
                <a:cubicBezTo>
                  <a:pt x="422207" y="500945"/>
                  <a:pt x="420546" y="500589"/>
                  <a:pt x="417700" y="501064"/>
                </a:cubicBezTo>
                <a:close/>
                <a:moveTo>
                  <a:pt x="389237" y="496794"/>
                </a:moveTo>
                <a:cubicBezTo>
                  <a:pt x="387813" y="499640"/>
                  <a:pt x="385679" y="500826"/>
                  <a:pt x="382832" y="500352"/>
                </a:cubicBezTo>
                <a:cubicBezTo>
                  <a:pt x="381409" y="501301"/>
                  <a:pt x="381409" y="502961"/>
                  <a:pt x="382832" y="505333"/>
                </a:cubicBezTo>
                <a:cubicBezTo>
                  <a:pt x="384256" y="507705"/>
                  <a:pt x="385204" y="509603"/>
                  <a:pt x="385679" y="511026"/>
                </a:cubicBezTo>
                <a:cubicBezTo>
                  <a:pt x="386627" y="511026"/>
                  <a:pt x="388169" y="511263"/>
                  <a:pt x="390304" y="511737"/>
                </a:cubicBezTo>
                <a:cubicBezTo>
                  <a:pt x="392439" y="512212"/>
                  <a:pt x="392795" y="513398"/>
                  <a:pt x="391371" y="515295"/>
                </a:cubicBezTo>
                <a:cubicBezTo>
                  <a:pt x="392795" y="517193"/>
                  <a:pt x="393862" y="517312"/>
                  <a:pt x="394573" y="515651"/>
                </a:cubicBezTo>
                <a:cubicBezTo>
                  <a:pt x="395285" y="513991"/>
                  <a:pt x="395641" y="512686"/>
                  <a:pt x="395641" y="511737"/>
                </a:cubicBezTo>
                <a:cubicBezTo>
                  <a:pt x="395166" y="510789"/>
                  <a:pt x="394573" y="510551"/>
                  <a:pt x="393862" y="511026"/>
                </a:cubicBezTo>
                <a:cubicBezTo>
                  <a:pt x="393150" y="511500"/>
                  <a:pt x="392320" y="511737"/>
                  <a:pt x="391371" y="511737"/>
                </a:cubicBezTo>
                <a:cubicBezTo>
                  <a:pt x="391371" y="508891"/>
                  <a:pt x="392557" y="506756"/>
                  <a:pt x="394929" y="505333"/>
                </a:cubicBezTo>
                <a:cubicBezTo>
                  <a:pt x="394455" y="502012"/>
                  <a:pt x="393388" y="500471"/>
                  <a:pt x="391727" y="500708"/>
                </a:cubicBezTo>
                <a:cubicBezTo>
                  <a:pt x="390067" y="500945"/>
                  <a:pt x="389237" y="499640"/>
                  <a:pt x="389237" y="496794"/>
                </a:cubicBezTo>
                <a:close/>
                <a:moveTo>
                  <a:pt x="229842" y="495371"/>
                </a:moveTo>
                <a:cubicBezTo>
                  <a:pt x="227470" y="495371"/>
                  <a:pt x="226758" y="496201"/>
                  <a:pt x="227707" y="497862"/>
                </a:cubicBezTo>
                <a:cubicBezTo>
                  <a:pt x="228656" y="499522"/>
                  <a:pt x="229367" y="501064"/>
                  <a:pt x="229842" y="502487"/>
                </a:cubicBezTo>
                <a:cubicBezTo>
                  <a:pt x="232214" y="501538"/>
                  <a:pt x="233044" y="500471"/>
                  <a:pt x="232332" y="499285"/>
                </a:cubicBezTo>
                <a:cubicBezTo>
                  <a:pt x="231621" y="498099"/>
                  <a:pt x="230790" y="496794"/>
                  <a:pt x="229842" y="495371"/>
                </a:cubicBezTo>
                <a:close/>
                <a:moveTo>
                  <a:pt x="253324" y="493948"/>
                </a:moveTo>
                <a:cubicBezTo>
                  <a:pt x="251901" y="496794"/>
                  <a:pt x="252375" y="499640"/>
                  <a:pt x="254747" y="502487"/>
                </a:cubicBezTo>
                <a:cubicBezTo>
                  <a:pt x="257119" y="505333"/>
                  <a:pt x="258779" y="508417"/>
                  <a:pt x="259728" y="511737"/>
                </a:cubicBezTo>
                <a:cubicBezTo>
                  <a:pt x="260677" y="511263"/>
                  <a:pt x="261389" y="510670"/>
                  <a:pt x="261863" y="509958"/>
                </a:cubicBezTo>
                <a:cubicBezTo>
                  <a:pt x="262337" y="509247"/>
                  <a:pt x="263286" y="508654"/>
                  <a:pt x="264709" y="508180"/>
                </a:cubicBezTo>
                <a:cubicBezTo>
                  <a:pt x="262337" y="506282"/>
                  <a:pt x="261033" y="504622"/>
                  <a:pt x="260796" y="503198"/>
                </a:cubicBezTo>
                <a:cubicBezTo>
                  <a:pt x="260558" y="501775"/>
                  <a:pt x="259965" y="499640"/>
                  <a:pt x="259017" y="496794"/>
                </a:cubicBezTo>
                <a:cubicBezTo>
                  <a:pt x="257119" y="497743"/>
                  <a:pt x="255933" y="497624"/>
                  <a:pt x="255459" y="496438"/>
                </a:cubicBezTo>
                <a:cubicBezTo>
                  <a:pt x="254984" y="495252"/>
                  <a:pt x="254273" y="494422"/>
                  <a:pt x="253324" y="493948"/>
                </a:cubicBezTo>
                <a:close/>
                <a:moveTo>
                  <a:pt x="277518" y="490390"/>
                </a:moveTo>
                <a:cubicBezTo>
                  <a:pt x="276569" y="495134"/>
                  <a:pt x="276332" y="498810"/>
                  <a:pt x="276806" y="501419"/>
                </a:cubicBezTo>
                <a:cubicBezTo>
                  <a:pt x="277281" y="504029"/>
                  <a:pt x="279178" y="507705"/>
                  <a:pt x="282499" y="512449"/>
                </a:cubicBezTo>
                <a:cubicBezTo>
                  <a:pt x="286768" y="509603"/>
                  <a:pt x="288073" y="505452"/>
                  <a:pt x="286413" y="499996"/>
                </a:cubicBezTo>
                <a:cubicBezTo>
                  <a:pt x="284752" y="494541"/>
                  <a:pt x="281787" y="491339"/>
                  <a:pt x="277518" y="490390"/>
                </a:cubicBezTo>
                <a:close/>
                <a:moveTo>
                  <a:pt x="306693" y="488967"/>
                </a:moveTo>
                <a:cubicBezTo>
                  <a:pt x="305744" y="489916"/>
                  <a:pt x="305863" y="491813"/>
                  <a:pt x="307049" y="494659"/>
                </a:cubicBezTo>
                <a:cubicBezTo>
                  <a:pt x="308235" y="497506"/>
                  <a:pt x="310014" y="497743"/>
                  <a:pt x="312385" y="495371"/>
                </a:cubicBezTo>
                <a:cubicBezTo>
                  <a:pt x="312385" y="492999"/>
                  <a:pt x="311555" y="491932"/>
                  <a:pt x="309895" y="492169"/>
                </a:cubicBezTo>
                <a:cubicBezTo>
                  <a:pt x="308235" y="492406"/>
                  <a:pt x="307167" y="491339"/>
                  <a:pt x="306693" y="488967"/>
                </a:cubicBezTo>
                <a:close/>
                <a:moveTo>
                  <a:pt x="339426" y="487544"/>
                </a:moveTo>
                <a:cubicBezTo>
                  <a:pt x="338477" y="491813"/>
                  <a:pt x="336579" y="492525"/>
                  <a:pt x="333733" y="489678"/>
                </a:cubicBezTo>
                <a:cubicBezTo>
                  <a:pt x="332784" y="490627"/>
                  <a:pt x="332903" y="492050"/>
                  <a:pt x="334089" y="493948"/>
                </a:cubicBezTo>
                <a:cubicBezTo>
                  <a:pt x="335275" y="495845"/>
                  <a:pt x="335868" y="497506"/>
                  <a:pt x="335868" y="498929"/>
                </a:cubicBezTo>
                <a:cubicBezTo>
                  <a:pt x="337765" y="497506"/>
                  <a:pt x="339426" y="497269"/>
                  <a:pt x="340849" y="498217"/>
                </a:cubicBezTo>
                <a:cubicBezTo>
                  <a:pt x="342272" y="499166"/>
                  <a:pt x="343339" y="500589"/>
                  <a:pt x="344051" y="502487"/>
                </a:cubicBezTo>
                <a:cubicBezTo>
                  <a:pt x="344763" y="504384"/>
                  <a:pt x="345474" y="506401"/>
                  <a:pt x="346186" y="508535"/>
                </a:cubicBezTo>
                <a:cubicBezTo>
                  <a:pt x="346897" y="510670"/>
                  <a:pt x="347728" y="511975"/>
                  <a:pt x="348676" y="512449"/>
                </a:cubicBezTo>
                <a:cubicBezTo>
                  <a:pt x="350099" y="511500"/>
                  <a:pt x="350811" y="510196"/>
                  <a:pt x="350811" y="508535"/>
                </a:cubicBezTo>
                <a:cubicBezTo>
                  <a:pt x="350811" y="506875"/>
                  <a:pt x="349625" y="505808"/>
                  <a:pt x="347253" y="505333"/>
                </a:cubicBezTo>
                <a:cubicBezTo>
                  <a:pt x="349151" y="502961"/>
                  <a:pt x="350099" y="501064"/>
                  <a:pt x="350099" y="499640"/>
                </a:cubicBezTo>
                <a:cubicBezTo>
                  <a:pt x="350099" y="498217"/>
                  <a:pt x="349388" y="497031"/>
                  <a:pt x="347965" y="496083"/>
                </a:cubicBezTo>
                <a:cubicBezTo>
                  <a:pt x="346542" y="495134"/>
                  <a:pt x="345000" y="494066"/>
                  <a:pt x="343339" y="492880"/>
                </a:cubicBezTo>
                <a:cubicBezTo>
                  <a:pt x="341679" y="491694"/>
                  <a:pt x="340374" y="489916"/>
                  <a:pt x="339426" y="487544"/>
                </a:cubicBezTo>
                <a:close/>
                <a:moveTo>
                  <a:pt x="350811" y="486120"/>
                </a:moveTo>
                <a:cubicBezTo>
                  <a:pt x="348439" y="488018"/>
                  <a:pt x="348321" y="489323"/>
                  <a:pt x="350455" y="490034"/>
                </a:cubicBezTo>
                <a:cubicBezTo>
                  <a:pt x="352590" y="490746"/>
                  <a:pt x="354132" y="492050"/>
                  <a:pt x="355081" y="493948"/>
                </a:cubicBezTo>
                <a:cubicBezTo>
                  <a:pt x="356978" y="492050"/>
                  <a:pt x="356978" y="490508"/>
                  <a:pt x="355081" y="489323"/>
                </a:cubicBezTo>
                <a:cubicBezTo>
                  <a:pt x="353183" y="488137"/>
                  <a:pt x="351760" y="487069"/>
                  <a:pt x="350811" y="486120"/>
                </a:cubicBezTo>
                <a:close/>
                <a:moveTo>
                  <a:pt x="292461" y="478293"/>
                </a:moveTo>
                <a:cubicBezTo>
                  <a:pt x="291512" y="478293"/>
                  <a:pt x="291157" y="478886"/>
                  <a:pt x="291394" y="480072"/>
                </a:cubicBezTo>
                <a:cubicBezTo>
                  <a:pt x="291631" y="481258"/>
                  <a:pt x="291750" y="482562"/>
                  <a:pt x="291750" y="483986"/>
                </a:cubicBezTo>
                <a:cubicBezTo>
                  <a:pt x="291750" y="485409"/>
                  <a:pt x="291512" y="486713"/>
                  <a:pt x="291038" y="487899"/>
                </a:cubicBezTo>
                <a:cubicBezTo>
                  <a:pt x="290564" y="489085"/>
                  <a:pt x="289378" y="489678"/>
                  <a:pt x="287480" y="489678"/>
                </a:cubicBezTo>
                <a:cubicBezTo>
                  <a:pt x="289852" y="490627"/>
                  <a:pt x="290564" y="492169"/>
                  <a:pt x="289615" y="494304"/>
                </a:cubicBezTo>
                <a:cubicBezTo>
                  <a:pt x="288666" y="496438"/>
                  <a:pt x="289378" y="498217"/>
                  <a:pt x="291750" y="499640"/>
                </a:cubicBezTo>
                <a:cubicBezTo>
                  <a:pt x="292224" y="498217"/>
                  <a:pt x="293173" y="497031"/>
                  <a:pt x="294596" y="496083"/>
                </a:cubicBezTo>
                <a:cubicBezTo>
                  <a:pt x="296019" y="495134"/>
                  <a:pt x="297324" y="494185"/>
                  <a:pt x="298510" y="493236"/>
                </a:cubicBezTo>
                <a:cubicBezTo>
                  <a:pt x="299696" y="492287"/>
                  <a:pt x="300407" y="490983"/>
                  <a:pt x="300644" y="489323"/>
                </a:cubicBezTo>
                <a:cubicBezTo>
                  <a:pt x="300882" y="487662"/>
                  <a:pt x="300289" y="485409"/>
                  <a:pt x="298865" y="482562"/>
                </a:cubicBezTo>
                <a:cubicBezTo>
                  <a:pt x="296968" y="484460"/>
                  <a:pt x="295663" y="484934"/>
                  <a:pt x="294952" y="483986"/>
                </a:cubicBezTo>
                <a:cubicBezTo>
                  <a:pt x="294240" y="483037"/>
                  <a:pt x="293410" y="481139"/>
                  <a:pt x="292461" y="478293"/>
                </a:cubicBezTo>
                <a:close/>
                <a:moveTo>
                  <a:pt x="256170" y="476870"/>
                </a:moveTo>
                <a:cubicBezTo>
                  <a:pt x="254747" y="479242"/>
                  <a:pt x="254747" y="482088"/>
                  <a:pt x="256170" y="485409"/>
                </a:cubicBezTo>
                <a:cubicBezTo>
                  <a:pt x="259017" y="485409"/>
                  <a:pt x="259728" y="484341"/>
                  <a:pt x="258305" y="482207"/>
                </a:cubicBezTo>
                <a:cubicBezTo>
                  <a:pt x="256882" y="480072"/>
                  <a:pt x="256170" y="478293"/>
                  <a:pt x="256170" y="476870"/>
                </a:cubicBezTo>
                <a:close/>
                <a:moveTo>
                  <a:pt x="345830" y="476158"/>
                </a:moveTo>
                <a:cubicBezTo>
                  <a:pt x="344881" y="475209"/>
                  <a:pt x="344288" y="476040"/>
                  <a:pt x="344051" y="478649"/>
                </a:cubicBezTo>
                <a:cubicBezTo>
                  <a:pt x="343814" y="481258"/>
                  <a:pt x="343932" y="483037"/>
                  <a:pt x="344407" y="483986"/>
                </a:cubicBezTo>
                <a:cubicBezTo>
                  <a:pt x="345356" y="483511"/>
                  <a:pt x="346304" y="483037"/>
                  <a:pt x="347253" y="482562"/>
                </a:cubicBezTo>
                <a:cubicBezTo>
                  <a:pt x="348202" y="482088"/>
                  <a:pt x="349151" y="482325"/>
                  <a:pt x="350099" y="483274"/>
                </a:cubicBezTo>
                <a:cubicBezTo>
                  <a:pt x="351523" y="481851"/>
                  <a:pt x="350811" y="480784"/>
                  <a:pt x="347965" y="480072"/>
                </a:cubicBezTo>
                <a:cubicBezTo>
                  <a:pt x="345118" y="479360"/>
                  <a:pt x="344407" y="478056"/>
                  <a:pt x="345830" y="476158"/>
                </a:cubicBezTo>
                <a:close/>
                <a:moveTo>
                  <a:pt x="239092" y="475447"/>
                </a:moveTo>
                <a:cubicBezTo>
                  <a:pt x="238618" y="476870"/>
                  <a:pt x="237669" y="477819"/>
                  <a:pt x="236246" y="478293"/>
                </a:cubicBezTo>
                <a:cubicBezTo>
                  <a:pt x="237195" y="479242"/>
                  <a:pt x="238025" y="480546"/>
                  <a:pt x="238736" y="482207"/>
                </a:cubicBezTo>
                <a:cubicBezTo>
                  <a:pt x="239448" y="483867"/>
                  <a:pt x="240990" y="483986"/>
                  <a:pt x="243362" y="482562"/>
                </a:cubicBezTo>
                <a:cubicBezTo>
                  <a:pt x="242887" y="481139"/>
                  <a:pt x="242294" y="479716"/>
                  <a:pt x="241583" y="478293"/>
                </a:cubicBezTo>
                <a:cubicBezTo>
                  <a:pt x="240871" y="476870"/>
                  <a:pt x="240041" y="475921"/>
                  <a:pt x="239092" y="475447"/>
                </a:cubicBezTo>
                <a:close/>
                <a:moveTo>
                  <a:pt x="436201" y="474735"/>
                </a:moveTo>
                <a:cubicBezTo>
                  <a:pt x="435252" y="475209"/>
                  <a:pt x="434541" y="475802"/>
                  <a:pt x="434066" y="476514"/>
                </a:cubicBezTo>
                <a:cubicBezTo>
                  <a:pt x="433592" y="477226"/>
                  <a:pt x="432880" y="477819"/>
                  <a:pt x="431932" y="478293"/>
                </a:cubicBezTo>
                <a:cubicBezTo>
                  <a:pt x="432406" y="479716"/>
                  <a:pt x="432880" y="481139"/>
                  <a:pt x="433355" y="482562"/>
                </a:cubicBezTo>
                <a:cubicBezTo>
                  <a:pt x="433829" y="483986"/>
                  <a:pt x="434541" y="485646"/>
                  <a:pt x="435490" y="487544"/>
                </a:cubicBezTo>
                <a:cubicBezTo>
                  <a:pt x="439285" y="486595"/>
                  <a:pt x="440708" y="484816"/>
                  <a:pt x="439759" y="482207"/>
                </a:cubicBezTo>
                <a:cubicBezTo>
                  <a:pt x="438810" y="479598"/>
                  <a:pt x="437624" y="477107"/>
                  <a:pt x="436201" y="474735"/>
                </a:cubicBezTo>
                <a:close/>
                <a:moveTo>
                  <a:pt x="277874" y="474735"/>
                </a:moveTo>
                <a:cubicBezTo>
                  <a:pt x="276213" y="475209"/>
                  <a:pt x="274434" y="475921"/>
                  <a:pt x="272537" y="476870"/>
                </a:cubicBezTo>
                <a:cubicBezTo>
                  <a:pt x="273011" y="479716"/>
                  <a:pt x="274197" y="481614"/>
                  <a:pt x="276095" y="482562"/>
                </a:cubicBezTo>
                <a:cubicBezTo>
                  <a:pt x="278941" y="482562"/>
                  <a:pt x="280008" y="481732"/>
                  <a:pt x="279297" y="480072"/>
                </a:cubicBezTo>
                <a:cubicBezTo>
                  <a:pt x="278585" y="478412"/>
                  <a:pt x="279415" y="477344"/>
                  <a:pt x="281787" y="476870"/>
                </a:cubicBezTo>
                <a:cubicBezTo>
                  <a:pt x="280839" y="474972"/>
                  <a:pt x="279534" y="474261"/>
                  <a:pt x="277874" y="474735"/>
                </a:cubicBezTo>
                <a:close/>
                <a:moveTo>
                  <a:pt x="222726" y="466196"/>
                </a:moveTo>
                <a:cubicBezTo>
                  <a:pt x="221303" y="467145"/>
                  <a:pt x="220235" y="467263"/>
                  <a:pt x="219524" y="466552"/>
                </a:cubicBezTo>
                <a:cubicBezTo>
                  <a:pt x="218812" y="465840"/>
                  <a:pt x="217508" y="466196"/>
                  <a:pt x="215610" y="467619"/>
                </a:cubicBezTo>
                <a:cubicBezTo>
                  <a:pt x="215610" y="470940"/>
                  <a:pt x="216203" y="473075"/>
                  <a:pt x="217389" y="474023"/>
                </a:cubicBezTo>
                <a:cubicBezTo>
                  <a:pt x="218575" y="474972"/>
                  <a:pt x="220354" y="476395"/>
                  <a:pt x="222726" y="478293"/>
                </a:cubicBezTo>
                <a:cubicBezTo>
                  <a:pt x="224623" y="477344"/>
                  <a:pt x="225335" y="475684"/>
                  <a:pt x="224861" y="473312"/>
                </a:cubicBezTo>
                <a:cubicBezTo>
                  <a:pt x="224386" y="470940"/>
                  <a:pt x="223675" y="468568"/>
                  <a:pt x="222726" y="466196"/>
                </a:cubicBezTo>
                <a:close/>
                <a:moveTo>
                  <a:pt x="379274" y="465484"/>
                </a:moveTo>
                <a:cubicBezTo>
                  <a:pt x="378326" y="466908"/>
                  <a:pt x="378207" y="469042"/>
                  <a:pt x="378919" y="471889"/>
                </a:cubicBezTo>
                <a:cubicBezTo>
                  <a:pt x="379630" y="474735"/>
                  <a:pt x="381172" y="475684"/>
                  <a:pt x="383544" y="474735"/>
                </a:cubicBezTo>
                <a:cubicBezTo>
                  <a:pt x="383544" y="471889"/>
                  <a:pt x="382951" y="470228"/>
                  <a:pt x="381765" y="469754"/>
                </a:cubicBezTo>
                <a:cubicBezTo>
                  <a:pt x="380579" y="469280"/>
                  <a:pt x="379749" y="467856"/>
                  <a:pt x="379274" y="465484"/>
                </a:cubicBezTo>
                <a:close/>
                <a:moveTo>
                  <a:pt x="340137" y="463350"/>
                </a:moveTo>
                <a:cubicBezTo>
                  <a:pt x="337291" y="463824"/>
                  <a:pt x="336579" y="465247"/>
                  <a:pt x="338003" y="467619"/>
                </a:cubicBezTo>
                <a:cubicBezTo>
                  <a:pt x="339426" y="469991"/>
                  <a:pt x="340612" y="471414"/>
                  <a:pt x="341560" y="471889"/>
                </a:cubicBezTo>
                <a:cubicBezTo>
                  <a:pt x="342984" y="470940"/>
                  <a:pt x="343102" y="469635"/>
                  <a:pt x="341916" y="467975"/>
                </a:cubicBezTo>
                <a:cubicBezTo>
                  <a:pt x="340730" y="466315"/>
                  <a:pt x="340137" y="464773"/>
                  <a:pt x="340137" y="463350"/>
                </a:cubicBezTo>
                <a:close/>
                <a:moveTo>
                  <a:pt x="354369" y="462638"/>
                </a:moveTo>
                <a:cubicBezTo>
                  <a:pt x="354369" y="463112"/>
                  <a:pt x="354132" y="464061"/>
                  <a:pt x="353657" y="465484"/>
                </a:cubicBezTo>
                <a:cubicBezTo>
                  <a:pt x="353183" y="466908"/>
                  <a:pt x="353064" y="468449"/>
                  <a:pt x="353302" y="470110"/>
                </a:cubicBezTo>
                <a:cubicBezTo>
                  <a:pt x="353539" y="471770"/>
                  <a:pt x="354250" y="473075"/>
                  <a:pt x="355436" y="474023"/>
                </a:cubicBezTo>
                <a:cubicBezTo>
                  <a:pt x="356622" y="474972"/>
                  <a:pt x="358401" y="475447"/>
                  <a:pt x="360773" y="475447"/>
                </a:cubicBezTo>
                <a:cubicBezTo>
                  <a:pt x="359824" y="472600"/>
                  <a:pt x="358876" y="471414"/>
                  <a:pt x="357927" y="471889"/>
                </a:cubicBezTo>
                <a:cubicBezTo>
                  <a:pt x="358401" y="470466"/>
                  <a:pt x="359113" y="469161"/>
                  <a:pt x="360062" y="467975"/>
                </a:cubicBezTo>
                <a:cubicBezTo>
                  <a:pt x="361010" y="466789"/>
                  <a:pt x="360536" y="465010"/>
                  <a:pt x="358638" y="462638"/>
                </a:cubicBezTo>
                <a:cubicBezTo>
                  <a:pt x="356267" y="463587"/>
                  <a:pt x="354843" y="463587"/>
                  <a:pt x="354369" y="462638"/>
                </a:cubicBezTo>
                <a:close/>
                <a:moveTo>
                  <a:pt x="420191" y="460503"/>
                </a:moveTo>
                <a:cubicBezTo>
                  <a:pt x="419479" y="460029"/>
                  <a:pt x="418649" y="460741"/>
                  <a:pt x="417700" y="462638"/>
                </a:cubicBezTo>
                <a:cubicBezTo>
                  <a:pt x="417700" y="464061"/>
                  <a:pt x="418174" y="464891"/>
                  <a:pt x="419123" y="465129"/>
                </a:cubicBezTo>
                <a:cubicBezTo>
                  <a:pt x="420072" y="465366"/>
                  <a:pt x="420784" y="466433"/>
                  <a:pt x="421258" y="468331"/>
                </a:cubicBezTo>
                <a:cubicBezTo>
                  <a:pt x="423155" y="467382"/>
                  <a:pt x="424104" y="466196"/>
                  <a:pt x="424104" y="464773"/>
                </a:cubicBezTo>
                <a:cubicBezTo>
                  <a:pt x="424104" y="463350"/>
                  <a:pt x="423867" y="461927"/>
                  <a:pt x="423393" y="460503"/>
                </a:cubicBezTo>
                <a:cubicBezTo>
                  <a:pt x="421969" y="460978"/>
                  <a:pt x="420902" y="460978"/>
                  <a:pt x="420191" y="460503"/>
                </a:cubicBezTo>
                <a:close/>
                <a:moveTo>
                  <a:pt x="247631" y="460503"/>
                </a:moveTo>
                <a:cubicBezTo>
                  <a:pt x="244785" y="462875"/>
                  <a:pt x="244073" y="464417"/>
                  <a:pt x="245497" y="465129"/>
                </a:cubicBezTo>
                <a:cubicBezTo>
                  <a:pt x="246920" y="465840"/>
                  <a:pt x="248343" y="467619"/>
                  <a:pt x="249766" y="470466"/>
                </a:cubicBezTo>
                <a:cubicBezTo>
                  <a:pt x="253087" y="469517"/>
                  <a:pt x="253917" y="467738"/>
                  <a:pt x="252257" y="465129"/>
                </a:cubicBezTo>
                <a:cubicBezTo>
                  <a:pt x="250596" y="462520"/>
                  <a:pt x="249054" y="460978"/>
                  <a:pt x="247631" y="460503"/>
                </a:cubicBezTo>
                <a:close/>
                <a:moveTo>
                  <a:pt x="389237" y="455522"/>
                </a:moveTo>
                <a:cubicBezTo>
                  <a:pt x="387813" y="456945"/>
                  <a:pt x="387695" y="459080"/>
                  <a:pt x="388881" y="461927"/>
                </a:cubicBezTo>
                <a:cubicBezTo>
                  <a:pt x="390067" y="464773"/>
                  <a:pt x="391846" y="466196"/>
                  <a:pt x="394218" y="466196"/>
                </a:cubicBezTo>
                <a:cubicBezTo>
                  <a:pt x="392320" y="463824"/>
                  <a:pt x="391253" y="462401"/>
                  <a:pt x="391016" y="461927"/>
                </a:cubicBezTo>
                <a:cubicBezTo>
                  <a:pt x="390778" y="461452"/>
                  <a:pt x="390185" y="459317"/>
                  <a:pt x="389237" y="455522"/>
                </a:cubicBezTo>
                <a:close/>
                <a:moveTo>
                  <a:pt x="371447" y="451964"/>
                </a:moveTo>
                <a:cubicBezTo>
                  <a:pt x="370498" y="453387"/>
                  <a:pt x="370261" y="454929"/>
                  <a:pt x="370735" y="456590"/>
                </a:cubicBezTo>
                <a:cubicBezTo>
                  <a:pt x="371210" y="458250"/>
                  <a:pt x="371684" y="460266"/>
                  <a:pt x="372159" y="462638"/>
                </a:cubicBezTo>
                <a:cubicBezTo>
                  <a:pt x="374531" y="461215"/>
                  <a:pt x="375242" y="459317"/>
                  <a:pt x="374293" y="456945"/>
                </a:cubicBezTo>
                <a:cubicBezTo>
                  <a:pt x="373345" y="454573"/>
                  <a:pt x="372396" y="452913"/>
                  <a:pt x="371447" y="451964"/>
                </a:cubicBezTo>
                <a:close/>
                <a:moveTo>
                  <a:pt x="411296" y="451253"/>
                </a:moveTo>
                <a:cubicBezTo>
                  <a:pt x="409873" y="452676"/>
                  <a:pt x="409873" y="455048"/>
                  <a:pt x="411296" y="458369"/>
                </a:cubicBezTo>
                <a:cubicBezTo>
                  <a:pt x="413668" y="458369"/>
                  <a:pt x="414616" y="457301"/>
                  <a:pt x="414142" y="455166"/>
                </a:cubicBezTo>
                <a:cubicBezTo>
                  <a:pt x="413668" y="453032"/>
                  <a:pt x="412719" y="451727"/>
                  <a:pt x="411296" y="451253"/>
                </a:cubicBezTo>
                <a:close/>
                <a:moveTo>
                  <a:pt x="357927" y="447695"/>
                </a:moveTo>
                <a:cubicBezTo>
                  <a:pt x="356029" y="448644"/>
                  <a:pt x="356029" y="451016"/>
                  <a:pt x="357927" y="454811"/>
                </a:cubicBezTo>
                <a:cubicBezTo>
                  <a:pt x="360299" y="453862"/>
                  <a:pt x="361129" y="452795"/>
                  <a:pt x="360417" y="451609"/>
                </a:cubicBezTo>
                <a:cubicBezTo>
                  <a:pt x="359706" y="450423"/>
                  <a:pt x="358876" y="449118"/>
                  <a:pt x="357927" y="447695"/>
                </a:cubicBezTo>
                <a:close/>
                <a:moveTo>
                  <a:pt x="346542" y="439867"/>
                </a:moveTo>
                <a:cubicBezTo>
                  <a:pt x="345593" y="440342"/>
                  <a:pt x="345000" y="440816"/>
                  <a:pt x="344763" y="441291"/>
                </a:cubicBezTo>
                <a:cubicBezTo>
                  <a:pt x="344525" y="441765"/>
                  <a:pt x="343932" y="442239"/>
                  <a:pt x="342984" y="442714"/>
                </a:cubicBezTo>
                <a:cubicBezTo>
                  <a:pt x="343932" y="444137"/>
                  <a:pt x="344881" y="445797"/>
                  <a:pt x="345830" y="447695"/>
                </a:cubicBezTo>
                <a:cubicBezTo>
                  <a:pt x="346779" y="449592"/>
                  <a:pt x="346304" y="451253"/>
                  <a:pt x="344407" y="452676"/>
                </a:cubicBezTo>
                <a:cubicBezTo>
                  <a:pt x="345356" y="454099"/>
                  <a:pt x="346186" y="455522"/>
                  <a:pt x="346897" y="456945"/>
                </a:cubicBezTo>
                <a:cubicBezTo>
                  <a:pt x="347609" y="458369"/>
                  <a:pt x="348913" y="458606"/>
                  <a:pt x="350811" y="457657"/>
                </a:cubicBezTo>
                <a:cubicBezTo>
                  <a:pt x="349388" y="454336"/>
                  <a:pt x="348558" y="451371"/>
                  <a:pt x="348321" y="448762"/>
                </a:cubicBezTo>
                <a:cubicBezTo>
                  <a:pt x="348083" y="446153"/>
                  <a:pt x="347490" y="443188"/>
                  <a:pt x="346542" y="439867"/>
                </a:cubicBezTo>
                <a:close/>
                <a:moveTo>
                  <a:pt x="254747" y="439867"/>
                </a:moveTo>
                <a:cubicBezTo>
                  <a:pt x="253798" y="440816"/>
                  <a:pt x="253087" y="441646"/>
                  <a:pt x="252612" y="442358"/>
                </a:cubicBezTo>
                <a:cubicBezTo>
                  <a:pt x="252138" y="443070"/>
                  <a:pt x="251426" y="443900"/>
                  <a:pt x="250478" y="444848"/>
                </a:cubicBezTo>
                <a:cubicBezTo>
                  <a:pt x="250952" y="446746"/>
                  <a:pt x="251782" y="448169"/>
                  <a:pt x="252968" y="449118"/>
                </a:cubicBezTo>
                <a:cubicBezTo>
                  <a:pt x="254154" y="450067"/>
                  <a:pt x="255459" y="450897"/>
                  <a:pt x="256882" y="451609"/>
                </a:cubicBezTo>
                <a:cubicBezTo>
                  <a:pt x="258305" y="452320"/>
                  <a:pt x="259491" y="453150"/>
                  <a:pt x="260440" y="454099"/>
                </a:cubicBezTo>
                <a:cubicBezTo>
                  <a:pt x="261389" y="455048"/>
                  <a:pt x="261626" y="456471"/>
                  <a:pt x="261151" y="458369"/>
                </a:cubicBezTo>
                <a:cubicBezTo>
                  <a:pt x="263998" y="457894"/>
                  <a:pt x="265421" y="456945"/>
                  <a:pt x="265421" y="455522"/>
                </a:cubicBezTo>
                <a:cubicBezTo>
                  <a:pt x="265421" y="454099"/>
                  <a:pt x="264709" y="452439"/>
                  <a:pt x="263286" y="450541"/>
                </a:cubicBezTo>
                <a:cubicBezTo>
                  <a:pt x="261863" y="448644"/>
                  <a:pt x="260203" y="446746"/>
                  <a:pt x="258305" y="444848"/>
                </a:cubicBezTo>
                <a:cubicBezTo>
                  <a:pt x="256408" y="442951"/>
                  <a:pt x="255222" y="441291"/>
                  <a:pt x="254747" y="439867"/>
                </a:cubicBezTo>
                <a:close/>
                <a:moveTo>
                  <a:pt x="399199" y="437733"/>
                </a:moveTo>
                <a:cubicBezTo>
                  <a:pt x="397776" y="437733"/>
                  <a:pt x="397538" y="438207"/>
                  <a:pt x="398487" y="439156"/>
                </a:cubicBezTo>
                <a:cubicBezTo>
                  <a:pt x="398962" y="441053"/>
                  <a:pt x="398487" y="441528"/>
                  <a:pt x="397064" y="440579"/>
                </a:cubicBezTo>
                <a:cubicBezTo>
                  <a:pt x="395641" y="439630"/>
                  <a:pt x="394218" y="439867"/>
                  <a:pt x="392795" y="441291"/>
                </a:cubicBezTo>
                <a:cubicBezTo>
                  <a:pt x="394218" y="443188"/>
                  <a:pt x="394099" y="444374"/>
                  <a:pt x="392439" y="444848"/>
                </a:cubicBezTo>
                <a:cubicBezTo>
                  <a:pt x="390778" y="445323"/>
                  <a:pt x="390897" y="446746"/>
                  <a:pt x="392795" y="449118"/>
                </a:cubicBezTo>
                <a:cubicBezTo>
                  <a:pt x="393743" y="448644"/>
                  <a:pt x="393743" y="447458"/>
                  <a:pt x="392795" y="445560"/>
                </a:cubicBezTo>
                <a:cubicBezTo>
                  <a:pt x="394218" y="445560"/>
                  <a:pt x="395285" y="446272"/>
                  <a:pt x="395997" y="447695"/>
                </a:cubicBezTo>
                <a:cubicBezTo>
                  <a:pt x="396708" y="449118"/>
                  <a:pt x="398013" y="449118"/>
                  <a:pt x="399910" y="447695"/>
                </a:cubicBezTo>
                <a:cubicBezTo>
                  <a:pt x="398962" y="445797"/>
                  <a:pt x="398724" y="444137"/>
                  <a:pt x="399199" y="442714"/>
                </a:cubicBezTo>
                <a:cubicBezTo>
                  <a:pt x="399673" y="441291"/>
                  <a:pt x="399673" y="439630"/>
                  <a:pt x="399199" y="437733"/>
                </a:cubicBezTo>
                <a:close/>
                <a:moveTo>
                  <a:pt x="272537" y="434886"/>
                </a:moveTo>
                <a:cubicBezTo>
                  <a:pt x="271588" y="436309"/>
                  <a:pt x="271351" y="438326"/>
                  <a:pt x="271825" y="440935"/>
                </a:cubicBezTo>
                <a:cubicBezTo>
                  <a:pt x="272300" y="443544"/>
                  <a:pt x="273960" y="444137"/>
                  <a:pt x="276806" y="442714"/>
                </a:cubicBezTo>
                <a:cubicBezTo>
                  <a:pt x="276332" y="440342"/>
                  <a:pt x="275739" y="438919"/>
                  <a:pt x="275027" y="438444"/>
                </a:cubicBezTo>
                <a:cubicBezTo>
                  <a:pt x="274316" y="437970"/>
                  <a:pt x="273486" y="436784"/>
                  <a:pt x="272537" y="434886"/>
                </a:cubicBezTo>
                <a:close/>
                <a:moveTo>
                  <a:pt x="230553" y="434886"/>
                </a:moveTo>
                <a:cubicBezTo>
                  <a:pt x="229604" y="435835"/>
                  <a:pt x="228419" y="436309"/>
                  <a:pt x="226995" y="436309"/>
                </a:cubicBezTo>
                <a:cubicBezTo>
                  <a:pt x="226047" y="437258"/>
                  <a:pt x="225928" y="439037"/>
                  <a:pt x="226640" y="441646"/>
                </a:cubicBezTo>
                <a:cubicBezTo>
                  <a:pt x="227351" y="444255"/>
                  <a:pt x="228893" y="445086"/>
                  <a:pt x="231265" y="444137"/>
                </a:cubicBezTo>
                <a:cubicBezTo>
                  <a:pt x="233637" y="443188"/>
                  <a:pt x="234586" y="441646"/>
                  <a:pt x="234111" y="439512"/>
                </a:cubicBezTo>
                <a:cubicBezTo>
                  <a:pt x="233637" y="437377"/>
                  <a:pt x="232451" y="435835"/>
                  <a:pt x="230553" y="434886"/>
                </a:cubicBezTo>
                <a:close/>
                <a:moveTo>
                  <a:pt x="238381" y="431328"/>
                </a:moveTo>
                <a:cubicBezTo>
                  <a:pt x="236009" y="432277"/>
                  <a:pt x="235772" y="434293"/>
                  <a:pt x="237669" y="437377"/>
                </a:cubicBezTo>
                <a:cubicBezTo>
                  <a:pt x="239567" y="440460"/>
                  <a:pt x="241227" y="442239"/>
                  <a:pt x="242650" y="442714"/>
                </a:cubicBezTo>
                <a:cubicBezTo>
                  <a:pt x="245022" y="440816"/>
                  <a:pt x="245141" y="438681"/>
                  <a:pt x="243006" y="436309"/>
                </a:cubicBezTo>
                <a:cubicBezTo>
                  <a:pt x="240871" y="433938"/>
                  <a:pt x="239329" y="432277"/>
                  <a:pt x="238381" y="431328"/>
                </a:cubicBezTo>
                <a:close/>
                <a:moveTo>
                  <a:pt x="352234" y="422789"/>
                </a:moveTo>
                <a:cubicBezTo>
                  <a:pt x="351285" y="423738"/>
                  <a:pt x="350811" y="424568"/>
                  <a:pt x="350811" y="425280"/>
                </a:cubicBezTo>
                <a:cubicBezTo>
                  <a:pt x="350811" y="425991"/>
                  <a:pt x="350099" y="426584"/>
                  <a:pt x="348676" y="427059"/>
                </a:cubicBezTo>
                <a:cubicBezTo>
                  <a:pt x="351048" y="431328"/>
                  <a:pt x="354132" y="435361"/>
                  <a:pt x="357927" y="439156"/>
                </a:cubicBezTo>
                <a:cubicBezTo>
                  <a:pt x="361248" y="436309"/>
                  <a:pt x="361722" y="433226"/>
                  <a:pt x="359350" y="429905"/>
                </a:cubicBezTo>
                <a:cubicBezTo>
                  <a:pt x="356978" y="426584"/>
                  <a:pt x="354606" y="424213"/>
                  <a:pt x="352234" y="422789"/>
                </a:cubicBezTo>
                <a:close/>
                <a:moveTo>
                  <a:pt x="283922" y="420655"/>
                </a:moveTo>
                <a:cubicBezTo>
                  <a:pt x="282973" y="421603"/>
                  <a:pt x="282855" y="423145"/>
                  <a:pt x="283566" y="425280"/>
                </a:cubicBezTo>
                <a:cubicBezTo>
                  <a:pt x="284278" y="427415"/>
                  <a:pt x="283448" y="427059"/>
                  <a:pt x="281076" y="424213"/>
                </a:cubicBezTo>
                <a:cubicBezTo>
                  <a:pt x="282025" y="427059"/>
                  <a:pt x="282499" y="429194"/>
                  <a:pt x="282499" y="430617"/>
                </a:cubicBezTo>
                <a:cubicBezTo>
                  <a:pt x="282499" y="432040"/>
                  <a:pt x="282736" y="434649"/>
                  <a:pt x="283211" y="438444"/>
                </a:cubicBezTo>
                <a:cubicBezTo>
                  <a:pt x="284159" y="438444"/>
                  <a:pt x="284159" y="437495"/>
                  <a:pt x="283211" y="435598"/>
                </a:cubicBezTo>
                <a:cubicBezTo>
                  <a:pt x="284634" y="434649"/>
                  <a:pt x="285582" y="434768"/>
                  <a:pt x="286057" y="435954"/>
                </a:cubicBezTo>
                <a:cubicBezTo>
                  <a:pt x="286531" y="437140"/>
                  <a:pt x="287243" y="437495"/>
                  <a:pt x="288192" y="437021"/>
                </a:cubicBezTo>
                <a:cubicBezTo>
                  <a:pt x="291987" y="434175"/>
                  <a:pt x="292817" y="431328"/>
                  <a:pt x="290682" y="428482"/>
                </a:cubicBezTo>
                <a:cubicBezTo>
                  <a:pt x="288547" y="425636"/>
                  <a:pt x="286294" y="423027"/>
                  <a:pt x="283922" y="420655"/>
                </a:cubicBezTo>
                <a:close/>
                <a:moveTo>
                  <a:pt x="237669" y="420655"/>
                </a:moveTo>
                <a:cubicBezTo>
                  <a:pt x="235772" y="423027"/>
                  <a:pt x="236127" y="424568"/>
                  <a:pt x="238736" y="425280"/>
                </a:cubicBezTo>
                <a:cubicBezTo>
                  <a:pt x="241346" y="425991"/>
                  <a:pt x="242887" y="427296"/>
                  <a:pt x="243362" y="429194"/>
                </a:cubicBezTo>
                <a:cubicBezTo>
                  <a:pt x="245259" y="426822"/>
                  <a:pt x="245022" y="425161"/>
                  <a:pt x="242650" y="424213"/>
                </a:cubicBezTo>
                <a:cubicBezTo>
                  <a:pt x="240278" y="423264"/>
                  <a:pt x="238618" y="422078"/>
                  <a:pt x="237669" y="420655"/>
                </a:cubicBezTo>
                <a:close/>
                <a:moveTo>
                  <a:pt x="370735" y="416385"/>
                </a:moveTo>
                <a:cubicBezTo>
                  <a:pt x="368363" y="417808"/>
                  <a:pt x="367770" y="418757"/>
                  <a:pt x="368956" y="419231"/>
                </a:cubicBezTo>
                <a:cubicBezTo>
                  <a:pt x="370142" y="419706"/>
                  <a:pt x="370973" y="421129"/>
                  <a:pt x="371447" y="423501"/>
                </a:cubicBezTo>
                <a:cubicBezTo>
                  <a:pt x="375242" y="422078"/>
                  <a:pt x="376309" y="421010"/>
                  <a:pt x="374649" y="420299"/>
                </a:cubicBezTo>
                <a:cubicBezTo>
                  <a:pt x="372989" y="419587"/>
                  <a:pt x="371684" y="418283"/>
                  <a:pt x="370735" y="416385"/>
                </a:cubicBezTo>
                <a:close/>
                <a:moveTo>
                  <a:pt x="216322" y="408558"/>
                </a:moveTo>
                <a:cubicBezTo>
                  <a:pt x="216796" y="409506"/>
                  <a:pt x="217270" y="411641"/>
                  <a:pt x="217745" y="414962"/>
                </a:cubicBezTo>
                <a:cubicBezTo>
                  <a:pt x="218219" y="418283"/>
                  <a:pt x="220117" y="419469"/>
                  <a:pt x="223437" y="418520"/>
                </a:cubicBezTo>
                <a:cubicBezTo>
                  <a:pt x="222963" y="416622"/>
                  <a:pt x="222489" y="414962"/>
                  <a:pt x="222014" y="413539"/>
                </a:cubicBezTo>
                <a:cubicBezTo>
                  <a:pt x="221540" y="412116"/>
                  <a:pt x="221065" y="410692"/>
                  <a:pt x="220591" y="409269"/>
                </a:cubicBezTo>
                <a:cubicBezTo>
                  <a:pt x="218694" y="409744"/>
                  <a:pt x="217270" y="409506"/>
                  <a:pt x="216322" y="408558"/>
                </a:cubicBezTo>
                <a:close/>
                <a:moveTo>
                  <a:pt x="374293" y="405711"/>
                </a:moveTo>
                <a:cubicBezTo>
                  <a:pt x="371921" y="406186"/>
                  <a:pt x="371328" y="407727"/>
                  <a:pt x="372514" y="410337"/>
                </a:cubicBezTo>
                <a:cubicBezTo>
                  <a:pt x="373700" y="412946"/>
                  <a:pt x="374768" y="414250"/>
                  <a:pt x="375717" y="414250"/>
                </a:cubicBezTo>
                <a:cubicBezTo>
                  <a:pt x="377140" y="413776"/>
                  <a:pt x="377258" y="412590"/>
                  <a:pt x="376072" y="410692"/>
                </a:cubicBezTo>
                <a:cubicBezTo>
                  <a:pt x="374886" y="408795"/>
                  <a:pt x="374293" y="407135"/>
                  <a:pt x="374293" y="405711"/>
                </a:cubicBezTo>
                <a:close/>
                <a:moveTo>
                  <a:pt x="296019" y="404288"/>
                </a:moveTo>
                <a:cubicBezTo>
                  <a:pt x="295545" y="405711"/>
                  <a:pt x="295070" y="407490"/>
                  <a:pt x="294596" y="409625"/>
                </a:cubicBezTo>
                <a:cubicBezTo>
                  <a:pt x="294121" y="411760"/>
                  <a:pt x="293884" y="413895"/>
                  <a:pt x="293884" y="416029"/>
                </a:cubicBezTo>
                <a:cubicBezTo>
                  <a:pt x="293884" y="418164"/>
                  <a:pt x="294477" y="420062"/>
                  <a:pt x="295663" y="421722"/>
                </a:cubicBezTo>
                <a:cubicBezTo>
                  <a:pt x="296849" y="423382"/>
                  <a:pt x="298865" y="423975"/>
                  <a:pt x="301712" y="423501"/>
                </a:cubicBezTo>
                <a:cubicBezTo>
                  <a:pt x="301712" y="419706"/>
                  <a:pt x="301119" y="416504"/>
                  <a:pt x="299933" y="413895"/>
                </a:cubicBezTo>
                <a:cubicBezTo>
                  <a:pt x="298747" y="411285"/>
                  <a:pt x="297442" y="408083"/>
                  <a:pt x="296019" y="404288"/>
                </a:cubicBezTo>
                <a:close/>
                <a:moveTo>
                  <a:pt x="239092" y="403577"/>
                </a:moveTo>
                <a:cubicBezTo>
                  <a:pt x="235772" y="404525"/>
                  <a:pt x="234586" y="407135"/>
                  <a:pt x="235534" y="411404"/>
                </a:cubicBezTo>
                <a:cubicBezTo>
                  <a:pt x="236483" y="415674"/>
                  <a:pt x="238855" y="416622"/>
                  <a:pt x="242650" y="414250"/>
                </a:cubicBezTo>
                <a:cubicBezTo>
                  <a:pt x="242176" y="411404"/>
                  <a:pt x="241701" y="409625"/>
                  <a:pt x="241227" y="408913"/>
                </a:cubicBezTo>
                <a:cubicBezTo>
                  <a:pt x="240753" y="408202"/>
                  <a:pt x="240041" y="406423"/>
                  <a:pt x="239092" y="403577"/>
                </a:cubicBezTo>
                <a:close/>
                <a:moveTo>
                  <a:pt x="402757" y="400730"/>
                </a:moveTo>
                <a:cubicBezTo>
                  <a:pt x="403706" y="404525"/>
                  <a:pt x="404417" y="409151"/>
                  <a:pt x="404891" y="414606"/>
                </a:cubicBezTo>
                <a:cubicBezTo>
                  <a:pt x="405366" y="420062"/>
                  <a:pt x="406789" y="425636"/>
                  <a:pt x="409161" y="431328"/>
                </a:cubicBezTo>
                <a:cubicBezTo>
                  <a:pt x="412007" y="426110"/>
                  <a:pt x="412244" y="420536"/>
                  <a:pt x="409873" y="414606"/>
                </a:cubicBezTo>
                <a:cubicBezTo>
                  <a:pt x="407501" y="408676"/>
                  <a:pt x="405129" y="404051"/>
                  <a:pt x="402757" y="400730"/>
                </a:cubicBezTo>
                <a:close/>
                <a:moveTo>
                  <a:pt x="205648" y="397884"/>
                </a:moveTo>
                <a:cubicBezTo>
                  <a:pt x="204699" y="398833"/>
                  <a:pt x="204343" y="400612"/>
                  <a:pt x="204580" y="403221"/>
                </a:cubicBezTo>
                <a:cubicBezTo>
                  <a:pt x="204818" y="405830"/>
                  <a:pt x="205885" y="407135"/>
                  <a:pt x="207783" y="407135"/>
                </a:cubicBezTo>
                <a:cubicBezTo>
                  <a:pt x="210155" y="407135"/>
                  <a:pt x="210629" y="405711"/>
                  <a:pt x="209206" y="402865"/>
                </a:cubicBezTo>
                <a:cubicBezTo>
                  <a:pt x="207783" y="400019"/>
                  <a:pt x="206597" y="398358"/>
                  <a:pt x="205648" y="397884"/>
                </a:cubicBezTo>
                <a:close/>
                <a:moveTo>
                  <a:pt x="381409" y="391480"/>
                </a:moveTo>
                <a:cubicBezTo>
                  <a:pt x="380935" y="392428"/>
                  <a:pt x="379749" y="393377"/>
                  <a:pt x="377851" y="394326"/>
                </a:cubicBezTo>
                <a:cubicBezTo>
                  <a:pt x="378326" y="395749"/>
                  <a:pt x="378800" y="397172"/>
                  <a:pt x="379274" y="398595"/>
                </a:cubicBezTo>
                <a:cubicBezTo>
                  <a:pt x="379749" y="400019"/>
                  <a:pt x="380223" y="401205"/>
                  <a:pt x="380698" y="402153"/>
                </a:cubicBezTo>
                <a:cubicBezTo>
                  <a:pt x="381646" y="400730"/>
                  <a:pt x="382358" y="399307"/>
                  <a:pt x="382832" y="397884"/>
                </a:cubicBezTo>
                <a:cubicBezTo>
                  <a:pt x="383307" y="396461"/>
                  <a:pt x="382832" y="394326"/>
                  <a:pt x="381409" y="391480"/>
                </a:cubicBezTo>
                <a:close/>
                <a:moveTo>
                  <a:pt x="244073" y="384364"/>
                </a:moveTo>
                <a:cubicBezTo>
                  <a:pt x="242650" y="386736"/>
                  <a:pt x="241583" y="389108"/>
                  <a:pt x="240871" y="391480"/>
                </a:cubicBezTo>
                <a:cubicBezTo>
                  <a:pt x="240160" y="393852"/>
                  <a:pt x="240753" y="396935"/>
                  <a:pt x="242650" y="400730"/>
                </a:cubicBezTo>
                <a:cubicBezTo>
                  <a:pt x="244548" y="398358"/>
                  <a:pt x="245497" y="397410"/>
                  <a:pt x="245497" y="397884"/>
                </a:cubicBezTo>
                <a:cubicBezTo>
                  <a:pt x="245497" y="398358"/>
                  <a:pt x="246683" y="399544"/>
                  <a:pt x="249054" y="401442"/>
                </a:cubicBezTo>
                <a:cubicBezTo>
                  <a:pt x="247631" y="399070"/>
                  <a:pt x="247038" y="396224"/>
                  <a:pt x="247276" y="392903"/>
                </a:cubicBezTo>
                <a:cubicBezTo>
                  <a:pt x="247513" y="389582"/>
                  <a:pt x="246445" y="386736"/>
                  <a:pt x="244073" y="384364"/>
                </a:cubicBezTo>
                <a:close/>
                <a:moveTo>
                  <a:pt x="285345" y="382941"/>
                </a:moveTo>
                <a:cubicBezTo>
                  <a:pt x="283922" y="382466"/>
                  <a:pt x="283211" y="382585"/>
                  <a:pt x="283211" y="383296"/>
                </a:cubicBezTo>
                <a:cubicBezTo>
                  <a:pt x="283211" y="384008"/>
                  <a:pt x="283329" y="384838"/>
                  <a:pt x="283566" y="385787"/>
                </a:cubicBezTo>
                <a:cubicBezTo>
                  <a:pt x="283804" y="386736"/>
                  <a:pt x="283922" y="387329"/>
                  <a:pt x="283922" y="387566"/>
                </a:cubicBezTo>
                <a:cubicBezTo>
                  <a:pt x="283922" y="387803"/>
                  <a:pt x="283448" y="387447"/>
                  <a:pt x="282499" y="386499"/>
                </a:cubicBezTo>
                <a:cubicBezTo>
                  <a:pt x="282025" y="389819"/>
                  <a:pt x="283922" y="394089"/>
                  <a:pt x="288192" y="399307"/>
                </a:cubicBezTo>
                <a:cubicBezTo>
                  <a:pt x="291038" y="397884"/>
                  <a:pt x="291631" y="395275"/>
                  <a:pt x="289971" y="391480"/>
                </a:cubicBezTo>
                <a:cubicBezTo>
                  <a:pt x="288310" y="387685"/>
                  <a:pt x="286768" y="384838"/>
                  <a:pt x="285345" y="382941"/>
                </a:cubicBezTo>
                <a:close/>
                <a:moveTo>
                  <a:pt x="370380" y="376181"/>
                </a:moveTo>
                <a:cubicBezTo>
                  <a:pt x="369194" y="376892"/>
                  <a:pt x="367415" y="377011"/>
                  <a:pt x="365043" y="376536"/>
                </a:cubicBezTo>
                <a:cubicBezTo>
                  <a:pt x="365517" y="377960"/>
                  <a:pt x="365754" y="379383"/>
                  <a:pt x="365754" y="380806"/>
                </a:cubicBezTo>
                <a:cubicBezTo>
                  <a:pt x="365754" y="382229"/>
                  <a:pt x="366229" y="384127"/>
                  <a:pt x="367177" y="386499"/>
                </a:cubicBezTo>
                <a:cubicBezTo>
                  <a:pt x="368126" y="386024"/>
                  <a:pt x="368838" y="385431"/>
                  <a:pt x="369312" y="384720"/>
                </a:cubicBezTo>
                <a:cubicBezTo>
                  <a:pt x="369787" y="384008"/>
                  <a:pt x="370498" y="384127"/>
                  <a:pt x="371447" y="385075"/>
                </a:cubicBezTo>
                <a:cubicBezTo>
                  <a:pt x="372396" y="384601"/>
                  <a:pt x="372633" y="384127"/>
                  <a:pt x="372159" y="383652"/>
                </a:cubicBezTo>
                <a:cubicBezTo>
                  <a:pt x="371684" y="383178"/>
                  <a:pt x="371210" y="383178"/>
                  <a:pt x="370735" y="383652"/>
                </a:cubicBezTo>
                <a:cubicBezTo>
                  <a:pt x="369312" y="380806"/>
                  <a:pt x="369431" y="379383"/>
                  <a:pt x="371091" y="379383"/>
                </a:cubicBezTo>
                <a:cubicBezTo>
                  <a:pt x="372752" y="379383"/>
                  <a:pt x="373582" y="378908"/>
                  <a:pt x="373582" y="377960"/>
                </a:cubicBezTo>
                <a:cubicBezTo>
                  <a:pt x="372633" y="376062"/>
                  <a:pt x="371566" y="375469"/>
                  <a:pt x="370380" y="376181"/>
                </a:cubicBezTo>
                <a:close/>
                <a:moveTo>
                  <a:pt x="380698" y="373690"/>
                </a:moveTo>
                <a:cubicBezTo>
                  <a:pt x="379274" y="372741"/>
                  <a:pt x="378563" y="372978"/>
                  <a:pt x="378563" y="374402"/>
                </a:cubicBezTo>
                <a:cubicBezTo>
                  <a:pt x="378563" y="375825"/>
                  <a:pt x="378919" y="377485"/>
                  <a:pt x="379630" y="379383"/>
                </a:cubicBezTo>
                <a:cubicBezTo>
                  <a:pt x="380342" y="381280"/>
                  <a:pt x="381291" y="382822"/>
                  <a:pt x="382477" y="384008"/>
                </a:cubicBezTo>
                <a:cubicBezTo>
                  <a:pt x="383663" y="385194"/>
                  <a:pt x="384967" y="385313"/>
                  <a:pt x="386390" y="384364"/>
                </a:cubicBezTo>
                <a:cubicBezTo>
                  <a:pt x="386390" y="380569"/>
                  <a:pt x="385086" y="378315"/>
                  <a:pt x="382477" y="377604"/>
                </a:cubicBezTo>
                <a:cubicBezTo>
                  <a:pt x="379867" y="376892"/>
                  <a:pt x="379274" y="375588"/>
                  <a:pt x="380698" y="373690"/>
                </a:cubicBezTo>
                <a:close/>
                <a:moveTo>
                  <a:pt x="207783" y="367286"/>
                </a:moveTo>
                <a:cubicBezTo>
                  <a:pt x="206834" y="368235"/>
                  <a:pt x="206834" y="370488"/>
                  <a:pt x="207783" y="374046"/>
                </a:cubicBezTo>
                <a:cubicBezTo>
                  <a:pt x="208731" y="377604"/>
                  <a:pt x="210392" y="378671"/>
                  <a:pt x="212764" y="377248"/>
                </a:cubicBezTo>
                <a:cubicBezTo>
                  <a:pt x="212289" y="374876"/>
                  <a:pt x="211578" y="372978"/>
                  <a:pt x="210629" y="371555"/>
                </a:cubicBezTo>
                <a:cubicBezTo>
                  <a:pt x="209680" y="370132"/>
                  <a:pt x="208731" y="368709"/>
                  <a:pt x="207783" y="367286"/>
                </a:cubicBezTo>
                <a:close/>
                <a:moveTo>
                  <a:pt x="276095" y="359103"/>
                </a:moveTo>
                <a:cubicBezTo>
                  <a:pt x="275620" y="359340"/>
                  <a:pt x="275146" y="359696"/>
                  <a:pt x="274672" y="360170"/>
                </a:cubicBezTo>
                <a:cubicBezTo>
                  <a:pt x="274197" y="360644"/>
                  <a:pt x="273841" y="361000"/>
                  <a:pt x="273604" y="361237"/>
                </a:cubicBezTo>
                <a:cubicBezTo>
                  <a:pt x="273367" y="361475"/>
                  <a:pt x="273011" y="361119"/>
                  <a:pt x="272537" y="360170"/>
                </a:cubicBezTo>
                <a:cubicBezTo>
                  <a:pt x="272062" y="360644"/>
                  <a:pt x="272300" y="362542"/>
                  <a:pt x="273248" y="365863"/>
                </a:cubicBezTo>
                <a:cubicBezTo>
                  <a:pt x="274197" y="363965"/>
                  <a:pt x="275265" y="363372"/>
                  <a:pt x="276450" y="364084"/>
                </a:cubicBezTo>
                <a:cubicBezTo>
                  <a:pt x="277636" y="364795"/>
                  <a:pt x="278467" y="366337"/>
                  <a:pt x="278941" y="368709"/>
                </a:cubicBezTo>
                <a:cubicBezTo>
                  <a:pt x="280364" y="369183"/>
                  <a:pt x="280839" y="369065"/>
                  <a:pt x="280364" y="368353"/>
                </a:cubicBezTo>
                <a:cubicBezTo>
                  <a:pt x="279890" y="367642"/>
                  <a:pt x="279297" y="366693"/>
                  <a:pt x="278585" y="365507"/>
                </a:cubicBezTo>
                <a:cubicBezTo>
                  <a:pt x="277874" y="364321"/>
                  <a:pt x="277281" y="363135"/>
                  <a:pt x="276806" y="361949"/>
                </a:cubicBezTo>
                <a:cubicBezTo>
                  <a:pt x="276332" y="360763"/>
                  <a:pt x="276569" y="360170"/>
                  <a:pt x="277518" y="360170"/>
                </a:cubicBezTo>
                <a:cubicBezTo>
                  <a:pt x="277043" y="359221"/>
                  <a:pt x="276569" y="358865"/>
                  <a:pt x="276095" y="359103"/>
                </a:cubicBezTo>
                <a:close/>
                <a:moveTo>
                  <a:pt x="335156" y="354477"/>
                </a:moveTo>
                <a:cubicBezTo>
                  <a:pt x="333259" y="356375"/>
                  <a:pt x="333496" y="359696"/>
                  <a:pt x="335868" y="364439"/>
                </a:cubicBezTo>
                <a:cubicBezTo>
                  <a:pt x="339189" y="363016"/>
                  <a:pt x="340019" y="361593"/>
                  <a:pt x="338358" y="360170"/>
                </a:cubicBezTo>
                <a:cubicBezTo>
                  <a:pt x="336698" y="358747"/>
                  <a:pt x="335631" y="356849"/>
                  <a:pt x="335156" y="354477"/>
                </a:cubicBezTo>
                <a:close/>
                <a:moveTo>
                  <a:pt x="323771" y="352343"/>
                </a:moveTo>
                <a:cubicBezTo>
                  <a:pt x="322822" y="353291"/>
                  <a:pt x="322941" y="355426"/>
                  <a:pt x="324127" y="358747"/>
                </a:cubicBezTo>
                <a:cubicBezTo>
                  <a:pt x="325313" y="362067"/>
                  <a:pt x="326854" y="362779"/>
                  <a:pt x="328752" y="360882"/>
                </a:cubicBezTo>
                <a:cubicBezTo>
                  <a:pt x="328278" y="358510"/>
                  <a:pt x="327566" y="357086"/>
                  <a:pt x="326617" y="356612"/>
                </a:cubicBezTo>
                <a:cubicBezTo>
                  <a:pt x="325668" y="356138"/>
                  <a:pt x="324720" y="354714"/>
                  <a:pt x="323771" y="352343"/>
                </a:cubicBezTo>
                <a:close/>
                <a:moveTo>
                  <a:pt x="382121" y="349496"/>
                </a:moveTo>
                <a:cubicBezTo>
                  <a:pt x="377377" y="350919"/>
                  <a:pt x="376191" y="353647"/>
                  <a:pt x="378563" y="357679"/>
                </a:cubicBezTo>
                <a:cubicBezTo>
                  <a:pt x="380935" y="361712"/>
                  <a:pt x="383307" y="364439"/>
                  <a:pt x="385679" y="365863"/>
                </a:cubicBezTo>
                <a:cubicBezTo>
                  <a:pt x="388051" y="363491"/>
                  <a:pt x="388406" y="360882"/>
                  <a:pt x="386746" y="358035"/>
                </a:cubicBezTo>
                <a:cubicBezTo>
                  <a:pt x="385086" y="355189"/>
                  <a:pt x="383544" y="352343"/>
                  <a:pt x="382121" y="349496"/>
                </a:cubicBezTo>
                <a:close/>
                <a:moveTo>
                  <a:pt x="416277" y="345938"/>
                </a:moveTo>
                <a:cubicBezTo>
                  <a:pt x="413905" y="347836"/>
                  <a:pt x="413905" y="350208"/>
                  <a:pt x="416277" y="353054"/>
                </a:cubicBezTo>
                <a:cubicBezTo>
                  <a:pt x="418649" y="355900"/>
                  <a:pt x="420309" y="356138"/>
                  <a:pt x="421258" y="353766"/>
                </a:cubicBezTo>
                <a:cubicBezTo>
                  <a:pt x="420784" y="351394"/>
                  <a:pt x="419835" y="350326"/>
                  <a:pt x="418412" y="350564"/>
                </a:cubicBezTo>
                <a:cubicBezTo>
                  <a:pt x="416988" y="350801"/>
                  <a:pt x="416277" y="349259"/>
                  <a:pt x="416277" y="345938"/>
                </a:cubicBezTo>
                <a:close/>
                <a:moveTo>
                  <a:pt x="407026" y="343092"/>
                </a:moveTo>
                <a:cubicBezTo>
                  <a:pt x="404654" y="343566"/>
                  <a:pt x="404180" y="345227"/>
                  <a:pt x="405603" y="348073"/>
                </a:cubicBezTo>
                <a:cubicBezTo>
                  <a:pt x="407026" y="350919"/>
                  <a:pt x="408212" y="352580"/>
                  <a:pt x="409161" y="353054"/>
                </a:cubicBezTo>
                <a:cubicBezTo>
                  <a:pt x="411533" y="352105"/>
                  <a:pt x="412007" y="350564"/>
                  <a:pt x="410584" y="348429"/>
                </a:cubicBezTo>
                <a:cubicBezTo>
                  <a:pt x="409161" y="346294"/>
                  <a:pt x="407975" y="344515"/>
                  <a:pt x="407026" y="343092"/>
                </a:cubicBezTo>
                <a:close/>
                <a:moveTo>
                  <a:pt x="260440" y="333130"/>
                </a:moveTo>
                <a:cubicBezTo>
                  <a:pt x="258068" y="334078"/>
                  <a:pt x="257356" y="335620"/>
                  <a:pt x="258305" y="337755"/>
                </a:cubicBezTo>
                <a:cubicBezTo>
                  <a:pt x="259254" y="339890"/>
                  <a:pt x="260440" y="341194"/>
                  <a:pt x="261863" y="341669"/>
                </a:cubicBezTo>
                <a:cubicBezTo>
                  <a:pt x="263761" y="340720"/>
                  <a:pt x="264235" y="339297"/>
                  <a:pt x="263286" y="337399"/>
                </a:cubicBezTo>
                <a:cubicBezTo>
                  <a:pt x="262337" y="335502"/>
                  <a:pt x="261389" y="334078"/>
                  <a:pt x="260440" y="333130"/>
                </a:cubicBezTo>
                <a:close/>
                <a:moveTo>
                  <a:pt x="272537" y="326014"/>
                </a:moveTo>
                <a:cubicBezTo>
                  <a:pt x="269690" y="326963"/>
                  <a:pt x="268860" y="328979"/>
                  <a:pt x="270046" y="332062"/>
                </a:cubicBezTo>
                <a:cubicBezTo>
                  <a:pt x="271232" y="335146"/>
                  <a:pt x="273011" y="336213"/>
                  <a:pt x="275383" y="335264"/>
                </a:cubicBezTo>
                <a:cubicBezTo>
                  <a:pt x="274909" y="333367"/>
                  <a:pt x="274434" y="331706"/>
                  <a:pt x="273960" y="330283"/>
                </a:cubicBezTo>
                <a:cubicBezTo>
                  <a:pt x="273486" y="328860"/>
                  <a:pt x="273011" y="327437"/>
                  <a:pt x="272537" y="326014"/>
                </a:cubicBezTo>
                <a:close/>
                <a:moveTo>
                  <a:pt x="247631" y="324591"/>
                </a:moveTo>
                <a:cubicBezTo>
                  <a:pt x="245734" y="325539"/>
                  <a:pt x="245497" y="327556"/>
                  <a:pt x="246920" y="330639"/>
                </a:cubicBezTo>
                <a:cubicBezTo>
                  <a:pt x="248343" y="333723"/>
                  <a:pt x="249766" y="335739"/>
                  <a:pt x="251189" y="336688"/>
                </a:cubicBezTo>
                <a:cubicBezTo>
                  <a:pt x="253561" y="335264"/>
                  <a:pt x="253798" y="333130"/>
                  <a:pt x="251901" y="330283"/>
                </a:cubicBezTo>
                <a:cubicBezTo>
                  <a:pt x="250003" y="327437"/>
                  <a:pt x="248580" y="325539"/>
                  <a:pt x="247631" y="324591"/>
                </a:cubicBezTo>
                <a:close/>
                <a:moveTo>
                  <a:pt x="383544" y="320321"/>
                </a:moveTo>
                <a:cubicBezTo>
                  <a:pt x="379749" y="323642"/>
                  <a:pt x="379393" y="327081"/>
                  <a:pt x="382477" y="330639"/>
                </a:cubicBezTo>
                <a:cubicBezTo>
                  <a:pt x="385560" y="334197"/>
                  <a:pt x="387576" y="337399"/>
                  <a:pt x="388525" y="340246"/>
                </a:cubicBezTo>
                <a:cubicBezTo>
                  <a:pt x="390423" y="338822"/>
                  <a:pt x="391253" y="337399"/>
                  <a:pt x="391016" y="335976"/>
                </a:cubicBezTo>
                <a:cubicBezTo>
                  <a:pt x="390778" y="334553"/>
                  <a:pt x="390185" y="333011"/>
                  <a:pt x="389237" y="331351"/>
                </a:cubicBezTo>
                <a:cubicBezTo>
                  <a:pt x="388288" y="329690"/>
                  <a:pt x="387220" y="327911"/>
                  <a:pt x="386034" y="326014"/>
                </a:cubicBezTo>
                <a:cubicBezTo>
                  <a:pt x="384849" y="324116"/>
                  <a:pt x="384018" y="322219"/>
                  <a:pt x="383544" y="320321"/>
                </a:cubicBezTo>
                <a:close/>
                <a:moveTo>
                  <a:pt x="227707" y="304666"/>
                </a:moveTo>
                <a:cubicBezTo>
                  <a:pt x="227233" y="304192"/>
                  <a:pt x="226995" y="304666"/>
                  <a:pt x="226995" y="306089"/>
                </a:cubicBezTo>
                <a:cubicBezTo>
                  <a:pt x="226995" y="307513"/>
                  <a:pt x="227351" y="309173"/>
                  <a:pt x="228063" y="311071"/>
                </a:cubicBezTo>
                <a:cubicBezTo>
                  <a:pt x="228774" y="312968"/>
                  <a:pt x="229842" y="314510"/>
                  <a:pt x="231265" y="315696"/>
                </a:cubicBezTo>
                <a:cubicBezTo>
                  <a:pt x="232688" y="316882"/>
                  <a:pt x="234348" y="317000"/>
                  <a:pt x="236246" y="316052"/>
                </a:cubicBezTo>
                <a:cubicBezTo>
                  <a:pt x="235297" y="313680"/>
                  <a:pt x="233993" y="311545"/>
                  <a:pt x="232332" y="309647"/>
                </a:cubicBezTo>
                <a:cubicBezTo>
                  <a:pt x="230672" y="307750"/>
                  <a:pt x="229130" y="306089"/>
                  <a:pt x="227707" y="304666"/>
                </a:cubicBezTo>
                <a:close/>
                <a:moveTo>
                  <a:pt x="291750" y="296839"/>
                </a:moveTo>
                <a:cubicBezTo>
                  <a:pt x="289378" y="300160"/>
                  <a:pt x="289259" y="303955"/>
                  <a:pt x="291394" y="308224"/>
                </a:cubicBezTo>
                <a:cubicBezTo>
                  <a:pt x="293529" y="312494"/>
                  <a:pt x="296493" y="315103"/>
                  <a:pt x="300289" y="316052"/>
                </a:cubicBezTo>
                <a:cubicBezTo>
                  <a:pt x="303609" y="312731"/>
                  <a:pt x="303609" y="309292"/>
                  <a:pt x="300289" y="305734"/>
                </a:cubicBezTo>
                <a:cubicBezTo>
                  <a:pt x="296968" y="302176"/>
                  <a:pt x="294121" y="299211"/>
                  <a:pt x="291750" y="296839"/>
                </a:cubicBezTo>
                <a:close/>
                <a:moveTo>
                  <a:pt x="281787" y="293993"/>
                </a:moveTo>
                <a:cubicBezTo>
                  <a:pt x="279415" y="297788"/>
                  <a:pt x="278585" y="302176"/>
                  <a:pt x="279297" y="307157"/>
                </a:cubicBezTo>
                <a:cubicBezTo>
                  <a:pt x="280008" y="312138"/>
                  <a:pt x="280839" y="317238"/>
                  <a:pt x="281787" y="322456"/>
                </a:cubicBezTo>
                <a:cubicBezTo>
                  <a:pt x="283685" y="321507"/>
                  <a:pt x="284752" y="320084"/>
                  <a:pt x="284989" y="318186"/>
                </a:cubicBezTo>
                <a:cubicBezTo>
                  <a:pt x="285227" y="316289"/>
                  <a:pt x="285227" y="314273"/>
                  <a:pt x="284989" y="312138"/>
                </a:cubicBezTo>
                <a:cubicBezTo>
                  <a:pt x="284752" y="310003"/>
                  <a:pt x="284634" y="307987"/>
                  <a:pt x="284634" y="306089"/>
                </a:cubicBezTo>
                <a:cubicBezTo>
                  <a:pt x="284634" y="304192"/>
                  <a:pt x="285582" y="302532"/>
                  <a:pt x="287480" y="301108"/>
                </a:cubicBezTo>
                <a:cubicBezTo>
                  <a:pt x="286531" y="300160"/>
                  <a:pt x="285582" y="299092"/>
                  <a:pt x="284634" y="297906"/>
                </a:cubicBezTo>
                <a:cubicBezTo>
                  <a:pt x="283685" y="296720"/>
                  <a:pt x="282736" y="295416"/>
                  <a:pt x="281787" y="293993"/>
                </a:cubicBezTo>
                <a:close/>
                <a:moveTo>
                  <a:pt x="416277" y="283319"/>
                </a:moveTo>
                <a:cubicBezTo>
                  <a:pt x="412956" y="285216"/>
                  <a:pt x="412482" y="288774"/>
                  <a:pt x="414854" y="293993"/>
                </a:cubicBezTo>
                <a:cubicBezTo>
                  <a:pt x="416751" y="293044"/>
                  <a:pt x="417226" y="291502"/>
                  <a:pt x="416277" y="289367"/>
                </a:cubicBezTo>
                <a:cubicBezTo>
                  <a:pt x="415328" y="287232"/>
                  <a:pt x="415328" y="285216"/>
                  <a:pt x="416277" y="283319"/>
                </a:cubicBezTo>
                <a:close/>
                <a:moveTo>
                  <a:pt x="401067" y="282340"/>
                </a:moveTo>
                <a:cubicBezTo>
                  <a:pt x="400414" y="282637"/>
                  <a:pt x="400148" y="283556"/>
                  <a:pt x="400266" y="285098"/>
                </a:cubicBezTo>
                <a:cubicBezTo>
                  <a:pt x="400503" y="288181"/>
                  <a:pt x="401334" y="290672"/>
                  <a:pt x="402757" y="292569"/>
                </a:cubicBezTo>
                <a:cubicBezTo>
                  <a:pt x="404180" y="292569"/>
                  <a:pt x="404891" y="292214"/>
                  <a:pt x="404891" y="291502"/>
                </a:cubicBezTo>
                <a:cubicBezTo>
                  <a:pt x="404891" y="290790"/>
                  <a:pt x="404654" y="289842"/>
                  <a:pt x="404180" y="288656"/>
                </a:cubicBezTo>
                <a:cubicBezTo>
                  <a:pt x="403706" y="287470"/>
                  <a:pt x="403350" y="286402"/>
                  <a:pt x="403113" y="285454"/>
                </a:cubicBezTo>
                <a:cubicBezTo>
                  <a:pt x="402875" y="284505"/>
                  <a:pt x="403231" y="283793"/>
                  <a:pt x="404180" y="283319"/>
                </a:cubicBezTo>
                <a:cubicBezTo>
                  <a:pt x="402757" y="282370"/>
                  <a:pt x="401719" y="282044"/>
                  <a:pt x="401067" y="282340"/>
                </a:cubicBezTo>
                <a:close/>
                <a:moveTo>
                  <a:pt x="256882" y="279049"/>
                </a:moveTo>
                <a:cubicBezTo>
                  <a:pt x="255933" y="278100"/>
                  <a:pt x="255815" y="279168"/>
                  <a:pt x="256526" y="282251"/>
                </a:cubicBezTo>
                <a:cubicBezTo>
                  <a:pt x="257238" y="285335"/>
                  <a:pt x="257119" y="287351"/>
                  <a:pt x="256170" y="288300"/>
                </a:cubicBezTo>
                <a:cubicBezTo>
                  <a:pt x="259491" y="288300"/>
                  <a:pt x="260677" y="287232"/>
                  <a:pt x="259728" y="285098"/>
                </a:cubicBezTo>
                <a:cubicBezTo>
                  <a:pt x="258779" y="282963"/>
                  <a:pt x="257831" y="280947"/>
                  <a:pt x="256882" y="279049"/>
                </a:cubicBezTo>
                <a:close/>
                <a:moveTo>
                  <a:pt x="286057" y="268375"/>
                </a:moveTo>
                <a:cubicBezTo>
                  <a:pt x="283685" y="268850"/>
                  <a:pt x="283211" y="270273"/>
                  <a:pt x="284634" y="272645"/>
                </a:cubicBezTo>
                <a:cubicBezTo>
                  <a:pt x="286057" y="275017"/>
                  <a:pt x="286768" y="277152"/>
                  <a:pt x="286768" y="279049"/>
                </a:cubicBezTo>
                <a:cubicBezTo>
                  <a:pt x="289140" y="277626"/>
                  <a:pt x="289852" y="276084"/>
                  <a:pt x="288903" y="274424"/>
                </a:cubicBezTo>
                <a:cubicBezTo>
                  <a:pt x="287954" y="272764"/>
                  <a:pt x="287006" y="270747"/>
                  <a:pt x="286057" y="268375"/>
                </a:cubicBezTo>
                <a:close/>
                <a:moveTo>
                  <a:pt x="217745" y="264818"/>
                </a:moveTo>
                <a:cubicBezTo>
                  <a:pt x="216796" y="267189"/>
                  <a:pt x="217270" y="268850"/>
                  <a:pt x="219168" y="269799"/>
                </a:cubicBezTo>
                <a:cubicBezTo>
                  <a:pt x="221065" y="270747"/>
                  <a:pt x="221303" y="272171"/>
                  <a:pt x="219880" y="274068"/>
                </a:cubicBezTo>
                <a:cubicBezTo>
                  <a:pt x="220828" y="275017"/>
                  <a:pt x="221658" y="275254"/>
                  <a:pt x="222370" y="274780"/>
                </a:cubicBezTo>
                <a:cubicBezTo>
                  <a:pt x="223082" y="274305"/>
                  <a:pt x="223912" y="275254"/>
                  <a:pt x="224861" y="277626"/>
                </a:cubicBezTo>
                <a:cubicBezTo>
                  <a:pt x="224861" y="279049"/>
                  <a:pt x="224386" y="279998"/>
                  <a:pt x="223437" y="280472"/>
                </a:cubicBezTo>
                <a:cubicBezTo>
                  <a:pt x="222014" y="281421"/>
                  <a:pt x="221184" y="281421"/>
                  <a:pt x="220947" y="280472"/>
                </a:cubicBezTo>
                <a:cubicBezTo>
                  <a:pt x="220710" y="279524"/>
                  <a:pt x="220117" y="278575"/>
                  <a:pt x="219168" y="277626"/>
                </a:cubicBezTo>
                <a:cubicBezTo>
                  <a:pt x="218219" y="279998"/>
                  <a:pt x="218694" y="282607"/>
                  <a:pt x="220591" y="285454"/>
                </a:cubicBezTo>
                <a:cubicBezTo>
                  <a:pt x="222489" y="288300"/>
                  <a:pt x="224623" y="289723"/>
                  <a:pt x="226995" y="289723"/>
                </a:cubicBezTo>
                <a:cubicBezTo>
                  <a:pt x="229367" y="286402"/>
                  <a:pt x="229367" y="281658"/>
                  <a:pt x="226995" y="275491"/>
                </a:cubicBezTo>
                <a:cubicBezTo>
                  <a:pt x="224623" y="269324"/>
                  <a:pt x="221540" y="265766"/>
                  <a:pt x="217745" y="264818"/>
                </a:cubicBezTo>
                <a:close/>
                <a:moveTo>
                  <a:pt x="381409" y="263394"/>
                </a:moveTo>
                <a:cubicBezTo>
                  <a:pt x="381884" y="266715"/>
                  <a:pt x="382121" y="269324"/>
                  <a:pt x="382121" y="271222"/>
                </a:cubicBezTo>
                <a:cubicBezTo>
                  <a:pt x="382121" y="273119"/>
                  <a:pt x="383070" y="276440"/>
                  <a:pt x="384967" y="281184"/>
                </a:cubicBezTo>
                <a:cubicBezTo>
                  <a:pt x="388762" y="278812"/>
                  <a:pt x="389592" y="275847"/>
                  <a:pt x="387458" y="272289"/>
                </a:cubicBezTo>
                <a:cubicBezTo>
                  <a:pt x="385323" y="268731"/>
                  <a:pt x="383307" y="265766"/>
                  <a:pt x="381409" y="263394"/>
                </a:cubicBezTo>
                <a:close/>
                <a:moveTo>
                  <a:pt x="387102" y="252009"/>
                </a:moveTo>
                <a:cubicBezTo>
                  <a:pt x="383781" y="254381"/>
                  <a:pt x="383307" y="257465"/>
                  <a:pt x="385679" y="261260"/>
                </a:cubicBezTo>
                <a:cubicBezTo>
                  <a:pt x="388051" y="260785"/>
                  <a:pt x="389118" y="259718"/>
                  <a:pt x="388881" y="258057"/>
                </a:cubicBezTo>
                <a:cubicBezTo>
                  <a:pt x="388644" y="256397"/>
                  <a:pt x="388051" y="254381"/>
                  <a:pt x="387102" y="252009"/>
                </a:cubicBezTo>
                <a:close/>
                <a:moveTo>
                  <a:pt x="366466" y="246316"/>
                </a:moveTo>
                <a:cubicBezTo>
                  <a:pt x="365043" y="247265"/>
                  <a:pt x="364687" y="248570"/>
                  <a:pt x="365399" y="250230"/>
                </a:cubicBezTo>
                <a:cubicBezTo>
                  <a:pt x="366110" y="251890"/>
                  <a:pt x="365992" y="253195"/>
                  <a:pt x="365043" y="254144"/>
                </a:cubicBezTo>
                <a:cubicBezTo>
                  <a:pt x="366940" y="255567"/>
                  <a:pt x="367889" y="255093"/>
                  <a:pt x="367889" y="252721"/>
                </a:cubicBezTo>
                <a:cubicBezTo>
                  <a:pt x="367889" y="250349"/>
                  <a:pt x="367415" y="248214"/>
                  <a:pt x="366466" y="246316"/>
                </a:cubicBezTo>
                <a:close/>
                <a:moveTo>
                  <a:pt x="283211" y="242758"/>
                </a:moveTo>
                <a:cubicBezTo>
                  <a:pt x="282262" y="245130"/>
                  <a:pt x="282736" y="248925"/>
                  <a:pt x="284634" y="254144"/>
                </a:cubicBezTo>
                <a:cubicBezTo>
                  <a:pt x="287006" y="252721"/>
                  <a:pt x="287717" y="251060"/>
                  <a:pt x="286768" y="249163"/>
                </a:cubicBezTo>
                <a:cubicBezTo>
                  <a:pt x="285820" y="247265"/>
                  <a:pt x="284634" y="245130"/>
                  <a:pt x="283211" y="242758"/>
                </a:cubicBezTo>
                <a:close/>
                <a:moveTo>
                  <a:pt x="287480" y="222122"/>
                </a:moveTo>
                <a:cubicBezTo>
                  <a:pt x="288429" y="226392"/>
                  <a:pt x="289852" y="231373"/>
                  <a:pt x="291750" y="237066"/>
                </a:cubicBezTo>
                <a:cubicBezTo>
                  <a:pt x="293647" y="242758"/>
                  <a:pt x="295782" y="247740"/>
                  <a:pt x="298154" y="252009"/>
                </a:cubicBezTo>
                <a:cubicBezTo>
                  <a:pt x="299103" y="248214"/>
                  <a:pt x="299221" y="243826"/>
                  <a:pt x="298510" y="238845"/>
                </a:cubicBezTo>
                <a:cubicBezTo>
                  <a:pt x="297798" y="233864"/>
                  <a:pt x="296493" y="228764"/>
                  <a:pt x="294596" y="223546"/>
                </a:cubicBezTo>
                <a:cubicBezTo>
                  <a:pt x="292698" y="224494"/>
                  <a:pt x="291275" y="224732"/>
                  <a:pt x="290326" y="224257"/>
                </a:cubicBezTo>
                <a:cubicBezTo>
                  <a:pt x="289378" y="223783"/>
                  <a:pt x="288429" y="223071"/>
                  <a:pt x="287480" y="222122"/>
                </a:cubicBezTo>
                <a:close/>
                <a:moveTo>
                  <a:pt x="133778" y="218565"/>
                </a:moveTo>
                <a:cubicBezTo>
                  <a:pt x="132355" y="221885"/>
                  <a:pt x="133066" y="225206"/>
                  <a:pt x="135913" y="228527"/>
                </a:cubicBezTo>
                <a:cubicBezTo>
                  <a:pt x="138285" y="226629"/>
                  <a:pt x="138759" y="225087"/>
                  <a:pt x="137336" y="223901"/>
                </a:cubicBezTo>
                <a:cubicBezTo>
                  <a:pt x="135913" y="222715"/>
                  <a:pt x="134727" y="220937"/>
                  <a:pt x="133778" y="218565"/>
                </a:cubicBezTo>
                <a:close/>
                <a:moveTo>
                  <a:pt x="388525" y="198640"/>
                </a:moveTo>
                <a:cubicBezTo>
                  <a:pt x="388999" y="202435"/>
                  <a:pt x="388051" y="204214"/>
                  <a:pt x="385679" y="203977"/>
                </a:cubicBezTo>
                <a:cubicBezTo>
                  <a:pt x="383307" y="203740"/>
                  <a:pt x="381409" y="202672"/>
                  <a:pt x="379986" y="200775"/>
                </a:cubicBezTo>
                <a:cubicBezTo>
                  <a:pt x="380460" y="205993"/>
                  <a:pt x="381528" y="211686"/>
                  <a:pt x="383188" y="217853"/>
                </a:cubicBezTo>
                <a:cubicBezTo>
                  <a:pt x="384849" y="224020"/>
                  <a:pt x="387576" y="229001"/>
                  <a:pt x="391371" y="232796"/>
                </a:cubicBezTo>
                <a:cubicBezTo>
                  <a:pt x="395166" y="229950"/>
                  <a:pt x="396590" y="226273"/>
                  <a:pt x="395641" y="221767"/>
                </a:cubicBezTo>
                <a:cubicBezTo>
                  <a:pt x="394692" y="217260"/>
                  <a:pt x="393981" y="212635"/>
                  <a:pt x="393506" y="207891"/>
                </a:cubicBezTo>
                <a:cubicBezTo>
                  <a:pt x="391609" y="211686"/>
                  <a:pt x="390778" y="211804"/>
                  <a:pt x="391016" y="208247"/>
                </a:cubicBezTo>
                <a:cubicBezTo>
                  <a:pt x="391253" y="204689"/>
                  <a:pt x="390423" y="201486"/>
                  <a:pt x="388525" y="198640"/>
                </a:cubicBezTo>
                <a:close/>
                <a:moveTo>
                  <a:pt x="413430" y="197217"/>
                </a:moveTo>
                <a:cubicBezTo>
                  <a:pt x="411059" y="198166"/>
                  <a:pt x="409991" y="200419"/>
                  <a:pt x="410228" y="203977"/>
                </a:cubicBezTo>
                <a:cubicBezTo>
                  <a:pt x="410466" y="207535"/>
                  <a:pt x="411533" y="209788"/>
                  <a:pt x="413430" y="210737"/>
                </a:cubicBezTo>
                <a:cubicBezTo>
                  <a:pt x="415328" y="209314"/>
                  <a:pt x="415921" y="207416"/>
                  <a:pt x="415209" y="205044"/>
                </a:cubicBezTo>
                <a:cubicBezTo>
                  <a:pt x="414498" y="202672"/>
                  <a:pt x="413905" y="200063"/>
                  <a:pt x="413430" y="197217"/>
                </a:cubicBezTo>
                <a:close/>
                <a:moveTo>
                  <a:pt x="387102" y="174446"/>
                </a:moveTo>
                <a:cubicBezTo>
                  <a:pt x="385204" y="175395"/>
                  <a:pt x="384730" y="176818"/>
                  <a:pt x="385679" y="178716"/>
                </a:cubicBezTo>
                <a:cubicBezTo>
                  <a:pt x="386627" y="180613"/>
                  <a:pt x="387576" y="181799"/>
                  <a:pt x="388525" y="182274"/>
                </a:cubicBezTo>
                <a:cubicBezTo>
                  <a:pt x="389948" y="181799"/>
                  <a:pt x="390067" y="180613"/>
                  <a:pt x="388881" y="178716"/>
                </a:cubicBezTo>
                <a:cubicBezTo>
                  <a:pt x="387695" y="176818"/>
                  <a:pt x="387102" y="175395"/>
                  <a:pt x="387102" y="174446"/>
                </a:cubicBezTo>
                <a:close/>
                <a:moveTo>
                  <a:pt x="110296" y="170177"/>
                </a:moveTo>
                <a:cubicBezTo>
                  <a:pt x="107924" y="172074"/>
                  <a:pt x="107212" y="174446"/>
                  <a:pt x="108161" y="177293"/>
                </a:cubicBezTo>
                <a:cubicBezTo>
                  <a:pt x="109110" y="180139"/>
                  <a:pt x="108635" y="182748"/>
                  <a:pt x="106738" y="185120"/>
                </a:cubicBezTo>
                <a:cubicBezTo>
                  <a:pt x="108635" y="186069"/>
                  <a:pt x="110058" y="187729"/>
                  <a:pt x="111007" y="190101"/>
                </a:cubicBezTo>
                <a:cubicBezTo>
                  <a:pt x="111956" y="192473"/>
                  <a:pt x="113616" y="193659"/>
                  <a:pt x="115988" y="193659"/>
                </a:cubicBezTo>
                <a:cubicBezTo>
                  <a:pt x="117886" y="192710"/>
                  <a:pt x="118953" y="191169"/>
                  <a:pt x="119190" y="189034"/>
                </a:cubicBezTo>
                <a:cubicBezTo>
                  <a:pt x="119428" y="186899"/>
                  <a:pt x="119072" y="184527"/>
                  <a:pt x="118123" y="181918"/>
                </a:cubicBezTo>
                <a:cubicBezTo>
                  <a:pt x="117174" y="179309"/>
                  <a:pt x="115870" y="176937"/>
                  <a:pt x="114209" y="174802"/>
                </a:cubicBezTo>
                <a:cubicBezTo>
                  <a:pt x="112549" y="172667"/>
                  <a:pt x="111244" y="171126"/>
                  <a:pt x="110296" y="170177"/>
                </a:cubicBezTo>
                <a:close/>
                <a:moveTo>
                  <a:pt x="94641" y="168042"/>
                </a:moveTo>
                <a:cubicBezTo>
                  <a:pt x="95589" y="171837"/>
                  <a:pt x="96538" y="176818"/>
                  <a:pt x="97487" y="182985"/>
                </a:cubicBezTo>
                <a:cubicBezTo>
                  <a:pt x="98436" y="189152"/>
                  <a:pt x="101045" y="192473"/>
                  <a:pt x="105314" y="192947"/>
                </a:cubicBezTo>
                <a:cubicBezTo>
                  <a:pt x="104840" y="187729"/>
                  <a:pt x="103654" y="183578"/>
                  <a:pt x="101756" y="180495"/>
                </a:cubicBezTo>
                <a:cubicBezTo>
                  <a:pt x="99859" y="177411"/>
                  <a:pt x="97487" y="173260"/>
                  <a:pt x="94641" y="168042"/>
                </a:cubicBezTo>
                <a:close/>
                <a:moveTo>
                  <a:pt x="384256" y="161638"/>
                </a:moveTo>
                <a:cubicBezTo>
                  <a:pt x="381884" y="163535"/>
                  <a:pt x="381409" y="165077"/>
                  <a:pt x="382832" y="166263"/>
                </a:cubicBezTo>
                <a:cubicBezTo>
                  <a:pt x="384256" y="167449"/>
                  <a:pt x="384967" y="169465"/>
                  <a:pt x="384967" y="172312"/>
                </a:cubicBezTo>
                <a:cubicBezTo>
                  <a:pt x="385916" y="171363"/>
                  <a:pt x="386272" y="170414"/>
                  <a:pt x="386034" y="169465"/>
                </a:cubicBezTo>
                <a:cubicBezTo>
                  <a:pt x="385797" y="168516"/>
                  <a:pt x="386390" y="168042"/>
                  <a:pt x="387813" y="168042"/>
                </a:cubicBezTo>
                <a:cubicBezTo>
                  <a:pt x="385916" y="166144"/>
                  <a:pt x="384730" y="164010"/>
                  <a:pt x="384256" y="161638"/>
                </a:cubicBezTo>
                <a:close/>
                <a:moveTo>
                  <a:pt x="386390" y="147406"/>
                </a:moveTo>
                <a:cubicBezTo>
                  <a:pt x="385441" y="149778"/>
                  <a:pt x="385679" y="153336"/>
                  <a:pt x="387102" y="158080"/>
                </a:cubicBezTo>
                <a:cubicBezTo>
                  <a:pt x="389474" y="157131"/>
                  <a:pt x="390185" y="155589"/>
                  <a:pt x="389237" y="153455"/>
                </a:cubicBezTo>
                <a:cubicBezTo>
                  <a:pt x="388288" y="151320"/>
                  <a:pt x="387339" y="149304"/>
                  <a:pt x="386390" y="147406"/>
                </a:cubicBezTo>
                <a:close/>
                <a:moveTo>
                  <a:pt x="425527" y="136021"/>
                </a:moveTo>
                <a:cubicBezTo>
                  <a:pt x="424104" y="138393"/>
                  <a:pt x="423630" y="141239"/>
                  <a:pt x="424104" y="144560"/>
                </a:cubicBezTo>
                <a:cubicBezTo>
                  <a:pt x="424579" y="147880"/>
                  <a:pt x="425527" y="150490"/>
                  <a:pt x="426951" y="152387"/>
                </a:cubicBezTo>
                <a:cubicBezTo>
                  <a:pt x="428374" y="149066"/>
                  <a:pt x="428730" y="146457"/>
                  <a:pt x="428018" y="144560"/>
                </a:cubicBezTo>
                <a:cubicBezTo>
                  <a:pt x="427306" y="142662"/>
                  <a:pt x="426476" y="139816"/>
                  <a:pt x="425527" y="136021"/>
                </a:cubicBezTo>
                <a:close/>
                <a:moveTo>
                  <a:pt x="419123" y="122501"/>
                </a:moveTo>
                <a:cubicBezTo>
                  <a:pt x="417226" y="123449"/>
                  <a:pt x="416751" y="124873"/>
                  <a:pt x="417700" y="126770"/>
                </a:cubicBezTo>
                <a:cubicBezTo>
                  <a:pt x="418649" y="128668"/>
                  <a:pt x="419360" y="130565"/>
                  <a:pt x="419835" y="132463"/>
                </a:cubicBezTo>
                <a:cubicBezTo>
                  <a:pt x="421732" y="131514"/>
                  <a:pt x="422325" y="130091"/>
                  <a:pt x="421614" y="128193"/>
                </a:cubicBezTo>
                <a:cubicBezTo>
                  <a:pt x="420902" y="126296"/>
                  <a:pt x="420072" y="124398"/>
                  <a:pt x="419123" y="122501"/>
                </a:cubicBezTo>
                <a:close/>
                <a:moveTo>
                  <a:pt x="431932" y="120366"/>
                </a:moveTo>
                <a:cubicBezTo>
                  <a:pt x="430983" y="123212"/>
                  <a:pt x="430627" y="127007"/>
                  <a:pt x="430864" y="131751"/>
                </a:cubicBezTo>
                <a:cubicBezTo>
                  <a:pt x="431101" y="136495"/>
                  <a:pt x="432880" y="140290"/>
                  <a:pt x="436201" y="143137"/>
                </a:cubicBezTo>
                <a:cubicBezTo>
                  <a:pt x="438573" y="140765"/>
                  <a:pt x="439048" y="137562"/>
                  <a:pt x="437624" y="133530"/>
                </a:cubicBezTo>
                <a:cubicBezTo>
                  <a:pt x="436201" y="129498"/>
                  <a:pt x="435727" y="125821"/>
                  <a:pt x="436201" y="122501"/>
                </a:cubicBezTo>
                <a:cubicBezTo>
                  <a:pt x="434778" y="123449"/>
                  <a:pt x="433355" y="122738"/>
                  <a:pt x="431932" y="120366"/>
                </a:cubicBezTo>
                <a:close/>
                <a:moveTo>
                  <a:pt x="271114" y="116808"/>
                </a:moveTo>
                <a:cubicBezTo>
                  <a:pt x="268742" y="117282"/>
                  <a:pt x="268149" y="118587"/>
                  <a:pt x="269335" y="120722"/>
                </a:cubicBezTo>
                <a:cubicBezTo>
                  <a:pt x="270521" y="122856"/>
                  <a:pt x="271114" y="124635"/>
                  <a:pt x="271114" y="126059"/>
                </a:cubicBezTo>
                <a:cubicBezTo>
                  <a:pt x="272537" y="124635"/>
                  <a:pt x="272537" y="121552"/>
                  <a:pt x="271114" y="116808"/>
                </a:cubicBezTo>
                <a:close/>
                <a:moveTo>
                  <a:pt x="441894" y="81229"/>
                </a:moveTo>
                <a:cubicBezTo>
                  <a:pt x="440471" y="82652"/>
                  <a:pt x="439878" y="84549"/>
                  <a:pt x="440115" y="86921"/>
                </a:cubicBezTo>
                <a:cubicBezTo>
                  <a:pt x="440352" y="89293"/>
                  <a:pt x="440471" y="91665"/>
                  <a:pt x="440471" y="94037"/>
                </a:cubicBezTo>
                <a:lnTo>
                  <a:pt x="441942" y="93617"/>
                </a:lnTo>
                <a:lnTo>
                  <a:pt x="441942" y="81317"/>
                </a:lnTo>
                <a:close/>
                <a:moveTo>
                  <a:pt x="340137" y="64151"/>
                </a:moveTo>
                <a:cubicBezTo>
                  <a:pt x="337291" y="66523"/>
                  <a:pt x="337528" y="71504"/>
                  <a:pt x="340849" y="79094"/>
                </a:cubicBezTo>
                <a:cubicBezTo>
                  <a:pt x="342746" y="77196"/>
                  <a:pt x="343339" y="74943"/>
                  <a:pt x="342628" y="72334"/>
                </a:cubicBezTo>
                <a:cubicBezTo>
                  <a:pt x="341916" y="69725"/>
                  <a:pt x="341086" y="66997"/>
                  <a:pt x="340137" y="64151"/>
                </a:cubicBezTo>
                <a:close/>
                <a:moveTo>
                  <a:pt x="266844" y="63439"/>
                </a:moveTo>
                <a:cubicBezTo>
                  <a:pt x="264472" y="66760"/>
                  <a:pt x="264116" y="69725"/>
                  <a:pt x="265777" y="72334"/>
                </a:cubicBezTo>
                <a:cubicBezTo>
                  <a:pt x="267437" y="74943"/>
                  <a:pt x="268504" y="78145"/>
                  <a:pt x="268979" y="81940"/>
                </a:cubicBezTo>
                <a:cubicBezTo>
                  <a:pt x="272300" y="79568"/>
                  <a:pt x="273011" y="76959"/>
                  <a:pt x="271114" y="74113"/>
                </a:cubicBezTo>
                <a:cubicBezTo>
                  <a:pt x="269216" y="71267"/>
                  <a:pt x="267793" y="67709"/>
                  <a:pt x="266844" y="63439"/>
                </a:cubicBezTo>
                <a:close/>
                <a:moveTo>
                  <a:pt x="293939" y="0"/>
                </a:moveTo>
                <a:lnTo>
                  <a:pt x="7225330" y="0"/>
                </a:lnTo>
                <a:lnTo>
                  <a:pt x="7225330" y="1097785"/>
                </a:lnTo>
                <a:lnTo>
                  <a:pt x="339988" y="1097785"/>
                </a:lnTo>
                <a:lnTo>
                  <a:pt x="339781" y="1097371"/>
                </a:lnTo>
                <a:cubicBezTo>
                  <a:pt x="339070" y="1095948"/>
                  <a:pt x="338240" y="1094051"/>
                  <a:pt x="337291" y="1091679"/>
                </a:cubicBezTo>
                <a:cubicBezTo>
                  <a:pt x="336342" y="1094051"/>
                  <a:pt x="336342" y="1095948"/>
                  <a:pt x="337291" y="1097371"/>
                </a:cubicBezTo>
                <a:lnTo>
                  <a:pt x="337528" y="1097785"/>
                </a:lnTo>
                <a:lnTo>
                  <a:pt x="308448" y="1097785"/>
                </a:lnTo>
                <a:lnTo>
                  <a:pt x="308116" y="1093813"/>
                </a:lnTo>
                <a:cubicBezTo>
                  <a:pt x="308116" y="1090967"/>
                  <a:pt x="308116" y="1088358"/>
                  <a:pt x="308116" y="1085986"/>
                </a:cubicBezTo>
                <a:cubicBezTo>
                  <a:pt x="310488" y="1085512"/>
                  <a:pt x="311200" y="1085986"/>
                  <a:pt x="310251" y="1087409"/>
                </a:cubicBezTo>
                <a:cubicBezTo>
                  <a:pt x="309302" y="1088832"/>
                  <a:pt x="309539" y="1090018"/>
                  <a:pt x="310962" y="1090967"/>
                </a:cubicBezTo>
                <a:cubicBezTo>
                  <a:pt x="311911" y="1090018"/>
                  <a:pt x="312623" y="1088358"/>
                  <a:pt x="313097" y="1085986"/>
                </a:cubicBezTo>
                <a:cubicBezTo>
                  <a:pt x="313571" y="1083614"/>
                  <a:pt x="314283" y="1082903"/>
                  <a:pt x="315232" y="1083851"/>
                </a:cubicBezTo>
                <a:cubicBezTo>
                  <a:pt x="314757" y="1080056"/>
                  <a:pt x="314757" y="1075787"/>
                  <a:pt x="315232" y="1071043"/>
                </a:cubicBezTo>
                <a:cubicBezTo>
                  <a:pt x="315706" y="1066299"/>
                  <a:pt x="316299" y="1061436"/>
                  <a:pt x="317011" y="1056455"/>
                </a:cubicBezTo>
                <a:cubicBezTo>
                  <a:pt x="317722" y="1051474"/>
                  <a:pt x="318078" y="1046375"/>
                  <a:pt x="318078" y="1041156"/>
                </a:cubicBezTo>
                <a:cubicBezTo>
                  <a:pt x="318078" y="1035938"/>
                  <a:pt x="317367" y="1031194"/>
                  <a:pt x="315943" y="1026925"/>
                </a:cubicBezTo>
                <a:cubicBezTo>
                  <a:pt x="316418" y="1026925"/>
                  <a:pt x="317011" y="1027873"/>
                  <a:pt x="317722" y="1029771"/>
                </a:cubicBezTo>
                <a:cubicBezTo>
                  <a:pt x="318434" y="1031668"/>
                  <a:pt x="319027" y="1033685"/>
                  <a:pt x="319501" y="1035819"/>
                </a:cubicBezTo>
                <a:cubicBezTo>
                  <a:pt x="319976" y="1037954"/>
                  <a:pt x="320332" y="1040089"/>
                  <a:pt x="320569" y="1042224"/>
                </a:cubicBezTo>
                <a:cubicBezTo>
                  <a:pt x="320806" y="1044358"/>
                  <a:pt x="320925" y="1045426"/>
                  <a:pt x="320925" y="1045426"/>
                </a:cubicBezTo>
                <a:cubicBezTo>
                  <a:pt x="321399" y="1047798"/>
                  <a:pt x="321636" y="1047916"/>
                  <a:pt x="321636" y="1045782"/>
                </a:cubicBezTo>
                <a:cubicBezTo>
                  <a:pt x="321636" y="1043647"/>
                  <a:pt x="321517" y="1040682"/>
                  <a:pt x="321280" y="1036887"/>
                </a:cubicBezTo>
                <a:cubicBezTo>
                  <a:pt x="321043" y="1033092"/>
                  <a:pt x="320687" y="1029059"/>
                  <a:pt x="320213" y="1024790"/>
                </a:cubicBezTo>
                <a:cubicBezTo>
                  <a:pt x="319739" y="1020520"/>
                  <a:pt x="319501" y="1017674"/>
                  <a:pt x="319501" y="1016251"/>
                </a:cubicBezTo>
                <a:cubicBezTo>
                  <a:pt x="319027" y="1016725"/>
                  <a:pt x="318790" y="1017674"/>
                  <a:pt x="318790" y="1019097"/>
                </a:cubicBezTo>
                <a:cubicBezTo>
                  <a:pt x="317841" y="1015776"/>
                  <a:pt x="317485" y="1010795"/>
                  <a:pt x="317722" y="1004154"/>
                </a:cubicBezTo>
                <a:cubicBezTo>
                  <a:pt x="317960" y="997512"/>
                  <a:pt x="317604" y="990871"/>
                  <a:pt x="316655" y="984229"/>
                </a:cubicBezTo>
                <a:cubicBezTo>
                  <a:pt x="315706" y="986601"/>
                  <a:pt x="314046" y="986839"/>
                  <a:pt x="311674" y="984941"/>
                </a:cubicBezTo>
                <a:cubicBezTo>
                  <a:pt x="312148" y="983044"/>
                  <a:pt x="313216" y="982213"/>
                  <a:pt x="314876" y="982451"/>
                </a:cubicBezTo>
                <a:cubicBezTo>
                  <a:pt x="316536" y="982688"/>
                  <a:pt x="316418" y="981146"/>
                  <a:pt x="314520" y="977825"/>
                </a:cubicBezTo>
                <a:cubicBezTo>
                  <a:pt x="313097" y="979248"/>
                  <a:pt x="312385" y="979723"/>
                  <a:pt x="312385" y="979248"/>
                </a:cubicBezTo>
                <a:cubicBezTo>
                  <a:pt x="312385" y="978774"/>
                  <a:pt x="312741" y="977944"/>
                  <a:pt x="313453" y="976758"/>
                </a:cubicBezTo>
                <a:cubicBezTo>
                  <a:pt x="314164" y="975572"/>
                  <a:pt x="314639" y="974149"/>
                  <a:pt x="314876" y="972488"/>
                </a:cubicBezTo>
                <a:cubicBezTo>
                  <a:pt x="315113" y="970828"/>
                  <a:pt x="314757" y="969049"/>
                  <a:pt x="313809" y="967151"/>
                </a:cubicBezTo>
                <a:cubicBezTo>
                  <a:pt x="313809" y="967151"/>
                  <a:pt x="313809" y="968337"/>
                  <a:pt x="313809" y="970709"/>
                </a:cubicBezTo>
                <a:cubicBezTo>
                  <a:pt x="310962" y="962645"/>
                  <a:pt x="310369" y="955885"/>
                  <a:pt x="312030" y="950429"/>
                </a:cubicBezTo>
                <a:cubicBezTo>
                  <a:pt x="313690" y="944974"/>
                  <a:pt x="315232" y="938925"/>
                  <a:pt x="316655" y="932284"/>
                </a:cubicBezTo>
                <a:cubicBezTo>
                  <a:pt x="315232" y="929912"/>
                  <a:pt x="314046" y="929437"/>
                  <a:pt x="313097" y="930861"/>
                </a:cubicBezTo>
                <a:cubicBezTo>
                  <a:pt x="312148" y="932284"/>
                  <a:pt x="312148" y="934181"/>
                  <a:pt x="313097" y="936553"/>
                </a:cubicBezTo>
                <a:cubicBezTo>
                  <a:pt x="310251" y="931809"/>
                  <a:pt x="309658" y="927421"/>
                  <a:pt x="311318" y="923389"/>
                </a:cubicBezTo>
                <a:cubicBezTo>
                  <a:pt x="312978" y="919357"/>
                  <a:pt x="315232" y="915443"/>
                  <a:pt x="318078" y="911648"/>
                </a:cubicBezTo>
                <a:cubicBezTo>
                  <a:pt x="320925" y="907853"/>
                  <a:pt x="323534" y="904176"/>
                  <a:pt x="325906" y="900618"/>
                </a:cubicBezTo>
                <a:cubicBezTo>
                  <a:pt x="328278" y="897060"/>
                  <a:pt x="328989" y="893384"/>
                  <a:pt x="328040" y="889589"/>
                </a:cubicBezTo>
                <a:cubicBezTo>
                  <a:pt x="333259" y="886742"/>
                  <a:pt x="337765" y="882473"/>
                  <a:pt x="341560" y="876780"/>
                </a:cubicBezTo>
                <a:cubicBezTo>
                  <a:pt x="345356" y="871088"/>
                  <a:pt x="348913" y="864802"/>
                  <a:pt x="352234" y="857923"/>
                </a:cubicBezTo>
                <a:cubicBezTo>
                  <a:pt x="355555" y="851045"/>
                  <a:pt x="358757" y="844166"/>
                  <a:pt x="361841" y="837287"/>
                </a:cubicBezTo>
                <a:cubicBezTo>
                  <a:pt x="364924" y="830409"/>
                  <a:pt x="368601" y="824360"/>
                  <a:pt x="372870" y="819142"/>
                </a:cubicBezTo>
                <a:cubicBezTo>
                  <a:pt x="364806" y="827681"/>
                  <a:pt x="356978" y="836931"/>
                  <a:pt x="349388" y="846894"/>
                </a:cubicBezTo>
                <a:cubicBezTo>
                  <a:pt x="341798" y="856856"/>
                  <a:pt x="334919" y="867292"/>
                  <a:pt x="328752" y="878203"/>
                </a:cubicBezTo>
                <a:cubicBezTo>
                  <a:pt x="327803" y="877255"/>
                  <a:pt x="327566" y="875001"/>
                  <a:pt x="328040" y="871443"/>
                </a:cubicBezTo>
                <a:cubicBezTo>
                  <a:pt x="328515" y="867885"/>
                  <a:pt x="330412" y="865632"/>
                  <a:pt x="333733" y="864683"/>
                </a:cubicBezTo>
                <a:cubicBezTo>
                  <a:pt x="332310" y="861363"/>
                  <a:pt x="332191" y="858279"/>
                  <a:pt x="333377" y="855433"/>
                </a:cubicBezTo>
                <a:cubicBezTo>
                  <a:pt x="334563" y="852586"/>
                  <a:pt x="335868" y="849977"/>
                  <a:pt x="337291" y="847605"/>
                </a:cubicBezTo>
                <a:cubicBezTo>
                  <a:pt x="338714" y="845233"/>
                  <a:pt x="339781" y="842861"/>
                  <a:pt x="340493" y="840489"/>
                </a:cubicBezTo>
                <a:cubicBezTo>
                  <a:pt x="341205" y="838117"/>
                  <a:pt x="340612" y="835508"/>
                  <a:pt x="338714" y="832662"/>
                </a:cubicBezTo>
                <a:cubicBezTo>
                  <a:pt x="339189" y="830290"/>
                  <a:pt x="340256" y="828511"/>
                  <a:pt x="341916" y="827325"/>
                </a:cubicBezTo>
                <a:cubicBezTo>
                  <a:pt x="343577" y="826139"/>
                  <a:pt x="344407" y="824360"/>
                  <a:pt x="344407" y="821988"/>
                </a:cubicBezTo>
                <a:cubicBezTo>
                  <a:pt x="345830" y="821039"/>
                  <a:pt x="346542" y="821751"/>
                  <a:pt x="346542" y="824123"/>
                </a:cubicBezTo>
                <a:cubicBezTo>
                  <a:pt x="346542" y="826495"/>
                  <a:pt x="347490" y="826732"/>
                  <a:pt x="349388" y="824835"/>
                </a:cubicBezTo>
                <a:cubicBezTo>
                  <a:pt x="347016" y="822937"/>
                  <a:pt x="346304" y="820565"/>
                  <a:pt x="347253" y="817719"/>
                </a:cubicBezTo>
                <a:cubicBezTo>
                  <a:pt x="348202" y="814872"/>
                  <a:pt x="349151" y="812500"/>
                  <a:pt x="350099" y="810603"/>
                </a:cubicBezTo>
                <a:cubicBezTo>
                  <a:pt x="349625" y="810128"/>
                  <a:pt x="349151" y="810010"/>
                  <a:pt x="348676" y="810247"/>
                </a:cubicBezTo>
                <a:cubicBezTo>
                  <a:pt x="348202" y="810484"/>
                  <a:pt x="347728" y="810128"/>
                  <a:pt x="347253" y="809180"/>
                </a:cubicBezTo>
                <a:cubicBezTo>
                  <a:pt x="346779" y="806333"/>
                  <a:pt x="347253" y="805385"/>
                  <a:pt x="348676" y="806333"/>
                </a:cubicBezTo>
                <a:cubicBezTo>
                  <a:pt x="350099" y="807282"/>
                  <a:pt x="351285" y="806571"/>
                  <a:pt x="352234" y="804199"/>
                </a:cubicBezTo>
                <a:cubicBezTo>
                  <a:pt x="352234" y="803250"/>
                  <a:pt x="351760" y="802894"/>
                  <a:pt x="350811" y="803131"/>
                </a:cubicBezTo>
                <a:cubicBezTo>
                  <a:pt x="349862" y="803368"/>
                  <a:pt x="348913" y="803724"/>
                  <a:pt x="347965" y="804199"/>
                </a:cubicBezTo>
                <a:cubicBezTo>
                  <a:pt x="348913" y="798506"/>
                  <a:pt x="351404" y="793406"/>
                  <a:pt x="355436" y="788900"/>
                </a:cubicBezTo>
                <a:cubicBezTo>
                  <a:pt x="359469" y="784393"/>
                  <a:pt x="361959" y="779293"/>
                  <a:pt x="362908" y="773600"/>
                </a:cubicBezTo>
                <a:cubicBezTo>
                  <a:pt x="360062" y="774549"/>
                  <a:pt x="357690" y="775261"/>
                  <a:pt x="355792" y="775735"/>
                </a:cubicBezTo>
                <a:cubicBezTo>
                  <a:pt x="358164" y="781902"/>
                  <a:pt x="357215" y="785816"/>
                  <a:pt x="352946" y="787476"/>
                </a:cubicBezTo>
                <a:cubicBezTo>
                  <a:pt x="348676" y="789137"/>
                  <a:pt x="345356" y="790916"/>
                  <a:pt x="342984" y="792813"/>
                </a:cubicBezTo>
                <a:cubicBezTo>
                  <a:pt x="343458" y="793762"/>
                  <a:pt x="343458" y="794711"/>
                  <a:pt x="342984" y="795660"/>
                </a:cubicBezTo>
                <a:cubicBezTo>
                  <a:pt x="342509" y="796608"/>
                  <a:pt x="342509" y="797557"/>
                  <a:pt x="342984" y="798506"/>
                </a:cubicBezTo>
                <a:cubicBezTo>
                  <a:pt x="342035" y="798980"/>
                  <a:pt x="340730" y="799573"/>
                  <a:pt x="339070" y="800285"/>
                </a:cubicBezTo>
                <a:cubicBezTo>
                  <a:pt x="337410" y="800996"/>
                  <a:pt x="336579" y="800166"/>
                  <a:pt x="336579" y="797794"/>
                </a:cubicBezTo>
                <a:cubicBezTo>
                  <a:pt x="334682" y="800166"/>
                  <a:pt x="334919" y="801589"/>
                  <a:pt x="337291" y="802064"/>
                </a:cubicBezTo>
                <a:cubicBezTo>
                  <a:pt x="339663" y="802538"/>
                  <a:pt x="341086" y="803487"/>
                  <a:pt x="341560" y="804910"/>
                </a:cubicBezTo>
                <a:cubicBezTo>
                  <a:pt x="339189" y="809180"/>
                  <a:pt x="336698" y="811314"/>
                  <a:pt x="334089" y="811314"/>
                </a:cubicBezTo>
                <a:cubicBezTo>
                  <a:pt x="331480" y="811314"/>
                  <a:pt x="329701" y="810247"/>
                  <a:pt x="328752" y="808112"/>
                </a:cubicBezTo>
                <a:cubicBezTo>
                  <a:pt x="327803" y="805978"/>
                  <a:pt x="327803" y="803487"/>
                  <a:pt x="328752" y="800641"/>
                </a:cubicBezTo>
                <a:cubicBezTo>
                  <a:pt x="329701" y="797794"/>
                  <a:pt x="332547" y="795897"/>
                  <a:pt x="337291" y="794948"/>
                </a:cubicBezTo>
                <a:cubicBezTo>
                  <a:pt x="332547" y="793050"/>
                  <a:pt x="331242" y="790086"/>
                  <a:pt x="333377" y="786053"/>
                </a:cubicBezTo>
                <a:cubicBezTo>
                  <a:pt x="335512" y="782021"/>
                  <a:pt x="337765" y="779056"/>
                  <a:pt x="340137" y="777158"/>
                </a:cubicBezTo>
                <a:cubicBezTo>
                  <a:pt x="338714" y="771940"/>
                  <a:pt x="338714" y="767433"/>
                  <a:pt x="340137" y="763638"/>
                </a:cubicBezTo>
                <a:cubicBezTo>
                  <a:pt x="341560" y="759843"/>
                  <a:pt x="343695" y="756048"/>
                  <a:pt x="346542" y="752253"/>
                </a:cubicBezTo>
                <a:cubicBezTo>
                  <a:pt x="347490" y="753202"/>
                  <a:pt x="349388" y="753676"/>
                  <a:pt x="352234" y="753676"/>
                </a:cubicBezTo>
                <a:cubicBezTo>
                  <a:pt x="355081" y="753676"/>
                  <a:pt x="356978" y="752965"/>
                  <a:pt x="357927" y="751541"/>
                </a:cubicBezTo>
                <a:cubicBezTo>
                  <a:pt x="356978" y="749644"/>
                  <a:pt x="356504" y="748221"/>
                  <a:pt x="356504" y="747272"/>
                </a:cubicBezTo>
                <a:cubicBezTo>
                  <a:pt x="354132" y="746323"/>
                  <a:pt x="352234" y="746679"/>
                  <a:pt x="350811" y="748339"/>
                </a:cubicBezTo>
                <a:cubicBezTo>
                  <a:pt x="349388" y="750000"/>
                  <a:pt x="348202" y="749407"/>
                  <a:pt x="347253" y="746560"/>
                </a:cubicBezTo>
                <a:cubicBezTo>
                  <a:pt x="344881" y="747509"/>
                  <a:pt x="343339" y="748458"/>
                  <a:pt x="342628" y="749407"/>
                </a:cubicBezTo>
                <a:cubicBezTo>
                  <a:pt x="341916" y="750355"/>
                  <a:pt x="341442" y="751423"/>
                  <a:pt x="341205" y="752609"/>
                </a:cubicBezTo>
                <a:cubicBezTo>
                  <a:pt x="340967" y="753795"/>
                  <a:pt x="340612" y="754862"/>
                  <a:pt x="340137" y="755811"/>
                </a:cubicBezTo>
                <a:cubicBezTo>
                  <a:pt x="339663" y="756760"/>
                  <a:pt x="338477" y="757708"/>
                  <a:pt x="336579" y="758657"/>
                </a:cubicBezTo>
                <a:cubicBezTo>
                  <a:pt x="337528" y="765299"/>
                  <a:pt x="337054" y="771229"/>
                  <a:pt x="335156" y="776447"/>
                </a:cubicBezTo>
                <a:cubicBezTo>
                  <a:pt x="333259" y="781665"/>
                  <a:pt x="331124" y="786883"/>
                  <a:pt x="328752" y="792102"/>
                </a:cubicBezTo>
                <a:cubicBezTo>
                  <a:pt x="326380" y="793050"/>
                  <a:pt x="325787" y="792339"/>
                  <a:pt x="326973" y="789967"/>
                </a:cubicBezTo>
                <a:cubicBezTo>
                  <a:pt x="328159" y="787595"/>
                  <a:pt x="328515" y="786172"/>
                  <a:pt x="328040" y="785697"/>
                </a:cubicBezTo>
                <a:cubicBezTo>
                  <a:pt x="327566" y="784749"/>
                  <a:pt x="327210" y="784749"/>
                  <a:pt x="326973" y="785697"/>
                </a:cubicBezTo>
                <a:cubicBezTo>
                  <a:pt x="326736" y="786646"/>
                  <a:pt x="326380" y="787121"/>
                  <a:pt x="325906" y="787121"/>
                </a:cubicBezTo>
                <a:cubicBezTo>
                  <a:pt x="323534" y="785697"/>
                  <a:pt x="322229" y="783325"/>
                  <a:pt x="321992" y="780005"/>
                </a:cubicBezTo>
                <a:cubicBezTo>
                  <a:pt x="321755" y="776684"/>
                  <a:pt x="321992" y="773126"/>
                  <a:pt x="322703" y="769331"/>
                </a:cubicBezTo>
                <a:cubicBezTo>
                  <a:pt x="323415" y="765536"/>
                  <a:pt x="324482" y="761859"/>
                  <a:pt x="325906" y="758301"/>
                </a:cubicBezTo>
                <a:cubicBezTo>
                  <a:pt x="327329" y="754743"/>
                  <a:pt x="328752" y="751779"/>
                  <a:pt x="330175" y="749407"/>
                </a:cubicBezTo>
                <a:cubicBezTo>
                  <a:pt x="329226" y="749881"/>
                  <a:pt x="328515" y="750118"/>
                  <a:pt x="328040" y="750118"/>
                </a:cubicBezTo>
                <a:cubicBezTo>
                  <a:pt x="327566" y="750118"/>
                  <a:pt x="326854" y="750355"/>
                  <a:pt x="325906" y="750830"/>
                </a:cubicBezTo>
                <a:cubicBezTo>
                  <a:pt x="326854" y="749881"/>
                  <a:pt x="327092" y="749051"/>
                  <a:pt x="326617" y="748339"/>
                </a:cubicBezTo>
                <a:cubicBezTo>
                  <a:pt x="326143" y="747628"/>
                  <a:pt x="326380" y="746797"/>
                  <a:pt x="327329" y="745849"/>
                </a:cubicBezTo>
                <a:cubicBezTo>
                  <a:pt x="329226" y="748695"/>
                  <a:pt x="331005" y="749288"/>
                  <a:pt x="332666" y="747628"/>
                </a:cubicBezTo>
                <a:cubicBezTo>
                  <a:pt x="334326" y="745967"/>
                  <a:pt x="336579" y="745611"/>
                  <a:pt x="339426" y="746560"/>
                </a:cubicBezTo>
                <a:cubicBezTo>
                  <a:pt x="337054" y="742291"/>
                  <a:pt x="333733" y="741342"/>
                  <a:pt x="329464" y="743714"/>
                </a:cubicBezTo>
                <a:cubicBezTo>
                  <a:pt x="328989" y="741342"/>
                  <a:pt x="329226" y="739444"/>
                  <a:pt x="330175" y="738021"/>
                </a:cubicBezTo>
                <a:cubicBezTo>
                  <a:pt x="331124" y="736598"/>
                  <a:pt x="331598" y="734701"/>
                  <a:pt x="331598" y="732329"/>
                </a:cubicBezTo>
                <a:cubicBezTo>
                  <a:pt x="333496" y="731854"/>
                  <a:pt x="333852" y="732329"/>
                  <a:pt x="332666" y="733752"/>
                </a:cubicBezTo>
                <a:cubicBezTo>
                  <a:pt x="331480" y="735175"/>
                  <a:pt x="331598" y="736598"/>
                  <a:pt x="333021" y="738021"/>
                </a:cubicBezTo>
                <a:cubicBezTo>
                  <a:pt x="334919" y="737072"/>
                  <a:pt x="337291" y="736124"/>
                  <a:pt x="340137" y="735175"/>
                </a:cubicBezTo>
                <a:cubicBezTo>
                  <a:pt x="340137" y="732803"/>
                  <a:pt x="339900" y="730194"/>
                  <a:pt x="339426" y="727347"/>
                </a:cubicBezTo>
                <a:cubicBezTo>
                  <a:pt x="338951" y="724501"/>
                  <a:pt x="340612" y="722604"/>
                  <a:pt x="344407" y="721655"/>
                </a:cubicBezTo>
                <a:cubicBezTo>
                  <a:pt x="343458" y="721655"/>
                  <a:pt x="342509" y="721180"/>
                  <a:pt x="341560" y="720232"/>
                </a:cubicBezTo>
                <a:cubicBezTo>
                  <a:pt x="340612" y="719283"/>
                  <a:pt x="339189" y="719283"/>
                  <a:pt x="337291" y="720232"/>
                </a:cubicBezTo>
                <a:cubicBezTo>
                  <a:pt x="337765" y="720706"/>
                  <a:pt x="338003" y="721180"/>
                  <a:pt x="338003" y="721655"/>
                </a:cubicBezTo>
                <a:cubicBezTo>
                  <a:pt x="338003" y="722129"/>
                  <a:pt x="338240" y="722841"/>
                  <a:pt x="338714" y="723790"/>
                </a:cubicBezTo>
                <a:cubicBezTo>
                  <a:pt x="336342" y="723315"/>
                  <a:pt x="334682" y="724027"/>
                  <a:pt x="333733" y="725924"/>
                </a:cubicBezTo>
                <a:cubicBezTo>
                  <a:pt x="333259" y="723552"/>
                  <a:pt x="333614" y="721655"/>
                  <a:pt x="334800" y="720232"/>
                </a:cubicBezTo>
                <a:cubicBezTo>
                  <a:pt x="335986" y="718808"/>
                  <a:pt x="335631" y="716674"/>
                  <a:pt x="333733" y="713827"/>
                </a:cubicBezTo>
                <a:cubicBezTo>
                  <a:pt x="332784" y="713827"/>
                  <a:pt x="332191" y="714183"/>
                  <a:pt x="331954" y="714895"/>
                </a:cubicBezTo>
                <a:cubicBezTo>
                  <a:pt x="331717" y="715606"/>
                  <a:pt x="331124" y="716199"/>
                  <a:pt x="330175" y="716674"/>
                </a:cubicBezTo>
                <a:cubicBezTo>
                  <a:pt x="329226" y="716199"/>
                  <a:pt x="328515" y="715606"/>
                  <a:pt x="328040" y="714895"/>
                </a:cubicBezTo>
                <a:cubicBezTo>
                  <a:pt x="327566" y="714183"/>
                  <a:pt x="326617" y="714302"/>
                  <a:pt x="325194" y="715251"/>
                </a:cubicBezTo>
                <a:cubicBezTo>
                  <a:pt x="328515" y="716199"/>
                  <a:pt x="329701" y="717623"/>
                  <a:pt x="328752" y="719520"/>
                </a:cubicBezTo>
                <a:cubicBezTo>
                  <a:pt x="327803" y="721418"/>
                  <a:pt x="326143" y="723078"/>
                  <a:pt x="323771" y="724501"/>
                </a:cubicBezTo>
                <a:cubicBezTo>
                  <a:pt x="323296" y="722604"/>
                  <a:pt x="322703" y="719876"/>
                  <a:pt x="321992" y="716318"/>
                </a:cubicBezTo>
                <a:cubicBezTo>
                  <a:pt x="321280" y="712760"/>
                  <a:pt x="320687" y="709321"/>
                  <a:pt x="320213" y="706000"/>
                </a:cubicBezTo>
                <a:cubicBezTo>
                  <a:pt x="319739" y="702679"/>
                  <a:pt x="319383" y="699714"/>
                  <a:pt x="319146" y="697105"/>
                </a:cubicBezTo>
                <a:cubicBezTo>
                  <a:pt x="318908" y="694496"/>
                  <a:pt x="319027" y="692717"/>
                  <a:pt x="319501" y="691768"/>
                </a:cubicBezTo>
                <a:cubicBezTo>
                  <a:pt x="318553" y="689396"/>
                  <a:pt x="318553" y="685957"/>
                  <a:pt x="319501" y="681450"/>
                </a:cubicBezTo>
                <a:cubicBezTo>
                  <a:pt x="320450" y="676944"/>
                  <a:pt x="323771" y="675639"/>
                  <a:pt x="329464" y="677537"/>
                </a:cubicBezTo>
                <a:cubicBezTo>
                  <a:pt x="329464" y="676113"/>
                  <a:pt x="329226" y="675283"/>
                  <a:pt x="328752" y="675046"/>
                </a:cubicBezTo>
                <a:cubicBezTo>
                  <a:pt x="328278" y="674809"/>
                  <a:pt x="327566" y="674216"/>
                  <a:pt x="326617" y="673267"/>
                </a:cubicBezTo>
                <a:cubicBezTo>
                  <a:pt x="329938" y="673267"/>
                  <a:pt x="331717" y="673741"/>
                  <a:pt x="331954" y="674690"/>
                </a:cubicBezTo>
                <a:cubicBezTo>
                  <a:pt x="332191" y="675639"/>
                  <a:pt x="331835" y="676825"/>
                  <a:pt x="330887" y="678248"/>
                </a:cubicBezTo>
                <a:cubicBezTo>
                  <a:pt x="329938" y="679671"/>
                  <a:pt x="328871" y="681213"/>
                  <a:pt x="327685" y="682873"/>
                </a:cubicBezTo>
                <a:cubicBezTo>
                  <a:pt x="326499" y="684534"/>
                  <a:pt x="326380" y="686076"/>
                  <a:pt x="327329" y="687499"/>
                </a:cubicBezTo>
                <a:cubicBezTo>
                  <a:pt x="324482" y="688448"/>
                  <a:pt x="323415" y="687617"/>
                  <a:pt x="324127" y="685008"/>
                </a:cubicBezTo>
                <a:cubicBezTo>
                  <a:pt x="324838" y="682399"/>
                  <a:pt x="324008" y="681806"/>
                  <a:pt x="321636" y="683229"/>
                </a:cubicBezTo>
                <a:cubicBezTo>
                  <a:pt x="320687" y="684652"/>
                  <a:pt x="320687" y="685838"/>
                  <a:pt x="321636" y="686787"/>
                </a:cubicBezTo>
                <a:cubicBezTo>
                  <a:pt x="322585" y="687736"/>
                  <a:pt x="323415" y="688566"/>
                  <a:pt x="324127" y="689278"/>
                </a:cubicBezTo>
                <a:cubicBezTo>
                  <a:pt x="324838" y="689989"/>
                  <a:pt x="325194" y="690701"/>
                  <a:pt x="325194" y="691412"/>
                </a:cubicBezTo>
                <a:cubicBezTo>
                  <a:pt x="325194" y="692124"/>
                  <a:pt x="324245" y="692954"/>
                  <a:pt x="322348" y="693903"/>
                </a:cubicBezTo>
                <a:cubicBezTo>
                  <a:pt x="322822" y="694852"/>
                  <a:pt x="323652" y="695445"/>
                  <a:pt x="324838" y="695682"/>
                </a:cubicBezTo>
                <a:cubicBezTo>
                  <a:pt x="326024" y="695919"/>
                  <a:pt x="326854" y="697224"/>
                  <a:pt x="327329" y="699596"/>
                </a:cubicBezTo>
                <a:cubicBezTo>
                  <a:pt x="329226" y="699121"/>
                  <a:pt x="330649" y="698884"/>
                  <a:pt x="331598" y="698884"/>
                </a:cubicBezTo>
                <a:cubicBezTo>
                  <a:pt x="332547" y="698884"/>
                  <a:pt x="333970" y="700070"/>
                  <a:pt x="335868" y="702442"/>
                </a:cubicBezTo>
                <a:cubicBezTo>
                  <a:pt x="335393" y="703391"/>
                  <a:pt x="334326" y="704102"/>
                  <a:pt x="332666" y="704577"/>
                </a:cubicBezTo>
                <a:cubicBezTo>
                  <a:pt x="331005" y="705051"/>
                  <a:pt x="330887" y="706712"/>
                  <a:pt x="332310" y="709558"/>
                </a:cubicBezTo>
                <a:cubicBezTo>
                  <a:pt x="334682" y="710507"/>
                  <a:pt x="336342" y="709795"/>
                  <a:pt x="337291" y="707423"/>
                </a:cubicBezTo>
                <a:cubicBezTo>
                  <a:pt x="338714" y="709795"/>
                  <a:pt x="338951" y="711337"/>
                  <a:pt x="338003" y="712048"/>
                </a:cubicBezTo>
                <a:cubicBezTo>
                  <a:pt x="337054" y="712760"/>
                  <a:pt x="336105" y="713590"/>
                  <a:pt x="335156" y="714539"/>
                </a:cubicBezTo>
                <a:cubicBezTo>
                  <a:pt x="337054" y="717385"/>
                  <a:pt x="340374" y="718334"/>
                  <a:pt x="345118" y="717385"/>
                </a:cubicBezTo>
                <a:cubicBezTo>
                  <a:pt x="344644" y="715962"/>
                  <a:pt x="343458" y="714539"/>
                  <a:pt x="341560" y="713116"/>
                </a:cubicBezTo>
                <a:cubicBezTo>
                  <a:pt x="339663" y="711693"/>
                  <a:pt x="340612" y="710507"/>
                  <a:pt x="344407" y="709558"/>
                </a:cubicBezTo>
                <a:cubicBezTo>
                  <a:pt x="342509" y="709558"/>
                  <a:pt x="341442" y="708135"/>
                  <a:pt x="341205" y="705288"/>
                </a:cubicBezTo>
                <a:cubicBezTo>
                  <a:pt x="340967" y="702442"/>
                  <a:pt x="339663" y="701968"/>
                  <a:pt x="337291" y="703865"/>
                </a:cubicBezTo>
                <a:cubicBezTo>
                  <a:pt x="339663" y="701019"/>
                  <a:pt x="341560" y="700307"/>
                  <a:pt x="342984" y="701730"/>
                </a:cubicBezTo>
                <a:cubicBezTo>
                  <a:pt x="344407" y="703154"/>
                  <a:pt x="345711" y="705407"/>
                  <a:pt x="346897" y="708491"/>
                </a:cubicBezTo>
                <a:cubicBezTo>
                  <a:pt x="348083" y="711574"/>
                  <a:pt x="349032" y="714658"/>
                  <a:pt x="349744" y="717741"/>
                </a:cubicBezTo>
                <a:cubicBezTo>
                  <a:pt x="350455" y="720825"/>
                  <a:pt x="351285" y="722841"/>
                  <a:pt x="352234" y="723790"/>
                </a:cubicBezTo>
                <a:cubicBezTo>
                  <a:pt x="352234" y="726162"/>
                  <a:pt x="351285" y="727940"/>
                  <a:pt x="349388" y="729126"/>
                </a:cubicBezTo>
                <a:cubicBezTo>
                  <a:pt x="347490" y="730312"/>
                  <a:pt x="347490" y="732803"/>
                  <a:pt x="349388" y="736598"/>
                </a:cubicBezTo>
                <a:cubicBezTo>
                  <a:pt x="346542" y="736124"/>
                  <a:pt x="344407" y="736479"/>
                  <a:pt x="342984" y="737665"/>
                </a:cubicBezTo>
                <a:cubicBezTo>
                  <a:pt x="341560" y="738851"/>
                  <a:pt x="339663" y="739444"/>
                  <a:pt x="337291" y="739444"/>
                </a:cubicBezTo>
                <a:cubicBezTo>
                  <a:pt x="339663" y="739919"/>
                  <a:pt x="342391" y="741105"/>
                  <a:pt x="345474" y="743002"/>
                </a:cubicBezTo>
                <a:cubicBezTo>
                  <a:pt x="348558" y="744900"/>
                  <a:pt x="351760" y="745374"/>
                  <a:pt x="355081" y="744426"/>
                </a:cubicBezTo>
                <a:cubicBezTo>
                  <a:pt x="354606" y="742528"/>
                  <a:pt x="353895" y="740275"/>
                  <a:pt x="352946" y="737665"/>
                </a:cubicBezTo>
                <a:cubicBezTo>
                  <a:pt x="351997" y="735056"/>
                  <a:pt x="354132" y="733989"/>
                  <a:pt x="359350" y="734463"/>
                </a:cubicBezTo>
                <a:cubicBezTo>
                  <a:pt x="358876" y="733040"/>
                  <a:pt x="358876" y="732091"/>
                  <a:pt x="359350" y="731617"/>
                </a:cubicBezTo>
                <a:cubicBezTo>
                  <a:pt x="359350" y="729719"/>
                  <a:pt x="358876" y="728889"/>
                  <a:pt x="357927" y="729126"/>
                </a:cubicBezTo>
                <a:cubicBezTo>
                  <a:pt x="356978" y="729364"/>
                  <a:pt x="356267" y="729008"/>
                  <a:pt x="355792" y="728059"/>
                </a:cubicBezTo>
                <a:cubicBezTo>
                  <a:pt x="354843" y="727110"/>
                  <a:pt x="354606" y="726280"/>
                  <a:pt x="355081" y="725569"/>
                </a:cubicBezTo>
                <a:cubicBezTo>
                  <a:pt x="355555" y="724857"/>
                  <a:pt x="355318" y="723790"/>
                  <a:pt x="354369" y="722366"/>
                </a:cubicBezTo>
                <a:cubicBezTo>
                  <a:pt x="357215" y="722366"/>
                  <a:pt x="358401" y="722841"/>
                  <a:pt x="357927" y="723790"/>
                </a:cubicBezTo>
                <a:cubicBezTo>
                  <a:pt x="357453" y="724738"/>
                  <a:pt x="357690" y="726399"/>
                  <a:pt x="358638" y="728771"/>
                </a:cubicBezTo>
                <a:cubicBezTo>
                  <a:pt x="359587" y="729719"/>
                  <a:pt x="360655" y="729719"/>
                  <a:pt x="361841" y="728771"/>
                </a:cubicBezTo>
                <a:cubicBezTo>
                  <a:pt x="363027" y="727822"/>
                  <a:pt x="364094" y="728059"/>
                  <a:pt x="365043" y="729482"/>
                </a:cubicBezTo>
                <a:cubicBezTo>
                  <a:pt x="365992" y="728533"/>
                  <a:pt x="365636" y="726992"/>
                  <a:pt x="363975" y="724857"/>
                </a:cubicBezTo>
                <a:cubicBezTo>
                  <a:pt x="362315" y="722722"/>
                  <a:pt x="361959" y="720943"/>
                  <a:pt x="362908" y="719520"/>
                </a:cubicBezTo>
                <a:cubicBezTo>
                  <a:pt x="361959" y="718571"/>
                  <a:pt x="361248" y="718453"/>
                  <a:pt x="360773" y="719164"/>
                </a:cubicBezTo>
                <a:cubicBezTo>
                  <a:pt x="360299" y="719876"/>
                  <a:pt x="359587" y="720469"/>
                  <a:pt x="358638" y="720943"/>
                </a:cubicBezTo>
                <a:cubicBezTo>
                  <a:pt x="357215" y="719046"/>
                  <a:pt x="357097" y="717741"/>
                  <a:pt x="358283" y="717030"/>
                </a:cubicBezTo>
                <a:cubicBezTo>
                  <a:pt x="359469" y="716318"/>
                  <a:pt x="361010" y="715725"/>
                  <a:pt x="362908" y="715251"/>
                </a:cubicBezTo>
                <a:cubicBezTo>
                  <a:pt x="362908" y="713353"/>
                  <a:pt x="362671" y="711574"/>
                  <a:pt x="362196" y="709914"/>
                </a:cubicBezTo>
                <a:cubicBezTo>
                  <a:pt x="361722" y="708253"/>
                  <a:pt x="362196" y="706949"/>
                  <a:pt x="363620" y="706000"/>
                </a:cubicBezTo>
                <a:cubicBezTo>
                  <a:pt x="361722" y="704577"/>
                  <a:pt x="360299" y="704814"/>
                  <a:pt x="359350" y="706712"/>
                </a:cubicBezTo>
                <a:cubicBezTo>
                  <a:pt x="358401" y="708609"/>
                  <a:pt x="359113" y="710032"/>
                  <a:pt x="361485" y="710981"/>
                </a:cubicBezTo>
                <a:cubicBezTo>
                  <a:pt x="358164" y="711455"/>
                  <a:pt x="356622" y="712404"/>
                  <a:pt x="356860" y="713827"/>
                </a:cubicBezTo>
                <a:cubicBezTo>
                  <a:pt x="357097" y="715251"/>
                  <a:pt x="356978" y="716674"/>
                  <a:pt x="356504" y="718097"/>
                </a:cubicBezTo>
                <a:cubicBezTo>
                  <a:pt x="355555" y="717148"/>
                  <a:pt x="354250" y="715725"/>
                  <a:pt x="352590" y="713827"/>
                </a:cubicBezTo>
                <a:cubicBezTo>
                  <a:pt x="350930" y="711930"/>
                  <a:pt x="349625" y="709083"/>
                  <a:pt x="348676" y="705288"/>
                </a:cubicBezTo>
                <a:cubicBezTo>
                  <a:pt x="350574" y="705288"/>
                  <a:pt x="352353" y="705407"/>
                  <a:pt x="354013" y="705644"/>
                </a:cubicBezTo>
                <a:cubicBezTo>
                  <a:pt x="355674" y="705881"/>
                  <a:pt x="357690" y="705526"/>
                  <a:pt x="360062" y="704577"/>
                </a:cubicBezTo>
                <a:cubicBezTo>
                  <a:pt x="359113" y="701730"/>
                  <a:pt x="357334" y="700307"/>
                  <a:pt x="354725" y="700307"/>
                </a:cubicBezTo>
                <a:cubicBezTo>
                  <a:pt x="352116" y="700307"/>
                  <a:pt x="350337" y="701493"/>
                  <a:pt x="349388" y="703865"/>
                </a:cubicBezTo>
                <a:cubicBezTo>
                  <a:pt x="346067" y="702916"/>
                  <a:pt x="343695" y="701493"/>
                  <a:pt x="342272" y="699596"/>
                </a:cubicBezTo>
                <a:cubicBezTo>
                  <a:pt x="343221" y="697224"/>
                  <a:pt x="343339" y="695801"/>
                  <a:pt x="342628" y="695326"/>
                </a:cubicBezTo>
                <a:cubicBezTo>
                  <a:pt x="341916" y="694852"/>
                  <a:pt x="340612" y="693429"/>
                  <a:pt x="338714" y="691057"/>
                </a:cubicBezTo>
                <a:cubicBezTo>
                  <a:pt x="341086" y="693429"/>
                  <a:pt x="342391" y="693073"/>
                  <a:pt x="342628" y="689989"/>
                </a:cubicBezTo>
                <a:cubicBezTo>
                  <a:pt x="342865" y="686906"/>
                  <a:pt x="342984" y="684178"/>
                  <a:pt x="342984" y="681806"/>
                </a:cubicBezTo>
                <a:cubicBezTo>
                  <a:pt x="339663" y="681806"/>
                  <a:pt x="338240" y="682280"/>
                  <a:pt x="338714" y="683229"/>
                </a:cubicBezTo>
                <a:cubicBezTo>
                  <a:pt x="339189" y="684178"/>
                  <a:pt x="337765" y="684178"/>
                  <a:pt x="334445" y="683229"/>
                </a:cubicBezTo>
                <a:cubicBezTo>
                  <a:pt x="333970" y="681332"/>
                  <a:pt x="333970" y="680264"/>
                  <a:pt x="334445" y="680027"/>
                </a:cubicBezTo>
                <a:cubicBezTo>
                  <a:pt x="334919" y="679790"/>
                  <a:pt x="334445" y="679197"/>
                  <a:pt x="333021" y="678248"/>
                </a:cubicBezTo>
                <a:cubicBezTo>
                  <a:pt x="336342" y="679197"/>
                  <a:pt x="338596" y="678604"/>
                  <a:pt x="339781" y="676469"/>
                </a:cubicBezTo>
                <a:cubicBezTo>
                  <a:pt x="340967" y="674334"/>
                  <a:pt x="341560" y="671844"/>
                  <a:pt x="341560" y="668998"/>
                </a:cubicBezTo>
                <a:cubicBezTo>
                  <a:pt x="341560" y="666151"/>
                  <a:pt x="341086" y="663186"/>
                  <a:pt x="340137" y="660103"/>
                </a:cubicBezTo>
                <a:cubicBezTo>
                  <a:pt x="339189" y="657019"/>
                  <a:pt x="338003" y="655003"/>
                  <a:pt x="336579" y="654054"/>
                </a:cubicBezTo>
                <a:cubicBezTo>
                  <a:pt x="336105" y="654529"/>
                  <a:pt x="335868" y="655715"/>
                  <a:pt x="335868" y="657612"/>
                </a:cubicBezTo>
                <a:cubicBezTo>
                  <a:pt x="331598" y="655715"/>
                  <a:pt x="330412" y="652513"/>
                  <a:pt x="332310" y="648006"/>
                </a:cubicBezTo>
                <a:cubicBezTo>
                  <a:pt x="334207" y="643499"/>
                  <a:pt x="334919" y="639348"/>
                  <a:pt x="334445" y="635553"/>
                </a:cubicBezTo>
                <a:cubicBezTo>
                  <a:pt x="337765" y="636028"/>
                  <a:pt x="339900" y="635672"/>
                  <a:pt x="340849" y="634486"/>
                </a:cubicBezTo>
                <a:cubicBezTo>
                  <a:pt x="341798" y="633300"/>
                  <a:pt x="343458" y="633418"/>
                  <a:pt x="345830" y="634842"/>
                </a:cubicBezTo>
                <a:cubicBezTo>
                  <a:pt x="345356" y="630572"/>
                  <a:pt x="341798" y="626303"/>
                  <a:pt x="335156" y="622033"/>
                </a:cubicBezTo>
                <a:cubicBezTo>
                  <a:pt x="334207" y="620135"/>
                  <a:pt x="333970" y="618712"/>
                  <a:pt x="334445" y="617764"/>
                </a:cubicBezTo>
                <a:cubicBezTo>
                  <a:pt x="334919" y="616815"/>
                  <a:pt x="334682" y="615392"/>
                  <a:pt x="333733" y="613494"/>
                </a:cubicBezTo>
                <a:cubicBezTo>
                  <a:pt x="335156" y="613494"/>
                  <a:pt x="336461" y="614087"/>
                  <a:pt x="337647" y="615273"/>
                </a:cubicBezTo>
                <a:cubicBezTo>
                  <a:pt x="338833" y="616459"/>
                  <a:pt x="340137" y="617526"/>
                  <a:pt x="341560" y="618475"/>
                </a:cubicBezTo>
                <a:cubicBezTo>
                  <a:pt x="343458" y="618001"/>
                  <a:pt x="344644" y="616578"/>
                  <a:pt x="345118" y="614206"/>
                </a:cubicBezTo>
                <a:cubicBezTo>
                  <a:pt x="345593" y="611834"/>
                  <a:pt x="345474" y="609699"/>
                  <a:pt x="344763" y="607801"/>
                </a:cubicBezTo>
                <a:cubicBezTo>
                  <a:pt x="344051" y="605904"/>
                  <a:pt x="342984" y="604481"/>
                  <a:pt x="341560" y="603532"/>
                </a:cubicBezTo>
                <a:cubicBezTo>
                  <a:pt x="340137" y="602583"/>
                  <a:pt x="338477" y="603057"/>
                  <a:pt x="336579" y="604955"/>
                </a:cubicBezTo>
                <a:cubicBezTo>
                  <a:pt x="336105" y="595467"/>
                  <a:pt x="335038" y="586691"/>
                  <a:pt x="333377" y="578626"/>
                </a:cubicBezTo>
                <a:cubicBezTo>
                  <a:pt x="331717" y="570562"/>
                  <a:pt x="332784" y="562497"/>
                  <a:pt x="336579" y="554432"/>
                </a:cubicBezTo>
                <a:cubicBezTo>
                  <a:pt x="337528" y="553009"/>
                  <a:pt x="337172" y="553247"/>
                  <a:pt x="335512" y="555144"/>
                </a:cubicBezTo>
                <a:cubicBezTo>
                  <a:pt x="333852" y="557042"/>
                  <a:pt x="331835" y="557042"/>
                  <a:pt x="329464" y="555144"/>
                </a:cubicBezTo>
                <a:cubicBezTo>
                  <a:pt x="331361" y="557990"/>
                  <a:pt x="330412" y="559888"/>
                  <a:pt x="326617" y="560837"/>
                </a:cubicBezTo>
                <a:cubicBezTo>
                  <a:pt x="328515" y="562734"/>
                  <a:pt x="329582" y="564632"/>
                  <a:pt x="329819" y="566529"/>
                </a:cubicBezTo>
                <a:cubicBezTo>
                  <a:pt x="330057" y="568427"/>
                  <a:pt x="330412" y="570562"/>
                  <a:pt x="330887" y="572934"/>
                </a:cubicBezTo>
                <a:cubicBezTo>
                  <a:pt x="325668" y="574831"/>
                  <a:pt x="321873" y="575068"/>
                  <a:pt x="319501" y="573645"/>
                </a:cubicBezTo>
                <a:cubicBezTo>
                  <a:pt x="318553" y="574594"/>
                  <a:pt x="318434" y="575187"/>
                  <a:pt x="319146" y="575424"/>
                </a:cubicBezTo>
                <a:cubicBezTo>
                  <a:pt x="319857" y="575661"/>
                  <a:pt x="320450" y="576254"/>
                  <a:pt x="320925" y="577203"/>
                </a:cubicBezTo>
                <a:cubicBezTo>
                  <a:pt x="320450" y="577203"/>
                  <a:pt x="319976" y="577322"/>
                  <a:pt x="319501" y="577559"/>
                </a:cubicBezTo>
                <a:cubicBezTo>
                  <a:pt x="319027" y="577796"/>
                  <a:pt x="318553" y="577915"/>
                  <a:pt x="318078" y="577915"/>
                </a:cubicBezTo>
                <a:cubicBezTo>
                  <a:pt x="317604" y="577440"/>
                  <a:pt x="317248" y="577322"/>
                  <a:pt x="317011" y="577559"/>
                </a:cubicBezTo>
                <a:cubicBezTo>
                  <a:pt x="316774" y="577796"/>
                  <a:pt x="316418" y="577678"/>
                  <a:pt x="315943" y="577203"/>
                </a:cubicBezTo>
                <a:cubicBezTo>
                  <a:pt x="315943" y="575780"/>
                  <a:pt x="315825" y="574238"/>
                  <a:pt x="315588" y="572578"/>
                </a:cubicBezTo>
                <a:cubicBezTo>
                  <a:pt x="315350" y="570918"/>
                  <a:pt x="314757" y="568901"/>
                  <a:pt x="313809" y="566529"/>
                </a:cubicBezTo>
                <a:cubicBezTo>
                  <a:pt x="311437" y="569376"/>
                  <a:pt x="310251" y="569969"/>
                  <a:pt x="310251" y="568308"/>
                </a:cubicBezTo>
                <a:cubicBezTo>
                  <a:pt x="310251" y="566648"/>
                  <a:pt x="308828" y="566055"/>
                  <a:pt x="305981" y="566529"/>
                </a:cubicBezTo>
                <a:cubicBezTo>
                  <a:pt x="308828" y="570799"/>
                  <a:pt x="312148" y="574357"/>
                  <a:pt x="315943" y="577203"/>
                </a:cubicBezTo>
                <a:lnTo>
                  <a:pt x="316655" y="577915"/>
                </a:lnTo>
                <a:cubicBezTo>
                  <a:pt x="316655" y="577915"/>
                  <a:pt x="317129" y="577915"/>
                  <a:pt x="318078" y="577915"/>
                </a:cubicBezTo>
                <a:cubicBezTo>
                  <a:pt x="319027" y="578389"/>
                  <a:pt x="319976" y="578982"/>
                  <a:pt x="320925" y="579694"/>
                </a:cubicBezTo>
                <a:cubicBezTo>
                  <a:pt x="321873" y="580405"/>
                  <a:pt x="323059" y="580287"/>
                  <a:pt x="324482" y="579338"/>
                </a:cubicBezTo>
                <a:cubicBezTo>
                  <a:pt x="324957" y="580287"/>
                  <a:pt x="325194" y="580998"/>
                  <a:pt x="325194" y="581473"/>
                </a:cubicBezTo>
                <a:cubicBezTo>
                  <a:pt x="325194" y="581947"/>
                  <a:pt x="325431" y="582659"/>
                  <a:pt x="325906" y="583607"/>
                </a:cubicBezTo>
                <a:cubicBezTo>
                  <a:pt x="324008" y="584556"/>
                  <a:pt x="323534" y="585624"/>
                  <a:pt x="324482" y="586810"/>
                </a:cubicBezTo>
                <a:cubicBezTo>
                  <a:pt x="325431" y="587996"/>
                  <a:pt x="325668" y="590012"/>
                  <a:pt x="325194" y="592858"/>
                </a:cubicBezTo>
                <a:cubicBezTo>
                  <a:pt x="322822" y="593807"/>
                  <a:pt x="321755" y="592858"/>
                  <a:pt x="321992" y="590012"/>
                </a:cubicBezTo>
                <a:cubicBezTo>
                  <a:pt x="322229" y="587165"/>
                  <a:pt x="321399" y="586217"/>
                  <a:pt x="319501" y="587165"/>
                </a:cubicBezTo>
                <a:cubicBezTo>
                  <a:pt x="316655" y="588114"/>
                  <a:pt x="316181" y="589775"/>
                  <a:pt x="318078" y="592146"/>
                </a:cubicBezTo>
                <a:cubicBezTo>
                  <a:pt x="319976" y="594518"/>
                  <a:pt x="321162" y="596179"/>
                  <a:pt x="321636" y="597128"/>
                </a:cubicBezTo>
                <a:cubicBezTo>
                  <a:pt x="321636" y="597128"/>
                  <a:pt x="321636" y="596653"/>
                  <a:pt x="321636" y="595704"/>
                </a:cubicBezTo>
                <a:cubicBezTo>
                  <a:pt x="325431" y="599500"/>
                  <a:pt x="328040" y="604718"/>
                  <a:pt x="329464" y="611359"/>
                </a:cubicBezTo>
                <a:cubicBezTo>
                  <a:pt x="330887" y="618001"/>
                  <a:pt x="330175" y="623456"/>
                  <a:pt x="327329" y="627726"/>
                </a:cubicBezTo>
                <a:cubicBezTo>
                  <a:pt x="325431" y="628200"/>
                  <a:pt x="324364" y="627133"/>
                  <a:pt x="324127" y="624524"/>
                </a:cubicBezTo>
                <a:cubicBezTo>
                  <a:pt x="323889" y="621914"/>
                  <a:pt x="323296" y="620135"/>
                  <a:pt x="322348" y="619187"/>
                </a:cubicBezTo>
                <a:cubicBezTo>
                  <a:pt x="316655" y="622033"/>
                  <a:pt x="315469" y="627014"/>
                  <a:pt x="318790" y="634130"/>
                </a:cubicBezTo>
                <a:cubicBezTo>
                  <a:pt x="319739" y="635079"/>
                  <a:pt x="320687" y="635435"/>
                  <a:pt x="321636" y="635197"/>
                </a:cubicBezTo>
                <a:cubicBezTo>
                  <a:pt x="322585" y="634960"/>
                  <a:pt x="323534" y="635790"/>
                  <a:pt x="324482" y="637688"/>
                </a:cubicBezTo>
                <a:cubicBezTo>
                  <a:pt x="325431" y="638637"/>
                  <a:pt x="324838" y="638992"/>
                  <a:pt x="322703" y="638755"/>
                </a:cubicBezTo>
                <a:cubicBezTo>
                  <a:pt x="320569" y="638518"/>
                  <a:pt x="319501" y="637688"/>
                  <a:pt x="319501" y="636265"/>
                </a:cubicBezTo>
                <a:cubicBezTo>
                  <a:pt x="317129" y="640060"/>
                  <a:pt x="317485" y="642313"/>
                  <a:pt x="320569" y="643025"/>
                </a:cubicBezTo>
                <a:cubicBezTo>
                  <a:pt x="323652" y="643736"/>
                  <a:pt x="325906" y="645753"/>
                  <a:pt x="327329" y="649073"/>
                </a:cubicBezTo>
                <a:cubicBezTo>
                  <a:pt x="326380" y="650022"/>
                  <a:pt x="324482" y="650378"/>
                  <a:pt x="321636" y="650141"/>
                </a:cubicBezTo>
                <a:cubicBezTo>
                  <a:pt x="318790" y="649903"/>
                  <a:pt x="316655" y="650971"/>
                  <a:pt x="315232" y="653343"/>
                </a:cubicBezTo>
                <a:cubicBezTo>
                  <a:pt x="315706" y="657138"/>
                  <a:pt x="317248" y="658798"/>
                  <a:pt x="319857" y="658324"/>
                </a:cubicBezTo>
                <a:cubicBezTo>
                  <a:pt x="322466" y="657849"/>
                  <a:pt x="324245" y="658798"/>
                  <a:pt x="325194" y="661170"/>
                </a:cubicBezTo>
                <a:cubicBezTo>
                  <a:pt x="325194" y="663542"/>
                  <a:pt x="324245" y="664372"/>
                  <a:pt x="322348" y="663661"/>
                </a:cubicBezTo>
                <a:cubicBezTo>
                  <a:pt x="320450" y="662949"/>
                  <a:pt x="319739" y="661407"/>
                  <a:pt x="320213" y="659035"/>
                </a:cubicBezTo>
                <a:cubicBezTo>
                  <a:pt x="320213" y="661882"/>
                  <a:pt x="319739" y="663661"/>
                  <a:pt x="318790" y="664372"/>
                </a:cubicBezTo>
                <a:cubicBezTo>
                  <a:pt x="317841" y="665084"/>
                  <a:pt x="317841" y="667337"/>
                  <a:pt x="318790" y="671132"/>
                </a:cubicBezTo>
                <a:cubicBezTo>
                  <a:pt x="316418" y="671132"/>
                  <a:pt x="314995" y="671251"/>
                  <a:pt x="314520" y="671488"/>
                </a:cubicBezTo>
                <a:cubicBezTo>
                  <a:pt x="314046" y="671725"/>
                  <a:pt x="312623" y="672081"/>
                  <a:pt x="310251" y="672555"/>
                </a:cubicBezTo>
                <a:cubicBezTo>
                  <a:pt x="309302" y="673979"/>
                  <a:pt x="309421" y="675758"/>
                  <a:pt x="310607" y="677892"/>
                </a:cubicBezTo>
                <a:cubicBezTo>
                  <a:pt x="311793" y="680027"/>
                  <a:pt x="311911" y="681806"/>
                  <a:pt x="310962" y="683229"/>
                </a:cubicBezTo>
                <a:cubicBezTo>
                  <a:pt x="309065" y="681806"/>
                  <a:pt x="307404" y="682755"/>
                  <a:pt x="305981" y="686076"/>
                </a:cubicBezTo>
                <a:cubicBezTo>
                  <a:pt x="304558" y="689396"/>
                  <a:pt x="303135" y="692480"/>
                  <a:pt x="301712" y="695326"/>
                </a:cubicBezTo>
                <a:cubicBezTo>
                  <a:pt x="302661" y="694377"/>
                  <a:pt x="303253" y="693429"/>
                  <a:pt x="303491" y="692480"/>
                </a:cubicBezTo>
                <a:cubicBezTo>
                  <a:pt x="303728" y="691531"/>
                  <a:pt x="304321" y="690582"/>
                  <a:pt x="305270" y="689634"/>
                </a:cubicBezTo>
                <a:cubicBezTo>
                  <a:pt x="310014" y="689159"/>
                  <a:pt x="312385" y="692243"/>
                  <a:pt x="312385" y="698884"/>
                </a:cubicBezTo>
                <a:cubicBezTo>
                  <a:pt x="311437" y="698410"/>
                  <a:pt x="310488" y="698291"/>
                  <a:pt x="309539" y="698528"/>
                </a:cubicBezTo>
                <a:cubicBezTo>
                  <a:pt x="308590" y="698766"/>
                  <a:pt x="307879" y="698410"/>
                  <a:pt x="307404" y="697461"/>
                </a:cubicBezTo>
                <a:cubicBezTo>
                  <a:pt x="306456" y="699359"/>
                  <a:pt x="306456" y="700900"/>
                  <a:pt x="307404" y="702086"/>
                </a:cubicBezTo>
                <a:cubicBezTo>
                  <a:pt x="308353" y="703272"/>
                  <a:pt x="307642" y="704577"/>
                  <a:pt x="305270" y="706000"/>
                </a:cubicBezTo>
                <a:cubicBezTo>
                  <a:pt x="306218" y="706949"/>
                  <a:pt x="307286" y="707186"/>
                  <a:pt x="308472" y="706712"/>
                </a:cubicBezTo>
                <a:cubicBezTo>
                  <a:pt x="309658" y="706237"/>
                  <a:pt x="310488" y="706712"/>
                  <a:pt x="310962" y="708135"/>
                </a:cubicBezTo>
                <a:cubicBezTo>
                  <a:pt x="311911" y="709558"/>
                  <a:pt x="311318" y="710269"/>
                  <a:pt x="309183" y="710269"/>
                </a:cubicBezTo>
                <a:cubicBezTo>
                  <a:pt x="307049" y="710269"/>
                  <a:pt x="305507" y="710744"/>
                  <a:pt x="304558" y="711693"/>
                </a:cubicBezTo>
                <a:cubicBezTo>
                  <a:pt x="305981" y="712641"/>
                  <a:pt x="307049" y="713827"/>
                  <a:pt x="307760" y="715251"/>
                </a:cubicBezTo>
                <a:cubicBezTo>
                  <a:pt x="308472" y="716674"/>
                  <a:pt x="309776" y="716911"/>
                  <a:pt x="311674" y="715962"/>
                </a:cubicBezTo>
                <a:cubicBezTo>
                  <a:pt x="312148" y="716437"/>
                  <a:pt x="312148" y="716792"/>
                  <a:pt x="311674" y="717030"/>
                </a:cubicBezTo>
                <a:cubicBezTo>
                  <a:pt x="311200" y="717267"/>
                  <a:pt x="311200" y="717860"/>
                  <a:pt x="311674" y="718808"/>
                </a:cubicBezTo>
                <a:cubicBezTo>
                  <a:pt x="309776" y="719757"/>
                  <a:pt x="308472" y="720469"/>
                  <a:pt x="307760" y="720943"/>
                </a:cubicBezTo>
                <a:cubicBezTo>
                  <a:pt x="307049" y="721418"/>
                  <a:pt x="305507" y="722604"/>
                  <a:pt x="303135" y="724501"/>
                </a:cubicBezTo>
                <a:cubicBezTo>
                  <a:pt x="305507" y="725450"/>
                  <a:pt x="307523" y="727822"/>
                  <a:pt x="309183" y="731617"/>
                </a:cubicBezTo>
                <a:cubicBezTo>
                  <a:pt x="310844" y="735412"/>
                  <a:pt x="310014" y="738021"/>
                  <a:pt x="306693" y="739444"/>
                </a:cubicBezTo>
                <a:cubicBezTo>
                  <a:pt x="305744" y="739444"/>
                  <a:pt x="305032" y="739326"/>
                  <a:pt x="304558" y="739089"/>
                </a:cubicBezTo>
                <a:cubicBezTo>
                  <a:pt x="304084" y="738851"/>
                  <a:pt x="303372" y="738970"/>
                  <a:pt x="302423" y="739444"/>
                </a:cubicBezTo>
                <a:cubicBezTo>
                  <a:pt x="301475" y="735649"/>
                  <a:pt x="302898" y="732566"/>
                  <a:pt x="306693" y="730194"/>
                </a:cubicBezTo>
                <a:cubicBezTo>
                  <a:pt x="306218" y="727822"/>
                  <a:pt x="305270" y="726755"/>
                  <a:pt x="303846" y="726992"/>
                </a:cubicBezTo>
                <a:cubicBezTo>
                  <a:pt x="302423" y="727229"/>
                  <a:pt x="300763" y="727822"/>
                  <a:pt x="298865" y="728771"/>
                </a:cubicBezTo>
                <a:cubicBezTo>
                  <a:pt x="299814" y="725924"/>
                  <a:pt x="299221" y="723790"/>
                  <a:pt x="297086" y="722366"/>
                </a:cubicBezTo>
                <a:cubicBezTo>
                  <a:pt x="294952" y="720943"/>
                  <a:pt x="293173" y="719520"/>
                  <a:pt x="291750" y="718097"/>
                </a:cubicBezTo>
                <a:cubicBezTo>
                  <a:pt x="293173" y="716199"/>
                  <a:pt x="294477" y="715488"/>
                  <a:pt x="295663" y="715962"/>
                </a:cubicBezTo>
                <a:cubicBezTo>
                  <a:pt x="296849" y="716437"/>
                  <a:pt x="298628" y="715488"/>
                  <a:pt x="301000" y="713116"/>
                </a:cubicBezTo>
                <a:cubicBezTo>
                  <a:pt x="299103" y="712167"/>
                  <a:pt x="298154" y="711218"/>
                  <a:pt x="298154" y="710269"/>
                </a:cubicBezTo>
                <a:cubicBezTo>
                  <a:pt x="298154" y="709321"/>
                  <a:pt x="298391" y="708253"/>
                  <a:pt x="298865" y="707067"/>
                </a:cubicBezTo>
                <a:cubicBezTo>
                  <a:pt x="299340" y="705881"/>
                  <a:pt x="299696" y="704577"/>
                  <a:pt x="299933" y="703154"/>
                </a:cubicBezTo>
                <a:cubicBezTo>
                  <a:pt x="300170" y="701730"/>
                  <a:pt x="299577" y="700070"/>
                  <a:pt x="298154" y="698173"/>
                </a:cubicBezTo>
                <a:cubicBezTo>
                  <a:pt x="297205" y="699121"/>
                  <a:pt x="296138" y="700189"/>
                  <a:pt x="294952" y="701375"/>
                </a:cubicBezTo>
                <a:cubicBezTo>
                  <a:pt x="293766" y="702561"/>
                  <a:pt x="293173" y="704102"/>
                  <a:pt x="293173" y="706000"/>
                </a:cubicBezTo>
                <a:cubicBezTo>
                  <a:pt x="292698" y="706000"/>
                  <a:pt x="292343" y="705763"/>
                  <a:pt x="292105" y="705288"/>
                </a:cubicBezTo>
                <a:cubicBezTo>
                  <a:pt x="291868" y="704814"/>
                  <a:pt x="291275" y="704814"/>
                  <a:pt x="290326" y="705288"/>
                </a:cubicBezTo>
                <a:cubicBezTo>
                  <a:pt x="291275" y="703865"/>
                  <a:pt x="291631" y="702086"/>
                  <a:pt x="291394" y="699951"/>
                </a:cubicBezTo>
                <a:cubicBezTo>
                  <a:pt x="291157" y="697817"/>
                  <a:pt x="290919" y="695682"/>
                  <a:pt x="290682" y="693547"/>
                </a:cubicBezTo>
                <a:cubicBezTo>
                  <a:pt x="290445" y="691412"/>
                  <a:pt x="290564" y="689634"/>
                  <a:pt x="291038" y="688210"/>
                </a:cubicBezTo>
                <a:cubicBezTo>
                  <a:pt x="291512" y="686787"/>
                  <a:pt x="292936" y="686076"/>
                  <a:pt x="295307" y="686076"/>
                </a:cubicBezTo>
                <a:cubicBezTo>
                  <a:pt x="297679" y="686550"/>
                  <a:pt x="297679" y="685957"/>
                  <a:pt x="295307" y="684297"/>
                </a:cubicBezTo>
                <a:cubicBezTo>
                  <a:pt x="292936" y="682636"/>
                  <a:pt x="291038" y="682280"/>
                  <a:pt x="289615" y="683229"/>
                </a:cubicBezTo>
                <a:cubicBezTo>
                  <a:pt x="289615" y="680857"/>
                  <a:pt x="289615" y="678604"/>
                  <a:pt x="289615" y="676469"/>
                </a:cubicBezTo>
                <a:cubicBezTo>
                  <a:pt x="289615" y="674334"/>
                  <a:pt x="287954" y="674216"/>
                  <a:pt x="284634" y="676113"/>
                </a:cubicBezTo>
                <a:cubicBezTo>
                  <a:pt x="287006" y="679909"/>
                  <a:pt x="287954" y="684297"/>
                  <a:pt x="287480" y="689278"/>
                </a:cubicBezTo>
                <a:cubicBezTo>
                  <a:pt x="287006" y="694259"/>
                  <a:pt x="286057" y="697224"/>
                  <a:pt x="284634" y="698173"/>
                </a:cubicBezTo>
                <a:cubicBezTo>
                  <a:pt x="284159" y="700070"/>
                  <a:pt x="284752" y="701612"/>
                  <a:pt x="286413" y="702798"/>
                </a:cubicBezTo>
                <a:cubicBezTo>
                  <a:pt x="288073" y="703984"/>
                  <a:pt x="288903" y="705051"/>
                  <a:pt x="288903" y="706000"/>
                </a:cubicBezTo>
                <a:cubicBezTo>
                  <a:pt x="289378" y="707423"/>
                  <a:pt x="289022" y="708372"/>
                  <a:pt x="287836" y="708846"/>
                </a:cubicBezTo>
                <a:cubicBezTo>
                  <a:pt x="286650" y="709321"/>
                  <a:pt x="285108" y="710032"/>
                  <a:pt x="283211" y="710981"/>
                </a:cubicBezTo>
                <a:cubicBezTo>
                  <a:pt x="284159" y="713827"/>
                  <a:pt x="285108" y="714302"/>
                  <a:pt x="286057" y="712404"/>
                </a:cubicBezTo>
                <a:cubicBezTo>
                  <a:pt x="287006" y="710507"/>
                  <a:pt x="288192" y="710269"/>
                  <a:pt x="289615" y="711693"/>
                </a:cubicBezTo>
                <a:cubicBezTo>
                  <a:pt x="290564" y="713116"/>
                  <a:pt x="290564" y="714183"/>
                  <a:pt x="289615" y="714895"/>
                </a:cubicBezTo>
                <a:cubicBezTo>
                  <a:pt x="288666" y="715606"/>
                  <a:pt x="288429" y="716674"/>
                  <a:pt x="288903" y="718097"/>
                </a:cubicBezTo>
                <a:cubicBezTo>
                  <a:pt x="286531" y="717148"/>
                  <a:pt x="285345" y="716437"/>
                  <a:pt x="285345" y="715962"/>
                </a:cubicBezTo>
                <a:cubicBezTo>
                  <a:pt x="283448" y="720232"/>
                  <a:pt x="284159" y="722366"/>
                  <a:pt x="287480" y="722366"/>
                </a:cubicBezTo>
                <a:cubicBezTo>
                  <a:pt x="288429" y="723790"/>
                  <a:pt x="288547" y="724857"/>
                  <a:pt x="287836" y="725569"/>
                </a:cubicBezTo>
                <a:cubicBezTo>
                  <a:pt x="287124" y="726280"/>
                  <a:pt x="287243" y="727110"/>
                  <a:pt x="288192" y="728059"/>
                </a:cubicBezTo>
                <a:cubicBezTo>
                  <a:pt x="285820" y="728533"/>
                  <a:pt x="284041" y="727585"/>
                  <a:pt x="282855" y="725213"/>
                </a:cubicBezTo>
                <a:cubicBezTo>
                  <a:pt x="281669" y="722841"/>
                  <a:pt x="279890" y="721180"/>
                  <a:pt x="277518" y="720232"/>
                </a:cubicBezTo>
                <a:cubicBezTo>
                  <a:pt x="275620" y="721655"/>
                  <a:pt x="274434" y="723790"/>
                  <a:pt x="273960" y="726636"/>
                </a:cubicBezTo>
                <a:cubicBezTo>
                  <a:pt x="273486" y="729482"/>
                  <a:pt x="273604" y="732329"/>
                  <a:pt x="274316" y="735175"/>
                </a:cubicBezTo>
                <a:cubicBezTo>
                  <a:pt x="275027" y="738021"/>
                  <a:pt x="276213" y="740512"/>
                  <a:pt x="277874" y="742647"/>
                </a:cubicBezTo>
                <a:cubicBezTo>
                  <a:pt x="279534" y="744781"/>
                  <a:pt x="281550" y="745611"/>
                  <a:pt x="283922" y="745137"/>
                </a:cubicBezTo>
                <a:cubicBezTo>
                  <a:pt x="284871" y="746560"/>
                  <a:pt x="284278" y="747272"/>
                  <a:pt x="282143" y="747272"/>
                </a:cubicBezTo>
                <a:cubicBezTo>
                  <a:pt x="280008" y="747272"/>
                  <a:pt x="278467" y="747746"/>
                  <a:pt x="277518" y="748695"/>
                </a:cubicBezTo>
                <a:cubicBezTo>
                  <a:pt x="277992" y="751541"/>
                  <a:pt x="278348" y="753202"/>
                  <a:pt x="278585" y="753676"/>
                </a:cubicBezTo>
                <a:cubicBezTo>
                  <a:pt x="278822" y="754151"/>
                  <a:pt x="279653" y="755574"/>
                  <a:pt x="281076" y="757946"/>
                </a:cubicBezTo>
                <a:cubicBezTo>
                  <a:pt x="280601" y="758894"/>
                  <a:pt x="279534" y="759487"/>
                  <a:pt x="277874" y="759725"/>
                </a:cubicBezTo>
                <a:cubicBezTo>
                  <a:pt x="276213" y="759962"/>
                  <a:pt x="274909" y="761266"/>
                  <a:pt x="273960" y="763638"/>
                </a:cubicBezTo>
                <a:cubicBezTo>
                  <a:pt x="274909" y="766010"/>
                  <a:pt x="276450" y="766959"/>
                  <a:pt x="278585" y="766485"/>
                </a:cubicBezTo>
                <a:cubicBezTo>
                  <a:pt x="280720" y="766010"/>
                  <a:pt x="282262" y="766959"/>
                  <a:pt x="283211" y="769331"/>
                </a:cubicBezTo>
                <a:cubicBezTo>
                  <a:pt x="283211" y="770754"/>
                  <a:pt x="281906" y="771347"/>
                  <a:pt x="279297" y="771110"/>
                </a:cubicBezTo>
                <a:cubicBezTo>
                  <a:pt x="276688" y="770873"/>
                  <a:pt x="275383" y="769568"/>
                  <a:pt x="275383" y="767196"/>
                </a:cubicBezTo>
                <a:cubicBezTo>
                  <a:pt x="272537" y="769568"/>
                  <a:pt x="272062" y="772889"/>
                  <a:pt x="273960" y="777158"/>
                </a:cubicBezTo>
                <a:cubicBezTo>
                  <a:pt x="276332" y="776210"/>
                  <a:pt x="277636" y="774905"/>
                  <a:pt x="277874" y="773245"/>
                </a:cubicBezTo>
                <a:cubicBezTo>
                  <a:pt x="278111" y="771584"/>
                  <a:pt x="279415" y="771466"/>
                  <a:pt x="281787" y="772889"/>
                </a:cubicBezTo>
                <a:cubicBezTo>
                  <a:pt x="279415" y="775261"/>
                  <a:pt x="279060" y="776684"/>
                  <a:pt x="280720" y="777158"/>
                </a:cubicBezTo>
                <a:cubicBezTo>
                  <a:pt x="282380" y="777633"/>
                  <a:pt x="283685" y="778819"/>
                  <a:pt x="284634" y="780716"/>
                </a:cubicBezTo>
                <a:cubicBezTo>
                  <a:pt x="285108" y="779768"/>
                  <a:pt x="285345" y="778937"/>
                  <a:pt x="285345" y="778226"/>
                </a:cubicBezTo>
                <a:cubicBezTo>
                  <a:pt x="285345" y="777514"/>
                  <a:pt x="286057" y="777158"/>
                  <a:pt x="287480" y="777158"/>
                </a:cubicBezTo>
                <a:cubicBezTo>
                  <a:pt x="289378" y="779056"/>
                  <a:pt x="290089" y="780954"/>
                  <a:pt x="289615" y="782851"/>
                </a:cubicBezTo>
                <a:cubicBezTo>
                  <a:pt x="289140" y="784749"/>
                  <a:pt x="288192" y="786646"/>
                  <a:pt x="286768" y="788544"/>
                </a:cubicBezTo>
                <a:cubicBezTo>
                  <a:pt x="285345" y="790441"/>
                  <a:pt x="283804" y="792339"/>
                  <a:pt x="282143" y="794236"/>
                </a:cubicBezTo>
                <a:cubicBezTo>
                  <a:pt x="280483" y="796134"/>
                  <a:pt x="279653" y="798032"/>
                  <a:pt x="279653" y="799929"/>
                </a:cubicBezTo>
                <a:cubicBezTo>
                  <a:pt x="282025" y="799929"/>
                  <a:pt x="283329" y="799455"/>
                  <a:pt x="283566" y="798506"/>
                </a:cubicBezTo>
                <a:cubicBezTo>
                  <a:pt x="283804" y="797557"/>
                  <a:pt x="284397" y="796608"/>
                  <a:pt x="285345" y="795660"/>
                </a:cubicBezTo>
                <a:cubicBezTo>
                  <a:pt x="288666" y="798506"/>
                  <a:pt x="288666" y="800759"/>
                  <a:pt x="285345" y="802420"/>
                </a:cubicBezTo>
                <a:cubicBezTo>
                  <a:pt x="282025" y="804080"/>
                  <a:pt x="280127" y="805859"/>
                  <a:pt x="279653" y="807757"/>
                </a:cubicBezTo>
                <a:cubicBezTo>
                  <a:pt x="278704" y="808231"/>
                  <a:pt x="278111" y="808231"/>
                  <a:pt x="277874" y="807757"/>
                </a:cubicBezTo>
                <a:cubicBezTo>
                  <a:pt x="277636" y="807282"/>
                  <a:pt x="277043" y="807282"/>
                  <a:pt x="276095" y="807757"/>
                </a:cubicBezTo>
                <a:cubicBezTo>
                  <a:pt x="275146" y="805385"/>
                  <a:pt x="274790" y="803724"/>
                  <a:pt x="275027" y="802775"/>
                </a:cubicBezTo>
                <a:cubicBezTo>
                  <a:pt x="275265" y="801827"/>
                  <a:pt x="275146" y="800641"/>
                  <a:pt x="274672" y="799218"/>
                </a:cubicBezTo>
                <a:cubicBezTo>
                  <a:pt x="272300" y="800641"/>
                  <a:pt x="270402" y="802182"/>
                  <a:pt x="268979" y="803843"/>
                </a:cubicBezTo>
                <a:cubicBezTo>
                  <a:pt x="267556" y="805503"/>
                  <a:pt x="267556" y="808231"/>
                  <a:pt x="268979" y="812026"/>
                </a:cubicBezTo>
                <a:cubicBezTo>
                  <a:pt x="269928" y="809654"/>
                  <a:pt x="270876" y="808824"/>
                  <a:pt x="271825" y="809535"/>
                </a:cubicBezTo>
                <a:cubicBezTo>
                  <a:pt x="272774" y="810247"/>
                  <a:pt x="273486" y="811789"/>
                  <a:pt x="273960" y="814161"/>
                </a:cubicBezTo>
                <a:cubicBezTo>
                  <a:pt x="276332" y="814635"/>
                  <a:pt x="277518" y="813686"/>
                  <a:pt x="277518" y="811314"/>
                </a:cubicBezTo>
                <a:cubicBezTo>
                  <a:pt x="280364" y="812738"/>
                  <a:pt x="281906" y="814398"/>
                  <a:pt x="282143" y="816296"/>
                </a:cubicBezTo>
                <a:cubicBezTo>
                  <a:pt x="282380" y="818193"/>
                  <a:pt x="282973" y="820802"/>
                  <a:pt x="283922" y="824123"/>
                </a:cubicBezTo>
                <a:cubicBezTo>
                  <a:pt x="281550" y="824597"/>
                  <a:pt x="280720" y="823886"/>
                  <a:pt x="281432" y="821988"/>
                </a:cubicBezTo>
                <a:cubicBezTo>
                  <a:pt x="282143" y="820091"/>
                  <a:pt x="282025" y="818667"/>
                  <a:pt x="281076" y="817719"/>
                </a:cubicBezTo>
                <a:lnTo>
                  <a:pt x="276115" y="820695"/>
                </a:lnTo>
                <a:lnTo>
                  <a:pt x="276095" y="820565"/>
                </a:lnTo>
                <a:lnTo>
                  <a:pt x="275876" y="820838"/>
                </a:lnTo>
                <a:lnTo>
                  <a:pt x="273960" y="821988"/>
                </a:lnTo>
                <a:cubicBezTo>
                  <a:pt x="274434" y="822937"/>
                  <a:pt x="274672" y="823056"/>
                  <a:pt x="274672" y="822344"/>
                </a:cubicBezTo>
                <a:lnTo>
                  <a:pt x="275876" y="820838"/>
                </a:lnTo>
                <a:lnTo>
                  <a:pt x="276115" y="820695"/>
                </a:lnTo>
                <a:lnTo>
                  <a:pt x="276806" y="825190"/>
                </a:lnTo>
                <a:cubicBezTo>
                  <a:pt x="276806" y="825902"/>
                  <a:pt x="277992" y="826495"/>
                  <a:pt x="280364" y="826969"/>
                </a:cubicBezTo>
                <a:cubicBezTo>
                  <a:pt x="280839" y="828392"/>
                  <a:pt x="280720" y="830883"/>
                  <a:pt x="280008" y="834441"/>
                </a:cubicBezTo>
                <a:cubicBezTo>
                  <a:pt x="279297" y="837999"/>
                  <a:pt x="278585" y="841438"/>
                  <a:pt x="277874" y="844759"/>
                </a:cubicBezTo>
                <a:cubicBezTo>
                  <a:pt x="277162" y="848080"/>
                  <a:pt x="276688" y="850570"/>
                  <a:pt x="276450" y="852231"/>
                </a:cubicBezTo>
                <a:cubicBezTo>
                  <a:pt x="276213" y="853891"/>
                  <a:pt x="276806" y="853535"/>
                  <a:pt x="278229" y="851163"/>
                </a:cubicBezTo>
                <a:cubicBezTo>
                  <a:pt x="277755" y="853061"/>
                  <a:pt x="277636" y="854958"/>
                  <a:pt x="277874" y="856856"/>
                </a:cubicBezTo>
                <a:cubicBezTo>
                  <a:pt x="278111" y="858753"/>
                  <a:pt x="277992" y="860414"/>
                  <a:pt x="277518" y="861837"/>
                </a:cubicBezTo>
                <a:cubicBezTo>
                  <a:pt x="276569" y="862311"/>
                  <a:pt x="276095" y="862193"/>
                  <a:pt x="276095" y="861481"/>
                </a:cubicBezTo>
                <a:cubicBezTo>
                  <a:pt x="276095" y="860770"/>
                  <a:pt x="276095" y="860058"/>
                  <a:pt x="276095" y="859346"/>
                </a:cubicBezTo>
                <a:cubicBezTo>
                  <a:pt x="276095" y="858635"/>
                  <a:pt x="275976" y="858042"/>
                  <a:pt x="275739" y="857567"/>
                </a:cubicBezTo>
                <a:cubicBezTo>
                  <a:pt x="275502" y="857093"/>
                  <a:pt x="274672" y="857330"/>
                  <a:pt x="273248" y="858279"/>
                </a:cubicBezTo>
                <a:cubicBezTo>
                  <a:pt x="272774" y="856381"/>
                  <a:pt x="272537" y="854840"/>
                  <a:pt x="272537" y="853654"/>
                </a:cubicBezTo>
                <a:cubicBezTo>
                  <a:pt x="272537" y="852468"/>
                  <a:pt x="272062" y="850689"/>
                  <a:pt x="271114" y="848317"/>
                </a:cubicBezTo>
                <a:cubicBezTo>
                  <a:pt x="270165" y="848317"/>
                  <a:pt x="270165" y="849266"/>
                  <a:pt x="271114" y="851163"/>
                </a:cubicBezTo>
                <a:cubicBezTo>
                  <a:pt x="264472" y="847368"/>
                  <a:pt x="261389" y="841913"/>
                  <a:pt x="261863" y="834797"/>
                </a:cubicBezTo>
                <a:cubicBezTo>
                  <a:pt x="262337" y="827681"/>
                  <a:pt x="263049" y="821039"/>
                  <a:pt x="263998" y="814872"/>
                </a:cubicBezTo>
                <a:cubicBezTo>
                  <a:pt x="262575" y="815347"/>
                  <a:pt x="261863" y="815821"/>
                  <a:pt x="261863" y="816296"/>
                </a:cubicBezTo>
                <a:cubicBezTo>
                  <a:pt x="261863" y="816770"/>
                  <a:pt x="261389" y="817244"/>
                  <a:pt x="260440" y="817719"/>
                </a:cubicBezTo>
                <a:cubicBezTo>
                  <a:pt x="261389" y="814872"/>
                  <a:pt x="261744" y="811433"/>
                  <a:pt x="261507" y="807401"/>
                </a:cubicBezTo>
                <a:cubicBezTo>
                  <a:pt x="261270" y="803368"/>
                  <a:pt x="261151" y="799573"/>
                  <a:pt x="261151" y="796015"/>
                </a:cubicBezTo>
                <a:cubicBezTo>
                  <a:pt x="261151" y="792457"/>
                  <a:pt x="261389" y="789018"/>
                  <a:pt x="261863" y="785697"/>
                </a:cubicBezTo>
                <a:cubicBezTo>
                  <a:pt x="262337" y="782377"/>
                  <a:pt x="263761" y="780005"/>
                  <a:pt x="266133" y="778582"/>
                </a:cubicBezTo>
                <a:cubicBezTo>
                  <a:pt x="264235" y="774312"/>
                  <a:pt x="263405" y="768619"/>
                  <a:pt x="263642" y="761504"/>
                </a:cubicBezTo>
                <a:cubicBezTo>
                  <a:pt x="263879" y="754388"/>
                  <a:pt x="265895" y="750118"/>
                  <a:pt x="269690" y="748695"/>
                </a:cubicBezTo>
                <a:cubicBezTo>
                  <a:pt x="267793" y="745849"/>
                  <a:pt x="266844" y="742884"/>
                  <a:pt x="266844" y="739800"/>
                </a:cubicBezTo>
                <a:cubicBezTo>
                  <a:pt x="266844" y="736717"/>
                  <a:pt x="266963" y="733633"/>
                  <a:pt x="267200" y="730550"/>
                </a:cubicBezTo>
                <a:cubicBezTo>
                  <a:pt x="267437" y="727466"/>
                  <a:pt x="267674" y="724264"/>
                  <a:pt x="267911" y="720943"/>
                </a:cubicBezTo>
                <a:cubicBezTo>
                  <a:pt x="268149" y="717623"/>
                  <a:pt x="267793" y="714302"/>
                  <a:pt x="266844" y="710981"/>
                </a:cubicBezTo>
                <a:cubicBezTo>
                  <a:pt x="264472" y="712879"/>
                  <a:pt x="262812" y="714776"/>
                  <a:pt x="261863" y="716674"/>
                </a:cubicBezTo>
                <a:cubicBezTo>
                  <a:pt x="260914" y="718571"/>
                  <a:pt x="259254" y="718334"/>
                  <a:pt x="256882" y="715962"/>
                </a:cubicBezTo>
                <a:cubicBezTo>
                  <a:pt x="256882" y="713116"/>
                  <a:pt x="257475" y="711337"/>
                  <a:pt x="258661" y="710625"/>
                </a:cubicBezTo>
                <a:cubicBezTo>
                  <a:pt x="259847" y="709914"/>
                  <a:pt x="261389" y="709439"/>
                  <a:pt x="263286" y="709202"/>
                </a:cubicBezTo>
                <a:cubicBezTo>
                  <a:pt x="265184" y="708965"/>
                  <a:pt x="266725" y="708491"/>
                  <a:pt x="267911" y="707779"/>
                </a:cubicBezTo>
                <a:cubicBezTo>
                  <a:pt x="269097" y="707067"/>
                  <a:pt x="269690" y="705288"/>
                  <a:pt x="269690" y="702442"/>
                </a:cubicBezTo>
                <a:cubicBezTo>
                  <a:pt x="271588" y="703391"/>
                  <a:pt x="273486" y="703747"/>
                  <a:pt x="275383" y="703509"/>
                </a:cubicBezTo>
                <a:cubicBezTo>
                  <a:pt x="277281" y="703272"/>
                  <a:pt x="279415" y="702916"/>
                  <a:pt x="281787" y="702442"/>
                </a:cubicBezTo>
                <a:cubicBezTo>
                  <a:pt x="279415" y="700544"/>
                  <a:pt x="277755" y="699240"/>
                  <a:pt x="276806" y="698528"/>
                </a:cubicBezTo>
                <a:cubicBezTo>
                  <a:pt x="275857" y="697817"/>
                  <a:pt x="275857" y="695801"/>
                  <a:pt x="276806" y="692480"/>
                </a:cubicBezTo>
                <a:cubicBezTo>
                  <a:pt x="280601" y="694377"/>
                  <a:pt x="282973" y="693429"/>
                  <a:pt x="283922" y="689634"/>
                </a:cubicBezTo>
                <a:cubicBezTo>
                  <a:pt x="284871" y="685838"/>
                  <a:pt x="283685" y="682755"/>
                  <a:pt x="280364" y="680383"/>
                </a:cubicBezTo>
                <a:cubicBezTo>
                  <a:pt x="279890" y="680857"/>
                  <a:pt x="279060" y="681806"/>
                  <a:pt x="277874" y="683229"/>
                </a:cubicBezTo>
                <a:cubicBezTo>
                  <a:pt x="276688" y="684652"/>
                  <a:pt x="275620" y="684415"/>
                  <a:pt x="274672" y="682518"/>
                </a:cubicBezTo>
                <a:cubicBezTo>
                  <a:pt x="273723" y="683941"/>
                  <a:pt x="273604" y="685720"/>
                  <a:pt x="274316" y="687855"/>
                </a:cubicBezTo>
                <a:cubicBezTo>
                  <a:pt x="275027" y="689989"/>
                  <a:pt x="274434" y="691531"/>
                  <a:pt x="272537" y="692480"/>
                </a:cubicBezTo>
                <a:cubicBezTo>
                  <a:pt x="271114" y="690108"/>
                  <a:pt x="270758" y="686194"/>
                  <a:pt x="271469" y="680739"/>
                </a:cubicBezTo>
                <a:cubicBezTo>
                  <a:pt x="272181" y="675283"/>
                  <a:pt x="274434" y="672555"/>
                  <a:pt x="278229" y="672555"/>
                </a:cubicBezTo>
                <a:cubicBezTo>
                  <a:pt x="277281" y="671607"/>
                  <a:pt x="276450" y="670658"/>
                  <a:pt x="275739" y="669709"/>
                </a:cubicBezTo>
                <a:cubicBezTo>
                  <a:pt x="275027" y="668760"/>
                  <a:pt x="273723" y="668998"/>
                  <a:pt x="271825" y="670421"/>
                </a:cubicBezTo>
                <a:cubicBezTo>
                  <a:pt x="269928" y="667574"/>
                  <a:pt x="269453" y="665440"/>
                  <a:pt x="270402" y="664016"/>
                </a:cubicBezTo>
                <a:cubicBezTo>
                  <a:pt x="271351" y="662593"/>
                  <a:pt x="271351" y="660696"/>
                  <a:pt x="270402" y="658324"/>
                </a:cubicBezTo>
                <a:cubicBezTo>
                  <a:pt x="273723" y="657849"/>
                  <a:pt x="275739" y="657494"/>
                  <a:pt x="276450" y="657256"/>
                </a:cubicBezTo>
                <a:cubicBezTo>
                  <a:pt x="277162" y="657019"/>
                  <a:pt x="278467" y="658324"/>
                  <a:pt x="280364" y="661170"/>
                </a:cubicBezTo>
                <a:cubicBezTo>
                  <a:pt x="284159" y="660696"/>
                  <a:pt x="286057" y="659510"/>
                  <a:pt x="286057" y="657612"/>
                </a:cubicBezTo>
                <a:cubicBezTo>
                  <a:pt x="286057" y="655715"/>
                  <a:pt x="287717" y="654529"/>
                  <a:pt x="291038" y="654054"/>
                </a:cubicBezTo>
                <a:cubicBezTo>
                  <a:pt x="290564" y="651208"/>
                  <a:pt x="290326" y="648006"/>
                  <a:pt x="290326" y="644448"/>
                </a:cubicBezTo>
                <a:cubicBezTo>
                  <a:pt x="290326" y="640890"/>
                  <a:pt x="291275" y="637451"/>
                  <a:pt x="293173" y="634130"/>
                </a:cubicBezTo>
                <a:cubicBezTo>
                  <a:pt x="291750" y="630809"/>
                  <a:pt x="289378" y="628674"/>
                  <a:pt x="286057" y="627726"/>
                </a:cubicBezTo>
                <a:cubicBezTo>
                  <a:pt x="286531" y="631046"/>
                  <a:pt x="285701" y="633656"/>
                  <a:pt x="283566" y="635553"/>
                </a:cubicBezTo>
                <a:cubicBezTo>
                  <a:pt x="281432" y="637451"/>
                  <a:pt x="280839" y="640297"/>
                  <a:pt x="281787" y="644092"/>
                </a:cubicBezTo>
                <a:cubicBezTo>
                  <a:pt x="283685" y="645041"/>
                  <a:pt x="285345" y="645990"/>
                  <a:pt x="286768" y="646938"/>
                </a:cubicBezTo>
                <a:cubicBezTo>
                  <a:pt x="285820" y="648836"/>
                  <a:pt x="284515" y="649310"/>
                  <a:pt x="282855" y="648362"/>
                </a:cubicBezTo>
                <a:cubicBezTo>
                  <a:pt x="281194" y="647413"/>
                  <a:pt x="279178" y="648599"/>
                  <a:pt x="276806" y="651920"/>
                </a:cubicBezTo>
                <a:cubicBezTo>
                  <a:pt x="277755" y="650496"/>
                  <a:pt x="278348" y="649429"/>
                  <a:pt x="278585" y="648717"/>
                </a:cubicBezTo>
                <a:cubicBezTo>
                  <a:pt x="278822" y="648006"/>
                  <a:pt x="277518" y="648362"/>
                  <a:pt x="274672" y="649785"/>
                </a:cubicBezTo>
                <a:cubicBezTo>
                  <a:pt x="274197" y="648362"/>
                  <a:pt x="274197" y="647294"/>
                  <a:pt x="274672" y="646583"/>
                </a:cubicBezTo>
                <a:cubicBezTo>
                  <a:pt x="275146" y="645871"/>
                  <a:pt x="274909" y="645041"/>
                  <a:pt x="273960" y="644092"/>
                </a:cubicBezTo>
                <a:cubicBezTo>
                  <a:pt x="272062" y="645990"/>
                  <a:pt x="270283" y="648006"/>
                  <a:pt x="268623" y="650141"/>
                </a:cubicBezTo>
                <a:cubicBezTo>
                  <a:pt x="266963" y="652275"/>
                  <a:pt x="264472" y="653106"/>
                  <a:pt x="261151" y="652631"/>
                </a:cubicBezTo>
                <a:cubicBezTo>
                  <a:pt x="262575" y="655477"/>
                  <a:pt x="262100" y="657375"/>
                  <a:pt x="259728" y="658324"/>
                </a:cubicBezTo>
                <a:cubicBezTo>
                  <a:pt x="260677" y="659273"/>
                  <a:pt x="261863" y="659628"/>
                  <a:pt x="263286" y="659391"/>
                </a:cubicBezTo>
                <a:cubicBezTo>
                  <a:pt x="264709" y="659154"/>
                  <a:pt x="265895" y="659273"/>
                  <a:pt x="266844" y="659747"/>
                </a:cubicBezTo>
                <a:cubicBezTo>
                  <a:pt x="267318" y="660696"/>
                  <a:pt x="267200" y="661645"/>
                  <a:pt x="266488" y="662593"/>
                </a:cubicBezTo>
                <a:cubicBezTo>
                  <a:pt x="265777" y="663542"/>
                  <a:pt x="265065" y="664372"/>
                  <a:pt x="264354" y="665084"/>
                </a:cubicBezTo>
                <a:cubicBezTo>
                  <a:pt x="263642" y="665795"/>
                  <a:pt x="263286" y="666270"/>
                  <a:pt x="263286" y="666507"/>
                </a:cubicBezTo>
                <a:cubicBezTo>
                  <a:pt x="263286" y="666744"/>
                  <a:pt x="264235" y="666626"/>
                  <a:pt x="266133" y="666151"/>
                </a:cubicBezTo>
                <a:cubicBezTo>
                  <a:pt x="264709" y="668049"/>
                  <a:pt x="263998" y="669828"/>
                  <a:pt x="263998" y="671488"/>
                </a:cubicBezTo>
                <a:cubicBezTo>
                  <a:pt x="263998" y="673148"/>
                  <a:pt x="264235" y="674927"/>
                  <a:pt x="264709" y="676825"/>
                </a:cubicBezTo>
                <a:cubicBezTo>
                  <a:pt x="265184" y="678723"/>
                  <a:pt x="265777" y="680739"/>
                  <a:pt x="266488" y="682873"/>
                </a:cubicBezTo>
                <a:cubicBezTo>
                  <a:pt x="267200" y="685008"/>
                  <a:pt x="267318" y="687262"/>
                  <a:pt x="266844" y="689634"/>
                </a:cubicBezTo>
                <a:cubicBezTo>
                  <a:pt x="263998" y="689634"/>
                  <a:pt x="261863" y="687973"/>
                  <a:pt x="260440" y="684652"/>
                </a:cubicBezTo>
                <a:cubicBezTo>
                  <a:pt x="259491" y="685601"/>
                  <a:pt x="259372" y="686550"/>
                  <a:pt x="260084" y="687499"/>
                </a:cubicBezTo>
                <a:cubicBezTo>
                  <a:pt x="260796" y="688448"/>
                  <a:pt x="261389" y="689396"/>
                  <a:pt x="261863" y="690345"/>
                </a:cubicBezTo>
                <a:cubicBezTo>
                  <a:pt x="262337" y="691294"/>
                  <a:pt x="262575" y="692243"/>
                  <a:pt x="262575" y="693191"/>
                </a:cubicBezTo>
                <a:cubicBezTo>
                  <a:pt x="262575" y="694140"/>
                  <a:pt x="261626" y="694852"/>
                  <a:pt x="259728" y="695326"/>
                </a:cubicBezTo>
                <a:cubicBezTo>
                  <a:pt x="258779" y="695801"/>
                  <a:pt x="258305" y="695801"/>
                  <a:pt x="258305" y="695326"/>
                </a:cubicBezTo>
                <a:cubicBezTo>
                  <a:pt x="258305" y="694852"/>
                  <a:pt x="258424" y="694259"/>
                  <a:pt x="258661" y="693547"/>
                </a:cubicBezTo>
                <a:cubicBezTo>
                  <a:pt x="258898" y="692836"/>
                  <a:pt x="259017" y="692243"/>
                  <a:pt x="259017" y="691768"/>
                </a:cubicBezTo>
                <a:cubicBezTo>
                  <a:pt x="259017" y="691294"/>
                  <a:pt x="258305" y="691294"/>
                  <a:pt x="256882" y="691768"/>
                </a:cubicBezTo>
                <a:cubicBezTo>
                  <a:pt x="255459" y="692243"/>
                  <a:pt x="254866" y="692598"/>
                  <a:pt x="255103" y="692836"/>
                </a:cubicBezTo>
                <a:cubicBezTo>
                  <a:pt x="255340" y="693073"/>
                  <a:pt x="255577" y="693429"/>
                  <a:pt x="255815" y="693903"/>
                </a:cubicBezTo>
                <a:cubicBezTo>
                  <a:pt x="256052" y="694377"/>
                  <a:pt x="256170" y="694733"/>
                  <a:pt x="256170" y="694970"/>
                </a:cubicBezTo>
                <a:cubicBezTo>
                  <a:pt x="256170" y="695208"/>
                  <a:pt x="255459" y="695563"/>
                  <a:pt x="254036" y="696038"/>
                </a:cubicBezTo>
                <a:cubicBezTo>
                  <a:pt x="254036" y="696038"/>
                  <a:pt x="254984" y="696038"/>
                  <a:pt x="256882" y="696038"/>
                </a:cubicBezTo>
                <a:cubicBezTo>
                  <a:pt x="256882" y="698410"/>
                  <a:pt x="256052" y="699121"/>
                  <a:pt x="254391" y="698173"/>
                </a:cubicBezTo>
                <a:cubicBezTo>
                  <a:pt x="252731" y="697224"/>
                  <a:pt x="251189" y="697461"/>
                  <a:pt x="249766" y="698884"/>
                </a:cubicBezTo>
                <a:cubicBezTo>
                  <a:pt x="248817" y="701256"/>
                  <a:pt x="249054" y="703628"/>
                  <a:pt x="250478" y="706000"/>
                </a:cubicBezTo>
                <a:cubicBezTo>
                  <a:pt x="246683" y="705526"/>
                  <a:pt x="245022" y="703035"/>
                  <a:pt x="245497" y="698528"/>
                </a:cubicBezTo>
                <a:cubicBezTo>
                  <a:pt x="245971" y="694022"/>
                  <a:pt x="245734" y="689871"/>
                  <a:pt x="244785" y="686076"/>
                </a:cubicBezTo>
                <a:cubicBezTo>
                  <a:pt x="244311" y="688922"/>
                  <a:pt x="241939" y="689634"/>
                  <a:pt x="237669" y="688210"/>
                </a:cubicBezTo>
                <a:cubicBezTo>
                  <a:pt x="239092" y="688685"/>
                  <a:pt x="240160" y="689989"/>
                  <a:pt x="240871" y="692124"/>
                </a:cubicBezTo>
                <a:cubicBezTo>
                  <a:pt x="241583" y="694259"/>
                  <a:pt x="242176" y="696512"/>
                  <a:pt x="242650" y="698884"/>
                </a:cubicBezTo>
                <a:cubicBezTo>
                  <a:pt x="243125" y="701256"/>
                  <a:pt x="243836" y="703509"/>
                  <a:pt x="244785" y="705644"/>
                </a:cubicBezTo>
                <a:cubicBezTo>
                  <a:pt x="245734" y="707779"/>
                  <a:pt x="247394" y="709083"/>
                  <a:pt x="249766" y="709558"/>
                </a:cubicBezTo>
                <a:cubicBezTo>
                  <a:pt x="246920" y="714302"/>
                  <a:pt x="246683" y="718808"/>
                  <a:pt x="249054" y="723078"/>
                </a:cubicBezTo>
                <a:cubicBezTo>
                  <a:pt x="251426" y="727347"/>
                  <a:pt x="254747" y="730194"/>
                  <a:pt x="259017" y="731617"/>
                </a:cubicBezTo>
                <a:cubicBezTo>
                  <a:pt x="256645" y="735412"/>
                  <a:pt x="255103" y="739207"/>
                  <a:pt x="254391" y="743002"/>
                </a:cubicBezTo>
                <a:cubicBezTo>
                  <a:pt x="253680" y="746797"/>
                  <a:pt x="252138" y="750593"/>
                  <a:pt x="249766" y="754388"/>
                </a:cubicBezTo>
                <a:cubicBezTo>
                  <a:pt x="249766" y="756760"/>
                  <a:pt x="250240" y="757827"/>
                  <a:pt x="251189" y="757590"/>
                </a:cubicBezTo>
                <a:cubicBezTo>
                  <a:pt x="252138" y="757353"/>
                  <a:pt x="253087" y="757708"/>
                  <a:pt x="254036" y="758657"/>
                </a:cubicBezTo>
                <a:cubicBezTo>
                  <a:pt x="254510" y="760555"/>
                  <a:pt x="253680" y="761622"/>
                  <a:pt x="251545" y="761859"/>
                </a:cubicBezTo>
                <a:cubicBezTo>
                  <a:pt x="249410" y="762097"/>
                  <a:pt x="249292" y="763401"/>
                  <a:pt x="251189" y="765773"/>
                </a:cubicBezTo>
                <a:cubicBezTo>
                  <a:pt x="252612" y="766722"/>
                  <a:pt x="253324" y="767196"/>
                  <a:pt x="253324" y="767196"/>
                </a:cubicBezTo>
                <a:cubicBezTo>
                  <a:pt x="253324" y="767196"/>
                  <a:pt x="254273" y="766485"/>
                  <a:pt x="256170" y="765061"/>
                </a:cubicBezTo>
                <a:cubicBezTo>
                  <a:pt x="257119" y="767433"/>
                  <a:pt x="257475" y="770636"/>
                  <a:pt x="257238" y="774668"/>
                </a:cubicBezTo>
                <a:cubicBezTo>
                  <a:pt x="257001" y="778700"/>
                  <a:pt x="254984" y="781665"/>
                  <a:pt x="251189" y="783563"/>
                </a:cubicBezTo>
                <a:cubicBezTo>
                  <a:pt x="252138" y="785460"/>
                  <a:pt x="252968" y="786646"/>
                  <a:pt x="253680" y="787121"/>
                </a:cubicBezTo>
                <a:cubicBezTo>
                  <a:pt x="254391" y="787595"/>
                  <a:pt x="253798" y="788307"/>
                  <a:pt x="251901" y="789255"/>
                </a:cubicBezTo>
                <a:cubicBezTo>
                  <a:pt x="253798" y="789255"/>
                  <a:pt x="254866" y="789730"/>
                  <a:pt x="255103" y="790679"/>
                </a:cubicBezTo>
                <a:cubicBezTo>
                  <a:pt x="255340" y="791627"/>
                  <a:pt x="255459" y="792813"/>
                  <a:pt x="255459" y="794236"/>
                </a:cubicBezTo>
                <a:cubicBezTo>
                  <a:pt x="255459" y="795660"/>
                  <a:pt x="255459" y="796964"/>
                  <a:pt x="255459" y="798150"/>
                </a:cubicBezTo>
                <a:cubicBezTo>
                  <a:pt x="255459" y="799336"/>
                  <a:pt x="256170" y="800166"/>
                  <a:pt x="257593" y="800641"/>
                </a:cubicBezTo>
                <a:cubicBezTo>
                  <a:pt x="256645" y="803961"/>
                  <a:pt x="255340" y="806926"/>
                  <a:pt x="253680" y="809535"/>
                </a:cubicBezTo>
                <a:cubicBezTo>
                  <a:pt x="252019" y="812145"/>
                  <a:pt x="251426" y="815347"/>
                  <a:pt x="251901" y="819142"/>
                </a:cubicBezTo>
                <a:cubicBezTo>
                  <a:pt x="250952" y="818193"/>
                  <a:pt x="249410" y="817126"/>
                  <a:pt x="247276" y="815940"/>
                </a:cubicBezTo>
                <a:cubicBezTo>
                  <a:pt x="245141" y="814754"/>
                  <a:pt x="243599" y="815347"/>
                  <a:pt x="242650" y="817719"/>
                </a:cubicBezTo>
                <a:cubicBezTo>
                  <a:pt x="241227" y="816296"/>
                  <a:pt x="240278" y="814991"/>
                  <a:pt x="239804" y="813805"/>
                </a:cubicBezTo>
                <a:cubicBezTo>
                  <a:pt x="239329" y="812619"/>
                  <a:pt x="237906" y="811552"/>
                  <a:pt x="235534" y="810603"/>
                </a:cubicBezTo>
                <a:cubicBezTo>
                  <a:pt x="234586" y="811077"/>
                  <a:pt x="233993" y="811670"/>
                  <a:pt x="233755" y="812382"/>
                </a:cubicBezTo>
                <a:cubicBezTo>
                  <a:pt x="233518" y="813093"/>
                  <a:pt x="232925" y="813686"/>
                  <a:pt x="231976" y="814161"/>
                </a:cubicBezTo>
                <a:cubicBezTo>
                  <a:pt x="232925" y="815584"/>
                  <a:pt x="234941" y="817600"/>
                  <a:pt x="238025" y="820209"/>
                </a:cubicBezTo>
                <a:cubicBezTo>
                  <a:pt x="241108" y="822818"/>
                  <a:pt x="241464" y="824597"/>
                  <a:pt x="239092" y="825546"/>
                </a:cubicBezTo>
                <a:cubicBezTo>
                  <a:pt x="240515" y="825546"/>
                  <a:pt x="241820" y="825902"/>
                  <a:pt x="243006" y="826614"/>
                </a:cubicBezTo>
                <a:cubicBezTo>
                  <a:pt x="244192" y="827325"/>
                  <a:pt x="245497" y="827444"/>
                  <a:pt x="246920" y="826969"/>
                </a:cubicBezTo>
                <a:cubicBezTo>
                  <a:pt x="246445" y="827918"/>
                  <a:pt x="246445" y="829460"/>
                  <a:pt x="246920" y="831595"/>
                </a:cubicBezTo>
                <a:cubicBezTo>
                  <a:pt x="247394" y="833729"/>
                  <a:pt x="248817" y="834085"/>
                  <a:pt x="251189" y="832662"/>
                </a:cubicBezTo>
                <a:cubicBezTo>
                  <a:pt x="251664" y="834085"/>
                  <a:pt x="251308" y="835034"/>
                  <a:pt x="250122" y="835508"/>
                </a:cubicBezTo>
                <a:cubicBezTo>
                  <a:pt x="248936" y="835983"/>
                  <a:pt x="249054" y="837406"/>
                  <a:pt x="250478" y="839778"/>
                </a:cubicBezTo>
                <a:cubicBezTo>
                  <a:pt x="251426" y="838829"/>
                  <a:pt x="252375" y="838473"/>
                  <a:pt x="253324" y="838710"/>
                </a:cubicBezTo>
                <a:cubicBezTo>
                  <a:pt x="254273" y="838948"/>
                  <a:pt x="255222" y="839066"/>
                  <a:pt x="256170" y="839066"/>
                </a:cubicBezTo>
                <a:cubicBezTo>
                  <a:pt x="254747" y="841913"/>
                  <a:pt x="254154" y="845826"/>
                  <a:pt x="254391" y="850807"/>
                </a:cubicBezTo>
                <a:cubicBezTo>
                  <a:pt x="254629" y="855788"/>
                  <a:pt x="252850" y="860414"/>
                  <a:pt x="249054" y="864683"/>
                </a:cubicBezTo>
                <a:cubicBezTo>
                  <a:pt x="245734" y="860414"/>
                  <a:pt x="243599" y="855670"/>
                  <a:pt x="242650" y="850452"/>
                </a:cubicBezTo>
                <a:cubicBezTo>
                  <a:pt x="241701" y="845233"/>
                  <a:pt x="240041" y="840964"/>
                  <a:pt x="237669" y="837643"/>
                </a:cubicBezTo>
                <a:lnTo>
                  <a:pt x="240515" y="837643"/>
                </a:lnTo>
                <a:cubicBezTo>
                  <a:pt x="238618" y="835746"/>
                  <a:pt x="236839" y="832899"/>
                  <a:pt x="235179" y="829104"/>
                </a:cubicBezTo>
                <a:cubicBezTo>
                  <a:pt x="233518" y="825309"/>
                  <a:pt x="232925" y="821751"/>
                  <a:pt x="233400" y="818430"/>
                </a:cubicBezTo>
                <a:cubicBezTo>
                  <a:pt x="232451" y="818905"/>
                  <a:pt x="231739" y="818905"/>
                  <a:pt x="231265" y="818430"/>
                </a:cubicBezTo>
                <a:cubicBezTo>
                  <a:pt x="230790" y="817956"/>
                  <a:pt x="230079" y="817956"/>
                  <a:pt x="229130" y="818430"/>
                </a:cubicBezTo>
                <a:cubicBezTo>
                  <a:pt x="228181" y="816058"/>
                  <a:pt x="228181" y="814042"/>
                  <a:pt x="229130" y="812382"/>
                </a:cubicBezTo>
                <a:cubicBezTo>
                  <a:pt x="230079" y="810721"/>
                  <a:pt x="231028" y="808943"/>
                  <a:pt x="231976" y="807045"/>
                </a:cubicBezTo>
                <a:cubicBezTo>
                  <a:pt x="229130" y="802775"/>
                  <a:pt x="225098" y="800641"/>
                  <a:pt x="219880" y="800641"/>
                </a:cubicBezTo>
                <a:cubicBezTo>
                  <a:pt x="218456" y="803961"/>
                  <a:pt x="218931" y="805622"/>
                  <a:pt x="221303" y="805622"/>
                </a:cubicBezTo>
                <a:cubicBezTo>
                  <a:pt x="223675" y="805622"/>
                  <a:pt x="225335" y="806808"/>
                  <a:pt x="226284" y="809180"/>
                </a:cubicBezTo>
                <a:cubicBezTo>
                  <a:pt x="226758" y="811077"/>
                  <a:pt x="226165" y="811552"/>
                  <a:pt x="224505" y="810603"/>
                </a:cubicBezTo>
                <a:cubicBezTo>
                  <a:pt x="222844" y="809654"/>
                  <a:pt x="221540" y="809891"/>
                  <a:pt x="220591" y="811314"/>
                </a:cubicBezTo>
                <a:cubicBezTo>
                  <a:pt x="222014" y="815110"/>
                  <a:pt x="222726" y="818549"/>
                  <a:pt x="222726" y="821632"/>
                </a:cubicBezTo>
                <a:cubicBezTo>
                  <a:pt x="222726" y="824716"/>
                  <a:pt x="223200" y="828630"/>
                  <a:pt x="224149" y="833374"/>
                </a:cubicBezTo>
                <a:cubicBezTo>
                  <a:pt x="225098" y="832899"/>
                  <a:pt x="225809" y="832425"/>
                  <a:pt x="226284" y="831950"/>
                </a:cubicBezTo>
                <a:cubicBezTo>
                  <a:pt x="226758" y="831476"/>
                  <a:pt x="227707" y="831002"/>
                  <a:pt x="229130" y="830527"/>
                </a:cubicBezTo>
                <a:cubicBezTo>
                  <a:pt x="228656" y="834322"/>
                  <a:pt x="228656" y="838236"/>
                  <a:pt x="229130" y="842268"/>
                </a:cubicBezTo>
                <a:cubicBezTo>
                  <a:pt x="229604" y="846301"/>
                  <a:pt x="230316" y="851875"/>
                  <a:pt x="231265" y="858991"/>
                </a:cubicBezTo>
                <a:cubicBezTo>
                  <a:pt x="230316" y="856619"/>
                  <a:pt x="229012" y="853535"/>
                  <a:pt x="227351" y="849740"/>
                </a:cubicBezTo>
                <a:cubicBezTo>
                  <a:pt x="225691" y="845945"/>
                  <a:pt x="223912" y="842150"/>
                  <a:pt x="222014" y="838355"/>
                </a:cubicBezTo>
                <a:cubicBezTo>
                  <a:pt x="220117" y="834560"/>
                  <a:pt x="218456" y="830883"/>
                  <a:pt x="217033" y="827325"/>
                </a:cubicBezTo>
                <a:cubicBezTo>
                  <a:pt x="215610" y="823767"/>
                  <a:pt x="214661" y="821039"/>
                  <a:pt x="214187" y="819142"/>
                </a:cubicBezTo>
                <a:cubicBezTo>
                  <a:pt x="210392" y="815347"/>
                  <a:pt x="206597" y="811433"/>
                  <a:pt x="202801" y="807401"/>
                </a:cubicBezTo>
                <a:cubicBezTo>
                  <a:pt x="199006" y="803368"/>
                  <a:pt x="195923" y="797794"/>
                  <a:pt x="193551" y="790679"/>
                </a:cubicBezTo>
                <a:cubicBezTo>
                  <a:pt x="193076" y="790679"/>
                  <a:pt x="192602" y="790441"/>
                  <a:pt x="192128" y="789967"/>
                </a:cubicBezTo>
                <a:lnTo>
                  <a:pt x="192128" y="784274"/>
                </a:lnTo>
                <a:cubicBezTo>
                  <a:pt x="193076" y="783325"/>
                  <a:pt x="193907" y="782377"/>
                  <a:pt x="194618" y="781428"/>
                </a:cubicBezTo>
                <a:cubicBezTo>
                  <a:pt x="195330" y="780479"/>
                  <a:pt x="196397" y="779056"/>
                  <a:pt x="197820" y="777158"/>
                </a:cubicBezTo>
                <a:cubicBezTo>
                  <a:pt x="196872" y="776684"/>
                  <a:pt x="195923" y="776565"/>
                  <a:pt x="194974" y="776803"/>
                </a:cubicBezTo>
                <a:cubicBezTo>
                  <a:pt x="194025" y="777040"/>
                  <a:pt x="193076" y="777158"/>
                  <a:pt x="192128" y="777158"/>
                </a:cubicBezTo>
                <a:lnTo>
                  <a:pt x="192128" y="730194"/>
                </a:lnTo>
                <a:cubicBezTo>
                  <a:pt x="193551" y="731143"/>
                  <a:pt x="194737" y="731143"/>
                  <a:pt x="195686" y="730194"/>
                </a:cubicBezTo>
                <a:cubicBezTo>
                  <a:pt x="196634" y="729245"/>
                  <a:pt x="197820" y="728296"/>
                  <a:pt x="199244" y="727347"/>
                </a:cubicBezTo>
                <a:cubicBezTo>
                  <a:pt x="199244" y="724976"/>
                  <a:pt x="198769" y="723790"/>
                  <a:pt x="197820" y="723790"/>
                </a:cubicBezTo>
                <a:cubicBezTo>
                  <a:pt x="196872" y="723790"/>
                  <a:pt x="196160" y="722841"/>
                  <a:pt x="195686" y="720943"/>
                </a:cubicBezTo>
                <a:cubicBezTo>
                  <a:pt x="194262" y="721418"/>
                  <a:pt x="193076" y="722129"/>
                  <a:pt x="192128" y="723078"/>
                </a:cubicBezTo>
                <a:lnTo>
                  <a:pt x="192128" y="682518"/>
                </a:lnTo>
                <a:cubicBezTo>
                  <a:pt x="194025" y="682518"/>
                  <a:pt x="195211" y="682992"/>
                  <a:pt x="195686" y="683941"/>
                </a:cubicBezTo>
                <a:cubicBezTo>
                  <a:pt x="197583" y="681094"/>
                  <a:pt x="199125" y="679909"/>
                  <a:pt x="200311" y="680383"/>
                </a:cubicBezTo>
                <a:cubicBezTo>
                  <a:pt x="201497" y="680857"/>
                  <a:pt x="203513" y="680620"/>
                  <a:pt x="206359" y="679671"/>
                </a:cubicBezTo>
                <a:cubicBezTo>
                  <a:pt x="206834" y="676825"/>
                  <a:pt x="206478" y="675165"/>
                  <a:pt x="205292" y="674690"/>
                </a:cubicBezTo>
                <a:cubicBezTo>
                  <a:pt x="204106" y="674216"/>
                  <a:pt x="202801" y="673979"/>
                  <a:pt x="201378" y="673979"/>
                </a:cubicBezTo>
                <a:cubicBezTo>
                  <a:pt x="199955" y="673979"/>
                  <a:pt x="198413" y="673860"/>
                  <a:pt x="196753" y="673623"/>
                </a:cubicBezTo>
                <a:cubicBezTo>
                  <a:pt x="195093" y="673386"/>
                  <a:pt x="194025" y="672081"/>
                  <a:pt x="193551" y="669709"/>
                </a:cubicBezTo>
                <a:cubicBezTo>
                  <a:pt x="193551" y="669709"/>
                  <a:pt x="193076" y="669946"/>
                  <a:pt x="192128" y="670421"/>
                </a:cubicBezTo>
                <a:lnTo>
                  <a:pt x="192128" y="612071"/>
                </a:lnTo>
                <a:cubicBezTo>
                  <a:pt x="193076" y="613020"/>
                  <a:pt x="193907" y="613731"/>
                  <a:pt x="194618" y="614206"/>
                </a:cubicBezTo>
                <a:cubicBezTo>
                  <a:pt x="195330" y="614680"/>
                  <a:pt x="195923" y="615866"/>
                  <a:pt x="196397" y="617764"/>
                </a:cubicBezTo>
                <a:cubicBezTo>
                  <a:pt x="198769" y="616340"/>
                  <a:pt x="199244" y="614443"/>
                  <a:pt x="197820" y="612071"/>
                </a:cubicBezTo>
                <a:cubicBezTo>
                  <a:pt x="196397" y="609699"/>
                  <a:pt x="194500" y="608987"/>
                  <a:pt x="192128" y="609936"/>
                </a:cubicBezTo>
                <a:lnTo>
                  <a:pt x="192128" y="504622"/>
                </a:lnTo>
                <a:cubicBezTo>
                  <a:pt x="192128" y="417808"/>
                  <a:pt x="189993" y="365863"/>
                  <a:pt x="185723" y="348785"/>
                </a:cubicBezTo>
                <a:cubicBezTo>
                  <a:pt x="181454" y="331706"/>
                  <a:pt x="170069" y="318424"/>
                  <a:pt x="151567" y="308936"/>
                </a:cubicBezTo>
                <a:cubicBezTo>
                  <a:pt x="133541" y="299922"/>
                  <a:pt x="92031" y="295416"/>
                  <a:pt x="27040" y="295416"/>
                </a:cubicBezTo>
                <a:lnTo>
                  <a:pt x="0" y="295416"/>
                </a:lnTo>
                <a:lnTo>
                  <a:pt x="0" y="165196"/>
                </a:lnTo>
                <a:cubicBezTo>
                  <a:pt x="100334" y="143848"/>
                  <a:pt x="182789" y="105156"/>
                  <a:pt x="247365" y="49119"/>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sp>
        <p:nvSpPr>
          <p:cNvPr id="4" name="文本框 3"/>
          <p:cNvSpPr txBox="1"/>
          <p:nvPr/>
        </p:nvSpPr>
        <p:spPr>
          <a:xfrm>
            <a:off x="2908722" y="1414907"/>
            <a:ext cx="3036409" cy="1569660"/>
          </a:xfrm>
          <a:prstGeom prst="rect">
            <a:avLst/>
          </a:prstGeom>
          <a:noFill/>
        </p:spPr>
        <p:txBody>
          <a:bodyPr wrap="non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TW" altLang="en-US" sz="9600" b="0" i="0" u="none" strike="noStrike" kern="1200" cap="none" spc="0" normalizeH="0" baseline="0" noProof="0" dirty="0" smtClean="0">
                <a:ln>
                  <a:noFill/>
                </a:ln>
                <a:solidFill>
                  <a:srgbClr val="008000"/>
                </a:solidFill>
                <a:effectLst/>
                <a:uLnTx/>
                <a:uFillTx/>
                <a:latin typeface="標楷體" panose="03000509000000000000" pitchFamily="65" charset="-120"/>
                <a:ea typeface="標楷體" panose="03000509000000000000" pitchFamily="65" charset="-120"/>
              </a:rPr>
              <a:t>主題</a:t>
            </a:r>
            <a:r>
              <a:rPr kumimoji="0" lang="en-US" altLang="zh-TW" sz="9600" b="0" i="0" u="none" strike="noStrike" kern="1200" cap="none" spc="0" normalizeH="0" baseline="0" noProof="0" dirty="0" smtClean="0">
                <a:ln>
                  <a:noFill/>
                </a:ln>
                <a:solidFill>
                  <a:srgbClr val="008000"/>
                </a:solidFill>
                <a:effectLst/>
                <a:uLnTx/>
                <a:uFillTx/>
                <a:latin typeface="Bloody Impact" panose="02000506000000020004" pitchFamily="2" charset="0"/>
                <a:ea typeface="微软雅黑"/>
                <a:cs typeface="+mn-cs"/>
              </a:rPr>
              <a:t>1</a:t>
            </a:r>
            <a:endParaRPr kumimoji="0" lang="zh-CN" altLang="en-US" sz="9600" b="0" i="0" u="none" strike="noStrike" kern="1200" cap="none" spc="0" normalizeH="0" baseline="0" noProof="0" dirty="0">
              <a:ln>
                <a:noFill/>
              </a:ln>
              <a:solidFill>
                <a:srgbClr val="008000"/>
              </a:solidFill>
              <a:effectLst/>
              <a:uLnTx/>
              <a:uFillTx/>
              <a:latin typeface="Bloody Impact" panose="02000506000000020004" pitchFamily="2" charset="0"/>
              <a:ea typeface="微软雅黑"/>
              <a:cs typeface="+mn-cs"/>
            </a:endParaRPr>
          </a:p>
        </p:txBody>
      </p:sp>
      <p:sp>
        <p:nvSpPr>
          <p:cNvPr id="25" name="文本框 24"/>
          <p:cNvSpPr txBox="1"/>
          <p:nvPr/>
        </p:nvSpPr>
        <p:spPr>
          <a:xfrm>
            <a:off x="3894620" y="3503461"/>
            <a:ext cx="7101595" cy="923330"/>
          </a:xfrm>
          <a:prstGeom prst="rect">
            <a:avLst/>
          </a:prstGeom>
          <a:noFill/>
        </p:spPr>
        <p:txBody>
          <a:bodyPr wrap="square" rtlCol="0">
            <a:spAutoFit/>
          </a:bodyPr>
          <a:lstStyle/>
          <a:p>
            <a:pPr lvl="0" defTabSz="457200"/>
            <a:r>
              <a:rPr lang="zh-TW" altLang="en-US" sz="5400" b="1" dirty="0" smtClean="0">
                <a:solidFill>
                  <a:prstClr val="white"/>
                </a:solidFill>
              </a:rPr>
              <a:t>大學取才 考</a:t>
            </a:r>
            <a:r>
              <a:rPr lang="zh-TW" altLang="en-US" sz="5400" b="1" dirty="0">
                <a:solidFill>
                  <a:prstClr val="white"/>
                </a:solidFill>
              </a:rPr>
              <a:t>招</a:t>
            </a:r>
            <a:r>
              <a:rPr lang="zh-TW" altLang="en-US" sz="5400" b="1" dirty="0" smtClean="0">
                <a:solidFill>
                  <a:prstClr val="white"/>
                </a:solidFill>
              </a:rPr>
              <a:t>變革</a:t>
            </a:r>
            <a:endParaRPr lang="zh-TW" altLang="en-US" sz="5400" b="1" dirty="0">
              <a:solidFill>
                <a:prstClr val="white"/>
              </a:solidFill>
            </a:endParaRPr>
          </a:p>
        </p:txBody>
      </p:sp>
    </p:spTree>
    <p:extLst>
      <p:ext uri="{BB962C8B-B14F-4D97-AF65-F5344CB8AC3E}">
        <p14:creationId xmlns:p14="http://schemas.microsoft.com/office/powerpoint/2010/main" val="15650845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9"/>
          <p:cNvSpPr txBox="1"/>
          <p:nvPr/>
        </p:nvSpPr>
        <p:spPr>
          <a:xfrm>
            <a:off x="689003" y="330904"/>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grpSp>
        <p:nvGrpSpPr>
          <p:cNvPr id="8" name="群組 7"/>
          <p:cNvGrpSpPr/>
          <p:nvPr/>
        </p:nvGrpSpPr>
        <p:grpSpPr>
          <a:xfrm>
            <a:off x="590492" y="-30883"/>
            <a:ext cx="8595236" cy="1446550"/>
            <a:chOff x="446800" y="-569492"/>
            <a:chExt cx="8595236" cy="1446550"/>
          </a:xfrm>
        </p:grpSpPr>
        <p:sp>
          <p:nvSpPr>
            <p:cNvPr id="6" name="文本框 4"/>
            <p:cNvSpPr txBox="1"/>
            <p:nvPr/>
          </p:nvSpPr>
          <p:spPr>
            <a:xfrm>
              <a:off x="2070433" y="-253417"/>
              <a:ext cx="6971603" cy="769441"/>
            </a:xfrm>
            <a:prstGeom prst="rect">
              <a:avLst/>
            </a:prstGeom>
            <a:noFill/>
          </p:spPr>
          <p:txBody>
            <a:bodyPr wrap="square" rtlCol="0">
              <a:spAutoFit/>
            </a:bodyPr>
            <a:lstStyle/>
            <a:p>
              <a:pPr defTabSz="457200"/>
              <a:r>
                <a:rPr lang="en-US" altLang="zh-TW" sz="4400" dirty="0" smtClean="0">
                  <a:solidFill>
                    <a:prstClr val="white"/>
                  </a:solidFill>
                  <a:latin typeface="華康儷中黑" panose="020B0509000000000000" pitchFamily="49" charset="-120"/>
                  <a:ea typeface="華康儷中黑" panose="020B0509000000000000" pitchFamily="49" charset="-120"/>
                </a:rPr>
                <a:t>1.1</a:t>
              </a:r>
              <a:r>
                <a:rPr lang="zh-TW" altLang="en-US" sz="4400" dirty="0" smtClean="0">
                  <a:solidFill>
                    <a:prstClr val="white"/>
                  </a:solidFill>
                  <a:latin typeface="華康儷中黑" panose="020B0509000000000000" pitchFamily="49" charset="-120"/>
                  <a:ea typeface="華康儷中黑" panose="020B0509000000000000" pitchFamily="49" charset="-120"/>
                </a:rPr>
                <a:t> 考</a:t>
              </a:r>
              <a:r>
                <a:rPr lang="zh-TW" altLang="en-US" sz="4400" dirty="0">
                  <a:solidFill>
                    <a:prstClr val="white"/>
                  </a:solidFill>
                  <a:latin typeface="華康儷中黑" panose="020B0509000000000000" pitchFamily="49" charset="-120"/>
                  <a:ea typeface="華康儷中黑" panose="020B0509000000000000" pitchFamily="49" charset="-120"/>
                </a:rPr>
                <a:t>招</a:t>
              </a:r>
              <a:r>
                <a:rPr lang="zh-TW" altLang="en-US" sz="4400" dirty="0" smtClean="0">
                  <a:solidFill>
                    <a:prstClr val="white"/>
                  </a:solidFill>
                  <a:latin typeface="華康儷中黑" panose="020B0509000000000000" pitchFamily="49" charset="-120"/>
                  <a:ea typeface="華康儷中黑" panose="020B0509000000000000" pitchFamily="49" charset="-120"/>
                </a:rPr>
                <a:t>變革 方案內涵</a:t>
              </a:r>
              <a:endParaRPr lang="zh-CN" altLang="en-US" sz="4400" dirty="0">
                <a:solidFill>
                  <a:prstClr val="white"/>
                </a:solidFill>
                <a:latin typeface="華康儷中黑" panose="020B0509000000000000" pitchFamily="49" charset="-120"/>
                <a:ea typeface="華康儷中黑" panose="020B0509000000000000" pitchFamily="49" charset="-120"/>
              </a:endParaRPr>
            </a:p>
          </p:txBody>
        </p:sp>
        <p:sp>
          <p:nvSpPr>
            <p:cNvPr id="7" name="矩形 6"/>
            <p:cNvSpPr/>
            <p:nvPr/>
          </p:nvSpPr>
          <p:spPr>
            <a:xfrm>
              <a:off x="446800" y="-569492"/>
              <a:ext cx="1183336" cy="1446550"/>
            </a:xfrm>
            <a:prstGeom prst="rect">
              <a:avLst/>
            </a:prstGeom>
            <a:noFill/>
          </p:spPr>
          <p:txBody>
            <a:bodyPr wrap="square" lIns="91440" tIns="45720" rIns="91440" bIns="45720">
              <a:spAutoFit/>
            </a:bodyPr>
            <a:lstStyle/>
            <a:p>
              <a:pPr algn="ctr"/>
              <a:r>
                <a:rPr lang="zh-TW" altLang="en-US" sz="8800" b="1" cap="none" spc="0" dirty="0" smtClean="0">
                  <a:ln w="6600">
                    <a:solidFill>
                      <a:schemeClr val="accent2"/>
                    </a:solidFill>
                    <a:prstDash val="solid"/>
                  </a:ln>
                  <a:solidFill>
                    <a:srgbClr val="FFFFFF"/>
                  </a:solidFill>
                  <a:effectLst>
                    <a:outerShdw dist="38100" dir="2700000" algn="tl" rotWithShape="0">
                      <a:schemeClr val="accent2"/>
                    </a:outerShdw>
                  </a:effectLst>
                  <a:latin typeface="Source Sans Pro Black" panose="020B0803030403020204" pitchFamily="34" charset="0"/>
                  <a:ea typeface="Source Sans Pro Black" panose="020B0803030403020204" pitchFamily="34" charset="0"/>
                </a:rPr>
                <a:t> </a:t>
              </a:r>
              <a:endParaRPr lang="zh-TW" altLang="en-US" sz="8800" b="1" cap="none" spc="0" dirty="0">
                <a:ln w="6600">
                  <a:solidFill>
                    <a:schemeClr val="accent2"/>
                  </a:solidFill>
                  <a:prstDash val="solid"/>
                </a:ln>
                <a:solidFill>
                  <a:srgbClr val="FFFFFF"/>
                </a:solidFill>
                <a:effectLst>
                  <a:outerShdw dist="38100" dir="2700000" algn="tl" rotWithShape="0">
                    <a:schemeClr val="accent2"/>
                  </a:outerShdw>
                </a:effectLst>
                <a:latin typeface="Source Sans Pro Black" panose="020B0803030403020204" pitchFamily="34" charset="0"/>
              </a:endParaRPr>
            </a:p>
          </p:txBody>
        </p:sp>
      </p:grpSp>
      <p:pic>
        <p:nvPicPr>
          <p:cNvPr id="9" name="圖片 8">
            <a:hlinkClick r:id="rId2"/>
          </p:cNvPr>
          <p:cNvPicPr>
            <a:picLocks noChangeAspect="1"/>
          </p:cNvPicPr>
          <p:nvPr/>
        </p:nvPicPr>
        <p:blipFill rotWithShape="1">
          <a:blip r:embed="rId3"/>
          <a:srcRect l="17250" t="21161" r="17821" b="22411"/>
          <a:stretch/>
        </p:blipFill>
        <p:spPr>
          <a:xfrm>
            <a:off x="940526" y="1463040"/>
            <a:ext cx="9875520" cy="5149612"/>
          </a:xfrm>
          <a:prstGeom prst="rect">
            <a:avLst/>
          </a:prstGeom>
        </p:spPr>
      </p:pic>
      <p:sp>
        <p:nvSpPr>
          <p:cNvPr id="10" name="矩形 9"/>
          <p:cNvSpPr/>
          <p:nvPr/>
        </p:nvSpPr>
        <p:spPr>
          <a:xfrm>
            <a:off x="6251484" y="1463040"/>
            <a:ext cx="4833439" cy="369332"/>
          </a:xfrm>
          <a:prstGeom prst="rect">
            <a:avLst/>
          </a:prstGeom>
        </p:spPr>
        <p:txBody>
          <a:bodyPr wrap="none">
            <a:spAutoFit/>
          </a:bodyPr>
          <a:lstStyle/>
          <a:p>
            <a:r>
              <a:rPr lang="en-US" altLang="zh-TW" dirty="0">
                <a:solidFill>
                  <a:prstClr val="black"/>
                </a:solidFill>
                <a:latin typeface="Calibri" panose="020F0502020204030204"/>
                <a:ea typeface="新細明體" panose="02020500000000000000" pitchFamily="18" charset="-120"/>
                <a:hlinkClick r:id="rId2"/>
              </a:rPr>
              <a:t>https://www.youtube.com/watch?v=H7jOxbdIsFg</a:t>
            </a:r>
            <a:endParaRPr lang="en-US" altLang="zh-TW" dirty="0">
              <a:solidFill>
                <a:prstClr val="black"/>
              </a:solidFill>
              <a:latin typeface="Calibri" panose="020F0502020204030204"/>
              <a:ea typeface="新細明體" panose="02020500000000000000" pitchFamily="18" charset="-120"/>
            </a:endParaRPr>
          </a:p>
        </p:txBody>
      </p:sp>
    </p:spTree>
    <p:extLst>
      <p:ext uri="{BB962C8B-B14F-4D97-AF65-F5344CB8AC3E}">
        <p14:creationId xmlns:p14="http://schemas.microsoft.com/office/powerpoint/2010/main" val="113426680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 14"/>
          <p:cNvPicPr>
            <a:picLocks noChangeAspect="1"/>
          </p:cNvPicPr>
          <p:nvPr/>
        </p:nvPicPr>
        <p:blipFill rotWithShape="1">
          <a:blip r:embed="rId2">
            <a:extLst>
              <a:ext uri="{BEBA8EAE-BF5A-486C-A8C5-ECC9F3942E4B}">
                <a14:imgProps xmlns:a14="http://schemas.microsoft.com/office/drawing/2010/main">
                  <a14:imgLayer r:embed="rId3">
                    <a14:imgEffect>
                      <a14:artisticCrisscrossEtching/>
                    </a14:imgEffect>
                  </a14:imgLayer>
                </a14:imgProps>
              </a:ext>
            </a:extLst>
          </a:blip>
          <a:srcRect l="1974" t="7653" r="722" b="6465"/>
          <a:stretch/>
        </p:blipFill>
        <p:spPr>
          <a:xfrm>
            <a:off x="182881" y="642769"/>
            <a:ext cx="11927540" cy="6010835"/>
          </a:xfrm>
          <a:prstGeom prst="rect">
            <a:avLst/>
          </a:prstGeom>
        </p:spPr>
      </p:pic>
      <p:graphicFrame>
        <p:nvGraphicFramePr>
          <p:cNvPr id="9" name="表格 8"/>
          <p:cNvGraphicFramePr>
            <a:graphicFrameLocks noGrp="1"/>
          </p:cNvGraphicFramePr>
          <p:nvPr>
            <p:extLst>
              <p:ext uri="{D42A27DB-BD31-4B8C-83A1-F6EECF244321}">
                <p14:modId xmlns:p14="http://schemas.microsoft.com/office/powerpoint/2010/main" val="2938137124"/>
              </p:ext>
            </p:extLst>
          </p:nvPr>
        </p:nvGraphicFramePr>
        <p:xfrm>
          <a:off x="-24449" y="1018903"/>
          <a:ext cx="12198975" cy="5898194"/>
        </p:xfrm>
        <a:graphic>
          <a:graphicData uri="http://schemas.openxmlformats.org/drawingml/2006/table">
            <a:tbl>
              <a:tblPr firstRow="1" bandRow="1"/>
              <a:tblGrid>
                <a:gridCol w="2439795">
                  <a:extLst>
                    <a:ext uri="{9D8B030D-6E8A-4147-A177-3AD203B41FA5}">
                      <a16:colId xmlns:a16="http://schemas.microsoft.com/office/drawing/2014/main" val="20000"/>
                    </a:ext>
                  </a:extLst>
                </a:gridCol>
                <a:gridCol w="2439795">
                  <a:extLst>
                    <a:ext uri="{9D8B030D-6E8A-4147-A177-3AD203B41FA5}">
                      <a16:colId xmlns:a16="http://schemas.microsoft.com/office/drawing/2014/main" val="20001"/>
                    </a:ext>
                  </a:extLst>
                </a:gridCol>
                <a:gridCol w="2439795">
                  <a:extLst>
                    <a:ext uri="{9D8B030D-6E8A-4147-A177-3AD203B41FA5}">
                      <a16:colId xmlns:a16="http://schemas.microsoft.com/office/drawing/2014/main" val="20002"/>
                    </a:ext>
                  </a:extLst>
                </a:gridCol>
                <a:gridCol w="2439795">
                  <a:extLst>
                    <a:ext uri="{9D8B030D-6E8A-4147-A177-3AD203B41FA5}">
                      <a16:colId xmlns:a16="http://schemas.microsoft.com/office/drawing/2014/main" val="20003"/>
                    </a:ext>
                  </a:extLst>
                </a:gridCol>
                <a:gridCol w="2439795">
                  <a:extLst>
                    <a:ext uri="{9D8B030D-6E8A-4147-A177-3AD203B41FA5}">
                      <a16:colId xmlns:a16="http://schemas.microsoft.com/office/drawing/2014/main" val="20004"/>
                    </a:ext>
                  </a:extLst>
                </a:gridCol>
              </a:tblGrid>
              <a:tr h="5898194">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en-US" altLang="zh-TW"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107</a:t>
                      </a:r>
                      <a:r>
                        <a:rPr lang="zh-TW" altLang="en-US"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升大學</a:t>
                      </a:r>
                      <a:r>
                        <a:rPr lang="en-US" altLang="zh-TW"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
                      </a:r>
                      <a:br>
                        <a:rPr lang="en-US" altLang="zh-TW"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br>
                      <a:r>
                        <a:rPr lang="en-US" altLang="zh-TW" sz="24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a:t>
                      </a:r>
                      <a:r>
                        <a:rPr lang="zh-TW" altLang="en-US" sz="24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去年高三</a:t>
                      </a:r>
                      <a:r>
                        <a:rPr lang="en-US" altLang="zh-TW" sz="24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a:t>
                      </a:r>
                    </a:p>
                    <a:p>
                      <a:pPr algn="ctr"/>
                      <a:endParaRPr lang="zh-TW" altLang="en-US" sz="2400" dirty="0">
                        <a:solidFill>
                          <a:schemeClr val="tx1"/>
                        </a:solidFill>
                        <a:latin typeface="Times New Roman" panose="02020603050405020304" pitchFamily="18" charset="0"/>
                        <a:ea typeface="標楷體" panose="03000509000000000000" pitchFamily="65" charset="-120"/>
                        <a:cs typeface="Times New Roman" panose="02020603050405020304" pitchFamily="18" charset="0"/>
                      </a:endParaRPr>
                    </a:p>
                  </a:txBody>
                  <a:tcPr>
                    <a:lnL w="12700" cmpd="sng">
                      <a:solidFill>
                        <a:sysClr val="window" lastClr="FFFFFF"/>
                      </a:solidFill>
                    </a:lnL>
                    <a:lnR w="12700" cap="flat" cmpd="sng" algn="ctr">
                      <a:solidFill>
                        <a:sysClr val="windowText" lastClr="000000"/>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en-US" altLang="zh-TW"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108</a:t>
                      </a:r>
                      <a:r>
                        <a:rPr lang="zh-TW" altLang="en-US"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升大學</a:t>
                      </a:r>
                      <a:endParaRPr lang="en-US" altLang="zh-TW"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r>
                        <a:rPr kumimoji="0" lang="zh-TW"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今年高三</a:t>
                      </a:r>
                      <a:r>
                        <a:rPr kumimoji="0" lang="en-US" altLang="zh-TW"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endParaRPr kumimoji="0" lang="zh-TW"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en-US" altLang="zh-TW"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109</a:t>
                      </a:r>
                      <a:r>
                        <a:rPr lang="zh-TW" altLang="en-US"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升大學</a:t>
                      </a:r>
                      <a:endParaRPr lang="en-US" altLang="zh-TW"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r>
                        <a:rPr kumimoji="0" lang="zh-TW"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今年高二</a:t>
                      </a:r>
                      <a:r>
                        <a:rPr kumimoji="0" lang="en-US" altLang="zh-TW"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endParaRPr kumimoji="0" lang="zh-TW"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a:p>
                      <a:pPr algn="ctr"/>
                      <a:endParaRPr lang="zh-TW" altLang="en-US" sz="3200" dirty="0">
                        <a:solidFill>
                          <a:schemeClr val="tx1"/>
                        </a:solidFill>
                        <a:latin typeface="Times New Roman" panose="02020603050405020304" pitchFamily="18" charset="0"/>
                        <a:ea typeface="標楷體" panose="03000509000000000000" pitchFamily="65" charset="-120"/>
                        <a:cs typeface="Times New Roman" panose="02020603050405020304" pitchFamily="18" charset="0"/>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en-US" altLang="zh-TW"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110</a:t>
                      </a:r>
                      <a:r>
                        <a:rPr lang="zh-TW" altLang="en-US"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升大學</a:t>
                      </a:r>
                      <a:endParaRPr lang="en-US" altLang="zh-TW"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r>
                        <a:rPr kumimoji="0" lang="zh-TW"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今年高一</a:t>
                      </a:r>
                      <a:r>
                        <a:rPr kumimoji="0" lang="en-US" altLang="zh-TW"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endParaRPr kumimoji="0" lang="zh-TW"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a:p>
                      <a:pPr algn="ctr"/>
                      <a:endParaRPr lang="zh-TW" altLang="en-US" sz="3200" dirty="0">
                        <a:solidFill>
                          <a:schemeClr val="tx1"/>
                        </a:solidFill>
                        <a:latin typeface="Times New Roman" panose="02020603050405020304" pitchFamily="18" charset="0"/>
                        <a:ea typeface="標楷體" panose="03000509000000000000" pitchFamily="65" charset="-120"/>
                        <a:cs typeface="Times New Roman" panose="02020603050405020304" pitchFamily="18" charset="0"/>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en-US" altLang="zh-TW"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111</a:t>
                      </a:r>
                      <a:r>
                        <a:rPr lang="zh-TW" altLang="en-US"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rPr>
                        <a:t>升大學</a:t>
                      </a:r>
                      <a:endParaRPr lang="en-US" altLang="zh-TW" sz="3200" dirty="0" smtClean="0">
                        <a:solidFill>
                          <a:schemeClr val="tx1"/>
                        </a:solidFill>
                        <a:latin typeface="Times New Roman" panose="02020603050405020304" pitchFamily="18" charset="0"/>
                        <a:ea typeface="標楷體" panose="03000509000000000000" pitchFamily="65" charset="-12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r>
                        <a:rPr kumimoji="0" lang="zh-TW"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今年國九</a:t>
                      </a:r>
                      <a:r>
                        <a:rPr kumimoji="0" lang="en-US" altLang="zh-TW"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a:t>
                      </a:r>
                      <a:endParaRPr kumimoji="0" lang="zh-TW" alt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a:p>
                      <a:pPr algn="ctr"/>
                      <a:endParaRPr lang="zh-TW" altLang="en-US" sz="3200" dirty="0">
                        <a:solidFill>
                          <a:schemeClr val="tx1"/>
                        </a:solidFill>
                        <a:latin typeface="Times New Roman" panose="02020603050405020304" pitchFamily="18" charset="0"/>
                        <a:ea typeface="標楷體" panose="03000509000000000000" pitchFamily="65" charset="-120"/>
                        <a:cs typeface="Times New Roman" panose="02020603050405020304" pitchFamily="18" charset="0"/>
                      </a:endParaRPr>
                    </a:p>
                  </a:txBody>
                  <a:tcPr>
                    <a:lnL w="12700" cap="flat" cmpd="sng" algn="ctr">
                      <a:solidFill>
                        <a:sysClr val="windowText" lastClr="000000"/>
                      </a:solidFill>
                      <a:prstDash val="solid"/>
                      <a:round/>
                      <a:headEnd type="none" w="med" len="med"/>
                      <a:tailEnd type="none" w="med" len="med"/>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sp>
        <p:nvSpPr>
          <p:cNvPr id="10" name="矩形 9"/>
          <p:cNvSpPr/>
          <p:nvPr/>
        </p:nvSpPr>
        <p:spPr>
          <a:xfrm>
            <a:off x="0" y="2410037"/>
            <a:ext cx="2412094" cy="3195747"/>
          </a:xfrm>
          <a:prstGeom prst="rect">
            <a:avLst/>
          </a:prstGeom>
        </p:spPr>
        <p:txBody>
          <a:bodyPr wrap="square">
            <a:spAutoFit/>
          </a:bodyPr>
          <a:lstStyle/>
          <a:p>
            <a:pPr algn="ctr">
              <a:lnSpc>
                <a:spcPts val="2200"/>
              </a:lnSpc>
            </a:pPr>
            <a:r>
              <a:rPr lang="zh-TW" altLang="en-US" sz="2000" b="1" dirty="0" smtClean="0">
                <a:solidFill>
                  <a:srgbClr val="0000FF"/>
                </a:solidFill>
                <a:latin typeface="標楷體" panose="03000509000000000000" pitchFamily="65" charset="-120"/>
                <a:ea typeface="標楷體" panose="03000509000000000000" pitchFamily="65" charset="-120"/>
              </a:rPr>
              <a:t>學測</a:t>
            </a:r>
            <a:r>
              <a:rPr lang="zh-TW" altLang="en-US" sz="2000" b="1" dirty="0" smtClean="0">
                <a:solidFill>
                  <a:srgbClr val="FF0000"/>
                </a:solidFill>
                <a:latin typeface="標楷體" panose="03000509000000000000" pitchFamily="65" charset="-120"/>
                <a:ea typeface="標楷體" panose="03000509000000000000" pitchFamily="65" charset="-120"/>
              </a:rPr>
              <a:t>國英</a:t>
            </a:r>
            <a:r>
              <a:rPr lang="zh-TW" altLang="en-US" sz="2000" b="1" dirty="0" smtClean="0">
                <a:solidFill>
                  <a:srgbClr val="0000FF"/>
                </a:solidFill>
                <a:latin typeface="標楷體" panose="03000509000000000000" pitchFamily="65" charset="-120"/>
                <a:ea typeface="標楷體" panose="03000509000000000000" pitchFamily="65" charset="-120"/>
              </a:rPr>
              <a:t>考</a:t>
            </a:r>
            <a:r>
              <a:rPr lang="zh-TW" altLang="en-US" sz="2000" b="1" dirty="0" smtClean="0">
                <a:solidFill>
                  <a:srgbClr val="FF0000"/>
                </a:solidFill>
                <a:latin typeface="標楷體" panose="03000509000000000000" pitchFamily="65" charset="-120"/>
                <a:ea typeface="標楷體" panose="03000509000000000000" pitchFamily="65" charset="-120"/>
              </a:rPr>
              <a:t>五學期</a:t>
            </a:r>
            <a:endParaRPr lang="en-US" altLang="zh-TW" sz="2000" b="1" dirty="0" smtClean="0">
              <a:solidFill>
                <a:srgbClr val="FF0000"/>
              </a:solidFill>
              <a:latin typeface="標楷體" panose="03000509000000000000" pitchFamily="65" charset="-120"/>
              <a:ea typeface="標楷體" panose="03000509000000000000" pitchFamily="65" charset="-120"/>
            </a:endParaRPr>
          </a:p>
          <a:p>
            <a:pPr algn="ctr">
              <a:lnSpc>
                <a:spcPts val="2200"/>
              </a:lnSpc>
            </a:pPr>
            <a:endParaRPr lang="en-US" altLang="zh-TW" sz="2000" b="1" dirty="0" smtClean="0">
              <a:solidFill>
                <a:srgbClr val="FF0000"/>
              </a:solidFill>
              <a:latin typeface="標楷體" panose="03000509000000000000" pitchFamily="65" charset="-120"/>
              <a:ea typeface="標楷體" panose="03000509000000000000" pitchFamily="65" charset="-120"/>
            </a:endParaRPr>
          </a:p>
          <a:p>
            <a:pPr algn="ctr">
              <a:lnSpc>
                <a:spcPts val="2200"/>
              </a:lnSpc>
            </a:pPr>
            <a:r>
              <a:rPr lang="zh-TW" altLang="en-US" sz="2000" b="1" u="sng" dirty="0">
                <a:solidFill>
                  <a:srgbClr val="FF0000"/>
                </a:solidFill>
                <a:latin typeface="標楷體" panose="03000509000000000000" pitchFamily="65" charset="-120"/>
                <a:ea typeface="標楷體" panose="03000509000000000000" pitchFamily="65" charset="-120"/>
              </a:rPr>
              <a:t>國文寫作獨立施</a:t>
            </a:r>
            <a:r>
              <a:rPr lang="zh-TW" altLang="en-US" sz="2000" b="1" u="sng" dirty="0" smtClean="0">
                <a:solidFill>
                  <a:srgbClr val="FF0000"/>
                </a:solidFill>
                <a:latin typeface="標楷體" panose="03000509000000000000" pitchFamily="65" charset="-120"/>
                <a:ea typeface="標楷體" panose="03000509000000000000" pitchFamily="65" charset="-120"/>
              </a:rPr>
              <a:t>測</a:t>
            </a:r>
            <a:endParaRPr lang="en-US" altLang="zh-TW" sz="2000" b="1" u="sng" dirty="0" smtClean="0">
              <a:solidFill>
                <a:srgbClr val="FF0000"/>
              </a:solidFill>
              <a:latin typeface="標楷體" panose="03000509000000000000" pitchFamily="65" charset="-120"/>
              <a:ea typeface="標楷體" panose="03000509000000000000" pitchFamily="65" charset="-120"/>
            </a:endParaRPr>
          </a:p>
          <a:p>
            <a:pPr algn="ctr">
              <a:lnSpc>
                <a:spcPts val="2200"/>
              </a:lnSpc>
            </a:pPr>
            <a:endParaRPr lang="en-US" altLang="zh-TW" sz="2000" b="1" dirty="0">
              <a:solidFill>
                <a:srgbClr val="FF0000"/>
              </a:solidFill>
              <a:latin typeface="標楷體" panose="03000509000000000000" pitchFamily="65" charset="-120"/>
              <a:ea typeface="標楷體" panose="03000509000000000000" pitchFamily="65" charset="-120"/>
            </a:endParaRPr>
          </a:p>
          <a:p>
            <a:pPr algn="ctr">
              <a:lnSpc>
                <a:spcPts val="2200"/>
              </a:lnSpc>
            </a:pPr>
            <a:r>
              <a:rPr lang="zh-TW" altLang="en-US" sz="2000" b="1" dirty="0">
                <a:solidFill>
                  <a:srgbClr val="0000FF"/>
                </a:solidFill>
                <a:latin typeface="標楷體" panose="03000509000000000000" pitchFamily="65" charset="-120"/>
                <a:ea typeface="標楷體" panose="03000509000000000000" pitchFamily="65" charset="-120"/>
              </a:rPr>
              <a:t>指考國文全卷選擇</a:t>
            </a:r>
            <a:endParaRPr lang="en-US" altLang="zh-TW" sz="2000" b="1" dirty="0">
              <a:solidFill>
                <a:srgbClr val="0000FF"/>
              </a:solidFill>
              <a:latin typeface="標楷體" panose="03000509000000000000" pitchFamily="65" charset="-120"/>
              <a:ea typeface="標楷體" panose="03000509000000000000" pitchFamily="65" charset="-120"/>
            </a:endParaRPr>
          </a:p>
          <a:p>
            <a:pPr algn="ctr">
              <a:lnSpc>
                <a:spcPts val="2200"/>
              </a:lnSpc>
            </a:pPr>
            <a:endParaRPr lang="en-US" altLang="zh-TW" sz="2000" b="1" dirty="0" smtClean="0">
              <a:solidFill>
                <a:srgbClr val="FF6600"/>
              </a:solidFill>
              <a:latin typeface="標楷體" panose="03000509000000000000" pitchFamily="65" charset="-120"/>
              <a:ea typeface="標楷體" panose="03000509000000000000" pitchFamily="65" charset="-120"/>
            </a:endParaRPr>
          </a:p>
          <a:p>
            <a:pPr algn="ctr">
              <a:lnSpc>
                <a:spcPts val="2200"/>
              </a:lnSpc>
            </a:pPr>
            <a:r>
              <a:rPr lang="zh-TW" altLang="en-US" sz="2000" b="1" dirty="0">
                <a:solidFill>
                  <a:srgbClr val="FF0000"/>
                </a:solidFill>
                <a:latin typeface="標楷體" panose="03000509000000000000" pitchFamily="65" charset="-120"/>
                <a:ea typeface="標楷體" panose="03000509000000000000" pitchFamily="65" charset="-120"/>
              </a:rPr>
              <a:t>取消准考證</a:t>
            </a:r>
            <a:r>
              <a:rPr lang="zh-TW" altLang="en-US" sz="2000" b="1" dirty="0" smtClean="0">
                <a:solidFill>
                  <a:srgbClr val="FF6600"/>
                </a:solidFill>
                <a:latin typeface="標楷體" panose="03000509000000000000" pitchFamily="65" charset="-120"/>
                <a:ea typeface="標楷體" panose="03000509000000000000" pitchFamily="65" charset="-120"/>
              </a:rPr>
              <a:t>改通知</a:t>
            </a:r>
            <a:endParaRPr lang="en-US" altLang="zh-TW" sz="2000" b="1" dirty="0" smtClean="0">
              <a:solidFill>
                <a:srgbClr val="FF6600"/>
              </a:solidFill>
              <a:latin typeface="標楷體" panose="03000509000000000000" pitchFamily="65" charset="-120"/>
              <a:ea typeface="標楷體" panose="03000509000000000000" pitchFamily="65" charset="-120"/>
            </a:endParaRPr>
          </a:p>
          <a:p>
            <a:pPr algn="ctr">
              <a:lnSpc>
                <a:spcPts val="2200"/>
              </a:lnSpc>
            </a:pPr>
            <a:endParaRPr lang="en-US" altLang="zh-TW" sz="2000" b="1" dirty="0" smtClean="0">
              <a:solidFill>
                <a:srgbClr val="FF6600"/>
              </a:solidFill>
              <a:latin typeface="標楷體" panose="03000509000000000000" pitchFamily="65" charset="-120"/>
              <a:ea typeface="標楷體" panose="03000509000000000000" pitchFamily="65" charset="-120"/>
            </a:endParaRPr>
          </a:p>
          <a:p>
            <a:pPr algn="ctr">
              <a:lnSpc>
                <a:spcPts val="2200"/>
              </a:lnSpc>
            </a:pPr>
            <a:r>
              <a:rPr lang="zh-TW" altLang="en-US" sz="2000" b="1" dirty="0">
                <a:solidFill>
                  <a:srgbClr val="0000FF"/>
                </a:solidFill>
                <a:latin typeface="標楷體" panose="03000509000000000000" pitchFamily="65" charset="-120"/>
                <a:ea typeface="標楷體" panose="03000509000000000000" pitchFamily="65" charset="-120"/>
              </a:rPr>
              <a:t>招生制度期程微調</a:t>
            </a:r>
            <a:endParaRPr lang="en-US" altLang="zh-TW" sz="2000" b="1" dirty="0">
              <a:solidFill>
                <a:srgbClr val="0000FF"/>
              </a:solidFill>
              <a:latin typeface="標楷體" panose="03000509000000000000" pitchFamily="65" charset="-120"/>
              <a:ea typeface="標楷體" panose="03000509000000000000" pitchFamily="65" charset="-120"/>
            </a:endParaRPr>
          </a:p>
          <a:p>
            <a:pPr algn="ctr">
              <a:lnSpc>
                <a:spcPts val="2200"/>
              </a:lnSpc>
            </a:pPr>
            <a:endParaRPr lang="en-US" altLang="zh-TW" sz="2000" b="1" dirty="0" smtClean="0">
              <a:solidFill>
                <a:srgbClr val="FF6600"/>
              </a:solidFill>
              <a:latin typeface="標楷體" panose="03000509000000000000" pitchFamily="65" charset="-120"/>
              <a:ea typeface="標楷體" panose="03000509000000000000" pitchFamily="65" charset="-120"/>
            </a:endParaRPr>
          </a:p>
          <a:p>
            <a:pPr algn="ctr">
              <a:lnSpc>
                <a:spcPts val="2200"/>
              </a:lnSpc>
            </a:pPr>
            <a:r>
              <a:rPr lang="zh-TW" altLang="en-US" sz="2000" b="1" dirty="0">
                <a:solidFill>
                  <a:srgbClr val="0000FF"/>
                </a:solidFill>
                <a:latin typeface="標楷體" panose="03000509000000000000" pitchFamily="65" charset="-120"/>
                <a:ea typeface="標楷體" panose="03000509000000000000" pitchFamily="65" charset="-120"/>
              </a:rPr>
              <a:t>試辦學習歷程</a:t>
            </a:r>
            <a:r>
              <a:rPr lang="en-US" altLang="zh-TW" sz="2000" b="1" dirty="0">
                <a:solidFill>
                  <a:srgbClr val="0000FF"/>
                </a:solidFill>
                <a:latin typeface="標楷體" panose="03000509000000000000" pitchFamily="65" charset="-120"/>
                <a:ea typeface="標楷體" panose="03000509000000000000" pitchFamily="65" charset="-120"/>
              </a:rPr>
              <a:t>(</a:t>
            </a:r>
            <a:r>
              <a:rPr lang="zh-TW" altLang="en-US" sz="2000" b="1" dirty="0">
                <a:solidFill>
                  <a:srgbClr val="0000FF"/>
                </a:solidFill>
                <a:latin typeface="標楷體" panose="03000509000000000000" pitchFamily="65" charset="-120"/>
                <a:ea typeface="標楷體" panose="03000509000000000000" pitchFamily="65" charset="-120"/>
              </a:rPr>
              <a:t>資訊</a:t>
            </a:r>
            <a:r>
              <a:rPr lang="en-US" altLang="zh-TW" sz="2000" b="1" dirty="0">
                <a:solidFill>
                  <a:srgbClr val="0000FF"/>
                </a:solidFill>
                <a:latin typeface="標楷體" panose="03000509000000000000" pitchFamily="65" charset="-120"/>
                <a:ea typeface="標楷體" panose="03000509000000000000" pitchFamily="65" charset="-120"/>
              </a:rPr>
              <a:t>)</a:t>
            </a:r>
            <a:endParaRPr lang="zh-TW" altLang="en-US" sz="2000" b="1" dirty="0">
              <a:solidFill>
                <a:srgbClr val="0000FF"/>
              </a:solidFill>
              <a:latin typeface="標楷體" panose="03000509000000000000" pitchFamily="65" charset="-120"/>
              <a:ea typeface="標楷體" panose="03000509000000000000" pitchFamily="65" charset="-120"/>
            </a:endParaRPr>
          </a:p>
        </p:txBody>
      </p:sp>
      <p:sp>
        <p:nvSpPr>
          <p:cNvPr id="11" name="矩形 10"/>
          <p:cNvSpPr/>
          <p:nvPr/>
        </p:nvSpPr>
        <p:spPr>
          <a:xfrm>
            <a:off x="2410200" y="5800099"/>
            <a:ext cx="2405048" cy="707886"/>
          </a:xfrm>
          <a:prstGeom prst="rect">
            <a:avLst/>
          </a:prstGeom>
        </p:spPr>
        <p:txBody>
          <a:bodyPr wrap="square">
            <a:spAutoFit/>
          </a:bodyPr>
          <a:lstStyle/>
          <a:p>
            <a:pPr algn="ctr"/>
            <a:r>
              <a:rPr lang="en-US" altLang="zh-TW" sz="2000" b="1" dirty="0" smtClean="0">
                <a:solidFill>
                  <a:srgbClr val="FF6600"/>
                </a:solidFill>
                <a:latin typeface="標楷體" panose="03000509000000000000" pitchFamily="65" charset="-120"/>
                <a:ea typeface="標楷體" panose="03000509000000000000" pitchFamily="65" charset="-120"/>
              </a:rPr>
              <a:t>+</a:t>
            </a:r>
            <a:r>
              <a:rPr lang="zh-TW" altLang="en-US" sz="2000" b="1" u="sng" dirty="0">
                <a:solidFill>
                  <a:srgbClr val="FF0000"/>
                </a:solidFill>
                <a:latin typeface="標楷體" panose="03000509000000000000" pitchFamily="65" charset="-120"/>
                <a:ea typeface="標楷體" panose="03000509000000000000" pitchFamily="65" charset="-120"/>
              </a:rPr>
              <a:t>學測採計至多四</a:t>
            </a:r>
            <a:r>
              <a:rPr lang="zh-TW" altLang="en-US" sz="2000" b="1" u="sng" dirty="0" smtClean="0">
                <a:solidFill>
                  <a:srgbClr val="FF0000"/>
                </a:solidFill>
                <a:latin typeface="標楷體" panose="03000509000000000000" pitchFamily="65" charset="-120"/>
                <a:ea typeface="標楷體" panose="03000509000000000000" pitchFamily="65" charset="-120"/>
              </a:rPr>
              <a:t>科</a:t>
            </a:r>
            <a:endParaRPr lang="en-US" altLang="zh-TW" sz="2000" b="1" u="sng" dirty="0" smtClean="0">
              <a:solidFill>
                <a:srgbClr val="FF0000"/>
              </a:solidFill>
              <a:latin typeface="標楷體" panose="03000509000000000000" pitchFamily="65" charset="-120"/>
              <a:ea typeface="標楷體" panose="03000509000000000000" pitchFamily="65" charset="-120"/>
            </a:endParaRPr>
          </a:p>
          <a:p>
            <a:pPr algn="ctr"/>
            <a:r>
              <a:rPr lang="en-US" altLang="zh-TW" sz="2000" b="1" dirty="0" smtClean="0">
                <a:solidFill>
                  <a:srgbClr val="FF6600"/>
                </a:solidFill>
                <a:latin typeface="標楷體" panose="03000509000000000000" pitchFamily="65" charset="-120"/>
                <a:ea typeface="標楷體" panose="03000509000000000000" pitchFamily="65" charset="-120"/>
              </a:rPr>
              <a:t>+</a:t>
            </a:r>
            <a:r>
              <a:rPr lang="zh-TW" altLang="en-US" sz="2000" b="1" dirty="0">
                <a:solidFill>
                  <a:srgbClr val="0000FF"/>
                </a:solidFill>
                <a:latin typeface="標楷體" panose="03000509000000000000" pitchFamily="65" charset="-120"/>
                <a:ea typeface="標楷體" panose="03000509000000000000" pitchFamily="65" charset="-120"/>
              </a:rPr>
              <a:t>招生制度期程延</a:t>
            </a:r>
            <a:r>
              <a:rPr lang="zh-TW" altLang="en-US" sz="2000" b="1" dirty="0" smtClean="0">
                <a:solidFill>
                  <a:srgbClr val="0000FF"/>
                </a:solidFill>
                <a:latin typeface="標楷體" panose="03000509000000000000" pitchFamily="65" charset="-120"/>
                <a:ea typeface="標楷體" panose="03000509000000000000" pitchFamily="65" charset="-120"/>
              </a:rPr>
              <a:t>後</a:t>
            </a:r>
            <a:endParaRPr lang="zh-TW" altLang="en-US" sz="2000" b="1" dirty="0">
              <a:solidFill>
                <a:srgbClr val="0000FF"/>
              </a:solidFill>
              <a:latin typeface="標楷體" panose="03000509000000000000" pitchFamily="65" charset="-120"/>
              <a:ea typeface="標楷體" panose="03000509000000000000" pitchFamily="65" charset="-120"/>
            </a:endParaRPr>
          </a:p>
        </p:txBody>
      </p:sp>
      <p:sp>
        <p:nvSpPr>
          <p:cNvPr id="12" name="矩形 11"/>
          <p:cNvSpPr/>
          <p:nvPr/>
        </p:nvSpPr>
        <p:spPr>
          <a:xfrm>
            <a:off x="9703838" y="4083405"/>
            <a:ext cx="2438635" cy="2677656"/>
          </a:xfrm>
          <a:prstGeom prst="rect">
            <a:avLst/>
          </a:prstGeom>
        </p:spPr>
        <p:txBody>
          <a:bodyPr wrap="square">
            <a:spAutoFit/>
          </a:bodyPr>
          <a:lstStyle/>
          <a:p>
            <a:pPr algn="ctr"/>
            <a:r>
              <a:rPr lang="zh-TW" altLang="en-US" sz="2800" b="1" dirty="0">
                <a:solidFill>
                  <a:srgbClr val="FF0000"/>
                </a:solidFill>
                <a:latin typeface="標楷體" panose="03000509000000000000" pitchFamily="65" charset="-120"/>
                <a:ea typeface="標楷體" panose="03000509000000000000" pitchFamily="65" charset="-120"/>
              </a:rPr>
              <a:t>考招改革</a:t>
            </a:r>
            <a:r>
              <a:rPr lang="zh-TW" altLang="en-US" sz="2800" b="1" dirty="0" smtClean="0">
                <a:solidFill>
                  <a:srgbClr val="FF0000"/>
                </a:solidFill>
                <a:latin typeface="標楷體" panose="03000509000000000000" pitchFamily="65" charset="-120"/>
                <a:ea typeface="標楷體" panose="03000509000000000000" pitchFamily="65" charset="-120"/>
              </a:rPr>
              <a:t>目標</a:t>
            </a:r>
            <a:endParaRPr lang="en-US" altLang="zh-TW" sz="2000" b="1" u="sng" dirty="0" smtClean="0">
              <a:solidFill>
                <a:srgbClr val="FF0000"/>
              </a:solidFill>
              <a:latin typeface="標楷體" panose="03000509000000000000" pitchFamily="65" charset="-120"/>
              <a:ea typeface="標楷體" panose="03000509000000000000" pitchFamily="65" charset="-120"/>
            </a:endParaRPr>
          </a:p>
          <a:p>
            <a:pPr algn="ctr"/>
            <a:endParaRPr lang="en-US" altLang="zh-TW" sz="2000" b="1" u="sng" dirty="0">
              <a:solidFill>
                <a:srgbClr val="FF0000"/>
              </a:solidFill>
              <a:latin typeface="標楷體" panose="03000509000000000000" pitchFamily="65" charset="-120"/>
              <a:ea typeface="標楷體" panose="03000509000000000000" pitchFamily="65" charset="-120"/>
            </a:endParaRPr>
          </a:p>
          <a:p>
            <a:pPr algn="ctr">
              <a:defRPr/>
            </a:pPr>
            <a:r>
              <a:rPr lang="zh-TW" altLang="en-US" sz="2000" b="1" u="sng" dirty="0" smtClean="0">
                <a:solidFill>
                  <a:srgbClr val="FF0000"/>
                </a:solidFill>
                <a:latin typeface="標楷體" panose="03000509000000000000" pitchFamily="65" charset="-120"/>
                <a:ea typeface="標楷體" panose="03000509000000000000" pitchFamily="65" charset="-120"/>
              </a:rPr>
              <a:t>學</a:t>
            </a:r>
            <a:r>
              <a:rPr lang="zh-TW" altLang="en-US" sz="2000" b="1" u="sng" dirty="0">
                <a:solidFill>
                  <a:srgbClr val="FF0000"/>
                </a:solidFill>
                <a:latin typeface="標楷體" panose="03000509000000000000" pitchFamily="65" charset="-120"/>
                <a:ea typeface="標楷體" panose="03000509000000000000" pitchFamily="65" charset="-120"/>
              </a:rPr>
              <a:t>測採計至多四科</a:t>
            </a:r>
            <a:endParaRPr lang="en-US" altLang="zh-TW" sz="2000" b="1" u="sng" dirty="0">
              <a:solidFill>
                <a:srgbClr val="FF0000"/>
              </a:solidFill>
              <a:latin typeface="標楷體" panose="03000509000000000000" pitchFamily="65" charset="-120"/>
              <a:ea typeface="標楷體" panose="03000509000000000000" pitchFamily="65" charset="-120"/>
            </a:endParaRPr>
          </a:p>
          <a:p>
            <a:pPr algn="ctr"/>
            <a:r>
              <a:rPr lang="zh-TW" altLang="en-US" sz="2000" b="1" u="sng" dirty="0" smtClean="0">
                <a:solidFill>
                  <a:srgbClr val="FF0000"/>
                </a:solidFill>
                <a:latin typeface="標楷體" panose="03000509000000000000" pitchFamily="65" charset="-120"/>
                <a:ea typeface="標楷體" panose="03000509000000000000" pitchFamily="65" charset="-120"/>
              </a:rPr>
              <a:t>跨</a:t>
            </a:r>
            <a:r>
              <a:rPr lang="zh-TW" altLang="en-US" sz="2000" b="1" u="sng" dirty="0">
                <a:solidFill>
                  <a:srgbClr val="FF0000"/>
                </a:solidFill>
                <a:latin typeface="標楷體" panose="03000509000000000000" pitchFamily="65" charset="-120"/>
                <a:ea typeface="標楷體" panose="03000509000000000000" pitchFamily="65" charset="-120"/>
              </a:rPr>
              <a:t>領域綜整的題</a:t>
            </a:r>
            <a:r>
              <a:rPr lang="zh-TW" altLang="en-US" sz="2000" b="1" u="sng" dirty="0" smtClean="0">
                <a:solidFill>
                  <a:srgbClr val="FF0000"/>
                </a:solidFill>
                <a:latin typeface="標楷體" panose="03000509000000000000" pitchFamily="65" charset="-120"/>
                <a:ea typeface="標楷體" panose="03000509000000000000" pitchFamily="65" charset="-120"/>
              </a:rPr>
              <a:t>型</a:t>
            </a:r>
            <a:endParaRPr lang="en-US" altLang="zh-TW" sz="2000" b="1" u="sng" dirty="0" smtClean="0">
              <a:solidFill>
                <a:srgbClr val="FF0000"/>
              </a:solidFill>
              <a:latin typeface="標楷體" panose="03000509000000000000" pitchFamily="65" charset="-120"/>
              <a:ea typeface="標楷體" panose="03000509000000000000" pitchFamily="65" charset="-120"/>
            </a:endParaRPr>
          </a:p>
          <a:p>
            <a:pPr algn="ctr"/>
            <a:r>
              <a:rPr lang="zh-TW" altLang="en-US" sz="2000" b="1" dirty="0" smtClean="0">
                <a:solidFill>
                  <a:srgbClr val="0000FF"/>
                </a:solidFill>
                <a:latin typeface="標楷體" panose="03000509000000000000" pitchFamily="65" charset="-120"/>
                <a:ea typeface="標楷體" panose="03000509000000000000" pitchFamily="65" charset="-120"/>
              </a:rPr>
              <a:t>甄選</a:t>
            </a:r>
            <a:r>
              <a:rPr lang="zh-TW" altLang="en-US" sz="2000" b="1" dirty="0">
                <a:solidFill>
                  <a:srgbClr val="0000FF"/>
                </a:solidFill>
                <a:latin typeface="標楷體" panose="03000509000000000000" pitchFamily="65" charset="-120"/>
                <a:ea typeface="標楷體" panose="03000509000000000000" pitchFamily="65" charset="-120"/>
              </a:rPr>
              <a:t>作業五月開</a:t>
            </a:r>
            <a:r>
              <a:rPr lang="zh-TW" altLang="en-US" sz="2000" b="1" dirty="0" smtClean="0">
                <a:solidFill>
                  <a:srgbClr val="0000FF"/>
                </a:solidFill>
                <a:latin typeface="標楷體" panose="03000509000000000000" pitchFamily="65" charset="-120"/>
                <a:ea typeface="標楷體" panose="03000509000000000000" pitchFamily="65" charset="-120"/>
              </a:rPr>
              <a:t>跑</a:t>
            </a:r>
            <a:endParaRPr lang="en-US" altLang="zh-TW" sz="2000" b="1" dirty="0" smtClean="0">
              <a:solidFill>
                <a:srgbClr val="0000FF"/>
              </a:solidFill>
              <a:latin typeface="標楷體" panose="03000509000000000000" pitchFamily="65" charset="-120"/>
              <a:ea typeface="標楷體" panose="03000509000000000000" pitchFamily="65" charset="-120"/>
            </a:endParaRPr>
          </a:p>
          <a:p>
            <a:pPr algn="ctr"/>
            <a:r>
              <a:rPr lang="zh-TW" altLang="en-US" sz="2000" b="1" dirty="0" smtClean="0">
                <a:solidFill>
                  <a:srgbClr val="0000FF"/>
                </a:solidFill>
                <a:latin typeface="標楷體" panose="03000509000000000000" pitchFamily="65" charset="-120"/>
                <a:ea typeface="標楷體" panose="03000509000000000000" pitchFamily="65" charset="-120"/>
              </a:rPr>
              <a:t>高</a:t>
            </a:r>
            <a:r>
              <a:rPr lang="zh-TW" altLang="en-US" sz="2000" b="1" dirty="0">
                <a:solidFill>
                  <a:srgbClr val="0000FF"/>
                </a:solidFill>
                <a:latin typeface="標楷體" panose="03000509000000000000" pitchFamily="65" charset="-120"/>
                <a:ea typeface="標楷體" panose="03000509000000000000" pitchFamily="65" charset="-120"/>
              </a:rPr>
              <a:t>三下的完整</a:t>
            </a:r>
            <a:r>
              <a:rPr lang="zh-TW" altLang="en-US" sz="2000" b="1" dirty="0" smtClean="0">
                <a:solidFill>
                  <a:srgbClr val="0000FF"/>
                </a:solidFill>
                <a:latin typeface="標楷體" panose="03000509000000000000" pitchFamily="65" charset="-120"/>
                <a:ea typeface="標楷體" panose="03000509000000000000" pitchFamily="65" charset="-120"/>
              </a:rPr>
              <a:t>學習</a:t>
            </a:r>
            <a:endParaRPr lang="en-US" altLang="zh-TW" sz="2000" b="1" dirty="0" smtClean="0">
              <a:solidFill>
                <a:srgbClr val="0000FF"/>
              </a:solidFill>
              <a:latin typeface="標楷體" panose="03000509000000000000" pitchFamily="65" charset="-120"/>
              <a:ea typeface="標楷體" panose="03000509000000000000" pitchFamily="65" charset="-120"/>
            </a:endParaRPr>
          </a:p>
          <a:p>
            <a:pPr algn="ctr"/>
            <a:r>
              <a:rPr lang="zh-TW" altLang="en-US" sz="2000" b="1" dirty="0" smtClean="0">
                <a:solidFill>
                  <a:schemeClr val="accent6"/>
                </a:solidFill>
                <a:latin typeface="標楷體" panose="03000509000000000000" pitchFamily="65" charset="-120"/>
                <a:ea typeface="標楷體" panose="03000509000000000000" pitchFamily="65" charset="-120"/>
              </a:rPr>
              <a:t>指考不考國英數乙</a:t>
            </a:r>
            <a:endParaRPr lang="en-US" altLang="zh-TW" sz="2000" b="1" dirty="0" smtClean="0">
              <a:solidFill>
                <a:schemeClr val="accent6"/>
              </a:solidFill>
              <a:latin typeface="標楷體" panose="03000509000000000000" pitchFamily="65" charset="-120"/>
              <a:ea typeface="標楷體" panose="03000509000000000000" pitchFamily="65" charset="-120"/>
            </a:endParaRPr>
          </a:p>
          <a:p>
            <a:pPr algn="ctr"/>
            <a:r>
              <a:rPr lang="zh-TW" altLang="en-US" sz="2000" b="1" u="sng" dirty="0" smtClean="0">
                <a:solidFill>
                  <a:srgbClr val="FF0000"/>
                </a:solidFill>
                <a:latin typeface="標楷體" panose="03000509000000000000" pitchFamily="65" charset="-120"/>
                <a:ea typeface="標楷體" panose="03000509000000000000" pitchFamily="65" charset="-120"/>
              </a:rPr>
              <a:t>學習歷程標準</a:t>
            </a:r>
            <a:r>
              <a:rPr lang="zh-TW" altLang="en-US" sz="2000" b="1" u="sng" dirty="0">
                <a:solidFill>
                  <a:srgbClr val="FF0000"/>
                </a:solidFill>
                <a:latin typeface="標楷體" panose="03000509000000000000" pitchFamily="65" charset="-120"/>
                <a:ea typeface="標楷體" panose="03000509000000000000" pitchFamily="65" charset="-120"/>
              </a:rPr>
              <a:t>作業</a:t>
            </a:r>
          </a:p>
        </p:txBody>
      </p:sp>
      <p:sp>
        <p:nvSpPr>
          <p:cNvPr id="13" name="矩形 12"/>
          <p:cNvSpPr/>
          <p:nvPr/>
        </p:nvSpPr>
        <p:spPr>
          <a:xfrm>
            <a:off x="4907892" y="5290791"/>
            <a:ext cx="2405048" cy="1323439"/>
          </a:xfrm>
          <a:prstGeom prst="rect">
            <a:avLst/>
          </a:prstGeom>
        </p:spPr>
        <p:txBody>
          <a:bodyPr wrap="square">
            <a:spAutoFit/>
          </a:bodyPr>
          <a:lstStyle/>
          <a:p>
            <a:pPr algn="ctr"/>
            <a:r>
              <a:rPr lang="zh-TW" altLang="en-US" sz="2000" b="1" dirty="0" smtClean="0">
                <a:solidFill>
                  <a:srgbClr val="FF0000"/>
                </a:solidFill>
                <a:latin typeface="標楷體" panose="03000509000000000000" pitchFamily="65" charset="-120"/>
                <a:ea typeface="標楷體" panose="03000509000000000000" pitchFamily="65" charset="-120"/>
              </a:rPr>
              <a:t>學</a:t>
            </a:r>
            <a:r>
              <a:rPr lang="zh-TW" altLang="en-US" sz="2000" b="1" dirty="0">
                <a:solidFill>
                  <a:srgbClr val="FF0000"/>
                </a:solidFill>
                <a:latin typeface="標楷體" panose="03000509000000000000" pitchFamily="65" charset="-120"/>
                <a:ea typeface="標楷體" panose="03000509000000000000" pitchFamily="65" charset="-120"/>
              </a:rPr>
              <a:t>測採計至多四</a:t>
            </a:r>
            <a:r>
              <a:rPr lang="zh-TW" altLang="en-US" sz="2000" b="1" dirty="0" smtClean="0">
                <a:solidFill>
                  <a:srgbClr val="FF0000"/>
                </a:solidFill>
                <a:latin typeface="標楷體" panose="03000509000000000000" pitchFamily="65" charset="-120"/>
                <a:ea typeface="標楷體" panose="03000509000000000000" pitchFamily="65" charset="-120"/>
              </a:rPr>
              <a:t>科</a:t>
            </a:r>
            <a:endParaRPr lang="en-US" altLang="zh-TW" sz="2000" b="1" dirty="0" smtClean="0">
              <a:solidFill>
                <a:srgbClr val="FF0000"/>
              </a:solidFill>
              <a:latin typeface="標楷體" panose="03000509000000000000" pitchFamily="65" charset="-120"/>
              <a:ea typeface="標楷體" panose="03000509000000000000" pitchFamily="65" charset="-120"/>
            </a:endParaRPr>
          </a:p>
          <a:p>
            <a:pPr algn="ctr"/>
            <a:r>
              <a:rPr lang="en-US" altLang="zh-TW" sz="2000" b="1" dirty="0" smtClean="0">
                <a:solidFill>
                  <a:srgbClr val="0000FF"/>
                </a:solidFill>
                <a:latin typeface="標楷體" panose="03000509000000000000" pitchFamily="65" charset="-120"/>
                <a:ea typeface="標楷體" panose="03000509000000000000" pitchFamily="65" charset="-120"/>
              </a:rPr>
              <a:t>+</a:t>
            </a:r>
            <a:r>
              <a:rPr lang="zh-TW" altLang="en-US" sz="2000" b="1" dirty="0" smtClean="0">
                <a:solidFill>
                  <a:srgbClr val="0000FF"/>
                </a:solidFill>
                <a:latin typeface="標楷體" panose="03000509000000000000" pitchFamily="65" charset="-120"/>
                <a:ea typeface="標楷體" panose="03000509000000000000" pitchFamily="65" charset="-120"/>
              </a:rPr>
              <a:t>考試題型跨域統整</a:t>
            </a:r>
            <a:endParaRPr lang="en-US" altLang="zh-TW" sz="2000" b="1" dirty="0" smtClean="0">
              <a:solidFill>
                <a:srgbClr val="0000FF"/>
              </a:solidFill>
              <a:latin typeface="標楷體" panose="03000509000000000000" pitchFamily="65" charset="-120"/>
              <a:ea typeface="標楷體" panose="03000509000000000000" pitchFamily="65" charset="-120"/>
            </a:endParaRPr>
          </a:p>
          <a:p>
            <a:pPr algn="ctr"/>
            <a:r>
              <a:rPr lang="en-US" altLang="zh-TW" sz="2000" b="1" dirty="0" smtClean="0">
                <a:solidFill>
                  <a:srgbClr val="0000FF"/>
                </a:solidFill>
                <a:latin typeface="標楷體" panose="03000509000000000000" pitchFamily="65" charset="-120"/>
                <a:ea typeface="標楷體" panose="03000509000000000000" pitchFamily="65" charset="-120"/>
              </a:rPr>
              <a:t>+</a:t>
            </a:r>
            <a:r>
              <a:rPr lang="zh-TW" altLang="en-US" sz="2000" b="1" dirty="0">
                <a:solidFill>
                  <a:srgbClr val="0000FF"/>
                </a:solidFill>
                <a:latin typeface="標楷體" panose="03000509000000000000" pitchFamily="65" charset="-120"/>
                <a:ea typeface="標楷體" panose="03000509000000000000" pitchFamily="65" charset="-120"/>
              </a:rPr>
              <a:t>招生期程再往延</a:t>
            </a:r>
            <a:r>
              <a:rPr lang="zh-TW" altLang="en-US" sz="2000" b="1" dirty="0" smtClean="0">
                <a:solidFill>
                  <a:srgbClr val="0000FF"/>
                </a:solidFill>
                <a:latin typeface="標楷體" panose="03000509000000000000" pitchFamily="65" charset="-120"/>
                <a:ea typeface="標楷體" panose="03000509000000000000" pitchFamily="65" charset="-120"/>
              </a:rPr>
              <a:t>後</a:t>
            </a:r>
            <a:endParaRPr lang="en-US" altLang="zh-TW" sz="2000" b="1" dirty="0" smtClean="0">
              <a:solidFill>
                <a:srgbClr val="0000FF"/>
              </a:solidFill>
              <a:latin typeface="標楷體" panose="03000509000000000000" pitchFamily="65" charset="-120"/>
              <a:ea typeface="標楷體" panose="03000509000000000000" pitchFamily="65" charset="-120"/>
            </a:endParaRPr>
          </a:p>
          <a:p>
            <a:pPr algn="ctr"/>
            <a:r>
              <a:rPr lang="en-US" altLang="zh-TW" sz="2000" b="1" dirty="0" smtClean="0">
                <a:solidFill>
                  <a:srgbClr val="0000FF"/>
                </a:solidFill>
                <a:latin typeface="標楷體" panose="03000509000000000000" pitchFamily="65" charset="-120"/>
                <a:ea typeface="標楷體" panose="03000509000000000000" pitchFamily="65" charset="-120"/>
              </a:rPr>
              <a:t>+</a:t>
            </a:r>
            <a:r>
              <a:rPr lang="zh-TW" altLang="en-US" sz="2000" b="1" dirty="0">
                <a:solidFill>
                  <a:srgbClr val="0000FF"/>
                </a:solidFill>
                <a:latin typeface="標楷體" panose="03000509000000000000" pitchFamily="65" charset="-120"/>
                <a:ea typeface="標楷體" panose="03000509000000000000" pitchFamily="65" charset="-120"/>
              </a:rPr>
              <a:t>學習</a:t>
            </a:r>
            <a:r>
              <a:rPr lang="zh-TW" altLang="en-US" sz="2000" b="1" dirty="0" smtClean="0">
                <a:solidFill>
                  <a:srgbClr val="0000FF"/>
                </a:solidFill>
                <a:latin typeface="標楷體" panose="03000509000000000000" pitchFamily="65" charset="-120"/>
                <a:ea typeface="標楷體" panose="03000509000000000000" pitchFamily="65" charset="-120"/>
              </a:rPr>
              <a:t>歷程平臺試用</a:t>
            </a:r>
            <a:endParaRPr lang="zh-TW" altLang="en-US" sz="2000" b="1" dirty="0">
              <a:solidFill>
                <a:srgbClr val="0000FF"/>
              </a:solidFill>
              <a:latin typeface="標楷體" panose="03000509000000000000" pitchFamily="65" charset="-120"/>
              <a:ea typeface="標楷體" panose="03000509000000000000" pitchFamily="65" charset="-120"/>
            </a:endParaRPr>
          </a:p>
        </p:txBody>
      </p:sp>
      <p:sp>
        <p:nvSpPr>
          <p:cNvPr id="14" name="矩形 13"/>
          <p:cNvSpPr/>
          <p:nvPr/>
        </p:nvSpPr>
        <p:spPr>
          <a:xfrm>
            <a:off x="7311046" y="5290790"/>
            <a:ext cx="2392792" cy="1323439"/>
          </a:xfrm>
          <a:prstGeom prst="rect">
            <a:avLst/>
          </a:prstGeom>
        </p:spPr>
        <p:txBody>
          <a:bodyPr wrap="square">
            <a:spAutoFit/>
          </a:bodyPr>
          <a:lstStyle/>
          <a:p>
            <a:pPr algn="ctr">
              <a:defRPr/>
            </a:pPr>
            <a:r>
              <a:rPr lang="zh-TW" altLang="en-US" sz="2000" b="1" u="sng" dirty="0" smtClean="0">
                <a:solidFill>
                  <a:srgbClr val="FF0000"/>
                </a:solidFill>
                <a:latin typeface="標楷體" panose="03000509000000000000" pitchFamily="65" charset="-120"/>
                <a:ea typeface="標楷體" panose="03000509000000000000" pitchFamily="65" charset="-120"/>
              </a:rPr>
              <a:t>學</a:t>
            </a:r>
            <a:r>
              <a:rPr lang="zh-TW" altLang="en-US" sz="2000" b="1" u="sng" dirty="0">
                <a:solidFill>
                  <a:srgbClr val="FF0000"/>
                </a:solidFill>
                <a:latin typeface="標楷體" panose="03000509000000000000" pitchFamily="65" charset="-120"/>
                <a:ea typeface="標楷體" panose="03000509000000000000" pitchFamily="65" charset="-120"/>
              </a:rPr>
              <a:t>測採計至多四科</a:t>
            </a:r>
            <a:endParaRPr lang="en-US" altLang="zh-TW" sz="2000" b="1" u="sng" dirty="0">
              <a:solidFill>
                <a:srgbClr val="FF0000"/>
              </a:solidFill>
              <a:latin typeface="標楷體" panose="03000509000000000000" pitchFamily="65" charset="-120"/>
              <a:ea typeface="標楷體" panose="03000509000000000000" pitchFamily="65" charset="-120"/>
            </a:endParaRPr>
          </a:p>
          <a:p>
            <a:pPr algn="ctr"/>
            <a:r>
              <a:rPr lang="en-US" altLang="zh-TW" sz="2000" b="1" dirty="0" smtClean="0">
                <a:solidFill>
                  <a:srgbClr val="0000FF"/>
                </a:solidFill>
                <a:latin typeface="標楷體" panose="03000509000000000000" pitchFamily="65" charset="-120"/>
                <a:ea typeface="標楷體" panose="03000509000000000000" pitchFamily="65" charset="-120"/>
              </a:rPr>
              <a:t>+</a:t>
            </a:r>
            <a:r>
              <a:rPr lang="zh-TW" altLang="en-US" sz="2000" b="1" dirty="0" smtClean="0">
                <a:solidFill>
                  <a:srgbClr val="0000FF"/>
                </a:solidFill>
                <a:latin typeface="標楷體" panose="03000509000000000000" pitchFamily="65" charset="-120"/>
                <a:ea typeface="標楷體" panose="03000509000000000000" pitchFamily="65" charset="-120"/>
              </a:rPr>
              <a:t>考試題型跨域統整</a:t>
            </a:r>
            <a:endParaRPr lang="en-US" altLang="zh-TW" sz="2000" b="1" dirty="0" smtClean="0">
              <a:solidFill>
                <a:srgbClr val="0000FF"/>
              </a:solidFill>
              <a:latin typeface="標楷體" panose="03000509000000000000" pitchFamily="65" charset="-120"/>
              <a:ea typeface="標楷體" panose="03000509000000000000" pitchFamily="65" charset="-120"/>
            </a:endParaRPr>
          </a:p>
          <a:p>
            <a:pPr algn="ctr"/>
            <a:r>
              <a:rPr lang="en-US" altLang="zh-TW" sz="2000" b="1" dirty="0" smtClean="0">
                <a:solidFill>
                  <a:srgbClr val="0000FF"/>
                </a:solidFill>
                <a:latin typeface="標楷體" panose="03000509000000000000" pitchFamily="65" charset="-120"/>
                <a:ea typeface="標楷體" panose="03000509000000000000" pitchFamily="65" charset="-120"/>
              </a:rPr>
              <a:t>+</a:t>
            </a:r>
            <a:r>
              <a:rPr lang="zh-TW" altLang="en-US" sz="2000" b="1" dirty="0">
                <a:solidFill>
                  <a:srgbClr val="0000FF"/>
                </a:solidFill>
                <a:latin typeface="標楷體" panose="03000509000000000000" pitchFamily="65" charset="-120"/>
                <a:ea typeface="標楷體" panose="03000509000000000000" pitchFamily="65" charset="-120"/>
              </a:rPr>
              <a:t>招生期程再往延</a:t>
            </a:r>
            <a:r>
              <a:rPr lang="zh-TW" altLang="en-US" sz="2000" b="1" dirty="0" smtClean="0">
                <a:solidFill>
                  <a:srgbClr val="0000FF"/>
                </a:solidFill>
                <a:latin typeface="標楷體" panose="03000509000000000000" pitchFamily="65" charset="-120"/>
                <a:ea typeface="標楷體" panose="03000509000000000000" pitchFamily="65" charset="-120"/>
              </a:rPr>
              <a:t>後</a:t>
            </a:r>
            <a:endParaRPr lang="en-US" altLang="zh-TW" sz="2000" b="1" dirty="0" smtClean="0">
              <a:solidFill>
                <a:srgbClr val="0000FF"/>
              </a:solidFill>
              <a:latin typeface="標楷體" panose="03000509000000000000" pitchFamily="65" charset="-120"/>
              <a:ea typeface="標楷體" panose="03000509000000000000" pitchFamily="65" charset="-120"/>
            </a:endParaRPr>
          </a:p>
          <a:p>
            <a:pPr algn="ctr"/>
            <a:r>
              <a:rPr lang="en-US" altLang="zh-TW" sz="2000" b="1" dirty="0" smtClean="0">
                <a:solidFill>
                  <a:srgbClr val="0000FF"/>
                </a:solidFill>
                <a:latin typeface="標楷體" panose="03000509000000000000" pitchFamily="65" charset="-120"/>
                <a:ea typeface="標楷體" panose="03000509000000000000" pitchFamily="65" charset="-120"/>
              </a:rPr>
              <a:t>+</a:t>
            </a:r>
            <a:r>
              <a:rPr lang="zh-TW" altLang="en-US" sz="2000" b="1" dirty="0" smtClean="0">
                <a:solidFill>
                  <a:srgbClr val="0000FF"/>
                </a:solidFill>
                <a:latin typeface="標楷體" panose="03000509000000000000" pitchFamily="65" charset="-120"/>
                <a:ea typeface="標楷體" panose="03000509000000000000" pitchFamily="65" charset="-120"/>
              </a:rPr>
              <a:t>學習歷程標準作業</a:t>
            </a:r>
            <a:endParaRPr lang="zh-TW" altLang="en-US" sz="2000" b="1" dirty="0">
              <a:solidFill>
                <a:srgbClr val="0000FF"/>
              </a:solidFill>
              <a:latin typeface="標楷體" panose="03000509000000000000" pitchFamily="65" charset="-120"/>
              <a:ea typeface="標楷體" panose="03000509000000000000" pitchFamily="65" charset="-120"/>
            </a:endParaRPr>
          </a:p>
        </p:txBody>
      </p:sp>
      <p:sp>
        <p:nvSpPr>
          <p:cNvPr id="16" name="文本框 19"/>
          <p:cNvSpPr txBox="1"/>
          <p:nvPr/>
        </p:nvSpPr>
        <p:spPr>
          <a:xfrm>
            <a:off x="607424" y="164812"/>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sp>
        <p:nvSpPr>
          <p:cNvPr id="17" name="文本框 4"/>
          <p:cNvSpPr txBox="1"/>
          <p:nvPr/>
        </p:nvSpPr>
        <p:spPr>
          <a:xfrm>
            <a:off x="2917531" y="142005"/>
            <a:ext cx="7062492"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1.2</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考</a:t>
            </a:r>
            <a:r>
              <a:rPr kumimoji="0" lang="zh-TW"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rPr>
              <a:t>招</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變革 實施期程</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sp>
        <p:nvSpPr>
          <p:cNvPr id="2" name="矩形 1"/>
          <p:cNvSpPr/>
          <p:nvPr/>
        </p:nvSpPr>
        <p:spPr>
          <a:xfrm>
            <a:off x="4109113" y="4501135"/>
            <a:ext cx="6097951" cy="461665"/>
          </a:xfrm>
          <a:prstGeom prst="rect">
            <a:avLst/>
          </a:prstGeom>
        </p:spPr>
        <p:txBody>
          <a:bodyPr wrap="none">
            <a:spAutoFit/>
          </a:bodyPr>
          <a:lstStyle/>
          <a:p>
            <a:pPr lvl="0" algn="ctr"/>
            <a:r>
              <a:rPr lang="en-US" altLang="zh-TW" sz="2400" dirty="0">
                <a:solidFill>
                  <a:prstClr val="black"/>
                </a:solidFill>
                <a:latin typeface="Times New Roman" panose="02020603050405020304" pitchFamily="18" charset="0"/>
                <a:ea typeface="標楷體" panose="03000509000000000000" pitchFamily="65" charset="-120"/>
                <a:cs typeface="Times New Roman" panose="02020603050405020304" pitchFamily="18" charset="0"/>
              </a:rPr>
              <a:t>108</a:t>
            </a:r>
            <a:r>
              <a:rPr lang="zh-TW" altLang="en-US" sz="2400" dirty="0">
                <a:solidFill>
                  <a:prstClr val="black"/>
                </a:solidFill>
                <a:latin typeface="Times New Roman" panose="02020603050405020304" pitchFamily="18" charset="0"/>
                <a:ea typeface="標楷體" panose="03000509000000000000" pitchFamily="65" charset="-120"/>
                <a:cs typeface="Times New Roman" panose="02020603050405020304" pitchFamily="18" charset="0"/>
              </a:rPr>
              <a:t>學年</a:t>
            </a:r>
            <a:r>
              <a:rPr lang="zh-TW" altLang="en-US" sz="2400" dirty="0" smtClean="0">
                <a:solidFill>
                  <a:prstClr val="black"/>
                </a:solidFill>
                <a:latin typeface="Times New Roman" panose="02020603050405020304" pitchFamily="18" charset="0"/>
                <a:ea typeface="標楷體" panose="03000509000000000000" pitchFamily="65" charset="-120"/>
                <a:cs typeface="Times New Roman" panose="02020603050405020304" pitchFamily="18" charset="0"/>
              </a:rPr>
              <a:t>度           </a:t>
            </a:r>
            <a:r>
              <a:rPr lang="en-US" altLang="zh-TW" sz="2400" dirty="0" smtClean="0">
                <a:solidFill>
                  <a:prstClr val="black"/>
                </a:solidFill>
                <a:latin typeface="Times New Roman" panose="02020603050405020304" pitchFamily="18" charset="0"/>
                <a:ea typeface="標楷體" panose="03000509000000000000" pitchFamily="65" charset="-120"/>
                <a:cs typeface="Times New Roman" panose="02020603050405020304" pitchFamily="18" charset="0"/>
              </a:rPr>
              <a:t>109</a:t>
            </a:r>
            <a:r>
              <a:rPr lang="zh-TW" altLang="en-US" sz="2400" dirty="0" smtClean="0">
                <a:solidFill>
                  <a:prstClr val="black"/>
                </a:solidFill>
                <a:latin typeface="Times New Roman" panose="02020603050405020304" pitchFamily="18" charset="0"/>
                <a:ea typeface="標楷體" panose="03000509000000000000" pitchFamily="65" charset="-120"/>
                <a:cs typeface="Times New Roman" panose="02020603050405020304" pitchFamily="18" charset="0"/>
              </a:rPr>
              <a:t>學年度            </a:t>
            </a:r>
            <a:r>
              <a:rPr lang="en-US" altLang="zh-TW" sz="2400" dirty="0" smtClean="0">
                <a:solidFill>
                  <a:prstClr val="black"/>
                </a:solidFill>
                <a:latin typeface="Times New Roman" panose="02020603050405020304" pitchFamily="18" charset="0"/>
                <a:ea typeface="標楷體" panose="03000509000000000000" pitchFamily="65" charset="-120"/>
                <a:cs typeface="Times New Roman" panose="02020603050405020304" pitchFamily="18" charset="0"/>
              </a:rPr>
              <a:t>110</a:t>
            </a:r>
            <a:r>
              <a:rPr lang="zh-TW" altLang="en-US" sz="2400" dirty="0" smtClean="0">
                <a:solidFill>
                  <a:prstClr val="black"/>
                </a:solidFill>
                <a:latin typeface="Times New Roman" panose="02020603050405020304" pitchFamily="18" charset="0"/>
                <a:ea typeface="標楷體" panose="03000509000000000000" pitchFamily="65" charset="-120"/>
                <a:cs typeface="Times New Roman" panose="02020603050405020304" pitchFamily="18" charset="0"/>
              </a:rPr>
              <a:t>學年度</a:t>
            </a:r>
            <a:endParaRPr lang="zh-TW" altLang="en-US" sz="2400" dirty="0">
              <a:solidFill>
                <a:prstClr val="black"/>
              </a:solidFill>
              <a:latin typeface="Times New Roman" panose="02020603050405020304" pitchFamily="18" charset="0"/>
              <a:ea typeface="標楷體" panose="03000509000000000000" pitchFamily="65" charset="-120"/>
              <a:cs typeface="Times New Roman" panose="02020603050405020304" pitchFamily="18" charset="0"/>
            </a:endParaRPr>
          </a:p>
        </p:txBody>
      </p:sp>
    </p:spTree>
    <p:extLst>
      <p:ext uri="{BB962C8B-B14F-4D97-AF65-F5344CB8AC3E}">
        <p14:creationId xmlns:p14="http://schemas.microsoft.com/office/powerpoint/2010/main" val="2297357715"/>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74163" y="2771392"/>
            <a:ext cx="11469807" cy="1446550"/>
          </a:xfrm>
          <a:prstGeom prst="rect">
            <a:avLst/>
          </a:prstGeom>
          <a:noFill/>
        </p:spPr>
        <p:txBody>
          <a:bodyPr wrap="none" lIns="91440" tIns="45720" rIns="91440" bIns="45720">
            <a:spAutoFit/>
            <a:scene3d>
              <a:camera prst="orthographicFront"/>
              <a:lightRig rig="soft" dir="t">
                <a:rot lat="0" lon="0" rev="15600000"/>
              </a:lightRig>
            </a:scene3d>
            <a:sp3d extrusionH="57150" prstMaterial="softEdge">
              <a:bevelT w="25400" h="38100"/>
            </a:sp3d>
          </a:bodyPr>
          <a:lstStyle/>
          <a:p>
            <a:pPr algn="ctr"/>
            <a:r>
              <a:rPr lang="zh-TW" altLang="en-US" sz="8800" b="1" cap="none" spc="0" dirty="0" smtClean="0">
                <a:ln/>
                <a:solidFill>
                  <a:schemeClr val="accent4"/>
                </a:solidFill>
                <a:effectLst/>
              </a:rPr>
              <a:t>大學最多採計學測</a:t>
            </a:r>
            <a:r>
              <a:rPr lang="zh-TW" altLang="en-US" sz="8800" b="1" cap="none" spc="0" dirty="0" smtClean="0">
                <a:ln/>
                <a:solidFill>
                  <a:srgbClr val="0070C0"/>
                </a:solidFill>
                <a:effectLst/>
              </a:rPr>
              <a:t>四科</a:t>
            </a:r>
            <a:endParaRPr lang="zh-TW" altLang="en-US" sz="8800" b="1" cap="none" spc="0" dirty="0">
              <a:ln/>
              <a:solidFill>
                <a:srgbClr val="0070C0"/>
              </a:solidFill>
              <a:effectLst/>
            </a:endParaRPr>
          </a:p>
        </p:txBody>
      </p:sp>
      <p:sp>
        <p:nvSpPr>
          <p:cNvPr id="16" name="文本框 19"/>
          <p:cNvSpPr txBox="1"/>
          <p:nvPr/>
        </p:nvSpPr>
        <p:spPr>
          <a:xfrm>
            <a:off x="689003" y="564520"/>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sp>
        <p:nvSpPr>
          <p:cNvPr id="17" name="文本框 4"/>
          <p:cNvSpPr txBox="1"/>
          <p:nvPr/>
        </p:nvSpPr>
        <p:spPr>
          <a:xfrm>
            <a:off x="2943657" y="534545"/>
            <a:ext cx="7767886"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1.3</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考</a:t>
            </a:r>
            <a:r>
              <a:rPr kumimoji="0" lang="zh-TW"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rPr>
              <a:t>招</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變革 今年</a:t>
            </a: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(108)</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最劇</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spTree>
    <p:extLst>
      <p:ext uri="{BB962C8B-B14F-4D97-AF65-F5344CB8AC3E}">
        <p14:creationId xmlns:p14="http://schemas.microsoft.com/office/powerpoint/2010/main" val="214371385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rotWithShape="1">
          <a:blip r:embed="rId2"/>
          <a:srcRect l="17584" t="4127" r="13634" b="18828"/>
          <a:stretch/>
        </p:blipFill>
        <p:spPr>
          <a:xfrm>
            <a:off x="6101551" y="1875282"/>
            <a:ext cx="5748572" cy="4112820"/>
          </a:xfrm>
          <a:prstGeom prst="rect">
            <a:avLst/>
          </a:prstGeom>
        </p:spPr>
      </p:pic>
      <p:sp>
        <p:nvSpPr>
          <p:cNvPr id="3" name="文本框 19"/>
          <p:cNvSpPr txBox="1"/>
          <p:nvPr/>
        </p:nvSpPr>
        <p:spPr>
          <a:xfrm>
            <a:off x="689003" y="564520"/>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sp>
        <p:nvSpPr>
          <p:cNvPr id="4" name="文本框 4"/>
          <p:cNvSpPr txBox="1"/>
          <p:nvPr/>
        </p:nvSpPr>
        <p:spPr>
          <a:xfrm>
            <a:off x="2943657" y="534545"/>
            <a:ext cx="7924640"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1.4</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五科採四 </a:t>
            </a:r>
            <a:r>
              <a:rPr lang="zh-TW" altLang="en-US" sz="4400" dirty="0" smtClean="0">
                <a:solidFill>
                  <a:prstClr val="white"/>
                </a:solidFill>
                <a:latin typeface="華康儷中黑(P)" panose="020B0500000000000000" pitchFamily="34" charset="-120"/>
                <a:ea typeface="華康儷中黑(P)" panose="020B0500000000000000" pitchFamily="34" charset="-120"/>
              </a:rPr>
              <a:t>今年</a:t>
            </a:r>
            <a:r>
              <a:rPr lang="en-US" altLang="zh-TW" sz="4400" dirty="0" smtClean="0">
                <a:solidFill>
                  <a:prstClr val="white"/>
                </a:solidFill>
                <a:latin typeface="華康儷中黑(P)" panose="020B0500000000000000" pitchFamily="34" charset="-120"/>
                <a:ea typeface="華康儷中黑(P)" panose="020B0500000000000000" pitchFamily="34" charset="-120"/>
              </a:rPr>
              <a:t>(108)</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變革</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pic>
        <p:nvPicPr>
          <p:cNvPr id="5" name="圖片 4"/>
          <p:cNvPicPr>
            <a:picLocks noChangeAspect="1"/>
          </p:cNvPicPr>
          <p:nvPr/>
        </p:nvPicPr>
        <p:blipFill rotWithShape="1">
          <a:blip r:embed="rId3"/>
          <a:srcRect l="17504" t="5625" r="16076"/>
          <a:stretch/>
        </p:blipFill>
        <p:spPr>
          <a:xfrm>
            <a:off x="585810" y="1948874"/>
            <a:ext cx="5518105" cy="4673994"/>
          </a:xfrm>
          <a:prstGeom prst="rect">
            <a:avLst/>
          </a:prstGeom>
        </p:spPr>
      </p:pic>
      <p:sp>
        <p:nvSpPr>
          <p:cNvPr id="7" name="內容版面配置區 6"/>
          <p:cNvSpPr>
            <a:spLocks noGrp="1"/>
          </p:cNvSpPr>
          <p:nvPr>
            <p:ph idx="1"/>
          </p:nvPr>
        </p:nvSpPr>
        <p:spPr>
          <a:xfrm>
            <a:off x="838199" y="1333961"/>
            <a:ext cx="11127377" cy="1082643"/>
          </a:xfrm>
        </p:spPr>
        <p:txBody>
          <a:bodyPr>
            <a:normAutofit/>
          </a:bodyPr>
          <a:lstStyle/>
          <a:p>
            <a:endParaRPr lang="en-US" altLang="zh-TW" sz="2400" dirty="0" smtClean="0"/>
          </a:p>
          <a:p>
            <a:endParaRPr lang="zh-TW" altLang="en-US" sz="2400" dirty="0"/>
          </a:p>
        </p:txBody>
      </p:sp>
    </p:spTree>
    <p:extLst>
      <p:ext uri="{BB962C8B-B14F-4D97-AF65-F5344CB8AC3E}">
        <p14:creationId xmlns:p14="http://schemas.microsoft.com/office/powerpoint/2010/main" val="224502675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9"/>
          <p:cNvSpPr txBox="1"/>
          <p:nvPr/>
        </p:nvSpPr>
        <p:spPr>
          <a:xfrm>
            <a:off x="689003" y="564520"/>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sp>
        <p:nvSpPr>
          <p:cNvPr id="3" name="文本框 4"/>
          <p:cNvSpPr txBox="1"/>
          <p:nvPr/>
        </p:nvSpPr>
        <p:spPr>
          <a:xfrm>
            <a:off x="2943657" y="534545"/>
            <a:ext cx="7794012"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1.5</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五科採四 </a:t>
            </a:r>
            <a:r>
              <a:rPr lang="zh-TW" altLang="en-US" sz="4400" dirty="0" smtClean="0">
                <a:solidFill>
                  <a:prstClr val="white"/>
                </a:solidFill>
                <a:latin typeface="華康儷中黑(P)" panose="020B0500000000000000" pitchFamily="34" charset="-120"/>
                <a:ea typeface="華康儷中黑(P)" panose="020B0500000000000000" pitchFamily="34" charset="-120"/>
              </a:rPr>
              <a:t>今年</a:t>
            </a:r>
            <a:r>
              <a:rPr lang="en-US" altLang="zh-TW" sz="4400" dirty="0" smtClean="0">
                <a:solidFill>
                  <a:prstClr val="white"/>
                </a:solidFill>
                <a:latin typeface="華康儷中黑(P)" panose="020B0500000000000000" pitchFamily="34" charset="-120"/>
                <a:ea typeface="華康儷中黑(P)" panose="020B0500000000000000" pitchFamily="34" charset="-120"/>
              </a:rPr>
              <a:t>(108)</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變革</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pic>
        <p:nvPicPr>
          <p:cNvPr id="5" name="圖片 4"/>
          <p:cNvPicPr>
            <a:picLocks noChangeAspect="1"/>
          </p:cNvPicPr>
          <p:nvPr/>
        </p:nvPicPr>
        <p:blipFill rotWithShape="1">
          <a:blip r:embed="rId2"/>
          <a:srcRect l="9361" t="14805" r="19833" b="12617"/>
          <a:stretch/>
        </p:blipFill>
        <p:spPr>
          <a:xfrm>
            <a:off x="626374" y="1473922"/>
            <a:ext cx="3722915" cy="2293167"/>
          </a:xfrm>
          <a:prstGeom prst="rect">
            <a:avLst/>
          </a:prstGeom>
          <a:ln>
            <a:solidFill>
              <a:schemeClr val="tx1"/>
            </a:solidFill>
          </a:ln>
        </p:spPr>
      </p:pic>
      <p:sp>
        <p:nvSpPr>
          <p:cNvPr id="7" name="矩形 6"/>
          <p:cNvSpPr/>
          <p:nvPr/>
        </p:nvSpPr>
        <p:spPr>
          <a:xfrm>
            <a:off x="771767" y="1860330"/>
            <a:ext cx="3669150" cy="369332"/>
          </a:xfrm>
          <a:prstGeom prst="rect">
            <a:avLst/>
          </a:prstGeom>
        </p:spPr>
        <p:txBody>
          <a:bodyPr wrap="square">
            <a:spAutoFit/>
          </a:bodyPr>
          <a:lstStyle/>
          <a:p>
            <a:r>
              <a:rPr lang="zh-TW" altLang="en-US" u="sng" dirty="0">
                <a:solidFill>
                  <a:srgbClr val="660099"/>
                </a:solidFill>
                <a:latin typeface="arial" panose="020B0604020202020204" pitchFamily="34" charset="0"/>
                <a:hlinkClick r:id="rId3"/>
              </a:rPr>
              <a:t>學測五選</a:t>
            </a:r>
            <a:r>
              <a:rPr lang="zh-TW" altLang="en-US" u="sng" dirty="0" smtClean="0">
                <a:solidFill>
                  <a:srgbClr val="660099"/>
                </a:solidFill>
                <a:latin typeface="arial" panose="020B0604020202020204" pitchFamily="34" charset="0"/>
                <a:hlinkClick r:id="rId3"/>
              </a:rPr>
              <a:t>四 </a:t>
            </a:r>
            <a:r>
              <a:rPr lang="en-US" altLang="zh-TW" dirty="0" smtClean="0">
                <a:hlinkClick r:id="rId3"/>
              </a:rPr>
              <a:t>https</a:t>
            </a:r>
            <a:r>
              <a:rPr lang="en-US" altLang="zh-TW" dirty="0">
                <a:hlinkClick r:id="rId3"/>
              </a:rPr>
              <a:t>://sean.cat/gsat</a:t>
            </a:r>
            <a:r>
              <a:rPr lang="en-US" altLang="zh-TW" dirty="0" smtClean="0">
                <a:hlinkClick r:id="rId3"/>
              </a:rPr>
              <a:t>/</a:t>
            </a:r>
            <a:r>
              <a:rPr lang="zh-TW" altLang="en-US" dirty="0" smtClean="0"/>
              <a:t> </a:t>
            </a:r>
            <a:endParaRPr lang="zh-TW" altLang="en-US" dirty="0"/>
          </a:p>
        </p:txBody>
      </p:sp>
      <p:pic>
        <p:nvPicPr>
          <p:cNvPr id="9" name="圖片 8"/>
          <p:cNvPicPr>
            <a:picLocks noChangeAspect="1"/>
          </p:cNvPicPr>
          <p:nvPr/>
        </p:nvPicPr>
        <p:blipFill rotWithShape="1">
          <a:blip r:embed="rId4"/>
          <a:srcRect l="36693" t="16518" r="37807" b="56518"/>
          <a:stretch/>
        </p:blipFill>
        <p:spPr>
          <a:xfrm>
            <a:off x="4586310" y="1597621"/>
            <a:ext cx="3598953" cy="2283369"/>
          </a:xfrm>
          <a:prstGeom prst="rect">
            <a:avLst/>
          </a:prstGeom>
        </p:spPr>
      </p:pic>
      <p:pic>
        <p:nvPicPr>
          <p:cNvPr id="10" name="圖片 9"/>
          <p:cNvPicPr>
            <a:picLocks noChangeAspect="1"/>
          </p:cNvPicPr>
          <p:nvPr/>
        </p:nvPicPr>
        <p:blipFill rotWithShape="1">
          <a:blip r:embed="rId4"/>
          <a:srcRect l="37967" t="55327" r="39448" b="20089"/>
          <a:stretch/>
        </p:blipFill>
        <p:spPr>
          <a:xfrm>
            <a:off x="8422284" y="1597621"/>
            <a:ext cx="3130587" cy="2187796"/>
          </a:xfrm>
          <a:prstGeom prst="rect">
            <a:avLst/>
          </a:prstGeom>
        </p:spPr>
      </p:pic>
      <p:sp>
        <p:nvSpPr>
          <p:cNvPr id="14" name="矩形 13"/>
          <p:cNvSpPr/>
          <p:nvPr/>
        </p:nvSpPr>
        <p:spPr>
          <a:xfrm>
            <a:off x="8167518" y="1303986"/>
            <a:ext cx="867546" cy="584775"/>
          </a:xfrm>
          <a:prstGeom prst="rect">
            <a:avLst/>
          </a:prstGeom>
          <a:noFill/>
        </p:spPr>
        <p:txBody>
          <a:bodyPr wrap="none" lIns="91440" tIns="45720" rIns="91440" bIns="45720">
            <a:spAutoFit/>
            <a:scene3d>
              <a:camera prst="orthographicFront"/>
              <a:lightRig rig="soft" dir="t">
                <a:rot lat="0" lon="0" rev="15600000"/>
              </a:lightRig>
            </a:scene3d>
            <a:sp3d extrusionH="57150" prstMaterial="softEdge">
              <a:bevelT w="25400" h="38100"/>
            </a:sp3d>
          </a:bodyPr>
          <a:lstStyle/>
          <a:p>
            <a:pPr algn="ctr"/>
            <a:r>
              <a:rPr lang="en-US" altLang="zh-TW" sz="3200" b="1" cap="none" spc="0" dirty="0" smtClean="0">
                <a:ln/>
                <a:solidFill>
                  <a:srgbClr val="008000"/>
                </a:solidFill>
                <a:effectLst/>
              </a:rPr>
              <a:t>108</a:t>
            </a:r>
            <a:endParaRPr lang="zh-TW" altLang="en-US" sz="3200" b="1" cap="none" spc="0" dirty="0">
              <a:ln/>
              <a:solidFill>
                <a:srgbClr val="008000"/>
              </a:solidFill>
              <a:effectLst/>
            </a:endParaRPr>
          </a:p>
        </p:txBody>
      </p:sp>
      <p:sp>
        <p:nvSpPr>
          <p:cNvPr id="15" name="矩形 14"/>
          <p:cNvSpPr/>
          <p:nvPr/>
        </p:nvSpPr>
        <p:spPr>
          <a:xfrm>
            <a:off x="4415604" y="1286319"/>
            <a:ext cx="981359" cy="584775"/>
          </a:xfrm>
          <a:prstGeom prst="rect">
            <a:avLst/>
          </a:prstGeom>
          <a:noFill/>
        </p:spPr>
        <p:txBody>
          <a:bodyPr wrap="none" lIns="91440" tIns="45720" rIns="91440" bIns="45720">
            <a:spAutoFit/>
            <a:scene3d>
              <a:camera prst="orthographicFront"/>
              <a:lightRig rig="soft" dir="t">
                <a:rot lat="0" lon="0" rev="15600000"/>
              </a:lightRig>
            </a:scene3d>
            <a:sp3d extrusionH="57150" prstMaterial="softEdge">
              <a:bevelT w="25400" h="38100"/>
            </a:sp3d>
          </a:bodyPr>
          <a:lstStyle/>
          <a:p>
            <a:pPr algn="ctr"/>
            <a:r>
              <a:rPr lang="en-US" altLang="zh-TW" sz="3200" b="1" cap="none" spc="0" dirty="0" smtClean="0">
                <a:ln/>
                <a:solidFill>
                  <a:srgbClr val="008000"/>
                </a:solidFill>
                <a:effectLst/>
              </a:rPr>
              <a:t>108</a:t>
            </a:r>
            <a:r>
              <a:rPr lang="zh-TW" altLang="en-US" sz="3200" b="1" cap="none" spc="0" dirty="0" smtClean="0">
                <a:ln/>
                <a:solidFill>
                  <a:srgbClr val="008000"/>
                </a:solidFill>
                <a:effectLst/>
              </a:rPr>
              <a:t> </a:t>
            </a:r>
            <a:endParaRPr lang="zh-TW" altLang="en-US" sz="3200" b="1" cap="none" spc="0" dirty="0">
              <a:ln/>
              <a:solidFill>
                <a:srgbClr val="008000"/>
              </a:solidFill>
              <a:effectLst/>
            </a:endParaRPr>
          </a:p>
        </p:txBody>
      </p:sp>
      <p:grpSp>
        <p:nvGrpSpPr>
          <p:cNvPr id="22" name="群組 21"/>
          <p:cNvGrpSpPr/>
          <p:nvPr/>
        </p:nvGrpSpPr>
        <p:grpSpPr>
          <a:xfrm>
            <a:off x="625732" y="3880990"/>
            <a:ext cx="5088513" cy="2830611"/>
            <a:chOff x="504309" y="3922886"/>
            <a:chExt cx="5088513" cy="2830611"/>
          </a:xfrm>
        </p:grpSpPr>
        <p:pic>
          <p:nvPicPr>
            <p:cNvPr id="8" name="圖片 7"/>
            <p:cNvPicPr>
              <a:picLocks noChangeAspect="1"/>
            </p:cNvPicPr>
            <p:nvPr/>
          </p:nvPicPr>
          <p:blipFill rotWithShape="1">
            <a:blip r:embed="rId5"/>
            <a:srcRect l="30535" t="53125" r="31536" b="17768"/>
            <a:stretch/>
          </p:blipFill>
          <p:spPr>
            <a:xfrm>
              <a:off x="631530" y="4409673"/>
              <a:ext cx="4822839" cy="2220686"/>
            </a:xfrm>
            <a:prstGeom prst="rect">
              <a:avLst/>
            </a:prstGeom>
          </p:spPr>
        </p:pic>
        <p:sp>
          <p:nvSpPr>
            <p:cNvPr id="12" name="矩形 11"/>
            <p:cNvSpPr/>
            <p:nvPr/>
          </p:nvSpPr>
          <p:spPr>
            <a:xfrm>
              <a:off x="881221" y="4194231"/>
              <a:ext cx="867545" cy="584775"/>
            </a:xfrm>
            <a:prstGeom prst="rect">
              <a:avLst/>
            </a:prstGeom>
            <a:noFill/>
          </p:spPr>
          <p:txBody>
            <a:bodyPr wrap="none" lIns="91440" tIns="45720" rIns="91440" bIns="45720">
              <a:spAutoFit/>
              <a:scene3d>
                <a:camera prst="orthographicFront"/>
                <a:lightRig rig="soft" dir="t">
                  <a:rot lat="0" lon="0" rev="15600000"/>
                </a:lightRig>
              </a:scene3d>
              <a:sp3d extrusionH="57150" prstMaterial="softEdge">
                <a:bevelT w="25400" h="38100"/>
              </a:sp3d>
            </a:bodyPr>
            <a:lstStyle/>
            <a:p>
              <a:pPr algn="ctr"/>
              <a:r>
                <a:rPr lang="en-US" altLang="zh-TW" sz="3200" b="1" cap="none" spc="0" dirty="0" smtClean="0">
                  <a:ln/>
                  <a:solidFill>
                    <a:srgbClr val="008000"/>
                  </a:solidFill>
                  <a:effectLst/>
                </a:rPr>
                <a:t>107</a:t>
              </a:r>
              <a:endParaRPr lang="zh-TW" altLang="en-US" sz="3200" b="1" cap="none" spc="0" dirty="0">
                <a:ln/>
                <a:solidFill>
                  <a:srgbClr val="008000"/>
                </a:solidFill>
                <a:effectLst/>
              </a:endParaRPr>
            </a:p>
          </p:txBody>
        </p:sp>
        <p:sp>
          <p:nvSpPr>
            <p:cNvPr id="16" name="矩形 15"/>
            <p:cNvSpPr/>
            <p:nvPr/>
          </p:nvSpPr>
          <p:spPr>
            <a:xfrm>
              <a:off x="504309" y="4267562"/>
              <a:ext cx="5088513" cy="2485935"/>
            </a:xfrm>
            <a:prstGeom prst="rect">
              <a:avLst/>
            </a:prstGeom>
            <a:noFill/>
            <a:ln w="285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8" name="矩形 17"/>
            <p:cNvSpPr/>
            <p:nvPr/>
          </p:nvSpPr>
          <p:spPr>
            <a:xfrm>
              <a:off x="1840621" y="3922886"/>
              <a:ext cx="1915909" cy="369332"/>
            </a:xfrm>
            <a:prstGeom prst="rect">
              <a:avLst/>
            </a:prstGeom>
          </p:spPr>
          <p:txBody>
            <a:bodyPr wrap="none">
              <a:spAutoFit/>
            </a:bodyPr>
            <a:lstStyle/>
            <a:p>
              <a:r>
                <a:rPr lang="zh-TW" altLang="en-US" dirty="0" smtClean="0">
                  <a:latin typeface="Times New Roman" panose="02020603050405020304" pitchFamily="18" charset="0"/>
                  <a:ea typeface="標楷體" panose="03000509000000000000" pitchFamily="65" charset="-120"/>
                  <a:cs typeface="Times New Roman" panose="02020603050405020304" pitchFamily="18" charset="0"/>
                </a:rPr>
                <a:t>報名人數 </a:t>
              </a:r>
              <a:r>
                <a:rPr lang="en-US" altLang="zh-TW" dirty="0" smtClean="0">
                  <a:latin typeface="Times New Roman" panose="02020603050405020304" pitchFamily="18" charset="0"/>
                  <a:ea typeface="標楷體" panose="03000509000000000000" pitchFamily="65" charset="-120"/>
                  <a:cs typeface="Times New Roman" panose="02020603050405020304" pitchFamily="18" charset="0"/>
                </a:rPr>
                <a:t>136,465</a:t>
              </a:r>
              <a:endParaRPr lang="zh-TW" altLang="en-US" dirty="0">
                <a:latin typeface="Times New Roman" panose="02020603050405020304" pitchFamily="18" charset="0"/>
                <a:ea typeface="標楷體" panose="03000509000000000000" pitchFamily="65" charset="-120"/>
                <a:cs typeface="Times New Roman" panose="02020603050405020304" pitchFamily="18" charset="0"/>
              </a:endParaRPr>
            </a:p>
          </p:txBody>
        </p:sp>
      </p:grpSp>
      <p:grpSp>
        <p:nvGrpSpPr>
          <p:cNvPr id="21" name="群組 20"/>
          <p:cNvGrpSpPr/>
          <p:nvPr/>
        </p:nvGrpSpPr>
        <p:grpSpPr>
          <a:xfrm>
            <a:off x="5964225" y="3880990"/>
            <a:ext cx="5556241" cy="2872507"/>
            <a:chOff x="5826544" y="3914133"/>
            <a:chExt cx="5556241" cy="2872507"/>
          </a:xfrm>
        </p:grpSpPr>
        <p:pic>
          <p:nvPicPr>
            <p:cNvPr id="11" name="圖片 10"/>
            <p:cNvPicPr>
              <a:picLocks noChangeAspect="1"/>
            </p:cNvPicPr>
            <p:nvPr/>
          </p:nvPicPr>
          <p:blipFill rotWithShape="1">
            <a:blip r:embed="rId6"/>
            <a:srcRect l="27428" t="39911" r="29394" b="29732"/>
            <a:stretch/>
          </p:blipFill>
          <p:spPr>
            <a:xfrm>
              <a:off x="5826544" y="4442816"/>
              <a:ext cx="5556241" cy="2343824"/>
            </a:xfrm>
            <a:prstGeom prst="rect">
              <a:avLst/>
            </a:prstGeom>
          </p:spPr>
        </p:pic>
        <p:sp>
          <p:nvSpPr>
            <p:cNvPr id="13" name="矩形 12"/>
            <p:cNvSpPr/>
            <p:nvPr/>
          </p:nvSpPr>
          <p:spPr>
            <a:xfrm>
              <a:off x="5934256" y="4209103"/>
              <a:ext cx="867546" cy="584775"/>
            </a:xfrm>
            <a:prstGeom prst="rect">
              <a:avLst/>
            </a:prstGeom>
            <a:noFill/>
          </p:spPr>
          <p:txBody>
            <a:bodyPr wrap="none" lIns="91440" tIns="45720" rIns="91440" bIns="45720">
              <a:spAutoFit/>
              <a:scene3d>
                <a:camera prst="orthographicFront"/>
                <a:lightRig rig="soft" dir="t">
                  <a:rot lat="0" lon="0" rev="15600000"/>
                </a:lightRig>
              </a:scene3d>
              <a:sp3d extrusionH="57150" prstMaterial="softEdge">
                <a:bevelT w="25400" h="38100"/>
              </a:sp3d>
            </a:bodyPr>
            <a:lstStyle/>
            <a:p>
              <a:pPr algn="ctr"/>
              <a:r>
                <a:rPr lang="en-US" altLang="zh-TW" sz="3200" b="1" cap="none" spc="0" dirty="0" smtClean="0">
                  <a:ln/>
                  <a:solidFill>
                    <a:srgbClr val="008000"/>
                  </a:solidFill>
                  <a:effectLst/>
                </a:rPr>
                <a:t>108</a:t>
              </a:r>
              <a:endParaRPr lang="zh-TW" altLang="en-US" sz="3200" b="1" cap="none" spc="0" dirty="0">
                <a:ln/>
                <a:solidFill>
                  <a:srgbClr val="008000"/>
                </a:solidFill>
                <a:effectLst/>
              </a:endParaRPr>
            </a:p>
          </p:txBody>
        </p:sp>
        <p:sp>
          <p:nvSpPr>
            <p:cNvPr id="19" name="矩形 18"/>
            <p:cNvSpPr/>
            <p:nvPr/>
          </p:nvSpPr>
          <p:spPr>
            <a:xfrm>
              <a:off x="7474631" y="3914133"/>
              <a:ext cx="1915909" cy="369332"/>
            </a:xfrm>
            <a:prstGeom prst="rect">
              <a:avLst/>
            </a:prstGeom>
          </p:spPr>
          <p:txBody>
            <a:bodyPr wrap="none">
              <a:spAutoFit/>
            </a:bodyPr>
            <a:lstStyle/>
            <a:p>
              <a:r>
                <a:rPr lang="zh-TW" altLang="en-US" dirty="0" smtClean="0">
                  <a:latin typeface="Times New Roman" panose="02020603050405020304" pitchFamily="18" charset="0"/>
                  <a:ea typeface="標楷體" panose="03000509000000000000" pitchFamily="65" charset="-120"/>
                  <a:cs typeface="Times New Roman" panose="02020603050405020304" pitchFamily="18" charset="0"/>
                </a:rPr>
                <a:t>報名人數 </a:t>
              </a:r>
              <a:r>
                <a:rPr lang="en-US" altLang="zh-TW" dirty="0" smtClean="0">
                  <a:latin typeface="Times New Roman" panose="02020603050405020304" pitchFamily="18" charset="0"/>
                  <a:ea typeface="標楷體" panose="03000509000000000000" pitchFamily="65" charset="-120"/>
                  <a:cs typeface="Times New Roman" panose="02020603050405020304" pitchFamily="18" charset="0"/>
                </a:rPr>
                <a:t>138,387</a:t>
              </a:r>
              <a:endParaRPr lang="zh-TW" altLang="en-US" dirty="0">
                <a:latin typeface="Times New Roman" panose="02020603050405020304" pitchFamily="18" charset="0"/>
                <a:ea typeface="標楷體" panose="03000509000000000000" pitchFamily="65" charset="-120"/>
                <a:cs typeface="Times New Roman" panose="02020603050405020304" pitchFamily="18" charset="0"/>
              </a:endParaRPr>
            </a:p>
          </p:txBody>
        </p:sp>
        <p:sp>
          <p:nvSpPr>
            <p:cNvPr id="20" name="矩形 19"/>
            <p:cNvSpPr/>
            <p:nvPr/>
          </p:nvSpPr>
          <p:spPr>
            <a:xfrm>
              <a:off x="5969734" y="4283465"/>
              <a:ext cx="5413051" cy="2470032"/>
            </a:xfrm>
            <a:prstGeom prst="rect">
              <a:avLst/>
            </a:prstGeom>
            <a:noFill/>
            <a:ln w="285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grpSp>
      <p:sp>
        <p:nvSpPr>
          <p:cNvPr id="23" name="橢圓 22"/>
          <p:cNvSpPr/>
          <p:nvPr/>
        </p:nvSpPr>
        <p:spPr>
          <a:xfrm>
            <a:off x="7266146" y="3174275"/>
            <a:ext cx="741385" cy="313508"/>
          </a:xfrm>
          <a:prstGeom prst="ellipse">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290994238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19"/>
          <p:cNvSpPr txBox="1"/>
          <p:nvPr/>
        </p:nvSpPr>
        <p:spPr>
          <a:xfrm>
            <a:off x="689003" y="564520"/>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pic>
        <p:nvPicPr>
          <p:cNvPr id="2" name="圖片 1"/>
          <p:cNvPicPr>
            <a:picLocks noChangeAspect="1"/>
          </p:cNvPicPr>
          <p:nvPr/>
        </p:nvPicPr>
        <p:blipFill>
          <a:blip r:embed="rId2"/>
          <a:stretch>
            <a:fillRect/>
          </a:stretch>
        </p:blipFill>
        <p:spPr>
          <a:xfrm>
            <a:off x="1449977" y="1476816"/>
            <a:ext cx="9627327" cy="5266148"/>
          </a:xfrm>
          <a:prstGeom prst="rect">
            <a:avLst/>
          </a:prstGeom>
        </p:spPr>
      </p:pic>
      <p:sp>
        <p:nvSpPr>
          <p:cNvPr id="5" name="文本框 4"/>
          <p:cNvSpPr txBox="1"/>
          <p:nvPr/>
        </p:nvSpPr>
        <p:spPr>
          <a:xfrm>
            <a:off x="2381954" y="534545"/>
            <a:ext cx="8839040"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1.7</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考招變革 學測指考 素養題型</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spTree>
    <p:extLst>
      <p:ext uri="{BB962C8B-B14F-4D97-AF65-F5344CB8AC3E}">
        <p14:creationId xmlns:p14="http://schemas.microsoft.com/office/powerpoint/2010/main" val="124223644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11"/>
          <p:cNvPicPr>
            <a:picLocks noChangeAspect="1"/>
          </p:cNvPicPr>
          <p:nvPr/>
        </p:nvPicPr>
        <p:blipFill rotWithShape="1">
          <a:blip r:embed="rId2">
            <a:extLst>
              <a:ext uri="{BEBA8EAE-BF5A-486C-A8C5-ECC9F3942E4B}">
                <a14:imgProps xmlns:a14="http://schemas.microsoft.com/office/drawing/2010/main">
                  <a14:imgLayer r:embed="rId3">
                    <a14:imgEffect>
                      <a14:brightnessContrast bright="40000"/>
                    </a14:imgEffect>
                  </a14:imgLayer>
                </a14:imgProps>
              </a:ext>
            </a:extLst>
          </a:blip>
          <a:srcRect l="19435" t="35873" r="25158" b="32759"/>
          <a:stretch/>
        </p:blipFill>
        <p:spPr>
          <a:xfrm>
            <a:off x="0" y="-14288"/>
            <a:ext cx="12172950" cy="6872288"/>
          </a:xfrm>
          <a:prstGeom prst="rect">
            <a:avLst/>
          </a:prstGeom>
        </p:spPr>
      </p:pic>
      <p:sp>
        <p:nvSpPr>
          <p:cNvPr id="2" name="標題 1"/>
          <p:cNvSpPr>
            <a:spLocks noGrp="1"/>
          </p:cNvSpPr>
          <p:nvPr>
            <p:ph type="title"/>
          </p:nvPr>
        </p:nvSpPr>
        <p:spPr/>
        <p:txBody>
          <a:bodyPr/>
          <a:lstStyle/>
          <a:p>
            <a:r>
              <a:rPr lang="zh-TW" altLang="en-US" dirty="0" smtClean="0"/>
              <a:t>今天聊甚麼</a:t>
            </a:r>
            <a:r>
              <a:rPr lang="en-US" altLang="zh-TW" dirty="0" smtClean="0"/>
              <a:t>?</a:t>
            </a:r>
            <a:endParaRPr lang="zh-TW" altLang="en-US" dirty="0"/>
          </a:p>
        </p:txBody>
      </p:sp>
      <p:graphicFrame>
        <p:nvGraphicFramePr>
          <p:cNvPr id="4" name="資料庫圖表 3"/>
          <p:cNvGraphicFramePr/>
          <p:nvPr>
            <p:extLst>
              <p:ext uri="{D42A27DB-BD31-4B8C-83A1-F6EECF244321}">
                <p14:modId xmlns:p14="http://schemas.microsoft.com/office/powerpoint/2010/main" val="3614380454"/>
              </p:ext>
            </p:extLst>
          </p:nvPr>
        </p:nvGraphicFramePr>
        <p:xfrm>
          <a:off x="838200" y="665572"/>
          <a:ext cx="10333445" cy="586585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48488724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rotWithShape="1">
          <a:blip r:embed="rId2"/>
          <a:srcRect l="9736" t="27590" r="41849" b="24068"/>
          <a:stretch/>
        </p:blipFill>
        <p:spPr>
          <a:xfrm>
            <a:off x="1320050" y="1286029"/>
            <a:ext cx="8751413" cy="5243108"/>
          </a:xfrm>
          <a:prstGeom prst="rect">
            <a:avLst/>
          </a:prstGeom>
        </p:spPr>
      </p:pic>
      <p:sp>
        <p:nvSpPr>
          <p:cNvPr id="2" name="標題 1"/>
          <p:cNvSpPr>
            <a:spLocks noGrp="1"/>
          </p:cNvSpPr>
          <p:nvPr>
            <p:ph type="title"/>
          </p:nvPr>
        </p:nvSpPr>
        <p:spPr>
          <a:xfrm>
            <a:off x="138362" y="2023684"/>
            <a:ext cx="1369596" cy="1325563"/>
          </a:xfrm>
        </p:spPr>
        <p:txBody>
          <a:bodyPr>
            <a:normAutofit fontScale="90000"/>
          </a:bodyPr>
          <a:lstStyle/>
          <a:p>
            <a:pPr algn="ctr"/>
            <a:r>
              <a:rPr lang="en-US" altLang="zh-TW" dirty="0" smtClean="0"/>
              <a:t>108</a:t>
            </a:r>
            <a:br>
              <a:rPr lang="en-US" altLang="zh-TW" dirty="0" smtClean="0"/>
            </a:br>
            <a:r>
              <a:rPr lang="zh-TW" altLang="en-US" dirty="0" smtClean="0"/>
              <a:t> 學測</a:t>
            </a:r>
            <a:endParaRPr lang="zh-TW" altLang="en-US" dirty="0"/>
          </a:p>
        </p:txBody>
      </p:sp>
      <p:sp>
        <p:nvSpPr>
          <p:cNvPr id="5" name="文本框 19"/>
          <p:cNvSpPr txBox="1"/>
          <p:nvPr/>
        </p:nvSpPr>
        <p:spPr>
          <a:xfrm>
            <a:off x="689003" y="564520"/>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defTabSz="457200">
              <a:defRPr/>
            </a:pPr>
            <a:endParaRPr lang="zh-CN" altLang="en-US" sz="11500" dirty="0">
              <a:solidFill>
                <a:srgbClr val="0D3A58"/>
              </a:solidFill>
              <a:latin typeface="Bloody Impact" panose="02000506000000020004" pitchFamily="2" charset="0"/>
              <a:ea typeface="微软雅黑"/>
            </a:endParaRPr>
          </a:p>
        </p:txBody>
      </p:sp>
      <p:sp>
        <p:nvSpPr>
          <p:cNvPr id="6" name="文本框 4"/>
          <p:cNvSpPr txBox="1"/>
          <p:nvPr/>
        </p:nvSpPr>
        <p:spPr>
          <a:xfrm>
            <a:off x="2381954" y="534545"/>
            <a:ext cx="8839040" cy="769441"/>
          </a:xfrm>
          <a:prstGeom prst="rect">
            <a:avLst/>
          </a:prstGeom>
          <a:noFill/>
        </p:spPr>
        <p:txBody>
          <a:bodyPr wrap="square" rtlCol="0">
            <a:spAutoFit/>
          </a:bodyPr>
          <a:lstStyle/>
          <a:p>
            <a:pPr defTabSz="457200">
              <a:defRPr/>
            </a:pPr>
            <a:r>
              <a:rPr lang="en-US" altLang="zh-TW" sz="4400" dirty="0" smtClean="0">
                <a:solidFill>
                  <a:prstClr val="white"/>
                </a:solidFill>
                <a:latin typeface="華康儷中黑(P)" panose="020B0500000000000000" pitchFamily="34" charset="-120"/>
                <a:ea typeface="華康儷中黑(P)" panose="020B0500000000000000" pitchFamily="34" charset="-120"/>
              </a:rPr>
              <a:t>1.8</a:t>
            </a:r>
            <a:r>
              <a:rPr lang="zh-TW" altLang="en-US" sz="4400" dirty="0" smtClean="0">
                <a:solidFill>
                  <a:prstClr val="white"/>
                </a:solidFill>
                <a:latin typeface="華康儷中黑(P)" panose="020B0500000000000000" pitchFamily="34" charset="-120"/>
                <a:ea typeface="華康儷中黑(P)" panose="020B0500000000000000" pitchFamily="34" charset="-120"/>
              </a:rPr>
              <a:t> 考招變革 學測指考 素養題型</a:t>
            </a:r>
            <a:endParaRPr lang="zh-CN" altLang="en-US" sz="4400" dirty="0">
              <a:solidFill>
                <a:prstClr val="white"/>
              </a:solidFill>
              <a:latin typeface="華康儷中黑(P)" panose="020B0500000000000000" pitchFamily="34" charset="-120"/>
              <a:ea typeface="華康儷中黑(P)" panose="020B0500000000000000" pitchFamily="34" charset="-120"/>
            </a:endParaRPr>
          </a:p>
        </p:txBody>
      </p:sp>
    </p:spTree>
    <p:extLst>
      <p:ext uri="{BB962C8B-B14F-4D97-AF65-F5344CB8AC3E}">
        <p14:creationId xmlns:p14="http://schemas.microsoft.com/office/powerpoint/2010/main" val="268682752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rotWithShape="1">
          <a:blip r:embed="rId2"/>
          <a:srcRect l="10132" t="30537" r="40131" b="41078"/>
          <a:stretch/>
        </p:blipFill>
        <p:spPr>
          <a:xfrm>
            <a:off x="1257476" y="2114550"/>
            <a:ext cx="10737909" cy="3676921"/>
          </a:xfrm>
          <a:prstGeom prst="rect">
            <a:avLst/>
          </a:prstGeom>
        </p:spPr>
      </p:pic>
      <p:sp>
        <p:nvSpPr>
          <p:cNvPr id="6" name="標題 1"/>
          <p:cNvSpPr txBox="1">
            <a:spLocks/>
          </p:cNvSpPr>
          <p:nvPr/>
        </p:nvSpPr>
        <p:spPr>
          <a:xfrm>
            <a:off x="535908" y="3057944"/>
            <a:ext cx="1343525" cy="1325563"/>
          </a:xfrm>
          <a:prstGeom prst="rect">
            <a:avLst/>
          </a:prstGeom>
        </p:spPr>
        <p:txBody>
          <a:bodyP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108</a:t>
            </a:r>
            <a:br>
              <a:rPr kumimoji="0" lang="en-US" altLang="zh-TW" sz="4400" b="0"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br>
            <a:r>
              <a:rPr kumimoji="0" lang="zh-TW" altLang="en-US" sz="4400" b="0" i="0" u="none" strike="noStrike" kern="1200" cap="none" spc="0" normalizeH="0" baseline="0" noProof="0" dirty="0" smtClean="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rPr>
              <a:t>學測</a:t>
            </a:r>
            <a:endParaRPr kumimoji="0" lang="zh-TW" altLang="en-US" sz="4400" b="0" i="0" u="none" strike="noStrike" kern="1200" cap="none" spc="0" normalizeH="0" baseline="0" noProof="0" dirty="0">
              <a:ln>
                <a:noFill/>
              </a:ln>
              <a:solidFill>
                <a:prstClr val="black"/>
              </a:solidFill>
              <a:effectLst/>
              <a:uLnTx/>
              <a:uFillTx/>
              <a:latin typeface="Times New Roman" panose="02020603050405020304" pitchFamily="18" charset="0"/>
              <a:ea typeface="標楷體" panose="03000509000000000000" pitchFamily="65" charset="-120"/>
              <a:cs typeface="Times New Roman" panose="02020603050405020304" pitchFamily="18" charset="0"/>
            </a:endParaRPr>
          </a:p>
        </p:txBody>
      </p:sp>
      <p:sp>
        <p:nvSpPr>
          <p:cNvPr id="5" name="文本框 19"/>
          <p:cNvSpPr txBox="1"/>
          <p:nvPr/>
        </p:nvSpPr>
        <p:spPr>
          <a:xfrm>
            <a:off x="689003" y="564520"/>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defTabSz="457200">
              <a:defRPr/>
            </a:pPr>
            <a:endParaRPr lang="zh-CN" altLang="en-US" sz="11500" dirty="0">
              <a:solidFill>
                <a:srgbClr val="0D3A58"/>
              </a:solidFill>
              <a:latin typeface="Bloody Impact" panose="02000506000000020004" pitchFamily="2" charset="0"/>
              <a:ea typeface="微软雅黑"/>
            </a:endParaRPr>
          </a:p>
        </p:txBody>
      </p:sp>
      <p:sp>
        <p:nvSpPr>
          <p:cNvPr id="7" name="文本框 4"/>
          <p:cNvSpPr txBox="1"/>
          <p:nvPr/>
        </p:nvSpPr>
        <p:spPr>
          <a:xfrm>
            <a:off x="2381954" y="534545"/>
            <a:ext cx="8839040" cy="769441"/>
          </a:xfrm>
          <a:prstGeom prst="rect">
            <a:avLst/>
          </a:prstGeom>
          <a:noFill/>
        </p:spPr>
        <p:txBody>
          <a:bodyPr wrap="square" rtlCol="0">
            <a:spAutoFit/>
          </a:bodyPr>
          <a:lstStyle/>
          <a:p>
            <a:pPr defTabSz="457200">
              <a:defRPr/>
            </a:pPr>
            <a:r>
              <a:rPr lang="en-US" altLang="zh-TW" sz="4400" dirty="0" smtClean="0">
                <a:solidFill>
                  <a:prstClr val="white"/>
                </a:solidFill>
                <a:latin typeface="華康儷中黑(P)" panose="020B0500000000000000" pitchFamily="34" charset="-120"/>
                <a:ea typeface="華康儷中黑(P)" panose="020B0500000000000000" pitchFamily="34" charset="-120"/>
              </a:rPr>
              <a:t>1.10</a:t>
            </a:r>
            <a:r>
              <a:rPr lang="zh-TW" altLang="en-US" sz="4400" dirty="0" smtClean="0">
                <a:solidFill>
                  <a:prstClr val="white"/>
                </a:solidFill>
                <a:latin typeface="華康儷中黑(P)" panose="020B0500000000000000" pitchFamily="34" charset="-120"/>
                <a:ea typeface="華康儷中黑(P)" panose="020B0500000000000000" pitchFamily="34" charset="-120"/>
              </a:rPr>
              <a:t> 考招變革 學測指考 素養題型</a:t>
            </a:r>
            <a:endParaRPr lang="zh-CN" altLang="en-US" sz="4400" dirty="0">
              <a:solidFill>
                <a:prstClr val="white"/>
              </a:solidFill>
              <a:latin typeface="華康儷中黑(P)" panose="020B0500000000000000" pitchFamily="34" charset="-120"/>
              <a:ea typeface="華康儷中黑(P)" panose="020B0500000000000000" pitchFamily="34" charset="-120"/>
            </a:endParaRPr>
          </a:p>
        </p:txBody>
      </p:sp>
    </p:spTree>
    <p:extLst>
      <p:ext uri="{BB962C8B-B14F-4D97-AF65-F5344CB8AC3E}">
        <p14:creationId xmlns:p14="http://schemas.microsoft.com/office/powerpoint/2010/main" val="184734501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rotWithShape="1">
          <a:blip r:embed="rId2"/>
          <a:srcRect l="9869" t="30318" r="41316" b="16393"/>
          <a:stretch/>
        </p:blipFill>
        <p:spPr>
          <a:xfrm>
            <a:off x="2381954" y="1541691"/>
            <a:ext cx="7665999" cy="5021126"/>
          </a:xfrm>
          <a:prstGeom prst="rect">
            <a:avLst/>
          </a:prstGeom>
        </p:spPr>
      </p:pic>
      <p:sp>
        <p:nvSpPr>
          <p:cNvPr id="5" name="標題 1"/>
          <p:cNvSpPr>
            <a:spLocks noGrp="1"/>
          </p:cNvSpPr>
          <p:nvPr>
            <p:ph type="title"/>
          </p:nvPr>
        </p:nvSpPr>
        <p:spPr>
          <a:xfrm>
            <a:off x="556319" y="2464808"/>
            <a:ext cx="1343525" cy="1325563"/>
          </a:xfrm>
        </p:spPr>
        <p:txBody>
          <a:bodyPr>
            <a:normAutofit/>
          </a:bodyPr>
          <a:lstStyle/>
          <a:p>
            <a:pPr algn="ctr"/>
            <a:r>
              <a:rPr lang="en-US" altLang="zh-TW" dirty="0" smtClean="0"/>
              <a:t>108</a:t>
            </a:r>
            <a:br>
              <a:rPr lang="en-US" altLang="zh-TW" dirty="0" smtClean="0"/>
            </a:br>
            <a:r>
              <a:rPr lang="zh-TW" altLang="en-US" dirty="0" smtClean="0"/>
              <a:t>學</a:t>
            </a:r>
            <a:r>
              <a:rPr lang="zh-TW" altLang="en-US" dirty="0"/>
              <a:t>測</a:t>
            </a:r>
          </a:p>
        </p:txBody>
      </p:sp>
      <p:sp>
        <p:nvSpPr>
          <p:cNvPr id="6" name="文本框 19"/>
          <p:cNvSpPr txBox="1"/>
          <p:nvPr/>
        </p:nvSpPr>
        <p:spPr>
          <a:xfrm>
            <a:off x="689003" y="564520"/>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defTabSz="457200">
              <a:defRPr/>
            </a:pPr>
            <a:endParaRPr lang="zh-CN" altLang="en-US" sz="11500" dirty="0">
              <a:solidFill>
                <a:srgbClr val="0D3A58"/>
              </a:solidFill>
              <a:latin typeface="Bloody Impact" panose="02000506000000020004" pitchFamily="2" charset="0"/>
              <a:ea typeface="微软雅黑"/>
            </a:endParaRPr>
          </a:p>
        </p:txBody>
      </p:sp>
      <p:sp>
        <p:nvSpPr>
          <p:cNvPr id="7" name="文本框 4"/>
          <p:cNvSpPr txBox="1"/>
          <p:nvPr/>
        </p:nvSpPr>
        <p:spPr>
          <a:xfrm>
            <a:off x="2381954" y="534545"/>
            <a:ext cx="8839040" cy="769441"/>
          </a:xfrm>
          <a:prstGeom prst="rect">
            <a:avLst/>
          </a:prstGeom>
          <a:noFill/>
        </p:spPr>
        <p:txBody>
          <a:bodyPr wrap="square" rtlCol="0">
            <a:spAutoFit/>
          </a:bodyPr>
          <a:lstStyle/>
          <a:p>
            <a:pPr defTabSz="457200">
              <a:defRPr/>
            </a:pPr>
            <a:r>
              <a:rPr lang="en-US" altLang="zh-TW" sz="4400" dirty="0" smtClean="0">
                <a:solidFill>
                  <a:prstClr val="white"/>
                </a:solidFill>
                <a:latin typeface="華康儷中黑(P)" panose="020B0500000000000000" pitchFamily="34" charset="-120"/>
                <a:ea typeface="華康儷中黑(P)" panose="020B0500000000000000" pitchFamily="34" charset="-120"/>
              </a:rPr>
              <a:t>1.11</a:t>
            </a:r>
            <a:r>
              <a:rPr lang="zh-TW" altLang="en-US" sz="4400" dirty="0" smtClean="0">
                <a:solidFill>
                  <a:prstClr val="white"/>
                </a:solidFill>
                <a:latin typeface="華康儷中黑(P)" panose="020B0500000000000000" pitchFamily="34" charset="-120"/>
                <a:ea typeface="華康儷中黑(P)" panose="020B0500000000000000" pitchFamily="34" charset="-120"/>
              </a:rPr>
              <a:t> 考招變革 學測指考 素養題型</a:t>
            </a:r>
            <a:endParaRPr lang="zh-CN" altLang="en-US" sz="4400" dirty="0">
              <a:solidFill>
                <a:prstClr val="white"/>
              </a:solidFill>
              <a:latin typeface="華康儷中黑(P)" panose="020B0500000000000000" pitchFamily="34" charset="-120"/>
              <a:ea typeface="華康儷中黑(P)" panose="020B0500000000000000" pitchFamily="34" charset="-120"/>
            </a:endParaRPr>
          </a:p>
        </p:txBody>
      </p:sp>
    </p:spTree>
    <p:extLst>
      <p:ext uri="{BB962C8B-B14F-4D97-AF65-F5344CB8AC3E}">
        <p14:creationId xmlns:p14="http://schemas.microsoft.com/office/powerpoint/2010/main" val="354373342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164433" y="2386431"/>
            <a:ext cx="1534637" cy="1325563"/>
          </a:xfrm>
        </p:spPr>
        <p:txBody>
          <a:bodyPr>
            <a:normAutofit fontScale="90000"/>
          </a:bodyPr>
          <a:lstStyle/>
          <a:p>
            <a:pPr algn="ctr"/>
            <a:r>
              <a:rPr lang="en-US" altLang="zh-TW" dirty="0" smtClean="0"/>
              <a:t>108</a:t>
            </a:r>
            <a:br>
              <a:rPr lang="en-US" altLang="zh-TW" dirty="0" smtClean="0"/>
            </a:br>
            <a:r>
              <a:rPr lang="zh-TW" altLang="en-US" dirty="0" smtClean="0"/>
              <a:t>學測</a:t>
            </a:r>
            <a:r>
              <a:rPr lang="en-US" altLang="zh-TW" dirty="0" smtClean="0"/>
              <a:t/>
            </a:r>
            <a:br>
              <a:rPr lang="en-US" altLang="zh-TW" dirty="0" smtClean="0"/>
            </a:br>
            <a:r>
              <a:rPr lang="zh-TW" altLang="en-US" sz="2200" dirty="0" smtClean="0"/>
              <a:t>下頁為題組</a:t>
            </a:r>
            <a:endParaRPr lang="zh-TW" altLang="en-US" sz="2200" dirty="0"/>
          </a:p>
        </p:txBody>
      </p:sp>
      <p:pic>
        <p:nvPicPr>
          <p:cNvPr id="6" name="圖片 5"/>
          <p:cNvPicPr>
            <a:picLocks noChangeAspect="1"/>
          </p:cNvPicPr>
          <p:nvPr/>
        </p:nvPicPr>
        <p:blipFill rotWithShape="1">
          <a:blip r:embed="rId2"/>
          <a:srcRect l="10131" t="21327" r="40754" b="28235"/>
          <a:stretch/>
        </p:blipFill>
        <p:spPr>
          <a:xfrm>
            <a:off x="2365275" y="1397791"/>
            <a:ext cx="8267890" cy="5094449"/>
          </a:xfrm>
          <a:prstGeom prst="rect">
            <a:avLst/>
          </a:prstGeom>
        </p:spPr>
      </p:pic>
      <p:sp>
        <p:nvSpPr>
          <p:cNvPr id="4" name="文本框 19"/>
          <p:cNvSpPr txBox="1"/>
          <p:nvPr/>
        </p:nvSpPr>
        <p:spPr>
          <a:xfrm>
            <a:off x="689003" y="564520"/>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defTabSz="457200">
              <a:defRPr/>
            </a:pPr>
            <a:endParaRPr lang="zh-CN" altLang="en-US" sz="11500" dirty="0">
              <a:solidFill>
                <a:srgbClr val="0D3A58"/>
              </a:solidFill>
              <a:latin typeface="Bloody Impact" panose="02000506000000020004" pitchFamily="2" charset="0"/>
              <a:ea typeface="微软雅黑"/>
            </a:endParaRPr>
          </a:p>
        </p:txBody>
      </p:sp>
      <p:sp>
        <p:nvSpPr>
          <p:cNvPr id="5" name="文本框 4"/>
          <p:cNvSpPr txBox="1"/>
          <p:nvPr/>
        </p:nvSpPr>
        <p:spPr>
          <a:xfrm>
            <a:off x="2381954" y="534545"/>
            <a:ext cx="8839040" cy="769441"/>
          </a:xfrm>
          <a:prstGeom prst="rect">
            <a:avLst/>
          </a:prstGeom>
          <a:noFill/>
        </p:spPr>
        <p:txBody>
          <a:bodyPr wrap="square" rtlCol="0">
            <a:spAutoFit/>
          </a:bodyPr>
          <a:lstStyle/>
          <a:p>
            <a:pPr defTabSz="457200">
              <a:defRPr/>
            </a:pPr>
            <a:r>
              <a:rPr lang="en-US" altLang="zh-TW" sz="4400" dirty="0" smtClean="0">
                <a:solidFill>
                  <a:prstClr val="white"/>
                </a:solidFill>
                <a:latin typeface="華康儷中黑(P)" panose="020B0500000000000000" pitchFamily="34" charset="-120"/>
                <a:ea typeface="華康儷中黑(P)" panose="020B0500000000000000" pitchFamily="34" charset="-120"/>
              </a:rPr>
              <a:t>1.12</a:t>
            </a:r>
            <a:r>
              <a:rPr lang="zh-TW" altLang="en-US" sz="4400" dirty="0" smtClean="0">
                <a:solidFill>
                  <a:prstClr val="white"/>
                </a:solidFill>
                <a:latin typeface="華康儷中黑(P)" panose="020B0500000000000000" pitchFamily="34" charset="-120"/>
                <a:ea typeface="華康儷中黑(P)" panose="020B0500000000000000" pitchFamily="34" charset="-120"/>
              </a:rPr>
              <a:t> 考招變革 學測指考 素養題型</a:t>
            </a:r>
            <a:endParaRPr lang="zh-CN" altLang="en-US" sz="4400" dirty="0">
              <a:solidFill>
                <a:prstClr val="white"/>
              </a:solidFill>
              <a:latin typeface="華康儷中黑(P)" panose="020B0500000000000000" pitchFamily="34" charset="-120"/>
              <a:ea typeface="華康儷中黑(P)" panose="020B0500000000000000" pitchFamily="34" charset="-120"/>
            </a:endParaRPr>
          </a:p>
        </p:txBody>
      </p:sp>
    </p:spTree>
    <p:extLst>
      <p:ext uri="{BB962C8B-B14F-4D97-AF65-F5344CB8AC3E}">
        <p14:creationId xmlns:p14="http://schemas.microsoft.com/office/powerpoint/2010/main" val="1097153754"/>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rotWithShape="1">
          <a:blip r:embed="rId2"/>
          <a:srcRect l="10162" t="32730" r="41728" b="28016"/>
          <a:stretch/>
        </p:blipFill>
        <p:spPr>
          <a:xfrm>
            <a:off x="2704011" y="2031141"/>
            <a:ext cx="9309547" cy="4557581"/>
          </a:xfrm>
          <a:prstGeom prst="rect">
            <a:avLst/>
          </a:prstGeom>
        </p:spPr>
      </p:pic>
      <p:sp>
        <p:nvSpPr>
          <p:cNvPr id="6" name="標題 1"/>
          <p:cNvSpPr txBox="1">
            <a:spLocks/>
          </p:cNvSpPr>
          <p:nvPr/>
        </p:nvSpPr>
        <p:spPr>
          <a:xfrm>
            <a:off x="689003" y="2361156"/>
            <a:ext cx="1534637" cy="1325563"/>
          </a:xfrm>
          <a:prstGeom prst="rect">
            <a:avLst/>
          </a:prstGeom>
        </p:spPr>
        <p:txBody>
          <a:bodyPr vert="horz" lIns="91440" tIns="45720" rIns="91440" bIns="45720" rtlCol="0" anchor="ct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black"/>
                </a:solidFill>
                <a:effectLst/>
                <a:uLnTx/>
                <a:uFillTx/>
                <a:latin typeface="Calibri Light" panose="020F0302020204030204"/>
                <a:ea typeface="新細明體" panose="02020500000000000000" pitchFamily="18" charset="-120"/>
                <a:cs typeface="+mj-cs"/>
              </a:rPr>
              <a:t>108</a:t>
            </a:r>
            <a:br>
              <a:rPr kumimoji="0" lang="en-US" altLang="zh-TW" sz="4400" b="0" i="0" u="none" strike="noStrike" kern="1200" cap="none" spc="0" normalizeH="0" baseline="0" noProof="0" dirty="0" smtClean="0">
                <a:ln>
                  <a:noFill/>
                </a:ln>
                <a:solidFill>
                  <a:prstClr val="black"/>
                </a:solidFill>
                <a:effectLst/>
                <a:uLnTx/>
                <a:uFillTx/>
                <a:latin typeface="Calibri Light" panose="020F0302020204030204"/>
                <a:ea typeface="新細明體" panose="02020500000000000000" pitchFamily="18" charset="-120"/>
                <a:cs typeface="+mj-cs"/>
              </a:rPr>
            </a:br>
            <a:r>
              <a:rPr kumimoji="0" lang="zh-TW" altLang="en-US" sz="4400" b="0" i="0" u="none" strike="noStrike" kern="1200" cap="none" spc="0" normalizeH="0" baseline="0" noProof="0" dirty="0" smtClean="0">
                <a:ln>
                  <a:noFill/>
                </a:ln>
                <a:solidFill>
                  <a:prstClr val="black"/>
                </a:solidFill>
                <a:effectLst/>
                <a:uLnTx/>
                <a:uFillTx/>
                <a:latin typeface="Calibri Light" panose="020F0302020204030204"/>
                <a:ea typeface="新細明體" panose="02020500000000000000" pitchFamily="18" charset="-120"/>
                <a:cs typeface="+mj-cs"/>
              </a:rPr>
              <a:t>學測</a:t>
            </a:r>
            <a:r>
              <a:rPr kumimoji="0" lang="en-US" altLang="zh-TW" sz="4400" b="0" i="0" u="none" strike="noStrike" kern="1200" cap="none" spc="0" normalizeH="0" baseline="0" noProof="0" dirty="0" smtClean="0">
                <a:ln>
                  <a:noFill/>
                </a:ln>
                <a:solidFill>
                  <a:prstClr val="black"/>
                </a:solidFill>
                <a:effectLst/>
                <a:uLnTx/>
                <a:uFillTx/>
                <a:latin typeface="Calibri Light" panose="020F0302020204030204"/>
                <a:ea typeface="新細明體" panose="02020500000000000000" pitchFamily="18" charset="-120"/>
                <a:cs typeface="+mj-cs"/>
              </a:rPr>
              <a:t/>
            </a:r>
            <a:br>
              <a:rPr kumimoji="0" lang="en-US" altLang="zh-TW" sz="4400" b="0" i="0" u="none" strike="noStrike" kern="1200" cap="none" spc="0" normalizeH="0" baseline="0" noProof="0" dirty="0" smtClean="0">
                <a:ln>
                  <a:noFill/>
                </a:ln>
                <a:solidFill>
                  <a:prstClr val="black"/>
                </a:solidFill>
                <a:effectLst/>
                <a:uLnTx/>
                <a:uFillTx/>
                <a:latin typeface="Calibri Light" panose="020F0302020204030204"/>
                <a:ea typeface="新細明體" panose="02020500000000000000" pitchFamily="18" charset="-120"/>
                <a:cs typeface="+mj-cs"/>
              </a:rPr>
            </a:br>
            <a:r>
              <a:rPr kumimoji="0" lang="zh-TW" altLang="en-US" sz="2200" b="0" i="0" u="none" strike="noStrike" kern="1200" cap="none" spc="0" normalizeH="0" baseline="0" noProof="0" dirty="0">
                <a:ln>
                  <a:noFill/>
                </a:ln>
                <a:solidFill>
                  <a:prstClr val="black"/>
                </a:solidFill>
                <a:effectLst/>
                <a:uLnTx/>
                <a:uFillTx/>
                <a:latin typeface="Calibri Light" panose="020F0302020204030204"/>
                <a:ea typeface="新細明體" panose="02020500000000000000" pitchFamily="18" charset="-120"/>
                <a:cs typeface="+mj-cs"/>
              </a:rPr>
              <a:t>上</a:t>
            </a:r>
            <a:r>
              <a:rPr kumimoji="0" lang="zh-TW" altLang="en-US" sz="2200" b="0" i="0" u="none" strike="noStrike" kern="1200" cap="none" spc="0" normalizeH="0" baseline="0" noProof="0" dirty="0" smtClean="0">
                <a:ln>
                  <a:noFill/>
                </a:ln>
                <a:solidFill>
                  <a:prstClr val="black"/>
                </a:solidFill>
                <a:effectLst/>
                <a:uLnTx/>
                <a:uFillTx/>
                <a:latin typeface="Calibri Light" panose="020F0302020204030204"/>
                <a:ea typeface="新細明體" panose="02020500000000000000" pitchFamily="18" charset="-120"/>
                <a:cs typeface="+mj-cs"/>
              </a:rPr>
              <a:t>頁為題目</a:t>
            </a:r>
            <a:endParaRPr kumimoji="0" lang="zh-TW" altLang="en-US" sz="2200" b="0" i="0" u="none" strike="noStrike" kern="1200" cap="none" spc="0" normalizeH="0" baseline="0" noProof="0" dirty="0">
              <a:ln>
                <a:noFill/>
              </a:ln>
              <a:solidFill>
                <a:prstClr val="black"/>
              </a:solidFill>
              <a:effectLst/>
              <a:uLnTx/>
              <a:uFillTx/>
              <a:latin typeface="Calibri Light" panose="020F0302020204030204"/>
              <a:ea typeface="新細明體" panose="02020500000000000000" pitchFamily="18" charset="-120"/>
              <a:cs typeface="+mj-cs"/>
            </a:endParaRPr>
          </a:p>
        </p:txBody>
      </p:sp>
      <p:sp>
        <p:nvSpPr>
          <p:cNvPr id="5" name="文本框 19"/>
          <p:cNvSpPr txBox="1"/>
          <p:nvPr/>
        </p:nvSpPr>
        <p:spPr>
          <a:xfrm>
            <a:off x="689003" y="564520"/>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defTabSz="457200">
              <a:defRPr/>
            </a:pPr>
            <a:endParaRPr lang="zh-CN" altLang="en-US" sz="11500" dirty="0">
              <a:solidFill>
                <a:srgbClr val="0D3A58"/>
              </a:solidFill>
              <a:latin typeface="Bloody Impact" panose="02000506000000020004" pitchFamily="2" charset="0"/>
              <a:ea typeface="微软雅黑"/>
            </a:endParaRPr>
          </a:p>
        </p:txBody>
      </p:sp>
      <p:sp>
        <p:nvSpPr>
          <p:cNvPr id="7" name="文本框 4"/>
          <p:cNvSpPr txBox="1"/>
          <p:nvPr/>
        </p:nvSpPr>
        <p:spPr>
          <a:xfrm>
            <a:off x="2381954" y="534545"/>
            <a:ext cx="8839040" cy="769441"/>
          </a:xfrm>
          <a:prstGeom prst="rect">
            <a:avLst/>
          </a:prstGeom>
          <a:noFill/>
        </p:spPr>
        <p:txBody>
          <a:bodyPr wrap="square" rtlCol="0">
            <a:spAutoFit/>
          </a:bodyPr>
          <a:lstStyle/>
          <a:p>
            <a:pPr defTabSz="457200">
              <a:defRPr/>
            </a:pPr>
            <a:r>
              <a:rPr lang="en-US" altLang="zh-TW" sz="4400" dirty="0" smtClean="0">
                <a:solidFill>
                  <a:prstClr val="white"/>
                </a:solidFill>
                <a:latin typeface="華康儷中黑(P)" panose="020B0500000000000000" pitchFamily="34" charset="-120"/>
                <a:ea typeface="華康儷中黑(P)" panose="020B0500000000000000" pitchFamily="34" charset="-120"/>
              </a:rPr>
              <a:t>1.13</a:t>
            </a:r>
            <a:r>
              <a:rPr lang="zh-TW" altLang="en-US" sz="4400" dirty="0" smtClean="0">
                <a:solidFill>
                  <a:prstClr val="white"/>
                </a:solidFill>
                <a:latin typeface="華康儷中黑(P)" panose="020B0500000000000000" pitchFamily="34" charset="-120"/>
                <a:ea typeface="華康儷中黑(P)" panose="020B0500000000000000" pitchFamily="34" charset="-120"/>
              </a:rPr>
              <a:t> 考招變革 學測指考 素養題型</a:t>
            </a:r>
            <a:endParaRPr lang="zh-CN" altLang="en-US" sz="4400" dirty="0">
              <a:solidFill>
                <a:prstClr val="white"/>
              </a:solidFill>
              <a:latin typeface="華康儷中黑(P)" panose="020B0500000000000000" pitchFamily="34" charset="-120"/>
              <a:ea typeface="華康儷中黑(P)" panose="020B0500000000000000" pitchFamily="34" charset="-120"/>
            </a:endParaRPr>
          </a:p>
        </p:txBody>
      </p:sp>
    </p:spTree>
    <p:extLst>
      <p:ext uri="{BB962C8B-B14F-4D97-AF65-F5344CB8AC3E}">
        <p14:creationId xmlns:p14="http://schemas.microsoft.com/office/powerpoint/2010/main" val="1491628953"/>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圖片 3"/>
          <p:cNvPicPr>
            <a:picLocks noChangeAspect="1"/>
          </p:cNvPicPr>
          <p:nvPr/>
        </p:nvPicPr>
        <p:blipFill rotWithShape="1">
          <a:blip r:embed="rId2"/>
          <a:srcRect l="10000" t="28125" r="40263" b="17489"/>
          <a:stretch/>
        </p:blipFill>
        <p:spPr>
          <a:xfrm>
            <a:off x="2564154" y="1502529"/>
            <a:ext cx="7833879" cy="5139688"/>
          </a:xfrm>
          <a:prstGeom prst="rect">
            <a:avLst/>
          </a:prstGeom>
        </p:spPr>
      </p:pic>
      <p:sp>
        <p:nvSpPr>
          <p:cNvPr id="5" name="標題 1"/>
          <p:cNvSpPr txBox="1">
            <a:spLocks/>
          </p:cNvSpPr>
          <p:nvPr/>
        </p:nvSpPr>
        <p:spPr>
          <a:xfrm>
            <a:off x="829035" y="2191634"/>
            <a:ext cx="1343525"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black"/>
                </a:solidFill>
                <a:effectLst/>
                <a:uLnTx/>
                <a:uFillTx/>
                <a:latin typeface="Calibri Light" panose="020F0302020204030204"/>
                <a:ea typeface="新細明體" panose="02020500000000000000" pitchFamily="18" charset="-120"/>
                <a:cs typeface="+mj-cs"/>
              </a:rPr>
              <a:t>108</a:t>
            </a:r>
            <a:br>
              <a:rPr kumimoji="0" lang="en-US" altLang="zh-TW" sz="4400" b="0" i="0" u="none" strike="noStrike" kern="1200" cap="none" spc="0" normalizeH="0" baseline="0" noProof="0" dirty="0" smtClean="0">
                <a:ln>
                  <a:noFill/>
                </a:ln>
                <a:solidFill>
                  <a:prstClr val="black"/>
                </a:solidFill>
                <a:effectLst/>
                <a:uLnTx/>
                <a:uFillTx/>
                <a:latin typeface="Calibri Light" panose="020F0302020204030204"/>
                <a:ea typeface="新細明體" panose="02020500000000000000" pitchFamily="18" charset="-120"/>
                <a:cs typeface="+mj-cs"/>
              </a:rPr>
            </a:br>
            <a:r>
              <a:rPr kumimoji="0" lang="zh-TW" altLang="en-US" sz="4400" b="0" i="0" u="none" strike="noStrike" kern="1200" cap="none" spc="0" normalizeH="0" baseline="0" noProof="0" dirty="0" smtClean="0">
                <a:ln>
                  <a:noFill/>
                </a:ln>
                <a:solidFill>
                  <a:prstClr val="black"/>
                </a:solidFill>
                <a:effectLst/>
                <a:uLnTx/>
                <a:uFillTx/>
                <a:latin typeface="Calibri Light" panose="020F0302020204030204"/>
                <a:ea typeface="新細明體" panose="02020500000000000000" pitchFamily="18" charset="-120"/>
                <a:cs typeface="+mj-cs"/>
              </a:rPr>
              <a:t>學測</a:t>
            </a:r>
            <a:endParaRPr kumimoji="0" lang="zh-TW" altLang="en-US" sz="4400" b="0" i="0" u="none" strike="noStrike" kern="1200" cap="none" spc="0" normalizeH="0" baseline="0" noProof="0" dirty="0">
              <a:ln>
                <a:noFill/>
              </a:ln>
              <a:solidFill>
                <a:prstClr val="black"/>
              </a:solidFill>
              <a:effectLst/>
              <a:uLnTx/>
              <a:uFillTx/>
              <a:latin typeface="Calibri Light" panose="020F0302020204030204"/>
              <a:ea typeface="新細明體" panose="02020500000000000000" pitchFamily="18" charset="-120"/>
              <a:cs typeface="+mj-cs"/>
            </a:endParaRPr>
          </a:p>
        </p:txBody>
      </p:sp>
      <p:sp>
        <p:nvSpPr>
          <p:cNvPr id="6" name="文本框 19"/>
          <p:cNvSpPr txBox="1"/>
          <p:nvPr/>
        </p:nvSpPr>
        <p:spPr>
          <a:xfrm>
            <a:off x="689003" y="564520"/>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defTabSz="457200">
              <a:defRPr/>
            </a:pPr>
            <a:endParaRPr lang="zh-CN" altLang="en-US" sz="11500" dirty="0">
              <a:solidFill>
                <a:srgbClr val="0D3A58"/>
              </a:solidFill>
              <a:latin typeface="Bloody Impact" panose="02000506000000020004" pitchFamily="2" charset="0"/>
              <a:ea typeface="微软雅黑"/>
            </a:endParaRPr>
          </a:p>
        </p:txBody>
      </p:sp>
      <p:sp>
        <p:nvSpPr>
          <p:cNvPr id="7" name="文本框 4"/>
          <p:cNvSpPr txBox="1"/>
          <p:nvPr/>
        </p:nvSpPr>
        <p:spPr>
          <a:xfrm>
            <a:off x="2381954" y="534545"/>
            <a:ext cx="8839040" cy="769441"/>
          </a:xfrm>
          <a:prstGeom prst="rect">
            <a:avLst/>
          </a:prstGeom>
          <a:noFill/>
        </p:spPr>
        <p:txBody>
          <a:bodyPr wrap="square" rtlCol="0">
            <a:spAutoFit/>
          </a:bodyPr>
          <a:lstStyle/>
          <a:p>
            <a:pPr defTabSz="457200">
              <a:defRPr/>
            </a:pPr>
            <a:r>
              <a:rPr lang="en-US" altLang="zh-TW" sz="4400" dirty="0" smtClean="0">
                <a:solidFill>
                  <a:prstClr val="white"/>
                </a:solidFill>
                <a:latin typeface="華康儷中黑(P)" panose="020B0500000000000000" pitchFamily="34" charset="-120"/>
                <a:ea typeface="華康儷中黑(P)" panose="020B0500000000000000" pitchFamily="34" charset="-120"/>
              </a:rPr>
              <a:t>1.14</a:t>
            </a:r>
            <a:r>
              <a:rPr lang="zh-TW" altLang="en-US" sz="4400" dirty="0" smtClean="0">
                <a:solidFill>
                  <a:prstClr val="white"/>
                </a:solidFill>
                <a:latin typeface="華康儷中黑(P)" panose="020B0500000000000000" pitchFamily="34" charset="-120"/>
                <a:ea typeface="華康儷中黑(P)" panose="020B0500000000000000" pitchFamily="34" charset="-120"/>
              </a:rPr>
              <a:t> 考招變革 學測指考 素養題型</a:t>
            </a:r>
            <a:endParaRPr lang="zh-CN" altLang="en-US" sz="4400" dirty="0">
              <a:solidFill>
                <a:prstClr val="white"/>
              </a:solidFill>
              <a:latin typeface="華康儷中黑(P)" panose="020B0500000000000000" pitchFamily="34" charset="-120"/>
              <a:ea typeface="華康儷中黑(P)" panose="020B0500000000000000" pitchFamily="34" charset="-120"/>
            </a:endParaRPr>
          </a:p>
        </p:txBody>
      </p:sp>
    </p:spTree>
    <p:extLst>
      <p:ext uri="{BB962C8B-B14F-4D97-AF65-F5344CB8AC3E}">
        <p14:creationId xmlns:p14="http://schemas.microsoft.com/office/powerpoint/2010/main" val="2448389534"/>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19"/>
          <p:cNvSpPr txBox="1"/>
          <p:nvPr/>
        </p:nvSpPr>
        <p:spPr>
          <a:xfrm>
            <a:off x="689003" y="564520"/>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r" defTabSz="457200">
              <a:defRPr/>
            </a:pPr>
            <a:endParaRPr lang="zh-CN" altLang="en-US" sz="11500" dirty="0">
              <a:solidFill>
                <a:srgbClr val="0D3A58"/>
              </a:solidFill>
              <a:latin typeface="Bloody Impact" panose="02000506000000020004" pitchFamily="2" charset="0"/>
              <a:ea typeface="微软雅黑"/>
            </a:endParaRPr>
          </a:p>
        </p:txBody>
      </p:sp>
      <p:sp>
        <p:nvSpPr>
          <p:cNvPr id="5" name="文本框 4"/>
          <p:cNvSpPr txBox="1"/>
          <p:nvPr/>
        </p:nvSpPr>
        <p:spPr>
          <a:xfrm>
            <a:off x="2381954" y="534545"/>
            <a:ext cx="8839040" cy="769441"/>
          </a:xfrm>
          <a:prstGeom prst="rect">
            <a:avLst/>
          </a:prstGeom>
          <a:noFill/>
        </p:spPr>
        <p:txBody>
          <a:bodyPr wrap="square" rtlCol="0">
            <a:spAutoFit/>
          </a:bodyPr>
          <a:lstStyle/>
          <a:p>
            <a:pPr defTabSz="457200">
              <a:defRPr/>
            </a:pPr>
            <a:r>
              <a:rPr lang="en-US" altLang="zh-TW" sz="4400" dirty="0" smtClean="0">
                <a:solidFill>
                  <a:prstClr val="white"/>
                </a:solidFill>
                <a:latin typeface="華康儷中黑(P)" panose="020B0500000000000000" pitchFamily="34" charset="-120"/>
                <a:ea typeface="華康儷中黑(P)" panose="020B0500000000000000" pitchFamily="34" charset="-120"/>
              </a:rPr>
              <a:t>1.15</a:t>
            </a:r>
            <a:r>
              <a:rPr lang="zh-TW" altLang="en-US" sz="4400" dirty="0" smtClean="0">
                <a:solidFill>
                  <a:prstClr val="white"/>
                </a:solidFill>
                <a:latin typeface="華康儷中黑(P)" panose="020B0500000000000000" pitchFamily="34" charset="-120"/>
                <a:ea typeface="華康儷中黑(P)" panose="020B0500000000000000" pitchFamily="34" charset="-120"/>
              </a:rPr>
              <a:t> 考招變革 素養題型 相關訊息</a:t>
            </a:r>
            <a:endParaRPr lang="zh-CN" altLang="en-US" sz="4400" dirty="0">
              <a:solidFill>
                <a:prstClr val="white"/>
              </a:solidFill>
              <a:latin typeface="華康儷中黑(P)" panose="020B0500000000000000" pitchFamily="34" charset="-120"/>
              <a:ea typeface="華康儷中黑(P)" panose="020B0500000000000000" pitchFamily="34" charset="-120"/>
            </a:endParaRPr>
          </a:p>
        </p:txBody>
      </p:sp>
      <p:grpSp>
        <p:nvGrpSpPr>
          <p:cNvPr id="8" name="群組 7"/>
          <p:cNvGrpSpPr/>
          <p:nvPr/>
        </p:nvGrpSpPr>
        <p:grpSpPr>
          <a:xfrm>
            <a:off x="689003" y="1465783"/>
            <a:ext cx="6300788" cy="5196956"/>
            <a:chOff x="1250156" y="1494358"/>
            <a:chExt cx="6300788" cy="5196956"/>
          </a:xfrm>
        </p:grpSpPr>
        <p:pic>
          <p:nvPicPr>
            <p:cNvPr id="1026" name="Picture 2" descr="https://www.unews.com.tw/upload/ckeditor/2078/71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50156" y="1494358"/>
              <a:ext cx="6300788" cy="375478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www.unews.com.tw/upload/ckeditor/2078/71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2275" y="5056556"/>
              <a:ext cx="5416550" cy="1634758"/>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矩形 5"/>
          <p:cNvSpPr/>
          <p:nvPr/>
        </p:nvSpPr>
        <p:spPr>
          <a:xfrm>
            <a:off x="7163344" y="1592884"/>
            <a:ext cx="4580982" cy="5078313"/>
          </a:xfrm>
          <a:prstGeom prst="rect">
            <a:avLst/>
          </a:prstGeom>
        </p:spPr>
        <p:txBody>
          <a:bodyPr wrap="square">
            <a:spAutoFit/>
          </a:bodyPr>
          <a:lstStyle/>
          <a:p>
            <a:r>
              <a:rPr lang="zh-TW" altLang="en-US" sz="2400" u="sng" dirty="0">
                <a:solidFill>
                  <a:srgbClr val="660099"/>
                </a:solidFill>
                <a:latin typeface="標楷體" panose="03000509000000000000" pitchFamily="65" charset="-120"/>
                <a:ea typeface="標楷體" panose="03000509000000000000" pitchFamily="65" charset="-120"/>
                <a:hlinkClick r:id="rId4"/>
              </a:rPr>
              <a:t>面對大考「素養導向」命題，廣泛閱讀各類型長文是致勝關鍵</a:t>
            </a:r>
            <a:r>
              <a:rPr lang="en-US" altLang="zh-TW" sz="2400" u="sng" dirty="0">
                <a:solidFill>
                  <a:srgbClr val="660099"/>
                </a:solidFill>
                <a:latin typeface="標楷體" panose="03000509000000000000" pitchFamily="65" charset="-120"/>
                <a:ea typeface="標楷體" panose="03000509000000000000" pitchFamily="65" charset="-120"/>
                <a:hlinkClick r:id="rId4"/>
              </a:rPr>
              <a:t>-</a:t>
            </a:r>
            <a:r>
              <a:rPr lang="zh-TW" altLang="en-US" sz="2400" u="sng" dirty="0">
                <a:solidFill>
                  <a:srgbClr val="660099"/>
                </a:solidFill>
                <a:latin typeface="標楷體" panose="03000509000000000000" pitchFamily="65" charset="-120"/>
                <a:ea typeface="標楷體" panose="03000509000000000000" pitchFamily="65" charset="-120"/>
                <a:hlinkClick r:id="rId4"/>
              </a:rPr>
              <a:t>翻轉教育 </a:t>
            </a:r>
            <a:r>
              <a:rPr lang="en-US" altLang="zh-TW" sz="2400" u="sng" dirty="0" smtClean="0">
                <a:solidFill>
                  <a:srgbClr val="660099"/>
                </a:solidFill>
                <a:latin typeface="標楷體" panose="03000509000000000000" pitchFamily="65" charset="-120"/>
                <a:ea typeface="標楷體" panose="03000509000000000000" pitchFamily="65" charset="-120"/>
                <a:hlinkClick r:id="rId4"/>
              </a:rPr>
              <a:t>...</a:t>
            </a:r>
          </a:p>
          <a:p>
            <a:endParaRPr lang="en-US" altLang="zh-TW" sz="2400" b="0" i="0" u="sng" dirty="0" smtClean="0">
              <a:solidFill>
                <a:srgbClr val="660099"/>
              </a:solidFill>
              <a:effectLst/>
              <a:latin typeface="標楷體" panose="03000509000000000000" pitchFamily="65" charset="-120"/>
              <a:ea typeface="標楷體" panose="03000509000000000000" pitchFamily="65" charset="-120"/>
              <a:hlinkClick r:id="rId4"/>
            </a:endParaRPr>
          </a:p>
          <a:p>
            <a:r>
              <a:rPr lang="en-US" altLang="zh-TW" sz="2400" u="sng" dirty="0">
                <a:solidFill>
                  <a:srgbClr val="660099"/>
                </a:solidFill>
                <a:latin typeface="標楷體" panose="03000509000000000000" pitchFamily="65" charset="-120"/>
                <a:ea typeface="標楷體" panose="03000509000000000000" pitchFamily="65" charset="-120"/>
                <a:hlinkClick r:id="rId5"/>
              </a:rPr>
              <a:t>【108</a:t>
            </a:r>
            <a:r>
              <a:rPr lang="zh-TW" altLang="en-US" sz="2400" u="sng" dirty="0">
                <a:solidFill>
                  <a:srgbClr val="660099"/>
                </a:solidFill>
                <a:latin typeface="標楷體" panose="03000509000000000000" pitchFamily="65" charset="-120"/>
                <a:ea typeface="標楷體" panose="03000509000000000000" pitchFamily="65" charset="-120"/>
                <a:hlinkClick r:id="rId5"/>
              </a:rPr>
              <a:t>課綱</a:t>
            </a:r>
            <a:r>
              <a:rPr lang="en-US" altLang="zh-TW" sz="2400" u="sng" dirty="0">
                <a:solidFill>
                  <a:srgbClr val="660099"/>
                </a:solidFill>
                <a:latin typeface="標楷體" panose="03000509000000000000" pitchFamily="65" charset="-120"/>
                <a:ea typeface="標楷體" panose="03000509000000000000" pitchFamily="65" charset="-120"/>
                <a:hlinkClick r:id="rId5"/>
              </a:rPr>
              <a:t>】</a:t>
            </a:r>
            <a:r>
              <a:rPr lang="zh-TW" altLang="en-US" sz="2400" u="sng" dirty="0">
                <a:solidFill>
                  <a:srgbClr val="660099"/>
                </a:solidFill>
                <a:latin typeface="標楷體" panose="03000509000000000000" pitchFamily="65" charset="-120"/>
                <a:ea typeface="標楷體" panose="03000509000000000000" pitchFamily="65" charset="-120"/>
                <a:hlinkClick r:id="rId5"/>
              </a:rPr>
              <a:t>何謂素養命題：情境</a:t>
            </a:r>
            <a:r>
              <a:rPr lang="en-US" altLang="zh-TW" sz="2400" u="sng" dirty="0">
                <a:solidFill>
                  <a:srgbClr val="660099"/>
                </a:solidFill>
                <a:latin typeface="標楷體" panose="03000509000000000000" pitchFamily="65" charset="-120"/>
                <a:ea typeface="標楷體" panose="03000509000000000000" pitchFamily="65" charset="-120"/>
                <a:hlinkClick r:id="rId5"/>
              </a:rPr>
              <a:t>&amp;</a:t>
            </a:r>
            <a:r>
              <a:rPr lang="zh-TW" altLang="en-US" sz="2400" u="sng" dirty="0">
                <a:solidFill>
                  <a:srgbClr val="660099"/>
                </a:solidFill>
                <a:latin typeface="標楷體" panose="03000509000000000000" pitchFamily="65" charset="-120"/>
                <a:ea typeface="標楷體" panose="03000509000000000000" pitchFamily="65" charset="-120"/>
                <a:hlinkClick r:id="rId5"/>
              </a:rPr>
              <a:t>整合</a:t>
            </a:r>
            <a:r>
              <a:rPr lang="en-US" altLang="zh-TW" sz="2400" u="sng" dirty="0">
                <a:solidFill>
                  <a:srgbClr val="660099"/>
                </a:solidFill>
                <a:latin typeface="標楷體" panose="03000509000000000000" pitchFamily="65" charset="-120"/>
                <a:ea typeface="標楷體" panose="03000509000000000000" pitchFamily="65" charset="-120"/>
                <a:hlinkClick r:id="rId5"/>
              </a:rPr>
              <a:t>&amp;</a:t>
            </a:r>
            <a:r>
              <a:rPr lang="zh-TW" altLang="en-US" sz="2400" u="sng" dirty="0">
                <a:solidFill>
                  <a:srgbClr val="660099"/>
                </a:solidFill>
                <a:latin typeface="標楷體" panose="03000509000000000000" pitchFamily="65" charset="-120"/>
                <a:ea typeface="標楷體" panose="03000509000000000000" pitchFamily="65" charset="-120"/>
                <a:hlinkClick r:id="rId5"/>
              </a:rPr>
              <a:t>跨</a:t>
            </a:r>
            <a:r>
              <a:rPr lang="zh-TW" altLang="en-US" sz="2400" u="sng" dirty="0" smtClean="0">
                <a:solidFill>
                  <a:srgbClr val="660099"/>
                </a:solidFill>
                <a:latin typeface="標楷體" panose="03000509000000000000" pitchFamily="65" charset="-120"/>
                <a:ea typeface="標楷體" panose="03000509000000000000" pitchFamily="65" charset="-120"/>
                <a:hlinkClick r:id="rId5"/>
              </a:rPr>
              <a:t>域</a:t>
            </a:r>
            <a:endParaRPr lang="en-US" altLang="zh-TW" sz="2400" u="sng" dirty="0" smtClean="0">
              <a:solidFill>
                <a:srgbClr val="660099"/>
              </a:solidFill>
              <a:latin typeface="標楷體" panose="03000509000000000000" pitchFamily="65" charset="-120"/>
              <a:ea typeface="標楷體" panose="03000509000000000000" pitchFamily="65" charset="-120"/>
              <a:hlinkClick r:id="rId5"/>
            </a:endParaRPr>
          </a:p>
          <a:p>
            <a:endParaRPr lang="en-US" altLang="zh-TW" sz="2400" u="sng" dirty="0">
              <a:solidFill>
                <a:srgbClr val="660099"/>
              </a:solidFill>
              <a:latin typeface="標楷體" panose="03000509000000000000" pitchFamily="65" charset="-120"/>
              <a:ea typeface="標楷體" panose="03000509000000000000" pitchFamily="65" charset="-120"/>
              <a:hlinkClick r:id="rId5"/>
            </a:endParaRPr>
          </a:p>
          <a:p>
            <a:r>
              <a:rPr lang="en-US" altLang="zh-TW" sz="2400" u="sng" dirty="0">
                <a:solidFill>
                  <a:srgbClr val="660099"/>
                </a:solidFill>
                <a:latin typeface="標楷體" panose="03000509000000000000" pitchFamily="65" charset="-120"/>
                <a:ea typeface="標楷體" panose="03000509000000000000" pitchFamily="65" charset="-120"/>
                <a:hlinkClick r:id="rId6"/>
              </a:rPr>
              <a:t>108</a:t>
            </a:r>
            <a:r>
              <a:rPr lang="zh-TW" altLang="en-US" sz="2400" u="sng" dirty="0">
                <a:solidFill>
                  <a:srgbClr val="660099"/>
                </a:solidFill>
                <a:latin typeface="標楷體" panose="03000509000000000000" pitchFamily="65" charset="-120"/>
                <a:ea typeface="標楷體" panose="03000509000000000000" pitchFamily="65" charset="-120"/>
                <a:hlinkClick r:id="rId6"/>
              </a:rPr>
              <a:t>新課綱與素養導向命題精進方向</a:t>
            </a:r>
            <a:r>
              <a:rPr lang="en-US" altLang="zh-TW" sz="2400" u="sng" dirty="0">
                <a:solidFill>
                  <a:srgbClr val="660099"/>
                </a:solidFill>
                <a:latin typeface="標楷體" panose="03000509000000000000" pitchFamily="65" charset="-120"/>
                <a:ea typeface="標楷體" panose="03000509000000000000" pitchFamily="65" charset="-120"/>
                <a:hlinkClick r:id="rId6"/>
              </a:rPr>
              <a:t>- YouTube</a:t>
            </a:r>
          </a:p>
          <a:p>
            <a:endParaRPr lang="en-US" altLang="zh-TW" sz="2400" u="sng" dirty="0" smtClean="0">
              <a:solidFill>
                <a:srgbClr val="660099"/>
              </a:solidFill>
              <a:latin typeface="標楷體" panose="03000509000000000000" pitchFamily="65" charset="-120"/>
              <a:ea typeface="標楷體" panose="03000509000000000000" pitchFamily="65" charset="-120"/>
              <a:hlinkClick r:id="rId5"/>
            </a:endParaRPr>
          </a:p>
          <a:p>
            <a:r>
              <a:rPr lang="zh-TW" altLang="en-US" sz="2400" u="sng" dirty="0" smtClean="0">
                <a:solidFill>
                  <a:srgbClr val="660099"/>
                </a:solidFill>
                <a:latin typeface="標楷體" panose="03000509000000000000" pitchFamily="65" charset="-120"/>
                <a:ea typeface="標楷體" panose="03000509000000000000" pitchFamily="65" charset="-120"/>
                <a:hlinkClick r:id="rId7"/>
              </a:rPr>
              <a:t>大考</a:t>
            </a:r>
            <a:r>
              <a:rPr lang="zh-TW" altLang="en-US" sz="2400" u="sng" dirty="0">
                <a:solidFill>
                  <a:srgbClr val="660099"/>
                </a:solidFill>
                <a:latin typeface="標楷體" panose="03000509000000000000" pitchFamily="65" charset="-120"/>
                <a:ea typeface="標楷體" panose="03000509000000000000" pitchFamily="65" charset="-120"/>
                <a:hlinkClick r:id="rId7"/>
              </a:rPr>
              <a:t>中心主任劉孟奇新課綱命題演講</a:t>
            </a:r>
            <a:r>
              <a:rPr lang="en-US" altLang="zh-TW" sz="2400" u="sng" dirty="0">
                <a:solidFill>
                  <a:srgbClr val="660099"/>
                </a:solidFill>
                <a:latin typeface="標楷體" panose="03000509000000000000" pitchFamily="65" charset="-120"/>
                <a:ea typeface="標楷體" panose="03000509000000000000" pitchFamily="65" charset="-120"/>
                <a:hlinkClick r:id="rId7"/>
              </a:rPr>
              <a:t>- YouTube</a:t>
            </a:r>
          </a:p>
          <a:p>
            <a:endParaRPr lang="en-US" altLang="zh-TW" b="0" i="0" u="sng" dirty="0">
              <a:solidFill>
                <a:srgbClr val="660099"/>
              </a:solidFill>
              <a:effectLst/>
              <a:latin typeface="arial" panose="020B0604020202020204" pitchFamily="34" charset="0"/>
              <a:hlinkClick r:id="rId4"/>
            </a:endParaRPr>
          </a:p>
          <a:p>
            <a:endParaRPr lang="en-US" altLang="zh-TW" b="0" i="0" u="sng" dirty="0">
              <a:solidFill>
                <a:srgbClr val="660099"/>
              </a:solidFill>
              <a:effectLst/>
              <a:latin typeface="arial" panose="020B0604020202020204" pitchFamily="34" charset="0"/>
              <a:hlinkClick r:id="rId4"/>
            </a:endParaRPr>
          </a:p>
        </p:txBody>
      </p:sp>
    </p:spTree>
    <p:extLst>
      <p:ext uri="{BB962C8B-B14F-4D97-AF65-F5344CB8AC3E}">
        <p14:creationId xmlns:p14="http://schemas.microsoft.com/office/powerpoint/2010/main" val="1082171731"/>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11"/>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40000"/>
                    </a14:imgEffect>
                  </a14:imgLayer>
                </a14:imgProps>
              </a:ext>
            </a:extLst>
          </a:blip>
          <a:srcRect l="19435" t="35873" r="25158" b="32759"/>
          <a:stretch/>
        </p:blipFill>
        <p:spPr>
          <a:xfrm>
            <a:off x="0" y="-14288"/>
            <a:ext cx="12172950" cy="6872288"/>
          </a:xfrm>
          <a:prstGeom prst="rect">
            <a:avLst/>
          </a:prstGeom>
        </p:spPr>
      </p:pic>
      <p:sp>
        <p:nvSpPr>
          <p:cNvPr id="4" name="文本框 3"/>
          <p:cNvSpPr txBox="1"/>
          <p:nvPr/>
        </p:nvSpPr>
        <p:spPr>
          <a:xfrm>
            <a:off x="3339898" y="1224640"/>
            <a:ext cx="3252814" cy="1569660"/>
          </a:xfrm>
          <a:prstGeom prst="rect">
            <a:avLst/>
          </a:prstGeom>
          <a:noFill/>
        </p:spPr>
        <p:txBody>
          <a:bodyPr wrap="non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zh-TW" altLang="en-US" sz="9600" dirty="0" smtClean="0">
                <a:solidFill>
                  <a:srgbClr val="CE3122"/>
                </a:solidFill>
                <a:latin typeface="標楷體" panose="03000509000000000000" pitchFamily="65" charset="-120"/>
                <a:ea typeface="標楷體" panose="03000509000000000000" pitchFamily="65" charset="-120"/>
              </a:rPr>
              <a:t>主題</a:t>
            </a:r>
            <a:r>
              <a:rPr lang="en-US" altLang="zh-TW" sz="9600" dirty="0">
                <a:solidFill>
                  <a:srgbClr val="CE3122"/>
                </a:solidFill>
                <a:latin typeface="Bloody Impact" panose="02000506000000020004" pitchFamily="2" charset="0"/>
                <a:ea typeface="微软雅黑"/>
              </a:rPr>
              <a:t>2</a:t>
            </a:r>
            <a:endParaRPr kumimoji="0" lang="zh-CN" altLang="en-US" sz="9600" b="0" i="0" u="none" strike="noStrike" kern="1200" cap="none" spc="0" normalizeH="0" baseline="0" noProof="0" dirty="0">
              <a:ln>
                <a:noFill/>
              </a:ln>
              <a:solidFill>
                <a:srgbClr val="CE3122"/>
              </a:solidFill>
              <a:effectLst/>
              <a:uLnTx/>
              <a:uFillTx/>
              <a:latin typeface="Bloody Impact" panose="02000506000000020004" pitchFamily="2" charset="0"/>
              <a:ea typeface="微软雅黑"/>
              <a:cs typeface="+mn-cs"/>
            </a:endParaRPr>
          </a:p>
        </p:txBody>
      </p:sp>
      <p:sp>
        <p:nvSpPr>
          <p:cNvPr id="14" name="任意多边形 13"/>
          <p:cNvSpPr/>
          <p:nvPr/>
        </p:nvSpPr>
        <p:spPr>
          <a:xfrm>
            <a:off x="2698837" y="3029308"/>
            <a:ext cx="9493163" cy="1442224"/>
          </a:xfrm>
          <a:custGeom>
            <a:avLst/>
            <a:gdLst>
              <a:gd name="connsiteX0" fmla="*/ 210628 w 7225960"/>
              <a:gd name="connsiteY0" fmla="*/ 1084793 h 1097785"/>
              <a:gd name="connsiteX1" fmla="*/ 209205 w 7225960"/>
              <a:gd name="connsiteY1" fmla="*/ 1085504 h 1097785"/>
              <a:gd name="connsiteX2" fmla="*/ 210984 w 7225960"/>
              <a:gd name="connsiteY2" fmla="*/ 1089062 h 1097785"/>
              <a:gd name="connsiteX3" fmla="*/ 212051 w 7225960"/>
              <a:gd name="connsiteY3" fmla="*/ 1085504 h 1097785"/>
              <a:gd name="connsiteX4" fmla="*/ 210628 w 7225960"/>
              <a:gd name="connsiteY4" fmla="*/ 1084793 h 1097785"/>
              <a:gd name="connsiteX5" fmla="*/ 406314 w 7225960"/>
              <a:gd name="connsiteY5" fmla="*/ 1078389 h 1097785"/>
              <a:gd name="connsiteX6" fmla="*/ 404179 w 7225960"/>
              <a:gd name="connsiteY6" fmla="*/ 1083370 h 1097785"/>
              <a:gd name="connsiteX7" fmla="*/ 407737 w 7225960"/>
              <a:gd name="connsiteY7" fmla="*/ 1087639 h 1097785"/>
              <a:gd name="connsiteX8" fmla="*/ 407381 w 7225960"/>
              <a:gd name="connsiteY8" fmla="*/ 1082302 h 1097785"/>
              <a:gd name="connsiteX9" fmla="*/ 406314 w 7225960"/>
              <a:gd name="connsiteY9" fmla="*/ 1078389 h 1097785"/>
              <a:gd name="connsiteX10" fmla="*/ 244784 w 7225960"/>
              <a:gd name="connsiteY10" fmla="*/ 1065580 h 1097785"/>
              <a:gd name="connsiteX11" fmla="*/ 244784 w 7225960"/>
              <a:gd name="connsiteY11" fmla="*/ 1069138 h 1097785"/>
              <a:gd name="connsiteX12" fmla="*/ 246563 w 7225960"/>
              <a:gd name="connsiteY12" fmla="*/ 1068782 h 1097785"/>
              <a:gd name="connsiteX13" fmla="*/ 248342 w 7225960"/>
              <a:gd name="connsiteY13" fmla="*/ 1067715 h 1097785"/>
              <a:gd name="connsiteX14" fmla="*/ 244784 w 7225960"/>
              <a:gd name="connsiteY14" fmla="*/ 1065580 h 1097785"/>
              <a:gd name="connsiteX15" fmla="*/ 347252 w 7225960"/>
              <a:gd name="connsiteY15" fmla="*/ 1052772 h 1097785"/>
              <a:gd name="connsiteX16" fmla="*/ 347252 w 7225960"/>
              <a:gd name="connsiteY16" fmla="*/ 1054906 h 1097785"/>
              <a:gd name="connsiteX17" fmla="*/ 347964 w 7225960"/>
              <a:gd name="connsiteY17" fmla="*/ 1057041 h 1097785"/>
              <a:gd name="connsiteX18" fmla="*/ 349387 w 7225960"/>
              <a:gd name="connsiteY18" fmla="*/ 1055974 h 1097785"/>
              <a:gd name="connsiteX19" fmla="*/ 350810 w 7225960"/>
              <a:gd name="connsiteY19" fmla="*/ 1054906 h 1097785"/>
              <a:gd name="connsiteX20" fmla="*/ 347252 w 7225960"/>
              <a:gd name="connsiteY20" fmla="*/ 1052772 h 1097785"/>
              <a:gd name="connsiteX21" fmla="*/ 204936 w 7225960"/>
              <a:gd name="connsiteY21" fmla="*/ 1051348 h 1097785"/>
              <a:gd name="connsiteX22" fmla="*/ 202801 w 7225960"/>
              <a:gd name="connsiteY22" fmla="*/ 1057397 h 1097785"/>
              <a:gd name="connsiteX23" fmla="*/ 205647 w 7225960"/>
              <a:gd name="connsiteY23" fmla="*/ 1062022 h 1097785"/>
              <a:gd name="connsiteX24" fmla="*/ 204936 w 7225960"/>
              <a:gd name="connsiteY24" fmla="*/ 1051348 h 1097785"/>
              <a:gd name="connsiteX25" fmla="*/ 310962 w 7225960"/>
              <a:gd name="connsiteY25" fmla="*/ 1042098 h 1097785"/>
              <a:gd name="connsiteX26" fmla="*/ 305625 w 7225960"/>
              <a:gd name="connsiteY26" fmla="*/ 1045656 h 1097785"/>
              <a:gd name="connsiteX27" fmla="*/ 305625 w 7225960"/>
              <a:gd name="connsiteY27" fmla="*/ 1053127 h 1097785"/>
              <a:gd name="connsiteX28" fmla="*/ 309183 w 7225960"/>
              <a:gd name="connsiteY28" fmla="*/ 1059176 h 1097785"/>
              <a:gd name="connsiteX29" fmla="*/ 315231 w 7225960"/>
              <a:gd name="connsiteY29" fmla="*/ 1059176 h 1097785"/>
              <a:gd name="connsiteX30" fmla="*/ 314520 w 7225960"/>
              <a:gd name="connsiteY30" fmla="*/ 1058464 h 1097785"/>
              <a:gd name="connsiteX31" fmla="*/ 314164 w 7225960"/>
              <a:gd name="connsiteY31" fmla="*/ 1049925 h 1097785"/>
              <a:gd name="connsiteX32" fmla="*/ 310962 w 7225960"/>
              <a:gd name="connsiteY32" fmla="*/ 1042098 h 1097785"/>
              <a:gd name="connsiteX33" fmla="*/ 208493 w 7225960"/>
              <a:gd name="connsiteY33" fmla="*/ 1037828 h 1097785"/>
              <a:gd name="connsiteX34" fmla="*/ 208493 w 7225960"/>
              <a:gd name="connsiteY34" fmla="*/ 1039963 h 1097785"/>
              <a:gd name="connsiteX35" fmla="*/ 209205 w 7225960"/>
              <a:gd name="connsiteY35" fmla="*/ 1042098 h 1097785"/>
              <a:gd name="connsiteX36" fmla="*/ 210628 w 7225960"/>
              <a:gd name="connsiteY36" fmla="*/ 1040675 h 1097785"/>
              <a:gd name="connsiteX37" fmla="*/ 211340 w 7225960"/>
              <a:gd name="connsiteY37" fmla="*/ 1039963 h 1097785"/>
              <a:gd name="connsiteX38" fmla="*/ 208493 w 7225960"/>
              <a:gd name="connsiteY38" fmla="*/ 1037828 h 1097785"/>
              <a:gd name="connsiteX39" fmla="*/ 158683 w 7225960"/>
              <a:gd name="connsiteY39" fmla="*/ 1022173 h 1097785"/>
              <a:gd name="connsiteX40" fmla="*/ 156548 w 7225960"/>
              <a:gd name="connsiteY40" fmla="*/ 1024308 h 1097785"/>
              <a:gd name="connsiteX41" fmla="*/ 157259 w 7225960"/>
              <a:gd name="connsiteY41" fmla="*/ 1027866 h 1097785"/>
              <a:gd name="connsiteX42" fmla="*/ 158683 w 7225960"/>
              <a:gd name="connsiteY42" fmla="*/ 1022173 h 1097785"/>
              <a:gd name="connsiteX43" fmla="*/ 286056 w 7225960"/>
              <a:gd name="connsiteY43" fmla="*/ 1009365 h 1097785"/>
              <a:gd name="connsiteX44" fmla="*/ 289614 w 7225960"/>
              <a:gd name="connsiteY44" fmla="*/ 1013634 h 1097785"/>
              <a:gd name="connsiteX45" fmla="*/ 289614 w 7225960"/>
              <a:gd name="connsiteY45" fmla="*/ 1009365 h 1097785"/>
              <a:gd name="connsiteX46" fmla="*/ 191415 w 7225960"/>
              <a:gd name="connsiteY46" fmla="*/ 1003672 h 1097785"/>
              <a:gd name="connsiteX47" fmla="*/ 188569 w 7225960"/>
              <a:gd name="connsiteY47" fmla="*/ 1014702 h 1097785"/>
              <a:gd name="connsiteX48" fmla="*/ 187858 w 7225960"/>
              <a:gd name="connsiteY48" fmla="*/ 1028934 h 1097785"/>
              <a:gd name="connsiteX49" fmla="*/ 187858 w 7225960"/>
              <a:gd name="connsiteY49" fmla="*/ 1043165 h 1097785"/>
              <a:gd name="connsiteX50" fmla="*/ 187146 w 7225960"/>
              <a:gd name="connsiteY50" fmla="*/ 1054906 h 1097785"/>
              <a:gd name="connsiteX51" fmla="*/ 189636 w 7225960"/>
              <a:gd name="connsiteY51" fmla="*/ 1046367 h 1097785"/>
              <a:gd name="connsiteX52" fmla="*/ 189992 w 7225960"/>
              <a:gd name="connsiteY52" fmla="*/ 1034982 h 1097785"/>
              <a:gd name="connsiteX53" fmla="*/ 191415 w 7225960"/>
              <a:gd name="connsiteY53" fmla="*/ 1018971 h 1097785"/>
              <a:gd name="connsiteX54" fmla="*/ 191415 w 7225960"/>
              <a:gd name="connsiteY54" fmla="*/ 1003672 h 1097785"/>
              <a:gd name="connsiteX55" fmla="*/ 323770 w 7225960"/>
              <a:gd name="connsiteY55" fmla="*/ 991575 h 1097785"/>
              <a:gd name="connsiteX56" fmla="*/ 323770 w 7225960"/>
              <a:gd name="connsiteY56" fmla="*/ 996556 h 1097785"/>
              <a:gd name="connsiteX57" fmla="*/ 325905 w 7225960"/>
              <a:gd name="connsiteY57" fmla="*/ 994066 h 1097785"/>
              <a:gd name="connsiteX58" fmla="*/ 323770 w 7225960"/>
              <a:gd name="connsiteY58" fmla="*/ 991575 h 1097785"/>
              <a:gd name="connsiteX59" fmla="*/ 218456 w 7225960"/>
              <a:gd name="connsiteY59" fmla="*/ 988729 h 1097785"/>
              <a:gd name="connsiteX60" fmla="*/ 216677 w 7225960"/>
              <a:gd name="connsiteY60" fmla="*/ 991575 h 1097785"/>
              <a:gd name="connsiteX61" fmla="*/ 218456 w 7225960"/>
              <a:gd name="connsiteY61" fmla="*/ 994422 h 1097785"/>
              <a:gd name="connsiteX62" fmla="*/ 218811 w 7225960"/>
              <a:gd name="connsiteY62" fmla="*/ 992287 h 1097785"/>
              <a:gd name="connsiteX63" fmla="*/ 218456 w 7225960"/>
              <a:gd name="connsiteY63" fmla="*/ 988729 h 1097785"/>
              <a:gd name="connsiteX64" fmla="*/ 250477 w 7225960"/>
              <a:gd name="connsiteY64" fmla="*/ 984460 h 1097785"/>
              <a:gd name="connsiteX65" fmla="*/ 250121 w 7225960"/>
              <a:gd name="connsiteY65" fmla="*/ 991931 h 1097785"/>
              <a:gd name="connsiteX66" fmla="*/ 250477 w 7225960"/>
              <a:gd name="connsiteY66" fmla="*/ 998691 h 1097785"/>
              <a:gd name="connsiteX67" fmla="*/ 252967 w 7225960"/>
              <a:gd name="connsiteY67" fmla="*/ 996556 h 1097785"/>
              <a:gd name="connsiteX68" fmla="*/ 254035 w 7225960"/>
              <a:gd name="connsiteY68" fmla="*/ 991575 h 1097785"/>
              <a:gd name="connsiteX69" fmla="*/ 253323 w 7225960"/>
              <a:gd name="connsiteY69" fmla="*/ 986594 h 1097785"/>
              <a:gd name="connsiteX70" fmla="*/ 250477 w 7225960"/>
              <a:gd name="connsiteY70" fmla="*/ 984460 h 1097785"/>
              <a:gd name="connsiteX71" fmla="*/ 237313 w 7225960"/>
              <a:gd name="connsiteY71" fmla="*/ 970584 h 1097785"/>
              <a:gd name="connsiteX72" fmla="*/ 226283 w 7225960"/>
              <a:gd name="connsiteY72" fmla="*/ 974497 h 1097785"/>
              <a:gd name="connsiteX73" fmla="*/ 226283 w 7225960"/>
              <a:gd name="connsiteY73" fmla="*/ 982325 h 1097785"/>
              <a:gd name="connsiteX74" fmla="*/ 234110 w 7225960"/>
              <a:gd name="connsiteY74" fmla="*/ 986950 h 1097785"/>
              <a:gd name="connsiteX75" fmla="*/ 241938 w 7225960"/>
              <a:gd name="connsiteY75" fmla="*/ 982325 h 1097785"/>
              <a:gd name="connsiteX76" fmla="*/ 237313 w 7225960"/>
              <a:gd name="connsiteY76" fmla="*/ 970584 h 1097785"/>
              <a:gd name="connsiteX77" fmla="*/ 91082 w 7225960"/>
              <a:gd name="connsiteY77" fmla="*/ 962400 h 1097785"/>
              <a:gd name="connsiteX78" fmla="*/ 88236 w 7225960"/>
              <a:gd name="connsiteY78" fmla="*/ 965603 h 1097785"/>
              <a:gd name="connsiteX79" fmla="*/ 86813 w 7225960"/>
              <a:gd name="connsiteY79" fmla="*/ 970939 h 1097785"/>
              <a:gd name="connsiteX80" fmla="*/ 85390 w 7225960"/>
              <a:gd name="connsiteY80" fmla="*/ 976632 h 1097785"/>
              <a:gd name="connsiteX81" fmla="*/ 82543 w 7225960"/>
              <a:gd name="connsiteY81" fmla="*/ 980190 h 1097785"/>
              <a:gd name="connsiteX82" fmla="*/ 84678 w 7225960"/>
              <a:gd name="connsiteY82" fmla="*/ 987306 h 1097785"/>
              <a:gd name="connsiteX83" fmla="*/ 89303 w 7225960"/>
              <a:gd name="connsiteY83" fmla="*/ 977699 h 1097785"/>
              <a:gd name="connsiteX84" fmla="*/ 91082 w 7225960"/>
              <a:gd name="connsiteY84" fmla="*/ 962400 h 1097785"/>
              <a:gd name="connsiteX85" fmla="*/ 349387 w 7225960"/>
              <a:gd name="connsiteY85" fmla="*/ 952438 h 1097785"/>
              <a:gd name="connsiteX86" fmla="*/ 346541 w 7225960"/>
              <a:gd name="connsiteY86" fmla="*/ 956708 h 1097785"/>
              <a:gd name="connsiteX87" fmla="*/ 350810 w 7225960"/>
              <a:gd name="connsiteY87" fmla="*/ 955285 h 1097785"/>
              <a:gd name="connsiteX88" fmla="*/ 350455 w 7225960"/>
              <a:gd name="connsiteY88" fmla="*/ 953861 h 1097785"/>
              <a:gd name="connsiteX89" fmla="*/ 349387 w 7225960"/>
              <a:gd name="connsiteY89" fmla="*/ 952438 h 1097785"/>
              <a:gd name="connsiteX90" fmla="*/ 92505 w 7225960"/>
              <a:gd name="connsiteY90" fmla="*/ 947457 h 1097785"/>
              <a:gd name="connsiteX91" fmla="*/ 90371 w 7225960"/>
              <a:gd name="connsiteY91" fmla="*/ 953150 h 1097785"/>
              <a:gd name="connsiteX92" fmla="*/ 92505 w 7225960"/>
              <a:gd name="connsiteY92" fmla="*/ 954573 h 1097785"/>
              <a:gd name="connsiteX93" fmla="*/ 93573 w 7225960"/>
              <a:gd name="connsiteY93" fmla="*/ 951371 h 1097785"/>
              <a:gd name="connsiteX94" fmla="*/ 92505 w 7225960"/>
              <a:gd name="connsiteY94" fmla="*/ 947457 h 1097785"/>
              <a:gd name="connsiteX95" fmla="*/ 66888 w 7225960"/>
              <a:gd name="connsiteY95" fmla="*/ 911166 h 1097785"/>
              <a:gd name="connsiteX96" fmla="*/ 64398 w 7225960"/>
              <a:gd name="connsiteY96" fmla="*/ 916147 h 1097785"/>
              <a:gd name="connsiteX97" fmla="*/ 66177 w 7225960"/>
              <a:gd name="connsiteY97" fmla="*/ 921840 h 1097785"/>
              <a:gd name="connsiteX98" fmla="*/ 66888 w 7225960"/>
              <a:gd name="connsiteY98" fmla="*/ 911166 h 1097785"/>
              <a:gd name="connsiteX99" fmla="*/ 39492 w 7225960"/>
              <a:gd name="connsiteY99" fmla="*/ 905829 h 1097785"/>
              <a:gd name="connsiteX100" fmla="*/ 34867 w 7225960"/>
              <a:gd name="connsiteY100" fmla="*/ 909743 h 1097785"/>
              <a:gd name="connsiteX101" fmla="*/ 37357 w 7225960"/>
              <a:gd name="connsiteY101" fmla="*/ 918282 h 1097785"/>
              <a:gd name="connsiteX102" fmla="*/ 42694 w 7225960"/>
              <a:gd name="connsiteY102" fmla="*/ 919350 h 1097785"/>
              <a:gd name="connsiteX103" fmla="*/ 47320 w 7225960"/>
              <a:gd name="connsiteY103" fmla="*/ 914724 h 1097785"/>
              <a:gd name="connsiteX104" fmla="*/ 46252 w 7225960"/>
              <a:gd name="connsiteY104" fmla="*/ 906185 h 1097785"/>
              <a:gd name="connsiteX105" fmla="*/ 39492 w 7225960"/>
              <a:gd name="connsiteY105" fmla="*/ 905829 h 1097785"/>
              <a:gd name="connsiteX106" fmla="*/ 99621 w 7225960"/>
              <a:gd name="connsiteY106" fmla="*/ 886972 h 1097785"/>
              <a:gd name="connsiteX107" fmla="*/ 98198 w 7225960"/>
              <a:gd name="connsiteY107" fmla="*/ 898358 h 1097785"/>
              <a:gd name="connsiteX108" fmla="*/ 102467 w 7225960"/>
              <a:gd name="connsiteY108" fmla="*/ 893732 h 1097785"/>
              <a:gd name="connsiteX109" fmla="*/ 106737 w 7225960"/>
              <a:gd name="connsiteY109" fmla="*/ 891242 h 1097785"/>
              <a:gd name="connsiteX110" fmla="*/ 104246 w 7225960"/>
              <a:gd name="connsiteY110" fmla="*/ 887684 h 1097785"/>
              <a:gd name="connsiteX111" fmla="*/ 99621 w 7225960"/>
              <a:gd name="connsiteY111" fmla="*/ 886972 h 1097785"/>
              <a:gd name="connsiteX112" fmla="*/ 239447 w 7225960"/>
              <a:gd name="connsiteY112" fmla="*/ 856641 h 1097785"/>
              <a:gd name="connsiteX113" fmla="*/ 236957 w 7225960"/>
              <a:gd name="connsiteY113" fmla="*/ 858153 h 1097785"/>
              <a:gd name="connsiteX114" fmla="*/ 232687 w 7225960"/>
              <a:gd name="connsiteY114" fmla="*/ 862067 h 1097785"/>
              <a:gd name="connsiteX115" fmla="*/ 236601 w 7225960"/>
              <a:gd name="connsiteY115" fmla="*/ 862067 h 1097785"/>
              <a:gd name="connsiteX116" fmla="*/ 241226 w 7225960"/>
              <a:gd name="connsiteY116" fmla="*/ 858509 h 1097785"/>
              <a:gd name="connsiteX117" fmla="*/ 239447 w 7225960"/>
              <a:gd name="connsiteY117" fmla="*/ 856641 h 1097785"/>
              <a:gd name="connsiteX118" fmla="*/ 329463 w 7225960"/>
              <a:gd name="connsiteY118" fmla="*/ 837873 h 1097785"/>
              <a:gd name="connsiteX119" fmla="*/ 329107 w 7225960"/>
              <a:gd name="connsiteY119" fmla="*/ 840364 h 1097785"/>
              <a:gd name="connsiteX120" fmla="*/ 328751 w 7225960"/>
              <a:gd name="connsiteY120" fmla="*/ 843922 h 1097785"/>
              <a:gd name="connsiteX121" fmla="*/ 329463 w 7225960"/>
              <a:gd name="connsiteY121" fmla="*/ 847124 h 1097785"/>
              <a:gd name="connsiteX122" fmla="*/ 331598 w 7225960"/>
              <a:gd name="connsiteY122" fmla="*/ 847835 h 1097785"/>
              <a:gd name="connsiteX123" fmla="*/ 330886 w 7225960"/>
              <a:gd name="connsiteY123" fmla="*/ 842143 h 1097785"/>
              <a:gd name="connsiteX124" fmla="*/ 329463 w 7225960"/>
              <a:gd name="connsiteY124" fmla="*/ 837873 h 1097785"/>
              <a:gd name="connsiteX125" fmla="*/ 242649 w 7225960"/>
              <a:gd name="connsiteY125" fmla="*/ 812256 h 1097785"/>
              <a:gd name="connsiteX126" fmla="*/ 240159 w 7225960"/>
              <a:gd name="connsiteY126" fmla="*/ 826132 h 1097785"/>
              <a:gd name="connsiteX127" fmla="*/ 239092 w 7225960"/>
              <a:gd name="connsiteY127" fmla="*/ 840008 h 1097785"/>
              <a:gd name="connsiteX128" fmla="*/ 241582 w 7225960"/>
              <a:gd name="connsiteY128" fmla="*/ 832180 h 1097785"/>
              <a:gd name="connsiteX129" fmla="*/ 244073 w 7225960"/>
              <a:gd name="connsiteY129" fmla="*/ 822930 h 1097785"/>
              <a:gd name="connsiteX130" fmla="*/ 243717 w 7225960"/>
              <a:gd name="connsiteY130" fmla="*/ 817237 h 1097785"/>
              <a:gd name="connsiteX131" fmla="*/ 242649 w 7225960"/>
              <a:gd name="connsiteY131" fmla="*/ 812256 h 1097785"/>
              <a:gd name="connsiteX132" fmla="*/ 171491 w 7225960"/>
              <a:gd name="connsiteY132" fmla="*/ 807275 h 1097785"/>
              <a:gd name="connsiteX133" fmla="*/ 171847 w 7225960"/>
              <a:gd name="connsiteY133" fmla="*/ 813323 h 1097785"/>
              <a:gd name="connsiteX134" fmla="*/ 175761 w 7225960"/>
              <a:gd name="connsiteY134" fmla="*/ 812968 h 1097785"/>
              <a:gd name="connsiteX135" fmla="*/ 171491 w 7225960"/>
              <a:gd name="connsiteY135" fmla="*/ 807275 h 1097785"/>
              <a:gd name="connsiteX136" fmla="*/ 249054 w 7225960"/>
              <a:gd name="connsiteY136" fmla="*/ 805140 h 1097785"/>
              <a:gd name="connsiteX137" fmla="*/ 247631 w 7225960"/>
              <a:gd name="connsiteY137" fmla="*/ 812612 h 1097785"/>
              <a:gd name="connsiteX138" fmla="*/ 249765 w 7225960"/>
              <a:gd name="connsiteY138" fmla="*/ 816526 h 1097785"/>
              <a:gd name="connsiteX139" fmla="*/ 249765 w 7225960"/>
              <a:gd name="connsiteY139" fmla="*/ 810833 h 1097785"/>
              <a:gd name="connsiteX140" fmla="*/ 249054 w 7225960"/>
              <a:gd name="connsiteY140" fmla="*/ 805140 h 1097785"/>
              <a:gd name="connsiteX141" fmla="*/ 128351 w 7225960"/>
              <a:gd name="connsiteY141" fmla="*/ 793488 h 1097785"/>
              <a:gd name="connsiteX142" fmla="*/ 127017 w 7225960"/>
              <a:gd name="connsiteY142" fmla="*/ 796957 h 1097785"/>
              <a:gd name="connsiteX143" fmla="*/ 127373 w 7225960"/>
              <a:gd name="connsiteY143" fmla="*/ 803717 h 1097785"/>
              <a:gd name="connsiteX144" fmla="*/ 129508 w 7225960"/>
              <a:gd name="connsiteY144" fmla="*/ 799448 h 1097785"/>
              <a:gd name="connsiteX145" fmla="*/ 130219 w 7225960"/>
              <a:gd name="connsiteY145" fmla="*/ 793755 h 1097785"/>
              <a:gd name="connsiteX146" fmla="*/ 128351 w 7225960"/>
              <a:gd name="connsiteY146" fmla="*/ 793488 h 1097785"/>
              <a:gd name="connsiteX147" fmla="*/ 106025 w 7225960"/>
              <a:gd name="connsiteY147" fmla="*/ 792332 h 1097785"/>
              <a:gd name="connsiteX148" fmla="*/ 105670 w 7225960"/>
              <a:gd name="connsiteY148" fmla="*/ 792687 h 1097785"/>
              <a:gd name="connsiteX149" fmla="*/ 104602 w 7225960"/>
              <a:gd name="connsiteY149" fmla="*/ 798024 h 1097785"/>
              <a:gd name="connsiteX150" fmla="*/ 106737 w 7225960"/>
              <a:gd name="connsiteY150" fmla="*/ 798024 h 1097785"/>
              <a:gd name="connsiteX151" fmla="*/ 106737 w 7225960"/>
              <a:gd name="connsiteY151" fmla="*/ 794822 h 1097785"/>
              <a:gd name="connsiteX152" fmla="*/ 106025 w 7225960"/>
              <a:gd name="connsiteY152" fmla="*/ 792332 h 1097785"/>
              <a:gd name="connsiteX153" fmla="*/ 332309 w 7225960"/>
              <a:gd name="connsiteY153" fmla="*/ 783081 h 1097785"/>
              <a:gd name="connsiteX154" fmla="*/ 330174 w 7225960"/>
              <a:gd name="connsiteY154" fmla="*/ 790197 h 1097785"/>
              <a:gd name="connsiteX155" fmla="*/ 332309 w 7225960"/>
              <a:gd name="connsiteY155" fmla="*/ 787706 h 1097785"/>
              <a:gd name="connsiteX156" fmla="*/ 332309 w 7225960"/>
              <a:gd name="connsiteY156" fmla="*/ 783081 h 1097785"/>
              <a:gd name="connsiteX157" fmla="*/ 271824 w 7225960"/>
              <a:gd name="connsiteY157" fmla="*/ 783081 h 1097785"/>
              <a:gd name="connsiteX158" fmla="*/ 268978 w 7225960"/>
              <a:gd name="connsiteY158" fmla="*/ 787351 h 1097785"/>
              <a:gd name="connsiteX159" fmla="*/ 270401 w 7225960"/>
              <a:gd name="connsiteY159" fmla="*/ 786639 h 1097785"/>
              <a:gd name="connsiteX160" fmla="*/ 271824 w 7225960"/>
              <a:gd name="connsiteY160" fmla="*/ 785927 h 1097785"/>
              <a:gd name="connsiteX161" fmla="*/ 120969 w 7225960"/>
              <a:gd name="connsiteY161" fmla="*/ 781658 h 1097785"/>
              <a:gd name="connsiteX162" fmla="*/ 118834 w 7225960"/>
              <a:gd name="connsiteY162" fmla="*/ 784148 h 1097785"/>
              <a:gd name="connsiteX163" fmla="*/ 120257 w 7225960"/>
              <a:gd name="connsiteY163" fmla="*/ 787351 h 1097785"/>
              <a:gd name="connsiteX164" fmla="*/ 120969 w 7225960"/>
              <a:gd name="connsiteY164" fmla="*/ 781658 h 1097785"/>
              <a:gd name="connsiteX165" fmla="*/ 287479 w 7225960"/>
              <a:gd name="connsiteY165" fmla="*/ 780235 h 1097785"/>
              <a:gd name="connsiteX166" fmla="*/ 286056 w 7225960"/>
              <a:gd name="connsiteY166" fmla="*/ 784860 h 1097785"/>
              <a:gd name="connsiteX167" fmla="*/ 288902 w 7225960"/>
              <a:gd name="connsiteY167" fmla="*/ 787351 h 1097785"/>
              <a:gd name="connsiteX168" fmla="*/ 287479 w 7225960"/>
              <a:gd name="connsiteY168" fmla="*/ 780235 h 1097785"/>
              <a:gd name="connsiteX169" fmla="*/ 145874 w 7225960"/>
              <a:gd name="connsiteY169" fmla="*/ 778100 h 1097785"/>
              <a:gd name="connsiteX170" fmla="*/ 142316 w 7225960"/>
              <a:gd name="connsiteY170" fmla="*/ 783081 h 1097785"/>
              <a:gd name="connsiteX171" fmla="*/ 145518 w 7225960"/>
              <a:gd name="connsiteY171" fmla="*/ 783437 h 1097785"/>
              <a:gd name="connsiteX172" fmla="*/ 145874 w 7225960"/>
              <a:gd name="connsiteY172" fmla="*/ 778100 h 1097785"/>
              <a:gd name="connsiteX173" fmla="*/ 345829 w 7225960"/>
              <a:gd name="connsiteY173" fmla="*/ 766715 h 1097785"/>
              <a:gd name="connsiteX174" fmla="*/ 344406 w 7225960"/>
              <a:gd name="connsiteY174" fmla="*/ 768849 h 1097785"/>
              <a:gd name="connsiteX175" fmla="*/ 343694 w 7225960"/>
              <a:gd name="connsiteY175" fmla="*/ 767426 h 1097785"/>
              <a:gd name="connsiteX176" fmla="*/ 343694 w 7225960"/>
              <a:gd name="connsiteY176" fmla="*/ 771696 h 1097785"/>
              <a:gd name="connsiteX177" fmla="*/ 346541 w 7225960"/>
              <a:gd name="connsiteY177" fmla="*/ 773119 h 1097785"/>
              <a:gd name="connsiteX178" fmla="*/ 345829 w 7225960"/>
              <a:gd name="connsiteY178" fmla="*/ 769917 h 1097785"/>
              <a:gd name="connsiteX179" fmla="*/ 345829 w 7225960"/>
              <a:gd name="connsiteY179" fmla="*/ 766715 h 1097785"/>
              <a:gd name="connsiteX180" fmla="*/ 329463 w 7225960"/>
              <a:gd name="connsiteY180" fmla="*/ 761734 h 1097785"/>
              <a:gd name="connsiteX181" fmla="*/ 329463 w 7225960"/>
              <a:gd name="connsiteY181" fmla="*/ 770984 h 1097785"/>
              <a:gd name="connsiteX182" fmla="*/ 331598 w 7225960"/>
              <a:gd name="connsiteY182" fmla="*/ 779523 h 1097785"/>
              <a:gd name="connsiteX183" fmla="*/ 333021 w 7225960"/>
              <a:gd name="connsiteY183" fmla="*/ 769561 h 1097785"/>
              <a:gd name="connsiteX184" fmla="*/ 329463 w 7225960"/>
              <a:gd name="connsiteY184" fmla="*/ 761734 h 1097785"/>
              <a:gd name="connsiteX185" fmla="*/ 406314 w 7225960"/>
              <a:gd name="connsiteY185" fmla="*/ 753906 h 1097785"/>
              <a:gd name="connsiteX186" fmla="*/ 405247 w 7225960"/>
              <a:gd name="connsiteY186" fmla="*/ 758176 h 1097785"/>
              <a:gd name="connsiteX187" fmla="*/ 406314 w 7225960"/>
              <a:gd name="connsiteY187" fmla="*/ 763157 h 1097785"/>
              <a:gd name="connsiteX188" fmla="*/ 408093 w 7225960"/>
              <a:gd name="connsiteY188" fmla="*/ 759243 h 1097785"/>
              <a:gd name="connsiteX189" fmla="*/ 406314 w 7225960"/>
              <a:gd name="connsiteY189" fmla="*/ 753906 h 1097785"/>
              <a:gd name="connsiteX190" fmla="*/ 379274 w 7225960"/>
              <a:gd name="connsiteY190" fmla="*/ 740386 h 1097785"/>
              <a:gd name="connsiteX191" fmla="*/ 378918 w 7225960"/>
              <a:gd name="connsiteY191" fmla="*/ 758176 h 1097785"/>
              <a:gd name="connsiteX192" fmla="*/ 381408 w 7225960"/>
              <a:gd name="connsiteY192" fmla="*/ 775965 h 1097785"/>
              <a:gd name="connsiteX193" fmla="*/ 381053 w 7225960"/>
              <a:gd name="connsiteY193" fmla="*/ 758176 h 1097785"/>
              <a:gd name="connsiteX194" fmla="*/ 379274 w 7225960"/>
              <a:gd name="connsiteY194" fmla="*/ 740386 h 1097785"/>
              <a:gd name="connsiteX195" fmla="*/ 360061 w 7225960"/>
              <a:gd name="connsiteY195" fmla="*/ 740386 h 1097785"/>
              <a:gd name="connsiteX196" fmla="*/ 359349 w 7225960"/>
              <a:gd name="connsiteY196" fmla="*/ 754618 h 1097785"/>
              <a:gd name="connsiteX197" fmla="*/ 362196 w 7225960"/>
              <a:gd name="connsiteY197" fmla="*/ 764580 h 1097785"/>
              <a:gd name="connsiteX198" fmla="*/ 360773 w 7225960"/>
              <a:gd name="connsiteY198" fmla="*/ 752839 h 1097785"/>
              <a:gd name="connsiteX199" fmla="*/ 360061 w 7225960"/>
              <a:gd name="connsiteY199" fmla="*/ 740386 h 1097785"/>
              <a:gd name="connsiteX200" fmla="*/ 201378 w 7225960"/>
              <a:gd name="connsiteY200" fmla="*/ 740386 h 1097785"/>
              <a:gd name="connsiteX201" fmla="*/ 199954 w 7225960"/>
              <a:gd name="connsiteY201" fmla="*/ 747858 h 1097785"/>
              <a:gd name="connsiteX202" fmla="*/ 199243 w 7225960"/>
              <a:gd name="connsiteY202" fmla="*/ 756752 h 1097785"/>
              <a:gd name="connsiteX203" fmla="*/ 201378 w 7225960"/>
              <a:gd name="connsiteY203" fmla="*/ 758176 h 1097785"/>
              <a:gd name="connsiteX204" fmla="*/ 201733 w 7225960"/>
              <a:gd name="connsiteY204" fmla="*/ 750704 h 1097785"/>
              <a:gd name="connsiteX205" fmla="*/ 201378 w 7225960"/>
              <a:gd name="connsiteY205" fmla="*/ 740386 h 1097785"/>
              <a:gd name="connsiteX206" fmla="*/ 361484 w 7225960"/>
              <a:gd name="connsiteY206" fmla="*/ 729001 h 1097785"/>
              <a:gd name="connsiteX207" fmla="*/ 362551 w 7225960"/>
              <a:gd name="connsiteY207" fmla="*/ 734338 h 1097785"/>
              <a:gd name="connsiteX208" fmla="*/ 361484 w 7225960"/>
              <a:gd name="connsiteY208" fmla="*/ 739674 h 1097785"/>
              <a:gd name="connsiteX209" fmla="*/ 365042 w 7225960"/>
              <a:gd name="connsiteY209" fmla="*/ 739674 h 1097785"/>
              <a:gd name="connsiteX210" fmla="*/ 363619 w 7225960"/>
              <a:gd name="connsiteY210" fmla="*/ 734338 h 1097785"/>
              <a:gd name="connsiteX211" fmla="*/ 361484 w 7225960"/>
              <a:gd name="connsiteY211" fmla="*/ 729001 h 1097785"/>
              <a:gd name="connsiteX212" fmla="*/ 255458 w 7225960"/>
              <a:gd name="connsiteY212" fmla="*/ 729001 h 1097785"/>
              <a:gd name="connsiteX213" fmla="*/ 253323 w 7225960"/>
              <a:gd name="connsiteY213" fmla="*/ 750348 h 1097785"/>
              <a:gd name="connsiteX214" fmla="*/ 256170 w 7225960"/>
              <a:gd name="connsiteY214" fmla="*/ 772407 h 1097785"/>
              <a:gd name="connsiteX215" fmla="*/ 254746 w 7225960"/>
              <a:gd name="connsiteY215" fmla="*/ 785572 h 1097785"/>
              <a:gd name="connsiteX216" fmla="*/ 256881 w 7225960"/>
              <a:gd name="connsiteY216" fmla="*/ 796601 h 1097785"/>
              <a:gd name="connsiteX217" fmla="*/ 260083 w 7225960"/>
              <a:gd name="connsiteY217" fmla="*/ 784860 h 1097785"/>
              <a:gd name="connsiteX218" fmla="*/ 260795 w 7225960"/>
              <a:gd name="connsiteY218" fmla="*/ 767426 h 1097785"/>
              <a:gd name="connsiteX219" fmla="*/ 259372 w 7225960"/>
              <a:gd name="connsiteY219" fmla="*/ 749281 h 1097785"/>
              <a:gd name="connsiteX220" fmla="*/ 256881 w 7225960"/>
              <a:gd name="connsiteY220" fmla="*/ 734693 h 1097785"/>
              <a:gd name="connsiteX221" fmla="*/ 259372 w 7225960"/>
              <a:gd name="connsiteY221" fmla="*/ 733626 h 1097785"/>
              <a:gd name="connsiteX222" fmla="*/ 259728 w 7225960"/>
              <a:gd name="connsiteY222" fmla="*/ 730424 h 1097785"/>
              <a:gd name="connsiteX223" fmla="*/ 257593 w 7225960"/>
              <a:gd name="connsiteY223" fmla="*/ 730068 h 1097785"/>
              <a:gd name="connsiteX224" fmla="*/ 255458 w 7225960"/>
              <a:gd name="connsiteY224" fmla="*/ 729001 h 1097785"/>
              <a:gd name="connsiteX225" fmla="*/ 295307 w 7225960"/>
              <a:gd name="connsiteY225" fmla="*/ 726866 h 1097785"/>
              <a:gd name="connsiteX226" fmla="*/ 292105 w 7225960"/>
              <a:gd name="connsiteY226" fmla="*/ 728645 h 1097785"/>
              <a:gd name="connsiteX227" fmla="*/ 291037 w 7225960"/>
              <a:gd name="connsiteY227" fmla="*/ 732559 h 1097785"/>
              <a:gd name="connsiteX228" fmla="*/ 292460 w 7225960"/>
              <a:gd name="connsiteY228" fmla="*/ 729001 h 1097785"/>
              <a:gd name="connsiteX229" fmla="*/ 295307 w 7225960"/>
              <a:gd name="connsiteY229" fmla="*/ 726866 h 1097785"/>
              <a:gd name="connsiteX230" fmla="*/ 283210 w 7225960"/>
              <a:gd name="connsiteY230" fmla="*/ 724731 h 1097785"/>
              <a:gd name="connsiteX231" fmla="*/ 283210 w 7225960"/>
              <a:gd name="connsiteY231" fmla="*/ 736117 h 1097785"/>
              <a:gd name="connsiteX232" fmla="*/ 285700 w 7225960"/>
              <a:gd name="connsiteY232" fmla="*/ 730068 h 1097785"/>
              <a:gd name="connsiteX233" fmla="*/ 283210 w 7225960"/>
              <a:gd name="connsiteY233" fmla="*/ 724731 h 1097785"/>
              <a:gd name="connsiteX234" fmla="*/ 442572 w 7225960"/>
              <a:gd name="connsiteY234" fmla="*/ 721360 h 1097785"/>
              <a:gd name="connsiteX235" fmla="*/ 422325 w 7225960"/>
              <a:gd name="connsiteY235" fmla="*/ 752839 h 1097785"/>
              <a:gd name="connsiteX236" fmla="*/ 366465 w 7225960"/>
              <a:gd name="connsiteY236" fmla="*/ 838585 h 1097785"/>
              <a:gd name="connsiteX237" fmla="*/ 365398 w 7225960"/>
              <a:gd name="connsiteY237" fmla="*/ 832180 h 1097785"/>
              <a:gd name="connsiteX238" fmla="*/ 363619 w 7225960"/>
              <a:gd name="connsiteY238" fmla="*/ 828623 h 1097785"/>
              <a:gd name="connsiteX239" fmla="*/ 364330 w 7225960"/>
              <a:gd name="connsiteY239" fmla="*/ 834671 h 1097785"/>
              <a:gd name="connsiteX240" fmla="*/ 364330 w 7225960"/>
              <a:gd name="connsiteY240" fmla="*/ 841431 h 1097785"/>
              <a:gd name="connsiteX241" fmla="*/ 352945 w 7225960"/>
              <a:gd name="connsiteY241" fmla="*/ 858153 h 1097785"/>
              <a:gd name="connsiteX242" fmla="*/ 341560 w 7225960"/>
              <a:gd name="connsiteY242" fmla="*/ 875587 h 1097785"/>
              <a:gd name="connsiteX243" fmla="*/ 341204 w 7225960"/>
              <a:gd name="connsiteY243" fmla="*/ 873452 h 1097785"/>
              <a:gd name="connsiteX244" fmla="*/ 341560 w 7225960"/>
              <a:gd name="connsiteY244" fmla="*/ 871318 h 1097785"/>
              <a:gd name="connsiteX245" fmla="*/ 339425 w 7225960"/>
              <a:gd name="connsiteY245" fmla="*/ 873452 h 1097785"/>
              <a:gd name="connsiteX246" fmla="*/ 339425 w 7225960"/>
              <a:gd name="connsiteY246" fmla="*/ 877722 h 1097785"/>
              <a:gd name="connsiteX247" fmla="*/ 323770 w 7225960"/>
              <a:gd name="connsiteY247" fmla="*/ 901560 h 1097785"/>
              <a:gd name="connsiteX248" fmla="*/ 307404 w 7225960"/>
              <a:gd name="connsiteY248" fmla="*/ 925398 h 1097785"/>
              <a:gd name="connsiteX249" fmla="*/ 442572 w 7225960"/>
              <a:gd name="connsiteY249" fmla="*/ 925398 h 1097785"/>
              <a:gd name="connsiteX250" fmla="*/ 323770 w 7225960"/>
              <a:gd name="connsiteY250" fmla="*/ 719038 h 1097785"/>
              <a:gd name="connsiteX251" fmla="*/ 323059 w 7225960"/>
              <a:gd name="connsiteY251" fmla="*/ 733626 h 1097785"/>
              <a:gd name="connsiteX252" fmla="*/ 324482 w 7225960"/>
              <a:gd name="connsiteY252" fmla="*/ 747502 h 1097785"/>
              <a:gd name="connsiteX253" fmla="*/ 323059 w 7225960"/>
              <a:gd name="connsiteY253" fmla="*/ 764580 h 1097785"/>
              <a:gd name="connsiteX254" fmla="*/ 324482 w 7225960"/>
              <a:gd name="connsiteY254" fmla="*/ 779523 h 1097785"/>
              <a:gd name="connsiteX255" fmla="*/ 328395 w 7225960"/>
              <a:gd name="connsiteY255" fmla="*/ 773831 h 1097785"/>
              <a:gd name="connsiteX256" fmla="*/ 326616 w 7225960"/>
              <a:gd name="connsiteY256" fmla="*/ 765291 h 1097785"/>
              <a:gd name="connsiteX257" fmla="*/ 326972 w 7225960"/>
              <a:gd name="connsiteY257" fmla="*/ 754618 h 1097785"/>
              <a:gd name="connsiteX258" fmla="*/ 326616 w 7225960"/>
              <a:gd name="connsiteY258" fmla="*/ 744656 h 1097785"/>
              <a:gd name="connsiteX259" fmla="*/ 326972 w 7225960"/>
              <a:gd name="connsiteY259" fmla="*/ 730068 h 1097785"/>
              <a:gd name="connsiteX260" fmla="*/ 323770 w 7225960"/>
              <a:gd name="connsiteY260" fmla="*/ 719038 h 1097785"/>
              <a:gd name="connsiteX261" fmla="*/ 352945 w 7225960"/>
              <a:gd name="connsiteY261" fmla="*/ 704807 h 1097785"/>
              <a:gd name="connsiteX262" fmla="*/ 353301 w 7225960"/>
              <a:gd name="connsiteY262" fmla="*/ 715481 h 1097785"/>
              <a:gd name="connsiteX263" fmla="*/ 354368 w 7225960"/>
              <a:gd name="connsiteY263" fmla="*/ 725443 h 1097785"/>
              <a:gd name="connsiteX264" fmla="*/ 355436 w 7225960"/>
              <a:gd name="connsiteY264" fmla="*/ 722241 h 1097785"/>
              <a:gd name="connsiteX265" fmla="*/ 355791 w 7225960"/>
              <a:gd name="connsiteY265" fmla="*/ 715125 h 1097785"/>
              <a:gd name="connsiteX266" fmla="*/ 355080 w 7225960"/>
              <a:gd name="connsiteY266" fmla="*/ 708009 h 1097785"/>
              <a:gd name="connsiteX267" fmla="*/ 352945 w 7225960"/>
              <a:gd name="connsiteY267" fmla="*/ 704807 h 1097785"/>
              <a:gd name="connsiteX268" fmla="*/ 230553 w 7225960"/>
              <a:gd name="connsiteY268" fmla="*/ 703384 h 1097785"/>
              <a:gd name="connsiteX269" fmla="*/ 230908 w 7225960"/>
              <a:gd name="connsiteY269" fmla="*/ 711923 h 1097785"/>
              <a:gd name="connsiteX270" fmla="*/ 230553 w 7225960"/>
              <a:gd name="connsiteY270" fmla="*/ 721173 h 1097785"/>
              <a:gd name="connsiteX271" fmla="*/ 233043 w 7225960"/>
              <a:gd name="connsiteY271" fmla="*/ 711567 h 1097785"/>
              <a:gd name="connsiteX272" fmla="*/ 230553 w 7225960"/>
              <a:gd name="connsiteY272" fmla="*/ 703384 h 1097785"/>
              <a:gd name="connsiteX273" fmla="*/ 198531 w 7225960"/>
              <a:gd name="connsiteY273" fmla="*/ 694845 h 1097785"/>
              <a:gd name="connsiteX274" fmla="*/ 196397 w 7225960"/>
              <a:gd name="connsiteY274" fmla="*/ 699826 h 1097785"/>
              <a:gd name="connsiteX275" fmla="*/ 198531 w 7225960"/>
              <a:gd name="connsiteY275" fmla="*/ 703384 h 1097785"/>
              <a:gd name="connsiteX276" fmla="*/ 199243 w 7225960"/>
              <a:gd name="connsiteY276" fmla="*/ 699470 h 1097785"/>
              <a:gd name="connsiteX277" fmla="*/ 198531 w 7225960"/>
              <a:gd name="connsiteY277" fmla="*/ 694845 h 1097785"/>
              <a:gd name="connsiteX278" fmla="*/ 171491 w 7225960"/>
              <a:gd name="connsiteY278" fmla="*/ 692710 h 1097785"/>
              <a:gd name="connsiteX279" fmla="*/ 171491 w 7225960"/>
              <a:gd name="connsiteY279" fmla="*/ 696268 h 1097785"/>
              <a:gd name="connsiteX280" fmla="*/ 175761 w 7225960"/>
              <a:gd name="connsiteY280" fmla="*/ 694133 h 1097785"/>
              <a:gd name="connsiteX281" fmla="*/ 171491 w 7225960"/>
              <a:gd name="connsiteY281" fmla="*/ 692710 h 1097785"/>
              <a:gd name="connsiteX282" fmla="*/ 338713 w 7225960"/>
              <a:gd name="connsiteY282" fmla="*/ 684171 h 1097785"/>
              <a:gd name="connsiteX283" fmla="*/ 337646 w 7225960"/>
              <a:gd name="connsiteY283" fmla="*/ 688796 h 1097785"/>
              <a:gd name="connsiteX284" fmla="*/ 338713 w 7225960"/>
              <a:gd name="connsiteY284" fmla="*/ 694845 h 1097785"/>
              <a:gd name="connsiteX285" fmla="*/ 339781 w 7225960"/>
              <a:gd name="connsiteY285" fmla="*/ 689508 h 1097785"/>
              <a:gd name="connsiteX286" fmla="*/ 338713 w 7225960"/>
              <a:gd name="connsiteY286" fmla="*/ 684171 h 1097785"/>
              <a:gd name="connsiteX287" fmla="*/ 263285 w 7225960"/>
              <a:gd name="connsiteY287" fmla="*/ 684171 h 1097785"/>
              <a:gd name="connsiteX288" fmla="*/ 260795 w 7225960"/>
              <a:gd name="connsiteY288" fmla="*/ 686661 h 1097785"/>
              <a:gd name="connsiteX289" fmla="*/ 261862 w 7225960"/>
              <a:gd name="connsiteY289" fmla="*/ 691998 h 1097785"/>
              <a:gd name="connsiteX290" fmla="*/ 263285 w 7225960"/>
              <a:gd name="connsiteY290" fmla="*/ 684171 h 1097785"/>
              <a:gd name="connsiteX291" fmla="*/ 310962 w 7225960"/>
              <a:gd name="connsiteY291" fmla="*/ 680257 h 1097785"/>
              <a:gd name="connsiteX292" fmla="*/ 308115 w 7225960"/>
              <a:gd name="connsiteY292" fmla="*/ 684882 h 1097785"/>
              <a:gd name="connsiteX293" fmla="*/ 314520 w 7225960"/>
              <a:gd name="connsiteY293" fmla="*/ 682036 h 1097785"/>
              <a:gd name="connsiteX294" fmla="*/ 310962 w 7225960"/>
              <a:gd name="connsiteY294" fmla="*/ 680257 h 1097785"/>
              <a:gd name="connsiteX295" fmla="*/ 384255 w 7225960"/>
              <a:gd name="connsiteY295" fmla="*/ 674209 h 1097785"/>
              <a:gd name="connsiteX296" fmla="*/ 382120 w 7225960"/>
              <a:gd name="connsiteY296" fmla="*/ 678122 h 1097785"/>
              <a:gd name="connsiteX297" fmla="*/ 382832 w 7225960"/>
              <a:gd name="connsiteY297" fmla="*/ 684171 h 1097785"/>
              <a:gd name="connsiteX298" fmla="*/ 384611 w 7225960"/>
              <a:gd name="connsiteY298" fmla="*/ 679546 h 1097785"/>
              <a:gd name="connsiteX299" fmla="*/ 384255 w 7225960"/>
              <a:gd name="connsiteY299" fmla="*/ 674209 h 1097785"/>
              <a:gd name="connsiteX300" fmla="*/ 199954 w 7225960"/>
              <a:gd name="connsiteY300" fmla="*/ 674209 h 1097785"/>
              <a:gd name="connsiteX301" fmla="*/ 197464 w 7225960"/>
              <a:gd name="connsiteY301" fmla="*/ 682036 h 1097785"/>
              <a:gd name="connsiteX302" fmla="*/ 197108 w 7225960"/>
              <a:gd name="connsiteY302" fmla="*/ 694133 h 1097785"/>
              <a:gd name="connsiteX303" fmla="*/ 200310 w 7225960"/>
              <a:gd name="connsiteY303" fmla="*/ 685238 h 1097785"/>
              <a:gd name="connsiteX304" fmla="*/ 199954 w 7225960"/>
              <a:gd name="connsiteY304" fmla="*/ 674209 h 1097785"/>
              <a:gd name="connsiteX305" fmla="*/ 238380 w 7225960"/>
              <a:gd name="connsiteY305" fmla="*/ 672786 h 1097785"/>
              <a:gd name="connsiteX306" fmla="*/ 236245 w 7225960"/>
              <a:gd name="connsiteY306" fmla="*/ 676699 h 1097785"/>
              <a:gd name="connsiteX307" fmla="*/ 234822 w 7225960"/>
              <a:gd name="connsiteY307" fmla="*/ 677767 h 1097785"/>
              <a:gd name="connsiteX308" fmla="*/ 234822 w 7225960"/>
              <a:gd name="connsiteY308" fmla="*/ 679901 h 1097785"/>
              <a:gd name="connsiteX309" fmla="*/ 237668 w 7225960"/>
              <a:gd name="connsiteY309" fmla="*/ 681325 h 1097785"/>
              <a:gd name="connsiteX310" fmla="*/ 239092 w 7225960"/>
              <a:gd name="connsiteY310" fmla="*/ 677767 h 1097785"/>
              <a:gd name="connsiteX311" fmla="*/ 240515 w 7225960"/>
              <a:gd name="connsiteY311" fmla="*/ 674209 h 1097785"/>
              <a:gd name="connsiteX312" fmla="*/ 238380 w 7225960"/>
              <a:gd name="connsiteY312" fmla="*/ 672786 h 1097785"/>
              <a:gd name="connsiteX313" fmla="*/ 175761 w 7225960"/>
              <a:gd name="connsiteY313" fmla="*/ 672074 h 1097785"/>
              <a:gd name="connsiteX314" fmla="*/ 173982 w 7225960"/>
              <a:gd name="connsiteY314" fmla="*/ 675632 h 1097785"/>
              <a:gd name="connsiteX315" fmla="*/ 173626 w 7225960"/>
              <a:gd name="connsiteY315" fmla="*/ 682036 h 1097785"/>
              <a:gd name="connsiteX316" fmla="*/ 176472 w 7225960"/>
              <a:gd name="connsiteY316" fmla="*/ 677767 h 1097785"/>
              <a:gd name="connsiteX317" fmla="*/ 175761 w 7225960"/>
              <a:gd name="connsiteY317" fmla="*/ 672074 h 1097785"/>
              <a:gd name="connsiteX318" fmla="*/ 222014 w 7225960"/>
              <a:gd name="connsiteY318" fmla="*/ 661400 h 1097785"/>
              <a:gd name="connsiteX319" fmla="*/ 219523 w 7225960"/>
              <a:gd name="connsiteY319" fmla="*/ 665314 h 1097785"/>
              <a:gd name="connsiteX320" fmla="*/ 218456 w 7225960"/>
              <a:gd name="connsiteY320" fmla="*/ 670651 h 1097785"/>
              <a:gd name="connsiteX321" fmla="*/ 222014 w 7225960"/>
              <a:gd name="connsiteY321" fmla="*/ 670651 h 1097785"/>
              <a:gd name="connsiteX322" fmla="*/ 220590 w 7225960"/>
              <a:gd name="connsiteY322" fmla="*/ 689508 h 1097785"/>
              <a:gd name="connsiteX323" fmla="*/ 221302 w 7225960"/>
              <a:gd name="connsiteY323" fmla="*/ 706942 h 1097785"/>
              <a:gd name="connsiteX324" fmla="*/ 223793 w 7225960"/>
              <a:gd name="connsiteY324" fmla="*/ 684882 h 1097785"/>
              <a:gd name="connsiteX325" fmla="*/ 222014 w 7225960"/>
              <a:gd name="connsiteY325" fmla="*/ 661400 h 1097785"/>
              <a:gd name="connsiteX326" fmla="*/ 190348 w 7225960"/>
              <a:gd name="connsiteY326" fmla="*/ 657842 h 1097785"/>
              <a:gd name="connsiteX327" fmla="*/ 187858 w 7225960"/>
              <a:gd name="connsiteY327" fmla="*/ 661400 h 1097785"/>
              <a:gd name="connsiteX328" fmla="*/ 190348 w 7225960"/>
              <a:gd name="connsiteY328" fmla="*/ 662112 h 1097785"/>
              <a:gd name="connsiteX329" fmla="*/ 192839 w 7225960"/>
              <a:gd name="connsiteY329" fmla="*/ 661400 h 1097785"/>
              <a:gd name="connsiteX330" fmla="*/ 190348 w 7225960"/>
              <a:gd name="connsiteY330" fmla="*/ 657842 h 1097785"/>
              <a:gd name="connsiteX331" fmla="*/ 381408 w 7225960"/>
              <a:gd name="connsiteY331" fmla="*/ 654284 h 1097785"/>
              <a:gd name="connsiteX332" fmla="*/ 381053 w 7225960"/>
              <a:gd name="connsiteY332" fmla="*/ 658554 h 1097785"/>
              <a:gd name="connsiteX333" fmla="*/ 381408 w 7225960"/>
              <a:gd name="connsiteY333" fmla="*/ 663535 h 1097785"/>
              <a:gd name="connsiteX334" fmla="*/ 382832 w 7225960"/>
              <a:gd name="connsiteY334" fmla="*/ 659977 h 1097785"/>
              <a:gd name="connsiteX335" fmla="*/ 381408 w 7225960"/>
              <a:gd name="connsiteY335" fmla="*/ 654284 h 1097785"/>
              <a:gd name="connsiteX336" fmla="*/ 219167 w 7225960"/>
              <a:gd name="connsiteY336" fmla="*/ 645034 h 1097785"/>
              <a:gd name="connsiteX337" fmla="*/ 218456 w 7225960"/>
              <a:gd name="connsiteY337" fmla="*/ 653573 h 1097785"/>
              <a:gd name="connsiteX338" fmla="*/ 217032 w 7225960"/>
              <a:gd name="connsiteY338" fmla="*/ 661400 h 1097785"/>
              <a:gd name="connsiteX339" fmla="*/ 221302 w 7225960"/>
              <a:gd name="connsiteY339" fmla="*/ 653573 h 1097785"/>
              <a:gd name="connsiteX340" fmla="*/ 219167 w 7225960"/>
              <a:gd name="connsiteY340" fmla="*/ 645034 h 1097785"/>
              <a:gd name="connsiteX341" fmla="*/ 365754 w 7225960"/>
              <a:gd name="connsiteY341" fmla="*/ 628667 h 1097785"/>
              <a:gd name="connsiteX342" fmla="*/ 364330 w 7225960"/>
              <a:gd name="connsiteY342" fmla="*/ 631869 h 1097785"/>
              <a:gd name="connsiteX343" fmla="*/ 365042 w 7225960"/>
              <a:gd name="connsiteY343" fmla="*/ 636495 h 1097785"/>
              <a:gd name="connsiteX344" fmla="*/ 366109 w 7225960"/>
              <a:gd name="connsiteY344" fmla="*/ 634004 h 1097785"/>
              <a:gd name="connsiteX345" fmla="*/ 365754 w 7225960"/>
              <a:gd name="connsiteY345" fmla="*/ 628667 h 1097785"/>
              <a:gd name="connsiteX346" fmla="*/ 346541 w 7225960"/>
              <a:gd name="connsiteY346" fmla="*/ 627956 h 1097785"/>
              <a:gd name="connsiteX347" fmla="*/ 345118 w 7225960"/>
              <a:gd name="connsiteY347" fmla="*/ 647168 h 1097785"/>
              <a:gd name="connsiteX348" fmla="*/ 343694 w 7225960"/>
              <a:gd name="connsiteY348" fmla="*/ 666381 h 1097785"/>
              <a:gd name="connsiteX349" fmla="*/ 347252 w 7225960"/>
              <a:gd name="connsiteY349" fmla="*/ 646101 h 1097785"/>
              <a:gd name="connsiteX350" fmla="*/ 346541 w 7225960"/>
              <a:gd name="connsiteY350" fmla="*/ 627956 h 1097785"/>
              <a:gd name="connsiteX351" fmla="*/ 357215 w 7225960"/>
              <a:gd name="connsiteY351" fmla="*/ 626532 h 1097785"/>
              <a:gd name="connsiteX352" fmla="*/ 355791 w 7225960"/>
              <a:gd name="connsiteY352" fmla="*/ 636139 h 1097785"/>
              <a:gd name="connsiteX353" fmla="*/ 357215 w 7225960"/>
              <a:gd name="connsiteY353" fmla="*/ 647168 h 1097785"/>
              <a:gd name="connsiteX354" fmla="*/ 353657 w 7225960"/>
              <a:gd name="connsiteY354" fmla="*/ 644322 h 1097785"/>
              <a:gd name="connsiteX355" fmla="*/ 352233 w 7225960"/>
              <a:gd name="connsiteY355" fmla="*/ 637918 h 1097785"/>
              <a:gd name="connsiteX356" fmla="*/ 351522 w 7225960"/>
              <a:gd name="connsiteY356" fmla="*/ 654640 h 1097785"/>
              <a:gd name="connsiteX357" fmla="*/ 354368 w 7225960"/>
              <a:gd name="connsiteY357" fmla="*/ 667093 h 1097785"/>
              <a:gd name="connsiteX358" fmla="*/ 354724 w 7225960"/>
              <a:gd name="connsiteY358" fmla="*/ 662823 h 1097785"/>
              <a:gd name="connsiteX359" fmla="*/ 353657 w 7225960"/>
              <a:gd name="connsiteY359" fmla="*/ 659265 h 1097785"/>
              <a:gd name="connsiteX360" fmla="*/ 355080 w 7225960"/>
              <a:gd name="connsiteY360" fmla="*/ 657486 h 1097785"/>
              <a:gd name="connsiteX361" fmla="*/ 355791 w 7225960"/>
              <a:gd name="connsiteY361" fmla="*/ 655707 h 1097785"/>
              <a:gd name="connsiteX362" fmla="*/ 357215 w 7225960"/>
              <a:gd name="connsiteY362" fmla="*/ 655707 h 1097785"/>
              <a:gd name="connsiteX363" fmla="*/ 355791 w 7225960"/>
              <a:gd name="connsiteY363" fmla="*/ 649303 h 1097785"/>
              <a:gd name="connsiteX364" fmla="*/ 357215 w 7225960"/>
              <a:gd name="connsiteY364" fmla="*/ 648592 h 1097785"/>
              <a:gd name="connsiteX365" fmla="*/ 357926 w 7225960"/>
              <a:gd name="connsiteY365" fmla="*/ 650726 h 1097785"/>
              <a:gd name="connsiteX366" fmla="*/ 358282 w 7225960"/>
              <a:gd name="connsiteY366" fmla="*/ 636850 h 1097785"/>
              <a:gd name="connsiteX367" fmla="*/ 357215 w 7225960"/>
              <a:gd name="connsiteY367" fmla="*/ 626532 h 1097785"/>
              <a:gd name="connsiteX368" fmla="*/ 323059 w 7225960"/>
              <a:gd name="connsiteY368" fmla="*/ 620128 h 1097785"/>
              <a:gd name="connsiteX369" fmla="*/ 323770 w 7225960"/>
              <a:gd name="connsiteY369" fmla="*/ 627956 h 1097785"/>
              <a:gd name="connsiteX370" fmla="*/ 324837 w 7225960"/>
              <a:gd name="connsiteY370" fmla="*/ 623330 h 1097785"/>
              <a:gd name="connsiteX371" fmla="*/ 323059 w 7225960"/>
              <a:gd name="connsiteY371" fmla="*/ 620128 h 1097785"/>
              <a:gd name="connsiteX372" fmla="*/ 329463 w 7225960"/>
              <a:gd name="connsiteY372" fmla="*/ 619417 h 1097785"/>
              <a:gd name="connsiteX373" fmla="*/ 328395 w 7225960"/>
              <a:gd name="connsiteY373" fmla="*/ 626177 h 1097785"/>
              <a:gd name="connsiteX374" fmla="*/ 329463 w 7225960"/>
              <a:gd name="connsiteY374" fmla="*/ 634360 h 1097785"/>
              <a:gd name="connsiteX375" fmla="*/ 329819 w 7225960"/>
              <a:gd name="connsiteY375" fmla="*/ 627956 h 1097785"/>
              <a:gd name="connsiteX376" fmla="*/ 329463 w 7225960"/>
              <a:gd name="connsiteY376" fmla="*/ 619417 h 1097785"/>
              <a:gd name="connsiteX377" fmla="*/ 441182 w 7225960"/>
              <a:gd name="connsiteY377" fmla="*/ 617282 h 1097785"/>
              <a:gd name="connsiteX378" fmla="*/ 439758 w 7225960"/>
              <a:gd name="connsiteY378" fmla="*/ 623686 h 1097785"/>
              <a:gd name="connsiteX379" fmla="*/ 442572 w 7225960"/>
              <a:gd name="connsiteY379" fmla="*/ 627906 h 1097785"/>
              <a:gd name="connsiteX380" fmla="*/ 442572 w 7225960"/>
              <a:gd name="connsiteY380" fmla="*/ 627790 h 1097785"/>
              <a:gd name="connsiteX381" fmla="*/ 441537 w 7225960"/>
              <a:gd name="connsiteY381" fmla="*/ 622619 h 1097785"/>
              <a:gd name="connsiteX382" fmla="*/ 441182 w 7225960"/>
              <a:gd name="connsiteY382" fmla="*/ 617282 h 1097785"/>
              <a:gd name="connsiteX383" fmla="*/ 365042 w 7225960"/>
              <a:gd name="connsiteY383" fmla="*/ 615859 h 1097785"/>
              <a:gd name="connsiteX384" fmla="*/ 363263 w 7225960"/>
              <a:gd name="connsiteY384" fmla="*/ 620128 h 1097785"/>
              <a:gd name="connsiteX385" fmla="*/ 363619 w 7225960"/>
              <a:gd name="connsiteY385" fmla="*/ 626532 h 1097785"/>
              <a:gd name="connsiteX386" fmla="*/ 365042 w 7225960"/>
              <a:gd name="connsiteY386" fmla="*/ 622263 h 1097785"/>
              <a:gd name="connsiteX387" fmla="*/ 365042 w 7225960"/>
              <a:gd name="connsiteY387" fmla="*/ 615859 h 1097785"/>
              <a:gd name="connsiteX388" fmla="*/ 232687 w 7225960"/>
              <a:gd name="connsiteY388" fmla="*/ 615147 h 1097785"/>
              <a:gd name="connsiteX389" fmla="*/ 230908 w 7225960"/>
              <a:gd name="connsiteY389" fmla="*/ 620128 h 1097785"/>
              <a:gd name="connsiteX390" fmla="*/ 233399 w 7225960"/>
              <a:gd name="connsiteY390" fmla="*/ 624398 h 1097785"/>
              <a:gd name="connsiteX391" fmla="*/ 232687 w 7225960"/>
              <a:gd name="connsiteY391" fmla="*/ 619417 h 1097785"/>
              <a:gd name="connsiteX392" fmla="*/ 232687 w 7225960"/>
              <a:gd name="connsiteY392" fmla="*/ 615147 h 1097785"/>
              <a:gd name="connsiteX393" fmla="*/ 317366 w 7225960"/>
              <a:gd name="connsiteY393" fmla="*/ 613724 h 1097785"/>
              <a:gd name="connsiteX394" fmla="*/ 315587 w 7225960"/>
              <a:gd name="connsiteY394" fmla="*/ 620484 h 1097785"/>
              <a:gd name="connsiteX395" fmla="*/ 315231 w 7225960"/>
              <a:gd name="connsiteY395" fmla="*/ 630090 h 1097785"/>
              <a:gd name="connsiteX396" fmla="*/ 317010 w 7225960"/>
              <a:gd name="connsiteY396" fmla="*/ 622975 h 1097785"/>
              <a:gd name="connsiteX397" fmla="*/ 317366 w 7225960"/>
              <a:gd name="connsiteY397" fmla="*/ 613724 h 1097785"/>
              <a:gd name="connsiteX398" fmla="*/ 358282 w 7225960"/>
              <a:gd name="connsiteY398" fmla="*/ 612657 h 1097785"/>
              <a:gd name="connsiteX399" fmla="*/ 355791 w 7225960"/>
              <a:gd name="connsiteY399" fmla="*/ 617282 h 1097785"/>
              <a:gd name="connsiteX400" fmla="*/ 360773 w 7225960"/>
              <a:gd name="connsiteY400" fmla="*/ 615859 h 1097785"/>
              <a:gd name="connsiteX401" fmla="*/ 358282 w 7225960"/>
              <a:gd name="connsiteY401" fmla="*/ 612657 h 1097785"/>
              <a:gd name="connsiteX402" fmla="*/ 347964 w 7225960"/>
              <a:gd name="connsiteY402" fmla="*/ 612301 h 1097785"/>
              <a:gd name="connsiteX403" fmla="*/ 346185 w 7225960"/>
              <a:gd name="connsiteY403" fmla="*/ 617993 h 1097785"/>
              <a:gd name="connsiteX404" fmla="*/ 348676 w 7225960"/>
              <a:gd name="connsiteY404" fmla="*/ 621551 h 1097785"/>
              <a:gd name="connsiteX405" fmla="*/ 348320 w 7225960"/>
              <a:gd name="connsiteY405" fmla="*/ 616926 h 1097785"/>
              <a:gd name="connsiteX406" fmla="*/ 347964 w 7225960"/>
              <a:gd name="connsiteY406" fmla="*/ 612301 h 1097785"/>
              <a:gd name="connsiteX407" fmla="*/ 240515 w 7225960"/>
              <a:gd name="connsiteY407" fmla="*/ 606608 h 1097785"/>
              <a:gd name="connsiteX408" fmla="*/ 237668 w 7225960"/>
              <a:gd name="connsiteY408" fmla="*/ 609099 h 1097785"/>
              <a:gd name="connsiteX409" fmla="*/ 240515 w 7225960"/>
              <a:gd name="connsiteY409" fmla="*/ 612301 h 1097785"/>
              <a:gd name="connsiteX410" fmla="*/ 328751 w 7225960"/>
              <a:gd name="connsiteY410" fmla="*/ 603050 h 1097785"/>
              <a:gd name="connsiteX411" fmla="*/ 328040 w 7225960"/>
              <a:gd name="connsiteY411" fmla="*/ 606964 h 1097785"/>
              <a:gd name="connsiteX412" fmla="*/ 328040 w 7225960"/>
              <a:gd name="connsiteY412" fmla="*/ 612301 h 1097785"/>
              <a:gd name="connsiteX413" fmla="*/ 329107 w 7225960"/>
              <a:gd name="connsiteY413" fmla="*/ 608031 h 1097785"/>
              <a:gd name="connsiteX414" fmla="*/ 328751 w 7225960"/>
              <a:gd name="connsiteY414" fmla="*/ 603050 h 1097785"/>
              <a:gd name="connsiteX415" fmla="*/ 332309 w 7225960"/>
              <a:gd name="connsiteY415" fmla="*/ 601627 h 1097785"/>
              <a:gd name="connsiteX416" fmla="*/ 330886 w 7225960"/>
              <a:gd name="connsiteY416" fmla="*/ 608031 h 1097785"/>
              <a:gd name="connsiteX417" fmla="*/ 333021 w 7225960"/>
              <a:gd name="connsiteY417" fmla="*/ 612301 h 1097785"/>
              <a:gd name="connsiteX418" fmla="*/ 332665 w 7225960"/>
              <a:gd name="connsiteY418" fmla="*/ 606608 h 1097785"/>
              <a:gd name="connsiteX419" fmla="*/ 332309 w 7225960"/>
              <a:gd name="connsiteY419" fmla="*/ 601627 h 1097785"/>
              <a:gd name="connsiteX420" fmla="*/ 382832 w 7225960"/>
              <a:gd name="connsiteY420" fmla="*/ 595223 h 1097785"/>
              <a:gd name="connsiteX421" fmla="*/ 382832 w 7225960"/>
              <a:gd name="connsiteY421" fmla="*/ 603762 h 1097785"/>
              <a:gd name="connsiteX422" fmla="*/ 382832 w 7225960"/>
              <a:gd name="connsiteY422" fmla="*/ 614436 h 1097785"/>
              <a:gd name="connsiteX423" fmla="*/ 383899 w 7225960"/>
              <a:gd name="connsiteY423" fmla="*/ 605897 h 1097785"/>
              <a:gd name="connsiteX424" fmla="*/ 382832 w 7225960"/>
              <a:gd name="connsiteY424" fmla="*/ 595223 h 1097785"/>
              <a:gd name="connsiteX425" fmla="*/ 283921 w 7225960"/>
              <a:gd name="connsiteY425" fmla="*/ 590953 h 1097785"/>
              <a:gd name="connsiteX426" fmla="*/ 282498 w 7225960"/>
              <a:gd name="connsiteY426" fmla="*/ 599136 h 1097785"/>
              <a:gd name="connsiteX427" fmla="*/ 282498 w 7225960"/>
              <a:gd name="connsiteY427" fmla="*/ 608387 h 1097785"/>
              <a:gd name="connsiteX428" fmla="*/ 282498 w 7225960"/>
              <a:gd name="connsiteY428" fmla="*/ 616926 h 1097785"/>
              <a:gd name="connsiteX429" fmla="*/ 280363 w 7225960"/>
              <a:gd name="connsiteY429" fmla="*/ 622975 h 1097785"/>
              <a:gd name="connsiteX430" fmla="*/ 281075 w 7225960"/>
              <a:gd name="connsiteY430" fmla="*/ 625109 h 1097785"/>
              <a:gd name="connsiteX431" fmla="*/ 283921 w 7225960"/>
              <a:gd name="connsiteY431" fmla="*/ 624398 h 1097785"/>
              <a:gd name="connsiteX432" fmla="*/ 284277 w 7225960"/>
              <a:gd name="connsiteY432" fmla="*/ 631869 h 1097785"/>
              <a:gd name="connsiteX433" fmla="*/ 284633 w 7225960"/>
              <a:gd name="connsiteY433" fmla="*/ 640764 h 1097785"/>
              <a:gd name="connsiteX434" fmla="*/ 280363 w 7225960"/>
              <a:gd name="connsiteY434" fmla="*/ 636495 h 1097785"/>
              <a:gd name="connsiteX435" fmla="*/ 278940 w 7225960"/>
              <a:gd name="connsiteY435" fmla="*/ 627956 h 1097785"/>
              <a:gd name="connsiteX436" fmla="*/ 276094 w 7225960"/>
              <a:gd name="connsiteY436" fmla="*/ 631158 h 1097785"/>
              <a:gd name="connsiteX437" fmla="*/ 271824 w 7225960"/>
              <a:gd name="connsiteY437" fmla="*/ 632225 h 1097785"/>
              <a:gd name="connsiteX438" fmla="*/ 275027 w 7225960"/>
              <a:gd name="connsiteY438" fmla="*/ 658910 h 1097785"/>
              <a:gd name="connsiteX439" fmla="*/ 276094 w 7225960"/>
              <a:gd name="connsiteY439" fmla="*/ 686306 h 1097785"/>
              <a:gd name="connsiteX440" fmla="*/ 274315 w 7225960"/>
              <a:gd name="connsiteY440" fmla="*/ 687373 h 1097785"/>
              <a:gd name="connsiteX441" fmla="*/ 271824 w 7225960"/>
              <a:gd name="connsiteY441" fmla="*/ 688440 h 1097785"/>
              <a:gd name="connsiteX442" fmla="*/ 274671 w 7225960"/>
              <a:gd name="connsiteY442" fmla="*/ 693777 h 1097785"/>
              <a:gd name="connsiteX443" fmla="*/ 276094 w 7225960"/>
              <a:gd name="connsiteY443" fmla="*/ 701249 h 1097785"/>
              <a:gd name="connsiteX444" fmla="*/ 278585 w 7225960"/>
              <a:gd name="connsiteY444" fmla="*/ 673853 h 1097785"/>
              <a:gd name="connsiteX445" fmla="*/ 280363 w 7225960"/>
              <a:gd name="connsiteY445" fmla="*/ 642899 h 1097785"/>
              <a:gd name="connsiteX446" fmla="*/ 285345 w 7225960"/>
              <a:gd name="connsiteY446" fmla="*/ 646457 h 1097785"/>
              <a:gd name="connsiteX447" fmla="*/ 286768 w 7225960"/>
              <a:gd name="connsiteY447" fmla="*/ 662467 h 1097785"/>
              <a:gd name="connsiteX448" fmla="*/ 286768 w 7225960"/>
              <a:gd name="connsiteY448" fmla="*/ 680257 h 1097785"/>
              <a:gd name="connsiteX449" fmla="*/ 287479 w 7225960"/>
              <a:gd name="connsiteY449" fmla="*/ 697691 h 1097785"/>
              <a:gd name="connsiteX450" fmla="*/ 290326 w 7225960"/>
              <a:gd name="connsiteY450" fmla="*/ 712634 h 1097785"/>
              <a:gd name="connsiteX451" fmla="*/ 293172 w 7225960"/>
              <a:gd name="connsiteY451" fmla="*/ 703739 h 1097785"/>
              <a:gd name="connsiteX452" fmla="*/ 293884 w 7225960"/>
              <a:gd name="connsiteY452" fmla="*/ 688796 h 1097785"/>
              <a:gd name="connsiteX453" fmla="*/ 292816 w 7225960"/>
              <a:gd name="connsiteY453" fmla="*/ 672430 h 1097785"/>
              <a:gd name="connsiteX454" fmla="*/ 291037 w 7225960"/>
              <a:gd name="connsiteY454" fmla="*/ 659265 h 1097785"/>
              <a:gd name="connsiteX455" fmla="*/ 290681 w 7225960"/>
              <a:gd name="connsiteY455" fmla="*/ 629379 h 1097785"/>
              <a:gd name="connsiteX456" fmla="*/ 284633 w 7225960"/>
              <a:gd name="connsiteY456" fmla="*/ 608743 h 1097785"/>
              <a:gd name="connsiteX457" fmla="*/ 284277 w 7225960"/>
              <a:gd name="connsiteY457" fmla="*/ 599492 h 1097785"/>
              <a:gd name="connsiteX458" fmla="*/ 283921 w 7225960"/>
              <a:gd name="connsiteY458" fmla="*/ 590953 h 1097785"/>
              <a:gd name="connsiteX459" fmla="*/ 278229 w 7225960"/>
              <a:gd name="connsiteY459" fmla="*/ 590242 h 1097785"/>
              <a:gd name="connsiteX460" fmla="*/ 276094 w 7225960"/>
              <a:gd name="connsiteY460" fmla="*/ 591665 h 1097785"/>
              <a:gd name="connsiteX461" fmla="*/ 275382 w 7225960"/>
              <a:gd name="connsiteY461" fmla="*/ 596290 h 1097785"/>
              <a:gd name="connsiteX462" fmla="*/ 275738 w 7225960"/>
              <a:gd name="connsiteY462" fmla="*/ 600915 h 1097785"/>
              <a:gd name="connsiteX463" fmla="*/ 277517 w 7225960"/>
              <a:gd name="connsiteY463" fmla="*/ 603050 h 1097785"/>
              <a:gd name="connsiteX464" fmla="*/ 278585 w 7225960"/>
              <a:gd name="connsiteY464" fmla="*/ 597358 h 1097785"/>
              <a:gd name="connsiteX465" fmla="*/ 278229 w 7225960"/>
              <a:gd name="connsiteY465" fmla="*/ 590242 h 1097785"/>
              <a:gd name="connsiteX466" fmla="*/ 224860 w 7225960"/>
              <a:gd name="connsiteY466" fmla="*/ 588819 h 1097785"/>
              <a:gd name="connsiteX467" fmla="*/ 223081 w 7225960"/>
              <a:gd name="connsiteY467" fmla="*/ 595223 h 1097785"/>
              <a:gd name="connsiteX468" fmla="*/ 224860 w 7225960"/>
              <a:gd name="connsiteY468" fmla="*/ 600915 h 1097785"/>
              <a:gd name="connsiteX469" fmla="*/ 225927 w 7225960"/>
              <a:gd name="connsiteY469" fmla="*/ 595223 h 1097785"/>
              <a:gd name="connsiteX470" fmla="*/ 224860 w 7225960"/>
              <a:gd name="connsiteY470" fmla="*/ 588819 h 1097785"/>
              <a:gd name="connsiteX471" fmla="*/ 344406 w 7225960"/>
              <a:gd name="connsiteY471" fmla="*/ 586684 h 1097785"/>
              <a:gd name="connsiteX472" fmla="*/ 344762 w 7225960"/>
              <a:gd name="connsiteY472" fmla="*/ 597713 h 1097785"/>
              <a:gd name="connsiteX473" fmla="*/ 347252 w 7225960"/>
              <a:gd name="connsiteY473" fmla="*/ 608743 h 1097785"/>
              <a:gd name="connsiteX474" fmla="*/ 348320 w 7225960"/>
              <a:gd name="connsiteY474" fmla="*/ 603406 h 1097785"/>
              <a:gd name="connsiteX475" fmla="*/ 348676 w 7225960"/>
              <a:gd name="connsiteY475" fmla="*/ 595934 h 1097785"/>
              <a:gd name="connsiteX476" fmla="*/ 347964 w 7225960"/>
              <a:gd name="connsiteY476" fmla="*/ 589530 h 1097785"/>
              <a:gd name="connsiteX477" fmla="*/ 344406 w 7225960"/>
              <a:gd name="connsiteY477" fmla="*/ 586684 h 1097785"/>
              <a:gd name="connsiteX478" fmla="*/ 424815 w 7225960"/>
              <a:gd name="connsiteY478" fmla="*/ 585261 h 1097785"/>
              <a:gd name="connsiteX479" fmla="*/ 428017 w 7225960"/>
              <a:gd name="connsiteY479" fmla="*/ 603050 h 1097785"/>
              <a:gd name="connsiteX480" fmla="*/ 431219 w 7225960"/>
              <a:gd name="connsiteY480" fmla="*/ 619417 h 1097785"/>
              <a:gd name="connsiteX481" fmla="*/ 429796 w 7225960"/>
              <a:gd name="connsiteY481" fmla="*/ 602339 h 1097785"/>
              <a:gd name="connsiteX482" fmla="*/ 424815 w 7225960"/>
              <a:gd name="connsiteY482" fmla="*/ 585261 h 1097785"/>
              <a:gd name="connsiteX483" fmla="*/ 353657 w 7225960"/>
              <a:gd name="connsiteY483" fmla="*/ 582414 h 1097785"/>
              <a:gd name="connsiteX484" fmla="*/ 352945 w 7225960"/>
              <a:gd name="connsiteY484" fmla="*/ 590597 h 1097785"/>
              <a:gd name="connsiteX485" fmla="*/ 355791 w 7225960"/>
              <a:gd name="connsiteY485" fmla="*/ 598069 h 1097785"/>
              <a:gd name="connsiteX486" fmla="*/ 354724 w 7225960"/>
              <a:gd name="connsiteY486" fmla="*/ 589886 h 1097785"/>
              <a:gd name="connsiteX487" fmla="*/ 353657 w 7225960"/>
              <a:gd name="connsiteY487" fmla="*/ 582414 h 1097785"/>
              <a:gd name="connsiteX488" fmla="*/ 262574 w 7225960"/>
              <a:gd name="connsiteY488" fmla="*/ 580991 h 1097785"/>
              <a:gd name="connsiteX489" fmla="*/ 267489 w 7225960"/>
              <a:gd name="connsiteY489" fmla="*/ 586398 h 1097785"/>
              <a:gd name="connsiteX490" fmla="*/ 267555 w 7225960"/>
              <a:gd name="connsiteY490" fmla="*/ 586684 h 1097785"/>
              <a:gd name="connsiteX491" fmla="*/ 267632 w 7225960"/>
              <a:gd name="connsiteY491" fmla="*/ 586555 h 1097785"/>
              <a:gd name="connsiteX492" fmla="*/ 269690 w 7225960"/>
              <a:gd name="connsiteY492" fmla="*/ 588819 h 1097785"/>
              <a:gd name="connsiteX493" fmla="*/ 269690 w 7225960"/>
              <a:gd name="connsiteY493" fmla="*/ 583126 h 1097785"/>
              <a:gd name="connsiteX494" fmla="*/ 267632 w 7225960"/>
              <a:gd name="connsiteY494" fmla="*/ 586555 h 1097785"/>
              <a:gd name="connsiteX495" fmla="*/ 267489 w 7225960"/>
              <a:gd name="connsiteY495" fmla="*/ 586398 h 1097785"/>
              <a:gd name="connsiteX496" fmla="*/ 266488 w 7225960"/>
              <a:gd name="connsiteY496" fmla="*/ 582058 h 1097785"/>
              <a:gd name="connsiteX497" fmla="*/ 262574 w 7225960"/>
              <a:gd name="connsiteY497" fmla="*/ 580991 h 1097785"/>
              <a:gd name="connsiteX498" fmla="*/ 274671 w 7225960"/>
              <a:gd name="connsiteY498" fmla="*/ 573875 h 1097785"/>
              <a:gd name="connsiteX499" fmla="*/ 272892 w 7225960"/>
              <a:gd name="connsiteY499" fmla="*/ 579212 h 1097785"/>
              <a:gd name="connsiteX500" fmla="*/ 272536 w 7225960"/>
              <a:gd name="connsiteY500" fmla="*/ 588107 h 1097785"/>
              <a:gd name="connsiteX501" fmla="*/ 274315 w 7225960"/>
              <a:gd name="connsiteY501" fmla="*/ 581347 h 1097785"/>
              <a:gd name="connsiteX502" fmla="*/ 274671 w 7225960"/>
              <a:gd name="connsiteY502" fmla="*/ 573875 h 1097785"/>
              <a:gd name="connsiteX503" fmla="*/ 352233 w 7225960"/>
              <a:gd name="connsiteY503" fmla="*/ 572452 h 1097785"/>
              <a:gd name="connsiteX504" fmla="*/ 352233 w 7225960"/>
              <a:gd name="connsiteY504" fmla="*/ 578145 h 1097785"/>
              <a:gd name="connsiteX505" fmla="*/ 353657 w 7225960"/>
              <a:gd name="connsiteY505" fmla="*/ 580991 h 1097785"/>
              <a:gd name="connsiteX506" fmla="*/ 354368 w 7225960"/>
              <a:gd name="connsiteY506" fmla="*/ 576010 h 1097785"/>
              <a:gd name="connsiteX507" fmla="*/ 352233 w 7225960"/>
              <a:gd name="connsiteY507" fmla="*/ 572452 h 1097785"/>
              <a:gd name="connsiteX508" fmla="*/ 259016 w 7225960"/>
              <a:gd name="connsiteY508" fmla="*/ 562490 h 1097785"/>
              <a:gd name="connsiteX509" fmla="*/ 257593 w 7225960"/>
              <a:gd name="connsiteY509" fmla="*/ 569606 h 1097785"/>
              <a:gd name="connsiteX510" fmla="*/ 257593 w 7225960"/>
              <a:gd name="connsiteY510" fmla="*/ 579568 h 1097785"/>
              <a:gd name="connsiteX511" fmla="*/ 259728 w 7225960"/>
              <a:gd name="connsiteY511" fmla="*/ 571385 h 1097785"/>
              <a:gd name="connsiteX512" fmla="*/ 259016 w 7225960"/>
              <a:gd name="connsiteY512" fmla="*/ 562490 h 1097785"/>
              <a:gd name="connsiteX513" fmla="*/ 296018 w 7225960"/>
              <a:gd name="connsiteY513" fmla="*/ 553239 h 1097785"/>
              <a:gd name="connsiteX514" fmla="*/ 295307 w 7225960"/>
              <a:gd name="connsiteY514" fmla="*/ 562134 h 1097785"/>
              <a:gd name="connsiteX515" fmla="*/ 296018 w 7225960"/>
              <a:gd name="connsiteY515" fmla="*/ 571740 h 1097785"/>
              <a:gd name="connsiteX516" fmla="*/ 297441 w 7225960"/>
              <a:gd name="connsiteY516" fmla="*/ 563913 h 1097785"/>
              <a:gd name="connsiteX517" fmla="*/ 296018 w 7225960"/>
              <a:gd name="connsiteY517" fmla="*/ 553239 h 1097785"/>
              <a:gd name="connsiteX518" fmla="*/ 280363 w 7225960"/>
              <a:gd name="connsiteY518" fmla="*/ 549681 h 1097785"/>
              <a:gd name="connsiteX519" fmla="*/ 279296 w 7225960"/>
              <a:gd name="connsiteY519" fmla="*/ 556797 h 1097785"/>
              <a:gd name="connsiteX520" fmla="*/ 278229 w 7225960"/>
              <a:gd name="connsiteY520" fmla="*/ 566759 h 1097785"/>
              <a:gd name="connsiteX521" fmla="*/ 283921 w 7225960"/>
              <a:gd name="connsiteY521" fmla="*/ 566759 h 1097785"/>
              <a:gd name="connsiteX522" fmla="*/ 284277 w 7225960"/>
              <a:gd name="connsiteY522" fmla="*/ 564625 h 1097785"/>
              <a:gd name="connsiteX523" fmla="*/ 283921 w 7225960"/>
              <a:gd name="connsiteY523" fmla="*/ 561067 h 1097785"/>
              <a:gd name="connsiteX524" fmla="*/ 281787 w 7225960"/>
              <a:gd name="connsiteY524" fmla="*/ 564625 h 1097785"/>
              <a:gd name="connsiteX525" fmla="*/ 280719 w 7225960"/>
              <a:gd name="connsiteY525" fmla="*/ 557865 h 1097785"/>
              <a:gd name="connsiteX526" fmla="*/ 280363 w 7225960"/>
              <a:gd name="connsiteY526" fmla="*/ 549681 h 1097785"/>
              <a:gd name="connsiteX527" fmla="*/ 295307 w 7225960"/>
              <a:gd name="connsiteY527" fmla="*/ 542566 h 1097785"/>
              <a:gd name="connsiteX528" fmla="*/ 291749 w 7225960"/>
              <a:gd name="connsiteY528" fmla="*/ 543277 h 1097785"/>
              <a:gd name="connsiteX529" fmla="*/ 293172 w 7225960"/>
              <a:gd name="connsiteY529" fmla="*/ 545768 h 1097785"/>
              <a:gd name="connsiteX530" fmla="*/ 295307 w 7225960"/>
              <a:gd name="connsiteY530" fmla="*/ 548258 h 1097785"/>
              <a:gd name="connsiteX531" fmla="*/ 296018 w 7225960"/>
              <a:gd name="connsiteY531" fmla="*/ 545768 h 1097785"/>
              <a:gd name="connsiteX532" fmla="*/ 295307 w 7225960"/>
              <a:gd name="connsiteY532" fmla="*/ 542566 h 1097785"/>
              <a:gd name="connsiteX533" fmla="*/ 277517 w 7225960"/>
              <a:gd name="connsiteY533" fmla="*/ 539719 h 1097785"/>
              <a:gd name="connsiteX534" fmla="*/ 274671 w 7225960"/>
              <a:gd name="connsiteY534" fmla="*/ 543989 h 1097785"/>
              <a:gd name="connsiteX535" fmla="*/ 276094 w 7225960"/>
              <a:gd name="connsiteY535" fmla="*/ 550393 h 1097785"/>
              <a:gd name="connsiteX536" fmla="*/ 276806 w 7225960"/>
              <a:gd name="connsiteY536" fmla="*/ 545412 h 1097785"/>
              <a:gd name="connsiteX537" fmla="*/ 277517 w 7225960"/>
              <a:gd name="connsiteY537" fmla="*/ 539719 h 1097785"/>
              <a:gd name="connsiteX538" fmla="*/ 442572 w 7225960"/>
              <a:gd name="connsiteY538" fmla="*/ 539569 h 1097785"/>
              <a:gd name="connsiteX539" fmla="*/ 442249 w 7225960"/>
              <a:gd name="connsiteY539" fmla="*/ 545056 h 1097785"/>
              <a:gd name="connsiteX540" fmla="*/ 442572 w 7225960"/>
              <a:gd name="connsiteY540" fmla="*/ 546284 h 1097785"/>
              <a:gd name="connsiteX541" fmla="*/ 340137 w 7225960"/>
              <a:gd name="connsiteY541" fmla="*/ 539008 h 1097785"/>
              <a:gd name="connsiteX542" fmla="*/ 338713 w 7225960"/>
              <a:gd name="connsiteY542" fmla="*/ 541498 h 1097785"/>
              <a:gd name="connsiteX543" fmla="*/ 339425 w 7225960"/>
              <a:gd name="connsiteY543" fmla="*/ 545412 h 1097785"/>
              <a:gd name="connsiteX544" fmla="*/ 340492 w 7225960"/>
              <a:gd name="connsiteY544" fmla="*/ 542921 h 1097785"/>
              <a:gd name="connsiteX545" fmla="*/ 340137 w 7225960"/>
              <a:gd name="connsiteY545" fmla="*/ 539008 h 1097785"/>
              <a:gd name="connsiteX546" fmla="*/ 268622 w 7225960"/>
              <a:gd name="connsiteY546" fmla="*/ 539008 h 1097785"/>
              <a:gd name="connsiteX547" fmla="*/ 266132 w 7225960"/>
              <a:gd name="connsiteY547" fmla="*/ 539719 h 1097785"/>
              <a:gd name="connsiteX548" fmla="*/ 266132 w 7225960"/>
              <a:gd name="connsiteY548" fmla="*/ 548258 h 1097785"/>
              <a:gd name="connsiteX549" fmla="*/ 268267 w 7225960"/>
              <a:gd name="connsiteY549" fmla="*/ 544344 h 1097785"/>
              <a:gd name="connsiteX550" fmla="*/ 270401 w 7225960"/>
              <a:gd name="connsiteY550" fmla="*/ 541142 h 1097785"/>
              <a:gd name="connsiteX551" fmla="*/ 268622 w 7225960"/>
              <a:gd name="connsiteY551" fmla="*/ 539008 h 1097785"/>
              <a:gd name="connsiteX552" fmla="*/ 283921 w 7225960"/>
              <a:gd name="connsiteY552" fmla="*/ 536161 h 1097785"/>
              <a:gd name="connsiteX553" fmla="*/ 283921 w 7225960"/>
              <a:gd name="connsiteY553" fmla="*/ 544700 h 1097785"/>
              <a:gd name="connsiteX554" fmla="*/ 283210 w 7225960"/>
              <a:gd name="connsiteY554" fmla="*/ 555374 h 1097785"/>
              <a:gd name="connsiteX555" fmla="*/ 284989 w 7225960"/>
              <a:gd name="connsiteY555" fmla="*/ 546835 h 1097785"/>
              <a:gd name="connsiteX556" fmla="*/ 286768 w 7225960"/>
              <a:gd name="connsiteY556" fmla="*/ 539008 h 1097785"/>
              <a:gd name="connsiteX557" fmla="*/ 285345 w 7225960"/>
              <a:gd name="connsiteY557" fmla="*/ 537229 h 1097785"/>
              <a:gd name="connsiteX558" fmla="*/ 283921 w 7225960"/>
              <a:gd name="connsiteY558" fmla="*/ 536161 h 1097785"/>
              <a:gd name="connsiteX559" fmla="*/ 323059 w 7225960"/>
              <a:gd name="connsiteY559" fmla="*/ 533315 h 1097785"/>
              <a:gd name="connsiteX560" fmla="*/ 320568 w 7225960"/>
              <a:gd name="connsiteY560" fmla="*/ 552172 h 1097785"/>
              <a:gd name="connsiteX561" fmla="*/ 320924 w 7225960"/>
              <a:gd name="connsiteY561" fmla="*/ 572452 h 1097785"/>
              <a:gd name="connsiteX562" fmla="*/ 320212 w 7225960"/>
              <a:gd name="connsiteY562" fmla="*/ 572808 h 1097785"/>
              <a:gd name="connsiteX563" fmla="*/ 318789 w 7225960"/>
              <a:gd name="connsiteY563" fmla="*/ 573875 h 1097785"/>
              <a:gd name="connsiteX564" fmla="*/ 320568 w 7225960"/>
              <a:gd name="connsiteY564" fmla="*/ 595223 h 1097785"/>
              <a:gd name="connsiteX565" fmla="*/ 323059 w 7225960"/>
              <a:gd name="connsiteY565" fmla="*/ 617282 h 1097785"/>
              <a:gd name="connsiteX566" fmla="*/ 322347 w 7225960"/>
              <a:gd name="connsiteY566" fmla="*/ 577077 h 1097785"/>
              <a:gd name="connsiteX567" fmla="*/ 323059 w 7225960"/>
              <a:gd name="connsiteY567" fmla="*/ 533315 h 1097785"/>
              <a:gd name="connsiteX568" fmla="*/ 407737 w 7225960"/>
              <a:gd name="connsiteY568" fmla="*/ 529045 h 1097785"/>
              <a:gd name="connsiteX569" fmla="*/ 407026 w 7225960"/>
              <a:gd name="connsiteY569" fmla="*/ 535450 h 1097785"/>
              <a:gd name="connsiteX570" fmla="*/ 408449 w 7225960"/>
              <a:gd name="connsiteY570" fmla="*/ 541142 h 1097785"/>
              <a:gd name="connsiteX571" fmla="*/ 408449 w 7225960"/>
              <a:gd name="connsiteY571" fmla="*/ 536161 h 1097785"/>
              <a:gd name="connsiteX572" fmla="*/ 407737 w 7225960"/>
              <a:gd name="connsiteY572" fmla="*/ 529045 h 1097785"/>
              <a:gd name="connsiteX573" fmla="*/ 294595 w 7225960"/>
              <a:gd name="connsiteY573" fmla="*/ 528334 h 1097785"/>
              <a:gd name="connsiteX574" fmla="*/ 293884 w 7225960"/>
              <a:gd name="connsiteY574" fmla="*/ 532959 h 1097785"/>
              <a:gd name="connsiteX575" fmla="*/ 294595 w 7225960"/>
              <a:gd name="connsiteY575" fmla="*/ 539719 h 1097785"/>
              <a:gd name="connsiteX576" fmla="*/ 295307 w 7225960"/>
              <a:gd name="connsiteY576" fmla="*/ 535450 h 1097785"/>
              <a:gd name="connsiteX577" fmla="*/ 294595 w 7225960"/>
              <a:gd name="connsiteY577" fmla="*/ 528334 h 1097785"/>
              <a:gd name="connsiteX578" fmla="*/ 419122 w 7225960"/>
              <a:gd name="connsiteY578" fmla="*/ 526911 h 1097785"/>
              <a:gd name="connsiteX579" fmla="*/ 417343 w 7225960"/>
              <a:gd name="connsiteY579" fmla="*/ 531180 h 1097785"/>
              <a:gd name="connsiteX580" fmla="*/ 418411 w 7225960"/>
              <a:gd name="connsiteY580" fmla="*/ 536161 h 1097785"/>
              <a:gd name="connsiteX581" fmla="*/ 420901 w 7225960"/>
              <a:gd name="connsiteY581" fmla="*/ 532959 h 1097785"/>
              <a:gd name="connsiteX582" fmla="*/ 419122 w 7225960"/>
              <a:gd name="connsiteY582" fmla="*/ 526911 h 1097785"/>
              <a:gd name="connsiteX583" fmla="*/ 362196 w 7225960"/>
              <a:gd name="connsiteY583" fmla="*/ 519083 h 1097785"/>
              <a:gd name="connsiteX584" fmla="*/ 364330 w 7225960"/>
              <a:gd name="connsiteY584" fmla="*/ 522997 h 1097785"/>
              <a:gd name="connsiteX585" fmla="*/ 367888 w 7225960"/>
              <a:gd name="connsiteY585" fmla="*/ 524776 h 1097785"/>
              <a:gd name="connsiteX586" fmla="*/ 362196 w 7225960"/>
              <a:gd name="connsiteY586" fmla="*/ 519083 h 1097785"/>
              <a:gd name="connsiteX587" fmla="*/ 294595 w 7225960"/>
              <a:gd name="connsiteY587" fmla="*/ 516948 h 1097785"/>
              <a:gd name="connsiteX588" fmla="*/ 291037 w 7225960"/>
              <a:gd name="connsiteY588" fmla="*/ 520506 h 1097785"/>
              <a:gd name="connsiteX589" fmla="*/ 292816 w 7225960"/>
              <a:gd name="connsiteY589" fmla="*/ 520862 h 1097785"/>
              <a:gd name="connsiteX590" fmla="*/ 294595 w 7225960"/>
              <a:gd name="connsiteY590" fmla="*/ 521218 h 1097785"/>
              <a:gd name="connsiteX591" fmla="*/ 338002 w 7225960"/>
              <a:gd name="connsiteY591" fmla="*/ 501294 h 1097785"/>
              <a:gd name="connsiteX592" fmla="*/ 338713 w 7225960"/>
              <a:gd name="connsiteY592" fmla="*/ 518727 h 1097785"/>
              <a:gd name="connsiteX593" fmla="*/ 340137 w 7225960"/>
              <a:gd name="connsiteY593" fmla="*/ 534027 h 1097785"/>
              <a:gd name="connsiteX594" fmla="*/ 340848 w 7225960"/>
              <a:gd name="connsiteY594" fmla="*/ 515525 h 1097785"/>
              <a:gd name="connsiteX595" fmla="*/ 338002 w 7225960"/>
              <a:gd name="connsiteY595" fmla="*/ 501294 h 1097785"/>
              <a:gd name="connsiteX596" fmla="*/ 362196 w 7225960"/>
              <a:gd name="connsiteY596" fmla="*/ 499159 h 1097785"/>
              <a:gd name="connsiteX597" fmla="*/ 361484 w 7225960"/>
              <a:gd name="connsiteY597" fmla="*/ 500226 h 1097785"/>
              <a:gd name="connsiteX598" fmla="*/ 360773 w 7225960"/>
              <a:gd name="connsiteY598" fmla="*/ 504140 h 1097785"/>
              <a:gd name="connsiteX599" fmla="*/ 361128 w 7225960"/>
              <a:gd name="connsiteY599" fmla="*/ 508054 h 1097785"/>
              <a:gd name="connsiteX600" fmla="*/ 362907 w 7225960"/>
              <a:gd name="connsiteY600" fmla="*/ 509833 h 1097785"/>
              <a:gd name="connsiteX601" fmla="*/ 362907 w 7225960"/>
              <a:gd name="connsiteY601" fmla="*/ 505207 h 1097785"/>
              <a:gd name="connsiteX602" fmla="*/ 362196 w 7225960"/>
              <a:gd name="connsiteY602" fmla="*/ 499159 h 1097785"/>
              <a:gd name="connsiteX603" fmla="*/ 275382 w 7225960"/>
              <a:gd name="connsiteY603" fmla="*/ 497736 h 1097785"/>
              <a:gd name="connsiteX604" fmla="*/ 274315 w 7225960"/>
              <a:gd name="connsiteY604" fmla="*/ 502717 h 1097785"/>
              <a:gd name="connsiteX605" fmla="*/ 274671 w 7225960"/>
              <a:gd name="connsiteY605" fmla="*/ 508409 h 1097785"/>
              <a:gd name="connsiteX606" fmla="*/ 276094 w 7225960"/>
              <a:gd name="connsiteY606" fmla="*/ 503428 h 1097785"/>
              <a:gd name="connsiteX607" fmla="*/ 275382 w 7225960"/>
              <a:gd name="connsiteY607" fmla="*/ 497736 h 1097785"/>
              <a:gd name="connsiteX608" fmla="*/ 438335 w 7225960"/>
              <a:gd name="connsiteY608" fmla="*/ 495601 h 1097785"/>
              <a:gd name="connsiteX609" fmla="*/ 435845 w 7225960"/>
              <a:gd name="connsiteY609" fmla="*/ 506631 h 1097785"/>
              <a:gd name="connsiteX610" fmla="*/ 439047 w 7225960"/>
              <a:gd name="connsiteY610" fmla="*/ 517660 h 1097785"/>
              <a:gd name="connsiteX611" fmla="*/ 440114 w 7225960"/>
              <a:gd name="connsiteY611" fmla="*/ 507698 h 1097785"/>
              <a:gd name="connsiteX612" fmla="*/ 438335 w 7225960"/>
              <a:gd name="connsiteY612" fmla="*/ 495601 h 1097785"/>
              <a:gd name="connsiteX613" fmla="*/ 326616 w 7225960"/>
              <a:gd name="connsiteY613" fmla="*/ 495601 h 1097785"/>
              <a:gd name="connsiteX614" fmla="*/ 324837 w 7225960"/>
              <a:gd name="connsiteY614" fmla="*/ 500226 h 1097785"/>
              <a:gd name="connsiteX615" fmla="*/ 323770 w 7225960"/>
              <a:gd name="connsiteY615" fmla="*/ 506275 h 1097785"/>
              <a:gd name="connsiteX616" fmla="*/ 323770 w 7225960"/>
              <a:gd name="connsiteY616" fmla="*/ 502717 h 1097785"/>
              <a:gd name="connsiteX617" fmla="*/ 322347 w 7225960"/>
              <a:gd name="connsiteY617" fmla="*/ 499159 h 1097785"/>
              <a:gd name="connsiteX618" fmla="*/ 322347 w 7225960"/>
              <a:gd name="connsiteY618" fmla="*/ 506986 h 1097785"/>
              <a:gd name="connsiteX619" fmla="*/ 320212 w 7225960"/>
              <a:gd name="connsiteY619" fmla="*/ 504852 h 1097785"/>
              <a:gd name="connsiteX620" fmla="*/ 320212 w 7225960"/>
              <a:gd name="connsiteY620" fmla="*/ 515881 h 1097785"/>
              <a:gd name="connsiteX621" fmla="*/ 320924 w 7225960"/>
              <a:gd name="connsiteY621" fmla="*/ 528334 h 1097785"/>
              <a:gd name="connsiteX622" fmla="*/ 321991 w 7225960"/>
              <a:gd name="connsiteY622" fmla="*/ 522285 h 1097785"/>
              <a:gd name="connsiteX623" fmla="*/ 320924 w 7225960"/>
              <a:gd name="connsiteY623" fmla="*/ 515525 h 1097785"/>
              <a:gd name="connsiteX624" fmla="*/ 323770 w 7225960"/>
              <a:gd name="connsiteY624" fmla="*/ 515525 h 1097785"/>
              <a:gd name="connsiteX625" fmla="*/ 325905 w 7225960"/>
              <a:gd name="connsiteY625" fmla="*/ 517660 h 1097785"/>
              <a:gd name="connsiteX626" fmla="*/ 325905 w 7225960"/>
              <a:gd name="connsiteY626" fmla="*/ 534027 h 1097785"/>
              <a:gd name="connsiteX627" fmla="*/ 325193 w 7225960"/>
              <a:gd name="connsiteY627" fmla="*/ 550393 h 1097785"/>
              <a:gd name="connsiteX628" fmla="*/ 327328 w 7225960"/>
              <a:gd name="connsiteY628" fmla="*/ 549326 h 1097785"/>
              <a:gd name="connsiteX629" fmla="*/ 327328 w 7225960"/>
              <a:gd name="connsiteY629" fmla="*/ 545056 h 1097785"/>
              <a:gd name="connsiteX630" fmla="*/ 328040 w 7225960"/>
              <a:gd name="connsiteY630" fmla="*/ 540787 h 1097785"/>
              <a:gd name="connsiteX631" fmla="*/ 331598 w 7225960"/>
              <a:gd name="connsiteY631" fmla="*/ 539719 h 1097785"/>
              <a:gd name="connsiteX632" fmla="*/ 328395 w 7225960"/>
              <a:gd name="connsiteY632" fmla="*/ 530824 h 1097785"/>
              <a:gd name="connsiteX633" fmla="*/ 328751 w 7225960"/>
              <a:gd name="connsiteY633" fmla="*/ 517660 h 1097785"/>
              <a:gd name="connsiteX634" fmla="*/ 329819 w 7225960"/>
              <a:gd name="connsiteY634" fmla="*/ 524776 h 1097785"/>
              <a:gd name="connsiteX635" fmla="*/ 332309 w 7225960"/>
              <a:gd name="connsiteY635" fmla="*/ 530469 h 1097785"/>
              <a:gd name="connsiteX636" fmla="*/ 331242 w 7225960"/>
              <a:gd name="connsiteY636" fmla="*/ 515525 h 1097785"/>
              <a:gd name="connsiteX637" fmla="*/ 333021 w 7225960"/>
              <a:gd name="connsiteY637" fmla="*/ 499870 h 1097785"/>
              <a:gd name="connsiteX638" fmla="*/ 329107 w 7225960"/>
              <a:gd name="connsiteY638" fmla="*/ 505563 h 1097785"/>
              <a:gd name="connsiteX639" fmla="*/ 329463 w 7225960"/>
              <a:gd name="connsiteY639" fmla="*/ 515525 h 1097785"/>
              <a:gd name="connsiteX640" fmla="*/ 327684 w 7225960"/>
              <a:gd name="connsiteY640" fmla="*/ 512323 h 1097785"/>
              <a:gd name="connsiteX641" fmla="*/ 327328 w 7225960"/>
              <a:gd name="connsiteY641" fmla="*/ 506631 h 1097785"/>
              <a:gd name="connsiteX642" fmla="*/ 327328 w 7225960"/>
              <a:gd name="connsiteY642" fmla="*/ 500226 h 1097785"/>
              <a:gd name="connsiteX643" fmla="*/ 326616 w 7225960"/>
              <a:gd name="connsiteY643" fmla="*/ 495601 h 1097785"/>
              <a:gd name="connsiteX644" fmla="*/ 412718 w 7225960"/>
              <a:gd name="connsiteY644" fmla="*/ 494178 h 1097785"/>
              <a:gd name="connsiteX645" fmla="*/ 413786 w 7225960"/>
              <a:gd name="connsiteY645" fmla="*/ 509121 h 1097785"/>
              <a:gd name="connsiteX646" fmla="*/ 416988 w 7225960"/>
              <a:gd name="connsiteY646" fmla="*/ 523353 h 1097785"/>
              <a:gd name="connsiteX647" fmla="*/ 417699 w 7225960"/>
              <a:gd name="connsiteY647" fmla="*/ 516948 h 1097785"/>
              <a:gd name="connsiteX648" fmla="*/ 417343 w 7225960"/>
              <a:gd name="connsiteY648" fmla="*/ 508054 h 1097785"/>
              <a:gd name="connsiteX649" fmla="*/ 416632 w 7225960"/>
              <a:gd name="connsiteY649" fmla="*/ 499870 h 1097785"/>
              <a:gd name="connsiteX650" fmla="*/ 416276 w 7225960"/>
              <a:gd name="connsiteY650" fmla="*/ 495601 h 1097785"/>
              <a:gd name="connsiteX651" fmla="*/ 414853 w 7225960"/>
              <a:gd name="connsiteY651" fmla="*/ 494534 h 1097785"/>
              <a:gd name="connsiteX652" fmla="*/ 412718 w 7225960"/>
              <a:gd name="connsiteY652" fmla="*/ 494178 h 1097785"/>
              <a:gd name="connsiteX653" fmla="*/ 437624 w 7225960"/>
              <a:gd name="connsiteY653" fmla="*/ 486350 h 1097785"/>
              <a:gd name="connsiteX654" fmla="*/ 435489 w 7225960"/>
              <a:gd name="connsiteY654" fmla="*/ 489197 h 1097785"/>
              <a:gd name="connsiteX655" fmla="*/ 436912 w 7225960"/>
              <a:gd name="connsiteY655" fmla="*/ 494178 h 1097785"/>
              <a:gd name="connsiteX656" fmla="*/ 437624 w 7225960"/>
              <a:gd name="connsiteY656" fmla="*/ 490976 h 1097785"/>
              <a:gd name="connsiteX657" fmla="*/ 437624 w 7225960"/>
              <a:gd name="connsiteY657" fmla="*/ 486350 h 1097785"/>
              <a:gd name="connsiteX658" fmla="*/ 298153 w 7225960"/>
              <a:gd name="connsiteY658" fmla="*/ 475677 h 1097785"/>
              <a:gd name="connsiteX659" fmla="*/ 296730 w 7225960"/>
              <a:gd name="connsiteY659" fmla="*/ 479234 h 1097785"/>
              <a:gd name="connsiteX660" fmla="*/ 298153 w 7225960"/>
              <a:gd name="connsiteY660" fmla="*/ 484927 h 1097785"/>
              <a:gd name="connsiteX661" fmla="*/ 299220 w 7225960"/>
              <a:gd name="connsiteY661" fmla="*/ 480658 h 1097785"/>
              <a:gd name="connsiteX662" fmla="*/ 298153 w 7225960"/>
              <a:gd name="connsiteY662" fmla="*/ 475677 h 1097785"/>
              <a:gd name="connsiteX663" fmla="*/ 421969 w 7225960"/>
              <a:gd name="connsiteY663" fmla="*/ 457175 h 1097785"/>
              <a:gd name="connsiteX664" fmla="*/ 423392 w 7225960"/>
              <a:gd name="connsiteY664" fmla="*/ 465003 h 1097785"/>
              <a:gd name="connsiteX665" fmla="*/ 424104 w 7225960"/>
              <a:gd name="connsiteY665" fmla="*/ 460022 h 1097785"/>
              <a:gd name="connsiteX666" fmla="*/ 421969 w 7225960"/>
              <a:gd name="connsiteY666" fmla="*/ 457175 h 1097785"/>
              <a:gd name="connsiteX667" fmla="*/ 377139 w 7225960"/>
              <a:gd name="connsiteY667" fmla="*/ 457175 h 1097785"/>
              <a:gd name="connsiteX668" fmla="*/ 380697 w 7225960"/>
              <a:gd name="connsiteY668" fmla="*/ 475321 h 1097785"/>
              <a:gd name="connsiteX669" fmla="*/ 381408 w 7225960"/>
              <a:gd name="connsiteY669" fmla="*/ 493466 h 1097785"/>
              <a:gd name="connsiteX670" fmla="*/ 377139 w 7225960"/>
              <a:gd name="connsiteY670" fmla="*/ 473542 h 1097785"/>
              <a:gd name="connsiteX671" fmla="*/ 377139 w 7225960"/>
              <a:gd name="connsiteY671" fmla="*/ 457175 h 1097785"/>
              <a:gd name="connsiteX672" fmla="*/ 312385 w 7225960"/>
              <a:gd name="connsiteY672" fmla="*/ 451483 h 1097785"/>
              <a:gd name="connsiteX673" fmla="*/ 312741 w 7225960"/>
              <a:gd name="connsiteY673" fmla="*/ 457175 h 1097785"/>
              <a:gd name="connsiteX674" fmla="*/ 315231 w 7225960"/>
              <a:gd name="connsiteY674" fmla="*/ 461089 h 1097785"/>
              <a:gd name="connsiteX675" fmla="*/ 317366 w 7225960"/>
              <a:gd name="connsiteY675" fmla="*/ 465359 h 1097785"/>
              <a:gd name="connsiteX676" fmla="*/ 317366 w 7225960"/>
              <a:gd name="connsiteY676" fmla="*/ 472119 h 1097785"/>
              <a:gd name="connsiteX677" fmla="*/ 311673 w 7225960"/>
              <a:gd name="connsiteY677" fmla="*/ 462512 h 1097785"/>
              <a:gd name="connsiteX678" fmla="*/ 312385 w 7225960"/>
              <a:gd name="connsiteY678" fmla="*/ 451483 h 1097785"/>
              <a:gd name="connsiteX679" fmla="*/ 390659 w 7225960"/>
              <a:gd name="connsiteY679" fmla="*/ 450060 h 1097785"/>
              <a:gd name="connsiteX680" fmla="*/ 388169 w 7225960"/>
              <a:gd name="connsiteY680" fmla="*/ 452906 h 1097785"/>
              <a:gd name="connsiteX681" fmla="*/ 387101 w 7225960"/>
              <a:gd name="connsiteY681" fmla="*/ 458599 h 1097785"/>
              <a:gd name="connsiteX682" fmla="*/ 390659 w 7225960"/>
              <a:gd name="connsiteY682" fmla="*/ 467849 h 1097785"/>
              <a:gd name="connsiteX683" fmla="*/ 394217 w 7225960"/>
              <a:gd name="connsiteY683" fmla="*/ 479234 h 1097785"/>
              <a:gd name="connsiteX684" fmla="*/ 392794 w 7225960"/>
              <a:gd name="connsiteY684" fmla="*/ 467138 h 1097785"/>
              <a:gd name="connsiteX685" fmla="*/ 390659 w 7225960"/>
              <a:gd name="connsiteY685" fmla="*/ 450060 h 1097785"/>
              <a:gd name="connsiteX686" fmla="*/ 374293 w 7225960"/>
              <a:gd name="connsiteY686" fmla="*/ 445078 h 1097785"/>
              <a:gd name="connsiteX687" fmla="*/ 374293 w 7225960"/>
              <a:gd name="connsiteY687" fmla="*/ 455752 h 1097785"/>
              <a:gd name="connsiteX688" fmla="*/ 373937 w 7225960"/>
              <a:gd name="connsiteY688" fmla="*/ 449348 h 1097785"/>
              <a:gd name="connsiteX689" fmla="*/ 374293 w 7225960"/>
              <a:gd name="connsiteY689" fmla="*/ 445078 h 1097785"/>
              <a:gd name="connsiteX690" fmla="*/ 334444 w 7225960"/>
              <a:gd name="connsiteY690" fmla="*/ 435828 h 1097785"/>
              <a:gd name="connsiteX691" fmla="*/ 333377 w 7225960"/>
              <a:gd name="connsiteY691" fmla="*/ 441521 h 1097785"/>
              <a:gd name="connsiteX692" fmla="*/ 334444 w 7225960"/>
              <a:gd name="connsiteY692" fmla="*/ 448636 h 1097785"/>
              <a:gd name="connsiteX693" fmla="*/ 334444 w 7225960"/>
              <a:gd name="connsiteY693" fmla="*/ 435828 h 1097785"/>
              <a:gd name="connsiteX694" fmla="*/ 323770 w 7225960"/>
              <a:gd name="connsiteY694" fmla="*/ 425866 h 1097785"/>
              <a:gd name="connsiteX695" fmla="*/ 323059 w 7225960"/>
              <a:gd name="connsiteY695" fmla="*/ 448636 h 1097785"/>
              <a:gd name="connsiteX696" fmla="*/ 326616 w 7225960"/>
              <a:gd name="connsiteY696" fmla="*/ 474965 h 1097785"/>
              <a:gd name="connsiteX697" fmla="*/ 330530 w 7225960"/>
              <a:gd name="connsiteY697" fmla="*/ 461445 h 1097785"/>
              <a:gd name="connsiteX698" fmla="*/ 329463 w 7225960"/>
              <a:gd name="connsiteY698" fmla="*/ 444367 h 1097785"/>
              <a:gd name="connsiteX699" fmla="*/ 330886 w 7225960"/>
              <a:gd name="connsiteY699" fmla="*/ 435828 h 1097785"/>
              <a:gd name="connsiteX700" fmla="*/ 328040 w 7225960"/>
              <a:gd name="connsiteY700" fmla="*/ 428000 h 1097785"/>
              <a:gd name="connsiteX701" fmla="*/ 328395 w 7225960"/>
              <a:gd name="connsiteY701" fmla="*/ 435116 h 1097785"/>
              <a:gd name="connsiteX702" fmla="*/ 329463 w 7225960"/>
              <a:gd name="connsiteY702" fmla="*/ 442232 h 1097785"/>
              <a:gd name="connsiteX703" fmla="*/ 325549 w 7225960"/>
              <a:gd name="connsiteY703" fmla="*/ 435472 h 1097785"/>
              <a:gd name="connsiteX704" fmla="*/ 323770 w 7225960"/>
              <a:gd name="connsiteY704" fmla="*/ 425866 h 1097785"/>
              <a:gd name="connsiteX705" fmla="*/ 325905 w 7225960"/>
              <a:gd name="connsiteY705" fmla="*/ 416615 h 1097785"/>
              <a:gd name="connsiteX706" fmla="*/ 325193 w 7225960"/>
              <a:gd name="connsiteY706" fmla="*/ 421240 h 1097785"/>
              <a:gd name="connsiteX707" fmla="*/ 326616 w 7225960"/>
              <a:gd name="connsiteY707" fmla="*/ 424442 h 1097785"/>
              <a:gd name="connsiteX708" fmla="*/ 326972 w 7225960"/>
              <a:gd name="connsiteY708" fmla="*/ 420885 h 1097785"/>
              <a:gd name="connsiteX709" fmla="*/ 325905 w 7225960"/>
              <a:gd name="connsiteY709" fmla="*/ 416615 h 1097785"/>
              <a:gd name="connsiteX710" fmla="*/ 348676 w 7225960"/>
              <a:gd name="connsiteY710" fmla="*/ 402383 h 1097785"/>
              <a:gd name="connsiteX711" fmla="*/ 348676 w 7225960"/>
              <a:gd name="connsiteY711" fmla="*/ 413057 h 1097785"/>
              <a:gd name="connsiteX712" fmla="*/ 347252 w 7225960"/>
              <a:gd name="connsiteY712" fmla="*/ 407364 h 1097785"/>
              <a:gd name="connsiteX713" fmla="*/ 348676 w 7225960"/>
              <a:gd name="connsiteY713" fmla="*/ 402383 h 1097785"/>
              <a:gd name="connsiteX714" fmla="*/ 419122 w 7225960"/>
              <a:gd name="connsiteY714" fmla="*/ 378901 h 1097785"/>
              <a:gd name="connsiteX715" fmla="*/ 418767 w 7225960"/>
              <a:gd name="connsiteY715" fmla="*/ 381747 h 1097785"/>
              <a:gd name="connsiteX716" fmla="*/ 419834 w 7225960"/>
              <a:gd name="connsiteY716" fmla="*/ 384594 h 1097785"/>
              <a:gd name="connsiteX717" fmla="*/ 421613 w 7225960"/>
              <a:gd name="connsiteY717" fmla="*/ 381036 h 1097785"/>
              <a:gd name="connsiteX718" fmla="*/ 419122 w 7225960"/>
              <a:gd name="connsiteY718" fmla="*/ 378901 h 1097785"/>
              <a:gd name="connsiteX719" fmla="*/ 429796 w 7225960"/>
              <a:gd name="connsiteY719" fmla="*/ 373920 h 1097785"/>
              <a:gd name="connsiteX720" fmla="*/ 431931 w 7225960"/>
              <a:gd name="connsiteY720" fmla="*/ 379257 h 1097785"/>
              <a:gd name="connsiteX721" fmla="*/ 432643 w 7225960"/>
              <a:gd name="connsiteY721" fmla="*/ 386017 h 1097785"/>
              <a:gd name="connsiteX722" fmla="*/ 433710 w 7225960"/>
              <a:gd name="connsiteY722" fmla="*/ 379613 h 1097785"/>
              <a:gd name="connsiteX723" fmla="*/ 429796 w 7225960"/>
              <a:gd name="connsiteY723" fmla="*/ 373920 h 1097785"/>
              <a:gd name="connsiteX724" fmla="*/ 439047 w 7225960"/>
              <a:gd name="connsiteY724" fmla="*/ 370362 h 1097785"/>
              <a:gd name="connsiteX725" fmla="*/ 442249 w 7225960"/>
              <a:gd name="connsiteY725" fmla="*/ 386729 h 1097785"/>
              <a:gd name="connsiteX726" fmla="*/ 442572 w 7225960"/>
              <a:gd name="connsiteY726" fmla="*/ 387676 h 1097785"/>
              <a:gd name="connsiteX727" fmla="*/ 442572 w 7225960"/>
              <a:gd name="connsiteY727" fmla="*/ 379836 h 1097785"/>
              <a:gd name="connsiteX728" fmla="*/ 399198 w 7225960"/>
              <a:gd name="connsiteY728" fmla="*/ 361111 h 1097785"/>
              <a:gd name="connsiteX729" fmla="*/ 402044 w 7225960"/>
              <a:gd name="connsiteY729" fmla="*/ 363602 h 1097785"/>
              <a:gd name="connsiteX730" fmla="*/ 405602 w 7225960"/>
              <a:gd name="connsiteY730" fmla="*/ 364669 h 1097785"/>
              <a:gd name="connsiteX731" fmla="*/ 406314 w 7225960"/>
              <a:gd name="connsiteY731" fmla="*/ 372497 h 1097785"/>
              <a:gd name="connsiteX732" fmla="*/ 407737 w 7225960"/>
              <a:gd name="connsiteY732" fmla="*/ 380324 h 1097785"/>
              <a:gd name="connsiteX733" fmla="*/ 404179 w 7225960"/>
              <a:gd name="connsiteY733" fmla="*/ 381747 h 1097785"/>
              <a:gd name="connsiteX734" fmla="*/ 409872 w 7225960"/>
              <a:gd name="connsiteY734" fmla="*/ 389575 h 1097785"/>
              <a:gd name="connsiteX735" fmla="*/ 414141 w 7225960"/>
              <a:gd name="connsiteY735" fmla="*/ 402028 h 1097785"/>
              <a:gd name="connsiteX736" fmla="*/ 415565 w 7225960"/>
              <a:gd name="connsiteY736" fmla="*/ 417327 h 1097785"/>
              <a:gd name="connsiteX737" fmla="*/ 413074 w 7225960"/>
              <a:gd name="connsiteY737" fmla="*/ 421240 h 1097785"/>
              <a:gd name="connsiteX738" fmla="*/ 413430 w 7225960"/>
              <a:gd name="connsiteY738" fmla="*/ 429424 h 1097785"/>
              <a:gd name="connsiteX739" fmla="*/ 415209 w 7225960"/>
              <a:gd name="connsiteY739" fmla="*/ 428000 h 1097785"/>
              <a:gd name="connsiteX740" fmla="*/ 416988 w 7225960"/>
              <a:gd name="connsiteY740" fmla="*/ 426577 h 1097785"/>
              <a:gd name="connsiteX741" fmla="*/ 418411 w 7225960"/>
              <a:gd name="connsiteY741" fmla="*/ 435472 h 1097785"/>
              <a:gd name="connsiteX742" fmla="*/ 419834 w 7225960"/>
              <a:gd name="connsiteY742" fmla="*/ 444367 h 1097785"/>
              <a:gd name="connsiteX743" fmla="*/ 416988 w 7225960"/>
              <a:gd name="connsiteY743" fmla="*/ 442944 h 1097785"/>
              <a:gd name="connsiteX744" fmla="*/ 416276 w 7225960"/>
              <a:gd name="connsiteY744" fmla="*/ 445078 h 1097785"/>
              <a:gd name="connsiteX745" fmla="*/ 413786 w 7225960"/>
              <a:gd name="connsiteY745" fmla="*/ 434405 h 1097785"/>
              <a:gd name="connsiteX746" fmla="*/ 408449 w 7225960"/>
              <a:gd name="connsiteY746" fmla="*/ 428000 h 1097785"/>
              <a:gd name="connsiteX747" fmla="*/ 402756 w 7225960"/>
              <a:gd name="connsiteY747" fmla="*/ 404874 h 1097785"/>
              <a:gd name="connsiteX748" fmla="*/ 401333 w 7225960"/>
              <a:gd name="connsiteY748" fmla="*/ 376055 h 1097785"/>
              <a:gd name="connsiteX749" fmla="*/ 399198 w 7225960"/>
              <a:gd name="connsiteY749" fmla="*/ 370006 h 1097785"/>
              <a:gd name="connsiteX750" fmla="*/ 399198 w 7225960"/>
              <a:gd name="connsiteY750" fmla="*/ 361111 h 1097785"/>
              <a:gd name="connsiteX751" fmla="*/ 91082 w 7225960"/>
              <a:gd name="connsiteY751" fmla="*/ 354707 h 1097785"/>
              <a:gd name="connsiteX752" fmla="*/ 89659 w 7225960"/>
              <a:gd name="connsiteY752" fmla="*/ 362535 h 1097785"/>
              <a:gd name="connsiteX753" fmla="*/ 91082 w 7225960"/>
              <a:gd name="connsiteY753" fmla="*/ 359688 h 1097785"/>
              <a:gd name="connsiteX754" fmla="*/ 91082 w 7225960"/>
              <a:gd name="connsiteY754" fmla="*/ 354707 h 1097785"/>
              <a:gd name="connsiteX755" fmla="*/ 348676 w 7225960"/>
              <a:gd name="connsiteY755" fmla="*/ 353284 h 1097785"/>
              <a:gd name="connsiteX756" fmla="*/ 348676 w 7225960"/>
              <a:gd name="connsiteY756" fmla="*/ 358977 h 1097785"/>
              <a:gd name="connsiteX757" fmla="*/ 350810 w 7225960"/>
              <a:gd name="connsiteY757" fmla="*/ 361111 h 1097785"/>
              <a:gd name="connsiteX758" fmla="*/ 351166 w 7225960"/>
              <a:gd name="connsiteY758" fmla="*/ 355775 h 1097785"/>
              <a:gd name="connsiteX759" fmla="*/ 348676 w 7225960"/>
              <a:gd name="connsiteY759" fmla="*/ 353284 h 1097785"/>
              <a:gd name="connsiteX760" fmla="*/ 181453 w 7225960"/>
              <a:gd name="connsiteY760" fmla="*/ 353284 h 1097785"/>
              <a:gd name="connsiteX761" fmla="*/ 181453 w 7225960"/>
              <a:gd name="connsiteY761" fmla="*/ 355775 h 1097785"/>
              <a:gd name="connsiteX762" fmla="*/ 182165 w 7225960"/>
              <a:gd name="connsiteY762" fmla="*/ 360400 h 1097785"/>
              <a:gd name="connsiteX763" fmla="*/ 185011 w 7225960"/>
              <a:gd name="connsiteY763" fmla="*/ 358265 h 1097785"/>
              <a:gd name="connsiteX764" fmla="*/ 185011 w 7225960"/>
              <a:gd name="connsiteY764" fmla="*/ 353284 h 1097785"/>
              <a:gd name="connsiteX765" fmla="*/ 182876 w 7225960"/>
              <a:gd name="connsiteY765" fmla="*/ 353996 h 1097785"/>
              <a:gd name="connsiteX766" fmla="*/ 181453 w 7225960"/>
              <a:gd name="connsiteY766" fmla="*/ 353284 h 1097785"/>
              <a:gd name="connsiteX767" fmla="*/ 52301 w 7225960"/>
              <a:gd name="connsiteY767" fmla="*/ 348303 h 1097785"/>
              <a:gd name="connsiteX768" fmla="*/ 49099 w 7225960"/>
              <a:gd name="connsiteY768" fmla="*/ 349726 h 1097785"/>
              <a:gd name="connsiteX769" fmla="*/ 50878 w 7225960"/>
              <a:gd name="connsiteY769" fmla="*/ 352572 h 1097785"/>
              <a:gd name="connsiteX770" fmla="*/ 53368 w 7225960"/>
              <a:gd name="connsiteY770" fmla="*/ 351861 h 1097785"/>
              <a:gd name="connsiteX771" fmla="*/ 52301 w 7225960"/>
              <a:gd name="connsiteY771" fmla="*/ 348303 h 1097785"/>
              <a:gd name="connsiteX772" fmla="*/ 246919 w 7225960"/>
              <a:gd name="connsiteY772" fmla="*/ 344033 h 1097785"/>
              <a:gd name="connsiteX773" fmla="*/ 243717 w 7225960"/>
              <a:gd name="connsiteY773" fmla="*/ 349726 h 1097785"/>
              <a:gd name="connsiteX774" fmla="*/ 242294 w 7225960"/>
              <a:gd name="connsiteY774" fmla="*/ 358621 h 1097785"/>
              <a:gd name="connsiteX775" fmla="*/ 241938 w 7225960"/>
              <a:gd name="connsiteY775" fmla="*/ 367872 h 1097785"/>
              <a:gd name="connsiteX776" fmla="*/ 241226 w 7225960"/>
              <a:gd name="connsiteY776" fmla="*/ 374632 h 1097785"/>
              <a:gd name="connsiteX777" fmla="*/ 245140 w 7225960"/>
              <a:gd name="connsiteY777" fmla="*/ 360044 h 1097785"/>
              <a:gd name="connsiteX778" fmla="*/ 246919 w 7225960"/>
              <a:gd name="connsiteY778" fmla="*/ 344033 h 1097785"/>
              <a:gd name="connsiteX779" fmla="*/ 357215 w 7225960"/>
              <a:gd name="connsiteY779" fmla="*/ 340476 h 1097785"/>
              <a:gd name="connsiteX780" fmla="*/ 361484 w 7225960"/>
              <a:gd name="connsiteY780" fmla="*/ 340476 h 1097785"/>
              <a:gd name="connsiteX781" fmla="*/ 361484 w 7225960"/>
              <a:gd name="connsiteY781" fmla="*/ 351861 h 1097785"/>
              <a:gd name="connsiteX782" fmla="*/ 358994 w 7225960"/>
              <a:gd name="connsiteY782" fmla="*/ 347236 h 1097785"/>
              <a:gd name="connsiteX783" fmla="*/ 357215 w 7225960"/>
              <a:gd name="connsiteY783" fmla="*/ 340476 h 1097785"/>
              <a:gd name="connsiteX784" fmla="*/ 163664 w 7225960"/>
              <a:gd name="connsiteY784" fmla="*/ 339052 h 1097785"/>
              <a:gd name="connsiteX785" fmla="*/ 158327 w 7225960"/>
              <a:gd name="connsiteY785" fmla="*/ 349370 h 1097785"/>
              <a:gd name="connsiteX786" fmla="*/ 157971 w 7225960"/>
              <a:gd name="connsiteY786" fmla="*/ 362535 h 1097785"/>
              <a:gd name="connsiteX787" fmla="*/ 164019 w 7225960"/>
              <a:gd name="connsiteY787" fmla="*/ 352572 h 1097785"/>
              <a:gd name="connsiteX788" fmla="*/ 163664 w 7225960"/>
              <a:gd name="connsiteY788" fmla="*/ 339052 h 1097785"/>
              <a:gd name="connsiteX789" fmla="*/ 88947 w 7225960"/>
              <a:gd name="connsiteY789" fmla="*/ 338341 h 1097785"/>
              <a:gd name="connsiteX790" fmla="*/ 84678 w 7225960"/>
              <a:gd name="connsiteY790" fmla="*/ 339052 h 1097785"/>
              <a:gd name="connsiteX791" fmla="*/ 82899 w 7225960"/>
              <a:gd name="connsiteY791" fmla="*/ 346524 h 1097785"/>
              <a:gd name="connsiteX792" fmla="*/ 85390 w 7225960"/>
              <a:gd name="connsiteY792" fmla="*/ 351861 h 1097785"/>
              <a:gd name="connsiteX793" fmla="*/ 90371 w 7225960"/>
              <a:gd name="connsiteY793" fmla="*/ 346880 h 1097785"/>
              <a:gd name="connsiteX794" fmla="*/ 88947 w 7225960"/>
              <a:gd name="connsiteY794" fmla="*/ 338341 h 1097785"/>
              <a:gd name="connsiteX795" fmla="*/ 42694 w 7225960"/>
              <a:gd name="connsiteY795" fmla="*/ 335494 h 1097785"/>
              <a:gd name="connsiteX796" fmla="*/ 37357 w 7225960"/>
              <a:gd name="connsiteY796" fmla="*/ 349726 h 1097785"/>
              <a:gd name="connsiteX797" fmla="*/ 33444 w 7225960"/>
              <a:gd name="connsiteY797" fmla="*/ 366093 h 1097785"/>
              <a:gd name="connsiteX798" fmla="*/ 36646 w 7225960"/>
              <a:gd name="connsiteY798" fmla="*/ 361467 h 1097785"/>
              <a:gd name="connsiteX799" fmla="*/ 40560 w 7225960"/>
              <a:gd name="connsiteY799" fmla="*/ 357554 h 1097785"/>
              <a:gd name="connsiteX800" fmla="*/ 38781 w 7225960"/>
              <a:gd name="connsiteY800" fmla="*/ 352217 h 1097785"/>
              <a:gd name="connsiteX801" fmla="*/ 40204 w 7225960"/>
              <a:gd name="connsiteY801" fmla="*/ 347236 h 1097785"/>
              <a:gd name="connsiteX802" fmla="*/ 41983 w 7225960"/>
              <a:gd name="connsiteY802" fmla="*/ 341899 h 1097785"/>
              <a:gd name="connsiteX803" fmla="*/ 42694 w 7225960"/>
              <a:gd name="connsiteY803" fmla="*/ 335494 h 1097785"/>
              <a:gd name="connsiteX804" fmla="*/ 431219 w 7225960"/>
              <a:gd name="connsiteY804" fmla="*/ 333360 h 1097785"/>
              <a:gd name="connsiteX805" fmla="*/ 430864 w 7225960"/>
              <a:gd name="connsiteY805" fmla="*/ 336918 h 1097785"/>
              <a:gd name="connsiteX806" fmla="*/ 432643 w 7225960"/>
              <a:gd name="connsiteY806" fmla="*/ 340476 h 1097785"/>
              <a:gd name="connsiteX807" fmla="*/ 432998 w 7225960"/>
              <a:gd name="connsiteY807" fmla="*/ 336918 h 1097785"/>
              <a:gd name="connsiteX808" fmla="*/ 431219 w 7225960"/>
              <a:gd name="connsiteY808" fmla="*/ 333360 h 1097785"/>
              <a:gd name="connsiteX809" fmla="*/ 117411 w 7225960"/>
              <a:gd name="connsiteY809" fmla="*/ 331937 h 1097785"/>
              <a:gd name="connsiteX810" fmla="*/ 111362 w 7225960"/>
              <a:gd name="connsiteY810" fmla="*/ 349015 h 1097785"/>
              <a:gd name="connsiteX811" fmla="*/ 108872 w 7225960"/>
              <a:gd name="connsiteY811" fmla="*/ 367516 h 1097785"/>
              <a:gd name="connsiteX812" fmla="*/ 114209 w 7225960"/>
              <a:gd name="connsiteY812" fmla="*/ 351149 h 1097785"/>
              <a:gd name="connsiteX813" fmla="*/ 118834 w 7225960"/>
              <a:gd name="connsiteY813" fmla="*/ 334783 h 1097785"/>
              <a:gd name="connsiteX814" fmla="*/ 117411 w 7225960"/>
              <a:gd name="connsiteY814" fmla="*/ 331937 h 1097785"/>
              <a:gd name="connsiteX815" fmla="*/ 224148 w 7225960"/>
              <a:gd name="connsiteY815" fmla="*/ 330513 h 1097785"/>
              <a:gd name="connsiteX816" fmla="*/ 221302 w 7225960"/>
              <a:gd name="connsiteY816" fmla="*/ 345812 h 1097785"/>
              <a:gd name="connsiteX817" fmla="*/ 221302 w 7225960"/>
              <a:gd name="connsiteY817" fmla="*/ 360400 h 1097785"/>
              <a:gd name="connsiteX818" fmla="*/ 224148 w 7225960"/>
              <a:gd name="connsiteY818" fmla="*/ 345101 h 1097785"/>
              <a:gd name="connsiteX819" fmla="*/ 224148 w 7225960"/>
              <a:gd name="connsiteY819" fmla="*/ 330513 h 1097785"/>
              <a:gd name="connsiteX820" fmla="*/ 51945 w 7225960"/>
              <a:gd name="connsiteY820" fmla="*/ 328379 h 1097785"/>
              <a:gd name="connsiteX821" fmla="*/ 51233 w 7225960"/>
              <a:gd name="connsiteY821" fmla="*/ 331581 h 1097785"/>
              <a:gd name="connsiteX822" fmla="*/ 50522 w 7225960"/>
              <a:gd name="connsiteY822" fmla="*/ 335494 h 1097785"/>
              <a:gd name="connsiteX823" fmla="*/ 54436 w 7225960"/>
              <a:gd name="connsiteY823" fmla="*/ 332292 h 1097785"/>
              <a:gd name="connsiteX824" fmla="*/ 51945 w 7225960"/>
              <a:gd name="connsiteY824" fmla="*/ 328379 h 1097785"/>
              <a:gd name="connsiteX825" fmla="*/ 185723 w 7225960"/>
              <a:gd name="connsiteY825" fmla="*/ 326244 h 1097785"/>
              <a:gd name="connsiteX826" fmla="*/ 183944 w 7225960"/>
              <a:gd name="connsiteY826" fmla="*/ 332292 h 1097785"/>
              <a:gd name="connsiteX827" fmla="*/ 182876 w 7225960"/>
              <a:gd name="connsiteY827" fmla="*/ 340476 h 1097785"/>
              <a:gd name="connsiteX828" fmla="*/ 185011 w 7225960"/>
              <a:gd name="connsiteY828" fmla="*/ 341187 h 1097785"/>
              <a:gd name="connsiteX829" fmla="*/ 187146 w 7225960"/>
              <a:gd name="connsiteY829" fmla="*/ 341899 h 1097785"/>
              <a:gd name="connsiteX830" fmla="*/ 188925 w 7225960"/>
              <a:gd name="connsiteY830" fmla="*/ 335139 h 1097785"/>
              <a:gd name="connsiteX831" fmla="*/ 188569 w 7225960"/>
              <a:gd name="connsiteY831" fmla="*/ 329802 h 1097785"/>
              <a:gd name="connsiteX832" fmla="*/ 186790 w 7225960"/>
              <a:gd name="connsiteY832" fmla="*/ 333715 h 1097785"/>
              <a:gd name="connsiteX833" fmla="*/ 185723 w 7225960"/>
              <a:gd name="connsiteY833" fmla="*/ 340476 h 1097785"/>
              <a:gd name="connsiteX834" fmla="*/ 185011 w 7225960"/>
              <a:gd name="connsiteY834" fmla="*/ 333360 h 1097785"/>
              <a:gd name="connsiteX835" fmla="*/ 185723 w 7225960"/>
              <a:gd name="connsiteY835" fmla="*/ 326244 h 1097785"/>
              <a:gd name="connsiteX836" fmla="*/ 432643 w 7225960"/>
              <a:gd name="connsiteY836" fmla="*/ 324109 h 1097785"/>
              <a:gd name="connsiteX837" fmla="*/ 435133 w 7225960"/>
              <a:gd name="connsiteY837" fmla="*/ 333715 h 1097785"/>
              <a:gd name="connsiteX838" fmla="*/ 439047 w 7225960"/>
              <a:gd name="connsiteY838" fmla="*/ 340476 h 1097785"/>
              <a:gd name="connsiteX839" fmla="*/ 437268 w 7225960"/>
              <a:gd name="connsiteY839" fmla="*/ 330158 h 1097785"/>
              <a:gd name="connsiteX840" fmla="*/ 432643 w 7225960"/>
              <a:gd name="connsiteY840" fmla="*/ 324109 h 1097785"/>
              <a:gd name="connsiteX841" fmla="*/ 416276 w 7225960"/>
              <a:gd name="connsiteY841" fmla="*/ 324109 h 1097785"/>
              <a:gd name="connsiteX842" fmla="*/ 416632 w 7225960"/>
              <a:gd name="connsiteY842" fmla="*/ 330158 h 1097785"/>
              <a:gd name="connsiteX843" fmla="*/ 418411 w 7225960"/>
              <a:gd name="connsiteY843" fmla="*/ 335494 h 1097785"/>
              <a:gd name="connsiteX844" fmla="*/ 419834 w 7225960"/>
              <a:gd name="connsiteY844" fmla="*/ 329446 h 1097785"/>
              <a:gd name="connsiteX845" fmla="*/ 416276 w 7225960"/>
              <a:gd name="connsiteY845" fmla="*/ 324109 h 1097785"/>
              <a:gd name="connsiteX846" fmla="*/ 154413 w 7225960"/>
              <a:gd name="connsiteY846" fmla="*/ 322686 h 1097785"/>
              <a:gd name="connsiteX847" fmla="*/ 152634 w 7225960"/>
              <a:gd name="connsiteY847" fmla="*/ 329090 h 1097785"/>
              <a:gd name="connsiteX848" fmla="*/ 152278 w 7225960"/>
              <a:gd name="connsiteY848" fmla="*/ 335494 h 1097785"/>
              <a:gd name="connsiteX849" fmla="*/ 154413 w 7225960"/>
              <a:gd name="connsiteY849" fmla="*/ 335494 h 1097785"/>
              <a:gd name="connsiteX850" fmla="*/ 154769 w 7225960"/>
              <a:gd name="connsiteY850" fmla="*/ 329090 h 1097785"/>
              <a:gd name="connsiteX851" fmla="*/ 154413 w 7225960"/>
              <a:gd name="connsiteY851" fmla="*/ 322686 h 1097785"/>
              <a:gd name="connsiteX852" fmla="*/ 180030 w 7225960"/>
              <a:gd name="connsiteY852" fmla="*/ 319128 h 1097785"/>
              <a:gd name="connsiteX853" fmla="*/ 177540 w 7225960"/>
              <a:gd name="connsiteY853" fmla="*/ 321974 h 1097785"/>
              <a:gd name="connsiteX854" fmla="*/ 179318 w 7225960"/>
              <a:gd name="connsiteY854" fmla="*/ 324821 h 1097785"/>
              <a:gd name="connsiteX855" fmla="*/ 174337 w 7225960"/>
              <a:gd name="connsiteY855" fmla="*/ 340120 h 1097785"/>
              <a:gd name="connsiteX856" fmla="*/ 172914 w 7225960"/>
              <a:gd name="connsiteY856" fmla="*/ 355419 h 1097785"/>
              <a:gd name="connsiteX857" fmla="*/ 175049 w 7225960"/>
              <a:gd name="connsiteY857" fmla="*/ 352217 h 1097785"/>
              <a:gd name="connsiteX858" fmla="*/ 176472 w 7225960"/>
              <a:gd name="connsiteY858" fmla="*/ 346880 h 1097785"/>
              <a:gd name="connsiteX859" fmla="*/ 177895 w 7225960"/>
              <a:gd name="connsiteY859" fmla="*/ 342610 h 1097785"/>
              <a:gd name="connsiteX860" fmla="*/ 180030 w 7225960"/>
              <a:gd name="connsiteY860" fmla="*/ 341899 h 1097785"/>
              <a:gd name="connsiteX861" fmla="*/ 180030 w 7225960"/>
              <a:gd name="connsiteY861" fmla="*/ 339764 h 1097785"/>
              <a:gd name="connsiteX862" fmla="*/ 177184 w 7225960"/>
              <a:gd name="connsiteY862" fmla="*/ 339052 h 1097785"/>
              <a:gd name="connsiteX863" fmla="*/ 180030 w 7225960"/>
              <a:gd name="connsiteY863" fmla="*/ 329446 h 1097785"/>
              <a:gd name="connsiteX864" fmla="*/ 180030 w 7225960"/>
              <a:gd name="connsiteY864" fmla="*/ 319128 h 1097785"/>
              <a:gd name="connsiteX865" fmla="*/ 167933 w 7225960"/>
              <a:gd name="connsiteY865" fmla="*/ 319128 h 1097785"/>
              <a:gd name="connsiteX866" fmla="*/ 164375 w 7225960"/>
              <a:gd name="connsiteY866" fmla="*/ 325532 h 1097785"/>
              <a:gd name="connsiteX867" fmla="*/ 163664 w 7225960"/>
              <a:gd name="connsiteY867" fmla="*/ 333360 h 1097785"/>
              <a:gd name="connsiteX868" fmla="*/ 166866 w 7225960"/>
              <a:gd name="connsiteY868" fmla="*/ 328023 h 1097785"/>
              <a:gd name="connsiteX869" fmla="*/ 167933 w 7225960"/>
              <a:gd name="connsiteY869" fmla="*/ 319128 h 1097785"/>
              <a:gd name="connsiteX870" fmla="*/ 243361 w 7225960"/>
              <a:gd name="connsiteY870" fmla="*/ 316993 h 1097785"/>
              <a:gd name="connsiteX871" fmla="*/ 240515 w 7225960"/>
              <a:gd name="connsiteY871" fmla="*/ 321974 h 1097785"/>
              <a:gd name="connsiteX872" fmla="*/ 244073 w 7225960"/>
              <a:gd name="connsiteY872" fmla="*/ 326244 h 1097785"/>
              <a:gd name="connsiteX873" fmla="*/ 243717 w 7225960"/>
              <a:gd name="connsiteY873" fmla="*/ 321619 h 1097785"/>
              <a:gd name="connsiteX874" fmla="*/ 243361 w 7225960"/>
              <a:gd name="connsiteY874" fmla="*/ 316993 h 1097785"/>
              <a:gd name="connsiteX875" fmla="*/ 76850 w 7225960"/>
              <a:gd name="connsiteY875" fmla="*/ 314858 h 1097785"/>
              <a:gd name="connsiteX876" fmla="*/ 72581 w 7225960"/>
              <a:gd name="connsiteY876" fmla="*/ 319128 h 1097785"/>
              <a:gd name="connsiteX877" fmla="*/ 68311 w 7225960"/>
              <a:gd name="connsiteY877" fmla="*/ 327667 h 1097785"/>
              <a:gd name="connsiteX878" fmla="*/ 73293 w 7225960"/>
              <a:gd name="connsiteY878" fmla="*/ 322330 h 1097785"/>
              <a:gd name="connsiteX879" fmla="*/ 76850 w 7225960"/>
              <a:gd name="connsiteY879" fmla="*/ 314858 h 1097785"/>
              <a:gd name="connsiteX880" fmla="*/ 192839 w 7225960"/>
              <a:gd name="connsiteY880" fmla="*/ 312012 h 1097785"/>
              <a:gd name="connsiteX881" fmla="*/ 194262 w 7225960"/>
              <a:gd name="connsiteY881" fmla="*/ 317705 h 1097785"/>
              <a:gd name="connsiteX882" fmla="*/ 195329 w 7225960"/>
              <a:gd name="connsiteY882" fmla="*/ 313791 h 1097785"/>
              <a:gd name="connsiteX883" fmla="*/ 192839 w 7225960"/>
              <a:gd name="connsiteY883" fmla="*/ 312012 h 1097785"/>
              <a:gd name="connsiteX884" fmla="*/ 140181 w 7225960"/>
              <a:gd name="connsiteY884" fmla="*/ 307743 h 1097785"/>
              <a:gd name="connsiteX885" fmla="*/ 135200 w 7225960"/>
              <a:gd name="connsiteY885" fmla="*/ 311301 h 1097785"/>
              <a:gd name="connsiteX886" fmla="*/ 137691 w 7225960"/>
              <a:gd name="connsiteY886" fmla="*/ 313080 h 1097785"/>
              <a:gd name="connsiteX887" fmla="*/ 138758 w 7225960"/>
              <a:gd name="connsiteY887" fmla="*/ 314858 h 1097785"/>
              <a:gd name="connsiteX888" fmla="*/ 140181 w 7225960"/>
              <a:gd name="connsiteY888" fmla="*/ 307743 h 1097785"/>
              <a:gd name="connsiteX889" fmla="*/ 425527 w 7225960"/>
              <a:gd name="connsiteY889" fmla="*/ 305608 h 1097785"/>
              <a:gd name="connsiteX890" fmla="*/ 426238 w 7225960"/>
              <a:gd name="connsiteY890" fmla="*/ 314147 h 1097785"/>
              <a:gd name="connsiteX891" fmla="*/ 429085 w 7225960"/>
              <a:gd name="connsiteY891" fmla="*/ 322686 h 1097785"/>
              <a:gd name="connsiteX892" fmla="*/ 428729 w 7225960"/>
              <a:gd name="connsiteY892" fmla="*/ 314147 h 1097785"/>
              <a:gd name="connsiteX893" fmla="*/ 425527 w 7225960"/>
              <a:gd name="connsiteY893" fmla="*/ 305608 h 1097785"/>
              <a:gd name="connsiteX894" fmla="*/ 106737 w 7225960"/>
              <a:gd name="connsiteY894" fmla="*/ 305608 h 1097785"/>
              <a:gd name="connsiteX895" fmla="*/ 102112 w 7225960"/>
              <a:gd name="connsiteY895" fmla="*/ 310589 h 1097785"/>
              <a:gd name="connsiteX896" fmla="*/ 100689 w 7225960"/>
              <a:gd name="connsiteY896" fmla="*/ 318416 h 1097785"/>
              <a:gd name="connsiteX897" fmla="*/ 99977 w 7225960"/>
              <a:gd name="connsiteY897" fmla="*/ 326955 h 1097785"/>
              <a:gd name="connsiteX898" fmla="*/ 98198 w 7225960"/>
              <a:gd name="connsiteY898" fmla="*/ 333360 h 1097785"/>
              <a:gd name="connsiteX899" fmla="*/ 104958 w 7225960"/>
              <a:gd name="connsiteY899" fmla="*/ 320907 h 1097785"/>
              <a:gd name="connsiteX900" fmla="*/ 106737 w 7225960"/>
              <a:gd name="connsiteY900" fmla="*/ 305608 h 1097785"/>
              <a:gd name="connsiteX901" fmla="*/ 412718 w 7225960"/>
              <a:gd name="connsiteY901" fmla="*/ 304185 h 1097785"/>
              <a:gd name="connsiteX902" fmla="*/ 412362 w 7225960"/>
              <a:gd name="connsiteY902" fmla="*/ 310233 h 1097785"/>
              <a:gd name="connsiteX903" fmla="*/ 414853 w 7225960"/>
              <a:gd name="connsiteY903" fmla="*/ 315570 h 1097785"/>
              <a:gd name="connsiteX904" fmla="*/ 413786 w 7225960"/>
              <a:gd name="connsiteY904" fmla="*/ 309877 h 1097785"/>
              <a:gd name="connsiteX905" fmla="*/ 412718 w 7225960"/>
              <a:gd name="connsiteY905" fmla="*/ 304185 h 1097785"/>
              <a:gd name="connsiteX906" fmla="*/ 176472 w 7225960"/>
              <a:gd name="connsiteY906" fmla="*/ 304185 h 1097785"/>
              <a:gd name="connsiteX907" fmla="*/ 172203 w 7225960"/>
              <a:gd name="connsiteY907" fmla="*/ 314858 h 1097785"/>
              <a:gd name="connsiteX908" fmla="*/ 173626 w 7225960"/>
              <a:gd name="connsiteY908" fmla="*/ 316993 h 1097785"/>
              <a:gd name="connsiteX909" fmla="*/ 177184 w 7225960"/>
              <a:gd name="connsiteY909" fmla="*/ 311301 h 1097785"/>
              <a:gd name="connsiteX910" fmla="*/ 176472 w 7225960"/>
              <a:gd name="connsiteY910" fmla="*/ 304185 h 1097785"/>
              <a:gd name="connsiteX911" fmla="*/ 203512 w 7225960"/>
              <a:gd name="connsiteY911" fmla="*/ 302762 h 1097785"/>
              <a:gd name="connsiteX912" fmla="*/ 200666 w 7225960"/>
              <a:gd name="connsiteY912" fmla="*/ 309166 h 1097785"/>
              <a:gd name="connsiteX913" fmla="*/ 202445 w 7225960"/>
              <a:gd name="connsiteY913" fmla="*/ 306675 h 1097785"/>
              <a:gd name="connsiteX914" fmla="*/ 203512 w 7225960"/>
              <a:gd name="connsiteY914" fmla="*/ 302762 h 1097785"/>
              <a:gd name="connsiteX915" fmla="*/ 389947 w 7225960"/>
              <a:gd name="connsiteY915" fmla="*/ 299204 h 1097785"/>
              <a:gd name="connsiteX916" fmla="*/ 395996 w 7225960"/>
              <a:gd name="connsiteY916" fmla="*/ 313080 h 1097785"/>
              <a:gd name="connsiteX917" fmla="*/ 400621 w 7225960"/>
              <a:gd name="connsiteY917" fmla="*/ 328379 h 1097785"/>
              <a:gd name="connsiteX918" fmla="*/ 399554 w 7225960"/>
              <a:gd name="connsiteY918" fmla="*/ 343322 h 1097785"/>
              <a:gd name="connsiteX919" fmla="*/ 400621 w 7225960"/>
              <a:gd name="connsiteY919" fmla="*/ 355419 h 1097785"/>
              <a:gd name="connsiteX920" fmla="*/ 394217 w 7225960"/>
              <a:gd name="connsiteY920" fmla="*/ 327667 h 1097785"/>
              <a:gd name="connsiteX921" fmla="*/ 389947 w 7225960"/>
              <a:gd name="connsiteY921" fmla="*/ 299204 h 1097785"/>
              <a:gd name="connsiteX922" fmla="*/ 188569 w 7225960"/>
              <a:gd name="connsiteY922" fmla="*/ 299204 h 1097785"/>
              <a:gd name="connsiteX923" fmla="*/ 186434 w 7225960"/>
              <a:gd name="connsiteY923" fmla="*/ 302762 h 1097785"/>
              <a:gd name="connsiteX924" fmla="*/ 185723 w 7225960"/>
              <a:gd name="connsiteY924" fmla="*/ 309166 h 1097785"/>
              <a:gd name="connsiteX925" fmla="*/ 185723 w 7225960"/>
              <a:gd name="connsiteY925" fmla="*/ 316282 h 1097785"/>
              <a:gd name="connsiteX926" fmla="*/ 185011 w 7225960"/>
              <a:gd name="connsiteY926" fmla="*/ 321974 h 1097785"/>
              <a:gd name="connsiteX927" fmla="*/ 186079 w 7225960"/>
              <a:gd name="connsiteY927" fmla="*/ 321619 h 1097785"/>
              <a:gd name="connsiteX928" fmla="*/ 187858 w 7225960"/>
              <a:gd name="connsiteY928" fmla="*/ 320551 h 1097785"/>
              <a:gd name="connsiteX929" fmla="*/ 188569 w 7225960"/>
              <a:gd name="connsiteY929" fmla="*/ 321974 h 1097785"/>
              <a:gd name="connsiteX930" fmla="*/ 187858 w 7225960"/>
              <a:gd name="connsiteY930" fmla="*/ 315926 h 1097785"/>
              <a:gd name="connsiteX931" fmla="*/ 189992 w 7225960"/>
              <a:gd name="connsiteY931" fmla="*/ 309877 h 1097785"/>
              <a:gd name="connsiteX932" fmla="*/ 188569 w 7225960"/>
              <a:gd name="connsiteY932" fmla="*/ 305252 h 1097785"/>
              <a:gd name="connsiteX933" fmla="*/ 188569 w 7225960"/>
              <a:gd name="connsiteY933" fmla="*/ 299204 h 1097785"/>
              <a:gd name="connsiteX934" fmla="*/ 92505 w 7225960"/>
              <a:gd name="connsiteY934" fmla="*/ 298492 h 1097785"/>
              <a:gd name="connsiteX935" fmla="*/ 91438 w 7225960"/>
              <a:gd name="connsiteY935" fmla="*/ 299559 h 1097785"/>
              <a:gd name="connsiteX936" fmla="*/ 90371 w 7225960"/>
              <a:gd name="connsiteY936" fmla="*/ 301338 h 1097785"/>
              <a:gd name="connsiteX937" fmla="*/ 92505 w 7225960"/>
              <a:gd name="connsiteY937" fmla="*/ 306319 h 1097785"/>
              <a:gd name="connsiteX938" fmla="*/ 96063 w 7225960"/>
              <a:gd name="connsiteY938" fmla="*/ 306319 h 1097785"/>
              <a:gd name="connsiteX939" fmla="*/ 96063 w 7225960"/>
              <a:gd name="connsiteY939" fmla="*/ 300627 h 1097785"/>
              <a:gd name="connsiteX940" fmla="*/ 94284 w 7225960"/>
              <a:gd name="connsiteY940" fmla="*/ 299559 h 1097785"/>
              <a:gd name="connsiteX941" fmla="*/ 92505 w 7225960"/>
              <a:gd name="connsiteY941" fmla="*/ 298492 h 1097785"/>
              <a:gd name="connsiteX942" fmla="*/ 167933 w 7225960"/>
              <a:gd name="connsiteY942" fmla="*/ 291376 h 1097785"/>
              <a:gd name="connsiteX943" fmla="*/ 167577 w 7225960"/>
              <a:gd name="connsiteY943" fmla="*/ 298136 h 1097785"/>
              <a:gd name="connsiteX944" fmla="*/ 168645 w 7225960"/>
              <a:gd name="connsiteY944" fmla="*/ 301338 h 1097785"/>
              <a:gd name="connsiteX945" fmla="*/ 170068 w 7225960"/>
              <a:gd name="connsiteY945" fmla="*/ 295646 h 1097785"/>
              <a:gd name="connsiteX946" fmla="*/ 167933 w 7225960"/>
              <a:gd name="connsiteY946" fmla="*/ 291376 h 1097785"/>
              <a:gd name="connsiteX947" fmla="*/ 163664 w 7225960"/>
              <a:gd name="connsiteY947" fmla="*/ 289953 h 1097785"/>
              <a:gd name="connsiteX948" fmla="*/ 161529 w 7225960"/>
              <a:gd name="connsiteY948" fmla="*/ 292088 h 1097785"/>
              <a:gd name="connsiteX949" fmla="*/ 161529 w 7225960"/>
              <a:gd name="connsiteY949" fmla="*/ 297069 h 1097785"/>
              <a:gd name="connsiteX950" fmla="*/ 163664 w 7225960"/>
              <a:gd name="connsiteY950" fmla="*/ 289953 h 1097785"/>
              <a:gd name="connsiteX951" fmla="*/ 101400 w 7225960"/>
              <a:gd name="connsiteY951" fmla="*/ 287462 h 1097785"/>
              <a:gd name="connsiteX952" fmla="*/ 99621 w 7225960"/>
              <a:gd name="connsiteY952" fmla="*/ 293511 h 1097785"/>
              <a:gd name="connsiteX953" fmla="*/ 103891 w 7225960"/>
              <a:gd name="connsiteY953" fmla="*/ 292799 h 1097785"/>
              <a:gd name="connsiteX954" fmla="*/ 101400 w 7225960"/>
              <a:gd name="connsiteY954" fmla="*/ 287462 h 1097785"/>
              <a:gd name="connsiteX955" fmla="*/ 419834 w 7225960"/>
              <a:gd name="connsiteY955" fmla="*/ 286395 h 1097785"/>
              <a:gd name="connsiteX956" fmla="*/ 419478 w 7225960"/>
              <a:gd name="connsiteY956" fmla="*/ 303473 h 1097785"/>
              <a:gd name="connsiteX957" fmla="*/ 423392 w 7225960"/>
              <a:gd name="connsiteY957" fmla="*/ 319128 h 1097785"/>
              <a:gd name="connsiteX958" fmla="*/ 424459 w 7225960"/>
              <a:gd name="connsiteY958" fmla="*/ 302050 h 1097785"/>
              <a:gd name="connsiteX959" fmla="*/ 419834 w 7225960"/>
              <a:gd name="connsiteY959" fmla="*/ 286395 h 1097785"/>
              <a:gd name="connsiteX960" fmla="*/ 434066 w 7225960"/>
              <a:gd name="connsiteY960" fmla="*/ 285684 h 1097785"/>
              <a:gd name="connsiteX961" fmla="*/ 432998 w 7225960"/>
              <a:gd name="connsiteY961" fmla="*/ 287818 h 1097785"/>
              <a:gd name="connsiteX962" fmla="*/ 433354 w 7225960"/>
              <a:gd name="connsiteY962" fmla="*/ 292799 h 1097785"/>
              <a:gd name="connsiteX963" fmla="*/ 435845 w 7225960"/>
              <a:gd name="connsiteY963" fmla="*/ 293155 h 1097785"/>
              <a:gd name="connsiteX964" fmla="*/ 438335 w 7225960"/>
              <a:gd name="connsiteY964" fmla="*/ 292799 h 1097785"/>
              <a:gd name="connsiteX965" fmla="*/ 436912 w 7225960"/>
              <a:gd name="connsiteY965" fmla="*/ 288886 h 1097785"/>
              <a:gd name="connsiteX966" fmla="*/ 434066 w 7225960"/>
              <a:gd name="connsiteY966" fmla="*/ 285684 h 1097785"/>
              <a:gd name="connsiteX967" fmla="*/ 425527 w 7225960"/>
              <a:gd name="connsiteY967" fmla="*/ 282837 h 1097785"/>
              <a:gd name="connsiteX968" fmla="*/ 426238 w 7225960"/>
              <a:gd name="connsiteY968" fmla="*/ 286039 h 1097785"/>
              <a:gd name="connsiteX969" fmla="*/ 426950 w 7225960"/>
              <a:gd name="connsiteY969" fmla="*/ 289241 h 1097785"/>
              <a:gd name="connsiteX970" fmla="*/ 428017 w 7225960"/>
              <a:gd name="connsiteY970" fmla="*/ 285684 h 1097785"/>
              <a:gd name="connsiteX971" fmla="*/ 425527 w 7225960"/>
              <a:gd name="connsiteY971" fmla="*/ 282837 h 1097785"/>
              <a:gd name="connsiteX972" fmla="*/ 393505 w 7225960"/>
              <a:gd name="connsiteY972" fmla="*/ 278568 h 1097785"/>
              <a:gd name="connsiteX973" fmla="*/ 395284 w 7225960"/>
              <a:gd name="connsiteY973" fmla="*/ 282837 h 1097785"/>
              <a:gd name="connsiteX974" fmla="*/ 396352 w 7225960"/>
              <a:gd name="connsiteY974" fmla="*/ 287818 h 1097785"/>
              <a:gd name="connsiteX975" fmla="*/ 393505 w 7225960"/>
              <a:gd name="connsiteY975" fmla="*/ 283193 h 1097785"/>
              <a:gd name="connsiteX976" fmla="*/ 393505 w 7225960"/>
              <a:gd name="connsiteY976" fmla="*/ 278568 h 1097785"/>
              <a:gd name="connsiteX977" fmla="*/ 49810 w 7225960"/>
              <a:gd name="connsiteY977" fmla="*/ 271452 h 1097785"/>
              <a:gd name="connsiteX978" fmla="*/ 45541 w 7225960"/>
              <a:gd name="connsiteY978" fmla="*/ 282837 h 1097785"/>
              <a:gd name="connsiteX979" fmla="*/ 49810 w 7225960"/>
              <a:gd name="connsiteY979" fmla="*/ 280702 h 1097785"/>
              <a:gd name="connsiteX980" fmla="*/ 49810 w 7225960"/>
              <a:gd name="connsiteY980" fmla="*/ 271452 h 1097785"/>
              <a:gd name="connsiteX981" fmla="*/ 41983 w 7225960"/>
              <a:gd name="connsiteY981" fmla="*/ 271452 h 1097785"/>
              <a:gd name="connsiteX982" fmla="*/ 39492 w 7225960"/>
              <a:gd name="connsiteY982" fmla="*/ 273231 h 1097785"/>
              <a:gd name="connsiteX983" fmla="*/ 40560 w 7225960"/>
              <a:gd name="connsiteY983" fmla="*/ 277145 h 1097785"/>
              <a:gd name="connsiteX984" fmla="*/ 41271 w 7225960"/>
              <a:gd name="connsiteY984" fmla="*/ 274654 h 1097785"/>
              <a:gd name="connsiteX985" fmla="*/ 41983 w 7225960"/>
              <a:gd name="connsiteY985" fmla="*/ 271452 h 1097785"/>
              <a:gd name="connsiteX986" fmla="*/ 167933 w 7225960"/>
              <a:gd name="connsiteY986" fmla="*/ 269317 h 1097785"/>
              <a:gd name="connsiteX987" fmla="*/ 165087 w 7225960"/>
              <a:gd name="connsiteY987" fmla="*/ 275366 h 1097785"/>
              <a:gd name="connsiteX988" fmla="*/ 167222 w 7225960"/>
              <a:gd name="connsiteY988" fmla="*/ 280702 h 1097785"/>
              <a:gd name="connsiteX989" fmla="*/ 167933 w 7225960"/>
              <a:gd name="connsiteY989" fmla="*/ 275721 h 1097785"/>
              <a:gd name="connsiteX990" fmla="*/ 167933 w 7225960"/>
              <a:gd name="connsiteY990" fmla="*/ 269317 h 1097785"/>
              <a:gd name="connsiteX991" fmla="*/ 161529 w 7225960"/>
              <a:gd name="connsiteY991" fmla="*/ 269317 h 1097785"/>
              <a:gd name="connsiteX992" fmla="*/ 157971 w 7225960"/>
              <a:gd name="connsiteY992" fmla="*/ 277145 h 1097785"/>
              <a:gd name="connsiteX993" fmla="*/ 157971 w 7225960"/>
              <a:gd name="connsiteY993" fmla="*/ 289241 h 1097785"/>
              <a:gd name="connsiteX994" fmla="*/ 160106 w 7225960"/>
              <a:gd name="connsiteY994" fmla="*/ 280347 h 1097785"/>
              <a:gd name="connsiteX995" fmla="*/ 161529 w 7225960"/>
              <a:gd name="connsiteY995" fmla="*/ 269317 h 1097785"/>
              <a:gd name="connsiteX996" fmla="*/ 78274 w 7225960"/>
              <a:gd name="connsiteY996" fmla="*/ 267894 h 1097785"/>
              <a:gd name="connsiteX997" fmla="*/ 77562 w 7225960"/>
              <a:gd name="connsiteY997" fmla="*/ 272519 h 1097785"/>
              <a:gd name="connsiteX998" fmla="*/ 78274 w 7225960"/>
              <a:gd name="connsiteY998" fmla="*/ 277145 h 1097785"/>
              <a:gd name="connsiteX999" fmla="*/ 82543 w 7225960"/>
              <a:gd name="connsiteY999" fmla="*/ 269317 h 1097785"/>
              <a:gd name="connsiteX1000" fmla="*/ 78274 w 7225960"/>
              <a:gd name="connsiteY1000" fmla="*/ 267894 h 1097785"/>
              <a:gd name="connsiteX1001" fmla="*/ 441182 w 7225960"/>
              <a:gd name="connsiteY1001" fmla="*/ 266471 h 1097785"/>
              <a:gd name="connsiteX1002" fmla="*/ 440470 w 7225960"/>
              <a:gd name="connsiteY1002" fmla="*/ 270029 h 1097785"/>
              <a:gd name="connsiteX1003" fmla="*/ 441893 w 7225960"/>
              <a:gd name="connsiteY1003" fmla="*/ 275010 h 1097785"/>
              <a:gd name="connsiteX1004" fmla="*/ 442572 w 7225960"/>
              <a:gd name="connsiteY1004" fmla="*/ 271617 h 1097785"/>
              <a:gd name="connsiteX1005" fmla="*/ 442572 w 7225960"/>
              <a:gd name="connsiteY1005" fmla="*/ 271336 h 1097785"/>
              <a:gd name="connsiteX1006" fmla="*/ 136623 w 7225960"/>
              <a:gd name="connsiteY1006" fmla="*/ 266471 h 1097785"/>
              <a:gd name="connsiteX1007" fmla="*/ 132710 w 7225960"/>
              <a:gd name="connsiteY1007" fmla="*/ 283193 h 1097785"/>
              <a:gd name="connsiteX1008" fmla="*/ 128084 w 7225960"/>
              <a:gd name="connsiteY1008" fmla="*/ 299204 h 1097785"/>
              <a:gd name="connsiteX1009" fmla="*/ 126661 w 7225960"/>
              <a:gd name="connsiteY1009" fmla="*/ 317705 h 1097785"/>
              <a:gd name="connsiteX1010" fmla="*/ 123815 w 7225960"/>
              <a:gd name="connsiteY1010" fmla="*/ 334783 h 1097785"/>
              <a:gd name="connsiteX1011" fmla="*/ 127729 w 7225960"/>
              <a:gd name="connsiteY1011" fmla="*/ 327311 h 1097785"/>
              <a:gd name="connsiteX1012" fmla="*/ 129863 w 7225960"/>
              <a:gd name="connsiteY1012" fmla="*/ 317349 h 1097785"/>
              <a:gd name="connsiteX1013" fmla="*/ 131998 w 7225960"/>
              <a:gd name="connsiteY1013" fmla="*/ 307387 h 1097785"/>
              <a:gd name="connsiteX1014" fmla="*/ 136623 w 7225960"/>
              <a:gd name="connsiteY1014" fmla="*/ 300627 h 1097785"/>
              <a:gd name="connsiteX1015" fmla="*/ 137335 w 7225960"/>
              <a:gd name="connsiteY1015" fmla="*/ 291020 h 1097785"/>
              <a:gd name="connsiteX1016" fmla="*/ 138047 w 7225960"/>
              <a:gd name="connsiteY1016" fmla="*/ 279991 h 1097785"/>
              <a:gd name="connsiteX1017" fmla="*/ 136268 w 7225960"/>
              <a:gd name="connsiteY1017" fmla="*/ 279991 h 1097785"/>
              <a:gd name="connsiteX1018" fmla="*/ 134489 w 7225960"/>
              <a:gd name="connsiteY1018" fmla="*/ 280702 h 1097785"/>
              <a:gd name="connsiteX1019" fmla="*/ 135912 w 7225960"/>
              <a:gd name="connsiteY1019" fmla="*/ 273942 h 1097785"/>
              <a:gd name="connsiteX1020" fmla="*/ 136623 w 7225960"/>
              <a:gd name="connsiteY1020" fmla="*/ 266471 h 1097785"/>
              <a:gd name="connsiteX1021" fmla="*/ 428373 w 7225960"/>
              <a:gd name="connsiteY1021" fmla="*/ 265759 h 1097785"/>
              <a:gd name="connsiteX1022" fmla="*/ 429440 w 7225960"/>
              <a:gd name="connsiteY1022" fmla="*/ 276077 h 1097785"/>
              <a:gd name="connsiteX1023" fmla="*/ 429085 w 7225960"/>
              <a:gd name="connsiteY1023" fmla="*/ 285684 h 1097785"/>
              <a:gd name="connsiteX1024" fmla="*/ 431931 w 7225960"/>
              <a:gd name="connsiteY1024" fmla="*/ 284972 h 1097785"/>
              <a:gd name="connsiteX1025" fmla="*/ 435489 w 7225960"/>
              <a:gd name="connsiteY1025" fmla="*/ 284260 h 1097785"/>
              <a:gd name="connsiteX1026" fmla="*/ 432287 w 7225960"/>
              <a:gd name="connsiteY1026" fmla="*/ 274298 h 1097785"/>
              <a:gd name="connsiteX1027" fmla="*/ 428373 w 7225960"/>
              <a:gd name="connsiteY1027" fmla="*/ 265759 h 1097785"/>
              <a:gd name="connsiteX1028" fmla="*/ 176472 w 7225960"/>
              <a:gd name="connsiteY1028" fmla="*/ 263624 h 1097785"/>
              <a:gd name="connsiteX1029" fmla="*/ 173982 w 7225960"/>
              <a:gd name="connsiteY1029" fmla="*/ 266115 h 1097785"/>
              <a:gd name="connsiteX1030" fmla="*/ 177184 w 7225960"/>
              <a:gd name="connsiteY1030" fmla="*/ 267894 h 1097785"/>
              <a:gd name="connsiteX1031" fmla="*/ 177184 w 7225960"/>
              <a:gd name="connsiteY1031" fmla="*/ 265759 h 1097785"/>
              <a:gd name="connsiteX1032" fmla="*/ 176472 w 7225960"/>
              <a:gd name="connsiteY1032" fmla="*/ 263624 h 1097785"/>
              <a:gd name="connsiteX1033" fmla="*/ 200666 w 7225960"/>
              <a:gd name="connsiteY1033" fmla="*/ 260778 h 1097785"/>
              <a:gd name="connsiteX1034" fmla="*/ 197820 w 7225960"/>
              <a:gd name="connsiteY1034" fmla="*/ 264692 h 1097785"/>
              <a:gd name="connsiteX1035" fmla="*/ 197108 w 7225960"/>
              <a:gd name="connsiteY1035" fmla="*/ 271808 h 1097785"/>
              <a:gd name="connsiteX1036" fmla="*/ 196752 w 7225960"/>
              <a:gd name="connsiteY1036" fmla="*/ 279279 h 1097785"/>
              <a:gd name="connsiteX1037" fmla="*/ 194973 w 7225960"/>
              <a:gd name="connsiteY1037" fmla="*/ 284260 h 1097785"/>
              <a:gd name="connsiteX1038" fmla="*/ 197820 w 7225960"/>
              <a:gd name="connsiteY1038" fmla="*/ 286395 h 1097785"/>
              <a:gd name="connsiteX1039" fmla="*/ 200666 w 7225960"/>
              <a:gd name="connsiteY1039" fmla="*/ 289241 h 1097785"/>
              <a:gd name="connsiteX1040" fmla="*/ 200666 w 7225960"/>
              <a:gd name="connsiteY1040" fmla="*/ 274654 h 1097785"/>
              <a:gd name="connsiteX1041" fmla="*/ 200666 w 7225960"/>
              <a:gd name="connsiteY1041" fmla="*/ 260778 h 1097785"/>
              <a:gd name="connsiteX1042" fmla="*/ 12808 w 7225960"/>
              <a:gd name="connsiteY1042" fmla="*/ 258643 h 1097785"/>
              <a:gd name="connsiteX1043" fmla="*/ 9962 w 7225960"/>
              <a:gd name="connsiteY1043" fmla="*/ 261134 h 1097785"/>
              <a:gd name="connsiteX1044" fmla="*/ 9962 w 7225960"/>
              <a:gd name="connsiteY1044" fmla="*/ 265759 h 1097785"/>
              <a:gd name="connsiteX1045" fmla="*/ 11740 w 7225960"/>
              <a:gd name="connsiteY1045" fmla="*/ 263624 h 1097785"/>
              <a:gd name="connsiteX1046" fmla="*/ 13519 w 7225960"/>
              <a:gd name="connsiteY1046" fmla="*/ 262201 h 1097785"/>
              <a:gd name="connsiteX1047" fmla="*/ 12808 w 7225960"/>
              <a:gd name="connsiteY1047" fmla="*/ 258643 h 1097785"/>
              <a:gd name="connsiteX1048" fmla="*/ 194973 w 7225960"/>
              <a:gd name="connsiteY1048" fmla="*/ 255797 h 1097785"/>
              <a:gd name="connsiteX1049" fmla="*/ 192483 w 7225960"/>
              <a:gd name="connsiteY1049" fmla="*/ 257220 h 1097785"/>
              <a:gd name="connsiteX1050" fmla="*/ 189992 w 7225960"/>
              <a:gd name="connsiteY1050" fmla="*/ 258643 h 1097785"/>
              <a:gd name="connsiteX1051" fmla="*/ 194262 w 7225960"/>
              <a:gd name="connsiteY1051" fmla="*/ 266471 h 1097785"/>
              <a:gd name="connsiteX1052" fmla="*/ 195329 w 7225960"/>
              <a:gd name="connsiteY1052" fmla="*/ 261845 h 1097785"/>
              <a:gd name="connsiteX1053" fmla="*/ 194973 w 7225960"/>
              <a:gd name="connsiteY1053" fmla="*/ 255797 h 1097785"/>
              <a:gd name="connsiteX1054" fmla="*/ 178607 w 7225960"/>
              <a:gd name="connsiteY1054" fmla="*/ 255797 h 1097785"/>
              <a:gd name="connsiteX1055" fmla="*/ 179318 w 7225960"/>
              <a:gd name="connsiteY1055" fmla="*/ 267894 h 1097785"/>
              <a:gd name="connsiteX1056" fmla="*/ 181453 w 7225960"/>
              <a:gd name="connsiteY1056" fmla="*/ 261490 h 1097785"/>
              <a:gd name="connsiteX1057" fmla="*/ 178607 w 7225960"/>
              <a:gd name="connsiteY1057" fmla="*/ 255797 h 1097785"/>
              <a:gd name="connsiteX1058" fmla="*/ 414141 w 7225960"/>
              <a:gd name="connsiteY1058" fmla="*/ 253662 h 1097785"/>
              <a:gd name="connsiteX1059" fmla="*/ 414141 w 7225960"/>
              <a:gd name="connsiteY1059" fmla="*/ 259355 h 1097785"/>
              <a:gd name="connsiteX1060" fmla="*/ 415565 w 7225960"/>
              <a:gd name="connsiteY1060" fmla="*/ 264336 h 1097785"/>
              <a:gd name="connsiteX1061" fmla="*/ 416632 w 7225960"/>
              <a:gd name="connsiteY1061" fmla="*/ 257932 h 1097785"/>
              <a:gd name="connsiteX1062" fmla="*/ 414141 w 7225960"/>
              <a:gd name="connsiteY1062" fmla="*/ 253662 h 1097785"/>
              <a:gd name="connsiteX1063" fmla="*/ 143739 w 7225960"/>
              <a:gd name="connsiteY1063" fmla="*/ 251527 h 1097785"/>
              <a:gd name="connsiteX1064" fmla="*/ 143739 w 7225960"/>
              <a:gd name="connsiteY1064" fmla="*/ 255085 h 1097785"/>
              <a:gd name="connsiteX1065" fmla="*/ 145874 w 7225960"/>
              <a:gd name="connsiteY1065" fmla="*/ 255797 h 1097785"/>
              <a:gd name="connsiteX1066" fmla="*/ 146586 w 7225960"/>
              <a:gd name="connsiteY1066" fmla="*/ 251527 h 1097785"/>
              <a:gd name="connsiteX1067" fmla="*/ 82543 w 7225960"/>
              <a:gd name="connsiteY1067" fmla="*/ 250104 h 1097785"/>
              <a:gd name="connsiteX1068" fmla="*/ 80764 w 7225960"/>
              <a:gd name="connsiteY1068" fmla="*/ 252239 h 1097785"/>
              <a:gd name="connsiteX1069" fmla="*/ 80408 w 7225960"/>
              <a:gd name="connsiteY1069" fmla="*/ 255085 h 1097785"/>
              <a:gd name="connsiteX1070" fmla="*/ 82543 w 7225960"/>
              <a:gd name="connsiteY1070" fmla="*/ 255797 h 1097785"/>
              <a:gd name="connsiteX1071" fmla="*/ 83255 w 7225960"/>
              <a:gd name="connsiteY1071" fmla="*/ 253306 h 1097785"/>
              <a:gd name="connsiteX1072" fmla="*/ 82543 w 7225960"/>
              <a:gd name="connsiteY1072" fmla="*/ 250104 h 1097785"/>
              <a:gd name="connsiteX1073" fmla="*/ 207782 w 7225960"/>
              <a:gd name="connsiteY1073" fmla="*/ 249393 h 1097785"/>
              <a:gd name="connsiteX1074" fmla="*/ 204580 w 7225960"/>
              <a:gd name="connsiteY1074" fmla="*/ 272163 h 1097785"/>
              <a:gd name="connsiteX1075" fmla="*/ 203512 w 7225960"/>
              <a:gd name="connsiteY1075" fmla="*/ 298492 h 1097785"/>
              <a:gd name="connsiteX1076" fmla="*/ 205647 w 7225960"/>
              <a:gd name="connsiteY1076" fmla="*/ 296357 h 1097785"/>
              <a:gd name="connsiteX1077" fmla="*/ 205647 w 7225960"/>
              <a:gd name="connsiteY1077" fmla="*/ 292799 h 1097785"/>
              <a:gd name="connsiteX1078" fmla="*/ 209205 w 7225960"/>
              <a:gd name="connsiteY1078" fmla="*/ 295646 h 1097785"/>
              <a:gd name="connsiteX1079" fmla="*/ 211340 w 7225960"/>
              <a:gd name="connsiteY1079" fmla="*/ 288530 h 1097785"/>
              <a:gd name="connsiteX1080" fmla="*/ 209917 w 7225960"/>
              <a:gd name="connsiteY1080" fmla="*/ 279991 h 1097785"/>
              <a:gd name="connsiteX1081" fmla="*/ 208493 w 7225960"/>
              <a:gd name="connsiteY1081" fmla="*/ 282126 h 1097785"/>
              <a:gd name="connsiteX1082" fmla="*/ 207070 w 7225960"/>
              <a:gd name="connsiteY1082" fmla="*/ 285684 h 1097785"/>
              <a:gd name="connsiteX1083" fmla="*/ 207426 w 7225960"/>
              <a:gd name="connsiteY1083" fmla="*/ 267538 h 1097785"/>
              <a:gd name="connsiteX1084" fmla="*/ 207782 w 7225960"/>
              <a:gd name="connsiteY1084" fmla="*/ 249393 h 1097785"/>
              <a:gd name="connsiteX1085" fmla="*/ 60840 w 7225960"/>
              <a:gd name="connsiteY1085" fmla="*/ 242633 h 1097785"/>
              <a:gd name="connsiteX1086" fmla="*/ 57638 w 7225960"/>
              <a:gd name="connsiteY1086" fmla="*/ 243700 h 1097785"/>
              <a:gd name="connsiteX1087" fmla="*/ 58349 w 7225960"/>
              <a:gd name="connsiteY1087" fmla="*/ 245835 h 1097785"/>
              <a:gd name="connsiteX1088" fmla="*/ 58349 w 7225960"/>
              <a:gd name="connsiteY1088" fmla="*/ 247970 h 1097785"/>
              <a:gd name="connsiteX1089" fmla="*/ 62619 w 7225960"/>
              <a:gd name="connsiteY1089" fmla="*/ 247258 h 1097785"/>
              <a:gd name="connsiteX1090" fmla="*/ 60840 w 7225960"/>
              <a:gd name="connsiteY1090" fmla="*/ 242633 h 1097785"/>
              <a:gd name="connsiteX1091" fmla="*/ 123815 w 7225960"/>
              <a:gd name="connsiteY1091" fmla="*/ 240854 h 1097785"/>
              <a:gd name="connsiteX1092" fmla="*/ 121324 w 7225960"/>
              <a:gd name="connsiteY1092" fmla="*/ 243700 h 1097785"/>
              <a:gd name="connsiteX1093" fmla="*/ 120257 w 7225960"/>
              <a:gd name="connsiteY1093" fmla="*/ 249393 h 1097785"/>
              <a:gd name="connsiteX1094" fmla="*/ 123815 w 7225960"/>
              <a:gd name="connsiteY1094" fmla="*/ 240854 h 1097785"/>
              <a:gd name="connsiteX1095" fmla="*/ 193550 w 7225960"/>
              <a:gd name="connsiteY1095" fmla="*/ 240142 h 1097785"/>
              <a:gd name="connsiteX1096" fmla="*/ 189992 w 7225960"/>
              <a:gd name="connsiteY1096" fmla="*/ 242988 h 1097785"/>
              <a:gd name="connsiteX1097" fmla="*/ 187858 w 7225960"/>
              <a:gd name="connsiteY1097" fmla="*/ 247258 h 1097785"/>
              <a:gd name="connsiteX1098" fmla="*/ 191771 w 7225960"/>
              <a:gd name="connsiteY1098" fmla="*/ 246546 h 1097785"/>
              <a:gd name="connsiteX1099" fmla="*/ 193550 w 7225960"/>
              <a:gd name="connsiteY1099" fmla="*/ 240142 h 1097785"/>
              <a:gd name="connsiteX1100" fmla="*/ 173626 w 7225960"/>
              <a:gd name="connsiteY1100" fmla="*/ 235339 h 1097785"/>
              <a:gd name="connsiteX1101" fmla="*/ 172914 w 7225960"/>
              <a:gd name="connsiteY1101" fmla="*/ 238719 h 1097785"/>
              <a:gd name="connsiteX1102" fmla="*/ 172203 w 7225960"/>
              <a:gd name="connsiteY1102" fmla="*/ 247970 h 1097785"/>
              <a:gd name="connsiteX1103" fmla="*/ 174337 w 7225960"/>
              <a:gd name="connsiteY1103" fmla="*/ 242633 h 1097785"/>
              <a:gd name="connsiteX1104" fmla="*/ 175761 w 7225960"/>
              <a:gd name="connsiteY1104" fmla="*/ 236584 h 1097785"/>
              <a:gd name="connsiteX1105" fmla="*/ 173626 w 7225960"/>
              <a:gd name="connsiteY1105" fmla="*/ 235339 h 1097785"/>
              <a:gd name="connsiteX1106" fmla="*/ 170068 w 7225960"/>
              <a:gd name="connsiteY1106" fmla="*/ 233738 h 1097785"/>
              <a:gd name="connsiteX1107" fmla="*/ 167577 w 7225960"/>
              <a:gd name="connsiteY1107" fmla="*/ 241921 h 1097785"/>
              <a:gd name="connsiteX1108" fmla="*/ 165087 w 7225960"/>
              <a:gd name="connsiteY1108" fmla="*/ 249393 h 1097785"/>
              <a:gd name="connsiteX1109" fmla="*/ 166154 w 7225960"/>
              <a:gd name="connsiteY1109" fmla="*/ 252595 h 1097785"/>
              <a:gd name="connsiteX1110" fmla="*/ 167933 w 7225960"/>
              <a:gd name="connsiteY1110" fmla="*/ 253662 h 1097785"/>
              <a:gd name="connsiteX1111" fmla="*/ 170068 w 7225960"/>
              <a:gd name="connsiteY1111" fmla="*/ 243700 h 1097785"/>
              <a:gd name="connsiteX1112" fmla="*/ 170068 w 7225960"/>
              <a:gd name="connsiteY1112" fmla="*/ 233738 h 1097785"/>
              <a:gd name="connsiteX1113" fmla="*/ 374293 w 7225960"/>
              <a:gd name="connsiteY1113" fmla="*/ 231603 h 1097785"/>
              <a:gd name="connsiteX1114" fmla="*/ 376427 w 7225960"/>
              <a:gd name="connsiteY1114" fmla="*/ 235161 h 1097785"/>
              <a:gd name="connsiteX1115" fmla="*/ 377495 w 7225960"/>
              <a:gd name="connsiteY1115" fmla="*/ 233026 h 1097785"/>
              <a:gd name="connsiteX1116" fmla="*/ 379274 w 7225960"/>
              <a:gd name="connsiteY1116" fmla="*/ 231603 h 1097785"/>
              <a:gd name="connsiteX1117" fmla="*/ 379274 w 7225960"/>
              <a:gd name="connsiteY1117" fmla="*/ 235161 h 1097785"/>
              <a:gd name="connsiteX1118" fmla="*/ 381053 w 7225960"/>
              <a:gd name="connsiteY1118" fmla="*/ 235873 h 1097785"/>
              <a:gd name="connsiteX1119" fmla="*/ 382832 w 7225960"/>
              <a:gd name="connsiteY1119" fmla="*/ 236940 h 1097785"/>
              <a:gd name="connsiteX1120" fmla="*/ 382832 w 7225960"/>
              <a:gd name="connsiteY1120" fmla="*/ 240854 h 1097785"/>
              <a:gd name="connsiteX1121" fmla="*/ 381408 w 7225960"/>
              <a:gd name="connsiteY1121" fmla="*/ 239786 h 1097785"/>
              <a:gd name="connsiteX1122" fmla="*/ 379985 w 7225960"/>
              <a:gd name="connsiteY1122" fmla="*/ 238719 h 1097785"/>
              <a:gd name="connsiteX1123" fmla="*/ 379985 w 7225960"/>
              <a:gd name="connsiteY1123" fmla="*/ 245835 h 1097785"/>
              <a:gd name="connsiteX1124" fmla="*/ 382120 w 7225960"/>
              <a:gd name="connsiteY1124" fmla="*/ 246191 h 1097785"/>
              <a:gd name="connsiteX1125" fmla="*/ 385678 w 7225960"/>
              <a:gd name="connsiteY1125" fmla="*/ 247258 h 1097785"/>
              <a:gd name="connsiteX1126" fmla="*/ 387457 w 7225960"/>
              <a:gd name="connsiteY1126" fmla="*/ 258643 h 1097785"/>
              <a:gd name="connsiteX1127" fmla="*/ 389947 w 7225960"/>
              <a:gd name="connsiteY1127" fmla="*/ 270029 h 1097785"/>
              <a:gd name="connsiteX1128" fmla="*/ 386034 w 7225960"/>
              <a:gd name="connsiteY1128" fmla="*/ 270740 h 1097785"/>
              <a:gd name="connsiteX1129" fmla="*/ 384966 w 7225960"/>
              <a:gd name="connsiteY1129" fmla="*/ 275010 h 1097785"/>
              <a:gd name="connsiteX1130" fmla="*/ 383899 w 7225960"/>
              <a:gd name="connsiteY1130" fmla="*/ 271096 h 1097785"/>
              <a:gd name="connsiteX1131" fmla="*/ 382120 w 7225960"/>
              <a:gd name="connsiteY1131" fmla="*/ 269317 h 1097785"/>
              <a:gd name="connsiteX1132" fmla="*/ 383543 w 7225960"/>
              <a:gd name="connsiteY1132" fmla="*/ 282481 h 1097785"/>
              <a:gd name="connsiteX1133" fmla="*/ 386390 w 7225960"/>
              <a:gd name="connsiteY1133" fmla="*/ 293511 h 1097785"/>
              <a:gd name="connsiteX1134" fmla="*/ 387813 w 7225960"/>
              <a:gd name="connsiteY1134" fmla="*/ 319484 h 1097785"/>
              <a:gd name="connsiteX1135" fmla="*/ 394217 w 7225960"/>
              <a:gd name="connsiteY1135" fmla="*/ 344033 h 1097785"/>
              <a:gd name="connsiteX1136" fmla="*/ 390659 w 7225960"/>
              <a:gd name="connsiteY1136" fmla="*/ 341899 h 1097785"/>
              <a:gd name="connsiteX1137" fmla="*/ 389947 w 7225960"/>
              <a:gd name="connsiteY1137" fmla="*/ 358977 h 1097785"/>
              <a:gd name="connsiteX1138" fmla="*/ 388524 w 7225960"/>
              <a:gd name="connsiteY1138" fmla="*/ 373208 h 1097785"/>
              <a:gd name="connsiteX1139" fmla="*/ 384966 w 7225960"/>
              <a:gd name="connsiteY1139" fmla="*/ 368227 h 1097785"/>
              <a:gd name="connsiteX1140" fmla="*/ 382120 w 7225960"/>
              <a:gd name="connsiteY1140" fmla="*/ 362535 h 1097785"/>
              <a:gd name="connsiteX1141" fmla="*/ 383187 w 7225960"/>
              <a:gd name="connsiteY1141" fmla="*/ 357554 h 1097785"/>
              <a:gd name="connsiteX1142" fmla="*/ 385678 w 7225960"/>
              <a:gd name="connsiteY1142" fmla="*/ 354707 h 1097785"/>
              <a:gd name="connsiteX1143" fmla="*/ 386034 w 7225960"/>
              <a:gd name="connsiteY1143" fmla="*/ 339764 h 1097785"/>
              <a:gd name="connsiteX1144" fmla="*/ 381408 w 7225960"/>
              <a:gd name="connsiteY1144" fmla="*/ 329802 h 1097785"/>
              <a:gd name="connsiteX1145" fmla="*/ 380697 w 7225960"/>
              <a:gd name="connsiteY1145" fmla="*/ 314147 h 1097785"/>
              <a:gd name="connsiteX1146" fmla="*/ 379274 w 7225960"/>
              <a:gd name="connsiteY1146" fmla="*/ 296713 h 1097785"/>
              <a:gd name="connsiteX1147" fmla="*/ 378562 w 7225960"/>
              <a:gd name="connsiteY1147" fmla="*/ 279635 h 1097785"/>
              <a:gd name="connsiteX1148" fmla="*/ 380697 w 7225960"/>
              <a:gd name="connsiteY1148" fmla="*/ 265759 h 1097785"/>
              <a:gd name="connsiteX1149" fmla="*/ 379274 w 7225960"/>
              <a:gd name="connsiteY1149" fmla="*/ 259355 h 1097785"/>
              <a:gd name="connsiteX1150" fmla="*/ 377139 w 7225960"/>
              <a:gd name="connsiteY1150" fmla="*/ 253662 h 1097785"/>
              <a:gd name="connsiteX1151" fmla="*/ 377139 w 7225960"/>
              <a:gd name="connsiteY1151" fmla="*/ 257932 h 1097785"/>
              <a:gd name="connsiteX1152" fmla="*/ 375716 w 7225960"/>
              <a:gd name="connsiteY1152" fmla="*/ 260066 h 1097785"/>
              <a:gd name="connsiteX1153" fmla="*/ 375360 w 7225960"/>
              <a:gd name="connsiteY1153" fmla="*/ 254018 h 1097785"/>
              <a:gd name="connsiteX1154" fmla="*/ 375716 w 7225960"/>
              <a:gd name="connsiteY1154" fmla="*/ 247970 h 1097785"/>
              <a:gd name="connsiteX1155" fmla="*/ 375004 w 7225960"/>
              <a:gd name="connsiteY1155" fmla="*/ 247614 h 1097785"/>
              <a:gd name="connsiteX1156" fmla="*/ 374293 w 7225960"/>
              <a:gd name="connsiteY1156" fmla="*/ 247258 h 1097785"/>
              <a:gd name="connsiteX1157" fmla="*/ 374648 w 7225960"/>
              <a:gd name="connsiteY1157" fmla="*/ 244056 h 1097785"/>
              <a:gd name="connsiteX1158" fmla="*/ 375004 w 7225960"/>
              <a:gd name="connsiteY1158" fmla="*/ 240854 h 1097785"/>
              <a:gd name="connsiteX1159" fmla="*/ 374648 w 7225960"/>
              <a:gd name="connsiteY1159" fmla="*/ 236228 h 1097785"/>
              <a:gd name="connsiteX1160" fmla="*/ 374293 w 7225960"/>
              <a:gd name="connsiteY1160" fmla="*/ 231603 h 1097785"/>
              <a:gd name="connsiteX1161" fmla="*/ 139470 w 7225960"/>
              <a:gd name="connsiteY1161" fmla="*/ 229468 h 1097785"/>
              <a:gd name="connsiteX1162" fmla="*/ 137691 w 7225960"/>
              <a:gd name="connsiteY1162" fmla="*/ 237652 h 1097785"/>
              <a:gd name="connsiteX1163" fmla="*/ 135200 w 7225960"/>
              <a:gd name="connsiteY1163" fmla="*/ 247258 h 1097785"/>
              <a:gd name="connsiteX1164" fmla="*/ 133777 w 7225960"/>
              <a:gd name="connsiteY1164" fmla="*/ 245479 h 1097785"/>
              <a:gd name="connsiteX1165" fmla="*/ 132354 w 7225960"/>
              <a:gd name="connsiteY1165" fmla="*/ 245835 h 1097785"/>
              <a:gd name="connsiteX1166" fmla="*/ 134489 w 7225960"/>
              <a:gd name="connsiteY1166" fmla="*/ 247614 h 1097785"/>
              <a:gd name="connsiteX1167" fmla="*/ 136623 w 7225960"/>
              <a:gd name="connsiteY1167" fmla="*/ 250104 h 1097785"/>
              <a:gd name="connsiteX1168" fmla="*/ 140181 w 7225960"/>
              <a:gd name="connsiteY1168" fmla="*/ 240498 h 1097785"/>
              <a:gd name="connsiteX1169" fmla="*/ 139470 w 7225960"/>
              <a:gd name="connsiteY1169" fmla="*/ 229468 h 1097785"/>
              <a:gd name="connsiteX1170" fmla="*/ 113853 w 7225960"/>
              <a:gd name="connsiteY1170" fmla="*/ 228757 h 1097785"/>
              <a:gd name="connsiteX1171" fmla="*/ 110295 w 7225960"/>
              <a:gd name="connsiteY1171" fmla="*/ 231959 h 1097785"/>
              <a:gd name="connsiteX1172" fmla="*/ 110295 w 7225960"/>
              <a:gd name="connsiteY1172" fmla="*/ 237296 h 1097785"/>
              <a:gd name="connsiteX1173" fmla="*/ 113141 w 7225960"/>
              <a:gd name="connsiteY1173" fmla="*/ 234805 h 1097785"/>
              <a:gd name="connsiteX1174" fmla="*/ 113853 w 7225960"/>
              <a:gd name="connsiteY1174" fmla="*/ 228757 h 1097785"/>
              <a:gd name="connsiteX1175" fmla="*/ 10673 w 7225960"/>
              <a:gd name="connsiteY1175" fmla="*/ 228757 h 1097785"/>
              <a:gd name="connsiteX1176" fmla="*/ 9962 w 7225960"/>
              <a:gd name="connsiteY1176" fmla="*/ 229468 h 1097785"/>
              <a:gd name="connsiteX1177" fmla="*/ 9962 w 7225960"/>
              <a:gd name="connsiteY1177" fmla="*/ 231603 h 1097785"/>
              <a:gd name="connsiteX1178" fmla="*/ 10673 w 7225960"/>
              <a:gd name="connsiteY1178" fmla="*/ 233026 h 1097785"/>
              <a:gd name="connsiteX1179" fmla="*/ 12808 w 7225960"/>
              <a:gd name="connsiteY1179" fmla="*/ 233026 h 1097785"/>
              <a:gd name="connsiteX1180" fmla="*/ 13519 w 7225960"/>
              <a:gd name="connsiteY1180" fmla="*/ 231603 h 1097785"/>
              <a:gd name="connsiteX1181" fmla="*/ 13519 w 7225960"/>
              <a:gd name="connsiteY1181" fmla="*/ 229468 h 1097785"/>
              <a:gd name="connsiteX1182" fmla="*/ 12808 w 7225960"/>
              <a:gd name="connsiteY1182" fmla="*/ 228757 h 1097785"/>
              <a:gd name="connsiteX1183" fmla="*/ 201733 w 7225960"/>
              <a:gd name="connsiteY1183" fmla="*/ 227689 h 1097785"/>
              <a:gd name="connsiteX1184" fmla="*/ 199954 w 7225960"/>
              <a:gd name="connsiteY1184" fmla="*/ 236584 h 1097785"/>
              <a:gd name="connsiteX1185" fmla="*/ 201378 w 7225960"/>
              <a:gd name="connsiteY1185" fmla="*/ 238007 h 1097785"/>
              <a:gd name="connsiteX1186" fmla="*/ 204224 w 7225960"/>
              <a:gd name="connsiteY1186" fmla="*/ 238719 h 1097785"/>
              <a:gd name="connsiteX1187" fmla="*/ 204224 w 7225960"/>
              <a:gd name="connsiteY1187" fmla="*/ 235161 h 1097785"/>
              <a:gd name="connsiteX1188" fmla="*/ 201733 w 7225960"/>
              <a:gd name="connsiteY1188" fmla="*/ 227689 h 1097785"/>
              <a:gd name="connsiteX1189" fmla="*/ 147297 w 7225960"/>
              <a:gd name="connsiteY1189" fmla="*/ 225910 h 1097785"/>
              <a:gd name="connsiteX1190" fmla="*/ 147297 w 7225960"/>
              <a:gd name="connsiteY1190" fmla="*/ 233026 h 1097785"/>
              <a:gd name="connsiteX1191" fmla="*/ 149432 w 7225960"/>
              <a:gd name="connsiteY1191" fmla="*/ 225910 h 1097785"/>
              <a:gd name="connsiteX1192" fmla="*/ 398487 w 7225960"/>
              <a:gd name="connsiteY1192" fmla="*/ 222352 h 1097785"/>
              <a:gd name="connsiteX1193" fmla="*/ 400977 w 7225960"/>
              <a:gd name="connsiteY1193" fmla="*/ 239075 h 1097785"/>
              <a:gd name="connsiteX1194" fmla="*/ 404891 w 7225960"/>
              <a:gd name="connsiteY1194" fmla="*/ 253662 h 1097785"/>
              <a:gd name="connsiteX1195" fmla="*/ 403468 w 7225960"/>
              <a:gd name="connsiteY1195" fmla="*/ 237296 h 1097785"/>
              <a:gd name="connsiteX1196" fmla="*/ 398487 w 7225960"/>
              <a:gd name="connsiteY1196" fmla="*/ 222352 h 1097785"/>
              <a:gd name="connsiteX1197" fmla="*/ 128796 w 7225960"/>
              <a:gd name="connsiteY1197" fmla="*/ 222352 h 1097785"/>
              <a:gd name="connsiteX1198" fmla="*/ 128796 w 7225960"/>
              <a:gd name="connsiteY1198" fmla="*/ 225910 h 1097785"/>
              <a:gd name="connsiteX1199" fmla="*/ 130931 w 7225960"/>
              <a:gd name="connsiteY1199" fmla="*/ 226622 h 1097785"/>
              <a:gd name="connsiteX1200" fmla="*/ 131642 w 7225960"/>
              <a:gd name="connsiteY1200" fmla="*/ 222352 h 1097785"/>
              <a:gd name="connsiteX1201" fmla="*/ 157259 w 7225960"/>
              <a:gd name="connsiteY1201" fmla="*/ 220929 h 1097785"/>
              <a:gd name="connsiteX1202" fmla="*/ 154413 w 7225960"/>
              <a:gd name="connsiteY1202" fmla="*/ 224131 h 1097785"/>
              <a:gd name="connsiteX1203" fmla="*/ 151922 w 7225960"/>
              <a:gd name="connsiteY1203" fmla="*/ 231603 h 1097785"/>
              <a:gd name="connsiteX1204" fmla="*/ 150499 w 7225960"/>
              <a:gd name="connsiteY1204" fmla="*/ 240498 h 1097785"/>
              <a:gd name="connsiteX1205" fmla="*/ 151567 w 7225960"/>
              <a:gd name="connsiteY1205" fmla="*/ 247970 h 1097785"/>
              <a:gd name="connsiteX1206" fmla="*/ 156548 w 7225960"/>
              <a:gd name="connsiteY1206" fmla="*/ 236228 h 1097785"/>
              <a:gd name="connsiteX1207" fmla="*/ 157259 w 7225960"/>
              <a:gd name="connsiteY1207" fmla="*/ 220929 h 1097785"/>
              <a:gd name="connsiteX1208" fmla="*/ 60484 w 7225960"/>
              <a:gd name="connsiteY1208" fmla="*/ 218795 h 1097785"/>
              <a:gd name="connsiteX1209" fmla="*/ 57638 w 7225960"/>
              <a:gd name="connsiteY1209" fmla="*/ 220929 h 1097785"/>
              <a:gd name="connsiteX1210" fmla="*/ 57638 w 7225960"/>
              <a:gd name="connsiteY1210" fmla="*/ 224487 h 1097785"/>
              <a:gd name="connsiteX1211" fmla="*/ 60484 w 7225960"/>
              <a:gd name="connsiteY1211" fmla="*/ 218795 h 1097785"/>
              <a:gd name="connsiteX1212" fmla="*/ 372869 w 7225960"/>
              <a:gd name="connsiteY1212" fmla="*/ 216660 h 1097785"/>
              <a:gd name="connsiteX1213" fmla="*/ 373225 w 7225960"/>
              <a:gd name="connsiteY1213" fmla="*/ 220218 h 1097785"/>
              <a:gd name="connsiteX1214" fmla="*/ 373581 w 7225960"/>
              <a:gd name="connsiteY1214" fmla="*/ 224487 h 1097785"/>
              <a:gd name="connsiteX1215" fmla="*/ 372869 w 7225960"/>
              <a:gd name="connsiteY1215" fmla="*/ 216660 h 1097785"/>
              <a:gd name="connsiteX1216" fmla="*/ 211340 w 7225960"/>
              <a:gd name="connsiteY1216" fmla="*/ 215237 h 1097785"/>
              <a:gd name="connsiteX1217" fmla="*/ 208493 w 7225960"/>
              <a:gd name="connsiteY1217" fmla="*/ 217371 h 1097785"/>
              <a:gd name="connsiteX1218" fmla="*/ 207782 w 7225960"/>
              <a:gd name="connsiteY1218" fmla="*/ 221997 h 1097785"/>
              <a:gd name="connsiteX1219" fmla="*/ 207070 w 7225960"/>
              <a:gd name="connsiteY1219" fmla="*/ 225910 h 1097785"/>
              <a:gd name="connsiteX1220" fmla="*/ 204224 w 7225960"/>
              <a:gd name="connsiteY1220" fmla="*/ 225910 h 1097785"/>
              <a:gd name="connsiteX1221" fmla="*/ 204580 w 7225960"/>
              <a:gd name="connsiteY1221" fmla="*/ 230536 h 1097785"/>
              <a:gd name="connsiteX1222" fmla="*/ 207070 w 7225960"/>
              <a:gd name="connsiteY1222" fmla="*/ 231959 h 1097785"/>
              <a:gd name="connsiteX1223" fmla="*/ 209917 w 7225960"/>
              <a:gd name="connsiteY1223" fmla="*/ 233026 h 1097785"/>
              <a:gd name="connsiteX1224" fmla="*/ 211340 w 7225960"/>
              <a:gd name="connsiteY1224" fmla="*/ 236584 h 1097785"/>
              <a:gd name="connsiteX1225" fmla="*/ 213475 w 7225960"/>
              <a:gd name="connsiteY1225" fmla="*/ 234805 h 1097785"/>
              <a:gd name="connsiteX1226" fmla="*/ 214898 w 7225960"/>
              <a:gd name="connsiteY1226" fmla="*/ 233026 h 1097785"/>
              <a:gd name="connsiteX1227" fmla="*/ 214186 w 7225960"/>
              <a:gd name="connsiteY1227" fmla="*/ 229468 h 1097785"/>
              <a:gd name="connsiteX1228" fmla="*/ 211696 w 7225960"/>
              <a:gd name="connsiteY1228" fmla="*/ 229824 h 1097785"/>
              <a:gd name="connsiteX1229" fmla="*/ 209917 w 7225960"/>
              <a:gd name="connsiteY1229" fmla="*/ 229468 h 1097785"/>
              <a:gd name="connsiteX1230" fmla="*/ 210984 w 7225960"/>
              <a:gd name="connsiteY1230" fmla="*/ 222708 h 1097785"/>
              <a:gd name="connsiteX1231" fmla="*/ 211340 w 7225960"/>
              <a:gd name="connsiteY1231" fmla="*/ 215237 h 1097785"/>
              <a:gd name="connsiteX1232" fmla="*/ 23482 w 7225960"/>
              <a:gd name="connsiteY1232" fmla="*/ 214525 h 1097785"/>
              <a:gd name="connsiteX1233" fmla="*/ 18856 w 7225960"/>
              <a:gd name="connsiteY1233" fmla="*/ 216660 h 1097785"/>
              <a:gd name="connsiteX1234" fmla="*/ 14231 w 7225960"/>
              <a:gd name="connsiteY1234" fmla="*/ 218795 h 1097785"/>
              <a:gd name="connsiteX1235" fmla="*/ 16722 w 7225960"/>
              <a:gd name="connsiteY1235" fmla="*/ 223776 h 1097785"/>
              <a:gd name="connsiteX1236" fmla="*/ 19212 w 7225960"/>
              <a:gd name="connsiteY1236" fmla="*/ 228757 h 1097785"/>
              <a:gd name="connsiteX1237" fmla="*/ 23482 w 7225960"/>
              <a:gd name="connsiteY1237" fmla="*/ 222708 h 1097785"/>
              <a:gd name="connsiteX1238" fmla="*/ 23482 w 7225960"/>
              <a:gd name="connsiteY1238" fmla="*/ 214525 h 1097785"/>
              <a:gd name="connsiteX1239" fmla="*/ 231976 w 7225960"/>
              <a:gd name="connsiteY1239" fmla="*/ 210256 h 1097785"/>
              <a:gd name="connsiteX1240" fmla="*/ 231620 w 7225960"/>
              <a:gd name="connsiteY1240" fmla="*/ 216660 h 1097785"/>
              <a:gd name="connsiteX1241" fmla="*/ 230553 w 7225960"/>
              <a:gd name="connsiteY1241" fmla="*/ 220929 h 1097785"/>
              <a:gd name="connsiteX1242" fmla="*/ 229129 w 7225960"/>
              <a:gd name="connsiteY1242" fmla="*/ 218439 h 1097785"/>
              <a:gd name="connsiteX1243" fmla="*/ 227706 w 7225960"/>
              <a:gd name="connsiteY1243" fmla="*/ 215237 h 1097785"/>
              <a:gd name="connsiteX1244" fmla="*/ 230197 w 7225960"/>
              <a:gd name="connsiteY1244" fmla="*/ 213813 h 1097785"/>
              <a:gd name="connsiteX1245" fmla="*/ 231976 w 7225960"/>
              <a:gd name="connsiteY1245" fmla="*/ 210256 h 1097785"/>
              <a:gd name="connsiteX1246" fmla="*/ 141605 w 7225960"/>
              <a:gd name="connsiteY1246" fmla="*/ 201717 h 1097785"/>
              <a:gd name="connsiteX1247" fmla="*/ 138047 w 7225960"/>
              <a:gd name="connsiteY1247" fmla="*/ 207409 h 1097785"/>
              <a:gd name="connsiteX1248" fmla="*/ 137335 w 7225960"/>
              <a:gd name="connsiteY1248" fmla="*/ 215592 h 1097785"/>
              <a:gd name="connsiteX1249" fmla="*/ 137335 w 7225960"/>
              <a:gd name="connsiteY1249" fmla="*/ 224487 h 1097785"/>
              <a:gd name="connsiteX1250" fmla="*/ 136623 w 7225960"/>
              <a:gd name="connsiteY1250" fmla="*/ 231603 h 1097785"/>
              <a:gd name="connsiteX1251" fmla="*/ 140893 w 7225960"/>
              <a:gd name="connsiteY1251" fmla="*/ 218439 h 1097785"/>
              <a:gd name="connsiteX1252" fmla="*/ 141605 w 7225960"/>
              <a:gd name="connsiteY1252" fmla="*/ 201717 h 1097785"/>
              <a:gd name="connsiteX1253" fmla="*/ 96063 w 7225960"/>
              <a:gd name="connsiteY1253" fmla="*/ 196735 h 1097785"/>
              <a:gd name="connsiteX1254" fmla="*/ 93573 w 7225960"/>
              <a:gd name="connsiteY1254" fmla="*/ 199226 h 1097785"/>
              <a:gd name="connsiteX1255" fmla="*/ 92505 w 7225960"/>
              <a:gd name="connsiteY1255" fmla="*/ 203851 h 1097785"/>
              <a:gd name="connsiteX1256" fmla="*/ 95352 w 7225960"/>
              <a:gd name="connsiteY1256" fmla="*/ 202072 h 1097785"/>
              <a:gd name="connsiteX1257" fmla="*/ 96063 w 7225960"/>
              <a:gd name="connsiteY1257" fmla="*/ 196735 h 1097785"/>
              <a:gd name="connsiteX1258" fmla="*/ 135200 w 7225960"/>
              <a:gd name="connsiteY1258" fmla="*/ 189620 h 1097785"/>
              <a:gd name="connsiteX1259" fmla="*/ 128084 w 7225960"/>
              <a:gd name="connsiteY1259" fmla="*/ 205986 h 1097785"/>
              <a:gd name="connsiteX1260" fmla="*/ 133066 w 7225960"/>
              <a:gd name="connsiteY1260" fmla="*/ 199226 h 1097785"/>
              <a:gd name="connsiteX1261" fmla="*/ 135200 w 7225960"/>
              <a:gd name="connsiteY1261" fmla="*/ 189620 h 1097785"/>
              <a:gd name="connsiteX1262" fmla="*/ 179318 w 7225960"/>
              <a:gd name="connsiteY1262" fmla="*/ 188908 h 1097785"/>
              <a:gd name="connsiteX1263" fmla="*/ 177895 w 7225960"/>
              <a:gd name="connsiteY1263" fmla="*/ 190331 h 1097785"/>
              <a:gd name="connsiteX1264" fmla="*/ 175761 w 7225960"/>
              <a:gd name="connsiteY1264" fmla="*/ 191043 h 1097785"/>
              <a:gd name="connsiteX1265" fmla="*/ 174693 w 7225960"/>
              <a:gd name="connsiteY1265" fmla="*/ 200649 h 1097785"/>
              <a:gd name="connsiteX1266" fmla="*/ 177184 w 7225960"/>
              <a:gd name="connsiteY1266" fmla="*/ 207409 h 1097785"/>
              <a:gd name="connsiteX1267" fmla="*/ 178963 w 7225960"/>
              <a:gd name="connsiteY1267" fmla="*/ 196380 h 1097785"/>
              <a:gd name="connsiteX1268" fmla="*/ 179318 w 7225960"/>
              <a:gd name="connsiteY1268" fmla="*/ 188908 h 1097785"/>
              <a:gd name="connsiteX1269" fmla="*/ 256170 w 7225960"/>
              <a:gd name="connsiteY1269" fmla="*/ 187485 h 1097785"/>
              <a:gd name="connsiteX1270" fmla="*/ 258304 w 7225960"/>
              <a:gd name="connsiteY1270" fmla="*/ 198159 h 1097785"/>
              <a:gd name="connsiteX1271" fmla="*/ 256170 w 7225960"/>
              <a:gd name="connsiteY1271" fmla="*/ 203495 h 1097785"/>
              <a:gd name="connsiteX1272" fmla="*/ 254746 w 7225960"/>
              <a:gd name="connsiteY1272" fmla="*/ 208832 h 1097785"/>
              <a:gd name="connsiteX1273" fmla="*/ 255458 w 7225960"/>
              <a:gd name="connsiteY1273" fmla="*/ 198514 h 1097785"/>
              <a:gd name="connsiteX1274" fmla="*/ 256170 w 7225960"/>
              <a:gd name="connsiteY1274" fmla="*/ 187485 h 1097785"/>
              <a:gd name="connsiteX1275" fmla="*/ 190704 w 7225960"/>
              <a:gd name="connsiteY1275" fmla="*/ 187485 h 1097785"/>
              <a:gd name="connsiteX1276" fmla="*/ 187502 w 7225960"/>
              <a:gd name="connsiteY1276" fmla="*/ 194601 h 1097785"/>
              <a:gd name="connsiteX1277" fmla="*/ 187146 w 7225960"/>
              <a:gd name="connsiteY1277" fmla="*/ 205986 h 1097785"/>
              <a:gd name="connsiteX1278" fmla="*/ 183588 w 7225960"/>
              <a:gd name="connsiteY1278" fmla="*/ 210256 h 1097785"/>
              <a:gd name="connsiteX1279" fmla="*/ 180030 w 7225960"/>
              <a:gd name="connsiteY1279" fmla="*/ 214525 h 1097785"/>
              <a:gd name="connsiteX1280" fmla="*/ 180386 w 7225960"/>
              <a:gd name="connsiteY1280" fmla="*/ 224843 h 1097785"/>
              <a:gd name="connsiteX1281" fmla="*/ 179318 w 7225960"/>
              <a:gd name="connsiteY1281" fmla="*/ 237296 h 1097785"/>
              <a:gd name="connsiteX1282" fmla="*/ 181809 w 7225960"/>
              <a:gd name="connsiteY1282" fmla="*/ 230536 h 1097785"/>
              <a:gd name="connsiteX1283" fmla="*/ 185723 w 7225960"/>
              <a:gd name="connsiteY1283" fmla="*/ 225910 h 1097785"/>
              <a:gd name="connsiteX1284" fmla="*/ 186434 w 7225960"/>
              <a:gd name="connsiteY1284" fmla="*/ 215237 h 1097785"/>
              <a:gd name="connsiteX1285" fmla="*/ 190704 w 7225960"/>
              <a:gd name="connsiteY1285" fmla="*/ 207409 h 1097785"/>
              <a:gd name="connsiteX1286" fmla="*/ 190704 w 7225960"/>
              <a:gd name="connsiteY1286" fmla="*/ 187485 h 1097785"/>
              <a:gd name="connsiteX1287" fmla="*/ 167222 w 7225960"/>
              <a:gd name="connsiteY1287" fmla="*/ 185350 h 1097785"/>
              <a:gd name="connsiteX1288" fmla="*/ 164731 w 7225960"/>
              <a:gd name="connsiteY1288" fmla="*/ 188196 h 1097785"/>
              <a:gd name="connsiteX1289" fmla="*/ 166510 w 7225960"/>
              <a:gd name="connsiteY1289" fmla="*/ 191754 h 1097785"/>
              <a:gd name="connsiteX1290" fmla="*/ 167222 w 7225960"/>
              <a:gd name="connsiteY1290" fmla="*/ 189264 h 1097785"/>
              <a:gd name="connsiteX1291" fmla="*/ 167222 w 7225960"/>
              <a:gd name="connsiteY1291" fmla="*/ 185350 h 1097785"/>
              <a:gd name="connsiteX1292" fmla="*/ 40560 w 7225960"/>
              <a:gd name="connsiteY1292" fmla="*/ 183927 h 1097785"/>
              <a:gd name="connsiteX1293" fmla="*/ 35223 w 7225960"/>
              <a:gd name="connsiteY1293" fmla="*/ 189975 h 1097785"/>
              <a:gd name="connsiteX1294" fmla="*/ 34867 w 7225960"/>
              <a:gd name="connsiteY1294" fmla="*/ 200293 h 1097785"/>
              <a:gd name="connsiteX1295" fmla="*/ 39136 w 7225960"/>
              <a:gd name="connsiteY1295" fmla="*/ 193889 h 1097785"/>
              <a:gd name="connsiteX1296" fmla="*/ 40560 w 7225960"/>
              <a:gd name="connsiteY1296" fmla="*/ 183927 h 1097785"/>
              <a:gd name="connsiteX1297" fmla="*/ 221302 w 7225960"/>
              <a:gd name="connsiteY1297" fmla="*/ 182504 h 1097785"/>
              <a:gd name="connsiteX1298" fmla="*/ 221302 w 7225960"/>
              <a:gd name="connsiteY1298" fmla="*/ 188908 h 1097785"/>
              <a:gd name="connsiteX1299" fmla="*/ 219167 w 7225960"/>
              <a:gd name="connsiteY1299" fmla="*/ 188908 h 1097785"/>
              <a:gd name="connsiteX1300" fmla="*/ 218811 w 7225960"/>
              <a:gd name="connsiteY1300" fmla="*/ 183927 h 1097785"/>
              <a:gd name="connsiteX1301" fmla="*/ 221302 w 7225960"/>
              <a:gd name="connsiteY1301" fmla="*/ 182504 h 1097785"/>
              <a:gd name="connsiteX1302" fmla="*/ 157971 w 7225960"/>
              <a:gd name="connsiteY1302" fmla="*/ 182504 h 1097785"/>
              <a:gd name="connsiteX1303" fmla="*/ 154769 w 7225960"/>
              <a:gd name="connsiteY1303" fmla="*/ 191754 h 1097785"/>
              <a:gd name="connsiteX1304" fmla="*/ 153701 w 7225960"/>
              <a:gd name="connsiteY1304" fmla="*/ 202428 h 1097785"/>
              <a:gd name="connsiteX1305" fmla="*/ 156548 w 7225960"/>
              <a:gd name="connsiteY1305" fmla="*/ 203495 h 1097785"/>
              <a:gd name="connsiteX1306" fmla="*/ 156548 w 7225960"/>
              <a:gd name="connsiteY1306" fmla="*/ 208121 h 1097785"/>
              <a:gd name="connsiteX1307" fmla="*/ 158683 w 7225960"/>
              <a:gd name="connsiteY1307" fmla="*/ 207409 h 1097785"/>
              <a:gd name="connsiteX1308" fmla="*/ 160817 w 7225960"/>
              <a:gd name="connsiteY1308" fmla="*/ 208121 h 1097785"/>
              <a:gd name="connsiteX1309" fmla="*/ 163664 w 7225960"/>
              <a:gd name="connsiteY1309" fmla="*/ 204563 h 1097785"/>
              <a:gd name="connsiteX1310" fmla="*/ 163664 w 7225960"/>
              <a:gd name="connsiteY1310" fmla="*/ 198870 h 1097785"/>
              <a:gd name="connsiteX1311" fmla="*/ 158327 w 7225960"/>
              <a:gd name="connsiteY1311" fmla="*/ 195312 h 1097785"/>
              <a:gd name="connsiteX1312" fmla="*/ 157971 w 7225960"/>
              <a:gd name="connsiteY1312" fmla="*/ 182504 h 1097785"/>
              <a:gd name="connsiteX1313" fmla="*/ 80408 w 7225960"/>
              <a:gd name="connsiteY1313" fmla="*/ 178946 h 1097785"/>
              <a:gd name="connsiteX1314" fmla="*/ 75428 w 7225960"/>
              <a:gd name="connsiteY1314" fmla="*/ 183571 h 1097785"/>
              <a:gd name="connsiteX1315" fmla="*/ 74716 w 7225960"/>
              <a:gd name="connsiteY1315" fmla="*/ 191043 h 1097785"/>
              <a:gd name="connsiteX1316" fmla="*/ 79697 w 7225960"/>
              <a:gd name="connsiteY1316" fmla="*/ 188908 h 1097785"/>
              <a:gd name="connsiteX1317" fmla="*/ 78985 w 7225960"/>
              <a:gd name="connsiteY1317" fmla="*/ 183927 h 1097785"/>
              <a:gd name="connsiteX1318" fmla="*/ 80408 w 7225960"/>
              <a:gd name="connsiteY1318" fmla="*/ 178946 h 1097785"/>
              <a:gd name="connsiteX1319" fmla="*/ 419122 w 7225960"/>
              <a:gd name="connsiteY1319" fmla="*/ 178234 h 1097785"/>
              <a:gd name="connsiteX1320" fmla="*/ 421257 w 7225960"/>
              <a:gd name="connsiteY1320" fmla="*/ 185350 h 1097785"/>
              <a:gd name="connsiteX1321" fmla="*/ 419478 w 7225960"/>
              <a:gd name="connsiteY1321" fmla="*/ 185350 h 1097785"/>
              <a:gd name="connsiteX1322" fmla="*/ 416988 w 7225960"/>
              <a:gd name="connsiteY1322" fmla="*/ 186062 h 1097785"/>
              <a:gd name="connsiteX1323" fmla="*/ 418055 w 7225960"/>
              <a:gd name="connsiteY1323" fmla="*/ 193178 h 1097785"/>
              <a:gd name="connsiteX1324" fmla="*/ 421257 w 7225960"/>
              <a:gd name="connsiteY1324" fmla="*/ 198159 h 1097785"/>
              <a:gd name="connsiteX1325" fmla="*/ 421257 w 7225960"/>
              <a:gd name="connsiteY1325" fmla="*/ 194245 h 1097785"/>
              <a:gd name="connsiteX1326" fmla="*/ 421257 w 7225960"/>
              <a:gd name="connsiteY1326" fmla="*/ 188908 h 1097785"/>
              <a:gd name="connsiteX1327" fmla="*/ 423392 w 7225960"/>
              <a:gd name="connsiteY1327" fmla="*/ 193178 h 1097785"/>
              <a:gd name="connsiteX1328" fmla="*/ 427661 w 7225960"/>
              <a:gd name="connsiteY1328" fmla="*/ 195312 h 1097785"/>
              <a:gd name="connsiteX1329" fmla="*/ 423392 w 7225960"/>
              <a:gd name="connsiteY1329" fmla="*/ 186773 h 1097785"/>
              <a:gd name="connsiteX1330" fmla="*/ 419122 w 7225960"/>
              <a:gd name="connsiteY1330" fmla="*/ 178234 h 1097785"/>
              <a:gd name="connsiteX1331" fmla="*/ 190704 w 7225960"/>
              <a:gd name="connsiteY1331" fmla="*/ 174676 h 1097785"/>
              <a:gd name="connsiteX1332" fmla="*/ 187858 w 7225960"/>
              <a:gd name="connsiteY1332" fmla="*/ 175744 h 1097785"/>
              <a:gd name="connsiteX1333" fmla="*/ 185723 w 7225960"/>
              <a:gd name="connsiteY1333" fmla="*/ 178234 h 1097785"/>
              <a:gd name="connsiteX1334" fmla="*/ 193550 w 7225960"/>
              <a:gd name="connsiteY1334" fmla="*/ 185350 h 1097785"/>
              <a:gd name="connsiteX1335" fmla="*/ 193550 w 7225960"/>
              <a:gd name="connsiteY1335" fmla="*/ 178946 h 1097785"/>
              <a:gd name="connsiteX1336" fmla="*/ 190704 w 7225960"/>
              <a:gd name="connsiteY1336" fmla="*/ 174676 h 1097785"/>
              <a:gd name="connsiteX1337" fmla="*/ 134489 w 7225960"/>
              <a:gd name="connsiteY1337" fmla="*/ 174676 h 1097785"/>
              <a:gd name="connsiteX1338" fmla="*/ 132354 w 7225960"/>
              <a:gd name="connsiteY1338" fmla="*/ 177523 h 1097785"/>
              <a:gd name="connsiteX1339" fmla="*/ 132354 w 7225960"/>
              <a:gd name="connsiteY1339" fmla="*/ 183927 h 1097785"/>
              <a:gd name="connsiteX1340" fmla="*/ 134489 w 7225960"/>
              <a:gd name="connsiteY1340" fmla="*/ 174676 h 1097785"/>
              <a:gd name="connsiteX1341" fmla="*/ 79697 w 7225960"/>
              <a:gd name="connsiteY1341" fmla="*/ 168984 h 1097785"/>
              <a:gd name="connsiteX1342" fmla="*/ 77562 w 7225960"/>
              <a:gd name="connsiteY1342" fmla="*/ 173253 h 1097785"/>
              <a:gd name="connsiteX1343" fmla="*/ 79341 w 7225960"/>
              <a:gd name="connsiteY1343" fmla="*/ 172542 h 1097785"/>
              <a:gd name="connsiteX1344" fmla="*/ 81120 w 7225960"/>
              <a:gd name="connsiteY1344" fmla="*/ 172542 h 1097785"/>
              <a:gd name="connsiteX1345" fmla="*/ 80053 w 7225960"/>
              <a:gd name="connsiteY1345" fmla="*/ 170763 h 1097785"/>
              <a:gd name="connsiteX1346" fmla="*/ 79697 w 7225960"/>
              <a:gd name="connsiteY1346" fmla="*/ 168984 h 1097785"/>
              <a:gd name="connsiteX1347" fmla="*/ 226283 w 7225960"/>
              <a:gd name="connsiteY1347" fmla="*/ 167560 h 1097785"/>
              <a:gd name="connsiteX1348" fmla="*/ 225927 w 7225960"/>
              <a:gd name="connsiteY1348" fmla="*/ 174676 h 1097785"/>
              <a:gd name="connsiteX1349" fmla="*/ 224148 w 7225960"/>
              <a:gd name="connsiteY1349" fmla="*/ 178946 h 1097785"/>
              <a:gd name="connsiteX1350" fmla="*/ 223793 w 7225960"/>
              <a:gd name="connsiteY1350" fmla="*/ 173253 h 1097785"/>
              <a:gd name="connsiteX1351" fmla="*/ 226283 w 7225960"/>
              <a:gd name="connsiteY1351" fmla="*/ 167560 h 1097785"/>
              <a:gd name="connsiteX1352" fmla="*/ 201378 w 7225960"/>
              <a:gd name="connsiteY1352" fmla="*/ 166137 h 1097785"/>
              <a:gd name="connsiteX1353" fmla="*/ 197108 w 7225960"/>
              <a:gd name="connsiteY1353" fmla="*/ 169695 h 1097785"/>
              <a:gd name="connsiteX1354" fmla="*/ 194973 w 7225960"/>
              <a:gd name="connsiteY1354" fmla="*/ 176811 h 1097785"/>
              <a:gd name="connsiteX1355" fmla="*/ 196397 w 7225960"/>
              <a:gd name="connsiteY1355" fmla="*/ 178590 h 1097785"/>
              <a:gd name="connsiteX1356" fmla="*/ 197108 w 7225960"/>
              <a:gd name="connsiteY1356" fmla="*/ 181081 h 1097785"/>
              <a:gd name="connsiteX1357" fmla="*/ 201022 w 7225960"/>
              <a:gd name="connsiteY1357" fmla="*/ 175032 h 1097785"/>
              <a:gd name="connsiteX1358" fmla="*/ 201378 w 7225960"/>
              <a:gd name="connsiteY1358" fmla="*/ 166137 h 1097785"/>
              <a:gd name="connsiteX1359" fmla="*/ 254746 w 7225960"/>
              <a:gd name="connsiteY1359" fmla="*/ 164714 h 1097785"/>
              <a:gd name="connsiteX1360" fmla="*/ 256881 w 7225960"/>
              <a:gd name="connsiteY1360" fmla="*/ 165782 h 1097785"/>
              <a:gd name="connsiteX1361" fmla="*/ 256525 w 7225960"/>
              <a:gd name="connsiteY1361" fmla="*/ 169695 h 1097785"/>
              <a:gd name="connsiteX1362" fmla="*/ 255102 w 7225960"/>
              <a:gd name="connsiteY1362" fmla="*/ 172897 h 1097785"/>
              <a:gd name="connsiteX1363" fmla="*/ 253323 w 7225960"/>
              <a:gd name="connsiteY1363" fmla="*/ 172542 h 1097785"/>
              <a:gd name="connsiteX1364" fmla="*/ 255102 w 7225960"/>
              <a:gd name="connsiteY1364" fmla="*/ 169695 h 1097785"/>
              <a:gd name="connsiteX1365" fmla="*/ 254746 w 7225960"/>
              <a:gd name="connsiteY1365" fmla="*/ 164714 h 1097785"/>
              <a:gd name="connsiteX1366" fmla="*/ 266843 w 7225960"/>
              <a:gd name="connsiteY1366" fmla="*/ 162579 h 1097785"/>
              <a:gd name="connsiteX1367" fmla="*/ 267911 w 7225960"/>
              <a:gd name="connsiteY1367" fmla="*/ 167916 h 1097785"/>
              <a:gd name="connsiteX1368" fmla="*/ 268267 w 7225960"/>
              <a:gd name="connsiteY1368" fmla="*/ 173253 h 1097785"/>
              <a:gd name="connsiteX1369" fmla="*/ 267555 w 7225960"/>
              <a:gd name="connsiteY1369" fmla="*/ 173253 h 1097785"/>
              <a:gd name="connsiteX1370" fmla="*/ 267199 w 7225960"/>
              <a:gd name="connsiteY1370" fmla="*/ 168628 h 1097785"/>
              <a:gd name="connsiteX1371" fmla="*/ 266843 w 7225960"/>
              <a:gd name="connsiteY1371" fmla="*/ 162579 h 1097785"/>
              <a:gd name="connsiteX1372" fmla="*/ 160817 w 7225960"/>
              <a:gd name="connsiteY1372" fmla="*/ 162579 h 1097785"/>
              <a:gd name="connsiteX1373" fmla="*/ 155480 w 7225960"/>
              <a:gd name="connsiteY1373" fmla="*/ 166137 h 1097785"/>
              <a:gd name="connsiteX1374" fmla="*/ 155125 w 7225960"/>
              <a:gd name="connsiteY1374" fmla="*/ 173253 h 1097785"/>
              <a:gd name="connsiteX1375" fmla="*/ 160817 w 7225960"/>
              <a:gd name="connsiteY1375" fmla="*/ 162579 h 1097785"/>
              <a:gd name="connsiteX1376" fmla="*/ 401333 w 7225960"/>
              <a:gd name="connsiteY1376" fmla="*/ 159021 h 1097785"/>
              <a:gd name="connsiteX1377" fmla="*/ 401333 w 7225960"/>
              <a:gd name="connsiteY1377" fmla="*/ 163647 h 1097785"/>
              <a:gd name="connsiteX1378" fmla="*/ 403468 w 7225960"/>
              <a:gd name="connsiteY1378" fmla="*/ 166137 h 1097785"/>
              <a:gd name="connsiteX1379" fmla="*/ 403823 w 7225960"/>
              <a:gd name="connsiteY1379" fmla="*/ 162224 h 1097785"/>
              <a:gd name="connsiteX1380" fmla="*/ 401333 w 7225960"/>
              <a:gd name="connsiteY1380" fmla="*/ 159021 h 1097785"/>
              <a:gd name="connsiteX1381" fmla="*/ 212051 w 7225960"/>
              <a:gd name="connsiteY1381" fmla="*/ 156175 h 1097785"/>
              <a:gd name="connsiteX1382" fmla="*/ 212051 w 7225960"/>
              <a:gd name="connsiteY1382" fmla="*/ 163647 h 1097785"/>
              <a:gd name="connsiteX1383" fmla="*/ 209205 w 7225960"/>
              <a:gd name="connsiteY1383" fmla="*/ 168984 h 1097785"/>
              <a:gd name="connsiteX1384" fmla="*/ 211340 w 7225960"/>
              <a:gd name="connsiteY1384" fmla="*/ 173609 h 1097785"/>
              <a:gd name="connsiteX1385" fmla="*/ 215609 w 7225960"/>
              <a:gd name="connsiteY1385" fmla="*/ 174676 h 1097785"/>
              <a:gd name="connsiteX1386" fmla="*/ 213830 w 7225960"/>
              <a:gd name="connsiteY1386" fmla="*/ 166137 h 1097785"/>
              <a:gd name="connsiteX1387" fmla="*/ 212051 w 7225960"/>
              <a:gd name="connsiteY1387" fmla="*/ 156175 h 1097785"/>
              <a:gd name="connsiteX1388" fmla="*/ 237668 w 7225960"/>
              <a:gd name="connsiteY1388" fmla="*/ 152617 h 1097785"/>
              <a:gd name="connsiteX1389" fmla="*/ 236245 w 7225960"/>
              <a:gd name="connsiteY1389" fmla="*/ 155108 h 1097785"/>
              <a:gd name="connsiteX1390" fmla="*/ 236245 w 7225960"/>
              <a:gd name="connsiteY1390" fmla="*/ 159021 h 1097785"/>
              <a:gd name="connsiteX1391" fmla="*/ 236245 w 7225960"/>
              <a:gd name="connsiteY1391" fmla="*/ 162579 h 1097785"/>
              <a:gd name="connsiteX1392" fmla="*/ 234822 w 7225960"/>
              <a:gd name="connsiteY1392" fmla="*/ 164714 h 1097785"/>
              <a:gd name="connsiteX1393" fmla="*/ 235889 w 7225960"/>
              <a:gd name="connsiteY1393" fmla="*/ 167916 h 1097785"/>
              <a:gd name="connsiteX1394" fmla="*/ 238380 w 7225960"/>
              <a:gd name="connsiteY1394" fmla="*/ 168984 h 1097785"/>
              <a:gd name="connsiteX1395" fmla="*/ 238380 w 7225960"/>
              <a:gd name="connsiteY1395" fmla="*/ 159733 h 1097785"/>
              <a:gd name="connsiteX1396" fmla="*/ 237668 w 7225960"/>
              <a:gd name="connsiteY1396" fmla="*/ 152617 h 1097785"/>
              <a:gd name="connsiteX1397" fmla="*/ 167933 w 7225960"/>
              <a:gd name="connsiteY1397" fmla="*/ 152617 h 1097785"/>
              <a:gd name="connsiteX1398" fmla="*/ 165087 w 7225960"/>
              <a:gd name="connsiteY1398" fmla="*/ 152973 h 1097785"/>
              <a:gd name="connsiteX1399" fmla="*/ 162240 w 7225960"/>
              <a:gd name="connsiteY1399" fmla="*/ 154752 h 1097785"/>
              <a:gd name="connsiteX1400" fmla="*/ 163308 w 7225960"/>
              <a:gd name="connsiteY1400" fmla="*/ 156531 h 1097785"/>
              <a:gd name="connsiteX1401" fmla="*/ 163664 w 7225960"/>
              <a:gd name="connsiteY1401" fmla="*/ 159021 h 1097785"/>
              <a:gd name="connsiteX1402" fmla="*/ 165798 w 7225960"/>
              <a:gd name="connsiteY1402" fmla="*/ 157954 h 1097785"/>
              <a:gd name="connsiteX1403" fmla="*/ 166510 w 7225960"/>
              <a:gd name="connsiteY1403" fmla="*/ 159021 h 1097785"/>
              <a:gd name="connsiteX1404" fmla="*/ 167933 w 7225960"/>
              <a:gd name="connsiteY1404" fmla="*/ 156887 h 1097785"/>
              <a:gd name="connsiteX1405" fmla="*/ 167933 w 7225960"/>
              <a:gd name="connsiteY1405" fmla="*/ 152617 h 1097785"/>
              <a:gd name="connsiteX1406" fmla="*/ 94640 w 7225960"/>
              <a:gd name="connsiteY1406" fmla="*/ 152617 h 1097785"/>
              <a:gd name="connsiteX1407" fmla="*/ 85390 w 7225960"/>
              <a:gd name="connsiteY1407" fmla="*/ 162224 h 1097785"/>
              <a:gd name="connsiteX1408" fmla="*/ 80408 w 7225960"/>
              <a:gd name="connsiteY1408" fmla="*/ 178234 h 1097785"/>
              <a:gd name="connsiteX1409" fmla="*/ 89659 w 7225960"/>
              <a:gd name="connsiteY1409" fmla="*/ 168272 h 1097785"/>
              <a:gd name="connsiteX1410" fmla="*/ 94640 w 7225960"/>
              <a:gd name="connsiteY1410" fmla="*/ 152617 h 1097785"/>
              <a:gd name="connsiteX1411" fmla="*/ 396352 w 7225960"/>
              <a:gd name="connsiteY1411" fmla="*/ 149059 h 1097785"/>
              <a:gd name="connsiteX1412" fmla="*/ 396796 w 7225960"/>
              <a:gd name="connsiteY1412" fmla="*/ 150038 h 1097785"/>
              <a:gd name="connsiteX1413" fmla="*/ 396555 w 7225960"/>
              <a:gd name="connsiteY1413" fmla="*/ 150279 h 1097785"/>
              <a:gd name="connsiteX1414" fmla="*/ 152278 w 7225960"/>
              <a:gd name="connsiteY1414" fmla="*/ 149059 h 1097785"/>
              <a:gd name="connsiteX1415" fmla="*/ 145874 w 7225960"/>
              <a:gd name="connsiteY1415" fmla="*/ 153685 h 1097785"/>
              <a:gd name="connsiteX1416" fmla="*/ 139470 w 7225960"/>
              <a:gd name="connsiteY1416" fmla="*/ 159021 h 1097785"/>
              <a:gd name="connsiteX1417" fmla="*/ 140537 w 7225960"/>
              <a:gd name="connsiteY1417" fmla="*/ 171830 h 1097785"/>
              <a:gd name="connsiteX1418" fmla="*/ 136623 w 7225960"/>
              <a:gd name="connsiteY1418" fmla="*/ 182504 h 1097785"/>
              <a:gd name="connsiteX1419" fmla="*/ 138402 w 7225960"/>
              <a:gd name="connsiteY1419" fmla="*/ 189264 h 1097785"/>
              <a:gd name="connsiteX1420" fmla="*/ 138047 w 7225960"/>
              <a:gd name="connsiteY1420" fmla="*/ 198159 h 1097785"/>
              <a:gd name="connsiteX1421" fmla="*/ 141249 w 7225960"/>
              <a:gd name="connsiteY1421" fmla="*/ 193533 h 1097785"/>
              <a:gd name="connsiteX1422" fmla="*/ 141605 w 7225960"/>
              <a:gd name="connsiteY1422" fmla="*/ 183927 h 1097785"/>
              <a:gd name="connsiteX1423" fmla="*/ 146941 w 7225960"/>
              <a:gd name="connsiteY1423" fmla="*/ 166849 h 1097785"/>
              <a:gd name="connsiteX1424" fmla="*/ 152278 w 7225960"/>
              <a:gd name="connsiteY1424" fmla="*/ 149059 h 1097785"/>
              <a:gd name="connsiteX1425" fmla="*/ 393505 w 7225960"/>
              <a:gd name="connsiteY1425" fmla="*/ 147636 h 1097785"/>
              <a:gd name="connsiteX1426" fmla="*/ 395284 w 7225960"/>
              <a:gd name="connsiteY1426" fmla="*/ 151550 h 1097785"/>
              <a:gd name="connsiteX1427" fmla="*/ 396555 w 7225960"/>
              <a:gd name="connsiteY1427" fmla="*/ 150279 h 1097785"/>
              <a:gd name="connsiteX1428" fmla="*/ 397063 w 7225960"/>
              <a:gd name="connsiteY1428" fmla="*/ 153329 h 1097785"/>
              <a:gd name="connsiteX1429" fmla="*/ 399910 w 7225960"/>
              <a:gd name="connsiteY1429" fmla="*/ 156887 h 1097785"/>
              <a:gd name="connsiteX1430" fmla="*/ 400621 w 7225960"/>
              <a:gd name="connsiteY1430" fmla="*/ 153329 h 1097785"/>
              <a:gd name="connsiteX1431" fmla="*/ 404535 w 7225960"/>
              <a:gd name="connsiteY1431" fmla="*/ 159377 h 1097785"/>
              <a:gd name="connsiteX1432" fmla="*/ 405602 w 7225960"/>
              <a:gd name="connsiteY1432" fmla="*/ 167560 h 1097785"/>
              <a:gd name="connsiteX1433" fmla="*/ 404891 w 7225960"/>
              <a:gd name="connsiteY1433" fmla="*/ 182860 h 1097785"/>
              <a:gd name="connsiteX1434" fmla="*/ 411295 w 7225960"/>
              <a:gd name="connsiteY1434" fmla="*/ 195312 h 1097785"/>
              <a:gd name="connsiteX1435" fmla="*/ 408449 w 7225960"/>
              <a:gd name="connsiteY1435" fmla="*/ 201717 h 1097785"/>
              <a:gd name="connsiteX1436" fmla="*/ 402400 w 7225960"/>
              <a:gd name="connsiteY1436" fmla="*/ 177167 h 1097785"/>
              <a:gd name="connsiteX1437" fmla="*/ 395640 w 7225960"/>
              <a:gd name="connsiteY1437" fmla="*/ 154752 h 1097785"/>
              <a:gd name="connsiteX1438" fmla="*/ 393505 w 7225960"/>
              <a:gd name="connsiteY1438" fmla="*/ 157598 h 1097785"/>
              <a:gd name="connsiteX1439" fmla="*/ 391371 w 7225960"/>
              <a:gd name="connsiteY1439" fmla="*/ 154752 h 1097785"/>
              <a:gd name="connsiteX1440" fmla="*/ 390659 w 7225960"/>
              <a:gd name="connsiteY1440" fmla="*/ 160800 h 1097785"/>
              <a:gd name="connsiteX1441" fmla="*/ 391371 w 7225960"/>
              <a:gd name="connsiteY1441" fmla="*/ 167560 h 1097785"/>
              <a:gd name="connsiteX1442" fmla="*/ 389236 w 7225960"/>
              <a:gd name="connsiteY1442" fmla="*/ 165070 h 1097785"/>
              <a:gd name="connsiteX1443" fmla="*/ 386390 w 7225960"/>
              <a:gd name="connsiteY1443" fmla="*/ 162579 h 1097785"/>
              <a:gd name="connsiteX1444" fmla="*/ 387457 w 7225960"/>
              <a:gd name="connsiteY1444" fmla="*/ 152617 h 1097785"/>
              <a:gd name="connsiteX1445" fmla="*/ 393505 w 7225960"/>
              <a:gd name="connsiteY1445" fmla="*/ 147636 h 1097785"/>
              <a:gd name="connsiteX1446" fmla="*/ 273248 w 7225960"/>
              <a:gd name="connsiteY1446" fmla="*/ 147636 h 1097785"/>
              <a:gd name="connsiteX1447" fmla="*/ 274315 w 7225960"/>
              <a:gd name="connsiteY1447" fmla="*/ 156531 h 1097785"/>
              <a:gd name="connsiteX1448" fmla="*/ 275382 w 7225960"/>
              <a:gd name="connsiteY1448" fmla="*/ 166137 h 1097785"/>
              <a:gd name="connsiteX1449" fmla="*/ 273248 w 7225960"/>
              <a:gd name="connsiteY1449" fmla="*/ 168272 h 1097785"/>
              <a:gd name="connsiteX1450" fmla="*/ 40204 w 7225960"/>
              <a:gd name="connsiteY1450" fmla="*/ 146924 h 1097785"/>
              <a:gd name="connsiteX1451" fmla="*/ 38425 w 7225960"/>
              <a:gd name="connsiteY1451" fmla="*/ 151194 h 1097785"/>
              <a:gd name="connsiteX1452" fmla="*/ 43406 w 7225960"/>
              <a:gd name="connsiteY1452" fmla="*/ 153329 h 1097785"/>
              <a:gd name="connsiteX1453" fmla="*/ 44829 w 7225960"/>
              <a:gd name="connsiteY1453" fmla="*/ 150838 h 1097785"/>
              <a:gd name="connsiteX1454" fmla="*/ 44118 w 7225960"/>
              <a:gd name="connsiteY1454" fmla="*/ 147636 h 1097785"/>
              <a:gd name="connsiteX1455" fmla="*/ 40204 w 7225960"/>
              <a:gd name="connsiteY1455" fmla="*/ 146924 h 1097785"/>
              <a:gd name="connsiteX1456" fmla="*/ 213475 w 7225960"/>
              <a:gd name="connsiteY1456" fmla="*/ 145501 h 1097785"/>
              <a:gd name="connsiteX1457" fmla="*/ 212763 w 7225960"/>
              <a:gd name="connsiteY1457" fmla="*/ 147992 h 1097785"/>
              <a:gd name="connsiteX1458" fmla="*/ 211340 w 7225960"/>
              <a:gd name="connsiteY1458" fmla="*/ 151194 h 1097785"/>
              <a:gd name="connsiteX1459" fmla="*/ 213830 w 7225960"/>
              <a:gd name="connsiteY1459" fmla="*/ 153329 h 1097785"/>
              <a:gd name="connsiteX1460" fmla="*/ 216321 w 7225960"/>
              <a:gd name="connsiteY1460" fmla="*/ 153329 h 1097785"/>
              <a:gd name="connsiteX1461" fmla="*/ 214186 w 7225960"/>
              <a:gd name="connsiteY1461" fmla="*/ 149415 h 1097785"/>
              <a:gd name="connsiteX1462" fmla="*/ 213475 w 7225960"/>
              <a:gd name="connsiteY1462" fmla="*/ 145501 h 1097785"/>
              <a:gd name="connsiteX1463" fmla="*/ 233399 w 7225960"/>
              <a:gd name="connsiteY1463" fmla="*/ 140520 h 1097785"/>
              <a:gd name="connsiteX1464" fmla="*/ 231264 w 7225960"/>
              <a:gd name="connsiteY1464" fmla="*/ 141588 h 1097785"/>
              <a:gd name="connsiteX1465" fmla="*/ 229841 w 7225960"/>
              <a:gd name="connsiteY1465" fmla="*/ 144078 h 1097785"/>
              <a:gd name="connsiteX1466" fmla="*/ 233399 w 7225960"/>
              <a:gd name="connsiteY1466" fmla="*/ 147636 h 1097785"/>
              <a:gd name="connsiteX1467" fmla="*/ 233399 w 7225960"/>
              <a:gd name="connsiteY1467" fmla="*/ 140520 h 1097785"/>
              <a:gd name="connsiteX1468" fmla="*/ 391371 w 7225960"/>
              <a:gd name="connsiteY1468" fmla="*/ 138385 h 1097785"/>
              <a:gd name="connsiteX1469" fmla="*/ 392082 w 7225960"/>
              <a:gd name="connsiteY1469" fmla="*/ 142655 h 1097785"/>
              <a:gd name="connsiteX1470" fmla="*/ 391371 w 7225960"/>
              <a:gd name="connsiteY1470" fmla="*/ 146213 h 1097785"/>
              <a:gd name="connsiteX1471" fmla="*/ 391371 w 7225960"/>
              <a:gd name="connsiteY1471" fmla="*/ 138385 h 1097785"/>
              <a:gd name="connsiteX1472" fmla="*/ 136623 w 7225960"/>
              <a:gd name="connsiteY1472" fmla="*/ 137674 h 1097785"/>
              <a:gd name="connsiteX1473" fmla="*/ 132354 w 7225960"/>
              <a:gd name="connsiteY1473" fmla="*/ 149059 h 1097785"/>
              <a:gd name="connsiteX1474" fmla="*/ 135556 w 7225960"/>
              <a:gd name="connsiteY1474" fmla="*/ 145501 h 1097785"/>
              <a:gd name="connsiteX1475" fmla="*/ 138047 w 7225960"/>
              <a:gd name="connsiteY1475" fmla="*/ 149771 h 1097785"/>
              <a:gd name="connsiteX1476" fmla="*/ 139470 w 7225960"/>
              <a:gd name="connsiteY1476" fmla="*/ 145857 h 1097785"/>
              <a:gd name="connsiteX1477" fmla="*/ 139470 w 7225960"/>
              <a:gd name="connsiteY1477" fmla="*/ 138385 h 1097785"/>
              <a:gd name="connsiteX1478" fmla="*/ 138402 w 7225960"/>
              <a:gd name="connsiteY1478" fmla="*/ 140520 h 1097785"/>
              <a:gd name="connsiteX1479" fmla="*/ 137335 w 7225960"/>
              <a:gd name="connsiteY1479" fmla="*/ 142655 h 1097785"/>
              <a:gd name="connsiteX1480" fmla="*/ 136268 w 7225960"/>
              <a:gd name="connsiteY1480" fmla="*/ 141232 h 1097785"/>
              <a:gd name="connsiteX1481" fmla="*/ 136623 w 7225960"/>
              <a:gd name="connsiteY1481" fmla="*/ 137674 h 1097785"/>
              <a:gd name="connsiteX1482" fmla="*/ 154413 w 7225960"/>
              <a:gd name="connsiteY1482" fmla="*/ 134828 h 1097785"/>
              <a:gd name="connsiteX1483" fmla="*/ 152278 w 7225960"/>
              <a:gd name="connsiteY1483" fmla="*/ 136251 h 1097785"/>
              <a:gd name="connsiteX1484" fmla="*/ 151211 w 7225960"/>
              <a:gd name="connsiteY1484" fmla="*/ 139453 h 1097785"/>
              <a:gd name="connsiteX1485" fmla="*/ 150144 w 7225960"/>
              <a:gd name="connsiteY1485" fmla="*/ 142655 h 1097785"/>
              <a:gd name="connsiteX1486" fmla="*/ 148009 w 7225960"/>
              <a:gd name="connsiteY1486" fmla="*/ 142655 h 1097785"/>
              <a:gd name="connsiteX1487" fmla="*/ 148365 w 7225960"/>
              <a:gd name="connsiteY1487" fmla="*/ 145146 h 1097785"/>
              <a:gd name="connsiteX1488" fmla="*/ 149432 w 7225960"/>
              <a:gd name="connsiteY1488" fmla="*/ 145146 h 1097785"/>
              <a:gd name="connsiteX1489" fmla="*/ 150499 w 7225960"/>
              <a:gd name="connsiteY1489" fmla="*/ 144434 h 1097785"/>
              <a:gd name="connsiteX1490" fmla="*/ 150855 w 7225960"/>
              <a:gd name="connsiteY1490" fmla="*/ 146213 h 1097785"/>
              <a:gd name="connsiteX1491" fmla="*/ 152278 w 7225960"/>
              <a:gd name="connsiteY1491" fmla="*/ 143367 h 1097785"/>
              <a:gd name="connsiteX1492" fmla="*/ 155125 w 7225960"/>
              <a:gd name="connsiteY1492" fmla="*/ 141943 h 1097785"/>
              <a:gd name="connsiteX1493" fmla="*/ 154413 w 7225960"/>
              <a:gd name="connsiteY1493" fmla="*/ 134828 h 1097785"/>
              <a:gd name="connsiteX1494" fmla="*/ 233399 w 7225960"/>
              <a:gd name="connsiteY1494" fmla="*/ 129135 h 1097785"/>
              <a:gd name="connsiteX1495" fmla="*/ 234466 w 7225960"/>
              <a:gd name="connsiteY1495" fmla="*/ 137674 h 1097785"/>
              <a:gd name="connsiteX1496" fmla="*/ 235534 w 7225960"/>
              <a:gd name="connsiteY1496" fmla="*/ 149059 h 1097785"/>
              <a:gd name="connsiteX1497" fmla="*/ 238380 w 7225960"/>
              <a:gd name="connsiteY1497" fmla="*/ 137318 h 1097785"/>
              <a:gd name="connsiteX1498" fmla="*/ 233399 w 7225960"/>
              <a:gd name="connsiteY1498" fmla="*/ 129135 h 1097785"/>
              <a:gd name="connsiteX1499" fmla="*/ 384966 w 7225960"/>
              <a:gd name="connsiteY1499" fmla="*/ 124154 h 1097785"/>
              <a:gd name="connsiteX1500" fmla="*/ 387457 w 7225960"/>
              <a:gd name="connsiteY1500" fmla="*/ 128423 h 1097785"/>
              <a:gd name="connsiteX1501" fmla="*/ 389236 w 7225960"/>
              <a:gd name="connsiteY1501" fmla="*/ 133404 h 1097785"/>
              <a:gd name="connsiteX1502" fmla="*/ 385678 w 7225960"/>
              <a:gd name="connsiteY1502" fmla="*/ 133404 h 1097785"/>
              <a:gd name="connsiteX1503" fmla="*/ 385322 w 7225960"/>
              <a:gd name="connsiteY1503" fmla="*/ 128423 h 1097785"/>
              <a:gd name="connsiteX1504" fmla="*/ 384966 w 7225960"/>
              <a:gd name="connsiteY1504" fmla="*/ 124154 h 1097785"/>
              <a:gd name="connsiteX1505" fmla="*/ 62619 w 7225960"/>
              <a:gd name="connsiteY1505" fmla="*/ 124154 h 1097785"/>
              <a:gd name="connsiteX1506" fmla="*/ 59417 w 7225960"/>
              <a:gd name="connsiteY1506" fmla="*/ 128779 h 1097785"/>
              <a:gd name="connsiteX1507" fmla="*/ 57638 w 7225960"/>
              <a:gd name="connsiteY1507" fmla="*/ 135539 h 1097785"/>
              <a:gd name="connsiteX1508" fmla="*/ 60484 w 7225960"/>
              <a:gd name="connsiteY1508" fmla="*/ 130914 h 1097785"/>
              <a:gd name="connsiteX1509" fmla="*/ 62619 w 7225960"/>
              <a:gd name="connsiteY1509" fmla="*/ 124154 h 1097785"/>
              <a:gd name="connsiteX1510" fmla="*/ 237313 w 7225960"/>
              <a:gd name="connsiteY1510" fmla="*/ 122286 h 1097785"/>
              <a:gd name="connsiteX1511" fmla="*/ 241226 w 7225960"/>
              <a:gd name="connsiteY1511" fmla="*/ 124154 h 1097785"/>
              <a:gd name="connsiteX1512" fmla="*/ 238380 w 7225960"/>
              <a:gd name="connsiteY1512" fmla="*/ 126644 h 1097785"/>
              <a:gd name="connsiteX1513" fmla="*/ 237668 w 7225960"/>
              <a:gd name="connsiteY1513" fmla="*/ 131270 h 1097785"/>
              <a:gd name="connsiteX1514" fmla="*/ 239803 w 7225960"/>
              <a:gd name="connsiteY1514" fmla="*/ 131270 h 1097785"/>
              <a:gd name="connsiteX1515" fmla="*/ 241938 w 7225960"/>
              <a:gd name="connsiteY1515" fmla="*/ 131270 h 1097785"/>
              <a:gd name="connsiteX1516" fmla="*/ 241938 w 7225960"/>
              <a:gd name="connsiteY1516" fmla="*/ 139453 h 1097785"/>
              <a:gd name="connsiteX1517" fmla="*/ 241226 w 7225960"/>
              <a:gd name="connsiteY1517" fmla="*/ 145501 h 1097785"/>
              <a:gd name="connsiteX1518" fmla="*/ 243717 w 7225960"/>
              <a:gd name="connsiteY1518" fmla="*/ 154040 h 1097785"/>
              <a:gd name="connsiteX1519" fmla="*/ 248342 w 7225960"/>
              <a:gd name="connsiteY1519" fmla="*/ 160445 h 1097785"/>
              <a:gd name="connsiteX1520" fmla="*/ 249765 w 7225960"/>
              <a:gd name="connsiteY1520" fmla="*/ 154752 h 1097785"/>
              <a:gd name="connsiteX1521" fmla="*/ 249765 w 7225960"/>
              <a:gd name="connsiteY1521" fmla="*/ 147636 h 1097785"/>
              <a:gd name="connsiteX1522" fmla="*/ 245852 w 7225960"/>
              <a:gd name="connsiteY1522" fmla="*/ 144434 h 1097785"/>
              <a:gd name="connsiteX1523" fmla="*/ 245496 w 7225960"/>
              <a:gd name="connsiteY1523" fmla="*/ 138385 h 1097785"/>
              <a:gd name="connsiteX1524" fmla="*/ 248698 w 7225960"/>
              <a:gd name="connsiteY1524" fmla="*/ 141232 h 1097785"/>
              <a:gd name="connsiteX1525" fmla="*/ 252612 w 7225960"/>
              <a:gd name="connsiteY1525" fmla="*/ 142655 h 1097785"/>
              <a:gd name="connsiteX1526" fmla="*/ 254746 w 7225960"/>
              <a:gd name="connsiteY1526" fmla="*/ 134828 h 1097785"/>
              <a:gd name="connsiteX1527" fmla="*/ 258304 w 7225960"/>
              <a:gd name="connsiteY1527" fmla="*/ 129135 h 1097785"/>
              <a:gd name="connsiteX1528" fmla="*/ 259372 w 7225960"/>
              <a:gd name="connsiteY1528" fmla="*/ 144078 h 1097785"/>
              <a:gd name="connsiteX1529" fmla="*/ 257593 w 7225960"/>
              <a:gd name="connsiteY1529" fmla="*/ 160445 h 1097785"/>
              <a:gd name="connsiteX1530" fmla="*/ 254746 w 7225960"/>
              <a:gd name="connsiteY1530" fmla="*/ 158310 h 1097785"/>
              <a:gd name="connsiteX1531" fmla="*/ 255102 w 7225960"/>
              <a:gd name="connsiteY1531" fmla="*/ 150838 h 1097785"/>
              <a:gd name="connsiteX1532" fmla="*/ 252612 w 7225960"/>
              <a:gd name="connsiteY1532" fmla="*/ 144078 h 1097785"/>
              <a:gd name="connsiteX1533" fmla="*/ 251189 w 7225960"/>
              <a:gd name="connsiteY1533" fmla="*/ 157598 h 1097785"/>
              <a:gd name="connsiteX1534" fmla="*/ 250477 w 7225960"/>
              <a:gd name="connsiteY1534" fmla="*/ 169695 h 1097785"/>
              <a:gd name="connsiteX1535" fmla="*/ 246919 w 7225960"/>
              <a:gd name="connsiteY1535" fmla="*/ 170051 h 1097785"/>
              <a:gd name="connsiteX1536" fmla="*/ 244784 w 7225960"/>
              <a:gd name="connsiteY1536" fmla="*/ 175032 h 1097785"/>
              <a:gd name="connsiteX1537" fmla="*/ 243361 w 7225960"/>
              <a:gd name="connsiteY1537" fmla="*/ 181436 h 1097785"/>
              <a:gd name="connsiteX1538" fmla="*/ 240515 w 7225960"/>
              <a:gd name="connsiteY1538" fmla="*/ 185350 h 1097785"/>
              <a:gd name="connsiteX1539" fmla="*/ 242294 w 7225960"/>
              <a:gd name="connsiteY1539" fmla="*/ 191399 h 1097785"/>
              <a:gd name="connsiteX1540" fmla="*/ 244784 w 7225960"/>
              <a:gd name="connsiteY1540" fmla="*/ 196735 h 1097785"/>
              <a:gd name="connsiteX1541" fmla="*/ 241582 w 7225960"/>
              <a:gd name="connsiteY1541" fmla="*/ 210967 h 1097785"/>
              <a:gd name="connsiteX1542" fmla="*/ 241226 w 7225960"/>
              <a:gd name="connsiteY1542" fmla="*/ 228757 h 1097785"/>
              <a:gd name="connsiteX1543" fmla="*/ 239447 w 7225960"/>
              <a:gd name="connsiteY1543" fmla="*/ 233026 h 1097785"/>
              <a:gd name="connsiteX1544" fmla="*/ 241938 w 7225960"/>
              <a:gd name="connsiteY1544" fmla="*/ 235161 h 1097785"/>
              <a:gd name="connsiteX1545" fmla="*/ 246919 w 7225960"/>
              <a:gd name="connsiteY1545" fmla="*/ 228757 h 1097785"/>
              <a:gd name="connsiteX1546" fmla="*/ 245496 w 7225960"/>
              <a:gd name="connsiteY1546" fmla="*/ 239431 h 1097785"/>
              <a:gd name="connsiteX1547" fmla="*/ 242649 w 7225960"/>
              <a:gd name="connsiteY1547" fmla="*/ 249393 h 1097785"/>
              <a:gd name="connsiteX1548" fmla="*/ 243005 w 7225960"/>
              <a:gd name="connsiteY1548" fmla="*/ 264692 h 1097785"/>
              <a:gd name="connsiteX1549" fmla="*/ 239092 w 7225960"/>
              <a:gd name="connsiteY1549" fmla="*/ 280702 h 1097785"/>
              <a:gd name="connsiteX1550" fmla="*/ 240159 w 7225960"/>
              <a:gd name="connsiteY1550" fmla="*/ 271808 h 1097785"/>
              <a:gd name="connsiteX1551" fmla="*/ 238380 w 7225960"/>
              <a:gd name="connsiteY1551" fmla="*/ 264336 h 1097785"/>
              <a:gd name="connsiteX1552" fmla="*/ 236601 w 7225960"/>
              <a:gd name="connsiteY1552" fmla="*/ 270384 h 1097785"/>
              <a:gd name="connsiteX1553" fmla="*/ 236957 w 7225960"/>
              <a:gd name="connsiteY1553" fmla="*/ 278212 h 1097785"/>
              <a:gd name="connsiteX1554" fmla="*/ 236245 w 7225960"/>
              <a:gd name="connsiteY1554" fmla="*/ 284972 h 1097785"/>
              <a:gd name="connsiteX1555" fmla="*/ 232687 w 7225960"/>
              <a:gd name="connsiteY1555" fmla="*/ 287818 h 1097785"/>
              <a:gd name="connsiteX1556" fmla="*/ 235534 w 7225960"/>
              <a:gd name="connsiteY1556" fmla="*/ 281770 h 1097785"/>
              <a:gd name="connsiteX1557" fmla="*/ 234110 w 7225960"/>
              <a:gd name="connsiteY1557" fmla="*/ 273587 h 1097785"/>
              <a:gd name="connsiteX1558" fmla="*/ 232687 w 7225960"/>
              <a:gd name="connsiteY1558" fmla="*/ 275010 h 1097785"/>
              <a:gd name="connsiteX1559" fmla="*/ 231976 w 7225960"/>
              <a:gd name="connsiteY1559" fmla="*/ 276433 h 1097785"/>
              <a:gd name="connsiteX1560" fmla="*/ 231976 w 7225960"/>
              <a:gd name="connsiteY1560" fmla="*/ 268961 h 1097785"/>
              <a:gd name="connsiteX1561" fmla="*/ 231976 w 7225960"/>
              <a:gd name="connsiteY1561" fmla="*/ 264336 h 1097785"/>
              <a:gd name="connsiteX1562" fmla="*/ 230197 w 7225960"/>
              <a:gd name="connsiteY1562" fmla="*/ 269673 h 1097785"/>
              <a:gd name="connsiteX1563" fmla="*/ 229129 w 7225960"/>
              <a:gd name="connsiteY1563" fmla="*/ 275010 h 1097785"/>
              <a:gd name="connsiteX1564" fmla="*/ 228418 w 7225960"/>
              <a:gd name="connsiteY1564" fmla="*/ 273587 h 1097785"/>
              <a:gd name="connsiteX1565" fmla="*/ 227706 w 7225960"/>
              <a:gd name="connsiteY1565" fmla="*/ 275010 h 1097785"/>
              <a:gd name="connsiteX1566" fmla="*/ 228418 w 7225960"/>
              <a:gd name="connsiteY1566" fmla="*/ 263624 h 1097785"/>
              <a:gd name="connsiteX1567" fmla="*/ 229129 w 7225960"/>
              <a:gd name="connsiteY1567" fmla="*/ 253662 h 1097785"/>
              <a:gd name="connsiteX1568" fmla="*/ 227350 w 7225960"/>
              <a:gd name="connsiteY1568" fmla="*/ 256153 h 1097785"/>
              <a:gd name="connsiteX1569" fmla="*/ 226995 w 7225960"/>
              <a:gd name="connsiteY1569" fmla="*/ 261490 h 1097785"/>
              <a:gd name="connsiteX1570" fmla="*/ 226639 w 7225960"/>
              <a:gd name="connsiteY1570" fmla="*/ 266827 h 1097785"/>
              <a:gd name="connsiteX1571" fmla="*/ 224148 w 7225960"/>
              <a:gd name="connsiteY1571" fmla="*/ 269317 h 1097785"/>
              <a:gd name="connsiteX1572" fmla="*/ 223793 w 7225960"/>
              <a:gd name="connsiteY1572" fmla="*/ 246902 h 1097785"/>
              <a:gd name="connsiteX1573" fmla="*/ 228418 w 7225960"/>
              <a:gd name="connsiteY1573" fmla="*/ 226622 h 1097785"/>
              <a:gd name="connsiteX1574" fmla="*/ 231976 w 7225960"/>
              <a:gd name="connsiteY1574" fmla="*/ 229468 h 1097785"/>
              <a:gd name="connsiteX1575" fmla="*/ 231620 w 7225960"/>
              <a:gd name="connsiteY1575" fmla="*/ 246191 h 1097785"/>
              <a:gd name="connsiteX1576" fmla="*/ 231976 w 7225960"/>
              <a:gd name="connsiteY1576" fmla="*/ 260778 h 1097785"/>
              <a:gd name="connsiteX1577" fmla="*/ 233399 w 7225960"/>
              <a:gd name="connsiteY1577" fmla="*/ 247970 h 1097785"/>
              <a:gd name="connsiteX1578" fmla="*/ 235889 w 7225960"/>
              <a:gd name="connsiteY1578" fmla="*/ 231959 h 1097785"/>
              <a:gd name="connsiteX1579" fmla="*/ 236957 w 7225960"/>
              <a:gd name="connsiteY1579" fmla="*/ 215592 h 1097785"/>
              <a:gd name="connsiteX1580" fmla="*/ 234822 w 7225960"/>
              <a:gd name="connsiteY1580" fmla="*/ 201717 h 1097785"/>
              <a:gd name="connsiteX1581" fmla="*/ 237313 w 7225960"/>
              <a:gd name="connsiteY1581" fmla="*/ 189264 h 1097785"/>
              <a:gd name="connsiteX1582" fmla="*/ 235534 w 7225960"/>
              <a:gd name="connsiteY1582" fmla="*/ 176811 h 1097785"/>
              <a:gd name="connsiteX1583" fmla="*/ 231976 w 7225960"/>
              <a:gd name="connsiteY1583" fmla="*/ 189975 h 1097785"/>
              <a:gd name="connsiteX1584" fmla="*/ 229129 w 7225960"/>
              <a:gd name="connsiteY1584" fmla="*/ 202428 h 1097785"/>
              <a:gd name="connsiteX1585" fmla="*/ 226639 w 7225960"/>
              <a:gd name="connsiteY1585" fmla="*/ 189975 h 1097785"/>
              <a:gd name="connsiteX1586" fmla="*/ 228418 w 7225960"/>
              <a:gd name="connsiteY1586" fmla="*/ 178234 h 1097785"/>
              <a:gd name="connsiteX1587" fmla="*/ 228418 w 7225960"/>
              <a:gd name="connsiteY1587" fmla="*/ 181081 h 1097785"/>
              <a:gd name="connsiteX1588" fmla="*/ 229841 w 7225960"/>
              <a:gd name="connsiteY1588" fmla="*/ 181081 h 1097785"/>
              <a:gd name="connsiteX1589" fmla="*/ 228774 w 7225960"/>
              <a:gd name="connsiteY1589" fmla="*/ 175388 h 1097785"/>
              <a:gd name="connsiteX1590" fmla="*/ 229129 w 7225960"/>
              <a:gd name="connsiteY1590" fmla="*/ 168984 h 1097785"/>
              <a:gd name="connsiteX1591" fmla="*/ 231620 w 7225960"/>
              <a:gd name="connsiteY1591" fmla="*/ 168272 h 1097785"/>
              <a:gd name="connsiteX1592" fmla="*/ 234110 w 7225960"/>
              <a:gd name="connsiteY1592" fmla="*/ 166137 h 1097785"/>
              <a:gd name="connsiteX1593" fmla="*/ 232687 w 7225960"/>
              <a:gd name="connsiteY1593" fmla="*/ 162935 h 1097785"/>
              <a:gd name="connsiteX1594" fmla="*/ 233043 w 7225960"/>
              <a:gd name="connsiteY1594" fmla="*/ 157954 h 1097785"/>
              <a:gd name="connsiteX1595" fmla="*/ 233043 w 7225960"/>
              <a:gd name="connsiteY1595" fmla="*/ 152973 h 1097785"/>
              <a:gd name="connsiteX1596" fmla="*/ 230553 w 7225960"/>
              <a:gd name="connsiteY1596" fmla="*/ 149771 h 1097785"/>
              <a:gd name="connsiteX1597" fmla="*/ 230908 w 7225960"/>
              <a:gd name="connsiteY1597" fmla="*/ 156175 h 1097785"/>
              <a:gd name="connsiteX1598" fmla="*/ 229841 w 7225960"/>
              <a:gd name="connsiteY1598" fmla="*/ 161868 h 1097785"/>
              <a:gd name="connsiteX1599" fmla="*/ 228418 w 7225960"/>
              <a:gd name="connsiteY1599" fmla="*/ 160445 h 1097785"/>
              <a:gd name="connsiteX1600" fmla="*/ 226283 w 7225960"/>
              <a:gd name="connsiteY1600" fmla="*/ 159021 h 1097785"/>
              <a:gd name="connsiteX1601" fmla="*/ 227706 w 7225960"/>
              <a:gd name="connsiteY1601" fmla="*/ 146569 h 1097785"/>
              <a:gd name="connsiteX1602" fmla="*/ 229841 w 7225960"/>
              <a:gd name="connsiteY1602" fmla="*/ 133049 h 1097785"/>
              <a:gd name="connsiteX1603" fmla="*/ 234110 w 7225960"/>
              <a:gd name="connsiteY1603" fmla="*/ 123798 h 1097785"/>
              <a:gd name="connsiteX1604" fmla="*/ 237313 w 7225960"/>
              <a:gd name="connsiteY1604" fmla="*/ 122286 h 1097785"/>
              <a:gd name="connsiteX1605" fmla="*/ 409872 w 7225960"/>
              <a:gd name="connsiteY1605" fmla="*/ 120596 h 1097785"/>
              <a:gd name="connsiteX1606" fmla="*/ 412718 w 7225960"/>
              <a:gd name="connsiteY1606" fmla="*/ 126644 h 1097785"/>
              <a:gd name="connsiteX1607" fmla="*/ 415565 w 7225960"/>
              <a:gd name="connsiteY1607" fmla="*/ 124154 h 1097785"/>
              <a:gd name="connsiteX1608" fmla="*/ 416632 w 7225960"/>
              <a:gd name="connsiteY1608" fmla="*/ 128779 h 1097785"/>
              <a:gd name="connsiteX1609" fmla="*/ 419122 w 7225960"/>
              <a:gd name="connsiteY1609" fmla="*/ 131270 h 1097785"/>
              <a:gd name="connsiteX1610" fmla="*/ 418767 w 7225960"/>
              <a:gd name="connsiteY1610" fmla="*/ 126289 h 1097785"/>
              <a:gd name="connsiteX1611" fmla="*/ 416988 w 7225960"/>
              <a:gd name="connsiteY1611" fmla="*/ 122019 h 1097785"/>
              <a:gd name="connsiteX1612" fmla="*/ 421969 w 7225960"/>
              <a:gd name="connsiteY1612" fmla="*/ 125933 h 1097785"/>
              <a:gd name="connsiteX1613" fmla="*/ 422680 w 7225960"/>
              <a:gd name="connsiteY1613" fmla="*/ 133404 h 1097785"/>
              <a:gd name="connsiteX1614" fmla="*/ 418767 w 7225960"/>
              <a:gd name="connsiteY1614" fmla="*/ 132693 h 1097785"/>
              <a:gd name="connsiteX1615" fmla="*/ 415565 w 7225960"/>
              <a:gd name="connsiteY1615" fmla="*/ 133404 h 1097785"/>
              <a:gd name="connsiteX1616" fmla="*/ 419122 w 7225960"/>
              <a:gd name="connsiteY1616" fmla="*/ 136607 h 1097785"/>
              <a:gd name="connsiteX1617" fmla="*/ 419122 w 7225960"/>
              <a:gd name="connsiteY1617" fmla="*/ 141943 h 1097785"/>
              <a:gd name="connsiteX1618" fmla="*/ 411295 w 7225960"/>
              <a:gd name="connsiteY1618" fmla="*/ 137674 h 1097785"/>
              <a:gd name="connsiteX1619" fmla="*/ 410228 w 7225960"/>
              <a:gd name="connsiteY1619" fmla="*/ 128423 h 1097785"/>
              <a:gd name="connsiteX1620" fmla="*/ 409872 w 7225960"/>
              <a:gd name="connsiteY1620" fmla="*/ 120596 h 1097785"/>
              <a:gd name="connsiteX1621" fmla="*/ 267555 w 7225960"/>
              <a:gd name="connsiteY1621" fmla="*/ 120596 h 1097785"/>
              <a:gd name="connsiteX1622" fmla="*/ 270757 w 7225960"/>
              <a:gd name="connsiteY1622" fmla="*/ 130202 h 1097785"/>
              <a:gd name="connsiteX1623" fmla="*/ 273248 w 7225960"/>
              <a:gd name="connsiteY1623" fmla="*/ 139097 h 1097785"/>
              <a:gd name="connsiteX1624" fmla="*/ 270757 w 7225960"/>
              <a:gd name="connsiteY1624" fmla="*/ 137318 h 1097785"/>
              <a:gd name="connsiteX1625" fmla="*/ 267555 w 7225960"/>
              <a:gd name="connsiteY1625" fmla="*/ 135539 h 1097785"/>
              <a:gd name="connsiteX1626" fmla="*/ 267555 w 7225960"/>
              <a:gd name="connsiteY1626" fmla="*/ 142655 h 1097785"/>
              <a:gd name="connsiteX1627" fmla="*/ 263285 w 7225960"/>
              <a:gd name="connsiteY1627" fmla="*/ 142655 h 1097785"/>
              <a:gd name="connsiteX1628" fmla="*/ 262930 w 7225960"/>
              <a:gd name="connsiteY1628" fmla="*/ 138741 h 1097785"/>
              <a:gd name="connsiteX1629" fmla="*/ 262574 w 7225960"/>
              <a:gd name="connsiteY1629" fmla="*/ 134828 h 1097785"/>
              <a:gd name="connsiteX1630" fmla="*/ 264709 w 7225960"/>
              <a:gd name="connsiteY1630" fmla="*/ 127712 h 1097785"/>
              <a:gd name="connsiteX1631" fmla="*/ 267555 w 7225960"/>
              <a:gd name="connsiteY1631" fmla="*/ 120596 h 1097785"/>
              <a:gd name="connsiteX1632" fmla="*/ 424104 w 7225960"/>
              <a:gd name="connsiteY1632" fmla="*/ 119173 h 1097785"/>
              <a:gd name="connsiteX1633" fmla="*/ 428373 w 7225960"/>
              <a:gd name="connsiteY1633" fmla="*/ 130202 h 1097785"/>
              <a:gd name="connsiteX1634" fmla="*/ 428373 w 7225960"/>
              <a:gd name="connsiteY1634" fmla="*/ 141943 h 1097785"/>
              <a:gd name="connsiteX1635" fmla="*/ 426950 w 7225960"/>
              <a:gd name="connsiteY1635" fmla="*/ 132337 h 1097785"/>
              <a:gd name="connsiteX1636" fmla="*/ 423392 w 7225960"/>
              <a:gd name="connsiteY1636" fmla="*/ 127000 h 1097785"/>
              <a:gd name="connsiteX1637" fmla="*/ 423392 w 7225960"/>
              <a:gd name="connsiteY1637" fmla="*/ 122731 h 1097785"/>
              <a:gd name="connsiteX1638" fmla="*/ 424104 w 7225960"/>
              <a:gd name="connsiteY1638" fmla="*/ 119173 h 1097785"/>
              <a:gd name="connsiteX1639" fmla="*/ 256170 w 7225960"/>
              <a:gd name="connsiteY1639" fmla="*/ 118461 h 1097785"/>
              <a:gd name="connsiteX1640" fmla="*/ 256525 w 7225960"/>
              <a:gd name="connsiteY1640" fmla="*/ 122019 h 1097785"/>
              <a:gd name="connsiteX1641" fmla="*/ 258304 w 7225960"/>
              <a:gd name="connsiteY1641" fmla="*/ 119173 h 1097785"/>
              <a:gd name="connsiteX1642" fmla="*/ 257593 w 7225960"/>
              <a:gd name="connsiteY1642" fmla="*/ 124154 h 1097785"/>
              <a:gd name="connsiteX1643" fmla="*/ 255458 w 7225960"/>
              <a:gd name="connsiteY1643" fmla="*/ 122375 h 1097785"/>
              <a:gd name="connsiteX1644" fmla="*/ 256170 w 7225960"/>
              <a:gd name="connsiteY1644" fmla="*/ 118461 h 1097785"/>
              <a:gd name="connsiteX1645" fmla="*/ 93573 w 7225960"/>
              <a:gd name="connsiteY1645" fmla="*/ 117750 h 1097785"/>
              <a:gd name="connsiteX1646" fmla="*/ 91794 w 7225960"/>
              <a:gd name="connsiteY1646" fmla="*/ 118461 h 1097785"/>
              <a:gd name="connsiteX1647" fmla="*/ 87169 w 7225960"/>
              <a:gd name="connsiteY1647" fmla="*/ 131981 h 1097785"/>
              <a:gd name="connsiteX1648" fmla="*/ 83255 w 7225960"/>
              <a:gd name="connsiteY1648" fmla="*/ 146213 h 1097785"/>
              <a:gd name="connsiteX1649" fmla="*/ 79341 w 7225960"/>
              <a:gd name="connsiteY1649" fmla="*/ 154752 h 1097785"/>
              <a:gd name="connsiteX1650" fmla="*/ 78274 w 7225960"/>
              <a:gd name="connsiteY1650" fmla="*/ 164003 h 1097785"/>
              <a:gd name="connsiteX1651" fmla="*/ 86101 w 7225960"/>
              <a:gd name="connsiteY1651" fmla="*/ 144790 h 1097785"/>
              <a:gd name="connsiteX1652" fmla="*/ 93928 w 7225960"/>
              <a:gd name="connsiteY1652" fmla="*/ 127000 h 1097785"/>
              <a:gd name="connsiteX1653" fmla="*/ 92861 w 7225960"/>
              <a:gd name="connsiteY1653" fmla="*/ 122731 h 1097785"/>
              <a:gd name="connsiteX1654" fmla="*/ 94640 w 7225960"/>
              <a:gd name="connsiteY1654" fmla="*/ 118461 h 1097785"/>
              <a:gd name="connsiteX1655" fmla="*/ 93573 w 7225960"/>
              <a:gd name="connsiteY1655" fmla="*/ 117750 h 1097785"/>
              <a:gd name="connsiteX1656" fmla="*/ 249765 w 7225960"/>
              <a:gd name="connsiteY1656" fmla="*/ 117038 h 1097785"/>
              <a:gd name="connsiteX1657" fmla="*/ 247631 w 7225960"/>
              <a:gd name="connsiteY1657" fmla="*/ 134828 h 1097785"/>
              <a:gd name="connsiteX1658" fmla="*/ 245852 w 7225960"/>
              <a:gd name="connsiteY1658" fmla="*/ 125577 h 1097785"/>
              <a:gd name="connsiteX1659" fmla="*/ 249765 w 7225960"/>
              <a:gd name="connsiteY1659" fmla="*/ 117038 h 1097785"/>
              <a:gd name="connsiteX1660" fmla="*/ 159394 w 7225960"/>
              <a:gd name="connsiteY1660" fmla="*/ 114903 h 1097785"/>
              <a:gd name="connsiteX1661" fmla="*/ 157259 w 7225960"/>
              <a:gd name="connsiteY1661" fmla="*/ 119173 h 1097785"/>
              <a:gd name="connsiteX1662" fmla="*/ 156548 w 7225960"/>
              <a:gd name="connsiteY1662" fmla="*/ 125577 h 1097785"/>
              <a:gd name="connsiteX1663" fmla="*/ 159394 w 7225960"/>
              <a:gd name="connsiteY1663" fmla="*/ 114903 h 1097785"/>
              <a:gd name="connsiteX1664" fmla="*/ 152278 w 7225960"/>
              <a:gd name="connsiteY1664" fmla="*/ 111345 h 1097785"/>
              <a:gd name="connsiteX1665" fmla="*/ 149076 w 7225960"/>
              <a:gd name="connsiteY1665" fmla="*/ 117038 h 1097785"/>
              <a:gd name="connsiteX1666" fmla="*/ 148009 w 7225960"/>
              <a:gd name="connsiteY1666" fmla="*/ 125577 h 1097785"/>
              <a:gd name="connsiteX1667" fmla="*/ 144095 w 7225960"/>
              <a:gd name="connsiteY1667" fmla="*/ 128423 h 1097785"/>
              <a:gd name="connsiteX1668" fmla="*/ 142316 w 7225960"/>
              <a:gd name="connsiteY1668" fmla="*/ 137674 h 1097785"/>
              <a:gd name="connsiteX1669" fmla="*/ 144807 w 7225960"/>
              <a:gd name="connsiteY1669" fmla="*/ 134472 h 1097785"/>
              <a:gd name="connsiteX1670" fmla="*/ 148009 w 7225960"/>
              <a:gd name="connsiteY1670" fmla="*/ 132693 h 1097785"/>
              <a:gd name="connsiteX1671" fmla="*/ 150499 w 7225960"/>
              <a:gd name="connsiteY1671" fmla="*/ 122375 h 1097785"/>
              <a:gd name="connsiteX1672" fmla="*/ 152278 w 7225960"/>
              <a:gd name="connsiteY1672" fmla="*/ 111345 h 1097785"/>
              <a:gd name="connsiteX1673" fmla="*/ 421257 w 7225960"/>
              <a:gd name="connsiteY1673" fmla="*/ 110634 h 1097785"/>
              <a:gd name="connsiteX1674" fmla="*/ 423392 w 7225960"/>
              <a:gd name="connsiteY1674" fmla="*/ 113480 h 1097785"/>
              <a:gd name="connsiteX1675" fmla="*/ 422680 w 7225960"/>
              <a:gd name="connsiteY1675" fmla="*/ 118461 h 1097785"/>
              <a:gd name="connsiteX1676" fmla="*/ 421257 w 7225960"/>
              <a:gd name="connsiteY1676" fmla="*/ 110634 h 1097785"/>
              <a:gd name="connsiteX1677" fmla="*/ 291749 w 7225960"/>
              <a:gd name="connsiteY1677" fmla="*/ 110634 h 1097785"/>
              <a:gd name="connsiteX1678" fmla="*/ 293172 w 7225960"/>
              <a:gd name="connsiteY1678" fmla="*/ 114547 h 1097785"/>
              <a:gd name="connsiteX1679" fmla="*/ 294595 w 7225960"/>
              <a:gd name="connsiteY1679" fmla="*/ 119173 h 1097785"/>
              <a:gd name="connsiteX1680" fmla="*/ 292460 w 7225960"/>
              <a:gd name="connsiteY1680" fmla="*/ 122375 h 1097785"/>
              <a:gd name="connsiteX1681" fmla="*/ 290326 w 7225960"/>
              <a:gd name="connsiteY1681" fmla="*/ 125577 h 1097785"/>
              <a:gd name="connsiteX1682" fmla="*/ 290681 w 7225960"/>
              <a:gd name="connsiteY1682" fmla="*/ 116682 h 1097785"/>
              <a:gd name="connsiteX1683" fmla="*/ 291749 w 7225960"/>
              <a:gd name="connsiteY1683" fmla="*/ 110634 h 1097785"/>
              <a:gd name="connsiteX1684" fmla="*/ 229129 w 7225960"/>
              <a:gd name="connsiteY1684" fmla="*/ 107787 h 1097785"/>
              <a:gd name="connsiteX1685" fmla="*/ 232687 w 7225960"/>
              <a:gd name="connsiteY1685" fmla="*/ 109922 h 1097785"/>
              <a:gd name="connsiteX1686" fmla="*/ 232687 w 7225960"/>
              <a:gd name="connsiteY1686" fmla="*/ 117038 h 1097785"/>
              <a:gd name="connsiteX1687" fmla="*/ 230197 w 7225960"/>
              <a:gd name="connsiteY1687" fmla="*/ 113836 h 1097785"/>
              <a:gd name="connsiteX1688" fmla="*/ 229129 w 7225960"/>
              <a:gd name="connsiteY1688" fmla="*/ 107787 h 1097785"/>
              <a:gd name="connsiteX1689" fmla="*/ 362907 w 7225960"/>
              <a:gd name="connsiteY1689" fmla="*/ 107076 h 1097785"/>
              <a:gd name="connsiteX1690" fmla="*/ 363975 w 7225960"/>
              <a:gd name="connsiteY1690" fmla="*/ 116682 h 1097785"/>
              <a:gd name="connsiteX1691" fmla="*/ 366465 w 7225960"/>
              <a:gd name="connsiteY1691" fmla="*/ 127000 h 1097785"/>
              <a:gd name="connsiteX1692" fmla="*/ 367177 w 7225960"/>
              <a:gd name="connsiteY1692" fmla="*/ 122731 h 1097785"/>
              <a:gd name="connsiteX1693" fmla="*/ 368600 w 7225960"/>
              <a:gd name="connsiteY1693" fmla="*/ 120596 h 1097785"/>
              <a:gd name="connsiteX1694" fmla="*/ 369667 w 7225960"/>
              <a:gd name="connsiteY1694" fmla="*/ 131625 h 1097785"/>
              <a:gd name="connsiteX1695" fmla="*/ 367888 w 7225960"/>
              <a:gd name="connsiteY1695" fmla="*/ 141943 h 1097785"/>
              <a:gd name="connsiteX1696" fmla="*/ 363619 w 7225960"/>
              <a:gd name="connsiteY1696" fmla="*/ 124510 h 1097785"/>
              <a:gd name="connsiteX1697" fmla="*/ 362907 w 7225960"/>
              <a:gd name="connsiteY1697" fmla="*/ 107076 h 1097785"/>
              <a:gd name="connsiteX1698" fmla="*/ 339425 w 7225960"/>
              <a:gd name="connsiteY1698" fmla="*/ 107076 h 1097785"/>
              <a:gd name="connsiteX1699" fmla="*/ 341204 w 7225960"/>
              <a:gd name="connsiteY1699" fmla="*/ 113836 h 1097785"/>
              <a:gd name="connsiteX1700" fmla="*/ 339425 w 7225960"/>
              <a:gd name="connsiteY1700" fmla="*/ 119173 h 1097785"/>
              <a:gd name="connsiteX1701" fmla="*/ 158683 w 7225960"/>
              <a:gd name="connsiteY1701" fmla="*/ 105653 h 1097785"/>
              <a:gd name="connsiteX1702" fmla="*/ 155125 w 7225960"/>
              <a:gd name="connsiteY1702" fmla="*/ 110634 h 1097785"/>
              <a:gd name="connsiteX1703" fmla="*/ 158683 w 7225960"/>
              <a:gd name="connsiteY1703" fmla="*/ 111345 h 1097785"/>
              <a:gd name="connsiteX1704" fmla="*/ 76850 w 7225960"/>
              <a:gd name="connsiteY1704" fmla="*/ 98537 h 1097785"/>
              <a:gd name="connsiteX1705" fmla="*/ 71514 w 7225960"/>
              <a:gd name="connsiteY1705" fmla="*/ 106720 h 1097785"/>
              <a:gd name="connsiteX1706" fmla="*/ 70446 w 7225960"/>
              <a:gd name="connsiteY1706" fmla="*/ 117038 h 1097785"/>
              <a:gd name="connsiteX1707" fmla="*/ 76850 w 7225960"/>
              <a:gd name="connsiteY1707" fmla="*/ 98537 h 1097785"/>
              <a:gd name="connsiteX1708" fmla="*/ 291037 w 7225960"/>
              <a:gd name="connsiteY1708" fmla="*/ 94979 h 1097785"/>
              <a:gd name="connsiteX1709" fmla="*/ 292460 w 7225960"/>
              <a:gd name="connsiteY1709" fmla="*/ 101383 h 1097785"/>
              <a:gd name="connsiteX1710" fmla="*/ 290326 w 7225960"/>
              <a:gd name="connsiteY1710" fmla="*/ 105653 h 1097785"/>
              <a:gd name="connsiteX1711" fmla="*/ 289258 w 7225960"/>
              <a:gd name="connsiteY1711" fmla="*/ 99604 h 1097785"/>
              <a:gd name="connsiteX1712" fmla="*/ 291037 w 7225960"/>
              <a:gd name="connsiteY1712" fmla="*/ 94979 h 1097785"/>
              <a:gd name="connsiteX1713" fmla="*/ 419122 w 7225960"/>
              <a:gd name="connsiteY1713" fmla="*/ 91421 h 1097785"/>
              <a:gd name="connsiteX1714" fmla="*/ 424459 w 7225960"/>
              <a:gd name="connsiteY1714" fmla="*/ 101383 h 1097785"/>
              <a:gd name="connsiteX1715" fmla="*/ 428373 w 7225960"/>
              <a:gd name="connsiteY1715" fmla="*/ 112768 h 1097785"/>
              <a:gd name="connsiteX1716" fmla="*/ 421969 w 7225960"/>
              <a:gd name="connsiteY1716" fmla="*/ 104585 h 1097785"/>
              <a:gd name="connsiteX1717" fmla="*/ 419122 w 7225960"/>
              <a:gd name="connsiteY1717" fmla="*/ 91421 h 1097785"/>
              <a:gd name="connsiteX1718" fmla="*/ 242649 w 7225960"/>
              <a:gd name="connsiteY1718" fmla="*/ 89998 h 1097785"/>
              <a:gd name="connsiteX1719" fmla="*/ 243717 w 7225960"/>
              <a:gd name="connsiteY1719" fmla="*/ 94267 h 1097785"/>
              <a:gd name="connsiteX1720" fmla="*/ 243361 w 7225960"/>
              <a:gd name="connsiteY1720" fmla="*/ 99960 h 1097785"/>
              <a:gd name="connsiteX1721" fmla="*/ 240871 w 7225960"/>
              <a:gd name="connsiteY1721" fmla="*/ 100672 h 1097785"/>
              <a:gd name="connsiteX1722" fmla="*/ 240515 w 7225960"/>
              <a:gd name="connsiteY1722" fmla="*/ 103518 h 1097785"/>
              <a:gd name="connsiteX1723" fmla="*/ 241582 w 7225960"/>
              <a:gd name="connsiteY1723" fmla="*/ 104229 h 1097785"/>
              <a:gd name="connsiteX1724" fmla="*/ 243361 w 7225960"/>
              <a:gd name="connsiteY1724" fmla="*/ 103518 h 1097785"/>
              <a:gd name="connsiteX1725" fmla="*/ 244428 w 7225960"/>
              <a:gd name="connsiteY1725" fmla="*/ 112768 h 1097785"/>
              <a:gd name="connsiteX1726" fmla="*/ 241226 w 7225960"/>
              <a:gd name="connsiteY1726" fmla="*/ 119173 h 1097785"/>
              <a:gd name="connsiteX1727" fmla="*/ 240515 w 7225960"/>
              <a:gd name="connsiteY1727" fmla="*/ 114903 h 1097785"/>
              <a:gd name="connsiteX1728" fmla="*/ 241226 w 7225960"/>
              <a:gd name="connsiteY1728" fmla="*/ 109211 h 1097785"/>
              <a:gd name="connsiteX1729" fmla="*/ 238380 w 7225960"/>
              <a:gd name="connsiteY1729" fmla="*/ 109566 h 1097785"/>
              <a:gd name="connsiteX1730" fmla="*/ 235534 w 7225960"/>
              <a:gd name="connsiteY1730" fmla="*/ 107076 h 1097785"/>
              <a:gd name="connsiteX1731" fmla="*/ 242649 w 7225960"/>
              <a:gd name="connsiteY1731" fmla="*/ 89998 h 1097785"/>
              <a:gd name="connsiteX1732" fmla="*/ 187858 w 7225960"/>
              <a:gd name="connsiteY1732" fmla="*/ 89286 h 1097785"/>
              <a:gd name="connsiteX1733" fmla="*/ 182876 w 7225960"/>
              <a:gd name="connsiteY1733" fmla="*/ 94267 h 1097785"/>
              <a:gd name="connsiteX1734" fmla="*/ 180742 w 7225960"/>
              <a:gd name="connsiteY1734" fmla="*/ 103518 h 1097785"/>
              <a:gd name="connsiteX1735" fmla="*/ 182876 w 7225960"/>
              <a:gd name="connsiteY1735" fmla="*/ 102806 h 1097785"/>
              <a:gd name="connsiteX1736" fmla="*/ 184300 w 7225960"/>
              <a:gd name="connsiteY1736" fmla="*/ 100672 h 1097785"/>
              <a:gd name="connsiteX1737" fmla="*/ 184300 w 7225960"/>
              <a:gd name="connsiteY1737" fmla="*/ 104941 h 1097785"/>
              <a:gd name="connsiteX1738" fmla="*/ 184300 w 7225960"/>
              <a:gd name="connsiteY1738" fmla="*/ 109211 h 1097785"/>
              <a:gd name="connsiteX1739" fmla="*/ 185723 w 7225960"/>
              <a:gd name="connsiteY1739" fmla="*/ 108855 h 1097785"/>
              <a:gd name="connsiteX1740" fmla="*/ 185723 w 7225960"/>
              <a:gd name="connsiteY1740" fmla="*/ 106364 h 1097785"/>
              <a:gd name="connsiteX1741" fmla="*/ 185723 w 7225960"/>
              <a:gd name="connsiteY1741" fmla="*/ 103518 h 1097785"/>
              <a:gd name="connsiteX1742" fmla="*/ 186434 w 7225960"/>
              <a:gd name="connsiteY1742" fmla="*/ 102095 h 1097785"/>
              <a:gd name="connsiteX1743" fmla="*/ 185367 w 7225960"/>
              <a:gd name="connsiteY1743" fmla="*/ 123442 h 1097785"/>
              <a:gd name="connsiteX1744" fmla="*/ 181453 w 7225960"/>
              <a:gd name="connsiteY1744" fmla="*/ 145501 h 1097785"/>
              <a:gd name="connsiteX1745" fmla="*/ 180030 w 7225960"/>
              <a:gd name="connsiteY1745" fmla="*/ 144790 h 1097785"/>
              <a:gd name="connsiteX1746" fmla="*/ 179318 w 7225960"/>
              <a:gd name="connsiteY1746" fmla="*/ 144078 h 1097785"/>
              <a:gd name="connsiteX1747" fmla="*/ 182165 w 7225960"/>
              <a:gd name="connsiteY1747" fmla="*/ 133049 h 1097785"/>
              <a:gd name="connsiteX1748" fmla="*/ 182165 w 7225960"/>
              <a:gd name="connsiteY1748" fmla="*/ 120596 h 1097785"/>
              <a:gd name="connsiteX1749" fmla="*/ 175761 w 7225960"/>
              <a:gd name="connsiteY1749" fmla="*/ 126289 h 1097785"/>
              <a:gd name="connsiteX1750" fmla="*/ 174337 w 7225960"/>
              <a:gd name="connsiteY1750" fmla="*/ 140520 h 1097785"/>
              <a:gd name="connsiteX1751" fmla="*/ 173626 w 7225960"/>
              <a:gd name="connsiteY1751" fmla="*/ 137318 h 1097785"/>
              <a:gd name="connsiteX1752" fmla="*/ 173626 w 7225960"/>
              <a:gd name="connsiteY1752" fmla="*/ 131270 h 1097785"/>
              <a:gd name="connsiteX1753" fmla="*/ 172203 w 7225960"/>
              <a:gd name="connsiteY1753" fmla="*/ 130558 h 1097785"/>
              <a:gd name="connsiteX1754" fmla="*/ 170779 w 7225960"/>
              <a:gd name="connsiteY1754" fmla="*/ 129846 h 1097785"/>
              <a:gd name="connsiteX1755" fmla="*/ 167933 w 7225960"/>
              <a:gd name="connsiteY1755" fmla="*/ 139809 h 1097785"/>
              <a:gd name="connsiteX1756" fmla="*/ 167222 w 7225960"/>
              <a:gd name="connsiteY1756" fmla="*/ 151194 h 1097785"/>
              <a:gd name="connsiteX1757" fmla="*/ 169356 w 7225960"/>
              <a:gd name="connsiteY1757" fmla="*/ 149059 h 1097785"/>
              <a:gd name="connsiteX1758" fmla="*/ 170068 w 7225960"/>
              <a:gd name="connsiteY1758" fmla="*/ 144078 h 1097785"/>
              <a:gd name="connsiteX1759" fmla="*/ 171847 w 7225960"/>
              <a:gd name="connsiteY1759" fmla="*/ 145501 h 1097785"/>
              <a:gd name="connsiteX1760" fmla="*/ 172914 w 7225960"/>
              <a:gd name="connsiteY1760" fmla="*/ 142655 h 1097785"/>
              <a:gd name="connsiteX1761" fmla="*/ 175049 w 7225960"/>
              <a:gd name="connsiteY1761" fmla="*/ 147636 h 1097785"/>
              <a:gd name="connsiteX1762" fmla="*/ 173626 w 7225960"/>
              <a:gd name="connsiteY1762" fmla="*/ 154752 h 1097785"/>
              <a:gd name="connsiteX1763" fmla="*/ 179318 w 7225960"/>
              <a:gd name="connsiteY1763" fmla="*/ 153329 h 1097785"/>
              <a:gd name="connsiteX1764" fmla="*/ 176472 w 7225960"/>
              <a:gd name="connsiteY1764" fmla="*/ 152617 h 1097785"/>
              <a:gd name="connsiteX1765" fmla="*/ 179318 w 7225960"/>
              <a:gd name="connsiteY1765" fmla="*/ 149059 h 1097785"/>
              <a:gd name="connsiteX1766" fmla="*/ 180030 w 7225960"/>
              <a:gd name="connsiteY1766" fmla="*/ 151194 h 1097785"/>
              <a:gd name="connsiteX1767" fmla="*/ 181453 w 7225960"/>
              <a:gd name="connsiteY1767" fmla="*/ 152617 h 1097785"/>
              <a:gd name="connsiteX1768" fmla="*/ 182165 w 7225960"/>
              <a:gd name="connsiteY1768" fmla="*/ 147636 h 1097785"/>
              <a:gd name="connsiteX1769" fmla="*/ 185011 w 7225960"/>
              <a:gd name="connsiteY1769" fmla="*/ 146213 h 1097785"/>
              <a:gd name="connsiteX1770" fmla="*/ 186434 w 7225960"/>
              <a:gd name="connsiteY1770" fmla="*/ 137674 h 1097785"/>
              <a:gd name="connsiteX1771" fmla="*/ 187146 w 7225960"/>
              <a:gd name="connsiteY1771" fmla="*/ 129135 h 1097785"/>
              <a:gd name="connsiteX1772" fmla="*/ 188569 w 7225960"/>
              <a:gd name="connsiteY1772" fmla="*/ 132693 h 1097785"/>
              <a:gd name="connsiteX1773" fmla="*/ 190348 w 7225960"/>
              <a:gd name="connsiteY1773" fmla="*/ 129846 h 1097785"/>
              <a:gd name="connsiteX1774" fmla="*/ 187146 w 7225960"/>
              <a:gd name="connsiteY1774" fmla="*/ 127000 h 1097785"/>
              <a:gd name="connsiteX1775" fmla="*/ 192483 w 7225960"/>
              <a:gd name="connsiteY1775" fmla="*/ 109922 h 1097785"/>
              <a:gd name="connsiteX1776" fmla="*/ 192839 w 7225960"/>
              <a:gd name="connsiteY1776" fmla="*/ 94267 h 1097785"/>
              <a:gd name="connsiteX1777" fmla="*/ 189636 w 7225960"/>
              <a:gd name="connsiteY1777" fmla="*/ 95335 h 1097785"/>
              <a:gd name="connsiteX1778" fmla="*/ 187858 w 7225960"/>
              <a:gd name="connsiteY1778" fmla="*/ 97825 h 1097785"/>
              <a:gd name="connsiteX1779" fmla="*/ 187502 w 7225960"/>
              <a:gd name="connsiteY1779" fmla="*/ 93911 h 1097785"/>
              <a:gd name="connsiteX1780" fmla="*/ 187858 w 7225960"/>
              <a:gd name="connsiteY1780" fmla="*/ 89286 h 1097785"/>
              <a:gd name="connsiteX1781" fmla="*/ 320212 w 7225960"/>
              <a:gd name="connsiteY1781" fmla="*/ 86440 h 1097785"/>
              <a:gd name="connsiteX1782" fmla="*/ 323059 w 7225960"/>
              <a:gd name="connsiteY1782" fmla="*/ 86440 h 1097785"/>
              <a:gd name="connsiteX1783" fmla="*/ 325193 w 7225960"/>
              <a:gd name="connsiteY1783" fmla="*/ 86440 h 1097785"/>
              <a:gd name="connsiteX1784" fmla="*/ 324837 w 7225960"/>
              <a:gd name="connsiteY1784" fmla="*/ 91421 h 1097785"/>
              <a:gd name="connsiteX1785" fmla="*/ 322347 w 7225960"/>
              <a:gd name="connsiteY1785" fmla="*/ 94267 h 1097785"/>
              <a:gd name="connsiteX1786" fmla="*/ 320924 w 7225960"/>
              <a:gd name="connsiteY1786" fmla="*/ 90354 h 1097785"/>
              <a:gd name="connsiteX1787" fmla="*/ 320212 w 7225960"/>
              <a:gd name="connsiteY1787" fmla="*/ 86440 h 1097785"/>
              <a:gd name="connsiteX1788" fmla="*/ 149432 w 7225960"/>
              <a:gd name="connsiteY1788" fmla="*/ 86440 h 1097785"/>
              <a:gd name="connsiteX1789" fmla="*/ 147653 w 7225960"/>
              <a:gd name="connsiteY1789" fmla="*/ 91421 h 1097785"/>
              <a:gd name="connsiteX1790" fmla="*/ 146586 w 7225960"/>
              <a:gd name="connsiteY1790" fmla="*/ 97825 h 1097785"/>
              <a:gd name="connsiteX1791" fmla="*/ 148720 w 7225960"/>
              <a:gd name="connsiteY1791" fmla="*/ 100316 h 1097785"/>
              <a:gd name="connsiteX1792" fmla="*/ 148720 w 7225960"/>
              <a:gd name="connsiteY1792" fmla="*/ 105653 h 1097785"/>
              <a:gd name="connsiteX1793" fmla="*/ 150855 w 7225960"/>
              <a:gd name="connsiteY1793" fmla="*/ 100316 h 1097785"/>
              <a:gd name="connsiteX1794" fmla="*/ 153701 w 7225960"/>
              <a:gd name="connsiteY1794" fmla="*/ 99960 h 1097785"/>
              <a:gd name="connsiteX1795" fmla="*/ 154413 w 7225960"/>
              <a:gd name="connsiteY1795" fmla="*/ 96758 h 1097785"/>
              <a:gd name="connsiteX1796" fmla="*/ 154413 w 7225960"/>
              <a:gd name="connsiteY1796" fmla="*/ 92844 h 1097785"/>
              <a:gd name="connsiteX1797" fmla="*/ 151567 w 7225960"/>
              <a:gd name="connsiteY1797" fmla="*/ 91777 h 1097785"/>
              <a:gd name="connsiteX1798" fmla="*/ 149432 w 7225960"/>
              <a:gd name="connsiteY1798" fmla="*/ 94979 h 1097785"/>
              <a:gd name="connsiteX1799" fmla="*/ 149432 w 7225960"/>
              <a:gd name="connsiteY1799" fmla="*/ 91421 h 1097785"/>
              <a:gd name="connsiteX1800" fmla="*/ 149432 w 7225960"/>
              <a:gd name="connsiteY1800" fmla="*/ 86440 h 1097785"/>
              <a:gd name="connsiteX1801" fmla="*/ 58349 w 7225960"/>
              <a:gd name="connsiteY1801" fmla="*/ 85017 h 1097785"/>
              <a:gd name="connsiteX1802" fmla="*/ 57994 w 7225960"/>
              <a:gd name="connsiteY1802" fmla="*/ 85372 h 1097785"/>
              <a:gd name="connsiteX1803" fmla="*/ 57638 w 7225960"/>
              <a:gd name="connsiteY1803" fmla="*/ 85728 h 1097785"/>
              <a:gd name="connsiteX1804" fmla="*/ 58349 w 7225960"/>
              <a:gd name="connsiteY1804" fmla="*/ 85017 h 1097785"/>
              <a:gd name="connsiteX1805" fmla="*/ 259016 w 7225960"/>
              <a:gd name="connsiteY1805" fmla="*/ 84305 h 1097785"/>
              <a:gd name="connsiteX1806" fmla="*/ 259728 w 7225960"/>
              <a:gd name="connsiteY1806" fmla="*/ 98893 h 1097785"/>
              <a:gd name="connsiteX1807" fmla="*/ 258304 w 7225960"/>
              <a:gd name="connsiteY1807" fmla="*/ 111345 h 1097785"/>
              <a:gd name="connsiteX1808" fmla="*/ 256525 w 7225960"/>
              <a:gd name="connsiteY1808" fmla="*/ 112057 h 1097785"/>
              <a:gd name="connsiteX1809" fmla="*/ 254746 w 7225960"/>
              <a:gd name="connsiteY1809" fmla="*/ 113480 h 1097785"/>
              <a:gd name="connsiteX1810" fmla="*/ 252967 w 7225960"/>
              <a:gd name="connsiteY1810" fmla="*/ 110989 h 1097785"/>
              <a:gd name="connsiteX1811" fmla="*/ 250477 w 7225960"/>
              <a:gd name="connsiteY1811" fmla="*/ 110634 h 1097785"/>
              <a:gd name="connsiteX1812" fmla="*/ 255102 w 7225960"/>
              <a:gd name="connsiteY1812" fmla="*/ 98181 h 1097785"/>
              <a:gd name="connsiteX1813" fmla="*/ 259016 w 7225960"/>
              <a:gd name="connsiteY1813" fmla="*/ 84305 h 1097785"/>
              <a:gd name="connsiteX1814" fmla="*/ 212051 w 7225960"/>
              <a:gd name="connsiteY1814" fmla="*/ 82170 h 1097785"/>
              <a:gd name="connsiteX1815" fmla="*/ 213475 w 7225960"/>
              <a:gd name="connsiteY1815" fmla="*/ 84661 h 1097785"/>
              <a:gd name="connsiteX1816" fmla="*/ 214898 w 7225960"/>
              <a:gd name="connsiteY1816" fmla="*/ 85728 h 1097785"/>
              <a:gd name="connsiteX1817" fmla="*/ 213475 w 7225960"/>
              <a:gd name="connsiteY1817" fmla="*/ 91421 h 1097785"/>
              <a:gd name="connsiteX1818" fmla="*/ 215254 w 7225960"/>
              <a:gd name="connsiteY1818" fmla="*/ 89642 h 1097785"/>
              <a:gd name="connsiteX1819" fmla="*/ 217032 w 7225960"/>
              <a:gd name="connsiteY1819" fmla="*/ 87863 h 1097785"/>
              <a:gd name="connsiteX1820" fmla="*/ 217744 w 7225960"/>
              <a:gd name="connsiteY1820" fmla="*/ 103518 h 1097785"/>
              <a:gd name="connsiteX1821" fmla="*/ 216321 w 7225960"/>
              <a:gd name="connsiteY1821" fmla="*/ 117038 h 1097785"/>
              <a:gd name="connsiteX1822" fmla="*/ 215254 w 7225960"/>
              <a:gd name="connsiteY1822" fmla="*/ 113836 h 1097785"/>
              <a:gd name="connsiteX1823" fmla="*/ 213475 w 7225960"/>
              <a:gd name="connsiteY1823" fmla="*/ 112768 h 1097785"/>
              <a:gd name="connsiteX1824" fmla="*/ 214542 w 7225960"/>
              <a:gd name="connsiteY1824" fmla="*/ 104941 h 1097785"/>
              <a:gd name="connsiteX1825" fmla="*/ 213475 w 7225960"/>
              <a:gd name="connsiteY1825" fmla="*/ 97825 h 1097785"/>
              <a:gd name="connsiteX1826" fmla="*/ 212051 w 7225960"/>
              <a:gd name="connsiteY1826" fmla="*/ 98537 h 1097785"/>
              <a:gd name="connsiteX1827" fmla="*/ 210628 w 7225960"/>
              <a:gd name="connsiteY1827" fmla="*/ 99960 h 1097785"/>
              <a:gd name="connsiteX1828" fmla="*/ 209917 w 7225960"/>
              <a:gd name="connsiteY1828" fmla="*/ 96046 h 1097785"/>
              <a:gd name="connsiteX1829" fmla="*/ 209205 w 7225960"/>
              <a:gd name="connsiteY1829" fmla="*/ 92844 h 1097785"/>
              <a:gd name="connsiteX1830" fmla="*/ 210628 w 7225960"/>
              <a:gd name="connsiteY1830" fmla="*/ 87151 h 1097785"/>
              <a:gd name="connsiteX1831" fmla="*/ 212051 w 7225960"/>
              <a:gd name="connsiteY1831" fmla="*/ 82170 h 1097785"/>
              <a:gd name="connsiteX1832" fmla="*/ 167933 w 7225960"/>
              <a:gd name="connsiteY1832" fmla="*/ 82170 h 1097785"/>
              <a:gd name="connsiteX1833" fmla="*/ 165087 w 7225960"/>
              <a:gd name="connsiteY1833" fmla="*/ 91421 h 1097785"/>
              <a:gd name="connsiteX1834" fmla="*/ 168289 w 7225960"/>
              <a:gd name="connsiteY1834" fmla="*/ 88219 h 1097785"/>
              <a:gd name="connsiteX1835" fmla="*/ 167933 w 7225960"/>
              <a:gd name="connsiteY1835" fmla="*/ 82170 h 1097785"/>
              <a:gd name="connsiteX1836" fmla="*/ 315943 w 7225960"/>
              <a:gd name="connsiteY1836" fmla="*/ 80747 h 1097785"/>
              <a:gd name="connsiteX1837" fmla="*/ 318077 w 7225960"/>
              <a:gd name="connsiteY1837" fmla="*/ 86084 h 1097785"/>
              <a:gd name="connsiteX1838" fmla="*/ 319501 w 7225960"/>
              <a:gd name="connsiteY1838" fmla="*/ 91421 h 1097785"/>
              <a:gd name="connsiteX1839" fmla="*/ 318077 w 7225960"/>
              <a:gd name="connsiteY1839" fmla="*/ 93200 h 1097785"/>
              <a:gd name="connsiteX1840" fmla="*/ 315943 w 7225960"/>
              <a:gd name="connsiteY1840" fmla="*/ 94267 h 1097785"/>
              <a:gd name="connsiteX1841" fmla="*/ 314875 w 7225960"/>
              <a:gd name="connsiteY1841" fmla="*/ 87507 h 1097785"/>
              <a:gd name="connsiteX1842" fmla="*/ 315943 w 7225960"/>
              <a:gd name="connsiteY1842" fmla="*/ 80747 h 1097785"/>
              <a:gd name="connsiteX1843" fmla="*/ 194262 w 7225960"/>
              <a:gd name="connsiteY1843" fmla="*/ 80747 h 1097785"/>
              <a:gd name="connsiteX1844" fmla="*/ 193194 w 7225960"/>
              <a:gd name="connsiteY1844" fmla="*/ 86084 h 1097785"/>
              <a:gd name="connsiteX1845" fmla="*/ 191415 w 7225960"/>
              <a:gd name="connsiteY1845" fmla="*/ 89998 h 1097785"/>
              <a:gd name="connsiteX1846" fmla="*/ 195685 w 7225960"/>
              <a:gd name="connsiteY1846" fmla="*/ 87151 h 1097785"/>
              <a:gd name="connsiteX1847" fmla="*/ 194262 w 7225960"/>
              <a:gd name="connsiteY1847" fmla="*/ 80747 h 1097785"/>
              <a:gd name="connsiteX1848" fmla="*/ 269690 w 7225960"/>
              <a:gd name="connsiteY1848" fmla="*/ 76478 h 1097785"/>
              <a:gd name="connsiteX1849" fmla="*/ 272180 w 7225960"/>
              <a:gd name="connsiteY1849" fmla="*/ 83949 h 1097785"/>
              <a:gd name="connsiteX1850" fmla="*/ 273248 w 7225960"/>
              <a:gd name="connsiteY1850" fmla="*/ 92844 h 1097785"/>
              <a:gd name="connsiteX1851" fmla="*/ 269690 w 7225960"/>
              <a:gd name="connsiteY1851" fmla="*/ 97825 h 1097785"/>
              <a:gd name="connsiteX1852" fmla="*/ 266843 w 7225960"/>
              <a:gd name="connsiteY1852" fmla="*/ 102095 h 1097785"/>
              <a:gd name="connsiteX1853" fmla="*/ 268622 w 7225960"/>
              <a:gd name="connsiteY1853" fmla="*/ 88219 h 1097785"/>
              <a:gd name="connsiteX1854" fmla="*/ 269690 w 7225960"/>
              <a:gd name="connsiteY1854" fmla="*/ 76478 h 1097785"/>
              <a:gd name="connsiteX1855" fmla="*/ 207070 w 7225960"/>
              <a:gd name="connsiteY1855" fmla="*/ 76478 h 1097785"/>
              <a:gd name="connsiteX1856" fmla="*/ 206359 w 7225960"/>
              <a:gd name="connsiteY1856" fmla="*/ 93200 h 1097785"/>
              <a:gd name="connsiteX1857" fmla="*/ 199954 w 7225960"/>
              <a:gd name="connsiteY1857" fmla="*/ 105653 h 1097785"/>
              <a:gd name="connsiteX1858" fmla="*/ 202445 w 7225960"/>
              <a:gd name="connsiteY1858" fmla="*/ 97469 h 1097785"/>
              <a:gd name="connsiteX1859" fmla="*/ 200666 w 7225960"/>
              <a:gd name="connsiteY1859" fmla="*/ 94267 h 1097785"/>
              <a:gd name="connsiteX1860" fmla="*/ 202801 w 7225960"/>
              <a:gd name="connsiteY1860" fmla="*/ 84305 h 1097785"/>
              <a:gd name="connsiteX1861" fmla="*/ 207070 w 7225960"/>
              <a:gd name="connsiteY1861" fmla="*/ 76478 h 1097785"/>
              <a:gd name="connsiteX1862" fmla="*/ 357926 w 7225960"/>
              <a:gd name="connsiteY1862" fmla="*/ 75054 h 1097785"/>
              <a:gd name="connsiteX1863" fmla="*/ 360417 w 7225960"/>
              <a:gd name="connsiteY1863" fmla="*/ 77545 h 1097785"/>
              <a:gd name="connsiteX1864" fmla="*/ 365042 w 7225960"/>
              <a:gd name="connsiteY1864" fmla="*/ 80036 h 1097785"/>
              <a:gd name="connsiteX1865" fmla="*/ 365754 w 7225960"/>
              <a:gd name="connsiteY1865" fmla="*/ 83949 h 1097785"/>
              <a:gd name="connsiteX1866" fmla="*/ 366465 w 7225960"/>
              <a:gd name="connsiteY1866" fmla="*/ 87863 h 1097785"/>
              <a:gd name="connsiteX1867" fmla="*/ 363263 w 7225960"/>
              <a:gd name="connsiteY1867" fmla="*/ 89642 h 1097785"/>
              <a:gd name="connsiteX1868" fmla="*/ 363619 w 7225960"/>
              <a:gd name="connsiteY1868" fmla="*/ 94979 h 1097785"/>
              <a:gd name="connsiteX1869" fmla="*/ 361128 w 7225960"/>
              <a:gd name="connsiteY1869" fmla="*/ 92132 h 1097785"/>
              <a:gd name="connsiteX1870" fmla="*/ 360061 w 7225960"/>
              <a:gd name="connsiteY1870" fmla="*/ 86440 h 1097785"/>
              <a:gd name="connsiteX1871" fmla="*/ 361484 w 7225960"/>
              <a:gd name="connsiteY1871" fmla="*/ 85728 h 1097785"/>
              <a:gd name="connsiteX1872" fmla="*/ 360773 w 7225960"/>
              <a:gd name="connsiteY1872" fmla="*/ 81815 h 1097785"/>
              <a:gd name="connsiteX1873" fmla="*/ 358638 w 7225960"/>
              <a:gd name="connsiteY1873" fmla="*/ 80036 h 1097785"/>
              <a:gd name="connsiteX1874" fmla="*/ 359349 w 7225960"/>
              <a:gd name="connsiteY1874" fmla="*/ 82170 h 1097785"/>
              <a:gd name="connsiteX1875" fmla="*/ 360061 w 7225960"/>
              <a:gd name="connsiteY1875" fmla="*/ 84305 h 1097785"/>
              <a:gd name="connsiteX1876" fmla="*/ 355791 w 7225960"/>
              <a:gd name="connsiteY1876" fmla="*/ 83593 h 1097785"/>
              <a:gd name="connsiteX1877" fmla="*/ 356147 w 7225960"/>
              <a:gd name="connsiteY1877" fmla="*/ 78968 h 1097785"/>
              <a:gd name="connsiteX1878" fmla="*/ 219879 w 7225960"/>
              <a:gd name="connsiteY1878" fmla="*/ 72920 h 1097785"/>
              <a:gd name="connsiteX1879" fmla="*/ 219167 w 7225960"/>
              <a:gd name="connsiteY1879" fmla="*/ 82170 h 1097785"/>
              <a:gd name="connsiteX1880" fmla="*/ 216321 w 7225960"/>
              <a:gd name="connsiteY1880" fmla="*/ 77545 h 1097785"/>
              <a:gd name="connsiteX1881" fmla="*/ 219879 w 7225960"/>
              <a:gd name="connsiteY1881" fmla="*/ 72920 h 1097785"/>
              <a:gd name="connsiteX1882" fmla="*/ 157971 w 7225960"/>
              <a:gd name="connsiteY1882" fmla="*/ 65804 h 1097785"/>
              <a:gd name="connsiteX1883" fmla="*/ 158327 w 7225960"/>
              <a:gd name="connsiteY1883" fmla="*/ 67939 h 1097785"/>
              <a:gd name="connsiteX1884" fmla="*/ 158683 w 7225960"/>
              <a:gd name="connsiteY1884" fmla="*/ 70785 h 1097785"/>
              <a:gd name="connsiteX1885" fmla="*/ 161529 w 7225960"/>
              <a:gd name="connsiteY1885" fmla="*/ 65804 h 1097785"/>
              <a:gd name="connsiteX1886" fmla="*/ 159394 w 7225960"/>
              <a:gd name="connsiteY1886" fmla="*/ 66871 h 1097785"/>
              <a:gd name="connsiteX1887" fmla="*/ 157971 w 7225960"/>
              <a:gd name="connsiteY1887" fmla="*/ 65804 h 1097785"/>
              <a:gd name="connsiteX1888" fmla="*/ 300999 w 7225960"/>
              <a:gd name="connsiteY1888" fmla="*/ 65092 h 1097785"/>
              <a:gd name="connsiteX1889" fmla="*/ 303846 w 7225960"/>
              <a:gd name="connsiteY1889" fmla="*/ 68650 h 1097785"/>
              <a:gd name="connsiteX1890" fmla="*/ 303134 w 7225960"/>
              <a:gd name="connsiteY1890" fmla="*/ 74343 h 1097785"/>
              <a:gd name="connsiteX1891" fmla="*/ 301711 w 7225960"/>
              <a:gd name="connsiteY1891" fmla="*/ 69718 h 1097785"/>
              <a:gd name="connsiteX1892" fmla="*/ 300999 w 7225960"/>
              <a:gd name="connsiteY1892" fmla="*/ 65092 h 1097785"/>
              <a:gd name="connsiteX1893" fmla="*/ 177184 w 7225960"/>
              <a:gd name="connsiteY1893" fmla="*/ 62246 h 1097785"/>
              <a:gd name="connsiteX1894" fmla="*/ 177540 w 7225960"/>
              <a:gd name="connsiteY1894" fmla="*/ 66160 h 1097785"/>
              <a:gd name="connsiteX1895" fmla="*/ 179318 w 7225960"/>
              <a:gd name="connsiteY1895" fmla="*/ 67227 h 1097785"/>
              <a:gd name="connsiteX1896" fmla="*/ 180030 w 7225960"/>
              <a:gd name="connsiteY1896" fmla="*/ 62246 h 1097785"/>
              <a:gd name="connsiteX1897" fmla="*/ 367177 w 7225960"/>
              <a:gd name="connsiteY1897" fmla="*/ 61534 h 1097785"/>
              <a:gd name="connsiteX1898" fmla="*/ 369667 w 7225960"/>
              <a:gd name="connsiteY1898" fmla="*/ 63669 h 1097785"/>
              <a:gd name="connsiteX1899" fmla="*/ 368600 w 7225960"/>
              <a:gd name="connsiteY1899" fmla="*/ 68650 h 1097785"/>
              <a:gd name="connsiteX1900" fmla="*/ 366821 w 7225960"/>
              <a:gd name="connsiteY1900" fmla="*/ 65448 h 1097785"/>
              <a:gd name="connsiteX1901" fmla="*/ 367177 w 7225960"/>
              <a:gd name="connsiteY1901" fmla="*/ 61534 h 1097785"/>
              <a:gd name="connsiteX1902" fmla="*/ 332309 w 7225960"/>
              <a:gd name="connsiteY1902" fmla="*/ 60111 h 1097785"/>
              <a:gd name="connsiteX1903" fmla="*/ 334800 w 7225960"/>
              <a:gd name="connsiteY1903" fmla="*/ 64381 h 1097785"/>
              <a:gd name="connsiteX1904" fmla="*/ 333021 w 7225960"/>
              <a:gd name="connsiteY1904" fmla="*/ 68650 h 1097785"/>
              <a:gd name="connsiteX1905" fmla="*/ 182165 w 7225960"/>
              <a:gd name="connsiteY1905" fmla="*/ 60111 h 1097785"/>
              <a:gd name="connsiteX1906" fmla="*/ 180386 w 7225960"/>
              <a:gd name="connsiteY1906" fmla="*/ 66160 h 1097785"/>
              <a:gd name="connsiteX1907" fmla="*/ 180030 w 7225960"/>
              <a:gd name="connsiteY1907" fmla="*/ 75766 h 1097785"/>
              <a:gd name="connsiteX1908" fmla="*/ 178607 w 7225960"/>
              <a:gd name="connsiteY1908" fmla="*/ 84661 h 1097785"/>
              <a:gd name="connsiteX1909" fmla="*/ 173626 w 7225960"/>
              <a:gd name="connsiteY1909" fmla="*/ 89286 h 1097785"/>
              <a:gd name="connsiteX1910" fmla="*/ 173626 w 7225960"/>
              <a:gd name="connsiteY1910" fmla="*/ 100672 h 1097785"/>
              <a:gd name="connsiteX1911" fmla="*/ 167222 w 7225960"/>
              <a:gd name="connsiteY1911" fmla="*/ 108855 h 1097785"/>
              <a:gd name="connsiteX1912" fmla="*/ 162240 w 7225960"/>
              <a:gd name="connsiteY1912" fmla="*/ 118461 h 1097785"/>
              <a:gd name="connsiteX1913" fmla="*/ 163664 w 7225960"/>
              <a:gd name="connsiteY1913" fmla="*/ 120952 h 1097785"/>
              <a:gd name="connsiteX1914" fmla="*/ 165087 w 7225960"/>
              <a:gd name="connsiteY1914" fmla="*/ 123442 h 1097785"/>
              <a:gd name="connsiteX1915" fmla="*/ 167222 w 7225960"/>
              <a:gd name="connsiteY1915" fmla="*/ 121307 h 1097785"/>
              <a:gd name="connsiteX1916" fmla="*/ 168645 w 7225960"/>
              <a:gd name="connsiteY1916" fmla="*/ 117038 h 1097785"/>
              <a:gd name="connsiteX1917" fmla="*/ 171135 w 7225960"/>
              <a:gd name="connsiteY1917" fmla="*/ 123442 h 1097785"/>
              <a:gd name="connsiteX1918" fmla="*/ 174337 w 7225960"/>
              <a:gd name="connsiteY1918" fmla="*/ 125577 h 1097785"/>
              <a:gd name="connsiteX1919" fmla="*/ 172558 w 7225960"/>
              <a:gd name="connsiteY1919" fmla="*/ 119173 h 1097785"/>
              <a:gd name="connsiteX1920" fmla="*/ 173982 w 7225960"/>
              <a:gd name="connsiteY1920" fmla="*/ 112413 h 1097785"/>
              <a:gd name="connsiteX1921" fmla="*/ 176116 w 7225960"/>
              <a:gd name="connsiteY1921" fmla="*/ 105653 h 1097785"/>
              <a:gd name="connsiteX1922" fmla="*/ 176472 w 7225960"/>
              <a:gd name="connsiteY1922" fmla="*/ 98537 h 1097785"/>
              <a:gd name="connsiteX1923" fmla="*/ 185011 w 7225960"/>
              <a:gd name="connsiteY1923" fmla="*/ 62246 h 1097785"/>
              <a:gd name="connsiteX1924" fmla="*/ 182165 w 7225960"/>
              <a:gd name="connsiteY1924" fmla="*/ 61534 h 1097785"/>
              <a:gd name="connsiteX1925" fmla="*/ 252612 w 7225960"/>
              <a:gd name="connsiteY1925" fmla="*/ 57265 h 1097785"/>
              <a:gd name="connsiteX1926" fmla="*/ 253679 w 7225960"/>
              <a:gd name="connsiteY1926" fmla="*/ 67939 h 1097785"/>
              <a:gd name="connsiteX1927" fmla="*/ 253517 w 7225960"/>
              <a:gd name="connsiteY1927" fmla="*/ 69142 h 1097785"/>
              <a:gd name="connsiteX1928" fmla="*/ 255992 w 7225960"/>
              <a:gd name="connsiteY1928" fmla="*/ 66338 h 1097785"/>
              <a:gd name="connsiteX1929" fmla="*/ 256881 w 7225960"/>
              <a:gd name="connsiteY1929" fmla="*/ 58688 h 1097785"/>
              <a:gd name="connsiteX1930" fmla="*/ 254746 w 7225960"/>
              <a:gd name="connsiteY1930" fmla="*/ 58332 h 1097785"/>
              <a:gd name="connsiteX1931" fmla="*/ 252612 w 7225960"/>
              <a:gd name="connsiteY1931" fmla="*/ 57265 h 1097785"/>
              <a:gd name="connsiteX1932" fmla="*/ 344406 w 7225960"/>
              <a:gd name="connsiteY1932" fmla="*/ 54419 h 1097785"/>
              <a:gd name="connsiteX1933" fmla="*/ 345829 w 7225960"/>
              <a:gd name="connsiteY1933" fmla="*/ 56909 h 1097785"/>
              <a:gd name="connsiteX1934" fmla="*/ 346541 w 7225960"/>
              <a:gd name="connsiteY1934" fmla="*/ 60111 h 1097785"/>
              <a:gd name="connsiteX1935" fmla="*/ 343694 w 7225960"/>
              <a:gd name="connsiteY1935" fmla="*/ 58332 h 1097785"/>
              <a:gd name="connsiteX1936" fmla="*/ 344406 w 7225960"/>
              <a:gd name="connsiteY1936" fmla="*/ 54419 h 1097785"/>
              <a:gd name="connsiteX1937" fmla="*/ 259728 w 7225960"/>
              <a:gd name="connsiteY1937" fmla="*/ 52995 h 1097785"/>
              <a:gd name="connsiteX1938" fmla="*/ 258660 w 7225960"/>
              <a:gd name="connsiteY1938" fmla="*/ 54419 h 1097785"/>
              <a:gd name="connsiteX1939" fmla="*/ 258304 w 7225960"/>
              <a:gd name="connsiteY1939" fmla="*/ 58688 h 1097785"/>
              <a:gd name="connsiteX1940" fmla="*/ 259728 w 7225960"/>
              <a:gd name="connsiteY1940" fmla="*/ 58688 h 1097785"/>
              <a:gd name="connsiteX1941" fmla="*/ 172203 w 7225960"/>
              <a:gd name="connsiteY1941" fmla="*/ 52995 h 1097785"/>
              <a:gd name="connsiteX1942" fmla="*/ 170068 w 7225960"/>
              <a:gd name="connsiteY1942" fmla="*/ 62246 h 1097785"/>
              <a:gd name="connsiteX1943" fmla="*/ 173270 w 7225960"/>
              <a:gd name="connsiteY1943" fmla="*/ 58688 h 1097785"/>
              <a:gd name="connsiteX1944" fmla="*/ 172203 w 7225960"/>
              <a:gd name="connsiteY1944" fmla="*/ 52995 h 1097785"/>
              <a:gd name="connsiteX1945" fmla="*/ 439758 w 7225960"/>
              <a:gd name="connsiteY1945" fmla="*/ 51572 h 1097785"/>
              <a:gd name="connsiteX1946" fmla="*/ 442572 w 7225960"/>
              <a:gd name="connsiteY1946" fmla="*/ 61138 h 1097785"/>
              <a:gd name="connsiteX1947" fmla="*/ 442572 w 7225960"/>
              <a:gd name="connsiteY1947" fmla="*/ 54130 h 1097785"/>
              <a:gd name="connsiteX1948" fmla="*/ 188569 w 7225960"/>
              <a:gd name="connsiteY1948" fmla="*/ 50861 h 1097785"/>
              <a:gd name="connsiteX1949" fmla="*/ 187146 w 7225960"/>
              <a:gd name="connsiteY1949" fmla="*/ 54419 h 1097785"/>
              <a:gd name="connsiteX1950" fmla="*/ 186434 w 7225960"/>
              <a:gd name="connsiteY1950" fmla="*/ 60111 h 1097785"/>
              <a:gd name="connsiteX1951" fmla="*/ 192839 w 7225960"/>
              <a:gd name="connsiteY1951" fmla="*/ 56553 h 1097785"/>
              <a:gd name="connsiteX1952" fmla="*/ 191415 w 7225960"/>
              <a:gd name="connsiteY1952" fmla="*/ 52995 h 1097785"/>
              <a:gd name="connsiteX1953" fmla="*/ 189992 w 7225960"/>
              <a:gd name="connsiteY1953" fmla="*/ 56553 h 1097785"/>
              <a:gd name="connsiteX1954" fmla="*/ 188213 w 7225960"/>
              <a:gd name="connsiteY1954" fmla="*/ 54419 h 1097785"/>
              <a:gd name="connsiteX1955" fmla="*/ 188569 w 7225960"/>
              <a:gd name="connsiteY1955" fmla="*/ 50861 h 1097785"/>
              <a:gd name="connsiteX1956" fmla="*/ 202496 w 7225960"/>
              <a:gd name="connsiteY1956" fmla="*/ 49946 h 1097785"/>
              <a:gd name="connsiteX1957" fmla="*/ 201378 w 7225960"/>
              <a:gd name="connsiteY1957" fmla="*/ 62246 h 1097785"/>
              <a:gd name="connsiteX1958" fmla="*/ 200310 w 7225960"/>
              <a:gd name="connsiteY1958" fmla="*/ 65092 h 1097785"/>
              <a:gd name="connsiteX1959" fmla="*/ 200666 w 7225960"/>
              <a:gd name="connsiteY1959" fmla="*/ 61534 h 1097785"/>
              <a:gd name="connsiteX1960" fmla="*/ 293172 w 7225960"/>
              <a:gd name="connsiteY1960" fmla="*/ 48726 h 1097785"/>
              <a:gd name="connsiteX1961" fmla="*/ 293528 w 7225960"/>
              <a:gd name="connsiteY1961" fmla="*/ 59755 h 1097785"/>
              <a:gd name="connsiteX1962" fmla="*/ 289614 w 7225960"/>
              <a:gd name="connsiteY1962" fmla="*/ 63669 h 1097785"/>
              <a:gd name="connsiteX1963" fmla="*/ 291393 w 7225960"/>
              <a:gd name="connsiteY1963" fmla="*/ 55486 h 1097785"/>
              <a:gd name="connsiteX1964" fmla="*/ 293172 w 7225960"/>
              <a:gd name="connsiteY1964" fmla="*/ 48726 h 1097785"/>
              <a:gd name="connsiteX1965" fmla="*/ 259728 w 7225960"/>
              <a:gd name="connsiteY1965" fmla="*/ 47303 h 1097785"/>
              <a:gd name="connsiteX1966" fmla="*/ 262218 w 7225960"/>
              <a:gd name="connsiteY1966" fmla="*/ 53351 h 1097785"/>
              <a:gd name="connsiteX1967" fmla="*/ 264709 w 7225960"/>
              <a:gd name="connsiteY1967" fmla="*/ 58688 h 1097785"/>
              <a:gd name="connsiteX1968" fmla="*/ 260083 w 7225960"/>
              <a:gd name="connsiteY1968" fmla="*/ 60823 h 1097785"/>
              <a:gd name="connsiteX1969" fmla="*/ 256881 w 7225960"/>
              <a:gd name="connsiteY1969" fmla="*/ 68650 h 1097785"/>
              <a:gd name="connsiteX1970" fmla="*/ 259016 w 7225960"/>
              <a:gd name="connsiteY1970" fmla="*/ 73276 h 1097785"/>
              <a:gd name="connsiteX1971" fmla="*/ 257593 w 7225960"/>
              <a:gd name="connsiteY1971" fmla="*/ 80747 h 1097785"/>
              <a:gd name="connsiteX1972" fmla="*/ 256881 w 7225960"/>
              <a:gd name="connsiteY1972" fmla="*/ 77901 h 1097785"/>
              <a:gd name="connsiteX1973" fmla="*/ 257593 w 7225960"/>
              <a:gd name="connsiteY1973" fmla="*/ 74343 h 1097785"/>
              <a:gd name="connsiteX1974" fmla="*/ 254746 w 7225960"/>
              <a:gd name="connsiteY1974" fmla="*/ 74343 h 1097785"/>
              <a:gd name="connsiteX1975" fmla="*/ 253435 w 7225960"/>
              <a:gd name="connsiteY1975" fmla="*/ 69752 h 1097785"/>
              <a:gd name="connsiteX1976" fmla="*/ 253056 w 7225960"/>
              <a:gd name="connsiteY1976" fmla="*/ 72564 h 1097785"/>
              <a:gd name="connsiteX1977" fmla="*/ 250477 w 7225960"/>
              <a:gd name="connsiteY1977" fmla="*/ 76478 h 1097785"/>
              <a:gd name="connsiteX1978" fmla="*/ 251544 w 7225960"/>
              <a:gd name="connsiteY1978" fmla="*/ 62602 h 1097785"/>
              <a:gd name="connsiteX1979" fmla="*/ 253323 w 7225960"/>
              <a:gd name="connsiteY1979" fmla="*/ 50861 h 1097785"/>
              <a:gd name="connsiteX1980" fmla="*/ 255814 w 7225960"/>
              <a:gd name="connsiteY1980" fmla="*/ 51928 h 1097785"/>
              <a:gd name="connsiteX1981" fmla="*/ 257593 w 7225960"/>
              <a:gd name="connsiteY1981" fmla="*/ 52995 h 1097785"/>
              <a:gd name="connsiteX1982" fmla="*/ 259728 w 7225960"/>
              <a:gd name="connsiteY1982" fmla="*/ 47303 h 1097785"/>
              <a:gd name="connsiteX1983" fmla="*/ 203140 w 7225960"/>
              <a:gd name="connsiteY1983" fmla="*/ 45863 h 1097785"/>
              <a:gd name="connsiteX1984" fmla="*/ 202496 w 7225960"/>
              <a:gd name="connsiteY1984" fmla="*/ 49946 h 1097785"/>
              <a:gd name="connsiteX1985" fmla="*/ 202801 w 7225960"/>
              <a:gd name="connsiteY1985" fmla="*/ 46591 h 1097785"/>
              <a:gd name="connsiteX1986" fmla="*/ 218456 w 7225960"/>
              <a:gd name="connsiteY1986" fmla="*/ 44456 h 1097785"/>
              <a:gd name="connsiteX1987" fmla="*/ 222014 w 7225960"/>
              <a:gd name="connsiteY1987" fmla="*/ 44456 h 1097785"/>
              <a:gd name="connsiteX1988" fmla="*/ 222725 w 7225960"/>
              <a:gd name="connsiteY1988" fmla="*/ 54419 h 1097785"/>
              <a:gd name="connsiteX1989" fmla="*/ 222725 w 7225960"/>
              <a:gd name="connsiteY1989" fmla="*/ 65092 h 1097785"/>
              <a:gd name="connsiteX1990" fmla="*/ 218811 w 7225960"/>
              <a:gd name="connsiteY1990" fmla="*/ 62602 h 1097785"/>
              <a:gd name="connsiteX1991" fmla="*/ 214898 w 7225960"/>
              <a:gd name="connsiteY1991" fmla="*/ 63669 h 1097785"/>
              <a:gd name="connsiteX1992" fmla="*/ 214542 w 7225960"/>
              <a:gd name="connsiteY1992" fmla="*/ 59400 h 1097785"/>
              <a:gd name="connsiteX1993" fmla="*/ 216321 w 7225960"/>
              <a:gd name="connsiteY1993" fmla="*/ 55130 h 1097785"/>
              <a:gd name="connsiteX1994" fmla="*/ 219167 w 7225960"/>
              <a:gd name="connsiteY1994" fmla="*/ 58688 h 1097785"/>
              <a:gd name="connsiteX1995" fmla="*/ 218811 w 7225960"/>
              <a:gd name="connsiteY1995" fmla="*/ 54063 h 1097785"/>
              <a:gd name="connsiteX1996" fmla="*/ 216321 w 7225960"/>
              <a:gd name="connsiteY1996" fmla="*/ 52995 h 1097785"/>
              <a:gd name="connsiteX1997" fmla="*/ 218456 w 7225960"/>
              <a:gd name="connsiteY1997" fmla="*/ 44456 h 1097785"/>
              <a:gd name="connsiteX1998" fmla="*/ 181453 w 7225960"/>
              <a:gd name="connsiteY1998" fmla="*/ 43745 h 1097785"/>
              <a:gd name="connsiteX1999" fmla="*/ 179318 w 7225960"/>
              <a:gd name="connsiteY1999" fmla="*/ 50505 h 1097785"/>
              <a:gd name="connsiteX2000" fmla="*/ 179318 w 7225960"/>
              <a:gd name="connsiteY2000" fmla="*/ 57265 h 1097785"/>
              <a:gd name="connsiteX2001" fmla="*/ 181453 w 7225960"/>
              <a:gd name="connsiteY2001" fmla="*/ 56197 h 1097785"/>
              <a:gd name="connsiteX2002" fmla="*/ 184300 w 7225960"/>
              <a:gd name="connsiteY2002" fmla="*/ 55130 h 1097785"/>
              <a:gd name="connsiteX2003" fmla="*/ 185011 w 7225960"/>
              <a:gd name="connsiteY2003" fmla="*/ 50149 h 1097785"/>
              <a:gd name="connsiteX2004" fmla="*/ 186434 w 7225960"/>
              <a:gd name="connsiteY2004" fmla="*/ 45880 h 1097785"/>
              <a:gd name="connsiteX2005" fmla="*/ 184655 w 7225960"/>
              <a:gd name="connsiteY2005" fmla="*/ 44101 h 1097785"/>
              <a:gd name="connsiteX2006" fmla="*/ 181453 w 7225960"/>
              <a:gd name="connsiteY2006" fmla="*/ 43745 h 1097785"/>
              <a:gd name="connsiteX2007" fmla="*/ 358638 w 7225960"/>
              <a:gd name="connsiteY2007" fmla="*/ 42322 h 1097785"/>
              <a:gd name="connsiteX2008" fmla="*/ 359705 w 7225960"/>
              <a:gd name="connsiteY2008" fmla="*/ 45880 h 1097785"/>
              <a:gd name="connsiteX2009" fmla="*/ 360061 w 7225960"/>
              <a:gd name="connsiteY2009" fmla="*/ 49437 h 1097785"/>
              <a:gd name="connsiteX2010" fmla="*/ 356503 w 7225960"/>
              <a:gd name="connsiteY2010" fmla="*/ 50861 h 1097785"/>
              <a:gd name="connsiteX2011" fmla="*/ 355791 w 7225960"/>
              <a:gd name="connsiteY2011" fmla="*/ 47303 h 1097785"/>
              <a:gd name="connsiteX2012" fmla="*/ 357215 w 7225960"/>
              <a:gd name="connsiteY2012" fmla="*/ 48014 h 1097785"/>
              <a:gd name="connsiteX2013" fmla="*/ 357926 w 7225960"/>
              <a:gd name="connsiteY2013" fmla="*/ 49437 h 1097785"/>
              <a:gd name="connsiteX2014" fmla="*/ 357926 w 7225960"/>
              <a:gd name="connsiteY2014" fmla="*/ 45168 h 1097785"/>
              <a:gd name="connsiteX2015" fmla="*/ 358638 w 7225960"/>
              <a:gd name="connsiteY2015" fmla="*/ 42322 h 1097785"/>
              <a:gd name="connsiteX2016" fmla="*/ 250477 w 7225960"/>
              <a:gd name="connsiteY2016" fmla="*/ 41610 h 1097785"/>
              <a:gd name="connsiteX2017" fmla="*/ 251189 w 7225960"/>
              <a:gd name="connsiteY2017" fmla="*/ 43745 h 1097785"/>
              <a:gd name="connsiteX2018" fmla="*/ 251900 w 7225960"/>
              <a:gd name="connsiteY2018" fmla="*/ 45880 h 1097785"/>
              <a:gd name="connsiteX2019" fmla="*/ 250121 w 7225960"/>
              <a:gd name="connsiteY2019" fmla="*/ 46591 h 1097785"/>
              <a:gd name="connsiteX2020" fmla="*/ 248342 w 7225960"/>
              <a:gd name="connsiteY2020" fmla="*/ 47303 h 1097785"/>
              <a:gd name="connsiteX2021" fmla="*/ 250477 w 7225960"/>
              <a:gd name="connsiteY2021" fmla="*/ 41610 h 1097785"/>
              <a:gd name="connsiteX2022" fmla="*/ 120257 w 7225960"/>
              <a:gd name="connsiteY2022" fmla="*/ 38764 h 1097785"/>
              <a:gd name="connsiteX2023" fmla="*/ 118478 w 7225960"/>
              <a:gd name="connsiteY2023" fmla="*/ 41610 h 1097785"/>
              <a:gd name="connsiteX2024" fmla="*/ 116699 w 7225960"/>
              <a:gd name="connsiteY2024" fmla="*/ 44456 h 1097785"/>
              <a:gd name="connsiteX2025" fmla="*/ 119545 w 7225960"/>
              <a:gd name="connsiteY2025" fmla="*/ 44456 h 1097785"/>
              <a:gd name="connsiteX2026" fmla="*/ 120257 w 7225960"/>
              <a:gd name="connsiteY2026" fmla="*/ 38764 h 1097785"/>
              <a:gd name="connsiteX2027" fmla="*/ 158683 w 7225960"/>
              <a:gd name="connsiteY2027" fmla="*/ 36629 h 1097785"/>
              <a:gd name="connsiteX2028" fmla="*/ 151922 w 7225960"/>
              <a:gd name="connsiteY2028" fmla="*/ 38764 h 1097785"/>
              <a:gd name="connsiteX2029" fmla="*/ 145874 w 7225960"/>
              <a:gd name="connsiteY2029" fmla="*/ 44456 h 1097785"/>
              <a:gd name="connsiteX2030" fmla="*/ 148720 w 7225960"/>
              <a:gd name="connsiteY2030" fmla="*/ 45524 h 1097785"/>
              <a:gd name="connsiteX2031" fmla="*/ 150855 w 7225960"/>
              <a:gd name="connsiteY2031" fmla="*/ 41610 h 1097785"/>
              <a:gd name="connsiteX2032" fmla="*/ 152634 w 7225960"/>
              <a:gd name="connsiteY2032" fmla="*/ 42322 h 1097785"/>
              <a:gd name="connsiteX2033" fmla="*/ 154413 w 7225960"/>
              <a:gd name="connsiteY2033" fmla="*/ 43745 h 1097785"/>
              <a:gd name="connsiteX2034" fmla="*/ 156548 w 7225960"/>
              <a:gd name="connsiteY2034" fmla="*/ 40187 h 1097785"/>
              <a:gd name="connsiteX2035" fmla="*/ 158683 w 7225960"/>
              <a:gd name="connsiteY2035" fmla="*/ 36629 h 1097785"/>
              <a:gd name="connsiteX2036" fmla="*/ 323770 w 7225960"/>
              <a:gd name="connsiteY2036" fmla="*/ 35917 h 1097785"/>
              <a:gd name="connsiteX2037" fmla="*/ 323770 w 7225960"/>
              <a:gd name="connsiteY2037" fmla="*/ 41254 h 1097785"/>
              <a:gd name="connsiteX2038" fmla="*/ 325193 w 7225960"/>
              <a:gd name="connsiteY2038" fmla="*/ 45880 h 1097785"/>
              <a:gd name="connsiteX2039" fmla="*/ 322347 w 7225960"/>
              <a:gd name="connsiteY2039" fmla="*/ 48726 h 1097785"/>
              <a:gd name="connsiteX2040" fmla="*/ 326972 w 7225960"/>
              <a:gd name="connsiteY2040" fmla="*/ 52995 h 1097785"/>
              <a:gd name="connsiteX2041" fmla="*/ 328040 w 7225960"/>
              <a:gd name="connsiteY2041" fmla="*/ 60111 h 1097785"/>
              <a:gd name="connsiteX2042" fmla="*/ 327684 w 7225960"/>
              <a:gd name="connsiteY2042" fmla="*/ 57976 h 1097785"/>
              <a:gd name="connsiteX2043" fmla="*/ 326616 w 7225960"/>
              <a:gd name="connsiteY2043" fmla="*/ 58688 h 1097785"/>
              <a:gd name="connsiteX2044" fmla="*/ 325193 w 7225960"/>
              <a:gd name="connsiteY2044" fmla="*/ 59755 h 1097785"/>
              <a:gd name="connsiteX2045" fmla="*/ 323770 w 7225960"/>
              <a:gd name="connsiteY2045" fmla="*/ 58688 h 1097785"/>
              <a:gd name="connsiteX2046" fmla="*/ 324126 w 7225960"/>
              <a:gd name="connsiteY2046" fmla="*/ 53707 h 1097785"/>
              <a:gd name="connsiteX2047" fmla="*/ 320924 w 7225960"/>
              <a:gd name="connsiteY2047" fmla="*/ 54419 h 1097785"/>
              <a:gd name="connsiteX2048" fmla="*/ 321991 w 7225960"/>
              <a:gd name="connsiteY2048" fmla="*/ 44101 h 1097785"/>
              <a:gd name="connsiteX2049" fmla="*/ 323770 w 7225960"/>
              <a:gd name="connsiteY2049" fmla="*/ 35917 h 1097785"/>
              <a:gd name="connsiteX2050" fmla="*/ 441893 w 7225960"/>
              <a:gd name="connsiteY2050" fmla="*/ 34494 h 1097785"/>
              <a:gd name="connsiteX2051" fmla="*/ 442572 w 7225960"/>
              <a:gd name="connsiteY2051" fmla="*/ 36269 h 1097785"/>
              <a:gd name="connsiteX2052" fmla="*/ 442572 w 7225960"/>
              <a:gd name="connsiteY2052" fmla="*/ 34890 h 1097785"/>
              <a:gd name="connsiteX2053" fmla="*/ 335155 w 7225960"/>
              <a:gd name="connsiteY2053" fmla="*/ 33071 h 1097785"/>
              <a:gd name="connsiteX2054" fmla="*/ 338002 w 7225960"/>
              <a:gd name="connsiteY2054" fmla="*/ 36629 h 1097785"/>
              <a:gd name="connsiteX2055" fmla="*/ 338713 w 7225960"/>
              <a:gd name="connsiteY2055" fmla="*/ 42322 h 1097785"/>
              <a:gd name="connsiteX2056" fmla="*/ 336934 w 7225960"/>
              <a:gd name="connsiteY2056" fmla="*/ 38764 h 1097785"/>
              <a:gd name="connsiteX2057" fmla="*/ 334444 w 7225960"/>
              <a:gd name="connsiteY2057" fmla="*/ 35917 h 1097785"/>
              <a:gd name="connsiteX2058" fmla="*/ 335155 w 7225960"/>
              <a:gd name="connsiteY2058" fmla="*/ 33071 h 1097785"/>
              <a:gd name="connsiteX2059" fmla="*/ 347252 w 7225960"/>
              <a:gd name="connsiteY2059" fmla="*/ 30936 h 1097785"/>
              <a:gd name="connsiteX2060" fmla="*/ 349743 w 7225960"/>
              <a:gd name="connsiteY2060" fmla="*/ 40898 h 1097785"/>
              <a:gd name="connsiteX2061" fmla="*/ 352233 w 7225960"/>
              <a:gd name="connsiteY2061" fmla="*/ 50861 h 1097785"/>
              <a:gd name="connsiteX2062" fmla="*/ 347252 w 7225960"/>
              <a:gd name="connsiteY2062" fmla="*/ 44812 h 1097785"/>
              <a:gd name="connsiteX2063" fmla="*/ 347252 w 7225960"/>
              <a:gd name="connsiteY2063" fmla="*/ 30936 h 1097785"/>
              <a:gd name="connsiteX2064" fmla="*/ 267555 w 7225960"/>
              <a:gd name="connsiteY2064" fmla="*/ 29513 h 1097785"/>
              <a:gd name="connsiteX2065" fmla="*/ 268622 w 7225960"/>
              <a:gd name="connsiteY2065" fmla="*/ 32359 h 1097785"/>
              <a:gd name="connsiteX2066" fmla="*/ 268978 w 7225960"/>
              <a:gd name="connsiteY2066" fmla="*/ 35917 h 1097785"/>
              <a:gd name="connsiteX2067" fmla="*/ 266132 w 7225960"/>
              <a:gd name="connsiteY2067" fmla="*/ 36629 h 1097785"/>
              <a:gd name="connsiteX2068" fmla="*/ 266488 w 7225960"/>
              <a:gd name="connsiteY2068" fmla="*/ 33071 h 1097785"/>
              <a:gd name="connsiteX2069" fmla="*/ 267555 w 7225960"/>
              <a:gd name="connsiteY2069" fmla="*/ 29513 h 1097785"/>
              <a:gd name="connsiteX2070" fmla="*/ 165798 w 7225960"/>
              <a:gd name="connsiteY2070" fmla="*/ 25955 h 1097785"/>
              <a:gd name="connsiteX2071" fmla="*/ 163308 w 7225960"/>
              <a:gd name="connsiteY2071" fmla="*/ 28090 h 1097785"/>
              <a:gd name="connsiteX2072" fmla="*/ 162952 w 7225960"/>
              <a:gd name="connsiteY2072" fmla="*/ 32359 h 1097785"/>
              <a:gd name="connsiteX2073" fmla="*/ 162596 w 7225960"/>
              <a:gd name="connsiteY2073" fmla="*/ 35917 h 1097785"/>
              <a:gd name="connsiteX2074" fmla="*/ 159394 w 7225960"/>
              <a:gd name="connsiteY2074" fmla="*/ 36629 h 1097785"/>
              <a:gd name="connsiteX2075" fmla="*/ 162240 w 7225960"/>
              <a:gd name="connsiteY2075" fmla="*/ 37696 h 1097785"/>
              <a:gd name="connsiteX2076" fmla="*/ 165798 w 7225960"/>
              <a:gd name="connsiteY2076" fmla="*/ 38052 h 1097785"/>
              <a:gd name="connsiteX2077" fmla="*/ 166510 w 7225960"/>
              <a:gd name="connsiteY2077" fmla="*/ 32359 h 1097785"/>
              <a:gd name="connsiteX2078" fmla="*/ 165798 w 7225960"/>
              <a:gd name="connsiteY2078" fmla="*/ 25955 h 1097785"/>
              <a:gd name="connsiteX2079" fmla="*/ 291749 w 7225960"/>
              <a:gd name="connsiteY2079" fmla="*/ 23820 h 1097785"/>
              <a:gd name="connsiteX2080" fmla="*/ 290326 w 7225960"/>
              <a:gd name="connsiteY2080" fmla="*/ 30936 h 1097785"/>
              <a:gd name="connsiteX2081" fmla="*/ 289614 w 7225960"/>
              <a:gd name="connsiteY2081" fmla="*/ 28446 h 1097785"/>
              <a:gd name="connsiteX2082" fmla="*/ 289614 w 7225960"/>
              <a:gd name="connsiteY2082" fmla="*/ 25955 h 1097785"/>
              <a:gd name="connsiteX2083" fmla="*/ 291749 w 7225960"/>
              <a:gd name="connsiteY2083" fmla="*/ 23820 h 1097785"/>
              <a:gd name="connsiteX2084" fmla="*/ 236957 w 7225960"/>
              <a:gd name="connsiteY2084" fmla="*/ 22397 h 1097785"/>
              <a:gd name="connsiteX2085" fmla="*/ 235178 w 7225960"/>
              <a:gd name="connsiteY2085" fmla="*/ 35917 h 1097785"/>
              <a:gd name="connsiteX2086" fmla="*/ 231976 w 7225960"/>
              <a:gd name="connsiteY2086" fmla="*/ 45880 h 1097785"/>
              <a:gd name="connsiteX2087" fmla="*/ 232687 w 7225960"/>
              <a:gd name="connsiteY2087" fmla="*/ 33427 h 1097785"/>
              <a:gd name="connsiteX2088" fmla="*/ 236957 w 7225960"/>
              <a:gd name="connsiteY2088" fmla="*/ 22397 h 1097785"/>
              <a:gd name="connsiteX2089" fmla="*/ 338713 w 7225960"/>
              <a:gd name="connsiteY2089" fmla="*/ 19551 h 1097785"/>
              <a:gd name="connsiteX2090" fmla="*/ 341204 w 7225960"/>
              <a:gd name="connsiteY2090" fmla="*/ 20974 h 1097785"/>
              <a:gd name="connsiteX2091" fmla="*/ 344406 w 7225960"/>
              <a:gd name="connsiteY2091" fmla="*/ 21686 h 1097785"/>
              <a:gd name="connsiteX2092" fmla="*/ 342271 w 7225960"/>
              <a:gd name="connsiteY2092" fmla="*/ 28446 h 1097785"/>
              <a:gd name="connsiteX2093" fmla="*/ 343339 w 7225960"/>
              <a:gd name="connsiteY2093" fmla="*/ 36629 h 1097785"/>
              <a:gd name="connsiteX2094" fmla="*/ 345118 w 7225960"/>
              <a:gd name="connsiteY2094" fmla="*/ 44812 h 1097785"/>
              <a:gd name="connsiteX2095" fmla="*/ 343694 w 7225960"/>
              <a:gd name="connsiteY2095" fmla="*/ 51572 h 1097785"/>
              <a:gd name="connsiteX2096" fmla="*/ 340137 w 7225960"/>
              <a:gd name="connsiteY2096" fmla="*/ 35917 h 1097785"/>
              <a:gd name="connsiteX2097" fmla="*/ 338713 w 7225960"/>
              <a:gd name="connsiteY2097" fmla="*/ 19551 h 1097785"/>
              <a:gd name="connsiteX2098" fmla="*/ 252612 w 7225960"/>
              <a:gd name="connsiteY2098" fmla="*/ 16705 h 1097785"/>
              <a:gd name="connsiteX2099" fmla="*/ 256525 w 7225960"/>
              <a:gd name="connsiteY2099" fmla="*/ 19907 h 1097785"/>
              <a:gd name="connsiteX2100" fmla="*/ 258304 w 7225960"/>
              <a:gd name="connsiteY2100" fmla="*/ 25599 h 1097785"/>
              <a:gd name="connsiteX2101" fmla="*/ 259372 w 7225960"/>
              <a:gd name="connsiteY2101" fmla="*/ 32359 h 1097785"/>
              <a:gd name="connsiteX2102" fmla="*/ 261151 w 7225960"/>
              <a:gd name="connsiteY2102" fmla="*/ 38764 h 1097785"/>
              <a:gd name="connsiteX2103" fmla="*/ 255814 w 7225960"/>
              <a:gd name="connsiteY2103" fmla="*/ 33427 h 1097785"/>
              <a:gd name="connsiteX2104" fmla="*/ 256170 w 7225960"/>
              <a:gd name="connsiteY2104" fmla="*/ 22397 h 1097785"/>
              <a:gd name="connsiteX2105" fmla="*/ 254035 w 7225960"/>
              <a:gd name="connsiteY2105" fmla="*/ 23109 h 1097785"/>
              <a:gd name="connsiteX2106" fmla="*/ 251900 w 7225960"/>
              <a:gd name="connsiteY2106" fmla="*/ 23820 h 1097785"/>
              <a:gd name="connsiteX2107" fmla="*/ 252612 w 7225960"/>
              <a:gd name="connsiteY2107" fmla="*/ 16705 h 1097785"/>
              <a:gd name="connsiteX2108" fmla="*/ 204936 w 7225960"/>
              <a:gd name="connsiteY2108" fmla="*/ 15993 h 1097785"/>
              <a:gd name="connsiteX2109" fmla="*/ 207070 w 7225960"/>
              <a:gd name="connsiteY2109" fmla="*/ 16705 h 1097785"/>
              <a:gd name="connsiteX2110" fmla="*/ 209205 w 7225960"/>
              <a:gd name="connsiteY2110" fmla="*/ 15993 h 1097785"/>
              <a:gd name="connsiteX2111" fmla="*/ 212763 w 7225960"/>
              <a:gd name="connsiteY2111" fmla="*/ 37696 h 1097785"/>
              <a:gd name="connsiteX2112" fmla="*/ 210628 w 7225960"/>
              <a:gd name="connsiteY2112" fmla="*/ 60111 h 1097785"/>
              <a:gd name="connsiteX2113" fmla="*/ 205647 w 7225960"/>
              <a:gd name="connsiteY2113" fmla="*/ 62246 h 1097785"/>
              <a:gd name="connsiteX2114" fmla="*/ 206714 w 7225960"/>
              <a:gd name="connsiteY2114" fmla="*/ 57265 h 1097785"/>
              <a:gd name="connsiteX2115" fmla="*/ 208849 w 7225960"/>
              <a:gd name="connsiteY2115" fmla="*/ 49437 h 1097785"/>
              <a:gd name="connsiteX2116" fmla="*/ 209917 w 7225960"/>
              <a:gd name="connsiteY2116" fmla="*/ 41610 h 1097785"/>
              <a:gd name="connsiteX2117" fmla="*/ 207782 w 7225960"/>
              <a:gd name="connsiteY2117" fmla="*/ 35917 h 1097785"/>
              <a:gd name="connsiteX2118" fmla="*/ 203140 w 7225960"/>
              <a:gd name="connsiteY2118" fmla="*/ 45863 h 1097785"/>
              <a:gd name="connsiteX2119" fmla="*/ 203868 w 7225960"/>
              <a:gd name="connsiteY2119" fmla="*/ 41254 h 1097785"/>
              <a:gd name="connsiteX2120" fmla="*/ 207782 w 7225960"/>
              <a:gd name="connsiteY2120" fmla="*/ 27378 h 1097785"/>
              <a:gd name="connsiteX2121" fmla="*/ 201378 w 7225960"/>
              <a:gd name="connsiteY2121" fmla="*/ 28090 h 1097785"/>
              <a:gd name="connsiteX2122" fmla="*/ 199954 w 7225960"/>
              <a:gd name="connsiteY2122" fmla="*/ 32715 h 1097785"/>
              <a:gd name="connsiteX2123" fmla="*/ 199954 w 7225960"/>
              <a:gd name="connsiteY2123" fmla="*/ 38764 h 1097785"/>
              <a:gd name="connsiteX2124" fmla="*/ 196397 w 7225960"/>
              <a:gd name="connsiteY2124" fmla="*/ 38408 h 1097785"/>
              <a:gd name="connsiteX2125" fmla="*/ 194262 w 7225960"/>
              <a:gd name="connsiteY2125" fmla="*/ 38764 h 1097785"/>
              <a:gd name="connsiteX2126" fmla="*/ 198531 w 7225960"/>
              <a:gd name="connsiteY2126" fmla="*/ 26311 h 1097785"/>
              <a:gd name="connsiteX2127" fmla="*/ 204936 w 7225960"/>
              <a:gd name="connsiteY2127" fmla="*/ 15993 h 1097785"/>
              <a:gd name="connsiteX2128" fmla="*/ 228418 w 7225960"/>
              <a:gd name="connsiteY2128" fmla="*/ 14570 h 1097785"/>
              <a:gd name="connsiteX2129" fmla="*/ 228774 w 7225960"/>
              <a:gd name="connsiteY2129" fmla="*/ 32715 h 1097785"/>
              <a:gd name="connsiteX2130" fmla="*/ 226283 w 7225960"/>
              <a:gd name="connsiteY2130" fmla="*/ 45880 h 1097785"/>
              <a:gd name="connsiteX2131" fmla="*/ 226995 w 7225960"/>
              <a:gd name="connsiteY2131" fmla="*/ 29157 h 1097785"/>
              <a:gd name="connsiteX2132" fmla="*/ 228418 w 7225960"/>
              <a:gd name="connsiteY2132" fmla="*/ 14570 h 1097785"/>
              <a:gd name="connsiteX2133" fmla="*/ 156904 w 7225960"/>
              <a:gd name="connsiteY2133" fmla="*/ 14570 h 1097785"/>
              <a:gd name="connsiteX2134" fmla="*/ 155125 w 7225960"/>
              <a:gd name="connsiteY2134" fmla="*/ 19551 h 1097785"/>
              <a:gd name="connsiteX2135" fmla="*/ 158683 w 7225960"/>
              <a:gd name="connsiteY2135" fmla="*/ 17772 h 1097785"/>
              <a:gd name="connsiteX2136" fmla="*/ 160817 w 7225960"/>
              <a:gd name="connsiteY2136" fmla="*/ 14570 h 1097785"/>
              <a:gd name="connsiteX2137" fmla="*/ 156904 w 7225960"/>
              <a:gd name="connsiteY2137" fmla="*/ 14570 h 1097785"/>
              <a:gd name="connsiteX2138" fmla="*/ 314520 w 7225960"/>
              <a:gd name="connsiteY2138" fmla="*/ 13147 h 1097785"/>
              <a:gd name="connsiteX2139" fmla="*/ 315587 w 7225960"/>
              <a:gd name="connsiteY2139" fmla="*/ 18483 h 1097785"/>
              <a:gd name="connsiteX2140" fmla="*/ 313808 w 7225960"/>
              <a:gd name="connsiteY2140" fmla="*/ 22397 h 1097785"/>
              <a:gd name="connsiteX2141" fmla="*/ 312741 w 7225960"/>
              <a:gd name="connsiteY2141" fmla="*/ 17416 h 1097785"/>
              <a:gd name="connsiteX2142" fmla="*/ 314520 w 7225960"/>
              <a:gd name="connsiteY2142" fmla="*/ 13147 h 1097785"/>
              <a:gd name="connsiteX2143" fmla="*/ 247631 w 7225960"/>
              <a:gd name="connsiteY2143" fmla="*/ 13147 h 1097785"/>
              <a:gd name="connsiteX2144" fmla="*/ 250477 w 7225960"/>
              <a:gd name="connsiteY2144" fmla="*/ 17772 h 1097785"/>
              <a:gd name="connsiteX2145" fmla="*/ 249765 w 7225960"/>
              <a:gd name="connsiteY2145" fmla="*/ 25955 h 1097785"/>
              <a:gd name="connsiteX2146" fmla="*/ 246563 w 7225960"/>
              <a:gd name="connsiteY2146" fmla="*/ 21330 h 1097785"/>
              <a:gd name="connsiteX2147" fmla="*/ 247631 w 7225960"/>
              <a:gd name="connsiteY2147" fmla="*/ 13147 h 1097785"/>
              <a:gd name="connsiteX2148" fmla="*/ 162240 w 7225960"/>
              <a:gd name="connsiteY2148" fmla="*/ 13147 h 1097785"/>
              <a:gd name="connsiteX2149" fmla="*/ 162596 w 7225960"/>
              <a:gd name="connsiteY2149" fmla="*/ 15993 h 1097785"/>
              <a:gd name="connsiteX2150" fmla="*/ 163664 w 7225960"/>
              <a:gd name="connsiteY2150" fmla="*/ 18128 h 1097785"/>
              <a:gd name="connsiteX2151" fmla="*/ 165087 w 7225960"/>
              <a:gd name="connsiteY2151" fmla="*/ 13147 h 1097785"/>
              <a:gd name="connsiteX2152" fmla="*/ 325193 w 7225960"/>
              <a:gd name="connsiteY2152" fmla="*/ 12435 h 1097785"/>
              <a:gd name="connsiteX2153" fmla="*/ 325193 w 7225960"/>
              <a:gd name="connsiteY2153" fmla="*/ 23109 h 1097785"/>
              <a:gd name="connsiteX2154" fmla="*/ 325905 w 7225960"/>
              <a:gd name="connsiteY2154" fmla="*/ 30936 h 1097785"/>
              <a:gd name="connsiteX2155" fmla="*/ 325549 w 7225960"/>
              <a:gd name="connsiteY2155" fmla="*/ 30225 h 1097785"/>
              <a:gd name="connsiteX2156" fmla="*/ 323770 w 7225960"/>
              <a:gd name="connsiteY2156" fmla="*/ 30936 h 1097785"/>
              <a:gd name="connsiteX2157" fmla="*/ 323059 w 7225960"/>
              <a:gd name="connsiteY2157" fmla="*/ 21330 h 1097785"/>
              <a:gd name="connsiteX2158" fmla="*/ 325193 w 7225960"/>
              <a:gd name="connsiteY2158" fmla="*/ 12435 h 1097785"/>
              <a:gd name="connsiteX2159" fmla="*/ 360773 w 7225960"/>
              <a:gd name="connsiteY2159" fmla="*/ 11012 h 1097785"/>
              <a:gd name="connsiteX2160" fmla="*/ 361840 w 7225960"/>
              <a:gd name="connsiteY2160" fmla="*/ 11723 h 1097785"/>
              <a:gd name="connsiteX2161" fmla="*/ 363619 w 7225960"/>
              <a:gd name="connsiteY2161" fmla="*/ 11012 h 1097785"/>
              <a:gd name="connsiteX2162" fmla="*/ 363975 w 7225960"/>
              <a:gd name="connsiteY2162" fmla="*/ 27023 h 1097785"/>
              <a:gd name="connsiteX2163" fmla="*/ 362907 w 7225960"/>
              <a:gd name="connsiteY2163" fmla="*/ 43033 h 1097785"/>
              <a:gd name="connsiteX2164" fmla="*/ 359349 w 7225960"/>
              <a:gd name="connsiteY2164" fmla="*/ 27378 h 1097785"/>
              <a:gd name="connsiteX2165" fmla="*/ 360773 w 7225960"/>
              <a:gd name="connsiteY2165" fmla="*/ 11012 h 1097785"/>
              <a:gd name="connsiteX2166" fmla="*/ 439047 w 7225960"/>
              <a:gd name="connsiteY2166" fmla="*/ 5319 h 1097785"/>
              <a:gd name="connsiteX2167" fmla="*/ 440114 w 7225960"/>
              <a:gd name="connsiteY2167" fmla="*/ 12791 h 1097785"/>
              <a:gd name="connsiteX2168" fmla="*/ 442572 w 7225960"/>
              <a:gd name="connsiteY2168" fmla="*/ 14802 h 1097785"/>
              <a:gd name="connsiteX2169" fmla="*/ 442572 w 7225960"/>
              <a:gd name="connsiteY2169" fmla="*/ 12873 h 1097785"/>
              <a:gd name="connsiteX2170" fmla="*/ 351522 w 7225960"/>
              <a:gd name="connsiteY2170" fmla="*/ 3896 h 1097785"/>
              <a:gd name="connsiteX2171" fmla="*/ 357215 w 7225960"/>
              <a:gd name="connsiteY2171" fmla="*/ 3896 h 1097785"/>
              <a:gd name="connsiteX2172" fmla="*/ 357926 w 7225960"/>
              <a:gd name="connsiteY2172" fmla="*/ 7454 h 1097785"/>
              <a:gd name="connsiteX2173" fmla="*/ 358282 w 7225960"/>
              <a:gd name="connsiteY2173" fmla="*/ 6031 h 1097785"/>
              <a:gd name="connsiteX2174" fmla="*/ 358638 w 7225960"/>
              <a:gd name="connsiteY2174" fmla="*/ 5319 h 1097785"/>
              <a:gd name="connsiteX2175" fmla="*/ 358994 w 7225960"/>
              <a:gd name="connsiteY2175" fmla="*/ 8877 h 1097785"/>
              <a:gd name="connsiteX2176" fmla="*/ 357926 w 7225960"/>
              <a:gd name="connsiteY2176" fmla="*/ 11012 h 1097785"/>
              <a:gd name="connsiteX2177" fmla="*/ 354368 w 7225960"/>
              <a:gd name="connsiteY2177" fmla="*/ 7454 h 1097785"/>
              <a:gd name="connsiteX2178" fmla="*/ 354368 w 7225960"/>
              <a:gd name="connsiteY2178" fmla="*/ 18483 h 1097785"/>
              <a:gd name="connsiteX2179" fmla="*/ 351522 w 7225960"/>
              <a:gd name="connsiteY2179" fmla="*/ 27378 h 1097785"/>
              <a:gd name="connsiteX2180" fmla="*/ 353657 w 7225960"/>
              <a:gd name="connsiteY2180" fmla="*/ 28801 h 1097785"/>
              <a:gd name="connsiteX2181" fmla="*/ 354368 w 7225960"/>
              <a:gd name="connsiteY2181" fmla="*/ 33071 h 1097785"/>
              <a:gd name="connsiteX2182" fmla="*/ 350455 w 7225960"/>
              <a:gd name="connsiteY2182" fmla="*/ 31648 h 1097785"/>
              <a:gd name="connsiteX2183" fmla="*/ 349387 w 7225960"/>
              <a:gd name="connsiteY2183" fmla="*/ 25955 h 1097785"/>
              <a:gd name="connsiteX2184" fmla="*/ 351878 w 7225960"/>
              <a:gd name="connsiteY2184" fmla="*/ 17060 h 1097785"/>
              <a:gd name="connsiteX2185" fmla="*/ 351522 w 7225960"/>
              <a:gd name="connsiteY2185" fmla="*/ 3896 h 1097785"/>
              <a:gd name="connsiteX2186" fmla="*/ 185011 w 7225960"/>
              <a:gd name="connsiteY2186" fmla="*/ 3896 h 1097785"/>
              <a:gd name="connsiteX2187" fmla="*/ 182521 w 7225960"/>
              <a:gd name="connsiteY2187" fmla="*/ 7454 h 1097785"/>
              <a:gd name="connsiteX2188" fmla="*/ 185011 w 7225960"/>
              <a:gd name="connsiteY2188" fmla="*/ 9589 h 1097785"/>
              <a:gd name="connsiteX2189" fmla="*/ 164464 w 7225960"/>
              <a:gd name="connsiteY2189" fmla="*/ 3007 h 1097785"/>
              <a:gd name="connsiteX2190" fmla="*/ 164747 w 7225960"/>
              <a:gd name="connsiteY2190" fmla="*/ 3497 h 1097785"/>
              <a:gd name="connsiteX2191" fmla="*/ 163902 w 7225960"/>
              <a:gd name="connsiteY2191" fmla="*/ 3784 h 1097785"/>
              <a:gd name="connsiteX2192" fmla="*/ 270401 w 7225960"/>
              <a:gd name="connsiteY2192" fmla="*/ 1761 h 1097785"/>
              <a:gd name="connsiteX2193" fmla="*/ 276094 w 7225960"/>
              <a:gd name="connsiteY2193" fmla="*/ 1761 h 1097785"/>
              <a:gd name="connsiteX2194" fmla="*/ 276806 w 7225960"/>
              <a:gd name="connsiteY2194" fmla="*/ 7454 h 1097785"/>
              <a:gd name="connsiteX2195" fmla="*/ 275382 w 7225960"/>
              <a:gd name="connsiteY2195" fmla="*/ 7098 h 1097785"/>
              <a:gd name="connsiteX2196" fmla="*/ 274671 w 7225960"/>
              <a:gd name="connsiteY2196" fmla="*/ 5319 h 1097785"/>
              <a:gd name="connsiteX2197" fmla="*/ 273248 w 7225960"/>
              <a:gd name="connsiteY2197" fmla="*/ 6031 h 1097785"/>
              <a:gd name="connsiteX2198" fmla="*/ 275027 w 7225960"/>
              <a:gd name="connsiteY2198" fmla="*/ 13147 h 1097785"/>
              <a:gd name="connsiteX2199" fmla="*/ 274671 w 7225960"/>
              <a:gd name="connsiteY2199" fmla="*/ 20262 h 1097785"/>
              <a:gd name="connsiteX2200" fmla="*/ 272180 w 7225960"/>
              <a:gd name="connsiteY2200" fmla="*/ 12791 h 1097785"/>
              <a:gd name="connsiteX2201" fmla="*/ 268978 w 7225960"/>
              <a:gd name="connsiteY2201" fmla="*/ 6031 h 1097785"/>
              <a:gd name="connsiteX2202" fmla="*/ 270401 w 7225960"/>
              <a:gd name="connsiteY2202" fmla="*/ 1761 h 1097785"/>
              <a:gd name="connsiteX2203" fmla="*/ 425230 w 7225960"/>
              <a:gd name="connsiteY2203" fmla="*/ 0 h 1097785"/>
              <a:gd name="connsiteX2204" fmla="*/ 431322 w 7225960"/>
              <a:gd name="connsiteY2204" fmla="*/ 0 h 1097785"/>
              <a:gd name="connsiteX2205" fmla="*/ 432643 w 7225960"/>
              <a:gd name="connsiteY2205" fmla="*/ 1761 h 1097785"/>
              <a:gd name="connsiteX2206" fmla="*/ 431762 w 7225960"/>
              <a:gd name="connsiteY2206" fmla="*/ 0 h 1097785"/>
              <a:gd name="connsiteX2207" fmla="*/ 442074 w 7225960"/>
              <a:gd name="connsiteY2207" fmla="*/ 0 h 1097785"/>
              <a:gd name="connsiteX2208" fmla="*/ 442249 w 7225960"/>
              <a:gd name="connsiteY2208" fmla="*/ 1050 h 1097785"/>
              <a:gd name="connsiteX2209" fmla="*/ 442572 w 7225960"/>
              <a:gd name="connsiteY2209" fmla="*/ 2986 h 1097785"/>
              <a:gd name="connsiteX2210" fmla="*/ 442572 w 7225960"/>
              <a:gd name="connsiteY2210" fmla="*/ 0 h 1097785"/>
              <a:gd name="connsiteX2211" fmla="*/ 7225960 w 7225960"/>
              <a:gd name="connsiteY2211" fmla="*/ 0 h 1097785"/>
              <a:gd name="connsiteX2212" fmla="*/ 7225960 w 7225960"/>
              <a:gd name="connsiteY2212" fmla="*/ 1097785 h 1097785"/>
              <a:gd name="connsiteX2213" fmla="*/ 425173 w 7225960"/>
              <a:gd name="connsiteY2213" fmla="*/ 1097785 h 1097785"/>
              <a:gd name="connsiteX2214" fmla="*/ 424104 w 7225960"/>
              <a:gd name="connsiteY2214" fmla="*/ 1093332 h 1097785"/>
              <a:gd name="connsiteX2215" fmla="*/ 424104 w 7225960"/>
              <a:gd name="connsiteY2215" fmla="*/ 1097785 h 1097785"/>
              <a:gd name="connsiteX2216" fmla="*/ 401424 w 7225960"/>
              <a:gd name="connsiteY2216" fmla="*/ 1097785 h 1097785"/>
              <a:gd name="connsiteX2217" fmla="*/ 401333 w 7225960"/>
              <a:gd name="connsiteY2217" fmla="*/ 1096534 h 1097785"/>
              <a:gd name="connsiteX2218" fmla="*/ 399910 w 7225960"/>
              <a:gd name="connsiteY2218" fmla="*/ 1078389 h 1097785"/>
              <a:gd name="connsiteX2219" fmla="*/ 399554 w 7225960"/>
              <a:gd name="connsiteY2219" fmla="*/ 1072696 h 1097785"/>
              <a:gd name="connsiteX2220" fmla="*/ 399198 w 7225960"/>
              <a:gd name="connsiteY2220" fmla="*/ 1075542 h 1097785"/>
              <a:gd name="connsiteX2221" fmla="*/ 399554 w 7225960"/>
              <a:gd name="connsiteY2221" fmla="*/ 1095822 h 1097785"/>
              <a:gd name="connsiteX2222" fmla="*/ 399658 w 7225960"/>
              <a:gd name="connsiteY2222" fmla="*/ 1097785 h 1097785"/>
              <a:gd name="connsiteX2223" fmla="*/ 157551 w 7225960"/>
              <a:gd name="connsiteY2223" fmla="*/ 1097785 h 1097785"/>
              <a:gd name="connsiteX2224" fmla="*/ 160106 w 7225960"/>
              <a:gd name="connsiteY2224" fmla="*/ 1086928 h 1097785"/>
              <a:gd name="connsiteX2225" fmla="*/ 158683 w 7225960"/>
              <a:gd name="connsiteY2225" fmla="*/ 1073408 h 1097785"/>
              <a:gd name="connsiteX2226" fmla="*/ 157259 w 7225960"/>
              <a:gd name="connsiteY2226" fmla="*/ 1086572 h 1097785"/>
              <a:gd name="connsiteX2227" fmla="*/ 157259 w 7225960"/>
              <a:gd name="connsiteY2227" fmla="*/ 1097785 h 1097785"/>
              <a:gd name="connsiteX2228" fmla="*/ 82 w 7225960"/>
              <a:gd name="connsiteY2228" fmla="*/ 1097785 h 1097785"/>
              <a:gd name="connsiteX2229" fmla="*/ 711 w 7225960"/>
              <a:gd name="connsiteY2229" fmla="*/ 956708 h 1097785"/>
              <a:gd name="connsiteX2230" fmla="*/ 56570 w 7225960"/>
              <a:gd name="connsiteY2230" fmla="*/ 865269 h 1097785"/>
              <a:gd name="connsiteX2231" fmla="*/ 106737 w 7225960"/>
              <a:gd name="connsiteY2231" fmla="*/ 781658 h 1097785"/>
              <a:gd name="connsiteX2232" fmla="*/ 106381 w 7225960"/>
              <a:gd name="connsiteY2232" fmla="*/ 785572 h 1097785"/>
              <a:gd name="connsiteX2233" fmla="*/ 106025 w 7225960"/>
              <a:gd name="connsiteY2233" fmla="*/ 790197 h 1097785"/>
              <a:gd name="connsiteX2234" fmla="*/ 110295 w 7225960"/>
              <a:gd name="connsiteY2234" fmla="*/ 776677 h 1097785"/>
              <a:gd name="connsiteX2235" fmla="*/ 148009 w 7225960"/>
              <a:gd name="connsiteY2235" fmla="*/ 713346 h 1097785"/>
              <a:gd name="connsiteX2236" fmla="*/ 182165 w 7225960"/>
              <a:gd name="connsiteY2236" fmla="*/ 655707 h 1097785"/>
              <a:gd name="connsiteX2237" fmla="*/ 185011 w 7225960"/>
              <a:gd name="connsiteY2237" fmla="*/ 659977 h 1097785"/>
              <a:gd name="connsiteX2238" fmla="*/ 183588 w 7225960"/>
              <a:gd name="connsiteY2238" fmla="*/ 653573 h 1097785"/>
              <a:gd name="connsiteX2239" fmla="*/ 225571 w 7225960"/>
              <a:gd name="connsiteY2239" fmla="*/ 582058 h 1097785"/>
              <a:gd name="connsiteX2240" fmla="*/ 261151 w 7225960"/>
              <a:gd name="connsiteY2240" fmla="*/ 521218 h 1097785"/>
              <a:gd name="connsiteX2241" fmla="*/ 261151 w 7225960"/>
              <a:gd name="connsiteY2241" fmla="*/ 522641 h 1097785"/>
              <a:gd name="connsiteX2242" fmla="*/ 263641 w 7225960"/>
              <a:gd name="connsiteY2242" fmla="*/ 524064 h 1097785"/>
              <a:gd name="connsiteX2243" fmla="*/ 266843 w 7225960"/>
              <a:gd name="connsiteY2243" fmla="*/ 522641 h 1097785"/>
              <a:gd name="connsiteX2244" fmla="*/ 265420 w 7225960"/>
              <a:gd name="connsiteY2244" fmla="*/ 518372 h 1097785"/>
              <a:gd name="connsiteX2245" fmla="*/ 265420 w 7225960"/>
              <a:gd name="connsiteY2245" fmla="*/ 512679 h 1097785"/>
              <a:gd name="connsiteX2246" fmla="*/ 275738 w 7225960"/>
              <a:gd name="connsiteY2246" fmla="*/ 496313 h 1097785"/>
              <a:gd name="connsiteX2247" fmla="*/ 284633 w 7225960"/>
              <a:gd name="connsiteY2247" fmla="*/ 479946 h 1097785"/>
              <a:gd name="connsiteX2248" fmla="*/ 284633 w 7225960"/>
              <a:gd name="connsiteY2248" fmla="*/ 493466 h 1097785"/>
              <a:gd name="connsiteX2249" fmla="*/ 287479 w 7225960"/>
              <a:gd name="connsiteY2249" fmla="*/ 493466 h 1097785"/>
              <a:gd name="connsiteX2250" fmla="*/ 287479 w 7225960"/>
              <a:gd name="connsiteY2250" fmla="*/ 506275 h 1097785"/>
              <a:gd name="connsiteX2251" fmla="*/ 290326 w 7225960"/>
              <a:gd name="connsiteY2251" fmla="*/ 515525 h 1097785"/>
              <a:gd name="connsiteX2252" fmla="*/ 291749 w 7225960"/>
              <a:gd name="connsiteY2252" fmla="*/ 500938 h 1097785"/>
              <a:gd name="connsiteX2253" fmla="*/ 289614 w 7225960"/>
              <a:gd name="connsiteY2253" fmla="*/ 482792 h 1097785"/>
              <a:gd name="connsiteX2254" fmla="*/ 287479 w 7225960"/>
              <a:gd name="connsiteY2254" fmla="*/ 486350 h 1097785"/>
              <a:gd name="connsiteX2255" fmla="*/ 287124 w 7225960"/>
              <a:gd name="connsiteY2255" fmla="*/ 481013 h 1097785"/>
              <a:gd name="connsiteX2256" fmla="*/ 287479 w 7225960"/>
              <a:gd name="connsiteY2256" fmla="*/ 475677 h 1097785"/>
              <a:gd name="connsiteX2257" fmla="*/ 293528 w 7225960"/>
              <a:gd name="connsiteY2257" fmla="*/ 463935 h 1097785"/>
              <a:gd name="connsiteX2258" fmla="*/ 299576 w 7225960"/>
              <a:gd name="connsiteY2258" fmla="*/ 452906 h 1097785"/>
              <a:gd name="connsiteX2259" fmla="*/ 300288 w 7225960"/>
              <a:gd name="connsiteY2259" fmla="*/ 456464 h 1097785"/>
              <a:gd name="connsiteX2260" fmla="*/ 300999 w 7225960"/>
              <a:gd name="connsiteY2260" fmla="*/ 459310 h 1097785"/>
              <a:gd name="connsiteX2261" fmla="*/ 301355 w 7225960"/>
              <a:gd name="connsiteY2261" fmla="*/ 455041 h 1097785"/>
              <a:gd name="connsiteX2262" fmla="*/ 300999 w 7225960"/>
              <a:gd name="connsiteY2262" fmla="*/ 450060 h 1097785"/>
              <a:gd name="connsiteX2263" fmla="*/ 304557 w 7225960"/>
              <a:gd name="connsiteY2263" fmla="*/ 442944 h 1097785"/>
              <a:gd name="connsiteX2264" fmla="*/ 306692 w 7225960"/>
              <a:gd name="connsiteY2264" fmla="*/ 460378 h 1097785"/>
              <a:gd name="connsiteX2265" fmla="*/ 305981 w 7225960"/>
              <a:gd name="connsiteY2265" fmla="*/ 477811 h 1097785"/>
              <a:gd name="connsiteX2266" fmla="*/ 308115 w 7225960"/>
              <a:gd name="connsiteY2266" fmla="*/ 478879 h 1097785"/>
              <a:gd name="connsiteX2267" fmla="*/ 310250 w 7225960"/>
              <a:gd name="connsiteY2267" fmla="*/ 479234 h 1097785"/>
              <a:gd name="connsiteX2268" fmla="*/ 307404 w 7225960"/>
              <a:gd name="connsiteY2268" fmla="*/ 493110 h 1097785"/>
              <a:gd name="connsiteX2269" fmla="*/ 307048 w 7225960"/>
              <a:gd name="connsiteY2269" fmla="*/ 510544 h 1097785"/>
              <a:gd name="connsiteX2270" fmla="*/ 308471 w 7225960"/>
              <a:gd name="connsiteY2270" fmla="*/ 529045 h 1097785"/>
              <a:gd name="connsiteX2271" fmla="*/ 310250 w 7225960"/>
              <a:gd name="connsiteY2271" fmla="*/ 545412 h 1097785"/>
              <a:gd name="connsiteX2272" fmla="*/ 307759 w 7225960"/>
              <a:gd name="connsiteY2272" fmla="*/ 572808 h 1097785"/>
              <a:gd name="connsiteX2273" fmla="*/ 305269 w 7225960"/>
              <a:gd name="connsiteY2273" fmla="*/ 599492 h 1097785"/>
              <a:gd name="connsiteX2274" fmla="*/ 303134 w 7225960"/>
              <a:gd name="connsiteY2274" fmla="*/ 605897 h 1097785"/>
              <a:gd name="connsiteX2275" fmla="*/ 303846 w 7225960"/>
              <a:gd name="connsiteY2275" fmla="*/ 613724 h 1097785"/>
              <a:gd name="connsiteX2276" fmla="*/ 309183 w 7225960"/>
              <a:gd name="connsiteY2276" fmla="*/ 607320 h 1097785"/>
              <a:gd name="connsiteX2277" fmla="*/ 310250 w 7225960"/>
              <a:gd name="connsiteY2277" fmla="*/ 594867 h 1097785"/>
              <a:gd name="connsiteX2278" fmla="*/ 310962 w 7225960"/>
              <a:gd name="connsiteY2278" fmla="*/ 582058 h 1097785"/>
              <a:gd name="connsiteX2279" fmla="*/ 315231 w 7225960"/>
              <a:gd name="connsiteY2279" fmla="*/ 573875 h 1097785"/>
              <a:gd name="connsiteX2280" fmla="*/ 317010 w 7225960"/>
              <a:gd name="connsiteY2280" fmla="*/ 529757 h 1097785"/>
              <a:gd name="connsiteX2281" fmla="*/ 317366 w 7225960"/>
              <a:gd name="connsiteY2281" fmla="*/ 482792 h 1097785"/>
              <a:gd name="connsiteX2282" fmla="*/ 318433 w 7225960"/>
              <a:gd name="connsiteY2282" fmla="*/ 490620 h 1097785"/>
              <a:gd name="connsiteX2283" fmla="*/ 318789 w 7225960"/>
              <a:gd name="connsiteY2283" fmla="*/ 497736 h 1097785"/>
              <a:gd name="connsiteX2284" fmla="*/ 319501 w 7225960"/>
              <a:gd name="connsiteY2284" fmla="*/ 486350 h 1097785"/>
              <a:gd name="connsiteX2285" fmla="*/ 320924 w 7225960"/>
              <a:gd name="connsiteY2285" fmla="*/ 475677 h 1097785"/>
              <a:gd name="connsiteX2286" fmla="*/ 320568 w 7225960"/>
              <a:gd name="connsiteY2286" fmla="*/ 472474 h 1097785"/>
              <a:gd name="connsiteX2287" fmla="*/ 319501 w 7225960"/>
              <a:gd name="connsiteY2287" fmla="*/ 466426 h 1097785"/>
              <a:gd name="connsiteX2288" fmla="*/ 321635 w 7225960"/>
              <a:gd name="connsiteY2288" fmla="*/ 463224 h 1097785"/>
              <a:gd name="connsiteX2289" fmla="*/ 320924 w 7225960"/>
              <a:gd name="connsiteY2289" fmla="*/ 458243 h 1097785"/>
              <a:gd name="connsiteX2290" fmla="*/ 319501 w 7225960"/>
              <a:gd name="connsiteY2290" fmla="*/ 453617 h 1097785"/>
              <a:gd name="connsiteX2291" fmla="*/ 320212 w 7225960"/>
              <a:gd name="connsiteY2291" fmla="*/ 450060 h 1097785"/>
              <a:gd name="connsiteX2292" fmla="*/ 317010 w 7225960"/>
              <a:gd name="connsiteY2292" fmla="*/ 438318 h 1097785"/>
              <a:gd name="connsiteX2293" fmla="*/ 314520 w 7225960"/>
              <a:gd name="connsiteY2293" fmla="*/ 424442 h 1097785"/>
              <a:gd name="connsiteX2294" fmla="*/ 319501 w 7225960"/>
              <a:gd name="connsiteY2294" fmla="*/ 414836 h 1097785"/>
              <a:gd name="connsiteX2295" fmla="*/ 323770 w 7225960"/>
              <a:gd name="connsiteY2295" fmla="*/ 405941 h 1097785"/>
              <a:gd name="connsiteX2296" fmla="*/ 326972 w 7225960"/>
              <a:gd name="connsiteY2296" fmla="*/ 399181 h 1097785"/>
              <a:gd name="connsiteX2297" fmla="*/ 330174 w 7225960"/>
              <a:gd name="connsiteY2297" fmla="*/ 391710 h 1097785"/>
              <a:gd name="connsiteX2298" fmla="*/ 338713 w 7225960"/>
              <a:gd name="connsiteY2298" fmla="*/ 430491 h 1097785"/>
              <a:gd name="connsiteX2299" fmla="*/ 339425 w 7225960"/>
              <a:gd name="connsiteY2299" fmla="*/ 472119 h 1097785"/>
              <a:gd name="connsiteX2300" fmla="*/ 340137 w 7225960"/>
              <a:gd name="connsiteY2300" fmla="*/ 475321 h 1097785"/>
              <a:gd name="connsiteX2301" fmla="*/ 341560 w 7225960"/>
              <a:gd name="connsiteY2301" fmla="*/ 477100 h 1097785"/>
              <a:gd name="connsiteX2302" fmla="*/ 340492 w 7225960"/>
              <a:gd name="connsiteY2302" fmla="*/ 497736 h 1097785"/>
              <a:gd name="connsiteX2303" fmla="*/ 348676 w 7225960"/>
              <a:gd name="connsiteY2303" fmla="*/ 511967 h 1097785"/>
              <a:gd name="connsiteX2304" fmla="*/ 349387 w 7225960"/>
              <a:gd name="connsiteY2304" fmla="*/ 518016 h 1097785"/>
              <a:gd name="connsiteX2305" fmla="*/ 351522 w 7225960"/>
              <a:gd name="connsiteY2305" fmla="*/ 522641 h 1097785"/>
              <a:gd name="connsiteX2306" fmla="*/ 357215 w 7225960"/>
              <a:gd name="connsiteY2306" fmla="*/ 516948 h 1097785"/>
              <a:gd name="connsiteX2307" fmla="*/ 356503 w 7225960"/>
              <a:gd name="connsiteY2307" fmla="*/ 510188 h 1097785"/>
              <a:gd name="connsiteX2308" fmla="*/ 357215 w 7225960"/>
              <a:gd name="connsiteY2308" fmla="*/ 502717 h 1097785"/>
              <a:gd name="connsiteX2309" fmla="*/ 355080 w 7225960"/>
              <a:gd name="connsiteY2309" fmla="*/ 497024 h 1097785"/>
              <a:gd name="connsiteX2310" fmla="*/ 352945 w 7225960"/>
              <a:gd name="connsiteY2310" fmla="*/ 491331 h 1097785"/>
              <a:gd name="connsiteX2311" fmla="*/ 349387 w 7225960"/>
              <a:gd name="connsiteY2311" fmla="*/ 454685 h 1097785"/>
              <a:gd name="connsiteX2312" fmla="*/ 347964 w 7225960"/>
              <a:gd name="connsiteY2312" fmla="*/ 417327 h 1097785"/>
              <a:gd name="connsiteX2313" fmla="*/ 349743 w 7225960"/>
              <a:gd name="connsiteY2313" fmla="*/ 416259 h 1097785"/>
              <a:gd name="connsiteX2314" fmla="*/ 352233 w 7225960"/>
              <a:gd name="connsiteY2314" fmla="*/ 415192 h 1097785"/>
              <a:gd name="connsiteX2315" fmla="*/ 349387 w 7225960"/>
              <a:gd name="connsiteY2315" fmla="*/ 384238 h 1097785"/>
              <a:gd name="connsiteX2316" fmla="*/ 346541 w 7225960"/>
              <a:gd name="connsiteY2316" fmla="*/ 350438 h 1097785"/>
              <a:gd name="connsiteX2317" fmla="*/ 347964 w 7225960"/>
              <a:gd name="connsiteY2317" fmla="*/ 346880 h 1097785"/>
              <a:gd name="connsiteX2318" fmla="*/ 349387 w 7225960"/>
              <a:gd name="connsiteY2318" fmla="*/ 346880 h 1097785"/>
              <a:gd name="connsiteX2319" fmla="*/ 350810 w 7225960"/>
              <a:gd name="connsiteY2319" fmla="*/ 346168 h 1097785"/>
              <a:gd name="connsiteX2320" fmla="*/ 353301 w 7225960"/>
              <a:gd name="connsiteY2320" fmla="*/ 361467 h 1097785"/>
              <a:gd name="connsiteX2321" fmla="*/ 354368 w 7225960"/>
              <a:gd name="connsiteY2321" fmla="*/ 376055 h 1097785"/>
              <a:gd name="connsiteX2322" fmla="*/ 356859 w 7225960"/>
              <a:gd name="connsiteY2322" fmla="*/ 382459 h 1097785"/>
              <a:gd name="connsiteX2323" fmla="*/ 357215 w 7225960"/>
              <a:gd name="connsiteY2323" fmla="*/ 388152 h 1097785"/>
              <a:gd name="connsiteX2324" fmla="*/ 355436 w 7225960"/>
              <a:gd name="connsiteY2324" fmla="*/ 394556 h 1097785"/>
              <a:gd name="connsiteX2325" fmla="*/ 353657 w 7225960"/>
              <a:gd name="connsiteY2325" fmla="*/ 400960 h 1097785"/>
              <a:gd name="connsiteX2326" fmla="*/ 354368 w 7225960"/>
              <a:gd name="connsiteY2326" fmla="*/ 421240 h 1097785"/>
              <a:gd name="connsiteX2327" fmla="*/ 357926 w 7225960"/>
              <a:gd name="connsiteY2327" fmla="*/ 442944 h 1097785"/>
              <a:gd name="connsiteX2328" fmla="*/ 357215 w 7225960"/>
              <a:gd name="connsiteY2328" fmla="*/ 446857 h 1097785"/>
              <a:gd name="connsiteX2329" fmla="*/ 355791 w 7225960"/>
              <a:gd name="connsiteY2329" fmla="*/ 450060 h 1097785"/>
              <a:gd name="connsiteX2330" fmla="*/ 360061 w 7225960"/>
              <a:gd name="connsiteY2330" fmla="*/ 452194 h 1097785"/>
              <a:gd name="connsiteX2331" fmla="*/ 364330 w 7225960"/>
              <a:gd name="connsiteY2331" fmla="*/ 470340 h 1097785"/>
              <a:gd name="connsiteX2332" fmla="*/ 365754 w 7225960"/>
              <a:gd name="connsiteY2332" fmla="*/ 488485 h 1097785"/>
              <a:gd name="connsiteX2333" fmla="*/ 363975 w 7225960"/>
              <a:gd name="connsiteY2333" fmla="*/ 485639 h 1097785"/>
              <a:gd name="connsiteX2334" fmla="*/ 360773 w 7225960"/>
              <a:gd name="connsiteY2334" fmla="*/ 486350 h 1097785"/>
              <a:gd name="connsiteX2335" fmla="*/ 360417 w 7225960"/>
              <a:gd name="connsiteY2335" fmla="*/ 479590 h 1097785"/>
              <a:gd name="connsiteX2336" fmla="*/ 360061 w 7225960"/>
              <a:gd name="connsiteY2336" fmla="*/ 473542 h 1097785"/>
              <a:gd name="connsiteX2337" fmla="*/ 355791 w 7225960"/>
              <a:gd name="connsiteY2337" fmla="*/ 483504 h 1097785"/>
              <a:gd name="connsiteX2338" fmla="*/ 359349 w 7225960"/>
              <a:gd name="connsiteY2338" fmla="*/ 485995 h 1097785"/>
              <a:gd name="connsiteX2339" fmla="*/ 360773 w 7225960"/>
              <a:gd name="connsiteY2339" fmla="*/ 495601 h 1097785"/>
              <a:gd name="connsiteX2340" fmla="*/ 361484 w 7225960"/>
              <a:gd name="connsiteY2340" fmla="*/ 492755 h 1097785"/>
              <a:gd name="connsiteX2341" fmla="*/ 361484 w 7225960"/>
              <a:gd name="connsiteY2341" fmla="*/ 488485 h 1097785"/>
              <a:gd name="connsiteX2342" fmla="*/ 363263 w 7225960"/>
              <a:gd name="connsiteY2342" fmla="*/ 490264 h 1097785"/>
              <a:gd name="connsiteX2343" fmla="*/ 365042 w 7225960"/>
              <a:gd name="connsiteY2343" fmla="*/ 491331 h 1097785"/>
              <a:gd name="connsiteX2344" fmla="*/ 366465 w 7225960"/>
              <a:gd name="connsiteY2344" fmla="*/ 499159 h 1097785"/>
              <a:gd name="connsiteX2345" fmla="*/ 370023 w 7225960"/>
              <a:gd name="connsiteY2345" fmla="*/ 504852 h 1097785"/>
              <a:gd name="connsiteX2346" fmla="*/ 372514 w 7225960"/>
              <a:gd name="connsiteY2346" fmla="*/ 527622 h 1097785"/>
              <a:gd name="connsiteX2347" fmla="*/ 375716 w 7225960"/>
              <a:gd name="connsiteY2347" fmla="*/ 549681 h 1097785"/>
              <a:gd name="connsiteX2348" fmla="*/ 377139 w 7225960"/>
              <a:gd name="connsiteY2348" fmla="*/ 555730 h 1097785"/>
              <a:gd name="connsiteX2349" fmla="*/ 381408 w 7225960"/>
              <a:gd name="connsiteY2349" fmla="*/ 559644 h 1097785"/>
              <a:gd name="connsiteX2350" fmla="*/ 379985 w 7225960"/>
              <a:gd name="connsiteY2350" fmla="*/ 543633 h 1097785"/>
              <a:gd name="connsiteX2351" fmla="*/ 379274 w 7225960"/>
              <a:gd name="connsiteY2351" fmla="*/ 529045 h 1097785"/>
              <a:gd name="connsiteX2352" fmla="*/ 378206 w 7225960"/>
              <a:gd name="connsiteY2352" fmla="*/ 529757 h 1097785"/>
              <a:gd name="connsiteX2353" fmla="*/ 377851 w 7225960"/>
              <a:gd name="connsiteY2353" fmla="*/ 531892 h 1097785"/>
              <a:gd name="connsiteX2354" fmla="*/ 374293 w 7225960"/>
              <a:gd name="connsiteY2354" fmla="*/ 518727 h 1097785"/>
              <a:gd name="connsiteX2355" fmla="*/ 373225 w 7225960"/>
              <a:gd name="connsiteY2355" fmla="*/ 505207 h 1097785"/>
              <a:gd name="connsiteX2356" fmla="*/ 372514 w 7225960"/>
              <a:gd name="connsiteY2356" fmla="*/ 491687 h 1097785"/>
              <a:gd name="connsiteX2357" fmla="*/ 370023 w 7225960"/>
              <a:gd name="connsiteY2357" fmla="*/ 479234 h 1097785"/>
              <a:gd name="connsiteX2358" fmla="*/ 371802 w 7225960"/>
              <a:gd name="connsiteY2358" fmla="*/ 480658 h 1097785"/>
              <a:gd name="connsiteX2359" fmla="*/ 374293 w 7225960"/>
              <a:gd name="connsiteY2359" fmla="*/ 482792 h 1097785"/>
              <a:gd name="connsiteX2360" fmla="*/ 374648 w 7225960"/>
              <a:gd name="connsiteY2360" fmla="*/ 479234 h 1097785"/>
              <a:gd name="connsiteX2361" fmla="*/ 372869 w 7225960"/>
              <a:gd name="connsiteY2361" fmla="*/ 475677 h 1097785"/>
              <a:gd name="connsiteX2362" fmla="*/ 371446 w 7225960"/>
              <a:gd name="connsiteY2362" fmla="*/ 476388 h 1097785"/>
              <a:gd name="connsiteX2363" fmla="*/ 370023 w 7225960"/>
              <a:gd name="connsiteY2363" fmla="*/ 477100 h 1097785"/>
              <a:gd name="connsiteX2364" fmla="*/ 367888 w 7225960"/>
              <a:gd name="connsiteY2364" fmla="*/ 455041 h 1097785"/>
              <a:gd name="connsiteX2365" fmla="*/ 367888 w 7225960"/>
              <a:gd name="connsiteY2365" fmla="*/ 435828 h 1097785"/>
              <a:gd name="connsiteX2366" fmla="*/ 373937 w 7225960"/>
              <a:gd name="connsiteY2366" fmla="*/ 466782 h 1097785"/>
              <a:gd name="connsiteX2367" fmla="*/ 380697 w 7225960"/>
              <a:gd name="connsiteY2367" fmla="*/ 497736 h 1097785"/>
              <a:gd name="connsiteX2368" fmla="*/ 382832 w 7225960"/>
              <a:gd name="connsiteY2368" fmla="*/ 496313 h 1097785"/>
              <a:gd name="connsiteX2369" fmla="*/ 385322 w 7225960"/>
              <a:gd name="connsiteY2369" fmla="*/ 525843 h 1097785"/>
              <a:gd name="connsiteX2370" fmla="*/ 386390 w 7225960"/>
              <a:gd name="connsiteY2370" fmla="*/ 555374 h 1097785"/>
              <a:gd name="connsiteX2371" fmla="*/ 392794 w 7225960"/>
              <a:gd name="connsiteY2371" fmla="*/ 586328 h 1097785"/>
              <a:gd name="connsiteX2372" fmla="*/ 394929 w 7225960"/>
              <a:gd name="connsiteY2372" fmla="*/ 620128 h 1097785"/>
              <a:gd name="connsiteX2373" fmla="*/ 397419 w 7225960"/>
              <a:gd name="connsiteY2373" fmla="*/ 636850 h 1097785"/>
              <a:gd name="connsiteX2374" fmla="*/ 399910 w 7225960"/>
              <a:gd name="connsiteY2374" fmla="*/ 653573 h 1097785"/>
              <a:gd name="connsiteX2375" fmla="*/ 400977 w 7225960"/>
              <a:gd name="connsiteY2375" fmla="*/ 646101 h 1097785"/>
              <a:gd name="connsiteX2376" fmla="*/ 399910 w 7225960"/>
              <a:gd name="connsiteY2376" fmla="*/ 636850 h 1097785"/>
              <a:gd name="connsiteX2377" fmla="*/ 398487 w 7225960"/>
              <a:gd name="connsiteY2377" fmla="*/ 627956 h 1097785"/>
              <a:gd name="connsiteX2378" fmla="*/ 398487 w 7225960"/>
              <a:gd name="connsiteY2378" fmla="*/ 621551 h 1097785"/>
              <a:gd name="connsiteX2379" fmla="*/ 399554 w 7225960"/>
              <a:gd name="connsiteY2379" fmla="*/ 619417 h 1097785"/>
              <a:gd name="connsiteX2380" fmla="*/ 397063 w 7225960"/>
              <a:gd name="connsiteY2380" fmla="*/ 617282 h 1097785"/>
              <a:gd name="connsiteX2381" fmla="*/ 394573 w 7225960"/>
              <a:gd name="connsiteY2381" fmla="*/ 566048 h 1097785"/>
              <a:gd name="connsiteX2382" fmla="*/ 389947 w 7225960"/>
              <a:gd name="connsiteY2382" fmla="*/ 519083 h 1097785"/>
              <a:gd name="connsiteX2383" fmla="*/ 387813 w 7225960"/>
              <a:gd name="connsiteY2383" fmla="*/ 510544 h 1097785"/>
              <a:gd name="connsiteX2384" fmla="*/ 385678 w 7225960"/>
              <a:gd name="connsiteY2384" fmla="*/ 502717 h 1097785"/>
              <a:gd name="connsiteX2385" fmla="*/ 382120 w 7225960"/>
              <a:gd name="connsiteY2385" fmla="*/ 474253 h 1097785"/>
              <a:gd name="connsiteX2386" fmla="*/ 380697 w 7225960"/>
              <a:gd name="connsiteY2386" fmla="*/ 444367 h 1097785"/>
              <a:gd name="connsiteX2387" fmla="*/ 378206 w 7225960"/>
              <a:gd name="connsiteY2387" fmla="*/ 421596 h 1097785"/>
              <a:gd name="connsiteX2388" fmla="*/ 375716 w 7225960"/>
              <a:gd name="connsiteY2388" fmla="*/ 397402 h 1097785"/>
              <a:gd name="connsiteX2389" fmla="*/ 375004 w 7225960"/>
              <a:gd name="connsiteY2389" fmla="*/ 399537 h 1097785"/>
              <a:gd name="connsiteX2390" fmla="*/ 374293 w 7225960"/>
              <a:gd name="connsiteY2390" fmla="*/ 400960 h 1097785"/>
              <a:gd name="connsiteX2391" fmla="*/ 371091 w 7225960"/>
              <a:gd name="connsiteY2391" fmla="*/ 398470 h 1097785"/>
              <a:gd name="connsiteX2392" fmla="*/ 371446 w 7225960"/>
              <a:gd name="connsiteY2392" fmla="*/ 391710 h 1097785"/>
              <a:gd name="connsiteX2393" fmla="*/ 372869 w 7225960"/>
              <a:gd name="connsiteY2393" fmla="*/ 393133 h 1097785"/>
              <a:gd name="connsiteX2394" fmla="*/ 374293 w 7225960"/>
              <a:gd name="connsiteY2394" fmla="*/ 395268 h 1097785"/>
              <a:gd name="connsiteX2395" fmla="*/ 375004 w 7225960"/>
              <a:gd name="connsiteY2395" fmla="*/ 392065 h 1097785"/>
              <a:gd name="connsiteX2396" fmla="*/ 374648 w 7225960"/>
              <a:gd name="connsiteY2396" fmla="*/ 385305 h 1097785"/>
              <a:gd name="connsiteX2397" fmla="*/ 374293 w 7225960"/>
              <a:gd name="connsiteY2397" fmla="*/ 378545 h 1097785"/>
              <a:gd name="connsiteX2398" fmla="*/ 375716 w 7225960"/>
              <a:gd name="connsiteY2398" fmla="*/ 375343 h 1097785"/>
              <a:gd name="connsiteX2399" fmla="*/ 372158 w 7225960"/>
              <a:gd name="connsiteY2399" fmla="*/ 379257 h 1097785"/>
              <a:gd name="connsiteX2400" fmla="*/ 372158 w 7225960"/>
              <a:gd name="connsiteY2400" fmla="*/ 389575 h 1097785"/>
              <a:gd name="connsiteX2401" fmla="*/ 369667 w 7225960"/>
              <a:gd name="connsiteY2401" fmla="*/ 386729 h 1097785"/>
              <a:gd name="connsiteX2402" fmla="*/ 371446 w 7225960"/>
              <a:gd name="connsiteY2402" fmla="*/ 383882 h 1097785"/>
              <a:gd name="connsiteX2403" fmla="*/ 367888 w 7225960"/>
              <a:gd name="connsiteY2403" fmla="*/ 379613 h 1097785"/>
              <a:gd name="connsiteX2404" fmla="*/ 365042 w 7225960"/>
              <a:gd name="connsiteY2404" fmla="*/ 383882 h 1097785"/>
              <a:gd name="connsiteX2405" fmla="*/ 366465 w 7225960"/>
              <a:gd name="connsiteY2405" fmla="*/ 366093 h 1097785"/>
              <a:gd name="connsiteX2406" fmla="*/ 367888 w 7225960"/>
              <a:gd name="connsiteY2406" fmla="*/ 370718 h 1097785"/>
              <a:gd name="connsiteX2407" fmla="*/ 367888 w 7225960"/>
              <a:gd name="connsiteY2407" fmla="*/ 377478 h 1097785"/>
              <a:gd name="connsiteX2408" fmla="*/ 370379 w 7225960"/>
              <a:gd name="connsiteY2408" fmla="*/ 365025 h 1097785"/>
              <a:gd name="connsiteX2409" fmla="*/ 367888 w 7225960"/>
              <a:gd name="connsiteY2409" fmla="*/ 351861 h 1097785"/>
              <a:gd name="connsiteX2410" fmla="*/ 369312 w 7225960"/>
              <a:gd name="connsiteY2410" fmla="*/ 351505 h 1097785"/>
              <a:gd name="connsiteX2411" fmla="*/ 370735 w 7225960"/>
              <a:gd name="connsiteY2411" fmla="*/ 351149 h 1097785"/>
              <a:gd name="connsiteX2412" fmla="*/ 367888 w 7225960"/>
              <a:gd name="connsiteY2412" fmla="*/ 348303 h 1097785"/>
              <a:gd name="connsiteX2413" fmla="*/ 366821 w 7225960"/>
              <a:gd name="connsiteY2413" fmla="*/ 329090 h 1097785"/>
              <a:gd name="connsiteX2414" fmla="*/ 362196 w 7225960"/>
              <a:gd name="connsiteY2414" fmla="*/ 312724 h 1097785"/>
              <a:gd name="connsiteX2415" fmla="*/ 362907 w 7225960"/>
              <a:gd name="connsiteY2415" fmla="*/ 309877 h 1097785"/>
              <a:gd name="connsiteX2416" fmla="*/ 363619 w 7225960"/>
              <a:gd name="connsiteY2416" fmla="*/ 307031 h 1097785"/>
              <a:gd name="connsiteX2417" fmla="*/ 363619 w 7225960"/>
              <a:gd name="connsiteY2417" fmla="*/ 307743 h 1097785"/>
              <a:gd name="connsiteX2418" fmla="*/ 366465 w 7225960"/>
              <a:gd name="connsiteY2418" fmla="*/ 305608 h 1097785"/>
              <a:gd name="connsiteX2419" fmla="*/ 368956 w 7225960"/>
              <a:gd name="connsiteY2419" fmla="*/ 310589 h 1097785"/>
              <a:gd name="connsiteX2420" fmla="*/ 369312 w 7225960"/>
              <a:gd name="connsiteY2420" fmla="*/ 317705 h 1097785"/>
              <a:gd name="connsiteX2421" fmla="*/ 369667 w 7225960"/>
              <a:gd name="connsiteY2421" fmla="*/ 324465 h 1097785"/>
              <a:gd name="connsiteX2422" fmla="*/ 372158 w 7225960"/>
              <a:gd name="connsiteY2422" fmla="*/ 327667 h 1097785"/>
              <a:gd name="connsiteX2423" fmla="*/ 370735 w 7225960"/>
              <a:gd name="connsiteY2423" fmla="*/ 299915 h 1097785"/>
              <a:gd name="connsiteX2424" fmla="*/ 369312 w 7225960"/>
              <a:gd name="connsiteY2424" fmla="*/ 271452 h 1097785"/>
              <a:gd name="connsiteX2425" fmla="*/ 370735 w 7225960"/>
              <a:gd name="connsiteY2425" fmla="*/ 263624 h 1097785"/>
              <a:gd name="connsiteX2426" fmla="*/ 371091 w 7225960"/>
              <a:gd name="connsiteY2426" fmla="*/ 265048 h 1097785"/>
              <a:gd name="connsiteX2427" fmla="*/ 371446 w 7225960"/>
              <a:gd name="connsiteY2427" fmla="*/ 266471 h 1097785"/>
              <a:gd name="connsiteX2428" fmla="*/ 376427 w 7225960"/>
              <a:gd name="connsiteY2428" fmla="*/ 288174 h 1097785"/>
              <a:gd name="connsiteX2429" fmla="*/ 379274 w 7225960"/>
              <a:gd name="connsiteY2429" fmla="*/ 313435 h 1097785"/>
              <a:gd name="connsiteX2430" fmla="*/ 377495 w 7225960"/>
              <a:gd name="connsiteY2430" fmla="*/ 312368 h 1097785"/>
              <a:gd name="connsiteX2431" fmla="*/ 375004 w 7225960"/>
              <a:gd name="connsiteY2431" fmla="*/ 309877 h 1097785"/>
              <a:gd name="connsiteX2432" fmla="*/ 375004 w 7225960"/>
              <a:gd name="connsiteY2432" fmla="*/ 321619 h 1097785"/>
              <a:gd name="connsiteX2433" fmla="*/ 375004 w 7225960"/>
              <a:gd name="connsiteY2433" fmla="*/ 333360 h 1097785"/>
              <a:gd name="connsiteX2434" fmla="*/ 373581 w 7225960"/>
              <a:gd name="connsiteY2434" fmla="*/ 345457 h 1097785"/>
              <a:gd name="connsiteX2435" fmla="*/ 376427 w 7225960"/>
              <a:gd name="connsiteY2435" fmla="*/ 363246 h 1097785"/>
              <a:gd name="connsiteX2436" fmla="*/ 385322 w 7225960"/>
              <a:gd name="connsiteY2436" fmla="*/ 395979 h 1097785"/>
              <a:gd name="connsiteX2437" fmla="*/ 394929 w 7225960"/>
              <a:gd name="connsiteY2437" fmla="*/ 429424 h 1097785"/>
              <a:gd name="connsiteX2438" fmla="*/ 398487 w 7225960"/>
              <a:gd name="connsiteY2438" fmla="*/ 457887 h 1097785"/>
              <a:gd name="connsiteX2439" fmla="*/ 404179 w 7225960"/>
              <a:gd name="connsiteY2439" fmla="*/ 481369 h 1097785"/>
              <a:gd name="connsiteX2440" fmla="*/ 400977 w 7225960"/>
              <a:gd name="connsiteY2440" fmla="*/ 448281 h 1097785"/>
              <a:gd name="connsiteX2441" fmla="*/ 394929 w 7225960"/>
              <a:gd name="connsiteY2441" fmla="*/ 416615 h 1097785"/>
              <a:gd name="connsiteX2442" fmla="*/ 395996 w 7225960"/>
              <a:gd name="connsiteY2442" fmla="*/ 413413 h 1097785"/>
              <a:gd name="connsiteX2443" fmla="*/ 398487 w 7225960"/>
              <a:gd name="connsiteY2443" fmla="*/ 411634 h 1097785"/>
              <a:gd name="connsiteX2444" fmla="*/ 396352 w 7225960"/>
              <a:gd name="connsiteY2444" fmla="*/ 400604 h 1097785"/>
              <a:gd name="connsiteX2445" fmla="*/ 395640 w 7225960"/>
              <a:gd name="connsiteY2445" fmla="*/ 390286 h 1097785"/>
              <a:gd name="connsiteX2446" fmla="*/ 403112 w 7225960"/>
              <a:gd name="connsiteY2446" fmla="*/ 412346 h 1097785"/>
              <a:gd name="connsiteX2447" fmla="*/ 407737 w 7225960"/>
              <a:gd name="connsiteY2447" fmla="*/ 439386 h 1097785"/>
              <a:gd name="connsiteX2448" fmla="*/ 408093 w 7225960"/>
              <a:gd name="connsiteY2448" fmla="*/ 442232 h 1097785"/>
              <a:gd name="connsiteX2449" fmla="*/ 409872 w 7225960"/>
              <a:gd name="connsiteY2449" fmla="*/ 442944 h 1097785"/>
              <a:gd name="connsiteX2450" fmla="*/ 413074 w 7225960"/>
              <a:gd name="connsiteY2450" fmla="*/ 463935 h 1097785"/>
              <a:gd name="connsiteX2451" fmla="*/ 414853 w 7225960"/>
              <a:gd name="connsiteY2451" fmla="*/ 484927 h 1097785"/>
              <a:gd name="connsiteX2452" fmla="*/ 420901 w 7225960"/>
              <a:gd name="connsiteY2452" fmla="*/ 499870 h 1097785"/>
              <a:gd name="connsiteX2453" fmla="*/ 421969 w 7225960"/>
              <a:gd name="connsiteY2453" fmla="*/ 516948 h 1097785"/>
              <a:gd name="connsiteX2454" fmla="*/ 426950 w 7225960"/>
              <a:gd name="connsiteY2454" fmla="*/ 520506 h 1097785"/>
              <a:gd name="connsiteX2455" fmla="*/ 427306 w 7225960"/>
              <a:gd name="connsiteY2455" fmla="*/ 517660 h 1097785"/>
              <a:gd name="connsiteX2456" fmla="*/ 427661 w 7225960"/>
              <a:gd name="connsiteY2456" fmla="*/ 514102 h 1097785"/>
              <a:gd name="connsiteX2457" fmla="*/ 430864 w 7225960"/>
              <a:gd name="connsiteY2457" fmla="*/ 518372 h 1097785"/>
              <a:gd name="connsiteX2458" fmla="*/ 431219 w 7225960"/>
              <a:gd name="connsiteY2458" fmla="*/ 526199 h 1097785"/>
              <a:gd name="connsiteX2459" fmla="*/ 431931 w 7225960"/>
              <a:gd name="connsiteY2459" fmla="*/ 534027 h 1097785"/>
              <a:gd name="connsiteX2460" fmla="*/ 436200 w 7225960"/>
              <a:gd name="connsiteY2460" fmla="*/ 537584 h 1097785"/>
              <a:gd name="connsiteX2461" fmla="*/ 429796 w 7225960"/>
              <a:gd name="connsiteY2461" fmla="*/ 504852 h 1097785"/>
              <a:gd name="connsiteX2462" fmla="*/ 423392 w 7225960"/>
              <a:gd name="connsiteY2462" fmla="*/ 473542 h 1097785"/>
              <a:gd name="connsiteX2463" fmla="*/ 425171 w 7225960"/>
              <a:gd name="connsiteY2463" fmla="*/ 472474 h 1097785"/>
              <a:gd name="connsiteX2464" fmla="*/ 425527 w 7225960"/>
              <a:gd name="connsiteY2464" fmla="*/ 469984 h 1097785"/>
              <a:gd name="connsiteX2465" fmla="*/ 419834 w 7225960"/>
              <a:gd name="connsiteY2465" fmla="*/ 463935 h 1097785"/>
              <a:gd name="connsiteX2466" fmla="*/ 416988 w 7225960"/>
              <a:gd name="connsiteY2466" fmla="*/ 453617 h 1097785"/>
              <a:gd name="connsiteX2467" fmla="*/ 422680 w 7225960"/>
              <a:gd name="connsiteY2467" fmla="*/ 448992 h 1097785"/>
              <a:gd name="connsiteX2468" fmla="*/ 426950 w 7225960"/>
              <a:gd name="connsiteY2468" fmla="*/ 440809 h 1097785"/>
              <a:gd name="connsiteX2469" fmla="*/ 428017 w 7225960"/>
              <a:gd name="connsiteY2469" fmla="*/ 445790 h 1097785"/>
              <a:gd name="connsiteX2470" fmla="*/ 429085 w 7225960"/>
              <a:gd name="connsiteY2470" fmla="*/ 451483 h 1097785"/>
              <a:gd name="connsiteX2471" fmla="*/ 429440 w 7225960"/>
              <a:gd name="connsiteY2471" fmla="*/ 438674 h 1097785"/>
              <a:gd name="connsiteX2472" fmla="*/ 433354 w 7225960"/>
              <a:gd name="connsiteY2472" fmla="*/ 426577 h 1097785"/>
              <a:gd name="connsiteX2473" fmla="*/ 429796 w 7225960"/>
              <a:gd name="connsiteY2473" fmla="*/ 423731 h 1097785"/>
              <a:gd name="connsiteX2474" fmla="*/ 427661 w 7225960"/>
              <a:gd name="connsiteY2474" fmla="*/ 418750 h 1097785"/>
              <a:gd name="connsiteX2475" fmla="*/ 428373 w 7225960"/>
              <a:gd name="connsiteY2475" fmla="*/ 423731 h 1097785"/>
              <a:gd name="connsiteX2476" fmla="*/ 429085 w 7225960"/>
              <a:gd name="connsiteY2476" fmla="*/ 429424 h 1097785"/>
              <a:gd name="connsiteX2477" fmla="*/ 426238 w 7225960"/>
              <a:gd name="connsiteY2477" fmla="*/ 434405 h 1097785"/>
              <a:gd name="connsiteX2478" fmla="*/ 423392 w 7225960"/>
              <a:gd name="connsiteY2478" fmla="*/ 439386 h 1097785"/>
              <a:gd name="connsiteX2479" fmla="*/ 417699 w 7225960"/>
              <a:gd name="connsiteY2479" fmla="*/ 418394 h 1097785"/>
              <a:gd name="connsiteX2480" fmla="*/ 419122 w 7225960"/>
              <a:gd name="connsiteY2480" fmla="*/ 396691 h 1097785"/>
              <a:gd name="connsiteX2481" fmla="*/ 411295 w 7225960"/>
              <a:gd name="connsiteY2481" fmla="*/ 381036 h 1097785"/>
              <a:gd name="connsiteX2482" fmla="*/ 410583 w 7225960"/>
              <a:gd name="connsiteY2482" fmla="*/ 360400 h 1097785"/>
              <a:gd name="connsiteX2483" fmla="*/ 412362 w 7225960"/>
              <a:gd name="connsiteY2483" fmla="*/ 365737 h 1097785"/>
              <a:gd name="connsiteX2484" fmla="*/ 414141 w 7225960"/>
              <a:gd name="connsiteY2484" fmla="*/ 371785 h 1097785"/>
              <a:gd name="connsiteX2485" fmla="*/ 412362 w 7225960"/>
              <a:gd name="connsiteY2485" fmla="*/ 357554 h 1097785"/>
              <a:gd name="connsiteX2486" fmla="*/ 412718 w 7225960"/>
              <a:gd name="connsiteY2486" fmla="*/ 341899 h 1097785"/>
              <a:gd name="connsiteX2487" fmla="*/ 406314 w 7225960"/>
              <a:gd name="connsiteY2487" fmla="*/ 314858 h 1097785"/>
              <a:gd name="connsiteX2488" fmla="*/ 404535 w 7225960"/>
              <a:gd name="connsiteY2488" fmla="*/ 316282 h 1097785"/>
              <a:gd name="connsiteX2489" fmla="*/ 401333 w 7225960"/>
              <a:gd name="connsiteY2489" fmla="*/ 315570 h 1097785"/>
              <a:gd name="connsiteX2490" fmla="*/ 397419 w 7225960"/>
              <a:gd name="connsiteY2490" fmla="*/ 304185 h 1097785"/>
              <a:gd name="connsiteX2491" fmla="*/ 395640 w 7225960"/>
              <a:gd name="connsiteY2491" fmla="*/ 289953 h 1097785"/>
              <a:gd name="connsiteX2492" fmla="*/ 400977 w 7225960"/>
              <a:gd name="connsiteY2492" fmla="*/ 297425 h 1097785"/>
              <a:gd name="connsiteX2493" fmla="*/ 402044 w 7225960"/>
              <a:gd name="connsiteY2493" fmla="*/ 309877 h 1097785"/>
              <a:gd name="connsiteX2494" fmla="*/ 404535 w 7225960"/>
              <a:gd name="connsiteY2494" fmla="*/ 306675 h 1097785"/>
              <a:gd name="connsiteX2495" fmla="*/ 407737 w 7225960"/>
              <a:gd name="connsiteY2495" fmla="*/ 307743 h 1097785"/>
              <a:gd name="connsiteX2496" fmla="*/ 403468 w 7225960"/>
              <a:gd name="connsiteY2496" fmla="*/ 300627 h 1097785"/>
              <a:gd name="connsiteX2497" fmla="*/ 404891 w 7225960"/>
              <a:gd name="connsiteY2497" fmla="*/ 298492 h 1097785"/>
              <a:gd name="connsiteX2498" fmla="*/ 404179 w 7225960"/>
              <a:gd name="connsiteY2498" fmla="*/ 294934 h 1097785"/>
              <a:gd name="connsiteX2499" fmla="*/ 403468 w 7225960"/>
              <a:gd name="connsiteY2499" fmla="*/ 298492 h 1097785"/>
              <a:gd name="connsiteX2500" fmla="*/ 400621 w 7225960"/>
              <a:gd name="connsiteY2500" fmla="*/ 289953 h 1097785"/>
              <a:gd name="connsiteX2501" fmla="*/ 402044 w 7225960"/>
              <a:gd name="connsiteY2501" fmla="*/ 289953 h 1097785"/>
              <a:gd name="connsiteX2502" fmla="*/ 403112 w 7225960"/>
              <a:gd name="connsiteY2502" fmla="*/ 288174 h 1097785"/>
              <a:gd name="connsiteX2503" fmla="*/ 404179 w 7225960"/>
              <a:gd name="connsiteY2503" fmla="*/ 287107 h 1097785"/>
              <a:gd name="connsiteX2504" fmla="*/ 404891 w 7225960"/>
              <a:gd name="connsiteY2504" fmla="*/ 289241 h 1097785"/>
              <a:gd name="connsiteX2505" fmla="*/ 402400 w 7225960"/>
              <a:gd name="connsiteY2505" fmla="*/ 272163 h 1097785"/>
              <a:gd name="connsiteX2506" fmla="*/ 396352 w 7225960"/>
              <a:gd name="connsiteY2506" fmla="*/ 255797 h 1097785"/>
              <a:gd name="connsiteX2507" fmla="*/ 395640 w 7225960"/>
              <a:gd name="connsiteY2507" fmla="*/ 258999 h 1097785"/>
              <a:gd name="connsiteX2508" fmla="*/ 396352 w 7225960"/>
              <a:gd name="connsiteY2508" fmla="*/ 262201 h 1097785"/>
              <a:gd name="connsiteX2509" fmla="*/ 391015 w 7225960"/>
              <a:gd name="connsiteY2509" fmla="*/ 249393 h 1097785"/>
              <a:gd name="connsiteX2510" fmla="*/ 388880 w 7225960"/>
              <a:gd name="connsiteY2510" fmla="*/ 231959 h 1097785"/>
              <a:gd name="connsiteX2511" fmla="*/ 387813 w 7225960"/>
              <a:gd name="connsiteY2511" fmla="*/ 212746 h 1097785"/>
              <a:gd name="connsiteX2512" fmla="*/ 385678 w 7225960"/>
              <a:gd name="connsiteY2512" fmla="*/ 195312 h 1097785"/>
              <a:gd name="connsiteX2513" fmla="*/ 390303 w 7225960"/>
              <a:gd name="connsiteY2513" fmla="*/ 210256 h 1097785"/>
              <a:gd name="connsiteX2514" fmla="*/ 394217 w 7225960"/>
              <a:gd name="connsiteY2514" fmla="*/ 224487 h 1097785"/>
              <a:gd name="connsiteX2515" fmla="*/ 391371 w 7225960"/>
              <a:gd name="connsiteY2515" fmla="*/ 225910 h 1097785"/>
              <a:gd name="connsiteX2516" fmla="*/ 392794 w 7225960"/>
              <a:gd name="connsiteY2516" fmla="*/ 240142 h 1097785"/>
              <a:gd name="connsiteX2517" fmla="*/ 395640 w 7225960"/>
              <a:gd name="connsiteY2517" fmla="*/ 250104 h 1097785"/>
              <a:gd name="connsiteX2518" fmla="*/ 395284 w 7225960"/>
              <a:gd name="connsiteY2518" fmla="*/ 246546 h 1097785"/>
              <a:gd name="connsiteX2519" fmla="*/ 394929 w 7225960"/>
              <a:gd name="connsiteY2519" fmla="*/ 242277 h 1097785"/>
              <a:gd name="connsiteX2520" fmla="*/ 397419 w 7225960"/>
              <a:gd name="connsiteY2520" fmla="*/ 249393 h 1097785"/>
              <a:gd name="connsiteX2521" fmla="*/ 398487 w 7225960"/>
              <a:gd name="connsiteY2521" fmla="*/ 258643 h 1097785"/>
              <a:gd name="connsiteX2522" fmla="*/ 405602 w 7225960"/>
              <a:gd name="connsiteY2522" fmla="*/ 269317 h 1097785"/>
              <a:gd name="connsiteX2523" fmla="*/ 406314 w 7225960"/>
              <a:gd name="connsiteY2523" fmla="*/ 263980 h 1097785"/>
              <a:gd name="connsiteX2524" fmla="*/ 405602 w 7225960"/>
              <a:gd name="connsiteY2524" fmla="*/ 257220 h 1097785"/>
              <a:gd name="connsiteX2525" fmla="*/ 402044 w 7225960"/>
              <a:gd name="connsiteY2525" fmla="*/ 255797 h 1097785"/>
              <a:gd name="connsiteX2526" fmla="*/ 398131 w 7225960"/>
              <a:gd name="connsiteY2526" fmla="*/ 234449 h 1097785"/>
              <a:gd name="connsiteX2527" fmla="*/ 396352 w 7225960"/>
              <a:gd name="connsiteY2527" fmla="*/ 213102 h 1097785"/>
              <a:gd name="connsiteX2528" fmla="*/ 399198 w 7225960"/>
              <a:gd name="connsiteY2528" fmla="*/ 220929 h 1097785"/>
              <a:gd name="connsiteX2529" fmla="*/ 400977 w 7225960"/>
              <a:gd name="connsiteY2529" fmla="*/ 220929 h 1097785"/>
              <a:gd name="connsiteX2530" fmla="*/ 402044 w 7225960"/>
              <a:gd name="connsiteY2530" fmla="*/ 220218 h 1097785"/>
              <a:gd name="connsiteX2531" fmla="*/ 405602 w 7225960"/>
              <a:gd name="connsiteY2531" fmla="*/ 229468 h 1097785"/>
              <a:gd name="connsiteX2532" fmla="*/ 408449 w 7225960"/>
              <a:gd name="connsiteY2532" fmla="*/ 240142 h 1097785"/>
              <a:gd name="connsiteX2533" fmla="*/ 410228 w 7225960"/>
              <a:gd name="connsiteY2533" fmla="*/ 237652 h 1097785"/>
              <a:gd name="connsiteX2534" fmla="*/ 412718 w 7225960"/>
              <a:gd name="connsiteY2534" fmla="*/ 236584 h 1097785"/>
              <a:gd name="connsiteX2535" fmla="*/ 413074 w 7225960"/>
              <a:gd name="connsiteY2535" fmla="*/ 241565 h 1097785"/>
              <a:gd name="connsiteX2536" fmla="*/ 413430 w 7225960"/>
              <a:gd name="connsiteY2536" fmla="*/ 247970 h 1097785"/>
              <a:gd name="connsiteX2537" fmla="*/ 414853 w 7225960"/>
              <a:gd name="connsiteY2537" fmla="*/ 248681 h 1097785"/>
              <a:gd name="connsiteX2538" fmla="*/ 416276 w 7225960"/>
              <a:gd name="connsiteY2538" fmla="*/ 247970 h 1097785"/>
              <a:gd name="connsiteX2539" fmla="*/ 419834 w 7225960"/>
              <a:gd name="connsiteY2539" fmla="*/ 265048 h 1097785"/>
              <a:gd name="connsiteX2540" fmla="*/ 424815 w 7225960"/>
              <a:gd name="connsiteY2540" fmla="*/ 279991 h 1097785"/>
              <a:gd name="connsiteX2541" fmla="*/ 423036 w 7225960"/>
              <a:gd name="connsiteY2541" fmla="*/ 258643 h 1097785"/>
              <a:gd name="connsiteX2542" fmla="*/ 419122 w 7225960"/>
              <a:gd name="connsiteY2542" fmla="*/ 237296 h 1097785"/>
              <a:gd name="connsiteX2543" fmla="*/ 421257 w 7225960"/>
              <a:gd name="connsiteY2543" fmla="*/ 239075 h 1097785"/>
              <a:gd name="connsiteX2544" fmla="*/ 421257 w 7225960"/>
              <a:gd name="connsiteY2544" fmla="*/ 242988 h 1097785"/>
              <a:gd name="connsiteX2545" fmla="*/ 421613 w 7225960"/>
              <a:gd name="connsiteY2545" fmla="*/ 246546 h 1097785"/>
              <a:gd name="connsiteX2546" fmla="*/ 424104 w 7225960"/>
              <a:gd name="connsiteY2546" fmla="*/ 247970 h 1097785"/>
              <a:gd name="connsiteX2547" fmla="*/ 423036 w 7225960"/>
              <a:gd name="connsiteY2547" fmla="*/ 240854 h 1097785"/>
              <a:gd name="connsiteX2548" fmla="*/ 421257 w 7225960"/>
              <a:gd name="connsiteY2548" fmla="*/ 233738 h 1097785"/>
              <a:gd name="connsiteX2549" fmla="*/ 424104 w 7225960"/>
              <a:gd name="connsiteY2549" fmla="*/ 233026 h 1097785"/>
              <a:gd name="connsiteX2550" fmla="*/ 424104 w 7225960"/>
              <a:gd name="connsiteY2550" fmla="*/ 226622 h 1097785"/>
              <a:gd name="connsiteX2551" fmla="*/ 420190 w 7225960"/>
              <a:gd name="connsiteY2551" fmla="*/ 224843 h 1097785"/>
              <a:gd name="connsiteX2552" fmla="*/ 416988 w 7225960"/>
              <a:gd name="connsiteY2552" fmla="*/ 220929 h 1097785"/>
              <a:gd name="connsiteX2553" fmla="*/ 419834 w 7225960"/>
              <a:gd name="connsiteY2553" fmla="*/ 221641 h 1097785"/>
              <a:gd name="connsiteX2554" fmla="*/ 416632 w 7225960"/>
              <a:gd name="connsiteY2554" fmla="*/ 196735 h 1097785"/>
              <a:gd name="connsiteX2555" fmla="*/ 411295 w 7225960"/>
              <a:gd name="connsiteY2555" fmla="*/ 171118 h 1097785"/>
              <a:gd name="connsiteX2556" fmla="*/ 414853 w 7225960"/>
              <a:gd name="connsiteY2556" fmla="*/ 170763 h 1097785"/>
              <a:gd name="connsiteX2557" fmla="*/ 418411 w 7225960"/>
              <a:gd name="connsiteY2557" fmla="*/ 169695 h 1097785"/>
              <a:gd name="connsiteX2558" fmla="*/ 426238 w 7225960"/>
              <a:gd name="connsiteY2558" fmla="*/ 184994 h 1097785"/>
              <a:gd name="connsiteX2559" fmla="*/ 434066 w 7225960"/>
              <a:gd name="connsiteY2559" fmla="*/ 200293 h 1097785"/>
              <a:gd name="connsiteX2560" fmla="*/ 430152 w 7225960"/>
              <a:gd name="connsiteY2560" fmla="*/ 186062 h 1097785"/>
              <a:gd name="connsiteX2561" fmla="*/ 425527 w 7225960"/>
              <a:gd name="connsiteY2561" fmla="*/ 172542 h 1097785"/>
              <a:gd name="connsiteX2562" fmla="*/ 427661 w 7225960"/>
              <a:gd name="connsiteY2562" fmla="*/ 172897 h 1097785"/>
              <a:gd name="connsiteX2563" fmla="*/ 429796 w 7225960"/>
              <a:gd name="connsiteY2563" fmla="*/ 174676 h 1097785"/>
              <a:gd name="connsiteX2564" fmla="*/ 428373 w 7225960"/>
              <a:gd name="connsiteY2564" fmla="*/ 166849 h 1097785"/>
              <a:gd name="connsiteX2565" fmla="*/ 427661 w 7225960"/>
              <a:gd name="connsiteY2565" fmla="*/ 158310 h 1097785"/>
              <a:gd name="connsiteX2566" fmla="*/ 424815 w 7225960"/>
              <a:gd name="connsiteY2566" fmla="*/ 157242 h 1097785"/>
              <a:gd name="connsiteX2567" fmla="*/ 422680 w 7225960"/>
              <a:gd name="connsiteY2567" fmla="*/ 156175 h 1097785"/>
              <a:gd name="connsiteX2568" fmla="*/ 421969 w 7225960"/>
              <a:gd name="connsiteY2568" fmla="*/ 149771 h 1097785"/>
              <a:gd name="connsiteX2569" fmla="*/ 424104 w 7225960"/>
              <a:gd name="connsiteY2569" fmla="*/ 144434 h 1097785"/>
              <a:gd name="connsiteX2570" fmla="*/ 423392 w 7225960"/>
              <a:gd name="connsiteY2570" fmla="*/ 137674 h 1097785"/>
              <a:gd name="connsiteX2571" fmla="*/ 430864 w 7225960"/>
              <a:gd name="connsiteY2571" fmla="*/ 154752 h 1097785"/>
              <a:gd name="connsiteX2572" fmla="*/ 435489 w 7225960"/>
              <a:gd name="connsiteY2572" fmla="*/ 174676 h 1097785"/>
              <a:gd name="connsiteX2573" fmla="*/ 433354 w 7225960"/>
              <a:gd name="connsiteY2573" fmla="*/ 170407 h 1097785"/>
              <a:gd name="connsiteX2574" fmla="*/ 430508 w 7225960"/>
              <a:gd name="connsiteY2574" fmla="*/ 167560 h 1097785"/>
              <a:gd name="connsiteX2575" fmla="*/ 430864 w 7225960"/>
              <a:gd name="connsiteY2575" fmla="*/ 170763 h 1097785"/>
              <a:gd name="connsiteX2576" fmla="*/ 432643 w 7225960"/>
              <a:gd name="connsiteY2576" fmla="*/ 174676 h 1097785"/>
              <a:gd name="connsiteX2577" fmla="*/ 433354 w 7225960"/>
              <a:gd name="connsiteY2577" fmla="*/ 178590 h 1097785"/>
              <a:gd name="connsiteX2578" fmla="*/ 430508 w 7225960"/>
              <a:gd name="connsiteY2578" fmla="*/ 181081 h 1097785"/>
              <a:gd name="connsiteX2579" fmla="*/ 436912 w 7225960"/>
              <a:gd name="connsiteY2579" fmla="*/ 193889 h 1097785"/>
              <a:gd name="connsiteX2580" fmla="*/ 441893 w 7225960"/>
              <a:gd name="connsiteY2580" fmla="*/ 208121 h 1097785"/>
              <a:gd name="connsiteX2581" fmla="*/ 438335 w 7225960"/>
              <a:gd name="connsiteY2581" fmla="*/ 208477 h 1097785"/>
              <a:gd name="connsiteX2582" fmla="*/ 436912 w 7225960"/>
              <a:gd name="connsiteY2582" fmla="*/ 205274 h 1097785"/>
              <a:gd name="connsiteX2583" fmla="*/ 434777 w 7225960"/>
              <a:gd name="connsiteY2583" fmla="*/ 205274 h 1097785"/>
              <a:gd name="connsiteX2584" fmla="*/ 430508 w 7225960"/>
              <a:gd name="connsiteY2584" fmla="*/ 204563 h 1097785"/>
              <a:gd name="connsiteX2585" fmla="*/ 428373 w 7225960"/>
              <a:gd name="connsiteY2585" fmla="*/ 209544 h 1097785"/>
              <a:gd name="connsiteX2586" fmla="*/ 430152 w 7225960"/>
              <a:gd name="connsiteY2586" fmla="*/ 225910 h 1097785"/>
              <a:gd name="connsiteX2587" fmla="*/ 434066 w 7225960"/>
              <a:gd name="connsiteY2587" fmla="*/ 240142 h 1097785"/>
              <a:gd name="connsiteX2588" fmla="*/ 439758 w 7225960"/>
              <a:gd name="connsiteY2588" fmla="*/ 246191 h 1097785"/>
              <a:gd name="connsiteX2589" fmla="*/ 442572 w 7225960"/>
              <a:gd name="connsiteY2589" fmla="*/ 256037 h 1097785"/>
              <a:gd name="connsiteX2590" fmla="*/ 442572 w 7225960"/>
              <a:gd name="connsiteY2590" fmla="*/ 217669 h 1097785"/>
              <a:gd name="connsiteX2591" fmla="*/ 441182 w 7225960"/>
              <a:gd name="connsiteY2591" fmla="*/ 210256 h 1097785"/>
              <a:gd name="connsiteX2592" fmla="*/ 442572 w 7225960"/>
              <a:gd name="connsiteY2592" fmla="*/ 213463 h 1097785"/>
              <a:gd name="connsiteX2593" fmla="*/ 442572 w 7225960"/>
              <a:gd name="connsiteY2593" fmla="*/ 128843 h 1097785"/>
              <a:gd name="connsiteX2594" fmla="*/ 441893 w 7225960"/>
              <a:gd name="connsiteY2594" fmla="*/ 127712 h 1097785"/>
              <a:gd name="connsiteX2595" fmla="*/ 442249 w 7225960"/>
              <a:gd name="connsiteY2595" fmla="*/ 123798 h 1097785"/>
              <a:gd name="connsiteX2596" fmla="*/ 442572 w 7225960"/>
              <a:gd name="connsiteY2596" fmla="*/ 119602 h 1097785"/>
              <a:gd name="connsiteX2597" fmla="*/ 442572 w 7225960"/>
              <a:gd name="connsiteY2597" fmla="*/ 119121 h 1097785"/>
              <a:gd name="connsiteX2598" fmla="*/ 440114 w 7225960"/>
              <a:gd name="connsiteY2598" fmla="*/ 115259 h 1097785"/>
              <a:gd name="connsiteX2599" fmla="*/ 436556 w 7225960"/>
              <a:gd name="connsiteY2599" fmla="*/ 111701 h 1097785"/>
              <a:gd name="connsiteX2600" fmla="*/ 434422 w 7225960"/>
              <a:gd name="connsiteY2600" fmla="*/ 107432 h 1097785"/>
              <a:gd name="connsiteX2601" fmla="*/ 436200 w 7225960"/>
              <a:gd name="connsiteY2601" fmla="*/ 99960 h 1097785"/>
              <a:gd name="connsiteX2602" fmla="*/ 439047 w 7225960"/>
              <a:gd name="connsiteY2602" fmla="*/ 103162 h 1097785"/>
              <a:gd name="connsiteX2603" fmla="*/ 442572 w 7225960"/>
              <a:gd name="connsiteY2603" fmla="*/ 105630 h 1097785"/>
              <a:gd name="connsiteX2604" fmla="*/ 442572 w 7225960"/>
              <a:gd name="connsiteY2604" fmla="*/ 105421 h 1097785"/>
              <a:gd name="connsiteX2605" fmla="*/ 441893 w 7225960"/>
              <a:gd name="connsiteY2605" fmla="*/ 100672 h 1097785"/>
              <a:gd name="connsiteX2606" fmla="*/ 442572 w 7225960"/>
              <a:gd name="connsiteY2606" fmla="*/ 100672 h 1097785"/>
              <a:gd name="connsiteX2607" fmla="*/ 442572 w 7225960"/>
              <a:gd name="connsiteY2607" fmla="*/ 67808 h 1097785"/>
              <a:gd name="connsiteX2608" fmla="*/ 438335 w 7225960"/>
              <a:gd name="connsiteY2608" fmla="*/ 64025 h 1097785"/>
              <a:gd name="connsiteX2609" fmla="*/ 436912 w 7225960"/>
              <a:gd name="connsiteY2609" fmla="*/ 45880 h 1097785"/>
              <a:gd name="connsiteX2610" fmla="*/ 431931 w 7225960"/>
              <a:gd name="connsiteY2610" fmla="*/ 38408 h 1097785"/>
              <a:gd name="connsiteX2611" fmla="*/ 430508 w 7225960"/>
              <a:gd name="connsiteY2611" fmla="*/ 25244 h 1097785"/>
              <a:gd name="connsiteX2612" fmla="*/ 432643 w 7225960"/>
              <a:gd name="connsiteY2612" fmla="*/ 25244 h 1097785"/>
              <a:gd name="connsiteX2613" fmla="*/ 435489 w 7225960"/>
              <a:gd name="connsiteY2613" fmla="*/ 25244 h 1097785"/>
              <a:gd name="connsiteX2614" fmla="*/ 431931 w 7225960"/>
              <a:gd name="connsiteY2614" fmla="*/ 15281 h 1097785"/>
              <a:gd name="connsiteX2615" fmla="*/ 432643 w 7225960"/>
              <a:gd name="connsiteY2615" fmla="*/ 6031 h 1097785"/>
              <a:gd name="connsiteX2616" fmla="*/ 430508 w 7225960"/>
              <a:gd name="connsiteY2616" fmla="*/ 4252 h 1097785"/>
              <a:gd name="connsiteX2617" fmla="*/ 428017 w 7225960"/>
              <a:gd name="connsiteY2617" fmla="*/ 3896 h 1097785"/>
              <a:gd name="connsiteX2618" fmla="*/ 425883 w 7225960"/>
              <a:gd name="connsiteY2618" fmla="*/ 2829 h 1097785"/>
              <a:gd name="connsiteX2619" fmla="*/ 419874 w 7225960"/>
              <a:gd name="connsiteY2619" fmla="*/ 0 h 1097785"/>
              <a:gd name="connsiteX2620" fmla="*/ 424687 w 7225960"/>
              <a:gd name="connsiteY2620" fmla="*/ 0 h 1097785"/>
              <a:gd name="connsiteX2621" fmla="*/ 424459 w 7225960"/>
              <a:gd name="connsiteY2621" fmla="*/ 3184 h 1097785"/>
              <a:gd name="connsiteX2622" fmla="*/ 424815 w 7225960"/>
              <a:gd name="connsiteY2622" fmla="*/ 7454 h 1097785"/>
              <a:gd name="connsiteX2623" fmla="*/ 422325 w 7225960"/>
              <a:gd name="connsiteY2623" fmla="*/ 3540 h 1097785"/>
              <a:gd name="connsiteX2624" fmla="*/ 413692 w 7225960"/>
              <a:gd name="connsiteY2624" fmla="*/ 0 h 1097785"/>
              <a:gd name="connsiteX2625" fmla="*/ 417821 w 7225960"/>
              <a:gd name="connsiteY2625" fmla="*/ 0 h 1097785"/>
              <a:gd name="connsiteX2626" fmla="*/ 416988 w 7225960"/>
              <a:gd name="connsiteY2626" fmla="*/ 694 h 1097785"/>
              <a:gd name="connsiteX2627" fmla="*/ 415565 w 7225960"/>
              <a:gd name="connsiteY2627" fmla="*/ 3184 h 1097785"/>
              <a:gd name="connsiteX2628" fmla="*/ 281075 w 7225960"/>
              <a:gd name="connsiteY2628" fmla="*/ 0 h 1097785"/>
              <a:gd name="connsiteX2629" fmla="*/ 283243 w 7225960"/>
              <a:gd name="connsiteY2629" fmla="*/ 0 h 1097785"/>
              <a:gd name="connsiteX2630" fmla="*/ 284633 w 7225960"/>
              <a:gd name="connsiteY2630" fmla="*/ 15993 h 1097785"/>
              <a:gd name="connsiteX2631" fmla="*/ 281075 w 7225960"/>
              <a:gd name="connsiteY2631" fmla="*/ 6031 h 1097785"/>
              <a:gd name="connsiteX2632" fmla="*/ 254337 w 7225960"/>
              <a:gd name="connsiteY2632" fmla="*/ 0 h 1097785"/>
              <a:gd name="connsiteX2633" fmla="*/ 256326 w 7225960"/>
              <a:gd name="connsiteY2633" fmla="*/ 0 h 1097785"/>
              <a:gd name="connsiteX2634" fmla="*/ 256881 w 7225960"/>
              <a:gd name="connsiteY2634" fmla="*/ 694 h 1097785"/>
              <a:gd name="connsiteX2635" fmla="*/ 258304 w 7225960"/>
              <a:gd name="connsiteY2635" fmla="*/ 1761 h 1097785"/>
              <a:gd name="connsiteX2636" fmla="*/ 258304 w 7225960"/>
              <a:gd name="connsiteY2636" fmla="*/ 4963 h 1097785"/>
              <a:gd name="connsiteX2637" fmla="*/ 257593 w 7225960"/>
              <a:gd name="connsiteY2637" fmla="*/ 7454 h 1097785"/>
              <a:gd name="connsiteX2638" fmla="*/ 256170 w 7225960"/>
              <a:gd name="connsiteY2638" fmla="*/ 5675 h 1097785"/>
              <a:gd name="connsiteX2639" fmla="*/ 254746 w 7225960"/>
              <a:gd name="connsiteY2639" fmla="*/ 3896 h 1097785"/>
              <a:gd name="connsiteX2640" fmla="*/ 216552 w 7225960"/>
              <a:gd name="connsiteY2640" fmla="*/ 0 h 1097785"/>
              <a:gd name="connsiteX2641" fmla="*/ 217536 w 7225960"/>
              <a:gd name="connsiteY2641" fmla="*/ 0 h 1097785"/>
              <a:gd name="connsiteX2642" fmla="*/ 217032 w 7225960"/>
              <a:gd name="connsiteY2642" fmla="*/ 1761 h 1097785"/>
              <a:gd name="connsiteX2643" fmla="*/ 175021 w 7225960"/>
              <a:gd name="connsiteY2643" fmla="*/ 0 h 1097785"/>
              <a:gd name="connsiteX2644" fmla="*/ 193218 w 7225960"/>
              <a:gd name="connsiteY2644" fmla="*/ 0 h 1097785"/>
              <a:gd name="connsiteX2645" fmla="*/ 193550 w 7225960"/>
              <a:gd name="connsiteY2645" fmla="*/ 5319 h 1097785"/>
              <a:gd name="connsiteX2646" fmla="*/ 195545 w 7225960"/>
              <a:gd name="connsiteY2646" fmla="*/ 0 h 1097785"/>
              <a:gd name="connsiteX2647" fmla="*/ 201689 w 7225960"/>
              <a:gd name="connsiteY2647" fmla="*/ 0 h 1097785"/>
              <a:gd name="connsiteX2648" fmla="*/ 201378 w 7225960"/>
              <a:gd name="connsiteY2648" fmla="*/ 1761 h 1097785"/>
              <a:gd name="connsiteX2649" fmla="*/ 204580 w 7225960"/>
              <a:gd name="connsiteY2649" fmla="*/ 694 h 1097785"/>
              <a:gd name="connsiteX2650" fmla="*/ 205148 w 7225960"/>
              <a:gd name="connsiteY2650" fmla="*/ 0 h 1097785"/>
              <a:gd name="connsiteX2651" fmla="*/ 207476 w 7225960"/>
              <a:gd name="connsiteY2651" fmla="*/ 0 h 1097785"/>
              <a:gd name="connsiteX2652" fmla="*/ 207070 w 7225960"/>
              <a:gd name="connsiteY2652" fmla="*/ 4252 h 1097785"/>
              <a:gd name="connsiteX2653" fmla="*/ 204936 w 7225960"/>
              <a:gd name="connsiteY2653" fmla="*/ 9589 h 1097785"/>
              <a:gd name="connsiteX2654" fmla="*/ 201022 w 7225960"/>
              <a:gd name="connsiteY2654" fmla="*/ 10300 h 1097785"/>
              <a:gd name="connsiteX2655" fmla="*/ 197108 w 7225960"/>
              <a:gd name="connsiteY2655" fmla="*/ 11012 h 1097785"/>
              <a:gd name="connsiteX2656" fmla="*/ 197108 w 7225960"/>
              <a:gd name="connsiteY2656" fmla="*/ 14570 h 1097785"/>
              <a:gd name="connsiteX2657" fmla="*/ 195685 w 7225960"/>
              <a:gd name="connsiteY2657" fmla="*/ 15281 h 1097785"/>
              <a:gd name="connsiteX2658" fmla="*/ 194262 w 7225960"/>
              <a:gd name="connsiteY2658" fmla="*/ 15993 h 1097785"/>
              <a:gd name="connsiteX2659" fmla="*/ 194262 w 7225960"/>
              <a:gd name="connsiteY2659" fmla="*/ 19551 h 1097785"/>
              <a:gd name="connsiteX2660" fmla="*/ 186079 w 7225960"/>
              <a:gd name="connsiteY2660" fmla="*/ 17060 h 1097785"/>
              <a:gd name="connsiteX2661" fmla="*/ 179318 w 7225960"/>
              <a:gd name="connsiteY2661" fmla="*/ 14570 h 1097785"/>
              <a:gd name="connsiteX2662" fmla="*/ 177895 w 7225960"/>
              <a:gd name="connsiteY2662" fmla="*/ 23465 h 1097785"/>
              <a:gd name="connsiteX2663" fmla="*/ 176472 w 7225960"/>
              <a:gd name="connsiteY2663" fmla="*/ 32359 h 1097785"/>
              <a:gd name="connsiteX2664" fmla="*/ 174693 w 7225960"/>
              <a:gd name="connsiteY2664" fmla="*/ 31648 h 1097785"/>
              <a:gd name="connsiteX2665" fmla="*/ 172203 w 7225960"/>
              <a:gd name="connsiteY2665" fmla="*/ 32359 h 1097785"/>
              <a:gd name="connsiteX2666" fmla="*/ 174693 w 7225960"/>
              <a:gd name="connsiteY2666" fmla="*/ 38764 h 1097785"/>
              <a:gd name="connsiteX2667" fmla="*/ 174337 w 7225960"/>
              <a:gd name="connsiteY2667" fmla="*/ 45880 h 1097785"/>
              <a:gd name="connsiteX2668" fmla="*/ 177895 w 7225960"/>
              <a:gd name="connsiteY2668" fmla="*/ 38764 h 1097785"/>
              <a:gd name="connsiteX2669" fmla="*/ 179318 w 7225960"/>
              <a:gd name="connsiteY2669" fmla="*/ 29513 h 1097785"/>
              <a:gd name="connsiteX2670" fmla="*/ 181453 w 7225960"/>
              <a:gd name="connsiteY2670" fmla="*/ 28446 h 1097785"/>
              <a:gd name="connsiteX2671" fmla="*/ 180742 w 7225960"/>
              <a:gd name="connsiteY2671" fmla="*/ 25244 h 1097785"/>
              <a:gd name="connsiteX2672" fmla="*/ 183944 w 7225960"/>
              <a:gd name="connsiteY2672" fmla="*/ 26667 h 1097785"/>
              <a:gd name="connsiteX2673" fmla="*/ 185723 w 7225960"/>
              <a:gd name="connsiteY2673" fmla="*/ 30936 h 1097785"/>
              <a:gd name="connsiteX2674" fmla="*/ 189992 w 7225960"/>
              <a:gd name="connsiteY2674" fmla="*/ 26667 h 1097785"/>
              <a:gd name="connsiteX2675" fmla="*/ 193550 w 7225960"/>
              <a:gd name="connsiteY2675" fmla="*/ 21686 h 1097785"/>
              <a:gd name="connsiteX2676" fmla="*/ 190704 w 7225960"/>
              <a:gd name="connsiteY2676" fmla="*/ 30225 h 1097785"/>
              <a:gd name="connsiteX2677" fmla="*/ 185723 w 7225960"/>
              <a:gd name="connsiteY2677" fmla="*/ 34494 h 1097785"/>
              <a:gd name="connsiteX2678" fmla="*/ 185723 w 7225960"/>
              <a:gd name="connsiteY2678" fmla="*/ 41610 h 1097785"/>
              <a:gd name="connsiteX2679" fmla="*/ 189992 w 7225960"/>
              <a:gd name="connsiteY2679" fmla="*/ 38052 h 1097785"/>
              <a:gd name="connsiteX2680" fmla="*/ 189281 w 7225960"/>
              <a:gd name="connsiteY2680" fmla="*/ 40187 h 1097785"/>
              <a:gd name="connsiteX2681" fmla="*/ 188569 w 7225960"/>
              <a:gd name="connsiteY2681" fmla="*/ 42322 h 1097785"/>
              <a:gd name="connsiteX2682" fmla="*/ 191415 w 7225960"/>
              <a:gd name="connsiteY2682" fmla="*/ 44456 h 1097785"/>
              <a:gd name="connsiteX2683" fmla="*/ 193194 w 7225960"/>
              <a:gd name="connsiteY2683" fmla="*/ 41966 h 1097785"/>
              <a:gd name="connsiteX2684" fmla="*/ 196397 w 7225960"/>
              <a:gd name="connsiteY2684" fmla="*/ 41610 h 1097785"/>
              <a:gd name="connsiteX2685" fmla="*/ 195329 w 7225960"/>
              <a:gd name="connsiteY2685" fmla="*/ 54063 h 1097785"/>
              <a:gd name="connsiteX2686" fmla="*/ 193550 w 7225960"/>
              <a:gd name="connsiteY2686" fmla="*/ 65804 h 1097785"/>
              <a:gd name="connsiteX2687" fmla="*/ 196397 w 7225960"/>
              <a:gd name="connsiteY2687" fmla="*/ 65092 h 1097785"/>
              <a:gd name="connsiteX2688" fmla="*/ 197108 w 7225960"/>
              <a:gd name="connsiteY2688" fmla="*/ 61534 h 1097785"/>
              <a:gd name="connsiteX2689" fmla="*/ 198175 w 7225960"/>
              <a:gd name="connsiteY2689" fmla="*/ 64736 h 1097785"/>
              <a:gd name="connsiteX2690" fmla="*/ 196397 w 7225960"/>
              <a:gd name="connsiteY2690" fmla="*/ 67227 h 1097785"/>
              <a:gd name="connsiteX2691" fmla="*/ 200666 w 7225960"/>
              <a:gd name="connsiteY2691" fmla="*/ 70785 h 1097785"/>
              <a:gd name="connsiteX2692" fmla="*/ 198531 w 7225960"/>
              <a:gd name="connsiteY2692" fmla="*/ 89998 h 1097785"/>
              <a:gd name="connsiteX2693" fmla="*/ 195685 w 7225960"/>
              <a:gd name="connsiteY2693" fmla="*/ 107787 h 1097785"/>
              <a:gd name="connsiteX2694" fmla="*/ 198531 w 7225960"/>
              <a:gd name="connsiteY2694" fmla="*/ 107787 h 1097785"/>
              <a:gd name="connsiteX2695" fmla="*/ 193906 w 7225960"/>
              <a:gd name="connsiteY2695" fmla="*/ 129846 h 1097785"/>
              <a:gd name="connsiteX2696" fmla="*/ 185723 w 7225960"/>
              <a:gd name="connsiteY2696" fmla="*/ 145501 h 1097785"/>
              <a:gd name="connsiteX2697" fmla="*/ 181097 w 7225960"/>
              <a:gd name="connsiteY2697" fmla="*/ 164358 h 1097785"/>
              <a:gd name="connsiteX2698" fmla="*/ 178607 w 7225960"/>
              <a:gd name="connsiteY2698" fmla="*/ 181081 h 1097785"/>
              <a:gd name="connsiteX2699" fmla="*/ 182521 w 7225960"/>
              <a:gd name="connsiteY2699" fmla="*/ 179302 h 1097785"/>
              <a:gd name="connsiteX2700" fmla="*/ 184300 w 7225960"/>
              <a:gd name="connsiteY2700" fmla="*/ 173609 h 1097785"/>
              <a:gd name="connsiteX2701" fmla="*/ 186079 w 7225960"/>
              <a:gd name="connsiteY2701" fmla="*/ 167560 h 1097785"/>
              <a:gd name="connsiteX2702" fmla="*/ 189992 w 7225960"/>
              <a:gd name="connsiteY2702" fmla="*/ 164714 h 1097785"/>
              <a:gd name="connsiteX2703" fmla="*/ 192839 w 7225960"/>
              <a:gd name="connsiteY2703" fmla="*/ 147992 h 1097785"/>
              <a:gd name="connsiteX2704" fmla="*/ 201378 w 7225960"/>
              <a:gd name="connsiteY2704" fmla="*/ 138385 h 1097785"/>
              <a:gd name="connsiteX2705" fmla="*/ 199954 w 7225960"/>
              <a:gd name="connsiteY2705" fmla="*/ 136251 h 1097785"/>
              <a:gd name="connsiteX2706" fmla="*/ 197108 w 7225960"/>
              <a:gd name="connsiteY2706" fmla="*/ 137674 h 1097785"/>
              <a:gd name="connsiteX2707" fmla="*/ 199243 w 7225960"/>
              <a:gd name="connsiteY2707" fmla="*/ 132693 h 1097785"/>
              <a:gd name="connsiteX2708" fmla="*/ 202089 w 7225960"/>
              <a:gd name="connsiteY2708" fmla="*/ 129135 h 1097785"/>
              <a:gd name="connsiteX2709" fmla="*/ 202801 w 7225960"/>
              <a:gd name="connsiteY2709" fmla="*/ 145146 h 1097785"/>
              <a:gd name="connsiteX2710" fmla="*/ 200666 w 7225960"/>
              <a:gd name="connsiteY2710" fmla="*/ 162579 h 1097785"/>
              <a:gd name="connsiteX2711" fmla="*/ 203512 w 7225960"/>
              <a:gd name="connsiteY2711" fmla="*/ 152617 h 1097785"/>
              <a:gd name="connsiteX2712" fmla="*/ 205647 w 7225960"/>
              <a:gd name="connsiteY2712" fmla="*/ 140520 h 1097785"/>
              <a:gd name="connsiteX2713" fmla="*/ 206359 w 7225960"/>
              <a:gd name="connsiteY2713" fmla="*/ 144078 h 1097785"/>
              <a:gd name="connsiteX2714" fmla="*/ 207070 w 7225960"/>
              <a:gd name="connsiteY2714" fmla="*/ 147636 h 1097785"/>
              <a:gd name="connsiteX2715" fmla="*/ 211696 w 7225960"/>
              <a:gd name="connsiteY2715" fmla="*/ 135895 h 1097785"/>
              <a:gd name="connsiteX2716" fmla="*/ 213475 w 7225960"/>
              <a:gd name="connsiteY2716" fmla="*/ 124154 h 1097785"/>
              <a:gd name="connsiteX2717" fmla="*/ 209561 w 7225960"/>
              <a:gd name="connsiteY2717" fmla="*/ 117750 h 1097785"/>
              <a:gd name="connsiteX2718" fmla="*/ 207070 w 7225960"/>
              <a:gd name="connsiteY2718" fmla="*/ 110634 h 1097785"/>
              <a:gd name="connsiteX2719" fmla="*/ 209205 w 7225960"/>
              <a:gd name="connsiteY2719" fmla="*/ 107787 h 1097785"/>
              <a:gd name="connsiteX2720" fmla="*/ 211696 w 7225960"/>
              <a:gd name="connsiteY2720" fmla="*/ 113480 h 1097785"/>
              <a:gd name="connsiteX2721" fmla="*/ 213475 w 7225960"/>
              <a:gd name="connsiteY2721" fmla="*/ 119173 h 1097785"/>
              <a:gd name="connsiteX2722" fmla="*/ 217032 w 7225960"/>
              <a:gd name="connsiteY2722" fmla="*/ 120240 h 1097785"/>
              <a:gd name="connsiteX2723" fmla="*/ 217032 w 7225960"/>
              <a:gd name="connsiteY2723" fmla="*/ 125577 h 1097785"/>
              <a:gd name="connsiteX2724" fmla="*/ 220235 w 7225960"/>
              <a:gd name="connsiteY2724" fmla="*/ 123086 h 1097785"/>
              <a:gd name="connsiteX2725" fmla="*/ 222725 w 7225960"/>
              <a:gd name="connsiteY2725" fmla="*/ 119173 h 1097785"/>
              <a:gd name="connsiteX2726" fmla="*/ 224860 w 7225960"/>
              <a:gd name="connsiteY2726" fmla="*/ 123086 h 1097785"/>
              <a:gd name="connsiteX2727" fmla="*/ 226283 w 7225960"/>
              <a:gd name="connsiteY2727" fmla="*/ 129135 h 1097785"/>
              <a:gd name="connsiteX2728" fmla="*/ 224504 w 7225960"/>
              <a:gd name="connsiteY2728" fmla="*/ 130202 h 1097785"/>
              <a:gd name="connsiteX2729" fmla="*/ 222725 w 7225960"/>
              <a:gd name="connsiteY2729" fmla="*/ 131270 h 1097785"/>
              <a:gd name="connsiteX2730" fmla="*/ 221302 w 7225960"/>
              <a:gd name="connsiteY2730" fmla="*/ 127712 h 1097785"/>
              <a:gd name="connsiteX2731" fmla="*/ 218456 w 7225960"/>
              <a:gd name="connsiteY2731" fmla="*/ 135539 h 1097785"/>
              <a:gd name="connsiteX2732" fmla="*/ 217032 w 7225960"/>
              <a:gd name="connsiteY2732" fmla="*/ 145501 h 1097785"/>
              <a:gd name="connsiteX2733" fmla="*/ 222014 w 7225960"/>
              <a:gd name="connsiteY2733" fmla="*/ 149059 h 1097785"/>
              <a:gd name="connsiteX2734" fmla="*/ 220946 w 7225960"/>
              <a:gd name="connsiteY2734" fmla="*/ 151550 h 1097785"/>
              <a:gd name="connsiteX2735" fmla="*/ 218456 w 7225960"/>
              <a:gd name="connsiteY2735" fmla="*/ 152617 h 1097785"/>
              <a:gd name="connsiteX2736" fmla="*/ 218100 w 7225960"/>
              <a:gd name="connsiteY2736" fmla="*/ 169339 h 1097785"/>
              <a:gd name="connsiteX2737" fmla="*/ 214898 w 7225960"/>
              <a:gd name="connsiteY2737" fmla="*/ 185350 h 1097785"/>
              <a:gd name="connsiteX2738" fmla="*/ 211696 w 7225960"/>
              <a:gd name="connsiteY2738" fmla="*/ 182504 h 1097785"/>
              <a:gd name="connsiteX2739" fmla="*/ 209205 w 7225960"/>
              <a:gd name="connsiteY2739" fmla="*/ 184638 h 1097785"/>
              <a:gd name="connsiteX2740" fmla="*/ 210628 w 7225960"/>
              <a:gd name="connsiteY2740" fmla="*/ 180369 h 1097785"/>
              <a:gd name="connsiteX2741" fmla="*/ 207070 w 7225960"/>
              <a:gd name="connsiteY2741" fmla="*/ 176811 h 1097785"/>
              <a:gd name="connsiteX2742" fmla="*/ 207782 w 7225960"/>
              <a:gd name="connsiteY2742" fmla="*/ 171118 h 1097785"/>
              <a:gd name="connsiteX2743" fmla="*/ 207782 w 7225960"/>
              <a:gd name="connsiteY2743" fmla="*/ 166137 h 1097785"/>
              <a:gd name="connsiteX2744" fmla="*/ 204224 w 7225960"/>
              <a:gd name="connsiteY2744" fmla="*/ 166137 h 1097785"/>
              <a:gd name="connsiteX2745" fmla="*/ 203157 w 7225960"/>
              <a:gd name="connsiteY2745" fmla="*/ 174321 h 1097785"/>
              <a:gd name="connsiteX2746" fmla="*/ 203512 w 7225960"/>
              <a:gd name="connsiteY2746" fmla="*/ 183927 h 1097785"/>
              <a:gd name="connsiteX2747" fmla="*/ 207070 w 7225960"/>
              <a:gd name="connsiteY2747" fmla="*/ 183927 h 1097785"/>
              <a:gd name="connsiteX2748" fmla="*/ 206003 w 7225960"/>
              <a:gd name="connsiteY2748" fmla="*/ 186773 h 1097785"/>
              <a:gd name="connsiteX2749" fmla="*/ 205647 w 7225960"/>
              <a:gd name="connsiteY2749" fmla="*/ 189620 h 1097785"/>
              <a:gd name="connsiteX2750" fmla="*/ 204936 w 7225960"/>
              <a:gd name="connsiteY2750" fmla="*/ 187841 h 1097785"/>
              <a:gd name="connsiteX2751" fmla="*/ 203512 w 7225960"/>
              <a:gd name="connsiteY2751" fmla="*/ 187485 h 1097785"/>
              <a:gd name="connsiteX2752" fmla="*/ 203512 w 7225960"/>
              <a:gd name="connsiteY2752" fmla="*/ 191754 h 1097785"/>
              <a:gd name="connsiteX2753" fmla="*/ 204936 w 7225960"/>
              <a:gd name="connsiteY2753" fmla="*/ 193889 h 1097785"/>
              <a:gd name="connsiteX2754" fmla="*/ 203512 w 7225960"/>
              <a:gd name="connsiteY2754" fmla="*/ 196024 h 1097785"/>
              <a:gd name="connsiteX2755" fmla="*/ 202089 w 7225960"/>
              <a:gd name="connsiteY2755" fmla="*/ 198159 h 1097785"/>
              <a:gd name="connsiteX2756" fmla="*/ 204224 w 7225960"/>
              <a:gd name="connsiteY2756" fmla="*/ 202784 h 1097785"/>
              <a:gd name="connsiteX2757" fmla="*/ 204936 w 7225960"/>
              <a:gd name="connsiteY2757" fmla="*/ 208121 h 1097785"/>
              <a:gd name="connsiteX2758" fmla="*/ 206714 w 7225960"/>
              <a:gd name="connsiteY2758" fmla="*/ 206342 h 1097785"/>
              <a:gd name="connsiteX2759" fmla="*/ 207782 w 7225960"/>
              <a:gd name="connsiteY2759" fmla="*/ 207409 h 1097785"/>
              <a:gd name="connsiteX2760" fmla="*/ 210984 w 7225960"/>
              <a:gd name="connsiteY2760" fmla="*/ 196735 h 1097785"/>
              <a:gd name="connsiteX2761" fmla="*/ 215609 w 7225960"/>
              <a:gd name="connsiteY2761" fmla="*/ 187485 h 1097785"/>
              <a:gd name="connsiteX2762" fmla="*/ 216677 w 7225960"/>
              <a:gd name="connsiteY2762" fmla="*/ 191043 h 1097785"/>
              <a:gd name="connsiteX2763" fmla="*/ 216321 w 7225960"/>
              <a:gd name="connsiteY2763" fmla="*/ 195312 h 1097785"/>
              <a:gd name="connsiteX2764" fmla="*/ 220590 w 7225960"/>
              <a:gd name="connsiteY2764" fmla="*/ 203140 h 1097785"/>
              <a:gd name="connsiteX2765" fmla="*/ 220590 w 7225960"/>
              <a:gd name="connsiteY2765" fmla="*/ 215948 h 1097785"/>
              <a:gd name="connsiteX2766" fmla="*/ 218456 w 7225960"/>
              <a:gd name="connsiteY2766" fmla="*/ 230180 h 1097785"/>
              <a:gd name="connsiteX2767" fmla="*/ 217032 w 7225960"/>
              <a:gd name="connsiteY2767" fmla="*/ 242277 h 1097785"/>
              <a:gd name="connsiteX2768" fmla="*/ 219879 w 7225960"/>
              <a:gd name="connsiteY2768" fmla="*/ 244767 h 1097785"/>
              <a:gd name="connsiteX2769" fmla="*/ 220946 w 7225960"/>
              <a:gd name="connsiteY2769" fmla="*/ 250460 h 1097785"/>
              <a:gd name="connsiteX2770" fmla="*/ 220590 w 7225960"/>
              <a:gd name="connsiteY2770" fmla="*/ 256509 h 1097785"/>
              <a:gd name="connsiteX2771" fmla="*/ 218456 w 7225960"/>
              <a:gd name="connsiteY2771" fmla="*/ 260066 h 1097785"/>
              <a:gd name="connsiteX2772" fmla="*/ 217744 w 7225960"/>
              <a:gd name="connsiteY2772" fmla="*/ 271808 h 1097785"/>
              <a:gd name="connsiteX2773" fmla="*/ 215609 w 7225960"/>
              <a:gd name="connsiteY2773" fmla="*/ 284260 h 1097785"/>
              <a:gd name="connsiteX2774" fmla="*/ 219523 w 7225960"/>
              <a:gd name="connsiteY2774" fmla="*/ 282481 h 1097785"/>
              <a:gd name="connsiteX2775" fmla="*/ 223437 w 7225960"/>
              <a:gd name="connsiteY2775" fmla="*/ 282837 h 1097785"/>
              <a:gd name="connsiteX2776" fmla="*/ 223793 w 7225960"/>
              <a:gd name="connsiteY2776" fmla="*/ 280347 h 1097785"/>
              <a:gd name="connsiteX2777" fmla="*/ 224860 w 7225960"/>
              <a:gd name="connsiteY2777" fmla="*/ 278568 h 1097785"/>
              <a:gd name="connsiteX2778" fmla="*/ 229129 w 7225960"/>
              <a:gd name="connsiteY2778" fmla="*/ 282837 h 1097785"/>
              <a:gd name="connsiteX2779" fmla="*/ 228062 w 7225960"/>
              <a:gd name="connsiteY2779" fmla="*/ 287107 h 1097785"/>
              <a:gd name="connsiteX2780" fmla="*/ 226283 w 7225960"/>
              <a:gd name="connsiteY2780" fmla="*/ 289241 h 1097785"/>
              <a:gd name="connsiteX2781" fmla="*/ 229485 w 7225960"/>
              <a:gd name="connsiteY2781" fmla="*/ 303829 h 1097785"/>
              <a:gd name="connsiteX2782" fmla="*/ 228418 w 7225960"/>
              <a:gd name="connsiteY2782" fmla="*/ 320551 h 1097785"/>
              <a:gd name="connsiteX2783" fmla="*/ 231264 w 7225960"/>
              <a:gd name="connsiteY2783" fmla="*/ 323042 h 1097785"/>
              <a:gd name="connsiteX2784" fmla="*/ 234822 w 7225960"/>
              <a:gd name="connsiteY2784" fmla="*/ 324109 h 1097785"/>
              <a:gd name="connsiteX2785" fmla="*/ 233755 w 7225960"/>
              <a:gd name="connsiteY2785" fmla="*/ 335494 h 1097785"/>
              <a:gd name="connsiteX2786" fmla="*/ 229841 w 7225960"/>
              <a:gd name="connsiteY2786" fmla="*/ 342610 h 1097785"/>
              <a:gd name="connsiteX2787" fmla="*/ 229485 w 7225960"/>
              <a:gd name="connsiteY2787" fmla="*/ 346524 h 1097785"/>
              <a:gd name="connsiteX2788" fmla="*/ 229129 w 7225960"/>
              <a:gd name="connsiteY2788" fmla="*/ 351861 h 1097785"/>
              <a:gd name="connsiteX2789" fmla="*/ 230908 w 7225960"/>
              <a:gd name="connsiteY2789" fmla="*/ 350438 h 1097785"/>
              <a:gd name="connsiteX2790" fmla="*/ 230553 w 7225960"/>
              <a:gd name="connsiteY2790" fmla="*/ 346168 h 1097785"/>
              <a:gd name="connsiteX2791" fmla="*/ 232687 w 7225960"/>
              <a:gd name="connsiteY2791" fmla="*/ 349015 h 1097785"/>
              <a:gd name="connsiteX2792" fmla="*/ 234110 w 7225960"/>
              <a:gd name="connsiteY2792" fmla="*/ 351861 h 1097785"/>
              <a:gd name="connsiteX2793" fmla="*/ 236601 w 7225960"/>
              <a:gd name="connsiteY2793" fmla="*/ 350438 h 1097785"/>
              <a:gd name="connsiteX2794" fmla="*/ 238380 w 7225960"/>
              <a:gd name="connsiteY2794" fmla="*/ 346880 h 1097785"/>
              <a:gd name="connsiteX2795" fmla="*/ 238380 w 7225960"/>
              <a:gd name="connsiteY2795" fmla="*/ 320551 h 1097785"/>
              <a:gd name="connsiteX2796" fmla="*/ 241226 w 7225960"/>
              <a:gd name="connsiteY2796" fmla="*/ 289953 h 1097785"/>
              <a:gd name="connsiteX2797" fmla="*/ 243717 w 7225960"/>
              <a:gd name="connsiteY2797" fmla="*/ 285328 h 1097785"/>
              <a:gd name="connsiteX2798" fmla="*/ 246919 w 7225960"/>
              <a:gd name="connsiteY2798" fmla="*/ 284260 h 1097785"/>
              <a:gd name="connsiteX2799" fmla="*/ 247631 w 7225960"/>
              <a:gd name="connsiteY2799" fmla="*/ 280702 h 1097785"/>
              <a:gd name="connsiteX2800" fmla="*/ 244073 w 7225960"/>
              <a:gd name="connsiteY2800" fmla="*/ 270029 h 1097785"/>
              <a:gd name="connsiteX2801" fmla="*/ 250477 w 7225960"/>
              <a:gd name="connsiteY2801" fmla="*/ 261490 h 1097785"/>
              <a:gd name="connsiteX2802" fmla="*/ 250121 w 7225960"/>
              <a:gd name="connsiteY2802" fmla="*/ 267894 h 1097785"/>
              <a:gd name="connsiteX2803" fmla="*/ 249765 w 7225960"/>
              <a:gd name="connsiteY2803" fmla="*/ 274298 h 1097785"/>
              <a:gd name="connsiteX2804" fmla="*/ 249765 w 7225960"/>
              <a:gd name="connsiteY2804" fmla="*/ 285684 h 1097785"/>
              <a:gd name="connsiteX2805" fmla="*/ 247275 w 7225960"/>
              <a:gd name="connsiteY2805" fmla="*/ 305252 h 1097785"/>
              <a:gd name="connsiteX2806" fmla="*/ 245496 w 7225960"/>
              <a:gd name="connsiteY2806" fmla="*/ 324109 h 1097785"/>
              <a:gd name="connsiteX2807" fmla="*/ 249054 w 7225960"/>
              <a:gd name="connsiteY2807" fmla="*/ 328379 h 1097785"/>
              <a:gd name="connsiteX2808" fmla="*/ 247275 w 7225960"/>
              <a:gd name="connsiteY2808" fmla="*/ 333004 h 1097785"/>
              <a:gd name="connsiteX2809" fmla="*/ 244784 w 7225960"/>
              <a:gd name="connsiteY2809" fmla="*/ 335494 h 1097785"/>
              <a:gd name="connsiteX2810" fmla="*/ 247275 w 7225960"/>
              <a:gd name="connsiteY2810" fmla="*/ 336206 h 1097785"/>
              <a:gd name="connsiteX2811" fmla="*/ 249765 w 7225960"/>
              <a:gd name="connsiteY2811" fmla="*/ 337629 h 1097785"/>
              <a:gd name="connsiteX2812" fmla="*/ 249765 w 7225960"/>
              <a:gd name="connsiteY2812" fmla="*/ 345457 h 1097785"/>
              <a:gd name="connsiteX2813" fmla="*/ 249054 w 7225960"/>
              <a:gd name="connsiteY2813" fmla="*/ 342610 h 1097785"/>
              <a:gd name="connsiteX2814" fmla="*/ 247631 w 7225960"/>
              <a:gd name="connsiteY2814" fmla="*/ 341899 h 1097785"/>
              <a:gd name="connsiteX2815" fmla="*/ 248698 w 7225960"/>
              <a:gd name="connsiteY2815" fmla="*/ 350082 h 1097785"/>
              <a:gd name="connsiteX2816" fmla="*/ 248342 w 7225960"/>
              <a:gd name="connsiteY2816" fmla="*/ 361111 h 1097785"/>
              <a:gd name="connsiteX2817" fmla="*/ 249765 w 7225960"/>
              <a:gd name="connsiteY2817" fmla="*/ 359688 h 1097785"/>
              <a:gd name="connsiteX2818" fmla="*/ 249765 w 7225960"/>
              <a:gd name="connsiteY2818" fmla="*/ 380324 h 1097785"/>
              <a:gd name="connsiteX2819" fmla="*/ 226283 w 7225960"/>
              <a:gd name="connsiteY2819" fmla="*/ 380324 h 1097785"/>
              <a:gd name="connsiteX2820" fmla="*/ 227706 w 7225960"/>
              <a:gd name="connsiteY2820" fmla="*/ 371074 h 1097785"/>
              <a:gd name="connsiteX2821" fmla="*/ 224148 w 7225960"/>
              <a:gd name="connsiteY2821" fmla="*/ 366093 h 1097785"/>
              <a:gd name="connsiteX2822" fmla="*/ 224148 w 7225960"/>
              <a:gd name="connsiteY2822" fmla="*/ 372853 h 1097785"/>
              <a:gd name="connsiteX2823" fmla="*/ 222725 w 7225960"/>
              <a:gd name="connsiteY2823" fmla="*/ 380324 h 1097785"/>
              <a:gd name="connsiteX2824" fmla="*/ 214898 w 7225960"/>
              <a:gd name="connsiteY2824" fmla="*/ 380324 h 1097785"/>
              <a:gd name="connsiteX2825" fmla="*/ 214898 w 7225960"/>
              <a:gd name="connsiteY2825" fmla="*/ 355419 h 1097785"/>
              <a:gd name="connsiteX2826" fmla="*/ 214186 w 7225960"/>
              <a:gd name="connsiteY2826" fmla="*/ 356130 h 1097785"/>
              <a:gd name="connsiteX2827" fmla="*/ 213475 w 7225960"/>
              <a:gd name="connsiteY2827" fmla="*/ 356842 h 1097785"/>
              <a:gd name="connsiteX2828" fmla="*/ 213830 w 7225960"/>
              <a:gd name="connsiteY2828" fmla="*/ 354351 h 1097785"/>
              <a:gd name="connsiteX2829" fmla="*/ 215609 w 7225960"/>
              <a:gd name="connsiteY2829" fmla="*/ 353284 h 1097785"/>
              <a:gd name="connsiteX2830" fmla="*/ 213475 w 7225960"/>
              <a:gd name="connsiteY2830" fmla="*/ 344033 h 1097785"/>
              <a:gd name="connsiteX2831" fmla="*/ 209205 w 7225960"/>
              <a:gd name="connsiteY2831" fmla="*/ 338341 h 1097785"/>
              <a:gd name="connsiteX2832" fmla="*/ 209917 w 7225960"/>
              <a:gd name="connsiteY2832" fmla="*/ 332292 h 1097785"/>
              <a:gd name="connsiteX2833" fmla="*/ 211340 w 7225960"/>
              <a:gd name="connsiteY2833" fmla="*/ 331937 h 1097785"/>
              <a:gd name="connsiteX2834" fmla="*/ 211340 w 7225960"/>
              <a:gd name="connsiteY2834" fmla="*/ 325888 h 1097785"/>
              <a:gd name="connsiteX2835" fmla="*/ 210628 w 7225960"/>
              <a:gd name="connsiteY2835" fmla="*/ 316993 h 1097785"/>
              <a:gd name="connsiteX2836" fmla="*/ 207782 w 7225960"/>
              <a:gd name="connsiteY2836" fmla="*/ 339764 h 1097785"/>
              <a:gd name="connsiteX2837" fmla="*/ 204224 w 7225960"/>
              <a:gd name="connsiteY2837" fmla="*/ 362535 h 1097785"/>
              <a:gd name="connsiteX2838" fmla="*/ 206714 w 7225960"/>
              <a:gd name="connsiteY2838" fmla="*/ 362890 h 1097785"/>
              <a:gd name="connsiteX2839" fmla="*/ 208493 w 7225960"/>
              <a:gd name="connsiteY2839" fmla="*/ 360400 h 1097785"/>
              <a:gd name="connsiteX2840" fmla="*/ 206714 w 7225960"/>
              <a:gd name="connsiteY2840" fmla="*/ 367160 h 1097785"/>
              <a:gd name="connsiteX2841" fmla="*/ 207070 w 7225960"/>
              <a:gd name="connsiteY2841" fmla="*/ 373208 h 1097785"/>
              <a:gd name="connsiteX2842" fmla="*/ 204224 w 7225960"/>
              <a:gd name="connsiteY2842" fmla="*/ 372853 h 1097785"/>
              <a:gd name="connsiteX2843" fmla="*/ 202089 w 7225960"/>
              <a:gd name="connsiteY2843" fmla="*/ 373920 h 1097785"/>
              <a:gd name="connsiteX2844" fmla="*/ 205647 w 7225960"/>
              <a:gd name="connsiteY2844" fmla="*/ 378901 h 1097785"/>
              <a:gd name="connsiteX2845" fmla="*/ 207070 w 7225960"/>
              <a:gd name="connsiteY2845" fmla="*/ 373208 h 1097785"/>
              <a:gd name="connsiteX2846" fmla="*/ 209205 w 7225960"/>
              <a:gd name="connsiteY2846" fmla="*/ 373208 h 1097785"/>
              <a:gd name="connsiteX2847" fmla="*/ 210272 w 7225960"/>
              <a:gd name="connsiteY2847" fmla="*/ 366093 h 1097785"/>
              <a:gd name="connsiteX2848" fmla="*/ 212051 w 7225960"/>
              <a:gd name="connsiteY2848" fmla="*/ 360400 h 1097785"/>
              <a:gd name="connsiteX2849" fmla="*/ 212407 w 7225960"/>
              <a:gd name="connsiteY2849" fmla="*/ 369295 h 1097785"/>
              <a:gd name="connsiteX2850" fmla="*/ 212051 w 7225960"/>
              <a:gd name="connsiteY2850" fmla="*/ 380324 h 1097785"/>
              <a:gd name="connsiteX2851" fmla="*/ 189281 w 7225960"/>
              <a:gd name="connsiteY2851" fmla="*/ 380324 h 1097785"/>
              <a:gd name="connsiteX2852" fmla="*/ 190704 w 7225960"/>
              <a:gd name="connsiteY2852" fmla="*/ 371785 h 1097785"/>
              <a:gd name="connsiteX2853" fmla="*/ 192839 w 7225960"/>
              <a:gd name="connsiteY2853" fmla="*/ 363246 h 1097785"/>
              <a:gd name="connsiteX2854" fmla="*/ 193194 w 7225960"/>
              <a:gd name="connsiteY2854" fmla="*/ 370362 h 1097785"/>
              <a:gd name="connsiteX2855" fmla="*/ 192839 w 7225960"/>
              <a:gd name="connsiteY2855" fmla="*/ 377478 h 1097785"/>
              <a:gd name="connsiteX2856" fmla="*/ 197108 w 7225960"/>
              <a:gd name="connsiteY2856" fmla="*/ 363246 h 1097785"/>
              <a:gd name="connsiteX2857" fmla="*/ 199243 w 7225960"/>
              <a:gd name="connsiteY2857" fmla="*/ 346880 h 1097785"/>
              <a:gd name="connsiteX2858" fmla="*/ 195685 w 7225960"/>
              <a:gd name="connsiteY2858" fmla="*/ 348303 h 1097785"/>
              <a:gd name="connsiteX2859" fmla="*/ 193550 w 7225960"/>
              <a:gd name="connsiteY2859" fmla="*/ 351149 h 1097785"/>
              <a:gd name="connsiteX2860" fmla="*/ 195329 w 7225960"/>
              <a:gd name="connsiteY2860" fmla="*/ 341187 h 1097785"/>
              <a:gd name="connsiteX2861" fmla="*/ 199243 w 7225960"/>
              <a:gd name="connsiteY2861" fmla="*/ 334783 h 1097785"/>
              <a:gd name="connsiteX2862" fmla="*/ 197820 w 7225960"/>
              <a:gd name="connsiteY2862" fmla="*/ 328379 h 1097785"/>
              <a:gd name="connsiteX2863" fmla="*/ 196397 w 7225960"/>
              <a:gd name="connsiteY2863" fmla="*/ 322686 h 1097785"/>
              <a:gd name="connsiteX2864" fmla="*/ 191060 w 7225960"/>
              <a:gd name="connsiteY2864" fmla="*/ 343322 h 1097785"/>
              <a:gd name="connsiteX2865" fmla="*/ 190704 w 7225960"/>
              <a:gd name="connsiteY2865" fmla="*/ 364669 h 1097785"/>
              <a:gd name="connsiteX2866" fmla="*/ 187146 w 7225960"/>
              <a:gd name="connsiteY2866" fmla="*/ 380324 h 1097785"/>
              <a:gd name="connsiteX2867" fmla="*/ 0 w 7225960"/>
              <a:gd name="connsiteY2867" fmla="*/ 380324 h 1097785"/>
              <a:gd name="connsiteX2868" fmla="*/ 0 w 7225960"/>
              <a:gd name="connsiteY2868" fmla="*/ 339764 h 1097785"/>
              <a:gd name="connsiteX2869" fmla="*/ 711 w 7225960"/>
              <a:gd name="connsiteY2869" fmla="*/ 317349 h 1097785"/>
              <a:gd name="connsiteX2870" fmla="*/ 1422 w 7225960"/>
              <a:gd name="connsiteY2870" fmla="*/ 296357 h 1097785"/>
              <a:gd name="connsiteX2871" fmla="*/ 3201 w 7225960"/>
              <a:gd name="connsiteY2871" fmla="*/ 294578 h 1097785"/>
              <a:gd name="connsiteX2872" fmla="*/ 4980 w 7225960"/>
              <a:gd name="connsiteY2872" fmla="*/ 292799 h 1097785"/>
              <a:gd name="connsiteX2873" fmla="*/ 1422 w 7225960"/>
              <a:gd name="connsiteY2873" fmla="*/ 293511 h 1097785"/>
              <a:gd name="connsiteX2874" fmla="*/ 4625 w 7225960"/>
              <a:gd name="connsiteY2874" fmla="*/ 237652 h 1097785"/>
              <a:gd name="connsiteX2875" fmla="*/ 9962 w 7225960"/>
              <a:gd name="connsiteY2875" fmla="*/ 191754 h 1097785"/>
              <a:gd name="connsiteX2876" fmla="*/ 57638 w 7225960"/>
              <a:gd name="connsiteY2876" fmla="*/ 85728 h 1097785"/>
              <a:gd name="connsiteX2877" fmla="*/ 59417 w 7225960"/>
              <a:gd name="connsiteY2877" fmla="*/ 85728 h 1097785"/>
              <a:gd name="connsiteX2878" fmla="*/ 61196 w 7225960"/>
              <a:gd name="connsiteY2878" fmla="*/ 84305 h 1097785"/>
              <a:gd name="connsiteX2879" fmla="*/ 60484 w 7225960"/>
              <a:gd name="connsiteY2879" fmla="*/ 82170 h 1097785"/>
              <a:gd name="connsiteX2880" fmla="*/ 67600 w 7225960"/>
              <a:gd name="connsiteY2880" fmla="*/ 75054 h 1097785"/>
              <a:gd name="connsiteX2881" fmla="*/ 74716 w 7225960"/>
              <a:gd name="connsiteY2881" fmla="*/ 67939 h 1097785"/>
              <a:gd name="connsiteX2882" fmla="*/ 73649 w 7225960"/>
              <a:gd name="connsiteY2882" fmla="*/ 75054 h 1097785"/>
              <a:gd name="connsiteX2883" fmla="*/ 71870 w 7225960"/>
              <a:gd name="connsiteY2883" fmla="*/ 80747 h 1097785"/>
              <a:gd name="connsiteX2884" fmla="*/ 78274 w 7225960"/>
              <a:gd name="connsiteY2884" fmla="*/ 65092 h 1097785"/>
              <a:gd name="connsiteX2885" fmla="*/ 76139 w 7225960"/>
              <a:gd name="connsiteY2885" fmla="*/ 66515 h 1097785"/>
              <a:gd name="connsiteX2886" fmla="*/ 112074 w 7225960"/>
              <a:gd name="connsiteY2886" fmla="*/ 32359 h 1097785"/>
              <a:gd name="connsiteX2887" fmla="*/ 155836 w 7225960"/>
              <a:gd name="connsiteY2887" fmla="*/ 6742 h 1097785"/>
              <a:gd name="connsiteX2888" fmla="*/ 157971 w 7225960"/>
              <a:gd name="connsiteY2888" fmla="*/ 6031 h 1097785"/>
              <a:gd name="connsiteX2889" fmla="*/ 156548 w 7225960"/>
              <a:gd name="connsiteY2889" fmla="*/ 7098 h 1097785"/>
              <a:gd name="connsiteX2890" fmla="*/ 156548 w 7225960"/>
              <a:gd name="connsiteY2890" fmla="*/ 8877 h 1097785"/>
              <a:gd name="connsiteX2891" fmla="*/ 159394 w 7225960"/>
              <a:gd name="connsiteY2891" fmla="*/ 7454 h 1097785"/>
              <a:gd name="connsiteX2892" fmla="*/ 159394 w 7225960"/>
              <a:gd name="connsiteY2892" fmla="*/ 5319 h 1097785"/>
              <a:gd name="connsiteX2893" fmla="*/ 163902 w 7225960"/>
              <a:gd name="connsiteY2893" fmla="*/ 3784 h 1097785"/>
              <a:gd name="connsiteX2894" fmla="*/ 163308 w 7225960"/>
              <a:gd name="connsiteY2894" fmla="*/ 4608 h 1097785"/>
              <a:gd name="connsiteX2895" fmla="*/ 160817 w 7225960"/>
              <a:gd name="connsiteY2895" fmla="*/ 8877 h 1097785"/>
              <a:gd name="connsiteX2896" fmla="*/ 161529 w 7225960"/>
              <a:gd name="connsiteY2896" fmla="*/ 11012 h 1097785"/>
              <a:gd name="connsiteX2897" fmla="*/ 163664 w 7225960"/>
              <a:gd name="connsiteY2897" fmla="*/ 12435 h 1097785"/>
              <a:gd name="connsiteX2898" fmla="*/ 164731 w 7225960"/>
              <a:gd name="connsiteY2898" fmla="*/ 9233 h 1097785"/>
              <a:gd name="connsiteX2899" fmla="*/ 165798 w 7225960"/>
              <a:gd name="connsiteY2899" fmla="*/ 5319 h 1097785"/>
              <a:gd name="connsiteX2900" fmla="*/ 164747 w 7225960"/>
              <a:gd name="connsiteY2900" fmla="*/ 3497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Lst>
            <a:rect l="l" t="t" r="r" b="b"/>
            <a:pathLst>
              <a:path w="7225960" h="1097785">
                <a:moveTo>
                  <a:pt x="210628" y="1084793"/>
                </a:moveTo>
                <a:cubicBezTo>
                  <a:pt x="210628" y="1085267"/>
                  <a:pt x="210154" y="1085504"/>
                  <a:pt x="209205" y="1085504"/>
                </a:cubicBezTo>
                <a:cubicBezTo>
                  <a:pt x="208731" y="1087876"/>
                  <a:pt x="209324" y="1089062"/>
                  <a:pt x="210984" y="1089062"/>
                </a:cubicBezTo>
                <a:cubicBezTo>
                  <a:pt x="212644" y="1089062"/>
                  <a:pt x="213000" y="1087876"/>
                  <a:pt x="212051" y="1085504"/>
                </a:cubicBezTo>
                <a:cubicBezTo>
                  <a:pt x="211103" y="1084556"/>
                  <a:pt x="210628" y="1084319"/>
                  <a:pt x="210628" y="1084793"/>
                </a:cubicBezTo>
                <a:close/>
                <a:moveTo>
                  <a:pt x="406314" y="1078389"/>
                </a:moveTo>
                <a:cubicBezTo>
                  <a:pt x="404891" y="1079337"/>
                  <a:pt x="404179" y="1080998"/>
                  <a:pt x="404179" y="1083370"/>
                </a:cubicBezTo>
                <a:cubicBezTo>
                  <a:pt x="404179" y="1085742"/>
                  <a:pt x="405365" y="1087165"/>
                  <a:pt x="407737" y="1087639"/>
                </a:cubicBezTo>
                <a:cubicBezTo>
                  <a:pt x="407263" y="1085742"/>
                  <a:pt x="407144" y="1083963"/>
                  <a:pt x="407381" y="1082302"/>
                </a:cubicBezTo>
                <a:cubicBezTo>
                  <a:pt x="407619" y="1080642"/>
                  <a:pt x="407263" y="1079337"/>
                  <a:pt x="406314" y="1078389"/>
                </a:cubicBezTo>
                <a:close/>
                <a:moveTo>
                  <a:pt x="244784" y="1065580"/>
                </a:moveTo>
                <a:lnTo>
                  <a:pt x="244784" y="1069138"/>
                </a:lnTo>
                <a:cubicBezTo>
                  <a:pt x="245733" y="1069138"/>
                  <a:pt x="246326" y="1069019"/>
                  <a:pt x="246563" y="1068782"/>
                </a:cubicBezTo>
                <a:cubicBezTo>
                  <a:pt x="246800" y="1068545"/>
                  <a:pt x="247393" y="1068189"/>
                  <a:pt x="248342" y="1067715"/>
                </a:cubicBezTo>
                <a:cubicBezTo>
                  <a:pt x="248342" y="1065343"/>
                  <a:pt x="247156" y="1064631"/>
                  <a:pt x="244784" y="1065580"/>
                </a:cubicBezTo>
                <a:close/>
                <a:moveTo>
                  <a:pt x="347252" y="1052772"/>
                </a:moveTo>
                <a:cubicBezTo>
                  <a:pt x="346778" y="1053720"/>
                  <a:pt x="346778" y="1054432"/>
                  <a:pt x="347252" y="1054906"/>
                </a:cubicBezTo>
                <a:cubicBezTo>
                  <a:pt x="347727" y="1055381"/>
                  <a:pt x="347964" y="1056092"/>
                  <a:pt x="347964" y="1057041"/>
                </a:cubicBezTo>
                <a:cubicBezTo>
                  <a:pt x="348913" y="1057041"/>
                  <a:pt x="349387" y="1056685"/>
                  <a:pt x="349387" y="1055974"/>
                </a:cubicBezTo>
                <a:cubicBezTo>
                  <a:pt x="349387" y="1055262"/>
                  <a:pt x="349862" y="1054906"/>
                  <a:pt x="350810" y="1054906"/>
                </a:cubicBezTo>
                <a:cubicBezTo>
                  <a:pt x="350336" y="1053009"/>
                  <a:pt x="349150" y="1052297"/>
                  <a:pt x="347252" y="1052772"/>
                </a:cubicBezTo>
                <a:close/>
                <a:moveTo>
                  <a:pt x="204936" y="1051348"/>
                </a:moveTo>
                <a:cubicBezTo>
                  <a:pt x="203987" y="1052297"/>
                  <a:pt x="203275" y="1054313"/>
                  <a:pt x="202801" y="1057397"/>
                </a:cubicBezTo>
                <a:cubicBezTo>
                  <a:pt x="202326" y="1060480"/>
                  <a:pt x="203275" y="1062022"/>
                  <a:pt x="205647" y="1062022"/>
                </a:cubicBezTo>
                <a:cubicBezTo>
                  <a:pt x="204698" y="1058227"/>
                  <a:pt x="204461" y="1054669"/>
                  <a:pt x="204936" y="1051348"/>
                </a:cubicBezTo>
                <a:close/>
                <a:moveTo>
                  <a:pt x="310962" y="1042098"/>
                </a:moveTo>
                <a:cubicBezTo>
                  <a:pt x="308115" y="1042098"/>
                  <a:pt x="306336" y="1043284"/>
                  <a:pt x="305625" y="1045656"/>
                </a:cubicBezTo>
                <a:cubicBezTo>
                  <a:pt x="304913" y="1048028"/>
                  <a:pt x="304913" y="1050518"/>
                  <a:pt x="305625" y="1053127"/>
                </a:cubicBezTo>
                <a:cubicBezTo>
                  <a:pt x="306336" y="1055737"/>
                  <a:pt x="307522" y="1057753"/>
                  <a:pt x="309183" y="1059176"/>
                </a:cubicBezTo>
                <a:cubicBezTo>
                  <a:pt x="310843" y="1060599"/>
                  <a:pt x="312859" y="1060599"/>
                  <a:pt x="315231" y="1059176"/>
                </a:cubicBezTo>
                <a:cubicBezTo>
                  <a:pt x="315231" y="1058701"/>
                  <a:pt x="314994" y="1058464"/>
                  <a:pt x="314520" y="1058464"/>
                </a:cubicBezTo>
                <a:cubicBezTo>
                  <a:pt x="314520" y="1057041"/>
                  <a:pt x="314401" y="1054195"/>
                  <a:pt x="314164" y="1049925"/>
                </a:cubicBezTo>
                <a:cubicBezTo>
                  <a:pt x="313927" y="1045656"/>
                  <a:pt x="312859" y="1043047"/>
                  <a:pt x="310962" y="1042098"/>
                </a:cubicBezTo>
                <a:close/>
                <a:moveTo>
                  <a:pt x="208493" y="1037828"/>
                </a:moveTo>
                <a:cubicBezTo>
                  <a:pt x="208019" y="1038777"/>
                  <a:pt x="208019" y="1039489"/>
                  <a:pt x="208493" y="1039963"/>
                </a:cubicBezTo>
                <a:cubicBezTo>
                  <a:pt x="208968" y="1040437"/>
                  <a:pt x="209205" y="1041149"/>
                  <a:pt x="209205" y="1042098"/>
                </a:cubicBezTo>
                <a:cubicBezTo>
                  <a:pt x="210154" y="1041623"/>
                  <a:pt x="210628" y="1041149"/>
                  <a:pt x="210628" y="1040675"/>
                </a:cubicBezTo>
                <a:cubicBezTo>
                  <a:pt x="210628" y="1040200"/>
                  <a:pt x="210865" y="1039963"/>
                  <a:pt x="211340" y="1039963"/>
                </a:cubicBezTo>
                <a:cubicBezTo>
                  <a:pt x="211340" y="1038066"/>
                  <a:pt x="210391" y="1037354"/>
                  <a:pt x="208493" y="1037828"/>
                </a:cubicBezTo>
                <a:close/>
                <a:moveTo>
                  <a:pt x="158683" y="1022173"/>
                </a:moveTo>
                <a:cubicBezTo>
                  <a:pt x="157734" y="1022173"/>
                  <a:pt x="157022" y="1022885"/>
                  <a:pt x="156548" y="1024308"/>
                </a:cubicBezTo>
                <a:cubicBezTo>
                  <a:pt x="156073" y="1025731"/>
                  <a:pt x="156311" y="1026917"/>
                  <a:pt x="157259" y="1027866"/>
                </a:cubicBezTo>
                <a:cubicBezTo>
                  <a:pt x="158208" y="1027866"/>
                  <a:pt x="158683" y="1025969"/>
                  <a:pt x="158683" y="1022173"/>
                </a:cubicBezTo>
                <a:close/>
                <a:moveTo>
                  <a:pt x="286056" y="1009365"/>
                </a:moveTo>
                <a:cubicBezTo>
                  <a:pt x="286056" y="1012686"/>
                  <a:pt x="287242" y="1014109"/>
                  <a:pt x="289614" y="1013634"/>
                </a:cubicBezTo>
                <a:lnTo>
                  <a:pt x="289614" y="1009365"/>
                </a:lnTo>
                <a:close/>
                <a:moveTo>
                  <a:pt x="191415" y="1003672"/>
                </a:moveTo>
                <a:cubicBezTo>
                  <a:pt x="189992" y="1006519"/>
                  <a:pt x="189043" y="1010195"/>
                  <a:pt x="188569" y="1014702"/>
                </a:cubicBezTo>
                <a:cubicBezTo>
                  <a:pt x="188095" y="1019209"/>
                  <a:pt x="187858" y="1023952"/>
                  <a:pt x="187858" y="1028934"/>
                </a:cubicBezTo>
                <a:cubicBezTo>
                  <a:pt x="187858" y="1033915"/>
                  <a:pt x="187858" y="1038659"/>
                  <a:pt x="187858" y="1043165"/>
                </a:cubicBezTo>
                <a:cubicBezTo>
                  <a:pt x="187858" y="1047672"/>
                  <a:pt x="187620" y="1051586"/>
                  <a:pt x="187146" y="1054906"/>
                </a:cubicBezTo>
                <a:cubicBezTo>
                  <a:pt x="189043" y="1053009"/>
                  <a:pt x="189874" y="1050162"/>
                  <a:pt x="189636" y="1046367"/>
                </a:cubicBezTo>
                <a:cubicBezTo>
                  <a:pt x="189399" y="1042572"/>
                  <a:pt x="189518" y="1038777"/>
                  <a:pt x="189992" y="1034982"/>
                </a:cubicBezTo>
                <a:cubicBezTo>
                  <a:pt x="190467" y="1029764"/>
                  <a:pt x="190941" y="1024427"/>
                  <a:pt x="191415" y="1018971"/>
                </a:cubicBezTo>
                <a:cubicBezTo>
                  <a:pt x="191890" y="1013516"/>
                  <a:pt x="191890" y="1008416"/>
                  <a:pt x="191415" y="1003672"/>
                </a:cubicBezTo>
                <a:close/>
                <a:moveTo>
                  <a:pt x="323770" y="991575"/>
                </a:moveTo>
                <a:lnTo>
                  <a:pt x="323770" y="996556"/>
                </a:lnTo>
                <a:cubicBezTo>
                  <a:pt x="325193" y="997031"/>
                  <a:pt x="325905" y="996201"/>
                  <a:pt x="325905" y="994066"/>
                </a:cubicBezTo>
                <a:cubicBezTo>
                  <a:pt x="325905" y="991931"/>
                  <a:pt x="325193" y="991101"/>
                  <a:pt x="323770" y="991575"/>
                </a:cubicBezTo>
                <a:close/>
                <a:moveTo>
                  <a:pt x="218456" y="988729"/>
                </a:moveTo>
                <a:cubicBezTo>
                  <a:pt x="217507" y="988255"/>
                  <a:pt x="216914" y="989203"/>
                  <a:pt x="216677" y="991575"/>
                </a:cubicBezTo>
                <a:cubicBezTo>
                  <a:pt x="216439" y="993947"/>
                  <a:pt x="217032" y="994896"/>
                  <a:pt x="218456" y="994422"/>
                </a:cubicBezTo>
                <a:cubicBezTo>
                  <a:pt x="219404" y="993473"/>
                  <a:pt x="219523" y="992761"/>
                  <a:pt x="218811" y="992287"/>
                </a:cubicBezTo>
                <a:cubicBezTo>
                  <a:pt x="218100" y="991813"/>
                  <a:pt x="217981" y="990627"/>
                  <a:pt x="218456" y="988729"/>
                </a:cubicBezTo>
                <a:close/>
                <a:moveTo>
                  <a:pt x="250477" y="984460"/>
                </a:moveTo>
                <a:cubicBezTo>
                  <a:pt x="250951" y="986831"/>
                  <a:pt x="250833" y="989322"/>
                  <a:pt x="250121" y="991931"/>
                </a:cubicBezTo>
                <a:cubicBezTo>
                  <a:pt x="249410" y="994540"/>
                  <a:pt x="249528" y="996794"/>
                  <a:pt x="250477" y="998691"/>
                </a:cubicBezTo>
                <a:cubicBezTo>
                  <a:pt x="251426" y="998691"/>
                  <a:pt x="252256" y="997980"/>
                  <a:pt x="252967" y="996556"/>
                </a:cubicBezTo>
                <a:cubicBezTo>
                  <a:pt x="253679" y="995133"/>
                  <a:pt x="254035" y="993473"/>
                  <a:pt x="254035" y="991575"/>
                </a:cubicBezTo>
                <a:cubicBezTo>
                  <a:pt x="254035" y="989678"/>
                  <a:pt x="253798" y="988017"/>
                  <a:pt x="253323" y="986594"/>
                </a:cubicBezTo>
                <a:cubicBezTo>
                  <a:pt x="252849" y="985171"/>
                  <a:pt x="251900" y="984460"/>
                  <a:pt x="250477" y="984460"/>
                </a:cubicBezTo>
                <a:close/>
                <a:moveTo>
                  <a:pt x="237313" y="970584"/>
                </a:moveTo>
                <a:cubicBezTo>
                  <a:pt x="232332" y="969398"/>
                  <a:pt x="228655" y="970702"/>
                  <a:pt x="226283" y="974497"/>
                </a:cubicBezTo>
                <a:lnTo>
                  <a:pt x="226283" y="982325"/>
                </a:lnTo>
                <a:cubicBezTo>
                  <a:pt x="228181" y="985645"/>
                  <a:pt x="230790" y="987187"/>
                  <a:pt x="234110" y="986950"/>
                </a:cubicBezTo>
                <a:cubicBezTo>
                  <a:pt x="237431" y="986713"/>
                  <a:pt x="240040" y="985171"/>
                  <a:pt x="241938" y="982325"/>
                </a:cubicBezTo>
                <a:cubicBezTo>
                  <a:pt x="243835" y="975683"/>
                  <a:pt x="242294" y="971770"/>
                  <a:pt x="237313" y="970584"/>
                </a:cubicBezTo>
                <a:close/>
                <a:moveTo>
                  <a:pt x="91082" y="962400"/>
                </a:moveTo>
                <a:cubicBezTo>
                  <a:pt x="89659" y="962875"/>
                  <a:pt x="88710" y="963942"/>
                  <a:pt x="88236" y="965603"/>
                </a:cubicBezTo>
                <a:cubicBezTo>
                  <a:pt x="87761" y="967263"/>
                  <a:pt x="87287" y="969042"/>
                  <a:pt x="86813" y="970939"/>
                </a:cubicBezTo>
                <a:cubicBezTo>
                  <a:pt x="86338" y="972837"/>
                  <a:pt x="85864" y="974735"/>
                  <a:pt x="85390" y="976632"/>
                </a:cubicBezTo>
                <a:cubicBezTo>
                  <a:pt x="84915" y="978530"/>
                  <a:pt x="83966" y="979716"/>
                  <a:pt x="82543" y="980190"/>
                </a:cubicBezTo>
                <a:cubicBezTo>
                  <a:pt x="82543" y="983985"/>
                  <a:pt x="83255" y="986357"/>
                  <a:pt x="84678" y="987306"/>
                </a:cubicBezTo>
                <a:cubicBezTo>
                  <a:pt x="87524" y="985883"/>
                  <a:pt x="89066" y="982681"/>
                  <a:pt x="89303" y="977699"/>
                </a:cubicBezTo>
                <a:cubicBezTo>
                  <a:pt x="89541" y="972718"/>
                  <a:pt x="90133" y="967619"/>
                  <a:pt x="91082" y="962400"/>
                </a:cubicBezTo>
                <a:close/>
                <a:moveTo>
                  <a:pt x="349387" y="952438"/>
                </a:moveTo>
                <a:cubicBezTo>
                  <a:pt x="347490" y="952438"/>
                  <a:pt x="346541" y="953861"/>
                  <a:pt x="346541" y="956708"/>
                </a:cubicBezTo>
                <a:cubicBezTo>
                  <a:pt x="347964" y="957182"/>
                  <a:pt x="349387" y="956708"/>
                  <a:pt x="350810" y="955285"/>
                </a:cubicBezTo>
                <a:cubicBezTo>
                  <a:pt x="350810" y="954336"/>
                  <a:pt x="350692" y="953861"/>
                  <a:pt x="350455" y="953861"/>
                </a:cubicBezTo>
                <a:cubicBezTo>
                  <a:pt x="350217" y="953861"/>
                  <a:pt x="349862" y="953387"/>
                  <a:pt x="349387" y="952438"/>
                </a:cubicBezTo>
                <a:close/>
                <a:moveTo>
                  <a:pt x="92505" y="947457"/>
                </a:moveTo>
                <a:cubicBezTo>
                  <a:pt x="91082" y="947457"/>
                  <a:pt x="90371" y="949355"/>
                  <a:pt x="90371" y="953150"/>
                </a:cubicBezTo>
                <a:cubicBezTo>
                  <a:pt x="91320" y="954099"/>
                  <a:pt x="92031" y="954573"/>
                  <a:pt x="92505" y="954573"/>
                </a:cubicBezTo>
                <a:cubicBezTo>
                  <a:pt x="93454" y="953624"/>
                  <a:pt x="93810" y="952557"/>
                  <a:pt x="93573" y="951371"/>
                </a:cubicBezTo>
                <a:cubicBezTo>
                  <a:pt x="93336" y="950185"/>
                  <a:pt x="92980" y="948880"/>
                  <a:pt x="92505" y="947457"/>
                </a:cubicBezTo>
                <a:close/>
                <a:moveTo>
                  <a:pt x="66888" y="911166"/>
                </a:moveTo>
                <a:cubicBezTo>
                  <a:pt x="65940" y="911166"/>
                  <a:pt x="65109" y="912827"/>
                  <a:pt x="64398" y="916147"/>
                </a:cubicBezTo>
                <a:cubicBezTo>
                  <a:pt x="63686" y="919468"/>
                  <a:pt x="64279" y="921366"/>
                  <a:pt x="66177" y="921840"/>
                </a:cubicBezTo>
                <a:cubicBezTo>
                  <a:pt x="66651" y="919943"/>
                  <a:pt x="66888" y="916385"/>
                  <a:pt x="66888" y="911166"/>
                </a:cubicBezTo>
                <a:close/>
                <a:moveTo>
                  <a:pt x="39492" y="905829"/>
                </a:moveTo>
                <a:cubicBezTo>
                  <a:pt x="37357" y="906541"/>
                  <a:pt x="35816" y="907846"/>
                  <a:pt x="34867" y="909743"/>
                </a:cubicBezTo>
                <a:cubicBezTo>
                  <a:pt x="34867" y="914013"/>
                  <a:pt x="35697" y="916859"/>
                  <a:pt x="37357" y="918282"/>
                </a:cubicBezTo>
                <a:cubicBezTo>
                  <a:pt x="39018" y="919705"/>
                  <a:pt x="40797" y="920061"/>
                  <a:pt x="42694" y="919350"/>
                </a:cubicBezTo>
                <a:cubicBezTo>
                  <a:pt x="44592" y="918638"/>
                  <a:pt x="46134" y="917096"/>
                  <a:pt x="47320" y="914724"/>
                </a:cubicBezTo>
                <a:cubicBezTo>
                  <a:pt x="48506" y="912352"/>
                  <a:pt x="48150" y="909506"/>
                  <a:pt x="46252" y="906185"/>
                </a:cubicBezTo>
                <a:cubicBezTo>
                  <a:pt x="43881" y="905236"/>
                  <a:pt x="41627" y="905118"/>
                  <a:pt x="39492" y="905829"/>
                </a:cubicBezTo>
                <a:close/>
                <a:moveTo>
                  <a:pt x="99621" y="886972"/>
                </a:moveTo>
                <a:cubicBezTo>
                  <a:pt x="98672" y="888870"/>
                  <a:pt x="98198" y="892665"/>
                  <a:pt x="98198" y="898358"/>
                </a:cubicBezTo>
                <a:cubicBezTo>
                  <a:pt x="99621" y="895986"/>
                  <a:pt x="101045" y="894444"/>
                  <a:pt x="102467" y="893732"/>
                </a:cubicBezTo>
                <a:cubicBezTo>
                  <a:pt x="103891" y="893021"/>
                  <a:pt x="105314" y="892191"/>
                  <a:pt x="106737" y="891242"/>
                </a:cubicBezTo>
                <a:cubicBezTo>
                  <a:pt x="106737" y="888870"/>
                  <a:pt x="105907" y="887684"/>
                  <a:pt x="104246" y="887684"/>
                </a:cubicBezTo>
                <a:cubicBezTo>
                  <a:pt x="102586" y="887684"/>
                  <a:pt x="101045" y="887447"/>
                  <a:pt x="99621" y="886972"/>
                </a:cubicBezTo>
                <a:close/>
                <a:moveTo>
                  <a:pt x="239447" y="856641"/>
                </a:moveTo>
                <a:cubicBezTo>
                  <a:pt x="238736" y="856582"/>
                  <a:pt x="237906" y="857086"/>
                  <a:pt x="236957" y="858153"/>
                </a:cubicBezTo>
                <a:cubicBezTo>
                  <a:pt x="235059" y="860288"/>
                  <a:pt x="233636" y="861593"/>
                  <a:pt x="232687" y="862067"/>
                </a:cubicBezTo>
                <a:cubicBezTo>
                  <a:pt x="233636" y="863965"/>
                  <a:pt x="234941" y="863965"/>
                  <a:pt x="236601" y="862067"/>
                </a:cubicBezTo>
                <a:cubicBezTo>
                  <a:pt x="238261" y="860169"/>
                  <a:pt x="239803" y="858983"/>
                  <a:pt x="241226" y="858509"/>
                </a:cubicBezTo>
                <a:cubicBezTo>
                  <a:pt x="240752" y="857323"/>
                  <a:pt x="240159" y="856700"/>
                  <a:pt x="239447" y="856641"/>
                </a:cubicBezTo>
                <a:close/>
                <a:moveTo>
                  <a:pt x="329463" y="837873"/>
                </a:moveTo>
                <a:cubicBezTo>
                  <a:pt x="329463" y="838347"/>
                  <a:pt x="329344" y="839178"/>
                  <a:pt x="329107" y="840364"/>
                </a:cubicBezTo>
                <a:cubicBezTo>
                  <a:pt x="328870" y="841550"/>
                  <a:pt x="328751" y="842736"/>
                  <a:pt x="328751" y="843922"/>
                </a:cubicBezTo>
                <a:cubicBezTo>
                  <a:pt x="328751" y="845108"/>
                  <a:pt x="328988" y="846175"/>
                  <a:pt x="329463" y="847124"/>
                </a:cubicBezTo>
                <a:cubicBezTo>
                  <a:pt x="329937" y="848072"/>
                  <a:pt x="330649" y="848310"/>
                  <a:pt x="331598" y="847835"/>
                </a:cubicBezTo>
                <a:cubicBezTo>
                  <a:pt x="331598" y="845463"/>
                  <a:pt x="331360" y="843566"/>
                  <a:pt x="330886" y="842143"/>
                </a:cubicBezTo>
                <a:cubicBezTo>
                  <a:pt x="330412" y="840719"/>
                  <a:pt x="329937" y="839296"/>
                  <a:pt x="329463" y="837873"/>
                </a:cubicBezTo>
                <a:close/>
                <a:moveTo>
                  <a:pt x="242649" y="812256"/>
                </a:moveTo>
                <a:cubicBezTo>
                  <a:pt x="240752" y="816051"/>
                  <a:pt x="239922" y="820676"/>
                  <a:pt x="240159" y="826132"/>
                </a:cubicBezTo>
                <a:cubicBezTo>
                  <a:pt x="240396" y="831587"/>
                  <a:pt x="240040" y="836213"/>
                  <a:pt x="239092" y="840008"/>
                </a:cubicBezTo>
                <a:cubicBezTo>
                  <a:pt x="241464" y="839059"/>
                  <a:pt x="242294" y="836450"/>
                  <a:pt x="241582" y="832180"/>
                </a:cubicBezTo>
                <a:cubicBezTo>
                  <a:pt x="240871" y="827911"/>
                  <a:pt x="241701" y="824827"/>
                  <a:pt x="244073" y="822930"/>
                </a:cubicBezTo>
                <a:cubicBezTo>
                  <a:pt x="243598" y="821507"/>
                  <a:pt x="243480" y="819609"/>
                  <a:pt x="243717" y="817237"/>
                </a:cubicBezTo>
                <a:cubicBezTo>
                  <a:pt x="243954" y="814865"/>
                  <a:pt x="243598" y="813205"/>
                  <a:pt x="242649" y="812256"/>
                </a:cubicBezTo>
                <a:close/>
                <a:moveTo>
                  <a:pt x="171491" y="807275"/>
                </a:moveTo>
                <a:cubicBezTo>
                  <a:pt x="170068" y="809647"/>
                  <a:pt x="170186" y="811663"/>
                  <a:pt x="171847" y="813323"/>
                </a:cubicBezTo>
                <a:cubicBezTo>
                  <a:pt x="173507" y="814984"/>
                  <a:pt x="174812" y="814865"/>
                  <a:pt x="175761" y="812968"/>
                </a:cubicBezTo>
                <a:cubicBezTo>
                  <a:pt x="175761" y="810121"/>
                  <a:pt x="174337" y="808224"/>
                  <a:pt x="171491" y="807275"/>
                </a:cubicBezTo>
                <a:close/>
                <a:moveTo>
                  <a:pt x="249054" y="805140"/>
                </a:moveTo>
                <a:cubicBezTo>
                  <a:pt x="248579" y="806563"/>
                  <a:pt x="248105" y="809054"/>
                  <a:pt x="247631" y="812612"/>
                </a:cubicBezTo>
                <a:cubicBezTo>
                  <a:pt x="247156" y="816170"/>
                  <a:pt x="247868" y="817474"/>
                  <a:pt x="249765" y="816526"/>
                </a:cubicBezTo>
                <a:cubicBezTo>
                  <a:pt x="250240" y="814154"/>
                  <a:pt x="250240" y="812256"/>
                  <a:pt x="249765" y="810833"/>
                </a:cubicBezTo>
                <a:cubicBezTo>
                  <a:pt x="249291" y="809410"/>
                  <a:pt x="249054" y="807512"/>
                  <a:pt x="249054" y="805140"/>
                </a:cubicBezTo>
                <a:close/>
                <a:moveTo>
                  <a:pt x="128351" y="793488"/>
                </a:moveTo>
                <a:cubicBezTo>
                  <a:pt x="127818" y="794022"/>
                  <a:pt x="127373" y="795178"/>
                  <a:pt x="127017" y="796957"/>
                </a:cubicBezTo>
                <a:cubicBezTo>
                  <a:pt x="126305" y="800515"/>
                  <a:pt x="126424" y="802768"/>
                  <a:pt x="127373" y="803717"/>
                </a:cubicBezTo>
                <a:cubicBezTo>
                  <a:pt x="129745" y="803243"/>
                  <a:pt x="130456" y="801819"/>
                  <a:pt x="129508" y="799448"/>
                </a:cubicBezTo>
                <a:cubicBezTo>
                  <a:pt x="128559" y="797076"/>
                  <a:pt x="128796" y="795178"/>
                  <a:pt x="130219" y="793755"/>
                </a:cubicBezTo>
                <a:cubicBezTo>
                  <a:pt x="129508" y="793043"/>
                  <a:pt x="128885" y="792954"/>
                  <a:pt x="128351" y="793488"/>
                </a:cubicBezTo>
                <a:close/>
                <a:moveTo>
                  <a:pt x="106025" y="792332"/>
                </a:moveTo>
                <a:cubicBezTo>
                  <a:pt x="106974" y="790434"/>
                  <a:pt x="106855" y="790553"/>
                  <a:pt x="105670" y="792687"/>
                </a:cubicBezTo>
                <a:cubicBezTo>
                  <a:pt x="104484" y="794822"/>
                  <a:pt x="104128" y="796601"/>
                  <a:pt x="104602" y="798024"/>
                </a:cubicBezTo>
                <a:lnTo>
                  <a:pt x="106737" y="798024"/>
                </a:lnTo>
                <a:cubicBezTo>
                  <a:pt x="107211" y="796127"/>
                  <a:pt x="107211" y="795059"/>
                  <a:pt x="106737" y="794822"/>
                </a:cubicBezTo>
                <a:cubicBezTo>
                  <a:pt x="106263" y="794585"/>
                  <a:pt x="106025" y="793755"/>
                  <a:pt x="106025" y="792332"/>
                </a:cubicBezTo>
                <a:close/>
                <a:moveTo>
                  <a:pt x="332309" y="783081"/>
                </a:moveTo>
                <a:cubicBezTo>
                  <a:pt x="330886" y="783081"/>
                  <a:pt x="330174" y="785453"/>
                  <a:pt x="330174" y="790197"/>
                </a:cubicBezTo>
                <a:cubicBezTo>
                  <a:pt x="332072" y="790671"/>
                  <a:pt x="332784" y="789841"/>
                  <a:pt x="332309" y="787706"/>
                </a:cubicBezTo>
                <a:cubicBezTo>
                  <a:pt x="331835" y="785572"/>
                  <a:pt x="331835" y="784030"/>
                  <a:pt x="332309" y="783081"/>
                </a:cubicBezTo>
                <a:close/>
                <a:moveTo>
                  <a:pt x="271824" y="783081"/>
                </a:moveTo>
                <a:cubicBezTo>
                  <a:pt x="268978" y="782132"/>
                  <a:pt x="268029" y="783555"/>
                  <a:pt x="268978" y="787351"/>
                </a:cubicBezTo>
                <a:cubicBezTo>
                  <a:pt x="269927" y="787351"/>
                  <a:pt x="270401" y="787113"/>
                  <a:pt x="270401" y="786639"/>
                </a:cubicBezTo>
                <a:cubicBezTo>
                  <a:pt x="270401" y="786165"/>
                  <a:pt x="270876" y="785927"/>
                  <a:pt x="271824" y="785927"/>
                </a:cubicBezTo>
                <a:close/>
                <a:moveTo>
                  <a:pt x="120969" y="781658"/>
                </a:moveTo>
                <a:cubicBezTo>
                  <a:pt x="120020" y="780709"/>
                  <a:pt x="119308" y="781539"/>
                  <a:pt x="118834" y="784148"/>
                </a:cubicBezTo>
                <a:cubicBezTo>
                  <a:pt x="118359" y="786758"/>
                  <a:pt x="118834" y="787825"/>
                  <a:pt x="120257" y="787351"/>
                </a:cubicBezTo>
                <a:cubicBezTo>
                  <a:pt x="121206" y="785453"/>
                  <a:pt x="121443" y="783555"/>
                  <a:pt x="120969" y="781658"/>
                </a:cubicBezTo>
                <a:close/>
                <a:moveTo>
                  <a:pt x="287479" y="780235"/>
                </a:moveTo>
                <a:cubicBezTo>
                  <a:pt x="286531" y="780709"/>
                  <a:pt x="286056" y="782251"/>
                  <a:pt x="286056" y="784860"/>
                </a:cubicBezTo>
                <a:cubicBezTo>
                  <a:pt x="286056" y="787469"/>
                  <a:pt x="287005" y="788299"/>
                  <a:pt x="288902" y="787351"/>
                </a:cubicBezTo>
                <a:cubicBezTo>
                  <a:pt x="288902" y="783555"/>
                  <a:pt x="288428" y="781184"/>
                  <a:pt x="287479" y="780235"/>
                </a:cubicBezTo>
                <a:close/>
                <a:moveTo>
                  <a:pt x="145874" y="778100"/>
                </a:moveTo>
                <a:cubicBezTo>
                  <a:pt x="143028" y="778100"/>
                  <a:pt x="141842" y="779760"/>
                  <a:pt x="142316" y="783081"/>
                </a:cubicBezTo>
                <a:cubicBezTo>
                  <a:pt x="143265" y="784979"/>
                  <a:pt x="144332" y="785097"/>
                  <a:pt x="145518" y="783437"/>
                </a:cubicBezTo>
                <a:cubicBezTo>
                  <a:pt x="146704" y="781777"/>
                  <a:pt x="146823" y="779998"/>
                  <a:pt x="145874" y="778100"/>
                </a:cubicBezTo>
                <a:close/>
                <a:moveTo>
                  <a:pt x="345829" y="766715"/>
                </a:moveTo>
                <a:cubicBezTo>
                  <a:pt x="346304" y="766715"/>
                  <a:pt x="345829" y="767426"/>
                  <a:pt x="344406" y="768849"/>
                </a:cubicBezTo>
                <a:cubicBezTo>
                  <a:pt x="343932" y="768849"/>
                  <a:pt x="343694" y="768375"/>
                  <a:pt x="343694" y="767426"/>
                </a:cubicBezTo>
                <a:cubicBezTo>
                  <a:pt x="342746" y="768375"/>
                  <a:pt x="342746" y="769798"/>
                  <a:pt x="343694" y="771696"/>
                </a:cubicBezTo>
                <a:cubicBezTo>
                  <a:pt x="344643" y="773593"/>
                  <a:pt x="345592" y="774068"/>
                  <a:pt x="346541" y="773119"/>
                </a:cubicBezTo>
                <a:cubicBezTo>
                  <a:pt x="345592" y="771696"/>
                  <a:pt x="345355" y="770628"/>
                  <a:pt x="345829" y="769917"/>
                </a:cubicBezTo>
                <a:cubicBezTo>
                  <a:pt x="346304" y="769205"/>
                  <a:pt x="346304" y="768138"/>
                  <a:pt x="345829" y="766715"/>
                </a:cubicBezTo>
                <a:close/>
                <a:moveTo>
                  <a:pt x="329463" y="761734"/>
                </a:moveTo>
                <a:cubicBezTo>
                  <a:pt x="328988" y="764580"/>
                  <a:pt x="328988" y="767663"/>
                  <a:pt x="329463" y="770984"/>
                </a:cubicBezTo>
                <a:cubicBezTo>
                  <a:pt x="329937" y="774305"/>
                  <a:pt x="330649" y="777151"/>
                  <a:pt x="331598" y="779523"/>
                </a:cubicBezTo>
                <a:cubicBezTo>
                  <a:pt x="332546" y="777151"/>
                  <a:pt x="333021" y="773831"/>
                  <a:pt x="333021" y="769561"/>
                </a:cubicBezTo>
                <a:cubicBezTo>
                  <a:pt x="333021" y="765291"/>
                  <a:pt x="331835" y="762682"/>
                  <a:pt x="329463" y="761734"/>
                </a:cubicBezTo>
                <a:close/>
                <a:moveTo>
                  <a:pt x="406314" y="753906"/>
                </a:moveTo>
                <a:cubicBezTo>
                  <a:pt x="405365" y="754381"/>
                  <a:pt x="405009" y="755804"/>
                  <a:pt x="405247" y="758176"/>
                </a:cubicBezTo>
                <a:cubicBezTo>
                  <a:pt x="405484" y="760548"/>
                  <a:pt x="405840" y="762208"/>
                  <a:pt x="406314" y="763157"/>
                </a:cubicBezTo>
                <a:cubicBezTo>
                  <a:pt x="408686" y="762208"/>
                  <a:pt x="409279" y="760903"/>
                  <a:pt x="408093" y="759243"/>
                </a:cubicBezTo>
                <a:cubicBezTo>
                  <a:pt x="406907" y="757583"/>
                  <a:pt x="406314" y="755804"/>
                  <a:pt x="406314" y="753906"/>
                </a:cubicBezTo>
                <a:close/>
                <a:moveTo>
                  <a:pt x="379274" y="740386"/>
                </a:moveTo>
                <a:cubicBezTo>
                  <a:pt x="378325" y="745604"/>
                  <a:pt x="378206" y="751534"/>
                  <a:pt x="378918" y="758176"/>
                </a:cubicBezTo>
                <a:cubicBezTo>
                  <a:pt x="379630" y="764817"/>
                  <a:pt x="380460" y="770747"/>
                  <a:pt x="381408" y="775965"/>
                </a:cubicBezTo>
                <a:cubicBezTo>
                  <a:pt x="382357" y="770273"/>
                  <a:pt x="382239" y="764343"/>
                  <a:pt x="381053" y="758176"/>
                </a:cubicBezTo>
                <a:cubicBezTo>
                  <a:pt x="379867" y="752009"/>
                  <a:pt x="379274" y="746079"/>
                  <a:pt x="379274" y="740386"/>
                </a:cubicBezTo>
                <a:close/>
                <a:moveTo>
                  <a:pt x="360061" y="740386"/>
                </a:moveTo>
                <a:cubicBezTo>
                  <a:pt x="359112" y="744181"/>
                  <a:pt x="358875" y="748925"/>
                  <a:pt x="359349" y="754618"/>
                </a:cubicBezTo>
                <a:cubicBezTo>
                  <a:pt x="359824" y="760310"/>
                  <a:pt x="360773" y="763631"/>
                  <a:pt x="362196" y="764580"/>
                </a:cubicBezTo>
                <a:cubicBezTo>
                  <a:pt x="361247" y="760785"/>
                  <a:pt x="360773" y="756871"/>
                  <a:pt x="360773" y="752839"/>
                </a:cubicBezTo>
                <a:cubicBezTo>
                  <a:pt x="360773" y="748806"/>
                  <a:pt x="360535" y="744656"/>
                  <a:pt x="360061" y="740386"/>
                </a:cubicBezTo>
                <a:close/>
                <a:moveTo>
                  <a:pt x="201378" y="740386"/>
                </a:moveTo>
                <a:cubicBezTo>
                  <a:pt x="199954" y="741809"/>
                  <a:pt x="199480" y="744300"/>
                  <a:pt x="199954" y="747858"/>
                </a:cubicBezTo>
                <a:cubicBezTo>
                  <a:pt x="200429" y="751416"/>
                  <a:pt x="200192" y="754381"/>
                  <a:pt x="199243" y="756752"/>
                </a:cubicBezTo>
                <a:cubicBezTo>
                  <a:pt x="200192" y="757701"/>
                  <a:pt x="200903" y="758176"/>
                  <a:pt x="201378" y="758176"/>
                </a:cubicBezTo>
                <a:cubicBezTo>
                  <a:pt x="202326" y="756278"/>
                  <a:pt x="202445" y="753788"/>
                  <a:pt x="201733" y="750704"/>
                </a:cubicBezTo>
                <a:cubicBezTo>
                  <a:pt x="201022" y="747620"/>
                  <a:pt x="200903" y="744181"/>
                  <a:pt x="201378" y="740386"/>
                </a:cubicBezTo>
                <a:close/>
                <a:moveTo>
                  <a:pt x="361484" y="729001"/>
                </a:moveTo>
                <a:cubicBezTo>
                  <a:pt x="362433" y="731373"/>
                  <a:pt x="362789" y="733152"/>
                  <a:pt x="362551" y="734338"/>
                </a:cubicBezTo>
                <a:cubicBezTo>
                  <a:pt x="362314" y="735524"/>
                  <a:pt x="361959" y="737302"/>
                  <a:pt x="361484" y="739674"/>
                </a:cubicBezTo>
                <a:cubicBezTo>
                  <a:pt x="362433" y="741098"/>
                  <a:pt x="363619" y="741098"/>
                  <a:pt x="365042" y="739674"/>
                </a:cubicBezTo>
                <a:cubicBezTo>
                  <a:pt x="364093" y="738726"/>
                  <a:pt x="363619" y="736947"/>
                  <a:pt x="363619" y="734338"/>
                </a:cubicBezTo>
                <a:cubicBezTo>
                  <a:pt x="363619" y="731728"/>
                  <a:pt x="362907" y="729949"/>
                  <a:pt x="361484" y="729001"/>
                </a:cubicBezTo>
                <a:close/>
                <a:moveTo>
                  <a:pt x="255458" y="729001"/>
                </a:moveTo>
                <a:cubicBezTo>
                  <a:pt x="252612" y="735642"/>
                  <a:pt x="251900" y="742758"/>
                  <a:pt x="253323" y="750348"/>
                </a:cubicBezTo>
                <a:cubicBezTo>
                  <a:pt x="254746" y="757938"/>
                  <a:pt x="255695" y="765291"/>
                  <a:pt x="256170" y="772407"/>
                </a:cubicBezTo>
                <a:cubicBezTo>
                  <a:pt x="256170" y="776677"/>
                  <a:pt x="255695" y="781065"/>
                  <a:pt x="254746" y="785572"/>
                </a:cubicBezTo>
                <a:cubicBezTo>
                  <a:pt x="253798" y="790078"/>
                  <a:pt x="254509" y="793755"/>
                  <a:pt x="256881" y="796601"/>
                </a:cubicBezTo>
                <a:cubicBezTo>
                  <a:pt x="258304" y="794229"/>
                  <a:pt x="259372" y="790316"/>
                  <a:pt x="260083" y="784860"/>
                </a:cubicBezTo>
                <a:cubicBezTo>
                  <a:pt x="260795" y="779405"/>
                  <a:pt x="261032" y="773593"/>
                  <a:pt x="260795" y="767426"/>
                </a:cubicBezTo>
                <a:cubicBezTo>
                  <a:pt x="260558" y="761259"/>
                  <a:pt x="260083" y="755211"/>
                  <a:pt x="259372" y="749281"/>
                </a:cubicBezTo>
                <a:cubicBezTo>
                  <a:pt x="258660" y="743351"/>
                  <a:pt x="257830" y="738488"/>
                  <a:pt x="256881" y="734693"/>
                </a:cubicBezTo>
                <a:cubicBezTo>
                  <a:pt x="257356" y="733745"/>
                  <a:pt x="258186" y="733389"/>
                  <a:pt x="259372" y="733626"/>
                </a:cubicBezTo>
                <a:cubicBezTo>
                  <a:pt x="260558" y="733863"/>
                  <a:pt x="260676" y="732796"/>
                  <a:pt x="259728" y="730424"/>
                </a:cubicBezTo>
                <a:cubicBezTo>
                  <a:pt x="258779" y="730898"/>
                  <a:pt x="258067" y="730780"/>
                  <a:pt x="257593" y="730068"/>
                </a:cubicBezTo>
                <a:cubicBezTo>
                  <a:pt x="257118" y="729356"/>
                  <a:pt x="256407" y="729001"/>
                  <a:pt x="255458" y="729001"/>
                </a:cubicBezTo>
                <a:close/>
                <a:moveTo>
                  <a:pt x="295307" y="726866"/>
                </a:moveTo>
                <a:cubicBezTo>
                  <a:pt x="294358" y="727815"/>
                  <a:pt x="293291" y="728408"/>
                  <a:pt x="292105" y="728645"/>
                </a:cubicBezTo>
                <a:cubicBezTo>
                  <a:pt x="290919" y="728882"/>
                  <a:pt x="290563" y="730187"/>
                  <a:pt x="291037" y="732559"/>
                </a:cubicBezTo>
                <a:cubicBezTo>
                  <a:pt x="291986" y="733033"/>
                  <a:pt x="292460" y="731847"/>
                  <a:pt x="292460" y="729001"/>
                </a:cubicBezTo>
                <a:cubicBezTo>
                  <a:pt x="294358" y="731847"/>
                  <a:pt x="295307" y="731135"/>
                  <a:pt x="295307" y="726866"/>
                </a:cubicBezTo>
                <a:close/>
                <a:moveTo>
                  <a:pt x="283210" y="724731"/>
                </a:moveTo>
                <a:lnTo>
                  <a:pt x="283210" y="736117"/>
                </a:lnTo>
                <a:cubicBezTo>
                  <a:pt x="284633" y="736117"/>
                  <a:pt x="285463" y="734100"/>
                  <a:pt x="285700" y="730068"/>
                </a:cubicBezTo>
                <a:cubicBezTo>
                  <a:pt x="285938" y="726036"/>
                  <a:pt x="285107" y="724257"/>
                  <a:pt x="283210" y="724731"/>
                </a:cubicBezTo>
                <a:close/>
                <a:moveTo>
                  <a:pt x="442572" y="721360"/>
                </a:moveTo>
                <a:lnTo>
                  <a:pt x="422325" y="752839"/>
                </a:lnTo>
                <a:cubicBezTo>
                  <a:pt x="405009" y="779642"/>
                  <a:pt x="386390" y="808224"/>
                  <a:pt x="366465" y="838585"/>
                </a:cubicBezTo>
                <a:cubicBezTo>
                  <a:pt x="365991" y="836213"/>
                  <a:pt x="365635" y="834078"/>
                  <a:pt x="365398" y="832180"/>
                </a:cubicBezTo>
                <a:cubicBezTo>
                  <a:pt x="365161" y="830283"/>
                  <a:pt x="364568" y="829097"/>
                  <a:pt x="363619" y="828623"/>
                </a:cubicBezTo>
                <a:cubicBezTo>
                  <a:pt x="364093" y="830520"/>
                  <a:pt x="364330" y="832536"/>
                  <a:pt x="364330" y="834671"/>
                </a:cubicBezTo>
                <a:cubicBezTo>
                  <a:pt x="364330" y="836806"/>
                  <a:pt x="364330" y="839059"/>
                  <a:pt x="364330" y="841431"/>
                </a:cubicBezTo>
                <a:cubicBezTo>
                  <a:pt x="360535" y="846649"/>
                  <a:pt x="356740" y="852223"/>
                  <a:pt x="352945" y="858153"/>
                </a:cubicBezTo>
                <a:cubicBezTo>
                  <a:pt x="349150" y="864083"/>
                  <a:pt x="345355" y="869894"/>
                  <a:pt x="341560" y="875587"/>
                </a:cubicBezTo>
                <a:cubicBezTo>
                  <a:pt x="341560" y="874638"/>
                  <a:pt x="341441" y="873927"/>
                  <a:pt x="341204" y="873452"/>
                </a:cubicBezTo>
                <a:cubicBezTo>
                  <a:pt x="340967" y="872978"/>
                  <a:pt x="341085" y="872266"/>
                  <a:pt x="341560" y="871318"/>
                </a:cubicBezTo>
                <a:cubicBezTo>
                  <a:pt x="340137" y="871318"/>
                  <a:pt x="339425" y="872029"/>
                  <a:pt x="339425" y="873452"/>
                </a:cubicBezTo>
                <a:cubicBezTo>
                  <a:pt x="339425" y="874875"/>
                  <a:pt x="339425" y="876299"/>
                  <a:pt x="339425" y="877722"/>
                </a:cubicBezTo>
                <a:cubicBezTo>
                  <a:pt x="334207" y="885786"/>
                  <a:pt x="328988" y="893732"/>
                  <a:pt x="323770" y="901560"/>
                </a:cubicBezTo>
                <a:cubicBezTo>
                  <a:pt x="318552" y="909387"/>
                  <a:pt x="313096" y="917333"/>
                  <a:pt x="307404" y="925398"/>
                </a:cubicBezTo>
                <a:lnTo>
                  <a:pt x="442572" y="925398"/>
                </a:lnTo>
                <a:close/>
                <a:moveTo>
                  <a:pt x="323770" y="719038"/>
                </a:moveTo>
                <a:cubicBezTo>
                  <a:pt x="322821" y="724257"/>
                  <a:pt x="322584" y="729119"/>
                  <a:pt x="323059" y="733626"/>
                </a:cubicBezTo>
                <a:cubicBezTo>
                  <a:pt x="323533" y="738133"/>
                  <a:pt x="324007" y="742758"/>
                  <a:pt x="324482" y="747502"/>
                </a:cubicBezTo>
                <a:cubicBezTo>
                  <a:pt x="324956" y="753669"/>
                  <a:pt x="324482" y="759362"/>
                  <a:pt x="323059" y="764580"/>
                </a:cubicBezTo>
                <a:cubicBezTo>
                  <a:pt x="321635" y="769798"/>
                  <a:pt x="322110" y="774779"/>
                  <a:pt x="324482" y="779523"/>
                </a:cubicBezTo>
                <a:cubicBezTo>
                  <a:pt x="326854" y="779523"/>
                  <a:pt x="328158" y="777626"/>
                  <a:pt x="328395" y="773831"/>
                </a:cubicBezTo>
                <a:cubicBezTo>
                  <a:pt x="328633" y="770035"/>
                  <a:pt x="328040" y="767189"/>
                  <a:pt x="326616" y="765291"/>
                </a:cubicBezTo>
                <a:cubicBezTo>
                  <a:pt x="326616" y="761496"/>
                  <a:pt x="326735" y="757938"/>
                  <a:pt x="326972" y="754618"/>
                </a:cubicBezTo>
                <a:cubicBezTo>
                  <a:pt x="327209" y="751297"/>
                  <a:pt x="327091" y="747976"/>
                  <a:pt x="326616" y="744656"/>
                </a:cubicBezTo>
                <a:cubicBezTo>
                  <a:pt x="326616" y="739912"/>
                  <a:pt x="326735" y="735049"/>
                  <a:pt x="326972" y="730068"/>
                </a:cubicBezTo>
                <a:cubicBezTo>
                  <a:pt x="327209" y="725087"/>
                  <a:pt x="326142" y="721410"/>
                  <a:pt x="323770" y="719038"/>
                </a:cubicBezTo>
                <a:close/>
                <a:moveTo>
                  <a:pt x="352945" y="704807"/>
                </a:moveTo>
                <a:cubicBezTo>
                  <a:pt x="353419" y="709076"/>
                  <a:pt x="353538" y="712634"/>
                  <a:pt x="353301" y="715481"/>
                </a:cubicBezTo>
                <a:cubicBezTo>
                  <a:pt x="353064" y="718327"/>
                  <a:pt x="353419" y="721648"/>
                  <a:pt x="354368" y="725443"/>
                </a:cubicBezTo>
                <a:cubicBezTo>
                  <a:pt x="354843" y="725443"/>
                  <a:pt x="355198" y="724375"/>
                  <a:pt x="355436" y="722241"/>
                </a:cubicBezTo>
                <a:cubicBezTo>
                  <a:pt x="355673" y="720106"/>
                  <a:pt x="355791" y="717734"/>
                  <a:pt x="355791" y="715125"/>
                </a:cubicBezTo>
                <a:cubicBezTo>
                  <a:pt x="355791" y="712516"/>
                  <a:pt x="355554" y="710144"/>
                  <a:pt x="355080" y="708009"/>
                </a:cubicBezTo>
                <a:cubicBezTo>
                  <a:pt x="354605" y="705874"/>
                  <a:pt x="353894" y="704807"/>
                  <a:pt x="352945" y="704807"/>
                </a:cubicBezTo>
                <a:close/>
                <a:moveTo>
                  <a:pt x="230553" y="703384"/>
                </a:moveTo>
                <a:cubicBezTo>
                  <a:pt x="231501" y="707653"/>
                  <a:pt x="231620" y="710499"/>
                  <a:pt x="230908" y="711923"/>
                </a:cubicBezTo>
                <a:cubicBezTo>
                  <a:pt x="230197" y="713346"/>
                  <a:pt x="230078" y="716429"/>
                  <a:pt x="230553" y="721173"/>
                </a:cubicBezTo>
                <a:cubicBezTo>
                  <a:pt x="231501" y="719276"/>
                  <a:pt x="232332" y="716074"/>
                  <a:pt x="233043" y="711567"/>
                </a:cubicBezTo>
                <a:cubicBezTo>
                  <a:pt x="233755" y="707060"/>
                  <a:pt x="232925" y="704332"/>
                  <a:pt x="230553" y="703384"/>
                </a:cubicBezTo>
                <a:close/>
                <a:moveTo>
                  <a:pt x="198531" y="694845"/>
                </a:moveTo>
                <a:cubicBezTo>
                  <a:pt x="197582" y="695319"/>
                  <a:pt x="196871" y="696979"/>
                  <a:pt x="196397" y="699826"/>
                </a:cubicBezTo>
                <a:cubicBezTo>
                  <a:pt x="195922" y="702672"/>
                  <a:pt x="196634" y="703858"/>
                  <a:pt x="198531" y="703384"/>
                </a:cubicBezTo>
                <a:cubicBezTo>
                  <a:pt x="199480" y="702435"/>
                  <a:pt x="199717" y="701130"/>
                  <a:pt x="199243" y="699470"/>
                </a:cubicBezTo>
                <a:cubicBezTo>
                  <a:pt x="198768" y="697810"/>
                  <a:pt x="198531" y="696268"/>
                  <a:pt x="198531" y="694845"/>
                </a:cubicBezTo>
                <a:close/>
                <a:moveTo>
                  <a:pt x="171491" y="692710"/>
                </a:moveTo>
                <a:lnTo>
                  <a:pt x="171491" y="696268"/>
                </a:lnTo>
                <a:cubicBezTo>
                  <a:pt x="172440" y="696742"/>
                  <a:pt x="173863" y="696031"/>
                  <a:pt x="175761" y="694133"/>
                </a:cubicBezTo>
                <a:cubicBezTo>
                  <a:pt x="173389" y="691761"/>
                  <a:pt x="171965" y="691287"/>
                  <a:pt x="171491" y="692710"/>
                </a:cubicBezTo>
                <a:close/>
                <a:moveTo>
                  <a:pt x="338713" y="684171"/>
                </a:moveTo>
                <a:cubicBezTo>
                  <a:pt x="337765" y="685120"/>
                  <a:pt x="337409" y="686661"/>
                  <a:pt x="337646" y="688796"/>
                </a:cubicBezTo>
                <a:cubicBezTo>
                  <a:pt x="337883" y="690931"/>
                  <a:pt x="338239" y="692947"/>
                  <a:pt x="338713" y="694845"/>
                </a:cubicBezTo>
                <a:cubicBezTo>
                  <a:pt x="339662" y="693896"/>
                  <a:pt x="340018" y="692117"/>
                  <a:pt x="339781" y="689508"/>
                </a:cubicBezTo>
                <a:cubicBezTo>
                  <a:pt x="339544" y="686899"/>
                  <a:pt x="339188" y="685120"/>
                  <a:pt x="338713" y="684171"/>
                </a:cubicBezTo>
                <a:close/>
                <a:moveTo>
                  <a:pt x="263285" y="684171"/>
                </a:moveTo>
                <a:cubicBezTo>
                  <a:pt x="261388" y="683696"/>
                  <a:pt x="260558" y="684527"/>
                  <a:pt x="260795" y="686661"/>
                </a:cubicBezTo>
                <a:cubicBezTo>
                  <a:pt x="261032" y="688796"/>
                  <a:pt x="261388" y="690575"/>
                  <a:pt x="261862" y="691998"/>
                </a:cubicBezTo>
                <a:cubicBezTo>
                  <a:pt x="262811" y="690575"/>
                  <a:pt x="263285" y="687966"/>
                  <a:pt x="263285" y="684171"/>
                </a:cubicBezTo>
                <a:close/>
                <a:moveTo>
                  <a:pt x="310962" y="680257"/>
                </a:moveTo>
                <a:cubicBezTo>
                  <a:pt x="309064" y="681443"/>
                  <a:pt x="308115" y="682985"/>
                  <a:pt x="308115" y="684882"/>
                </a:cubicBezTo>
                <a:cubicBezTo>
                  <a:pt x="310487" y="685357"/>
                  <a:pt x="312622" y="684408"/>
                  <a:pt x="314520" y="682036"/>
                </a:cubicBezTo>
                <a:cubicBezTo>
                  <a:pt x="314045" y="679664"/>
                  <a:pt x="312859" y="679071"/>
                  <a:pt x="310962" y="680257"/>
                </a:cubicBezTo>
                <a:close/>
                <a:moveTo>
                  <a:pt x="384255" y="674209"/>
                </a:moveTo>
                <a:cubicBezTo>
                  <a:pt x="382357" y="675157"/>
                  <a:pt x="381646" y="676462"/>
                  <a:pt x="382120" y="678122"/>
                </a:cubicBezTo>
                <a:cubicBezTo>
                  <a:pt x="382594" y="679783"/>
                  <a:pt x="382832" y="681799"/>
                  <a:pt x="382832" y="684171"/>
                </a:cubicBezTo>
                <a:cubicBezTo>
                  <a:pt x="384255" y="682748"/>
                  <a:pt x="384848" y="681206"/>
                  <a:pt x="384611" y="679546"/>
                </a:cubicBezTo>
                <a:cubicBezTo>
                  <a:pt x="384373" y="677885"/>
                  <a:pt x="384255" y="676106"/>
                  <a:pt x="384255" y="674209"/>
                </a:cubicBezTo>
                <a:close/>
                <a:moveTo>
                  <a:pt x="199954" y="674209"/>
                </a:moveTo>
                <a:cubicBezTo>
                  <a:pt x="197582" y="674683"/>
                  <a:pt x="196752" y="677292"/>
                  <a:pt x="197464" y="682036"/>
                </a:cubicBezTo>
                <a:cubicBezTo>
                  <a:pt x="198175" y="686780"/>
                  <a:pt x="198057" y="690812"/>
                  <a:pt x="197108" y="694133"/>
                </a:cubicBezTo>
                <a:cubicBezTo>
                  <a:pt x="198531" y="692235"/>
                  <a:pt x="199599" y="689271"/>
                  <a:pt x="200310" y="685238"/>
                </a:cubicBezTo>
                <a:cubicBezTo>
                  <a:pt x="201022" y="681206"/>
                  <a:pt x="200903" y="677529"/>
                  <a:pt x="199954" y="674209"/>
                </a:cubicBezTo>
                <a:close/>
                <a:moveTo>
                  <a:pt x="238380" y="672786"/>
                </a:moveTo>
                <a:cubicBezTo>
                  <a:pt x="237431" y="673260"/>
                  <a:pt x="236720" y="674564"/>
                  <a:pt x="236245" y="676699"/>
                </a:cubicBezTo>
                <a:cubicBezTo>
                  <a:pt x="235771" y="678834"/>
                  <a:pt x="235296" y="679190"/>
                  <a:pt x="234822" y="677767"/>
                </a:cubicBezTo>
                <a:cubicBezTo>
                  <a:pt x="233873" y="677767"/>
                  <a:pt x="233873" y="678478"/>
                  <a:pt x="234822" y="679901"/>
                </a:cubicBezTo>
                <a:cubicBezTo>
                  <a:pt x="235771" y="681325"/>
                  <a:pt x="236720" y="681799"/>
                  <a:pt x="237668" y="681325"/>
                </a:cubicBezTo>
                <a:cubicBezTo>
                  <a:pt x="237194" y="678953"/>
                  <a:pt x="237668" y="677767"/>
                  <a:pt x="239092" y="677767"/>
                </a:cubicBezTo>
                <a:cubicBezTo>
                  <a:pt x="240515" y="677767"/>
                  <a:pt x="240989" y="676581"/>
                  <a:pt x="240515" y="674209"/>
                </a:cubicBezTo>
                <a:cubicBezTo>
                  <a:pt x="239092" y="674209"/>
                  <a:pt x="238380" y="673734"/>
                  <a:pt x="238380" y="672786"/>
                </a:cubicBezTo>
                <a:close/>
                <a:moveTo>
                  <a:pt x="175761" y="672074"/>
                </a:moveTo>
                <a:cubicBezTo>
                  <a:pt x="174337" y="672074"/>
                  <a:pt x="173744" y="673260"/>
                  <a:pt x="173982" y="675632"/>
                </a:cubicBezTo>
                <a:cubicBezTo>
                  <a:pt x="174219" y="678004"/>
                  <a:pt x="174100" y="680139"/>
                  <a:pt x="173626" y="682036"/>
                </a:cubicBezTo>
                <a:cubicBezTo>
                  <a:pt x="175049" y="682036"/>
                  <a:pt x="175998" y="680613"/>
                  <a:pt x="176472" y="677767"/>
                </a:cubicBezTo>
                <a:cubicBezTo>
                  <a:pt x="176947" y="674920"/>
                  <a:pt x="176709" y="673023"/>
                  <a:pt x="175761" y="672074"/>
                </a:cubicBezTo>
                <a:close/>
                <a:moveTo>
                  <a:pt x="222014" y="661400"/>
                </a:moveTo>
                <a:cubicBezTo>
                  <a:pt x="221065" y="662823"/>
                  <a:pt x="220235" y="664128"/>
                  <a:pt x="219523" y="665314"/>
                </a:cubicBezTo>
                <a:cubicBezTo>
                  <a:pt x="218811" y="666500"/>
                  <a:pt x="218456" y="668279"/>
                  <a:pt x="218456" y="670651"/>
                </a:cubicBezTo>
                <a:cubicBezTo>
                  <a:pt x="219404" y="672074"/>
                  <a:pt x="220590" y="672074"/>
                  <a:pt x="222014" y="670651"/>
                </a:cubicBezTo>
                <a:cubicBezTo>
                  <a:pt x="221539" y="675395"/>
                  <a:pt x="221065" y="681680"/>
                  <a:pt x="220590" y="689508"/>
                </a:cubicBezTo>
                <a:cubicBezTo>
                  <a:pt x="220116" y="697335"/>
                  <a:pt x="220353" y="703146"/>
                  <a:pt x="221302" y="706942"/>
                </a:cubicBezTo>
                <a:cubicBezTo>
                  <a:pt x="223200" y="700774"/>
                  <a:pt x="224030" y="693421"/>
                  <a:pt x="223793" y="684882"/>
                </a:cubicBezTo>
                <a:cubicBezTo>
                  <a:pt x="223555" y="676343"/>
                  <a:pt x="222962" y="668516"/>
                  <a:pt x="222014" y="661400"/>
                </a:cubicBezTo>
                <a:close/>
                <a:moveTo>
                  <a:pt x="190348" y="657842"/>
                </a:moveTo>
                <a:cubicBezTo>
                  <a:pt x="188213" y="657842"/>
                  <a:pt x="187383" y="659028"/>
                  <a:pt x="187858" y="661400"/>
                </a:cubicBezTo>
                <a:cubicBezTo>
                  <a:pt x="188806" y="661400"/>
                  <a:pt x="189636" y="661637"/>
                  <a:pt x="190348" y="662112"/>
                </a:cubicBezTo>
                <a:cubicBezTo>
                  <a:pt x="191060" y="662586"/>
                  <a:pt x="191890" y="662349"/>
                  <a:pt x="192839" y="661400"/>
                </a:cubicBezTo>
                <a:cubicBezTo>
                  <a:pt x="193313" y="659028"/>
                  <a:pt x="192483" y="657842"/>
                  <a:pt x="190348" y="657842"/>
                </a:cubicBezTo>
                <a:close/>
                <a:moveTo>
                  <a:pt x="381408" y="654284"/>
                </a:moveTo>
                <a:cubicBezTo>
                  <a:pt x="380460" y="655233"/>
                  <a:pt x="380341" y="656656"/>
                  <a:pt x="381053" y="658554"/>
                </a:cubicBezTo>
                <a:cubicBezTo>
                  <a:pt x="381764" y="660451"/>
                  <a:pt x="381883" y="662112"/>
                  <a:pt x="381408" y="663535"/>
                </a:cubicBezTo>
                <a:cubicBezTo>
                  <a:pt x="382832" y="663535"/>
                  <a:pt x="383306" y="662349"/>
                  <a:pt x="382832" y="659977"/>
                </a:cubicBezTo>
                <a:cubicBezTo>
                  <a:pt x="382357" y="657605"/>
                  <a:pt x="381883" y="655707"/>
                  <a:pt x="381408" y="654284"/>
                </a:cubicBezTo>
                <a:close/>
                <a:moveTo>
                  <a:pt x="219167" y="645034"/>
                </a:moveTo>
                <a:cubicBezTo>
                  <a:pt x="219642" y="648829"/>
                  <a:pt x="219404" y="651675"/>
                  <a:pt x="218456" y="653573"/>
                </a:cubicBezTo>
                <a:cubicBezTo>
                  <a:pt x="217507" y="655470"/>
                  <a:pt x="217032" y="658079"/>
                  <a:pt x="217032" y="661400"/>
                </a:cubicBezTo>
                <a:cubicBezTo>
                  <a:pt x="219404" y="660926"/>
                  <a:pt x="220828" y="658317"/>
                  <a:pt x="221302" y="653573"/>
                </a:cubicBezTo>
                <a:cubicBezTo>
                  <a:pt x="221776" y="648829"/>
                  <a:pt x="221065" y="645982"/>
                  <a:pt x="219167" y="645034"/>
                </a:cubicBezTo>
                <a:close/>
                <a:moveTo>
                  <a:pt x="365754" y="628667"/>
                </a:moveTo>
                <a:cubicBezTo>
                  <a:pt x="363856" y="629616"/>
                  <a:pt x="363382" y="630683"/>
                  <a:pt x="364330" y="631869"/>
                </a:cubicBezTo>
                <a:cubicBezTo>
                  <a:pt x="365279" y="633055"/>
                  <a:pt x="365516" y="634597"/>
                  <a:pt x="365042" y="636495"/>
                </a:cubicBezTo>
                <a:cubicBezTo>
                  <a:pt x="366465" y="636020"/>
                  <a:pt x="366821" y="635190"/>
                  <a:pt x="366109" y="634004"/>
                </a:cubicBezTo>
                <a:cubicBezTo>
                  <a:pt x="365398" y="632818"/>
                  <a:pt x="365279" y="631039"/>
                  <a:pt x="365754" y="628667"/>
                </a:cubicBezTo>
                <a:close/>
                <a:moveTo>
                  <a:pt x="346541" y="627956"/>
                </a:moveTo>
                <a:cubicBezTo>
                  <a:pt x="345592" y="633174"/>
                  <a:pt x="345118" y="639578"/>
                  <a:pt x="345118" y="647168"/>
                </a:cubicBezTo>
                <a:cubicBezTo>
                  <a:pt x="345118" y="654759"/>
                  <a:pt x="344643" y="661163"/>
                  <a:pt x="343694" y="666381"/>
                </a:cubicBezTo>
                <a:cubicBezTo>
                  <a:pt x="345118" y="660689"/>
                  <a:pt x="346304" y="653928"/>
                  <a:pt x="347252" y="646101"/>
                </a:cubicBezTo>
                <a:cubicBezTo>
                  <a:pt x="348201" y="638274"/>
                  <a:pt x="347964" y="632225"/>
                  <a:pt x="346541" y="627956"/>
                </a:cubicBezTo>
                <a:close/>
                <a:moveTo>
                  <a:pt x="357215" y="626532"/>
                </a:moveTo>
                <a:cubicBezTo>
                  <a:pt x="354843" y="628904"/>
                  <a:pt x="354368" y="632107"/>
                  <a:pt x="355791" y="636139"/>
                </a:cubicBezTo>
                <a:cubicBezTo>
                  <a:pt x="357215" y="640171"/>
                  <a:pt x="357689" y="643848"/>
                  <a:pt x="357215" y="647168"/>
                </a:cubicBezTo>
                <a:cubicBezTo>
                  <a:pt x="354843" y="648117"/>
                  <a:pt x="353657" y="647168"/>
                  <a:pt x="353657" y="644322"/>
                </a:cubicBezTo>
                <a:cubicBezTo>
                  <a:pt x="353657" y="641476"/>
                  <a:pt x="353182" y="639341"/>
                  <a:pt x="352233" y="637918"/>
                </a:cubicBezTo>
                <a:cubicBezTo>
                  <a:pt x="351285" y="642662"/>
                  <a:pt x="351048" y="648236"/>
                  <a:pt x="351522" y="654640"/>
                </a:cubicBezTo>
                <a:cubicBezTo>
                  <a:pt x="351996" y="661044"/>
                  <a:pt x="352945" y="665195"/>
                  <a:pt x="354368" y="667093"/>
                </a:cubicBezTo>
                <a:cubicBezTo>
                  <a:pt x="354368" y="665670"/>
                  <a:pt x="354487" y="664246"/>
                  <a:pt x="354724" y="662823"/>
                </a:cubicBezTo>
                <a:cubicBezTo>
                  <a:pt x="354961" y="661400"/>
                  <a:pt x="354605" y="660214"/>
                  <a:pt x="353657" y="659265"/>
                </a:cubicBezTo>
                <a:cubicBezTo>
                  <a:pt x="354131" y="658317"/>
                  <a:pt x="354605" y="657724"/>
                  <a:pt x="355080" y="657486"/>
                </a:cubicBezTo>
                <a:cubicBezTo>
                  <a:pt x="355554" y="657249"/>
                  <a:pt x="355791" y="656656"/>
                  <a:pt x="355791" y="655707"/>
                </a:cubicBezTo>
                <a:cubicBezTo>
                  <a:pt x="358163" y="657131"/>
                  <a:pt x="358638" y="657131"/>
                  <a:pt x="357215" y="655707"/>
                </a:cubicBezTo>
                <a:cubicBezTo>
                  <a:pt x="355791" y="654284"/>
                  <a:pt x="355317" y="652150"/>
                  <a:pt x="355791" y="649303"/>
                </a:cubicBezTo>
                <a:cubicBezTo>
                  <a:pt x="356266" y="648354"/>
                  <a:pt x="356740" y="648117"/>
                  <a:pt x="357215" y="648592"/>
                </a:cubicBezTo>
                <a:cubicBezTo>
                  <a:pt x="357689" y="649066"/>
                  <a:pt x="357926" y="649778"/>
                  <a:pt x="357926" y="650726"/>
                </a:cubicBezTo>
                <a:cubicBezTo>
                  <a:pt x="357452" y="645982"/>
                  <a:pt x="357570" y="641357"/>
                  <a:pt x="358282" y="636850"/>
                </a:cubicBezTo>
                <a:cubicBezTo>
                  <a:pt x="358994" y="632344"/>
                  <a:pt x="358638" y="628904"/>
                  <a:pt x="357215" y="626532"/>
                </a:cubicBezTo>
                <a:close/>
                <a:moveTo>
                  <a:pt x="323059" y="620128"/>
                </a:moveTo>
                <a:cubicBezTo>
                  <a:pt x="322110" y="623923"/>
                  <a:pt x="322347" y="626532"/>
                  <a:pt x="323770" y="627956"/>
                </a:cubicBezTo>
                <a:cubicBezTo>
                  <a:pt x="324719" y="627956"/>
                  <a:pt x="325075" y="626414"/>
                  <a:pt x="324837" y="623330"/>
                </a:cubicBezTo>
                <a:cubicBezTo>
                  <a:pt x="324600" y="620247"/>
                  <a:pt x="324007" y="619179"/>
                  <a:pt x="323059" y="620128"/>
                </a:cubicBezTo>
                <a:close/>
                <a:moveTo>
                  <a:pt x="329463" y="619417"/>
                </a:moveTo>
                <a:cubicBezTo>
                  <a:pt x="328040" y="620365"/>
                  <a:pt x="327684" y="622619"/>
                  <a:pt x="328395" y="626177"/>
                </a:cubicBezTo>
                <a:cubicBezTo>
                  <a:pt x="329107" y="629735"/>
                  <a:pt x="329463" y="632462"/>
                  <a:pt x="329463" y="634360"/>
                </a:cubicBezTo>
                <a:cubicBezTo>
                  <a:pt x="330412" y="632937"/>
                  <a:pt x="330530" y="630802"/>
                  <a:pt x="329819" y="627956"/>
                </a:cubicBezTo>
                <a:cubicBezTo>
                  <a:pt x="329107" y="625109"/>
                  <a:pt x="328988" y="622263"/>
                  <a:pt x="329463" y="619417"/>
                </a:cubicBezTo>
                <a:close/>
                <a:moveTo>
                  <a:pt x="441182" y="617282"/>
                </a:moveTo>
                <a:cubicBezTo>
                  <a:pt x="440233" y="618231"/>
                  <a:pt x="439758" y="620365"/>
                  <a:pt x="439758" y="623686"/>
                </a:cubicBezTo>
                <a:lnTo>
                  <a:pt x="442572" y="627906"/>
                </a:lnTo>
                <a:lnTo>
                  <a:pt x="442572" y="627790"/>
                </a:lnTo>
                <a:lnTo>
                  <a:pt x="441537" y="622619"/>
                </a:lnTo>
                <a:cubicBezTo>
                  <a:pt x="440826" y="621433"/>
                  <a:pt x="440707" y="619654"/>
                  <a:pt x="441182" y="617282"/>
                </a:cubicBezTo>
                <a:close/>
                <a:moveTo>
                  <a:pt x="365042" y="615859"/>
                </a:moveTo>
                <a:cubicBezTo>
                  <a:pt x="363144" y="616807"/>
                  <a:pt x="362551" y="618231"/>
                  <a:pt x="363263" y="620128"/>
                </a:cubicBezTo>
                <a:cubicBezTo>
                  <a:pt x="363975" y="622026"/>
                  <a:pt x="364093" y="624161"/>
                  <a:pt x="363619" y="626532"/>
                </a:cubicBezTo>
                <a:cubicBezTo>
                  <a:pt x="365516" y="625584"/>
                  <a:pt x="365991" y="624161"/>
                  <a:pt x="365042" y="622263"/>
                </a:cubicBezTo>
                <a:cubicBezTo>
                  <a:pt x="364093" y="620365"/>
                  <a:pt x="364093" y="618231"/>
                  <a:pt x="365042" y="615859"/>
                </a:cubicBezTo>
                <a:close/>
                <a:moveTo>
                  <a:pt x="232687" y="615147"/>
                </a:moveTo>
                <a:cubicBezTo>
                  <a:pt x="231739" y="615622"/>
                  <a:pt x="231146" y="617282"/>
                  <a:pt x="230908" y="620128"/>
                </a:cubicBezTo>
                <a:cubicBezTo>
                  <a:pt x="230671" y="622975"/>
                  <a:pt x="231501" y="624398"/>
                  <a:pt x="233399" y="624398"/>
                </a:cubicBezTo>
                <a:cubicBezTo>
                  <a:pt x="233399" y="622026"/>
                  <a:pt x="233162" y="620365"/>
                  <a:pt x="232687" y="619417"/>
                </a:cubicBezTo>
                <a:cubicBezTo>
                  <a:pt x="232213" y="618468"/>
                  <a:pt x="232213" y="617045"/>
                  <a:pt x="232687" y="615147"/>
                </a:cubicBezTo>
                <a:close/>
                <a:moveTo>
                  <a:pt x="317366" y="613724"/>
                </a:moveTo>
                <a:cubicBezTo>
                  <a:pt x="315468" y="614198"/>
                  <a:pt x="314875" y="616452"/>
                  <a:pt x="315587" y="620484"/>
                </a:cubicBezTo>
                <a:cubicBezTo>
                  <a:pt x="316298" y="624516"/>
                  <a:pt x="316180" y="627718"/>
                  <a:pt x="315231" y="630090"/>
                </a:cubicBezTo>
                <a:cubicBezTo>
                  <a:pt x="317129" y="629142"/>
                  <a:pt x="317722" y="626770"/>
                  <a:pt x="317010" y="622975"/>
                </a:cubicBezTo>
                <a:cubicBezTo>
                  <a:pt x="316298" y="619179"/>
                  <a:pt x="316417" y="616096"/>
                  <a:pt x="317366" y="613724"/>
                </a:cubicBezTo>
                <a:close/>
                <a:moveTo>
                  <a:pt x="358282" y="612657"/>
                </a:moveTo>
                <a:cubicBezTo>
                  <a:pt x="356147" y="612894"/>
                  <a:pt x="355317" y="614436"/>
                  <a:pt x="355791" y="617282"/>
                </a:cubicBezTo>
                <a:cubicBezTo>
                  <a:pt x="358163" y="617282"/>
                  <a:pt x="359824" y="616807"/>
                  <a:pt x="360773" y="615859"/>
                </a:cubicBezTo>
                <a:cubicBezTo>
                  <a:pt x="361247" y="613487"/>
                  <a:pt x="360417" y="612419"/>
                  <a:pt x="358282" y="612657"/>
                </a:cubicBezTo>
                <a:close/>
                <a:moveTo>
                  <a:pt x="347964" y="612301"/>
                </a:moveTo>
                <a:cubicBezTo>
                  <a:pt x="347015" y="612775"/>
                  <a:pt x="346422" y="614673"/>
                  <a:pt x="346185" y="617993"/>
                </a:cubicBezTo>
                <a:cubicBezTo>
                  <a:pt x="345948" y="621314"/>
                  <a:pt x="346778" y="622500"/>
                  <a:pt x="348676" y="621551"/>
                </a:cubicBezTo>
                <a:cubicBezTo>
                  <a:pt x="349150" y="619179"/>
                  <a:pt x="349031" y="617638"/>
                  <a:pt x="348320" y="616926"/>
                </a:cubicBezTo>
                <a:cubicBezTo>
                  <a:pt x="347608" y="616215"/>
                  <a:pt x="347490" y="614673"/>
                  <a:pt x="347964" y="612301"/>
                </a:cubicBezTo>
                <a:close/>
                <a:moveTo>
                  <a:pt x="240515" y="606608"/>
                </a:moveTo>
                <a:cubicBezTo>
                  <a:pt x="238617" y="605659"/>
                  <a:pt x="237668" y="606490"/>
                  <a:pt x="237668" y="609099"/>
                </a:cubicBezTo>
                <a:cubicBezTo>
                  <a:pt x="237668" y="611708"/>
                  <a:pt x="238617" y="612775"/>
                  <a:pt x="240515" y="612301"/>
                </a:cubicBezTo>
                <a:close/>
                <a:moveTo>
                  <a:pt x="328751" y="603050"/>
                </a:moveTo>
                <a:cubicBezTo>
                  <a:pt x="327802" y="603525"/>
                  <a:pt x="327565" y="604829"/>
                  <a:pt x="328040" y="606964"/>
                </a:cubicBezTo>
                <a:cubicBezTo>
                  <a:pt x="328514" y="609099"/>
                  <a:pt x="328514" y="610878"/>
                  <a:pt x="328040" y="612301"/>
                </a:cubicBezTo>
                <a:cubicBezTo>
                  <a:pt x="328988" y="611352"/>
                  <a:pt x="329344" y="609929"/>
                  <a:pt x="329107" y="608031"/>
                </a:cubicBezTo>
                <a:cubicBezTo>
                  <a:pt x="328870" y="606134"/>
                  <a:pt x="328751" y="604473"/>
                  <a:pt x="328751" y="603050"/>
                </a:cubicBezTo>
                <a:close/>
                <a:moveTo>
                  <a:pt x="332309" y="601627"/>
                </a:moveTo>
                <a:cubicBezTo>
                  <a:pt x="331360" y="602576"/>
                  <a:pt x="330886" y="604711"/>
                  <a:pt x="330886" y="608031"/>
                </a:cubicBezTo>
                <a:cubicBezTo>
                  <a:pt x="330886" y="611352"/>
                  <a:pt x="331598" y="612775"/>
                  <a:pt x="333021" y="612301"/>
                </a:cubicBezTo>
                <a:cubicBezTo>
                  <a:pt x="332546" y="609454"/>
                  <a:pt x="332428" y="607557"/>
                  <a:pt x="332665" y="606608"/>
                </a:cubicBezTo>
                <a:cubicBezTo>
                  <a:pt x="332902" y="605659"/>
                  <a:pt x="332784" y="603999"/>
                  <a:pt x="332309" y="601627"/>
                </a:cubicBezTo>
                <a:close/>
                <a:moveTo>
                  <a:pt x="382832" y="595223"/>
                </a:moveTo>
                <a:cubicBezTo>
                  <a:pt x="381883" y="597595"/>
                  <a:pt x="381883" y="600441"/>
                  <a:pt x="382832" y="603762"/>
                </a:cubicBezTo>
                <a:cubicBezTo>
                  <a:pt x="383780" y="607083"/>
                  <a:pt x="383780" y="610640"/>
                  <a:pt x="382832" y="614436"/>
                </a:cubicBezTo>
                <a:cubicBezTo>
                  <a:pt x="384255" y="612064"/>
                  <a:pt x="384611" y="609217"/>
                  <a:pt x="383899" y="605897"/>
                </a:cubicBezTo>
                <a:cubicBezTo>
                  <a:pt x="383187" y="602576"/>
                  <a:pt x="382832" y="599018"/>
                  <a:pt x="382832" y="595223"/>
                </a:cubicBezTo>
                <a:close/>
                <a:moveTo>
                  <a:pt x="283921" y="590953"/>
                </a:moveTo>
                <a:cubicBezTo>
                  <a:pt x="282973" y="593325"/>
                  <a:pt x="282498" y="596053"/>
                  <a:pt x="282498" y="599136"/>
                </a:cubicBezTo>
                <a:cubicBezTo>
                  <a:pt x="282498" y="602220"/>
                  <a:pt x="282498" y="605304"/>
                  <a:pt x="282498" y="608387"/>
                </a:cubicBezTo>
                <a:cubicBezTo>
                  <a:pt x="282498" y="611471"/>
                  <a:pt x="282498" y="614317"/>
                  <a:pt x="282498" y="616926"/>
                </a:cubicBezTo>
                <a:cubicBezTo>
                  <a:pt x="282498" y="619535"/>
                  <a:pt x="281787" y="621551"/>
                  <a:pt x="280363" y="622975"/>
                </a:cubicBezTo>
                <a:cubicBezTo>
                  <a:pt x="279889" y="625347"/>
                  <a:pt x="280126" y="626058"/>
                  <a:pt x="281075" y="625109"/>
                </a:cubicBezTo>
                <a:cubicBezTo>
                  <a:pt x="282024" y="624161"/>
                  <a:pt x="282973" y="623923"/>
                  <a:pt x="283921" y="624398"/>
                </a:cubicBezTo>
                <a:cubicBezTo>
                  <a:pt x="283447" y="627244"/>
                  <a:pt x="283566" y="629735"/>
                  <a:pt x="284277" y="631869"/>
                </a:cubicBezTo>
                <a:cubicBezTo>
                  <a:pt x="284989" y="634004"/>
                  <a:pt x="285107" y="636969"/>
                  <a:pt x="284633" y="640764"/>
                </a:cubicBezTo>
                <a:cubicBezTo>
                  <a:pt x="281787" y="641239"/>
                  <a:pt x="280363" y="639815"/>
                  <a:pt x="280363" y="636495"/>
                </a:cubicBezTo>
                <a:cubicBezTo>
                  <a:pt x="280363" y="633174"/>
                  <a:pt x="279889" y="630328"/>
                  <a:pt x="278940" y="627956"/>
                </a:cubicBezTo>
                <a:cubicBezTo>
                  <a:pt x="277992" y="630328"/>
                  <a:pt x="277043" y="631395"/>
                  <a:pt x="276094" y="631158"/>
                </a:cubicBezTo>
                <a:cubicBezTo>
                  <a:pt x="275145" y="630921"/>
                  <a:pt x="273722" y="631276"/>
                  <a:pt x="271824" y="632225"/>
                </a:cubicBezTo>
                <a:cubicBezTo>
                  <a:pt x="274196" y="639341"/>
                  <a:pt x="275264" y="648236"/>
                  <a:pt x="275027" y="658910"/>
                </a:cubicBezTo>
                <a:cubicBezTo>
                  <a:pt x="274789" y="669583"/>
                  <a:pt x="275145" y="678715"/>
                  <a:pt x="276094" y="686306"/>
                </a:cubicBezTo>
                <a:cubicBezTo>
                  <a:pt x="276094" y="687254"/>
                  <a:pt x="275501" y="687610"/>
                  <a:pt x="274315" y="687373"/>
                </a:cubicBezTo>
                <a:cubicBezTo>
                  <a:pt x="273129" y="687136"/>
                  <a:pt x="272299" y="687492"/>
                  <a:pt x="271824" y="688440"/>
                </a:cubicBezTo>
                <a:cubicBezTo>
                  <a:pt x="271824" y="691287"/>
                  <a:pt x="272773" y="693066"/>
                  <a:pt x="274671" y="693777"/>
                </a:cubicBezTo>
                <a:cubicBezTo>
                  <a:pt x="276568" y="694489"/>
                  <a:pt x="277043" y="696979"/>
                  <a:pt x="276094" y="701249"/>
                </a:cubicBezTo>
                <a:cubicBezTo>
                  <a:pt x="277992" y="694133"/>
                  <a:pt x="278822" y="685001"/>
                  <a:pt x="278585" y="673853"/>
                </a:cubicBezTo>
                <a:cubicBezTo>
                  <a:pt x="278347" y="662705"/>
                  <a:pt x="278940" y="652387"/>
                  <a:pt x="280363" y="642899"/>
                </a:cubicBezTo>
                <a:cubicBezTo>
                  <a:pt x="282261" y="643848"/>
                  <a:pt x="283921" y="645034"/>
                  <a:pt x="285345" y="646457"/>
                </a:cubicBezTo>
                <a:cubicBezTo>
                  <a:pt x="286293" y="651201"/>
                  <a:pt x="286768" y="656538"/>
                  <a:pt x="286768" y="662467"/>
                </a:cubicBezTo>
                <a:cubicBezTo>
                  <a:pt x="286768" y="668397"/>
                  <a:pt x="286768" y="674327"/>
                  <a:pt x="286768" y="680257"/>
                </a:cubicBezTo>
                <a:cubicBezTo>
                  <a:pt x="286768" y="686187"/>
                  <a:pt x="287005" y="691998"/>
                  <a:pt x="287479" y="697691"/>
                </a:cubicBezTo>
                <a:cubicBezTo>
                  <a:pt x="287954" y="703384"/>
                  <a:pt x="288902" y="708365"/>
                  <a:pt x="290326" y="712634"/>
                </a:cubicBezTo>
                <a:cubicBezTo>
                  <a:pt x="291749" y="711211"/>
                  <a:pt x="292698" y="708246"/>
                  <a:pt x="293172" y="703739"/>
                </a:cubicBezTo>
                <a:cubicBezTo>
                  <a:pt x="293646" y="699233"/>
                  <a:pt x="293884" y="694252"/>
                  <a:pt x="293884" y="688796"/>
                </a:cubicBezTo>
                <a:cubicBezTo>
                  <a:pt x="293884" y="683341"/>
                  <a:pt x="293528" y="677885"/>
                  <a:pt x="292816" y="672430"/>
                </a:cubicBezTo>
                <a:cubicBezTo>
                  <a:pt x="292105" y="666974"/>
                  <a:pt x="291512" y="662586"/>
                  <a:pt x="291037" y="659265"/>
                </a:cubicBezTo>
                <a:cubicBezTo>
                  <a:pt x="291037" y="647880"/>
                  <a:pt x="290919" y="637918"/>
                  <a:pt x="290681" y="629379"/>
                </a:cubicBezTo>
                <a:cubicBezTo>
                  <a:pt x="290444" y="620840"/>
                  <a:pt x="288428" y="613961"/>
                  <a:pt x="284633" y="608743"/>
                </a:cubicBezTo>
                <a:cubicBezTo>
                  <a:pt x="284633" y="605422"/>
                  <a:pt x="284514" y="602339"/>
                  <a:pt x="284277" y="599492"/>
                </a:cubicBezTo>
                <a:cubicBezTo>
                  <a:pt x="284040" y="596646"/>
                  <a:pt x="283921" y="593800"/>
                  <a:pt x="283921" y="590953"/>
                </a:cubicBezTo>
                <a:close/>
                <a:moveTo>
                  <a:pt x="278229" y="590242"/>
                </a:moveTo>
                <a:cubicBezTo>
                  <a:pt x="277280" y="589767"/>
                  <a:pt x="276568" y="590242"/>
                  <a:pt x="276094" y="591665"/>
                </a:cubicBezTo>
                <a:cubicBezTo>
                  <a:pt x="275620" y="593088"/>
                  <a:pt x="275382" y="594630"/>
                  <a:pt x="275382" y="596290"/>
                </a:cubicBezTo>
                <a:cubicBezTo>
                  <a:pt x="275382" y="597951"/>
                  <a:pt x="275501" y="599492"/>
                  <a:pt x="275738" y="600915"/>
                </a:cubicBezTo>
                <a:cubicBezTo>
                  <a:pt x="275975" y="602339"/>
                  <a:pt x="276568" y="603050"/>
                  <a:pt x="277517" y="603050"/>
                </a:cubicBezTo>
                <a:cubicBezTo>
                  <a:pt x="278466" y="601627"/>
                  <a:pt x="278822" y="599729"/>
                  <a:pt x="278585" y="597358"/>
                </a:cubicBezTo>
                <a:cubicBezTo>
                  <a:pt x="278347" y="594986"/>
                  <a:pt x="278229" y="592614"/>
                  <a:pt x="278229" y="590242"/>
                </a:cubicBezTo>
                <a:close/>
                <a:moveTo>
                  <a:pt x="224860" y="588819"/>
                </a:moveTo>
                <a:cubicBezTo>
                  <a:pt x="224385" y="589767"/>
                  <a:pt x="223793" y="591902"/>
                  <a:pt x="223081" y="595223"/>
                </a:cubicBezTo>
                <a:cubicBezTo>
                  <a:pt x="222369" y="598543"/>
                  <a:pt x="222962" y="600441"/>
                  <a:pt x="224860" y="600915"/>
                </a:cubicBezTo>
                <a:cubicBezTo>
                  <a:pt x="225809" y="599018"/>
                  <a:pt x="226164" y="597120"/>
                  <a:pt x="225927" y="595223"/>
                </a:cubicBezTo>
                <a:cubicBezTo>
                  <a:pt x="225690" y="593325"/>
                  <a:pt x="225334" y="591190"/>
                  <a:pt x="224860" y="588819"/>
                </a:cubicBezTo>
                <a:close/>
                <a:moveTo>
                  <a:pt x="344406" y="586684"/>
                </a:moveTo>
                <a:cubicBezTo>
                  <a:pt x="343932" y="590004"/>
                  <a:pt x="344050" y="593681"/>
                  <a:pt x="344762" y="597713"/>
                </a:cubicBezTo>
                <a:cubicBezTo>
                  <a:pt x="345473" y="601746"/>
                  <a:pt x="346304" y="605422"/>
                  <a:pt x="347252" y="608743"/>
                </a:cubicBezTo>
                <a:cubicBezTo>
                  <a:pt x="347727" y="607794"/>
                  <a:pt x="348083" y="606015"/>
                  <a:pt x="348320" y="603406"/>
                </a:cubicBezTo>
                <a:cubicBezTo>
                  <a:pt x="348557" y="600797"/>
                  <a:pt x="348676" y="598306"/>
                  <a:pt x="348676" y="595934"/>
                </a:cubicBezTo>
                <a:cubicBezTo>
                  <a:pt x="348676" y="593562"/>
                  <a:pt x="348438" y="591428"/>
                  <a:pt x="347964" y="589530"/>
                </a:cubicBezTo>
                <a:cubicBezTo>
                  <a:pt x="347490" y="587633"/>
                  <a:pt x="346304" y="586684"/>
                  <a:pt x="344406" y="586684"/>
                </a:cubicBezTo>
                <a:close/>
                <a:moveTo>
                  <a:pt x="424815" y="585261"/>
                </a:moveTo>
                <a:cubicBezTo>
                  <a:pt x="425764" y="591902"/>
                  <a:pt x="426831" y="597832"/>
                  <a:pt x="428017" y="603050"/>
                </a:cubicBezTo>
                <a:cubicBezTo>
                  <a:pt x="429203" y="608268"/>
                  <a:pt x="430271" y="613724"/>
                  <a:pt x="431219" y="619417"/>
                </a:cubicBezTo>
                <a:cubicBezTo>
                  <a:pt x="431219" y="615147"/>
                  <a:pt x="430745" y="609454"/>
                  <a:pt x="429796" y="602339"/>
                </a:cubicBezTo>
                <a:cubicBezTo>
                  <a:pt x="428847" y="595223"/>
                  <a:pt x="427187" y="589530"/>
                  <a:pt x="424815" y="585261"/>
                </a:cubicBezTo>
                <a:close/>
                <a:moveTo>
                  <a:pt x="353657" y="582414"/>
                </a:moveTo>
                <a:cubicBezTo>
                  <a:pt x="352233" y="584312"/>
                  <a:pt x="351996" y="587040"/>
                  <a:pt x="352945" y="590597"/>
                </a:cubicBezTo>
                <a:cubicBezTo>
                  <a:pt x="353894" y="594155"/>
                  <a:pt x="354843" y="596646"/>
                  <a:pt x="355791" y="598069"/>
                </a:cubicBezTo>
                <a:cubicBezTo>
                  <a:pt x="354843" y="596172"/>
                  <a:pt x="354487" y="593444"/>
                  <a:pt x="354724" y="589886"/>
                </a:cubicBezTo>
                <a:cubicBezTo>
                  <a:pt x="354961" y="586328"/>
                  <a:pt x="354605" y="583837"/>
                  <a:pt x="353657" y="582414"/>
                </a:cubicBezTo>
                <a:close/>
                <a:moveTo>
                  <a:pt x="262574" y="580991"/>
                </a:moveTo>
                <a:lnTo>
                  <a:pt x="267489" y="586398"/>
                </a:lnTo>
                <a:lnTo>
                  <a:pt x="267555" y="586684"/>
                </a:lnTo>
                <a:lnTo>
                  <a:pt x="267632" y="586555"/>
                </a:lnTo>
                <a:lnTo>
                  <a:pt x="269690" y="588819"/>
                </a:lnTo>
                <a:lnTo>
                  <a:pt x="269690" y="583126"/>
                </a:lnTo>
                <a:lnTo>
                  <a:pt x="267632" y="586555"/>
                </a:lnTo>
                <a:lnTo>
                  <a:pt x="267489" y="586398"/>
                </a:lnTo>
                <a:lnTo>
                  <a:pt x="266488" y="582058"/>
                </a:lnTo>
                <a:cubicBezTo>
                  <a:pt x="266250" y="580398"/>
                  <a:pt x="264946" y="580042"/>
                  <a:pt x="262574" y="580991"/>
                </a:cubicBezTo>
                <a:close/>
                <a:moveTo>
                  <a:pt x="274671" y="573875"/>
                </a:moveTo>
                <a:cubicBezTo>
                  <a:pt x="272773" y="573875"/>
                  <a:pt x="272180" y="575654"/>
                  <a:pt x="272892" y="579212"/>
                </a:cubicBezTo>
                <a:cubicBezTo>
                  <a:pt x="273603" y="582770"/>
                  <a:pt x="273485" y="585735"/>
                  <a:pt x="272536" y="588107"/>
                </a:cubicBezTo>
                <a:cubicBezTo>
                  <a:pt x="274434" y="586209"/>
                  <a:pt x="275027" y="583956"/>
                  <a:pt x="274315" y="581347"/>
                </a:cubicBezTo>
                <a:cubicBezTo>
                  <a:pt x="273603" y="578738"/>
                  <a:pt x="273722" y="576247"/>
                  <a:pt x="274671" y="573875"/>
                </a:cubicBezTo>
                <a:close/>
                <a:moveTo>
                  <a:pt x="352233" y="572452"/>
                </a:moveTo>
                <a:cubicBezTo>
                  <a:pt x="352708" y="573875"/>
                  <a:pt x="352708" y="575773"/>
                  <a:pt x="352233" y="578145"/>
                </a:cubicBezTo>
                <a:cubicBezTo>
                  <a:pt x="351759" y="580517"/>
                  <a:pt x="352233" y="581465"/>
                  <a:pt x="353657" y="580991"/>
                </a:cubicBezTo>
                <a:cubicBezTo>
                  <a:pt x="354605" y="580042"/>
                  <a:pt x="354843" y="578382"/>
                  <a:pt x="354368" y="576010"/>
                </a:cubicBezTo>
                <a:cubicBezTo>
                  <a:pt x="353894" y="573638"/>
                  <a:pt x="353182" y="572452"/>
                  <a:pt x="352233" y="572452"/>
                </a:cubicBezTo>
                <a:close/>
                <a:moveTo>
                  <a:pt x="259016" y="562490"/>
                </a:moveTo>
                <a:cubicBezTo>
                  <a:pt x="257593" y="563439"/>
                  <a:pt x="257118" y="565811"/>
                  <a:pt x="257593" y="569606"/>
                </a:cubicBezTo>
                <a:cubicBezTo>
                  <a:pt x="258067" y="573401"/>
                  <a:pt x="258067" y="576722"/>
                  <a:pt x="257593" y="579568"/>
                </a:cubicBezTo>
                <a:cubicBezTo>
                  <a:pt x="259016" y="577670"/>
                  <a:pt x="259728" y="574943"/>
                  <a:pt x="259728" y="571385"/>
                </a:cubicBezTo>
                <a:cubicBezTo>
                  <a:pt x="259728" y="567827"/>
                  <a:pt x="259490" y="564862"/>
                  <a:pt x="259016" y="562490"/>
                </a:cubicBezTo>
                <a:close/>
                <a:moveTo>
                  <a:pt x="296018" y="553239"/>
                </a:moveTo>
                <a:cubicBezTo>
                  <a:pt x="295070" y="555611"/>
                  <a:pt x="294832" y="558576"/>
                  <a:pt x="295307" y="562134"/>
                </a:cubicBezTo>
                <a:cubicBezTo>
                  <a:pt x="295781" y="565692"/>
                  <a:pt x="296018" y="568894"/>
                  <a:pt x="296018" y="571740"/>
                </a:cubicBezTo>
                <a:cubicBezTo>
                  <a:pt x="297916" y="569843"/>
                  <a:pt x="298390" y="567234"/>
                  <a:pt x="297441" y="563913"/>
                </a:cubicBezTo>
                <a:cubicBezTo>
                  <a:pt x="296493" y="560592"/>
                  <a:pt x="296018" y="557034"/>
                  <a:pt x="296018" y="553239"/>
                </a:cubicBezTo>
                <a:close/>
                <a:moveTo>
                  <a:pt x="280363" y="549681"/>
                </a:moveTo>
                <a:cubicBezTo>
                  <a:pt x="279415" y="550630"/>
                  <a:pt x="279059" y="553002"/>
                  <a:pt x="279296" y="556797"/>
                </a:cubicBezTo>
                <a:cubicBezTo>
                  <a:pt x="279533" y="560592"/>
                  <a:pt x="279177" y="563913"/>
                  <a:pt x="278229" y="566759"/>
                </a:cubicBezTo>
                <a:lnTo>
                  <a:pt x="283921" y="566759"/>
                </a:lnTo>
                <a:cubicBezTo>
                  <a:pt x="284870" y="565811"/>
                  <a:pt x="284989" y="565099"/>
                  <a:pt x="284277" y="564625"/>
                </a:cubicBezTo>
                <a:cubicBezTo>
                  <a:pt x="283566" y="564150"/>
                  <a:pt x="283447" y="562964"/>
                  <a:pt x="283921" y="561067"/>
                </a:cubicBezTo>
                <a:cubicBezTo>
                  <a:pt x="283447" y="561541"/>
                  <a:pt x="282735" y="562727"/>
                  <a:pt x="281787" y="564625"/>
                </a:cubicBezTo>
                <a:cubicBezTo>
                  <a:pt x="279889" y="563201"/>
                  <a:pt x="279533" y="560948"/>
                  <a:pt x="280719" y="557865"/>
                </a:cubicBezTo>
                <a:cubicBezTo>
                  <a:pt x="281905" y="554781"/>
                  <a:pt x="281787" y="552053"/>
                  <a:pt x="280363" y="549681"/>
                </a:cubicBezTo>
                <a:close/>
                <a:moveTo>
                  <a:pt x="295307" y="542566"/>
                </a:moveTo>
                <a:cubicBezTo>
                  <a:pt x="294832" y="543040"/>
                  <a:pt x="293646" y="543277"/>
                  <a:pt x="291749" y="543277"/>
                </a:cubicBezTo>
                <a:cubicBezTo>
                  <a:pt x="291274" y="545649"/>
                  <a:pt x="291749" y="546479"/>
                  <a:pt x="293172" y="545768"/>
                </a:cubicBezTo>
                <a:cubicBezTo>
                  <a:pt x="294595" y="545056"/>
                  <a:pt x="295307" y="545886"/>
                  <a:pt x="295307" y="548258"/>
                </a:cubicBezTo>
                <a:cubicBezTo>
                  <a:pt x="296256" y="548258"/>
                  <a:pt x="296493" y="547428"/>
                  <a:pt x="296018" y="545768"/>
                </a:cubicBezTo>
                <a:cubicBezTo>
                  <a:pt x="295544" y="544107"/>
                  <a:pt x="295307" y="543040"/>
                  <a:pt x="295307" y="542566"/>
                </a:cubicBezTo>
                <a:close/>
                <a:moveTo>
                  <a:pt x="277517" y="539719"/>
                </a:moveTo>
                <a:cubicBezTo>
                  <a:pt x="275620" y="539245"/>
                  <a:pt x="274671" y="540668"/>
                  <a:pt x="274671" y="543989"/>
                </a:cubicBezTo>
                <a:cubicBezTo>
                  <a:pt x="274671" y="547309"/>
                  <a:pt x="275145" y="549444"/>
                  <a:pt x="276094" y="550393"/>
                </a:cubicBezTo>
                <a:cubicBezTo>
                  <a:pt x="277043" y="549444"/>
                  <a:pt x="277280" y="547784"/>
                  <a:pt x="276806" y="545412"/>
                </a:cubicBezTo>
                <a:cubicBezTo>
                  <a:pt x="276331" y="543040"/>
                  <a:pt x="276568" y="541142"/>
                  <a:pt x="277517" y="539719"/>
                </a:cubicBezTo>
                <a:close/>
                <a:moveTo>
                  <a:pt x="442572" y="539569"/>
                </a:moveTo>
                <a:lnTo>
                  <a:pt x="442249" y="545056"/>
                </a:lnTo>
                <a:lnTo>
                  <a:pt x="442572" y="546284"/>
                </a:lnTo>
                <a:close/>
                <a:moveTo>
                  <a:pt x="340137" y="539008"/>
                </a:moveTo>
                <a:cubicBezTo>
                  <a:pt x="339188" y="539008"/>
                  <a:pt x="338713" y="539838"/>
                  <a:pt x="338713" y="541498"/>
                </a:cubicBezTo>
                <a:cubicBezTo>
                  <a:pt x="338713" y="543159"/>
                  <a:pt x="338951" y="544463"/>
                  <a:pt x="339425" y="545412"/>
                </a:cubicBezTo>
                <a:cubicBezTo>
                  <a:pt x="340374" y="545412"/>
                  <a:pt x="340730" y="544582"/>
                  <a:pt x="340492" y="542921"/>
                </a:cubicBezTo>
                <a:cubicBezTo>
                  <a:pt x="340255" y="541261"/>
                  <a:pt x="340137" y="539956"/>
                  <a:pt x="340137" y="539008"/>
                </a:cubicBezTo>
                <a:close/>
                <a:moveTo>
                  <a:pt x="268622" y="539008"/>
                </a:moveTo>
                <a:cubicBezTo>
                  <a:pt x="267911" y="539482"/>
                  <a:pt x="267081" y="539719"/>
                  <a:pt x="266132" y="539719"/>
                </a:cubicBezTo>
                <a:lnTo>
                  <a:pt x="266132" y="548258"/>
                </a:lnTo>
                <a:cubicBezTo>
                  <a:pt x="268029" y="548258"/>
                  <a:pt x="268741" y="546954"/>
                  <a:pt x="268267" y="544344"/>
                </a:cubicBezTo>
                <a:cubicBezTo>
                  <a:pt x="267792" y="541735"/>
                  <a:pt x="268504" y="540668"/>
                  <a:pt x="270401" y="541142"/>
                </a:cubicBezTo>
                <a:cubicBezTo>
                  <a:pt x="269927" y="539245"/>
                  <a:pt x="269334" y="538533"/>
                  <a:pt x="268622" y="539008"/>
                </a:cubicBezTo>
                <a:close/>
                <a:moveTo>
                  <a:pt x="283921" y="536161"/>
                </a:moveTo>
                <a:cubicBezTo>
                  <a:pt x="283921" y="538533"/>
                  <a:pt x="283921" y="541380"/>
                  <a:pt x="283921" y="544700"/>
                </a:cubicBezTo>
                <a:cubicBezTo>
                  <a:pt x="283921" y="548021"/>
                  <a:pt x="283684" y="551579"/>
                  <a:pt x="283210" y="555374"/>
                </a:cubicBezTo>
                <a:cubicBezTo>
                  <a:pt x="284633" y="553476"/>
                  <a:pt x="285226" y="550630"/>
                  <a:pt x="284989" y="546835"/>
                </a:cubicBezTo>
                <a:cubicBezTo>
                  <a:pt x="284752" y="543040"/>
                  <a:pt x="285345" y="540431"/>
                  <a:pt x="286768" y="539008"/>
                </a:cubicBezTo>
                <a:cubicBezTo>
                  <a:pt x="285819" y="539008"/>
                  <a:pt x="285345" y="538415"/>
                  <a:pt x="285345" y="537229"/>
                </a:cubicBezTo>
                <a:cubicBezTo>
                  <a:pt x="285345" y="536043"/>
                  <a:pt x="284870" y="535687"/>
                  <a:pt x="283921" y="536161"/>
                </a:cubicBezTo>
                <a:close/>
                <a:moveTo>
                  <a:pt x="323059" y="533315"/>
                </a:moveTo>
                <a:cubicBezTo>
                  <a:pt x="320687" y="537584"/>
                  <a:pt x="319856" y="543870"/>
                  <a:pt x="320568" y="552172"/>
                </a:cubicBezTo>
                <a:cubicBezTo>
                  <a:pt x="321280" y="560474"/>
                  <a:pt x="321398" y="567234"/>
                  <a:pt x="320924" y="572452"/>
                </a:cubicBezTo>
                <a:cubicBezTo>
                  <a:pt x="321398" y="574350"/>
                  <a:pt x="321161" y="574468"/>
                  <a:pt x="320212" y="572808"/>
                </a:cubicBezTo>
                <a:cubicBezTo>
                  <a:pt x="319263" y="571147"/>
                  <a:pt x="318789" y="571503"/>
                  <a:pt x="318789" y="573875"/>
                </a:cubicBezTo>
                <a:cubicBezTo>
                  <a:pt x="319263" y="581465"/>
                  <a:pt x="319856" y="588581"/>
                  <a:pt x="320568" y="595223"/>
                </a:cubicBezTo>
                <a:cubicBezTo>
                  <a:pt x="321280" y="601864"/>
                  <a:pt x="322110" y="609217"/>
                  <a:pt x="323059" y="617282"/>
                </a:cubicBezTo>
                <a:cubicBezTo>
                  <a:pt x="322110" y="605897"/>
                  <a:pt x="321873" y="592495"/>
                  <a:pt x="322347" y="577077"/>
                </a:cubicBezTo>
                <a:cubicBezTo>
                  <a:pt x="322821" y="561660"/>
                  <a:pt x="323059" y="547072"/>
                  <a:pt x="323059" y="533315"/>
                </a:cubicBezTo>
                <a:close/>
                <a:moveTo>
                  <a:pt x="407737" y="529045"/>
                </a:moveTo>
                <a:cubicBezTo>
                  <a:pt x="406788" y="530943"/>
                  <a:pt x="406551" y="533078"/>
                  <a:pt x="407026" y="535450"/>
                </a:cubicBezTo>
                <a:cubicBezTo>
                  <a:pt x="407500" y="537822"/>
                  <a:pt x="407974" y="539719"/>
                  <a:pt x="408449" y="541142"/>
                </a:cubicBezTo>
                <a:cubicBezTo>
                  <a:pt x="409397" y="540194"/>
                  <a:pt x="409397" y="538533"/>
                  <a:pt x="408449" y="536161"/>
                </a:cubicBezTo>
                <a:cubicBezTo>
                  <a:pt x="407500" y="533789"/>
                  <a:pt x="407263" y="531417"/>
                  <a:pt x="407737" y="529045"/>
                </a:cubicBezTo>
                <a:close/>
                <a:moveTo>
                  <a:pt x="294595" y="528334"/>
                </a:moveTo>
                <a:cubicBezTo>
                  <a:pt x="293172" y="529283"/>
                  <a:pt x="292935" y="530824"/>
                  <a:pt x="293884" y="532959"/>
                </a:cubicBezTo>
                <a:cubicBezTo>
                  <a:pt x="294832" y="535094"/>
                  <a:pt x="295070" y="537347"/>
                  <a:pt x="294595" y="539719"/>
                </a:cubicBezTo>
                <a:cubicBezTo>
                  <a:pt x="295070" y="541142"/>
                  <a:pt x="295307" y="539719"/>
                  <a:pt x="295307" y="535450"/>
                </a:cubicBezTo>
                <a:cubicBezTo>
                  <a:pt x="295307" y="531180"/>
                  <a:pt x="295070" y="528808"/>
                  <a:pt x="294595" y="528334"/>
                </a:cubicBezTo>
                <a:close/>
                <a:moveTo>
                  <a:pt x="419122" y="526911"/>
                </a:moveTo>
                <a:cubicBezTo>
                  <a:pt x="418174" y="527385"/>
                  <a:pt x="417581" y="528808"/>
                  <a:pt x="417343" y="531180"/>
                </a:cubicBezTo>
                <a:cubicBezTo>
                  <a:pt x="417106" y="533552"/>
                  <a:pt x="417462" y="535212"/>
                  <a:pt x="418411" y="536161"/>
                </a:cubicBezTo>
                <a:cubicBezTo>
                  <a:pt x="420783" y="535687"/>
                  <a:pt x="421613" y="534619"/>
                  <a:pt x="420901" y="532959"/>
                </a:cubicBezTo>
                <a:cubicBezTo>
                  <a:pt x="420190" y="531299"/>
                  <a:pt x="419597" y="529283"/>
                  <a:pt x="419122" y="526911"/>
                </a:cubicBezTo>
                <a:close/>
                <a:moveTo>
                  <a:pt x="362196" y="519083"/>
                </a:moveTo>
                <a:cubicBezTo>
                  <a:pt x="362196" y="521455"/>
                  <a:pt x="362907" y="522760"/>
                  <a:pt x="364330" y="522997"/>
                </a:cubicBezTo>
                <a:cubicBezTo>
                  <a:pt x="365754" y="523234"/>
                  <a:pt x="366940" y="523827"/>
                  <a:pt x="367888" y="524776"/>
                </a:cubicBezTo>
                <a:cubicBezTo>
                  <a:pt x="366940" y="520506"/>
                  <a:pt x="365042" y="518609"/>
                  <a:pt x="362196" y="519083"/>
                </a:cubicBezTo>
                <a:close/>
                <a:moveTo>
                  <a:pt x="294595" y="516948"/>
                </a:moveTo>
                <a:cubicBezTo>
                  <a:pt x="292223" y="516948"/>
                  <a:pt x="291037" y="518134"/>
                  <a:pt x="291037" y="520506"/>
                </a:cubicBezTo>
                <a:cubicBezTo>
                  <a:pt x="291986" y="520032"/>
                  <a:pt x="292579" y="520151"/>
                  <a:pt x="292816" y="520862"/>
                </a:cubicBezTo>
                <a:cubicBezTo>
                  <a:pt x="293053" y="521574"/>
                  <a:pt x="293646" y="521692"/>
                  <a:pt x="294595" y="521218"/>
                </a:cubicBezTo>
                <a:close/>
                <a:moveTo>
                  <a:pt x="338002" y="501294"/>
                </a:moveTo>
                <a:cubicBezTo>
                  <a:pt x="338002" y="508409"/>
                  <a:pt x="338239" y="514221"/>
                  <a:pt x="338713" y="518727"/>
                </a:cubicBezTo>
                <a:cubicBezTo>
                  <a:pt x="339188" y="523234"/>
                  <a:pt x="339662" y="528334"/>
                  <a:pt x="340137" y="534027"/>
                </a:cubicBezTo>
                <a:cubicBezTo>
                  <a:pt x="339662" y="527859"/>
                  <a:pt x="339899" y="521692"/>
                  <a:pt x="340848" y="515525"/>
                </a:cubicBezTo>
                <a:cubicBezTo>
                  <a:pt x="341797" y="509358"/>
                  <a:pt x="340848" y="504614"/>
                  <a:pt x="338002" y="501294"/>
                </a:cubicBezTo>
                <a:close/>
                <a:moveTo>
                  <a:pt x="362196" y="499159"/>
                </a:moveTo>
                <a:cubicBezTo>
                  <a:pt x="362196" y="498684"/>
                  <a:pt x="361959" y="499040"/>
                  <a:pt x="361484" y="500226"/>
                </a:cubicBezTo>
                <a:cubicBezTo>
                  <a:pt x="361010" y="501412"/>
                  <a:pt x="360773" y="502717"/>
                  <a:pt x="360773" y="504140"/>
                </a:cubicBezTo>
                <a:cubicBezTo>
                  <a:pt x="360773" y="505563"/>
                  <a:pt x="360891" y="506868"/>
                  <a:pt x="361128" y="508054"/>
                </a:cubicBezTo>
                <a:cubicBezTo>
                  <a:pt x="361366" y="509240"/>
                  <a:pt x="361959" y="509833"/>
                  <a:pt x="362907" y="509833"/>
                </a:cubicBezTo>
                <a:cubicBezTo>
                  <a:pt x="364330" y="507935"/>
                  <a:pt x="364330" y="506393"/>
                  <a:pt x="362907" y="505207"/>
                </a:cubicBezTo>
                <a:cubicBezTo>
                  <a:pt x="361484" y="504021"/>
                  <a:pt x="361247" y="502005"/>
                  <a:pt x="362196" y="499159"/>
                </a:cubicBezTo>
                <a:close/>
                <a:moveTo>
                  <a:pt x="275382" y="497736"/>
                </a:moveTo>
                <a:cubicBezTo>
                  <a:pt x="274434" y="498684"/>
                  <a:pt x="274078" y="500345"/>
                  <a:pt x="274315" y="502717"/>
                </a:cubicBezTo>
                <a:cubicBezTo>
                  <a:pt x="274552" y="505089"/>
                  <a:pt x="274671" y="506986"/>
                  <a:pt x="274671" y="508409"/>
                </a:cubicBezTo>
                <a:cubicBezTo>
                  <a:pt x="275145" y="507461"/>
                  <a:pt x="275620" y="505800"/>
                  <a:pt x="276094" y="503428"/>
                </a:cubicBezTo>
                <a:cubicBezTo>
                  <a:pt x="276568" y="501056"/>
                  <a:pt x="276331" y="499159"/>
                  <a:pt x="275382" y="497736"/>
                </a:cubicBezTo>
                <a:close/>
                <a:moveTo>
                  <a:pt x="438335" y="495601"/>
                </a:moveTo>
                <a:cubicBezTo>
                  <a:pt x="435963" y="497024"/>
                  <a:pt x="435133" y="500701"/>
                  <a:pt x="435845" y="506631"/>
                </a:cubicBezTo>
                <a:cubicBezTo>
                  <a:pt x="436556" y="512560"/>
                  <a:pt x="437624" y="516237"/>
                  <a:pt x="439047" y="517660"/>
                </a:cubicBezTo>
                <a:cubicBezTo>
                  <a:pt x="439996" y="515288"/>
                  <a:pt x="440351" y="511967"/>
                  <a:pt x="440114" y="507698"/>
                </a:cubicBezTo>
                <a:cubicBezTo>
                  <a:pt x="439877" y="503428"/>
                  <a:pt x="439284" y="499396"/>
                  <a:pt x="438335" y="495601"/>
                </a:cubicBezTo>
                <a:close/>
                <a:moveTo>
                  <a:pt x="326616" y="495601"/>
                </a:moveTo>
                <a:cubicBezTo>
                  <a:pt x="325193" y="496075"/>
                  <a:pt x="324600" y="497617"/>
                  <a:pt x="324837" y="500226"/>
                </a:cubicBezTo>
                <a:cubicBezTo>
                  <a:pt x="325075" y="502835"/>
                  <a:pt x="324719" y="504852"/>
                  <a:pt x="323770" y="506275"/>
                </a:cubicBezTo>
                <a:cubicBezTo>
                  <a:pt x="322821" y="506749"/>
                  <a:pt x="322821" y="505563"/>
                  <a:pt x="323770" y="502717"/>
                </a:cubicBezTo>
                <a:cubicBezTo>
                  <a:pt x="324719" y="499870"/>
                  <a:pt x="324245" y="498684"/>
                  <a:pt x="322347" y="499159"/>
                </a:cubicBezTo>
                <a:lnTo>
                  <a:pt x="322347" y="506986"/>
                </a:lnTo>
                <a:cubicBezTo>
                  <a:pt x="320924" y="507935"/>
                  <a:pt x="320212" y="507223"/>
                  <a:pt x="320212" y="504852"/>
                </a:cubicBezTo>
                <a:cubicBezTo>
                  <a:pt x="319263" y="507698"/>
                  <a:pt x="319263" y="511374"/>
                  <a:pt x="320212" y="515881"/>
                </a:cubicBezTo>
                <a:cubicBezTo>
                  <a:pt x="321161" y="520388"/>
                  <a:pt x="321398" y="524539"/>
                  <a:pt x="320924" y="528334"/>
                </a:cubicBezTo>
                <a:cubicBezTo>
                  <a:pt x="321873" y="527385"/>
                  <a:pt x="322228" y="525369"/>
                  <a:pt x="321991" y="522285"/>
                </a:cubicBezTo>
                <a:cubicBezTo>
                  <a:pt x="321754" y="519202"/>
                  <a:pt x="321398" y="516948"/>
                  <a:pt x="320924" y="515525"/>
                </a:cubicBezTo>
                <a:cubicBezTo>
                  <a:pt x="322347" y="514577"/>
                  <a:pt x="323296" y="514577"/>
                  <a:pt x="323770" y="515525"/>
                </a:cubicBezTo>
                <a:cubicBezTo>
                  <a:pt x="324245" y="516474"/>
                  <a:pt x="324956" y="517186"/>
                  <a:pt x="325905" y="517660"/>
                </a:cubicBezTo>
                <a:cubicBezTo>
                  <a:pt x="324482" y="522404"/>
                  <a:pt x="324482" y="527859"/>
                  <a:pt x="325905" y="534027"/>
                </a:cubicBezTo>
                <a:cubicBezTo>
                  <a:pt x="327328" y="540194"/>
                  <a:pt x="327091" y="545649"/>
                  <a:pt x="325193" y="550393"/>
                </a:cubicBezTo>
                <a:cubicBezTo>
                  <a:pt x="326616" y="550867"/>
                  <a:pt x="327328" y="550512"/>
                  <a:pt x="327328" y="549326"/>
                </a:cubicBezTo>
                <a:cubicBezTo>
                  <a:pt x="327328" y="548140"/>
                  <a:pt x="327328" y="546716"/>
                  <a:pt x="327328" y="545056"/>
                </a:cubicBezTo>
                <a:cubicBezTo>
                  <a:pt x="327328" y="543396"/>
                  <a:pt x="327565" y="541973"/>
                  <a:pt x="328040" y="540787"/>
                </a:cubicBezTo>
                <a:cubicBezTo>
                  <a:pt x="328514" y="539601"/>
                  <a:pt x="329700" y="539245"/>
                  <a:pt x="331598" y="539719"/>
                </a:cubicBezTo>
                <a:cubicBezTo>
                  <a:pt x="329226" y="537822"/>
                  <a:pt x="328158" y="534857"/>
                  <a:pt x="328395" y="530824"/>
                </a:cubicBezTo>
                <a:cubicBezTo>
                  <a:pt x="328633" y="526792"/>
                  <a:pt x="328751" y="522404"/>
                  <a:pt x="328751" y="517660"/>
                </a:cubicBezTo>
                <a:cubicBezTo>
                  <a:pt x="329700" y="519083"/>
                  <a:pt x="330056" y="521455"/>
                  <a:pt x="329819" y="524776"/>
                </a:cubicBezTo>
                <a:cubicBezTo>
                  <a:pt x="329581" y="528097"/>
                  <a:pt x="330412" y="529994"/>
                  <a:pt x="332309" y="530469"/>
                </a:cubicBezTo>
                <a:cubicBezTo>
                  <a:pt x="331835" y="526673"/>
                  <a:pt x="331479" y="521692"/>
                  <a:pt x="331242" y="515525"/>
                </a:cubicBezTo>
                <a:cubicBezTo>
                  <a:pt x="331005" y="509358"/>
                  <a:pt x="331598" y="504140"/>
                  <a:pt x="333021" y="499870"/>
                </a:cubicBezTo>
                <a:cubicBezTo>
                  <a:pt x="329700" y="499396"/>
                  <a:pt x="328395" y="501294"/>
                  <a:pt x="329107" y="505563"/>
                </a:cubicBezTo>
                <a:cubicBezTo>
                  <a:pt x="329819" y="509833"/>
                  <a:pt x="329937" y="513153"/>
                  <a:pt x="329463" y="515525"/>
                </a:cubicBezTo>
                <a:cubicBezTo>
                  <a:pt x="328514" y="515051"/>
                  <a:pt x="327921" y="513984"/>
                  <a:pt x="327684" y="512323"/>
                </a:cubicBezTo>
                <a:cubicBezTo>
                  <a:pt x="327447" y="510663"/>
                  <a:pt x="327328" y="508765"/>
                  <a:pt x="327328" y="506631"/>
                </a:cubicBezTo>
                <a:cubicBezTo>
                  <a:pt x="327328" y="504496"/>
                  <a:pt x="327328" y="502361"/>
                  <a:pt x="327328" y="500226"/>
                </a:cubicBezTo>
                <a:cubicBezTo>
                  <a:pt x="327328" y="498091"/>
                  <a:pt x="327091" y="496550"/>
                  <a:pt x="326616" y="495601"/>
                </a:cubicBezTo>
                <a:close/>
                <a:moveTo>
                  <a:pt x="412718" y="494178"/>
                </a:moveTo>
                <a:cubicBezTo>
                  <a:pt x="411295" y="500345"/>
                  <a:pt x="411651" y="505326"/>
                  <a:pt x="413786" y="509121"/>
                </a:cubicBezTo>
                <a:cubicBezTo>
                  <a:pt x="415920" y="512916"/>
                  <a:pt x="416988" y="517660"/>
                  <a:pt x="416988" y="523353"/>
                </a:cubicBezTo>
                <a:cubicBezTo>
                  <a:pt x="417462" y="521930"/>
                  <a:pt x="417699" y="519795"/>
                  <a:pt x="417699" y="516948"/>
                </a:cubicBezTo>
                <a:cubicBezTo>
                  <a:pt x="417699" y="514102"/>
                  <a:pt x="417581" y="511137"/>
                  <a:pt x="417343" y="508054"/>
                </a:cubicBezTo>
                <a:cubicBezTo>
                  <a:pt x="417106" y="504970"/>
                  <a:pt x="416869" y="502242"/>
                  <a:pt x="416632" y="499870"/>
                </a:cubicBezTo>
                <a:cubicBezTo>
                  <a:pt x="416395" y="497498"/>
                  <a:pt x="416276" y="496075"/>
                  <a:pt x="416276" y="495601"/>
                </a:cubicBezTo>
                <a:cubicBezTo>
                  <a:pt x="416276" y="494652"/>
                  <a:pt x="415802" y="494296"/>
                  <a:pt x="414853" y="494534"/>
                </a:cubicBezTo>
                <a:cubicBezTo>
                  <a:pt x="413904" y="494771"/>
                  <a:pt x="413193" y="494652"/>
                  <a:pt x="412718" y="494178"/>
                </a:cubicBezTo>
                <a:close/>
                <a:moveTo>
                  <a:pt x="437624" y="486350"/>
                </a:moveTo>
                <a:cubicBezTo>
                  <a:pt x="435252" y="486825"/>
                  <a:pt x="434540" y="487774"/>
                  <a:pt x="435489" y="489197"/>
                </a:cubicBezTo>
                <a:cubicBezTo>
                  <a:pt x="436438" y="490620"/>
                  <a:pt x="436912" y="492280"/>
                  <a:pt x="436912" y="494178"/>
                </a:cubicBezTo>
                <a:cubicBezTo>
                  <a:pt x="437861" y="494178"/>
                  <a:pt x="438098" y="493110"/>
                  <a:pt x="437624" y="490976"/>
                </a:cubicBezTo>
                <a:cubicBezTo>
                  <a:pt x="437149" y="488841"/>
                  <a:pt x="437149" y="487299"/>
                  <a:pt x="437624" y="486350"/>
                </a:cubicBezTo>
                <a:close/>
                <a:moveTo>
                  <a:pt x="298153" y="475677"/>
                </a:moveTo>
                <a:cubicBezTo>
                  <a:pt x="295781" y="476625"/>
                  <a:pt x="295307" y="477811"/>
                  <a:pt x="296730" y="479234"/>
                </a:cubicBezTo>
                <a:cubicBezTo>
                  <a:pt x="298153" y="480658"/>
                  <a:pt x="298627" y="482555"/>
                  <a:pt x="298153" y="484927"/>
                </a:cubicBezTo>
                <a:cubicBezTo>
                  <a:pt x="299102" y="484453"/>
                  <a:pt x="299458" y="483030"/>
                  <a:pt x="299220" y="480658"/>
                </a:cubicBezTo>
                <a:cubicBezTo>
                  <a:pt x="298983" y="478286"/>
                  <a:pt x="298627" y="476625"/>
                  <a:pt x="298153" y="475677"/>
                </a:cubicBezTo>
                <a:close/>
                <a:moveTo>
                  <a:pt x="421969" y="457175"/>
                </a:moveTo>
                <a:cubicBezTo>
                  <a:pt x="421969" y="459547"/>
                  <a:pt x="422443" y="462156"/>
                  <a:pt x="423392" y="465003"/>
                </a:cubicBezTo>
                <a:cubicBezTo>
                  <a:pt x="424341" y="464054"/>
                  <a:pt x="424578" y="462394"/>
                  <a:pt x="424104" y="460022"/>
                </a:cubicBezTo>
                <a:cubicBezTo>
                  <a:pt x="423629" y="457650"/>
                  <a:pt x="422918" y="456701"/>
                  <a:pt x="421969" y="457175"/>
                </a:cubicBezTo>
                <a:close/>
                <a:moveTo>
                  <a:pt x="377139" y="457175"/>
                </a:moveTo>
                <a:cubicBezTo>
                  <a:pt x="379037" y="462868"/>
                  <a:pt x="380223" y="468917"/>
                  <a:pt x="380697" y="475321"/>
                </a:cubicBezTo>
                <a:cubicBezTo>
                  <a:pt x="381171" y="481725"/>
                  <a:pt x="381408" y="487774"/>
                  <a:pt x="381408" y="493466"/>
                </a:cubicBezTo>
                <a:cubicBezTo>
                  <a:pt x="380460" y="487299"/>
                  <a:pt x="379037" y="480658"/>
                  <a:pt x="377139" y="473542"/>
                </a:cubicBezTo>
                <a:cubicBezTo>
                  <a:pt x="375241" y="466426"/>
                  <a:pt x="375241" y="460970"/>
                  <a:pt x="377139" y="457175"/>
                </a:cubicBezTo>
                <a:close/>
                <a:moveTo>
                  <a:pt x="312385" y="451483"/>
                </a:moveTo>
                <a:cubicBezTo>
                  <a:pt x="311910" y="453855"/>
                  <a:pt x="312029" y="455752"/>
                  <a:pt x="312741" y="457175"/>
                </a:cubicBezTo>
                <a:cubicBezTo>
                  <a:pt x="313452" y="458599"/>
                  <a:pt x="314282" y="459903"/>
                  <a:pt x="315231" y="461089"/>
                </a:cubicBezTo>
                <a:cubicBezTo>
                  <a:pt x="316180" y="462275"/>
                  <a:pt x="316891" y="463698"/>
                  <a:pt x="317366" y="465359"/>
                </a:cubicBezTo>
                <a:cubicBezTo>
                  <a:pt x="317840" y="467019"/>
                  <a:pt x="317840" y="469272"/>
                  <a:pt x="317366" y="472119"/>
                </a:cubicBezTo>
                <a:cubicBezTo>
                  <a:pt x="315468" y="470221"/>
                  <a:pt x="313571" y="467019"/>
                  <a:pt x="311673" y="462512"/>
                </a:cubicBezTo>
                <a:cubicBezTo>
                  <a:pt x="309776" y="458006"/>
                  <a:pt x="310013" y="454329"/>
                  <a:pt x="312385" y="451483"/>
                </a:cubicBezTo>
                <a:close/>
                <a:moveTo>
                  <a:pt x="390659" y="450060"/>
                </a:moveTo>
                <a:cubicBezTo>
                  <a:pt x="389236" y="450060"/>
                  <a:pt x="388406" y="451008"/>
                  <a:pt x="388169" y="452906"/>
                </a:cubicBezTo>
                <a:cubicBezTo>
                  <a:pt x="387931" y="454803"/>
                  <a:pt x="387576" y="456701"/>
                  <a:pt x="387101" y="458599"/>
                </a:cubicBezTo>
                <a:cubicBezTo>
                  <a:pt x="389473" y="460496"/>
                  <a:pt x="390659" y="463580"/>
                  <a:pt x="390659" y="467849"/>
                </a:cubicBezTo>
                <a:cubicBezTo>
                  <a:pt x="390659" y="472119"/>
                  <a:pt x="391845" y="475914"/>
                  <a:pt x="394217" y="479234"/>
                </a:cubicBezTo>
                <a:cubicBezTo>
                  <a:pt x="395640" y="475914"/>
                  <a:pt x="395166" y="471881"/>
                  <a:pt x="392794" y="467138"/>
                </a:cubicBezTo>
                <a:cubicBezTo>
                  <a:pt x="390422" y="462394"/>
                  <a:pt x="389710" y="456701"/>
                  <a:pt x="390659" y="450060"/>
                </a:cubicBezTo>
                <a:close/>
                <a:moveTo>
                  <a:pt x="374293" y="445078"/>
                </a:moveTo>
                <a:lnTo>
                  <a:pt x="374293" y="455752"/>
                </a:lnTo>
                <a:cubicBezTo>
                  <a:pt x="374767" y="453380"/>
                  <a:pt x="374648" y="451246"/>
                  <a:pt x="373937" y="449348"/>
                </a:cubicBezTo>
                <a:cubicBezTo>
                  <a:pt x="373225" y="447450"/>
                  <a:pt x="373344" y="446027"/>
                  <a:pt x="374293" y="445078"/>
                </a:cubicBezTo>
                <a:close/>
                <a:moveTo>
                  <a:pt x="334444" y="435828"/>
                </a:moveTo>
                <a:cubicBezTo>
                  <a:pt x="333021" y="437251"/>
                  <a:pt x="332665" y="439149"/>
                  <a:pt x="333377" y="441521"/>
                </a:cubicBezTo>
                <a:cubicBezTo>
                  <a:pt x="334088" y="443892"/>
                  <a:pt x="334444" y="446264"/>
                  <a:pt x="334444" y="448636"/>
                </a:cubicBezTo>
                <a:cubicBezTo>
                  <a:pt x="336816" y="444367"/>
                  <a:pt x="336816" y="440097"/>
                  <a:pt x="334444" y="435828"/>
                </a:cubicBezTo>
                <a:close/>
                <a:moveTo>
                  <a:pt x="323770" y="425866"/>
                </a:moveTo>
                <a:cubicBezTo>
                  <a:pt x="322821" y="432033"/>
                  <a:pt x="322584" y="439623"/>
                  <a:pt x="323059" y="448636"/>
                </a:cubicBezTo>
                <a:cubicBezTo>
                  <a:pt x="323533" y="457650"/>
                  <a:pt x="324719" y="466426"/>
                  <a:pt x="326616" y="474965"/>
                </a:cubicBezTo>
                <a:cubicBezTo>
                  <a:pt x="329937" y="472593"/>
                  <a:pt x="331242" y="468086"/>
                  <a:pt x="330530" y="461445"/>
                </a:cubicBezTo>
                <a:cubicBezTo>
                  <a:pt x="329819" y="454803"/>
                  <a:pt x="329463" y="449111"/>
                  <a:pt x="329463" y="444367"/>
                </a:cubicBezTo>
                <a:cubicBezTo>
                  <a:pt x="329463" y="442944"/>
                  <a:pt x="329937" y="440097"/>
                  <a:pt x="330886" y="435828"/>
                </a:cubicBezTo>
                <a:cubicBezTo>
                  <a:pt x="331835" y="431558"/>
                  <a:pt x="330886" y="428949"/>
                  <a:pt x="328040" y="428000"/>
                </a:cubicBezTo>
                <a:cubicBezTo>
                  <a:pt x="327091" y="431321"/>
                  <a:pt x="327209" y="433693"/>
                  <a:pt x="328395" y="435116"/>
                </a:cubicBezTo>
                <a:cubicBezTo>
                  <a:pt x="329581" y="436539"/>
                  <a:pt x="329937" y="438911"/>
                  <a:pt x="329463" y="442232"/>
                </a:cubicBezTo>
                <a:cubicBezTo>
                  <a:pt x="327091" y="441758"/>
                  <a:pt x="325786" y="439504"/>
                  <a:pt x="325549" y="435472"/>
                </a:cubicBezTo>
                <a:cubicBezTo>
                  <a:pt x="325312" y="431440"/>
                  <a:pt x="324719" y="428238"/>
                  <a:pt x="323770" y="425866"/>
                </a:cubicBezTo>
                <a:close/>
                <a:moveTo>
                  <a:pt x="325905" y="416615"/>
                </a:moveTo>
                <a:cubicBezTo>
                  <a:pt x="325430" y="416615"/>
                  <a:pt x="325193" y="418157"/>
                  <a:pt x="325193" y="421240"/>
                </a:cubicBezTo>
                <a:cubicBezTo>
                  <a:pt x="325193" y="424324"/>
                  <a:pt x="325668" y="425391"/>
                  <a:pt x="326616" y="424442"/>
                </a:cubicBezTo>
                <a:cubicBezTo>
                  <a:pt x="327565" y="423494"/>
                  <a:pt x="327684" y="422308"/>
                  <a:pt x="326972" y="420885"/>
                </a:cubicBezTo>
                <a:cubicBezTo>
                  <a:pt x="326261" y="419461"/>
                  <a:pt x="325905" y="418038"/>
                  <a:pt x="325905" y="416615"/>
                </a:cubicBezTo>
                <a:close/>
                <a:moveTo>
                  <a:pt x="348676" y="402383"/>
                </a:moveTo>
                <a:lnTo>
                  <a:pt x="348676" y="413057"/>
                </a:lnTo>
                <a:cubicBezTo>
                  <a:pt x="347727" y="412108"/>
                  <a:pt x="347252" y="410211"/>
                  <a:pt x="347252" y="407364"/>
                </a:cubicBezTo>
                <a:cubicBezTo>
                  <a:pt x="347252" y="404518"/>
                  <a:pt x="347727" y="402858"/>
                  <a:pt x="348676" y="402383"/>
                </a:cubicBezTo>
                <a:close/>
                <a:moveTo>
                  <a:pt x="419122" y="378901"/>
                </a:moveTo>
                <a:cubicBezTo>
                  <a:pt x="418174" y="379850"/>
                  <a:pt x="418055" y="380799"/>
                  <a:pt x="418767" y="381747"/>
                </a:cubicBezTo>
                <a:cubicBezTo>
                  <a:pt x="419478" y="382696"/>
                  <a:pt x="419834" y="383645"/>
                  <a:pt x="419834" y="384594"/>
                </a:cubicBezTo>
                <a:cubicBezTo>
                  <a:pt x="421257" y="384594"/>
                  <a:pt x="421850" y="383408"/>
                  <a:pt x="421613" y="381036"/>
                </a:cubicBezTo>
                <a:cubicBezTo>
                  <a:pt x="421376" y="378664"/>
                  <a:pt x="420546" y="377952"/>
                  <a:pt x="419122" y="378901"/>
                </a:cubicBezTo>
                <a:close/>
                <a:moveTo>
                  <a:pt x="429796" y="373920"/>
                </a:moveTo>
                <a:cubicBezTo>
                  <a:pt x="430745" y="375818"/>
                  <a:pt x="431457" y="377597"/>
                  <a:pt x="431931" y="379257"/>
                </a:cubicBezTo>
                <a:cubicBezTo>
                  <a:pt x="432405" y="380917"/>
                  <a:pt x="432643" y="383171"/>
                  <a:pt x="432643" y="386017"/>
                </a:cubicBezTo>
                <a:cubicBezTo>
                  <a:pt x="434540" y="385068"/>
                  <a:pt x="434896" y="382933"/>
                  <a:pt x="433710" y="379613"/>
                </a:cubicBezTo>
                <a:cubicBezTo>
                  <a:pt x="432524" y="376292"/>
                  <a:pt x="431219" y="374394"/>
                  <a:pt x="429796" y="373920"/>
                </a:cubicBezTo>
                <a:close/>
                <a:moveTo>
                  <a:pt x="439047" y="370362"/>
                </a:moveTo>
                <a:cubicBezTo>
                  <a:pt x="439996" y="374157"/>
                  <a:pt x="441063" y="379613"/>
                  <a:pt x="442249" y="386729"/>
                </a:cubicBezTo>
                <a:lnTo>
                  <a:pt x="442572" y="387676"/>
                </a:lnTo>
                <a:lnTo>
                  <a:pt x="442572" y="379836"/>
                </a:lnTo>
                <a:close/>
                <a:moveTo>
                  <a:pt x="399198" y="361111"/>
                </a:moveTo>
                <a:cubicBezTo>
                  <a:pt x="400621" y="361111"/>
                  <a:pt x="401570" y="361942"/>
                  <a:pt x="402044" y="363602"/>
                </a:cubicBezTo>
                <a:cubicBezTo>
                  <a:pt x="402519" y="365262"/>
                  <a:pt x="403705" y="365618"/>
                  <a:pt x="405602" y="364669"/>
                </a:cubicBezTo>
                <a:cubicBezTo>
                  <a:pt x="405128" y="367990"/>
                  <a:pt x="405365" y="370599"/>
                  <a:pt x="406314" y="372497"/>
                </a:cubicBezTo>
                <a:cubicBezTo>
                  <a:pt x="407263" y="374394"/>
                  <a:pt x="407737" y="377004"/>
                  <a:pt x="407737" y="380324"/>
                </a:cubicBezTo>
                <a:cubicBezTo>
                  <a:pt x="405365" y="380324"/>
                  <a:pt x="404179" y="380799"/>
                  <a:pt x="404179" y="381747"/>
                </a:cubicBezTo>
                <a:cubicBezTo>
                  <a:pt x="403705" y="386966"/>
                  <a:pt x="405602" y="389575"/>
                  <a:pt x="409872" y="389575"/>
                </a:cubicBezTo>
                <a:cubicBezTo>
                  <a:pt x="412244" y="393844"/>
                  <a:pt x="413667" y="397995"/>
                  <a:pt x="414141" y="402028"/>
                </a:cubicBezTo>
                <a:cubicBezTo>
                  <a:pt x="414616" y="406060"/>
                  <a:pt x="415090" y="411160"/>
                  <a:pt x="415565" y="417327"/>
                </a:cubicBezTo>
                <a:cubicBezTo>
                  <a:pt x="414616" y="416852"/>
                  <a:pt x="413786" y="418157"/>
                  <a:pt x="413074" y="421240"/>
                </a:cubicBezTo>
                <a:cubicBezTo>
                  <a:pt x="412362" y="424324"/>
                  <a:pt x="412481" y="427052"/>
                  <a:pt x="413430" y="429424"/>
                </a:cubicBezTo>
                <a:cubicBezTo>
                  <a:pt x="413904" y="428475"/>
                  <a:pt x="414497" y="428000"/>
                  <a:pt x="415209" y="428000"/>
                </a:cubicBezTo>
                <a:cubicBezTo>
                  <a:pt x="415920" y="428000"/>
                  <a:pt x="416513" y="427526"/>
                  <a:pt x="416988" y="426577"/>
                </a:cubicBezTo>
                <a:cubicBezTo>
                  <a:pt x="417936" y="430372"/>
                  <a:pt x="418411" y="433337"/>
                  <a:pt x="418411" y="435472"/>
                </a:cubicBezTo>
                <a:cubicBezTo>
                  <a:pt x="418411" y="437607"/>
                  <a:pt x="418885" y="440572"/>
                  <a:pt x="419834" y="444367"/>
                </a:cubicBezTo>
                <a:cubicBezTo>
                  <a:pt x="417936" y="443418"/>
                  <a:pt x="416988" y="442944"/>
                  <a:pt x="416988" y="442944"/>
                </a:cubicBezTo>
                <a:cubicBezTo>
                  <a:pt x="416988" y="442944"/>
                  <a:pt x="416751" y="443655"/>
                  <a:pt x="416276" y="445078"/>
                </a:cubicBezTo>
                <a:cubicBezTo>
                  <a:pt x="415327" y="441283"/>
                  <a:pt x="414497" y="437725"/>
                  <a:pt x="413786" y="434405"/>
                </a:cubicBezTo>
                <a:cubicBezTo>
                  <a:pt x="413074" y="431084"/>
                  <a:pt x="411295" y="428949"/>
                  <a:pt x="408449" y="428000"/>
                </a:cubicBezTo>
                <a:cubicBezTo>
                  <a:pt x="407500" y="420885"/>
                  <a:pt x="405602" y="413176"/>
                  <a:pt x="402756" y="404874"/>
                </a:cubicBezTo>
                <a:cubicBezTo>
                  <a:pt x="399910" y="396572"/>
                  <a:pt x="399435" y="386966"/>
                  <a:pt x="401333" y="376055"/>
                </a:cubicBezTo>
                <a:cubicBezTo>
                  <a:pt x="398961" y="375106"/>
                  <a:pt x="398249" y="373090"/>
                  <a:pt x="399198" y="370006"/>
                </a:cubicBezTo>
                <a:cubicBezTo>
                  <a:pt x="400147" y="366923"/>
                  <a:pt x="400147" y="363958"/>
                  <a:pt x="399198" y="361111"/>
                </a:cubicBezTo>
                <a:close/>
                <a:moveTo>
                  <a:pt x="91082" y="354707"/>
                </a:moveTo>
                <a:cubicBezTo>
                  <a:pt x="90133" y="356605"/>
                  <a:pt x="89659" y="359214"/>
                  <a:pt x="89659" y="362535"/>
                </a:cubicBezTo>
                <a:cubicBezTo>
                  <a:pt x="91082" y="363009"/>
                  <a:pt x="91557" y="362060"/>
                  <a:pt x="91082" y="359688"/>
                </a:cubicBezTo>
                <a:cubicBezTo>
                  <a:pt x="90608" y="357316"/>
                  <a:pt x="90608" y="355656"/>
                  <a:pt x="91082" y="354707"/>
                </a:cubicBezTo>
                <a:close/>
                <a:moveTo>
                  <a:pt x="348676" y="353284"/>
                </a:moveTo>
                <a:cubicBezTo>
                  <a:pt x="349150" y="354707"/>
                  <a:pt x="349150" y="356605"/>
                  <a:pt x="348676" y="358977"/>
                </a:cubicBezTo>
                <a:cubicBezTo>
                  <a:pt x="348201" y="361349"/>
                  <a:pt x="348913" y="362060"/>
                  <a:pt x="350810" y="361111"/>
                </a:cubicBezTo>
                <a:cubicBezTo>
                  <a:pt x="350810" y="359688"/>
                  <a:pt x="350929" y="357909"/>
                  <a:pt x="351166" y="355775"/>
                </a:cubicBezTo>
                <a:cubicBezTo>
                  <a:pt x="351403" y="353640"/>
                  <a:pt x="350573" y="352810"/>
                  <a:pt x="348676" y="353284"/>
                </a:cubicBezTo>
                <a:close/>
                <a:moveTo>
                  <a:pt x="181453" y="353284"/>
                </a:moveTo>
                <a:cubicBezTo>
                  <a:pt x="180030" y="354233"/>
                  <a:pt x="180030" y="355063"/>
                  <a:pt x="181453" y="355775"/>
                </a:cubicBezTo>
                <a:cubicBezTo>
                  <a:pt x="182876" y="356486"/>
                  <a:pt x="183114" y="358028"/>
                  <a:pt x="182165" y="360400"/>
                </a:cubicBezTo>
                <a:cubicBezTo>
                  <a:pt x="184062" y="360400"/>
                  <a:pt x="185011" y="359688"/>
                  <a:pt x="185011" y="358265"/>
                </a:cubicBezTo>
                <a:cubicBezTo>
                  <a:pt x="185011" y="356842"/>
                  <a:pt x="185011" y="355182"/>
                  <a:pt x="185011" y="353284"/>
                </a:cubicBezTo>
                <a:cubicBezTo>
                  <a:pt x="184062" y="352335"/>
                  <a:pt x="183351" y="352572"/>
                  <a:pt x="182876" y="353996"/>
                </a:cubicBezTo>
                <a:cubicBezTo>
                  <a:pt x="182402" y="355419"/>
                  <a:pt x="181928" y="355182"/>
                  <a:pt x="181453" y="353284"/>
                </a:cubicBezTo>
                <a:close/>
                <a:moveTo>
                  <a:pt x="52301" y="348303"/>
                </a:moveTo>
                <a:cubicBezTo>
                  <a:pt x="51115" y="348303"/>
                  <a:pt x="50048" y="348777"/>
                  <a:pt x="49099" y="349726"/>
                </a:cubicBezTo>
                <a:cubicBezTo>
                  <a:pt x="49573" y="350675"/>
                  <a:pt x="50166" y="351624"/>
                  <a:pt x="50878" y="352572"/>
                </a:cubicBezTo>
                <a:cubicBezTo>
                  <a:pt x="51589" y="353521"/>
                  <a:pt x="52419" y="353284"/>
                  <a:pt x="53368" y="351861"/>
                </a:cubicBezTo>
                <a:cubicBezTo>
                  <a:pt x="53843" y="349489"/>
                  <a:pt x="53487" y="348303"/>
                  <a:pt x="52301" y="348303"/>
                </a:cubicBezTo>
                <a:close/>
                <a:moveTo>
                  <a:pt x="246919" y="344033"/>
                </a:moveTo>
                <a:cubicBezTo>
                  <a:pt x="245496" y="344982"/>
                  <a:pt x="244428" y="346880"/>
                  <a:pt x="243717" y="349726"/>
                </a:cubicBezTo>
                <a:cubicBezTo>
                  <a:pt x="243005" y="352572"/>
                  <a:pt x="242531" y="355537"/>
                  <a:pt x="242294" y="358621"/>
                </a:cubicBezTo>
                <a:cubicBezTo>
                  <a:pt x="242057" y="361704"/>
                  <a:pt x="241938" y="364788"/>
                  <a:pt x="241938" y="367872"/>
                </a:cubicBezTo>
                <a:cubicBezTo>
                  <a:pt x="241938" y="370955"/>
                  <a:pt x="241701" y="373208"/>
                  <a:pt x="241226" y="374632"/>
                </a:cubicBezTo>
                <a:cubicBezTo>
                  <a:pt x="243124" y="370362"/>
                  <a:pt x="244428" y="365500"/>
                  <a:pt x="245140" y="360044"/>
                </a:cubicBezTo>
                <a:cubicBezTo>
                  <a:pt x="245852" y="354589"/>
                  <a:pt x="246445" y="349252"/>
                  <a:pt x="246919" y="344033"/>
                </a:cubicBezTo>
                <a:close/>
                <a:moveTo>
                  <a:pt x="357215" y="340476"/>
                </a:moveTo>
                <a:lnTo>
                  <a:pt x="361484" y="340476"/>
                </a:lnTo>
                <a:cubicBezTo>
                  <a:pt x="362433" y="342847"/>
                  <a:pt x="362433" y="346643"/>
                  <a:pt x="361484" y="351861"/>
                </a:cubicBezTo>
                <a:cubicBezTo>
                  <a:pt x="360061" y="350912"/>
                  <a:pt x="359231" y="349370"/>
                  <a:pt x="358994" y="347236"/>
                </a:cubicBezTo>
                <a:cubicBezTo>
                  <a:pt x="358756" y="345101"/>
                  <a:pt x="358163" y="342847"/>
                  <a:pt x="357215" y="340476"/>
                </a:cubicBezTo>
                <a:close/>
                <a:moveTo>
                  <a:pt x="163664" y="339052"/>
                </a:moveTo>
                <a:cubicBezTo>
                  <a:pt x="160817" y="340950"/>
                  <a:pt x="159038" y="344389"/>
                  <a:pt x="158327" y="349370"/>
                </a:cubicBezTo>
                <a:cubicBezTo>
                  <a:pt x="157615" y="354351"/>
                  <a:pt x="157497" y="358740"/>
                  <a:pt x="157971" y="362535"/>
                </a:cubicBezTo>
                <a:cubicBezTo>
                  <a:pt x="160817" y="361111"/>
                  <a:pt x="162833" y="357791"/>
                  <a:pt x="164019" y="352572"/>
                </a:cubicBezTo>
                <a:cubicBezTo>
                  <a:pt x="165205" y="347354"/>
                  <a:pt x="165087" y="342847"/>
                  <a:pt x="163664" y="339052"/>
                </a:cubicBezTo>
                <a:close/>
                <a:moveTo>
                  <a:pt x="88947" y="338341"/>
                </a:moveTo>
                <a:cubicBezTo>
                  <a:pt x="87050" y="339290"/>
                  <a:pt x="85627" y="339527"/>
                  <a:pt x="84678" y="339052"/>
                </a:cubicBezTo>
                <a:cubicBezTo>
                  <a:pt x="83729" y="341424"/>
                  <a:pt x="83136" y="343915"/>
                  <a:pt x="82899" y="346524"/>
                </a:cubicBezTo>
                <a:cubicBezTo>
                  <a:pt x="82662" y="349133"/>
                  <a:pt x="83492" y="350912"/>
                  <a:pt x="85390" y="351861"/>
                </a:cubicBezTo>
                <a:cubicBezTo>
                  <a:pt x="88236" y="351861"/>
                  <a:pt x="89896" y="350201"/>
                  <a:pt x="90371" y="346880"/>
                </a:cubicBezTo>
                <a:cubicBezTo>
                  <a:pt x="90845" y="343559"/>
                  <a:pt x="90371" y="340713"/>
                  <a:pt x="88947" y="338341"/>
                </a:cubicBezTo>
                <a:close/>
                <a:moveTo>
                  <a:pt x="42694" y="335494"/>
                </a:moveTo>
                <a:cubicBezTo>
                  <a:pt x="40322" y="339290"/>
                  <a:pt x="38543" y="344033"/>
                  <a:pt x="37357" y="349726"/>
                </a:cubicBezTo>
                <a:cubicBezTo>
                  <a:pt x="36172" y="355419"/>
                  <a:pt x="34867" y="360874"/>
                  <a:pt x="33444" y="366093"/>
                </a:cubicBezTo>
                <a:cubicBezTo>
                  <a:pt x="35341" y="364669"/>
                  <a:pt x="36409" y="363128"/>
                  <a:pt x="36646" y="361467"/>
                </a:cubicBezTo>
                <a:cubicBezTo>
                  <a:pt x="36883" y="359807"/>
                  <a:pt x="38188" y="358502"/>
                  <a:pt x="40560" y="357554"/>
                </a:cubicBezTo>
                <a:cubicBezTo>
                  <a:pt x="39136" y="355656"/>
                  <a:pt x="38543" y="353877"/>
                  <a:pt x="38781" y="352217"/>
                </a:cubicBezTo>
                <a:cubicBezTo>
                  <a:pt x="39018" y="350556"/>
                  <a:pt x="39492" y="348896"/>
                  <a:pt x="40204" y="347236"/>
                </a:cubicBezTo>
                <a:cubicBezTo>
                  <a:pt x="40915" y="345575"/>
                  <a:pt x="41508" y="343796"/>
                  <a:pt x="41983" y="341899"/>
                </a:cubicBezTo>
                <a:cubicBezTo>
                  <a:pt x="42457" y="340001"/>
                  <a:pt x="42694" y="337866"/>
                  <a:pt x="42694" y="335494"/>
                </a:cubicBezTo>
                <a:close/>
                <a:moveTo>
                  <a:pt x="431219" y="333360"/>
                </a:moveTo>
                <a:cubicBezTo>
                  <a:pt x="430271" y="334308"/>
                  <a:pt x="430152" y="335494"/>
                  <a:pt x="430864" y="336918"/>
                </a:cubicBezTo>
                <a:cubicBezTo>
                  <a:pt x="431575" y="338341"/>
                  <a:pt x="432168" y="339527"/>
                  <a:pt x="432643" y="340476"/>
                </a:cubicBezTo>
                <a:cubicBezTo>
                  <a:pt x="433591" y="339527"/>
                  <a:pt x="433710" y="338341"/>
                  <a:pt x="432998" y="336918"/>
                </a:cubicBezTo>
                <a:cubicBezTo>
                  <a:pt x="432287" y="335494"/>
                  <a:pt x="431694" y="334308"/>
                  <a:pt x="431219" y="333360"/>
                </a:cubicBezTo>
                <a:close/>
                <a:moveTo>
                  <a:pt x="117411" y="331937"/>
                </a:moveTo>
                <a:cubicBezTo>
                  <a:pt x="115039" y="336206"/>
                  <a:pt x="113023" y="341899"/>
                  <a:pt x="111362" y="349015"/>
                </a:cubicBezTo>
                <a:cubicBezTo>
                  <a:pt x="109702" y="356130"/>
                  <a:pt x="108872" y="362297"/>
                  <a:pt x="108872" y="367516"/>
                </a:cubicBezTo>
                <a:cubicBezTo>
                  <a:pt x="111244" y="362297"/>
                  <a:pt x="113023" y="356842"/>
                  <a:pt x="114209" y="351149"/>
                </a:cubicBezTo>
                <a:cubicBezTo>
                  <a:pt x="115394" y="345457"/>
                  <a:pt x="116936" y="340001"/>
                  <a:pt x="118834" y="334783"/>
                </a:cubicBezTo>
                <a:cubicBezTo>
                  <a:pt x="118834" y="332885"/>
                  <a:pt x="118359" y="331937"/>
                  <a:pt x="117411" y="331937"/>
                </a:cubicBezTo>
                <a:close/>
                <a:moveTo>
                  <a:pt x="224148" y="330513"/>
                </a:moveTo>
                <a:cubicBezTo>
                  <a:pt x="223200" y="334783"/>
                  <a:pt x="222251" y="339883"/>
                  <a:pt x="221302" y="345812"/>
                </a:cubicBezTo>
                <a:cubicBezTo>
                  <a:pt x="220353" y="351742"/>
                  <a:pt x="220353" y="356605"/>
                  <a:pt x="221302" y="360400"/>
                </a:cubicBezTo>
                <a:cubicBezTo>
                  <a:pt x="222251" y="356605"/>
                  <a:pt x="223200" y="351505"/>
                  <a:pt x="224148" y="345101"/>
                </a:cubicBezTo>
                <a:cubicBezTo>
                  <a:pt x="225097" y="338697"/>
                  <a:pt x="225097" y="333834"/>
                  <a:pt x="224148" y="330513"/>
                </a:cubicBezTo>
                <a:close/>
                <a:moveTo>
                  <a:pt x="51945" y="328379"/>
                </a:moveTo>
                <a:cubicBezTo>
                  <a:pt x="51945" y="329802"/>
                  <a:pt x="51708" y="330869"/>
                  <a:pt x="51233" y="331581"/>
                </a:cubicBezTo>
                <a:cubicBezTo>
                  <a:pt x="50759" y="332292"/>
                  <a:pt x="50522" y="333597"/>
                  <a:pt x="50522" y="335494"/>
                </a:cubicBezTo>
                <a:cubicBezTo>
                  <a:pt x="52894" y="335969"/>
                  <a:pt x="54198" y="334901"/>
                  <a:pt x="54436" y="332292"/>
                </a:cubicBezTo>
                <a:cubicBezTo>
                  <a:pt x="54673" y="329683"/>
                  <a:pt x="53843" y="328379"/>
                  <a:pt x="51945" y="328379"/>
                </a:cubicBezTo>
                <a:close/>
                <a:moveTo>
                  <a:pt x="185723" y="326244"/>
                </a:moveTo>
                <a:cubicBezTo>
                  <a:pt x="184300" y="327193"/>
                  <a:pt x="183707" y="329209"/>
                  <a:pt x="183944" y="332292"/>
                </a:cubicBezTo>
                <a:cubicBezTo>
                  <a:pt x="184181" y="335376"/>
                  <a:pt x="183825" y="338104"/>
                  <a:pt x="182876" y="340476"/>
                </a:cubicBezTo>
                <a:cubicBezTo>
                  <a:pt x="183825" y="340001"/>
                  <a:pt x="184537" y="340238"/>
                  <a:pt x="185011" y="341187"/>
                </a:cubicBezTo>
                <a:cubicBezTo>
                  <a:pt x="185486" y="342136"/>
                  <a:pt x="186197" y="342373"/>
                  <a:pt x="187146" y="341899"/>
                </a:cubicBezTo>
                <a:cubicBezTo>
                  <a:pt x="187146" y="338578"/>
                  <a:pt x="187739" y="336325"/>
                  <a:pt x="188925" y="335139"/>
                </a:cubicBezTo>
                <a:cubicBezTo>
                  <a:pt x="190111" y="333953"/>
                  <a:pt x="189992" y="332174"/>
                  <a:pt x="188569" y="329802"/>
                </a:cubicBezTo>
                <a:cubicBezTo>
                  <a:pt x="187146" y="329802"/>
                  <a:pt x="186553" y="331106"/>
                  <a:pt x="186790" y="333715"/>
                </a:cubicBezTo>
                <a:cubicBezTo>
                  <a:pt x="187027" y="336325"/>
                  <a:pt x="186672" y="338578"/>
                  <a:pt x="185723" y="340476"/>
                </a:cubicBezTo>
                <a:cubicBezTo>
                  <a:pt x="184774" y="338578"/>
                  <a:pt x="184537" y="336206"/>
                  <a:pt x="185011" y="333360"/>
                </a:cubicBezTo>
                <a:cubicBezTo>
                  <a:pt x="185486" y="330513"/>
                  <a:pt x="185723" y="328141"/>
                  <a:pt x="185723" y="326244"/>
                </a:cubicBezTo>
                <a:close/>
                <a:moveTo>
                  <a:pt x="432643" y="324109"/>
                </a:moveTo>
                <a:cubicBezTo>
                  <a:pt x="433591" y="327430"/>
                  <a:pt x="434422" y="330632"/>
                  <a:pt x="435133" y="333715"/>
                </a:cubicBezTo>
                <a:cubicBezTo>
                  <a:pt x="435845" y="336799"/>
                  <a:pt x="437149" y="339052"/>
                  <a:pt x="439047" y="340476"/>
                </a:cubicBezTo>
                <a:cubicBezTo>
                  <a:pt x="438098" y="337629"/>
                  <a:pt x="437505" y="334190"/>
                  <a:pt x="437268" y="330158"/>
                </a:cubicBezTo>
                <a:cubicBezTo>
                  <a:pt x="437031" y="326125"/>
                  <a:pt x="435489" y="324109"/>
                  <a:pt x="432643" y="324109"/>
                </a:cubicBezTo>
                <a:close/>
                <a:moveTo>
                  <a:pt x="416276" y="324109"/>
                </a:moveTo>
                <a:cubicBezTo>
                  <a:pt x="415802" y="326955"/>
                  <a:pt x="415920" y="328972"/>
                  <a:pt x="416632" y="330158"/>
                </a:cubicBezTo>
                <a:cubicBezTo>
                  <a:pt x="417343" y="331344"/>
                  <a:pt x="417936" y="333122"/>
                  <a:pt x="418411" y="335494"/>
                </a:cubicBezTo>
                <a:cubicBezTo>
                  <a:pt x="419360" y="334546"/>
                  <a:pt x="419834" y="332529"/>
                  <a:pt x="419834" y="329446"/>
                </a:cubicBezTo>
                <a:cubicBezTo>
                  <a:pt x="419834" y="326362"/>
                  <a:pt x="418648" y="324583"/>
                  <a:pt x="416276" y="324109"/>
                </a:cubicBezTo>
                <a:close/>
                <a:moveTo>
                  <a:pt x="154413" y="322686"/>
                </a:moveTo>
                <a:cubicBezTo>
                  <a:pt x="153464" y="323635"/>
                  <a:pt x="152871" y="325769"/>
                  <a:pt x="152634" y="329090"/>
                </a:cubicBezTo>
                <a:cubicBezTo>
                  <a:pt x="152397" y="332411"/>
                  <a:pt x="152278" y="334546"/>
                  <a:pt x="152278" y="335494"/>
                </a:cubicBezTo>
                <a:lnTo>
                  <a:pt x="154413" y="335494"/>
                </a:lnTo>
                <a:cubicBezTo>
                  <a:pt x="153464" y="333122"/>
                  <a:pt x="153583" y="330988"/>
                  <a:pt x="154769" y="329090"/>
                </a:cubicBezTo>
                <a:cubicBezTo>
                  <a:pt x="155955" y="327193"/>
                  <a:pt x="155836" y="325058"/>
                  <a:pt x="154413" y="322686"/>
                </a:cubicBezTo>
                <a:close/>
                <a:moveTo>
                  <a:pt x="180030" y="319128"/>
                </a:moveTo>
                <a:cubicBezTo>
                  <a:pt x="178607" y="319128"/>
                  <a:pt x="177777" y="320077"/>
                  <a:pt x="177540" y="321974"/>
                </a:cubicBezTo>
                <a:cubicBezTo>
                  <a:pt x="177302" y="323872"/>
                  <a:pt x="177895" y="324821"/>
                  <a:pt x="179318" y="324821"/>
                </a:cubicBezTo>
                <a:cubicBezTo>
                  <a:pt x="177895" y="328616"/>
                  <a:pt x="176235" y="333715"/>
                  <a:pt x="174337" y="340120"/>
                </a:cubicBezTo>
                <a:cubicBezTo>
                  <a:pt x="172440" y="346524"/>
                  <a:pt x="171965" y="351624"/>
                  <a:pt x="172914" y="355419"/>
                </a:cubicBezTo>
                <a:cubicBezTo>
                  <a:pt x="173863" y="354944"/>
                  <a:pt x="174575" y="353877"/>
                  <a:pt x="175049" y="352217"/>
                </a:cubicBezTo>
                <a:cubicBezTo>
                  <a:pt x="175523" y="350556"/>
                  <a:pt x="175998" y="348777"/>
                  <a:pt x="176472" y="346880"/>
                </a:cubicBezTo>
                <a:cubicBezTo>
                  <a:pt x="176947" y="344982"/>
                  <a:pt x="177421" y="343559"/>
                  <a:pt x="177895" y="342610"/>
                </a:cubicBezTo>
                <a:cubicBezTo>
                  <a:pt x="178370" y="341661"/>
                  <a:pt x="179081" y="341424"/>
                  <a:pt x="180030" y="341899"/>
                </a:cubicBezTo>
                <a:cubicBezTo>
                  <a:pt x="180979" y="341424"/>
                  <a:pt x="180979" y="340713"/>
                  <a:pt x="180030" y="339764"/>
                </a:cubicBezTo>
                <a:cubicBezTo>
                  <a:pt x="179081" y="338815"/>
                  <a:pt x="178133" y="338578"/>
                  <a:pt x="177184" y="339052"/>
                </a:cubicBezTo>
                <a:cubicBezTo>
                  <a:pt x="178133" y="335257"/>
                  <a:pt x="179081" y="332055"/>
                  <a:pt x="180030" y="329446"/>
                </a:cubicBezTo>
                <a:cubicBezTo>
                  <a:pt x="180979" y="326837"/>
                  <a:pt x="180979" y="323397"/>
                  <a:pt x="180030" y="319128"/>
                </a:cubicBezTo>
                <a:close/>
                <a:moveTo>
                  <a:pt x="167933" y="319128"/>
                </a:moveTo>
                <a:cubicBezTo>
                  <a:pt x="165561" y="319602"/>
                  <a:pt x="164375" y="321737"/>
                  <a:pt x="164375" y="325532"/>
                </a:cubicBezTo>
                <a:cubicBezTo>
                  <a:pt x="164375" y="329327"/>
                  <a:pt x="164138" y="331937"/>
                  <a:pt x="163664" y="333360"/>
                </a:cubicBezTo>
                <a:cubicBezTo>
                  <a:pt x="166036" y="333360"/>
                  <a:pt x="167103" y="331581"/>
                  <a:pt x="166866" y="328023"/>
                </a:cubicBezTo>
                <a:cubicBezTo>
                  <a:pt x="166629" y="324465"/>
                  <a:pt x="166984" y="321500"/>
                  <a:pt x="167933" y="319128"/>
                </a:cubicBezTo>
                <a:close/>
                <a:moveTo>
                  <a:pt x="243361" y="316993"/>
                </a:moveTo>
                <a:cubicBezTo>
                  <a:pt x="240989" y="316519"/>
                  <a:pt x="240040" y="318179"/>
                  <a:pt x="240515" y="321974"/>
                </a:cubicBezTo>
                <a:cubicBezTo>
                  <a:pt x="240989" y="325769"/>
                  <a:pt x="242175" y="327193"/>
                  <a:pt x="244073" y="326244"/>
                </a:cubicBezTo>
                <a:cubicBezTo>
                  <a:pt x="243598" y="323872"/>
                  <a:pt x="243480" y="322330"/>
                  <a:pt x="243717" y="321619"/>
                </a:cubicBezTo>
                <a:cubicBezTo>
                  <a:pt x="243954" y="320907"/>
                  <a:pt x="243835" y="319365"/>
                  <a:pt x="243361" y="316993"/>
                </a:cubicBezTo>
                <a:close/>
                <a:moveTo>
                  <a:pt x="76850" y="314858"/>
                </a:moveTo>
                <a:cubicBezTo>
                  <a:pt x="75428" y="314384"/>
                  <a:pt x="74004" y="315807"/>
                  <a:pt x="72581" y="319128"/>
                </a:cubicBezTo>
                <a:cubicBezTo>
                  <a:pt x="71158" y="322449"/>
                  <a:pt x="69735" y="325295"/>
                  <a:pt x="68311" y="327667"/>
                </a:cubicBezTo>
                <a:cubicBezTo>
                  <a:pt x="70683" y="326718"/>
                  <a:pt x="72344" y="324939"/>
                  <a:pt x="73293" y="322330"/>
                </a:cubicBezTo>
                <a:cubicBezTo>
                  <a:pt x="74241" y="319721"/>
                  <a:pt x="75428" y="317230"/>
                  <a:pt x="76850" y="314858"/>
                </a:cubicBezTo>
                <a:close/>
                <a:moveTo>
                  <a:pt x="192839" y="312012"/>
                </a:moveTo>
                <a:cubicBezTo>
                  <a:pt x="191890" y="315807"/>
                  <a:pt x="192364" y="317705"/>
                  <a:pt x="194262" y="317705"/>
                </a:cubicBezTo>
                <a:cubicBezTo>
                  <a:pt x="195211" y="316756"/>
                  <a:pt x="195566" y="315451"/>
                  <a:pt x="195329" y="313791"/>
                </a:cubicBezTo>
                <a:cubicBezTo>
                  <a:pt x="195092" y="312131"/>
                  <a:pt x="194262" y="311538"/>
                  <a:pt x="192839" y="312012"/>
                </a:cubicBezTo>
                <a:close/>
                <a:moveTo>
                  <a:pt x="140181" y="307743"/>
                </a:moveTo>
                <a:cubicBezTo>
                  <a:pt x="139233" y="309640"/>
                  <a:pt x="137572" y="310826"/>
                  <a:pt x="135200" y="311301"/>
                </a:cubicBezTo>
                <a:cubicBezTo>
                  <a:pt x="135675" y="313673"/>
                  <a:pt x="136505" y="314265"/>
                  <a:pt x="137691" y="313080"/>
                </a:cubicBezTo>
                <a:cubicBezTo>
                  <a:pt x="138877" y="311894"/>
                  <a:pt x="139233" y="312487"/>
                  <a:pt x="138758" y="314858"/>
                </a:cubicBezTo>
                <a:cubicBezTo>
                  <a:pt x="140656" y="312012"/>
                  <a:pt x="141130" y="309640"/>
                  <a:pt x="140181" y="307743"/>
                </a:cubicBezTo>
                <a:close/>
                <a:moveTo>
                  <a:pt x="425527" y="305608"/>
                </a:moveTo>
                <a:cubicBezTo>
                  <a:pt x="424578" y="308454"/>
                  <a:pt x="424815" y="311301"/>
                  <a:pt x="426238" y="314147"/>
                </a:cubicBezTo>
                <a:cubicBezTo>
                  <a:pt x="427661" y="316993"/>
                  <a:pt x="428610" y="319840"/>
                  <a:pt x="429085" y="322686"/>
                </a:cubicBezTo>
                <a:cubicBezTo>
                  <a:pt x="430033" y="320314"/>
                  <a:pt x="429915" y="317468"/>
                  <a:pt x="428729" y="314147"/>
                </a:cubicBezTo>
                <a:cubicBezTo>
                  <a:pt x="427543" y="310826"/>
                  <a:pt x="426475" y="307980"/>
                  <a:pt x="425527" y="305608"/>
                </a:cubicBezTo>
                <a:close/>
                <a:moveTo>
                  <a:pt x="106737" y="305608"/>
                </a:moveTo>
                <a:cubicBezTo>
                  <a:pt x="104365" y="306557"/>
                  <a:pt x="102823" y="308217"/>
                  <a:pt x="102112" y="310589"/>
                </a:cubicBezTo>
                <a:cubicBezTo>
                  <a:pt x="101400" y="312961"/>
                  <a:pt x="100926" y="315570"/>
                  <a:pt x="100689" y="318416"/>
                </a:cubicBezTo>
                <a:cubicBezTo>
                  <a:pt x="100451" y="321263"/>
                  <a:pt x="100214" y="324109"/>
                  <a:pt x="99977" y="326955"/>
                </a:cubicBezTo>
                <a:cubicBezTo>
                  <a:pt x="99740" y="329802"/>
                  <a:pt x="99147" y="331937"/>
                  <a:pt x="98198" y="333360"/>
                </a:cubicBezTo>
                <a:cubicBezTo>
                  <a:pt x="100570" y="330039"/>
                  <a:pt x="102823" y="325888"/>
                  <a:pt x="104958" y="320907"/>
                </a:cubicBezTo>
                <a:cubicBezTo>
                  <a:pt x="107093" y="315926"/>
                  <a:pt x="107686" y="310826"/>
                  <a:pt x="106737" y="305608"/>
                </a:cubicBezTo>
                <a:close/>
                <a:moveTo>
                  <a:pt x="412718" y="304185"/>
                </a:moveTo>
                <a:cubicBezTo>
                  <a:pt x="411769" y="305608"/>
                  <a:pt x="411651" y="307624"/>
                  <a:pt x="412362" y="310233"/>
                </a:cubicBezTo>
                <a:cubicBezTo>
                  <a:pt x="413074" y="312842"/>
                  <a:pt x="413904" y="314621"/>
                  <a:pt x="414853" y="315570"/>
                </a:cubicBezTo>
                <a:cubicBezTo>
                  <a:pt x="414379" y="313673"/>
                  <a:pt x="414023" y="311775"/>
                  <a:pt x="413786" y="309877"/>
                </a:cubicBezTo>
                <a:cubicBezTo>
                  <a:pt x="413548" y="307980"/>
                  <a:pt x="413193" y="306082"/>
                  <a:pt x="412718" y="304185"/>
                </a:cubicBezTo>
                <a:close/>
                <a:moveTo>
                  <a:pt x="176472" y="304185"/>
                </a:moveTo>
                <a:cubicBezTo>
                  <a:pt x="174575" y="305133"/>
                  <a:pt x="173151" y="308691"/>
                  <a:pt x="172203" y="314858"/>
                </a:cubicBezTo>
                <a:cubicBezTo>
                  <a:pt x="173151" y="314858"/>
                  <a:pt x="173626" y="315570"/>
                  <a:pt x="173626" y="316993"/>
                </a:cubicBezTo>
                <a:cubicBezTo>
                  <a:pt x="176472" y="316519"/>
                  <a:pt x="177658" y="314621"/>
                  <a:pt x="177184" y="311301"/>
                </a:cubicBezTo>
                <a:cubicBezTo>
                  <a:pt x="176709" y="307980"/>
                  <a:pt x="176472" y="305608"/>
                  <a:pt x="176472" y="304185"/>
                </a:cubicBezTo>
                <a:close/>
                <a:moveTo>
                  <a:pt x="203512" y="302762"/>
                </a:moveTo>
                <a:cubicBezTo>
                  <a:pt x="201615" y="302762"/>
                  <a:pt x="200666" y="304896"/>
                  <a:pt x="200666" y="309166"/>
                </a:cubicBezTo>
                <a:cubicBezTo>
                  <a:pt x="202089" y="309166"/>
                  <a:pt x="202682" y="308336"/>
                  <a:pt x="202445" y="306675"/>
                </a:cubicBezTo>
                <a:cubicBezTo>
                  <a:pt x="202208" y="305015"/>
                  <a:pt x="202564" y="303710"/>
                  <a:pt x="203512" y="302762"/>
                </a:cubicBezTo>
                <a:close/>
                <a:moveTo>
                  <a:pt x="389947" y="299204"/>
                </a:moveTo>
                <a:cubicBezTo>
                  <a:pt x="392794" y="302999"/>
                  <a:pt x="394810" y="307624"/>
                  <a:pt x="395996" y="313080"/>
                </a:cubicBezTo>
                <a:cubicBezTo>
                  <a:pt x="397182" y="318535"/>
                  <a:pt x="398724" y="323635"/>
                  <a:pt x="400621" y="328379"/>
                </a:cubicBezTo>
                <a:cubicBezTo>
                  <a:pt x="398249" y="333122"/>
                  <a:pt x="397894" y="338104"/>
                  <a:pt x="399554" y="343322"/>
                </a:cubicBezTo>
                <a:cubicBezTo>
                  <a:pt x="401214" y="348540"/>
                  <a:pt x="401570" y="352572"/>
                  <a:pt x="400621" y="355419"/>
                </a:cubicBezTo>
                <a:cubicBezTo>
                  <a:pt x="397775" y="346405"/>
                  <a:pt x="395640" y="337155"/>
                  <a:pt x="394217" y="327667"/>
                </a:cubicBezTo>
                <a:cubicBezTo>
                  <a:pt x="392794" y="318179"/>
                  <a:pt x="391371" y="308691"/>
                  <a:pt x="389947" y="299204"/>
                </a:cubicBezTo>
                <a:close/>
                <a:moveTo>
                  <a:pt x="188569" y="299204"/>
                </a:moveTo>
                <a:cubicBezTo>
                  <a:pt x="187620" y="299678"/>
                  <a:pt x="186909" y="300864"/>
                  <a:pt x="186434" y="302762"/>
                </a:cubicBezTo>
                <a:cubicBezTo>
                  <a:pt x="185960" y="304659"/>
                  <a:pt x="185723" y="306794"/>
                  <a:pt x="185723" y="309166"/>
                </a:cubicBezTo>
                <a:cubicBezTo>
                  <a:pt x="185723" y="311538"/>
                  <a:pt x="185723" y="313910"/>
                  <a:pt x="185723" y="316282"/>
                </a:cubicBezTo>
                <a:cubicBezTo>
                  <a:pt x="185723" y="318654"/>
                  <a:pt x="185486" y="320551"/>
                  <a:pt x="185011" y="321974"/>
                </a:cubicBezTo>
                <a:cubicBezTo>
                  <a:pt x="185486" y="323397"/>
                  <a:pt x="185841" y="323279"/>
                  <a:pt x="186079" y="321619"/>
                </a:cubicBezTo>
                <a:cubicBezTo>
                  <a:pt x="186316" y="319958"/>
                  <a:pt x="186909" y="319602"/>
                  <a:pt x="187858" y="320551"/>
                </a:cubicBezTo>
                <a:cubicBezTo>
                  <a:pt x="188332" y="320551"/>
                  <a:pt x="188569" y="321026"/>
                  <a:pt x="188569" y="321974"/>
                </a:cubicBezTo>
                <a:cubicBezTo>
                  <a:pt x="189518" y="321026"/>
                  <a:pt x="189281" y="319009"/>
                  <a:pt x="187858" y="315926"/>
                </a:cubicBezTo>
                <a:cubicBezTo>
                  <a:pt x="186434" y="312842"/>
                  <a:pt x="187146" y="310826"/>
                  <a:pt x="189992" y="309877"/>
                </a:cubicBezTo>
                <a:cubicBezTo>
                  <a:pt x="189043" y="307505"/>
                  <a:pt x="188569" y="305964"/>
                  <a:pt x="188569" y="305252"/>
                </a:cubicBezTo>
                <a:cubicBezTo>
                  <a:pt x="188569" y="304541"/>
                  <a:pt x="188569" y="302524"/>
                  <a:pt x="188569" y="299204"/>
                </a:cubicBezTo>
                <a:close/>
                <a:moveTo>
                  <a:pt x="92505" y="298492"/>
                </a:moveTo>
                <a:cubicBezTo>
                  <a:pt x="91557" y="298018"/>
                  <a:pt x="91201" y="298373"/>
                  <a:pt x="91438" y="299559"/>
                </a:cubicBezTo>
                <a:cubicBezTo>
                  <a:pt x="91675" y="300745"/>
                  <a:pt x="91320" y="301338"/>
                  <a:pt x="90371" y="301338"/>
                </a:cubicBezTo>
                <a:cubicBezTo>
                  <a:pt x="90371" y="303710"/>
                  <a:pt x="91082" y="305371"/>
                  <a:pt x="92505" y="306319"/>
                </a:cubicBezTo>
                <a:cubicBezTo>
                  <a:pt x="93928" y="307268"/>
                  <a:pt x="95115" y="307268"/>
                  <a:pt x="96063" y="306319"/>
                </a:cubicBezTo>
                <a:lnTo>
                  <a:pt x="96063" y="300627"/>
                </a:lnTo>
                <a:cubicBezTo>
                  <a:pt x="95589" y="299678"/>
                  <a:pt x="94996" y="299322"/>
                  <a:pt x="94284" y="299559"/>
                </a:cubicBezTo>
                <a:cubicBezTo>
                  <a:pt x="93573" y="299797"/>
                  <a:pt x="92980" y="299441"/>
                  <a:pt x="92505" y="298492"/>
                </a:cubicBezTo>
                <a:close/>
                <a:moveTo>
                  <a:pt x="167933" y="291376"/>
                </a:moveTo>
                <a:cubicBezTo>
                  <a:pt x="168882" y="293748"/>
                  <a:pt x="168763" y="296001"/>
                  <a:pt x="167577" y="298136"/>
                </a:cubicBezTo>
                <a:cubicBezTo>
                  <a:pt x="166391" y="300271"/>
                  <a:pt x="166747" y="301338"/>
                  <a:pt x="168645" y="301338"/>
                </a:cubicBezTo>
                <a:cubicBezTo>
                  <a:pt x="169119" y="300390"/>
                  <a:pt x="169593" y="298492"/>
                  <a:pt x="170068" y="295646"/>
                </a:cubicBezTo>
                <a:cubicBezTo>
                  <a:pt x="170542" y="292799"/>
                  <a:pt x="169831" y="291376"/>
                  <a:pt x="167933" y="291376"/>
                </a:cubicBezTo>
                <a:close/>
                <a:moveTo>
                  <a:pt x="163664" y="289953"/>
                </a:moveTo>
                <a:cubicBezTo>
                  <a:pt x="162240" y="289953"/>
                  <a:pt x="161529" y="290665"/>
                  <a:pt x="161529" y="292088"/>
                </a:cubicBezTo>
                <a:cubicBezTo>
                  <a:pt x="161529" y="293511"/>
                  <a:pt x="161529" y="295171"/>
                  <a:pt x="161529" y="297069"/>
                </a:cubicBezTo>
                <a:cubicBezTo>
                  <a:pt x="163426" y="296594"/>
                  <a:pt x="164138" y="294223"/>
                  <a:pt x="163664" y="289953"/>
                </a:cubicBezTo>
                <a:close/>
                <a:moveTo>
                  <a:pt x="101400" y="287462"/>
                </a:moveTo>
                <a:cubicBezTo>
                  <a:pt x="99266" y="287700"/>
                  <a:pt x="98672" y="289716"/>
                  <a:pt x="99621" y="293511"/>
                </a:cubicBezTo>
                <a:cubicBezTo>
                  <a:pt x="101519" y="293985"/>
                  <a:pt x="102942" y="293748"/>
                  <a:pt x="103891" y="292799"/>
                </a:cubicBezTo>
                <a:cubicBezTo>
                  <a:pt x="104365" y="289004"/>
                  <a:pt x="103535" y="287225"/>
                  <a:pt x="101400" y="287462"/>
                </a:cubicBezTo>
                <a:close/>
                <a:moveTo>
                  <a:pt x="419834" y="286395"/>
                </a:moveTo>
                <a:cubicBezTo>
                  <a:pt x="417936" y="292562"/>
                  <a:pt x="417818" y="298255"/>
                  <a:pt x="419478" y="303473"/>
                </a:cubicBezTo>
                <a:cubicBezTo>
                  <a:pt x="421139" y="308691"/>
                  <a:pt x="422443" y="313910"/>
                  <a:pt x="423392" y="319128"/>
                </a:cubicBezTo>
                <a:cubicBezTo>
                  <a:pt x="423392" y="313910"/>
                  <a:pt x="423748" y="308217"/>
                  <a:pt x="424459" y="302050"/>
                </a:cubicBezTo>
                <a:cubicBezTo>
                  <a:pt x="425171" y="295883"/>
                  <a:pt x="423629" y="290665"/>
                  <a:pt x="419834" y="286395"/>
                </a:cubicBezTo>
                <a:close/>
                <a:moveTo>
                  <a:pt x="434066" y="285684"/>
                </a:moveTo>
                <a:cubicBezTo>
                  <a:pt x="432643" y="286158"/>
                  <a:pt x="432287" y="286869"/>
                  <a:pt x="432998" y="287818"/>
                </a:cubicBezTo>
                <a:cubicBezTo>
                  <a:pt x="433710" y="288767"/>
                  <a:pt x="433829" y="290427"/>
                  <a:pt x="433354" y="292799"/>
                </a:cubicBezTo>
                <a:cubicBezTo>
                  <a:pt x="434777" y="293274"/>
                  <a:pt x="435607" y="293392"/>
                  <a:pt x="435845" y="293155"/>
                </a:cubicBezTo>
                <a:cubicBezTo>
                  <a:pt x="436082" y="292918"/>
                  <a:pt x="436912" y="292799"/>
                  <a:pt x="438335" y="292799"/>
                </a:cubicBezTo>
                <a:cubicBezTo>
                  <a:pt x="438810" y="290427"/>
                  <a:pt x="438335" y="289123"/>
                  <a:pt x="436912" y="288886"/>
                </a:cubicBezTo>
                <a:cubicBezTo>
                  <a:pt x="435489" y="288648"/>
                  <a:pt x="434540" y="287581"/>
                  <a:pt x="434066" y="285684"/>
                </a:cubicBezTo>
                <a:close/>
                <a:moveTo>
                  <a:pt x="425527" y="282837"/>
                </a:moveTo>
                <a:cubicBezTo>
                  <a:pt x="425527" y="284735"/>
                  <a:pt x="425764" y="285802"/>
                  <a:pt x="426238" y="286039"/>
                </a:cubicBezTo>
                <a:cubicBezTo>
                  <a:pt x="426713" y="286277"/>
                  <a:pt x="426950" y="287344"/>
                  <a:pt x="426950" y="289241"/>
                </a:cubicBezTo>
                <a:cubicBezTo>
                  <a:pt x="427899" y="288767"/>
                  <a:pt x="428254" y="287581"/>
                  <a:pt x="428017" y="285684"/>
                </a:cubicBezTo>
                <a:cubicBezTo>
                  <a:pt x="427780" y="283786"/>
                  <a:pt x="426950" y="282837"/>
                  <a:pt x="425527" y="282837"/>
                </a:cubicBezTo>
                <a:close/>
                <a:moveTo>
                  <a:pt x="393505" y="278568"/>
                </a:moveTo>
                <a:cubicBezTo>
                  <a:pt x="393980" y="280465"/>
                  <a:pt x="394573" y="281888"/>
                  <a:pt x="395284" y="282837"/>
                </a:cubicBezTo>
                <a:cubicBezTo>
                  <a:pt x="395996" y="283786"/>
                  <a:pt x="396352" y="285446"/>
                  <a:pt x="396352" y="287818"/>
                </a:cubicBezTo>
                <a:cubicBezTo>
                  <a:pt x="395403" y="286869"/>
                  <a:pt x="394454" y="285328"/>
                  <a:pt x="393505" y="283193"/>
                </a:cubicBezTo>
                <a:cubicBezTo>
                  <a:pt x="392557" y="281058"/>
                  <a:pt x="392557" y="279516"/>
                  <a:pt x="393505" y="278568"/>
                </a:cubicBezTo>
                <a:close/>
                <a:moveTo>
                  <a:pt x="49810" y="271452"/>
                </a:moveTo>
                <a:cubicBezTo>
                  <a:pt x="46964" y="273824"/>
                  <a:pt x="45541" y="277619"/>
                  <a:pt x="45541" y="282837"/>
                </a:cubicBezTo>
                <a:cubicBezTo>
                  <a:pt x="46964" y="284735"/>
                  <a:pt x="48387" y="284023"/>
                  <a:pt x="49810" y="280702"/>
                </a:cubicBezTo>
                <a:cubicBezTo>
                  <a:pt x="51233" y="277382"/>
                  <a:pt x="51233" y="274298"/>
                  <a:pt x="49810" y="271452"/>
                </a:cubicBezTo>
                <a:close/>
                <a:moveTo>
                  <a:pt x="41983" y="271452"/>
                </a:moveTo>
                <a:cubicBezTo>
                  <a:pt x="40560" y="270977"/>
                  <a:pt x="39730" y="271570"/>
                  <a:pt x="39492" y="273231"/>
                </a:cubicBezTo>
                <a:cubicBezTo>
                  <a:pt x="39255" y="274891"/>
                  <a:pt x="39611" y="276196"/>
                  <a:pt x="40560" y="277145"/>
                </a:cubicBezTo>
                <a:cubicBezTo>
                  <a:pt x="41034" y="276670"/>
                  <a:pt x="41271" y="275840"/>
                  <a:pt x="41271" y="274654"/>
                </a:cubicBezTo>
                <a:cubicBezTo>
                  <a:pt x="41271" y="273468"/>
                  <a:pt x="41508" y="272401"/>
                  <a:pt x="41983" y="271452"/>
                </a:cubicBezTo>
                <a:close/>
                <a:moveTo>
                  <a:pt x="167933" y="269317"/>
                </a:moveTo>
                <a:cubicBezTo>
                  <a:pt x="166984" y="270266"/>
                  <a:pt x="166036" y="272282"/>
                  <a:pt x="165087" y="275366"/>
                </a:cubicBezTo>
                <a:cubicBezTo>
                  <a:pt x="164138" y="278449"/>
                  <a:pt x="164850" y="280228"/>
                  <a:pt x="167222" y="280702"/>
                </a:cubicBezTo>
                <a:cubicBezTo>
                  <a:pt x="167696" y="279279"/>
                  <a:pt x="167933" y="277619"/>
                  <a:pt x="167933" y="275721"/>
                </a:cubicBezTo>
                <a:cubicBezTo>
                  <a:pt x="167933" y="273824"/>
                  <a:pt x="167933" y="271689"/>
                  <a:pt x="167933" y="269317"/>
                </a:cubicBezTo>
                <a:close/>
                <a:moveTo>
                  <a:pt x="161529" y="269317"/>
                </a:moveTo>
                <a:cubicBezTo>
                  <a:pt x="159157" y="269317"/>
                  <a:pt x="157971" y="271926"/>
                  <a:pt x="157971" y="277145"/>
                </a:cubicBezTo>
                <a:cubicBezTo>
                  <a:pt x="157971" y="282363"/>
                  <a:pt x="157971" y="286395"/>
                  <a:pt x="157971" y="289241"/>
                </a:cubicBezTo>
                <a:cubicBezTo>
                  <a:pt x="159394" y="286869"/>
                  <a:pt x="160106" y="283905"/>
                  <a:pt x="160106" y="280347"/>
                </a:cubicBezTo>
                <a:cubicBezTo>
                  <a:pt x="160106" y="276789"/>
                  <a:pt x="160580" y="273112"/>
                  <a:pt x="161529" y="269317"/>
                </a:cubicBezTo>
                <a:close/>
                <a:moveTo>
                  <a:pt x="78274" y="267894"/>
                </a:moveTo>
                <a:cubicBezTo>
                  <a:pt x="77799" y="268843"/>
                  <a:pt x="77562" y="270384"/>
                  <a:pt x="77562" y="272519"/>
                </a:cubicBezTo>
                <a:cubicBezTo>
                  <a:pt x="77562" y="274654"/>
                  <a:pt x="77799" y="276196"/>
                  <a:pt x="78274" y="277145"/>
                </a:cubicBezTo>
                <a:cubicBezTo>
                  <a:pt x="81120" y="277145"/>
                  <a:pt x="82543" y="274535"/>
                  <a:pt x="82543" y="269317"/>
                </a:cubicBezTo>
                <a:cubicBezTo>
                  <a:pt x="81595" y="267894"/>
                  <a:pt x="80171" y="267420"/>
                  <a:pt x="78274" y="267894"/>
                </a:cubicBezTo>
                <a:close/>
                <a:moveTo>
                  <a:pt x="441182" y="266471"/>
                </a:moveTo>
                <a:cubicBezTo>
                  <a:pt x="439758" y="267420"/>
                  <a:pt x="439521" y="268605"/>
                  <a:pt x="440470" y="270029"/>
                </a:cubicBezTo>
                <a:cubicBezTo>
                  <a:pt x="441419" y="271452"/>
                  <a:pt x="441893" y="273112"/>
                  <a:pt x="441893" y="275010"/>
                </a:cubicBezTo>
                <a:lnTo>
                  <a:pt x="442572" y="271617"/>
                </a:lnTo>
                <a:lnTo>
                  <a:pt x="442572" y="271336"/>
                </a:lnTo>
                <a:close/>
                <a:moveTo>
                  <a:pt x="136623" y="266471"/>
                </a:moveTo>
                <a:cubicBezTo>
                  <a:pt x="133303" y="271689"/>
                  <a:pt x="131998" y="277263"/>
                  <a:pt x="132710" y="283193"/>
                </a:cubicBezTo>
                <a:cubicBezTo>
                  <a:pt x="133421" y="289123"/>
                  <a:pt x="131880" y="294460"/>
                  <a:pt x="128084" y="299204"/>
                </a:cubicBezTo>
                <a:cubicBezTo>
                  <a:pt x="129982" y="306319"/>
                  <a:pt x="129508" y="312487"/>
                  <a:pt x="126661" y="317705"/>
                </a:cubicBezTo>
                <a:cubicBezTo>
                  <a:pt x="123815" y="322923"/>
                  <a:pt x="122866" y="328616"/>
                  <a:pt x="123815" y="334783"/>
                </a:cubicBezTo>
                <a:cubicBezTo>
                  <a:pt x="125712" y="332885"/>
                  <a:pt x="127017" y="330395"/>
                  <a:pt x="127729" y="327311"/>
                </a:cubicBezTo>
                <a:cubicBezTo>
                  <a:pt x="128440" y="324228"/>
                  <a:pt x="129152" y="320907"/>
                  <a:pt x="129863" y="317349"/>
                </a:cubicBezTo>
                <a:cubicBezTo>
                  <a:pt x="130575" y="313791"/>
                  <a:pt x="131287" y="310470"/>
                  <a:pt x="131998" y="307387"/>
                </a:cubicBezTo>
                <a:cubicBezTo>
                  <a:pt x="132710" y="304303"/>
                  <a:pt x="134251" y="302050"/>
                  <a:pt x="136623" y="300627"/>
                </a:cubicBezTo>
                <a:cubicBezTo>
                  <a:pt x="136149" y="296832"/>
                  <a:pt x="136386" y="293630"/>
                  <a:pt x="137335" y="291020"/>
                </a:cubicBezTo>
                <a:cubicBezTo>
                  <a:pt x="138284" y="288411"/>
                  <a:pt x="138521" y="284735"/>
                  <a:pt x="138047" y="279991"/>
                </a:cubicBezTo>
                <a:cubicBezTo>
                  <a:pt x="137098" y="279516"/>
                  <a:pt x="136505" y="279516"/>
                  <a:pt x="136268" y="279991"/>
                </a:cubicBezTo>
                <a:cubicBezTo>
                  <a:pt x="136030" y="280465"/>
                  <a:pt x="135437" y="280702"/>
                  <a:pt x="134489" y="280702"/>
                </a:cubicBezTo>
                <a:cubicBezTo>
                  <a:pt x="134963" y="278330"/>
                  <a:pt x="135437" y="276077"/>
                  <a:pt x="135912" y="273942"/>
                </a:cubicBezTo>
                <a:cubicBezTo>
                  <a:pt x="136386" y="271808"/>
                  <a:pt x="136623" y="269317"/>
                  <a:pt x="136623" y="266471"/>
                </a:cubicBezTo>
                <a:close/>
                <a:moveTo>
                  <a:pt x="428373" y="265759"/>
                </a:moveTo>
                <a:cubicBezTo>
                  <a:pt x="428373" y="269080"/>
                  <a:pt x="428729" y="272519"/>
                  <a:pt x="429440" y="276077"/>
                </a:cubicBezTo>
                <a:cubicBezTo>
                  <a:pt x="430152" y="279635"/>
                  <a:pt x="430033" y="282837"/>
                  <a:pt x="429085" y="285684"/>
                </a:cubicBezTo>
                <a:cubicBezTo>
                  <a:pt x="430508" y="284735"/>
                  <a:pt x="431457" y="284498"/>
                  <a:pt x="431931" y="284972"/>
                </a:cubicBezTo>
                <a:cubicBezTo>
                  <a:pt x="432405" y="285446"/>
                  <a:pt x="433591" y="285209"/>
                  <a:pt x="435489" y="284260"/>
                </a:cubicBezTo>
                <a:cubicBezTo>
                  <a:pt x="433591" y="281414"/>
                  <a:pt x="432524" y="278093"/>
                  <a:pt x="432287" y="274298"/>
                </a:cubicBezTo>
                <a:cubicBezTo>
                  <a:pt x="432050" y="270503"/>
                  <a:pt x="430745" y="267657"/>
                  <a:pt x="428373" y="265759"/>
                </a:cubicBezTo>
                <a:close/>
                <a:moveTo>
                  <a:pt x="176472" y="263624"/>
                </a:moveTo>
                <a:cubicBezTo>
                  <a:pt x="174575" y="263150"/>
                  <a:pt x="173744" y="263980"/>
                  <a:pt x="173982" y="266115"/>
                </a:cubicBezTo>
                <a:cubicBezTo>
                  <a:pt x="174219" y="268250"/>
                  <a:pt x="175286" y="268843"/>
                  <a:pt x="177184" y="267894"/>
                </a:cubicBezTo>
                <a:cubicBezTo>
                  <a:pt x="177658" y="266945"/>
                  <a:pt x="177658" y="266234"/>
                  <a:pt x="177184" y="265759"/>
                </a:cubicBezTo>
                <a:cubicBezTo>
                  <a:pt x="176709" y="265285"/>
                  <a:pt x="176472" y="264573"/>
                  <a:pt x="176472" y="263624"/>
                </a:cubicBezTo>
                <a:close/>
                <a:moveTo>
                  <a:pt x="200666" y="260778"/>
                </a:moveTo>
                <a:cubicBezTo>
                  <a:pt x="199243" y="261252"/>
                  <a:pt x="198294" y="262557"/>
                  <a:pt x="197820" y="264692"/>
                </a:cubicBezTo>
                <a:cubicBezTo>
                  <a:pt x="197345" y="266827"/>
                  <a:pt x="197108" y="269198"/>
                  <a:pt x="197108" y="271808"/>
                </a:cubicBezTo>
                <a:cubicBezTo>
                  <a:pt x="197108" y="274417"/>
                  <a:pt x="196989" y="276907"/>
                  <a:pt x="196752" y="279279"/>
                </a:cubicBezTo>
                <a:cubicBezTo>
                  <a:pt x="196515" y="281651"/>
                  <a:pt x="195922" y="283312"/>
                  <a:pt x="194973" y="284260"/>
                </a:cubicBezTo>
                <a:cubicBezTo>
                  <a:pt x="195922" y="285684"/>
                  <a:pt x="196871" y="286395"/>
                  <a:pt x="197820" y="286395"/>
                </a:cubicBezTo>
                <a:cubicBezTo>
                  <a:pt x="198768" y="286395"/>
                  <a:pt x="199717" y="287344"/>
                  <a:pt x="200666" y="289241"/>
                </a:cubicBezTo>
                <a:cubicBezTo>
                  <a:pt x="199717" y="284498"/>
                  <a:pt x="199717" y="279635"/>
                  <a:pt x="200666" y="274654"/>
                </a:cubicBezTo>
                <a:cubicBezTo>
                  <a:pt x="201615" y="269673"/>
                  <a:pt x="201615" y="265048"/>
                  <a:pt x="200666" y="260778"/>
                </a:cubicBezTo>
                <a:close/>
                <a:moveTo>
                  <a:pt x="12808" y="258643"/>
                </a:moveTo>
                <a:cubicBezTo>
                  <a:pt x="11859" y="259118"/>
                  <a:pt x="10910" y="259948"/>
                  <a:pt x="9962" y="261134"/>
                </a:cubicBezTo>
                <a:cubicBezTo>
                  <a:pt x="9013" y="262320"/>
                  <a:pt x="9013" y="263862"/>
                  <a:pt x="9962" y="265759"/>
                </a:cubicBezTo>
                <a:cubicBezTo>
                  <a:pt x="10910" y="265285"/>
                  <a:pt x="11503" y="264573"/>
                  <a:pt x="11740" y="263624"/>
                </a:cubicBezTo>
                <a:cubicBezTo>
                  <a:pt x="11978" y="262676"/>
                  <a:pt x="12571" y="262201"/>
                  <a:pt x="13519" y="262201"/>
                </a:cubicBezTo>
                <a:cubicBezTo>
                  <a:pt x="13045" y="261727"/>
                  <a:pt x="12808" y="260541"/>
                  <a:pt x="12808" y="258643"/>
                </a:cubicBezTo>
                <a:close/>
                <a:moveTo>
                  <a:pt x="194973" y="255797"/>
                </a:moveTo>
                <a:cubicBezTo>
                  <a:pt x="193550" y="255323"/>
                  <a:pt x="192720" y="255797"/>
                  <a:pt x="192483" y="257220"/>
                </a:cubicBezTo>
                <a:cubicBezTo>
                  <a:pt x="192246" y="258643"/>
                  <a:pt x="191415" y="259118"/>
                  <a:pt x="189992" y="258643"/>
                </a:cubicBezTo>
                <a:cubicBezTo>
                  <a:pt x="189043" y="264336"/>
                  <a:pt x="190467" y="266945"/>
                  <a:pt x="194262" y="266471"/>
                </a:cubicBezTo>
                <a:cubicBezTo>
                  <a:pt x="195211" y="264573"/>
                  <a:pt x="195566" y="263031"/>
                  <a:pt x="195329" y="261845"/>
                </a:cubicBezTo>
                <a:cubicBezTo>
                  <a:pt x="195092" y="260659"/>
                  <a:pt x="194973" y="258643"/>
                  <a:pt x="194973" y="255797"/>
                </a:cubicBezTo>
                <a:close/>
                <a:moveTo>
                  <a:pt x="178607" y="255797"/>
                </a:moveTo>
                <a:cubicBezTo>
                  <a:pt x="179556" y="259118"/>
                  <a:pt x="179793" y="263150"/>
                  <a:pt x="179318" y="267894"/>
                </a:cubicBezTo>
                <a:cubicBezTo>
                  <a:pt x="180742" y="266945"/>
                  <a:pt x="181453" y="264810"/>
                  <a:pt x="181453" y="261490"/>
                </a:cubicBezTo>
                <a:cubicBezTo>
                  <a:pt x="181453" y="258169"/>
                  <a:pt x="180504" y="256271"/>
                  <a:pt x="178607" y="255797"/>
                </a:cubicBezTo>
                <a:close/>
                <a:moveTo>
                  <a:pt x="414141" y="253662"/>
                </a:moveTo>
                <a:cubicBezTo>
                  <a:pt x="413193" y="256034"/>
                  <a:pt x="413193" y="257932"/>
                  <a:pt x="414141" y="259355"/>
                </a:cubicBezTo>
                <a:cubicBezTo>
                  <a:pt x="415090" y="260778"/>
                  <a:pt x="415565" y="262438"/>
                  <a:pt x="415565" y="264336"/>
                </a:cubicBezTo>
                <a:cubicBezTo>
                  <a:pt x="416513" y="263387"/>
                  <a:pt x="416869" y="261252"/>
                  <a:pt x="416632" y="257932"/>
                </a:cubicBezTo>
                <a:cubicBezTo>
                  <a:pt x="416395" y="254611"/>
                  <a:pt x="415565" y="253188"/>
                  <a:pt x="414141" y="253662"/>
                </a:cubicBezTo>
                <a:close/>
                <a:moveTo>
                  <a:pt x="143739" y="251527"/>
                </a:moveTo>
                <a:cubicBezTo>
                  <a:pt x="143739" y="252476"/>
                  <a:pt x="143739" y="253662"/>
                  <a:pt x="143739" y="255085"/>
                </a:cubicBezTo>
                <a:cubicBezTo>
                  <a:pt x="143739" y="256509"/>
                  <a:pt x="144451" y="256746"/>
                  <a:pt x="145874" y="255797"/>
                </a:cubicBezTo>
                <a:cubicBezTo>
                  <a:pt x="146348" y="255323"/>
                  <a:pt x="146586" y="253899"/>
                  <a:pt x="146586" y="251527"/>
                </a:cubicBezTo>
                <a:close/>
                <a:moveTo>
                  <a:pt x="82543" y="250104"/>
                </a:moveTo>
                <a:cubicBezTo>
                  <a:pt x="82069" y="251053"/>
                  <a:pt x="81476" y="251765"/>
                  <a:pt x="80764" y="252239"/>
                </a:cubicBezTo>
                <a:cubicBezTo>
                  <a:pt x="80053" y="252713"/>
                  <a:pt x="79934" y="253662"/>
                  <a:pt x="80408" y="255085"/>
                </a:cubicBezTo>
                <a:cubicBezTo>
                  <a:pt x="81357" y="256034"/>
                  <a:pt x="82069" y="256271"/>
                  <a:pt x="82543" y="255797"/>
                </a:cubicBezTo>
                <a:cubicBezTo>
                  <a:pt x="83492" y="254848"/>
                  <a:pt x="83729" y="254018"/>
                  <a:pt x="83255" y="253306"/>
                </a:cubicBezTo>
                <a:cubicBezTo>
                  <a:pt x="82780" y="252595"/>
                  <a:pt x="82543" y="251527"/>
                  <a:pt x="82543" y="250104"/>
                </a:cubicBezTo>
                <a:close/>
                <a:moveTo>
                  <a:pt x="207782" y="249393"/>
                </a:moveTo>
                <a:cubicBezTo>
                  <a:pt x="204936" y="256034"/>
                  <a:pt x="203868" y="263624"/>
                  <a:pt x="204580" y="272163"/>
                </a:cubicBezTo>
                <a:cubicBezTo>
                  <a:pt x="205291" y="280702"/>
                  <a:pt x="204936" y="289479"/>
                  <a:pt x="203512" y="298492"/>
                </a:cubicBezTo>
                <a:cubicBezTo>
                  <a:pt x="205884" y="298492"/>
                  <a:pt x="206596" y="297780"/>
                  <a:pt x="205647" y="296357"/>
                </a:cubicBezTo>
                <a:cubicBezTo>
                  <a:pt x="204698" y="294934"/>
                  <a:pt x="204698" y="293748"/>
                  <a:pt x="205647" y="292799"/>
                </a:cubicBezTo>
                <a:cubicBezTo>
                  <a:pt x="208019" y="291851"/>
                  <a:pt x="209205" y="292799"/>
                  <a:pt x="209205" y="295646"/>
                </a:cubicBezTo>
                <a:cubicBezTo>
                  <a:pt x="211103" y="293274"/>
                  <a:pt x="211814" y="290902"/>
                  <a:pt x="211340" y="288530"/>
                </a:cubicBezTo>
                <a:cubicBezTo>
                  <a:pt x="210865" y="286158"/>
                  <a:pt x="210391" y="283312"/>
                  <a:pt x="209917" y="279991"/>
                </a:cubicBezTo>
                <a:cubicBezTo>
                  <a:pt x="208493" y="279042"/>
                  <a:pt x="208019" y="279754"/>
                  <a:pt x="208493" y="282126"/>
                </a:cubicBezTo>
                <a:cubicBezTo>
                  <a:pt x="208968" y="284498"/>
                  <a:pt x="208493" y="285684"/>
                  <a:pt x="207070" y="285684"/>
                </a:cubicBezTo>
                <a:cubicBezTo>
                  <a:pt x="206122" y="280465"/>
                  <a:pt x="206240" y="274417"/>
                  <a:pt x="207426" y="267538"/>
                </a:cubicBezTo>
                <a:cubicBezTo>
                  <a:pt x="208612" y="260659"/>
                  <a:pt x="208731" y="254611"/>
                  <a:pt x="207782" y="249393"/>
                </a:cubicBezTo>
                <a:close/>
                <a:moveTo>
                  <a:pt x="60840" y="242633"/>
                </a:moveTo>
                <a:cubicBezTo>
                  <a:pt x="59654" y="241921"/>
                  <a:pt x="58586" y="242277"/>
                  <a:pt x="57638" y="243700"/>
                </a:cubicBezTo>
                <a:cubicBezTo>
                  <a:pt x="57638" y="244649"/>
                  <a:pt x="57875" y="245360"/>
                  <a:pt x="58349" y="245835"/>
                </a:cubicBezTo>
                <a:cubicBezTo>
                  <a:pt x="58824" y="246309"/>
                  <a:pt x="58824" y="247021"/>
                  <a:pt x="58349" y="247970"/>
                </a:cubicBezTo>
                <a:cubicBezTo>
                  <a:pt x="60247" y="248444"/>
                  <a:pt x="61670" y="248207"/>
                  <a:pt x="62619" y="247258"/>
                </a:cubicBezTo>
                <a:cubicBezTo>
                  <a:pt x="62619" y="244886"/>
                  <a:pt x="62026" y="243344"/>
                  <a:pt x="60840" y="242633"/>
                </a:cubicBezTo>
                <a:close/>
                <a:moveTo>
                  <a:pt x="123815" y="240854"/>
                </a:moveTo>
                <a:cubicBezTo>
                  <a:pt x="122392" y="240854"/>
                  <a:pt x="121562" y="241802"/>
                  <a:pt x="121324" y="243700"/>
                </a:cubicBezTo>
                <a:cubicBezTo>
                  <a:pt x="121087" y="245598"/>
                  <a:pt x="120731" y="247495"/>
                  <a:pt x="120257" y="249393"/>
                </a:cubicBezTo>
                <a:cubicBezTo>
                  <a:pt x="122629" y="249393"/>
                  <a:pt x="123815" y="246546"/>
                  <a:pt x="123815" y="240854"/>
                </a:cubicBezTo>
                <a:close/>
                <a:moveTo>
                  <a:pt x="193550" y="240142"/>
                </a:moveTo>
                <a:cubicBezTo>
                  <a:pt x="191653" y="240142"/>
                  <a:pt x="190467" y="241091"/>
                  <a:pt x="189992" y="242988"/>
                </a:cubicBezTo>
                <a:cubicBezTo>
                  <a:pt x="189518" y="244886"/>
                  <a:pt x="188806" y="246309"/>
                  <a:pt x="187858" y="247258"/>
                </a:cubicBezTo>
                <a:cubicBezTo>
                  <a:pt x="189281" y="248681"/>
                  <a:pt x="190585" y="248444"/>
                  <a:pt x="191771" y="246546"/>
                </a:cubicBezTo>
                <a:cubicBezTo>
                  <a:pt x="192957" y="244649"/>
                  <a:pt x="193550" y="242514"/>
                  <a:pt x="193550" y="240142"/>
                </a:cubicBezTo>
                <a:close/>
                <a:moveTo>
                  <a:pt x="173626" y="235339"/>
                </a:moveTo>
                <a:cubicBezTo>
                  <a:pt x="173151" y="235695"/>
                  <a:pt x="172914" y="236821"/>
                  <a:pt x="172914" y="238719"/>
                </a:cubicBezTo>
                <a:cubicBezTo>
                  <a:pt x="172914" y="242514"/>
                  <a:pt x="172677" y="245598"/>
                  <a:pt x="172203" y="247970"/>
                </a:cubicBezTo>
                <a:cubicBezTo>
                  <a:pt x="174100" y="247495"/>
                  <a:pt x="174812" y="245716"/>
                  <a:pt x="174337" y="242633"/>
                </a:cubicBezTo>
                <a:cubicBezTo>
                  <a:pt x="173863" y="239549"/>
                  <a:pt x="174337" y="237533"/>
                  <a:pt x="175761" y="236584"/>
                </a:cubicBezTo>
                <a:cubicBezTo>
                  <a:pt x="174812" y="235398"/>
                  <a:pt x="174100" y="234983"/>
                  <a:pt x="173626" y="235339"/>
                </a:cubicBezTo>
                <a:close/>
                <a:moveTo>
                  <a:pt x="170068" y="233738"/>
                </a:moveTo>
                <a:cubicBezTo>
                  <a:pt x="167696" y="234687"/>
                  <a:pt x="166866" y="237414"/>
                  <a:pt x="167577" y="241921"/>
                </a:cubicBezTo>
                <a:cubicBezTo>
                  <a:pt x="168289" y="246428"/>
                  <a:pt x="167459" y="248918"/>
                  <a:pt x="165087" y="249393"/>
                </a:cubicBezTo>
                <a:cubicBezTo>
                  <a:pt x="165561" y="250341"/>
                  <a:pt x="165917" y="251409"/>
                  <a:pt x="166154" y="252595"/>
                </a:cubicBezTo>
                <a:cubicBezTo>
                  <a:pt x="166391" y="253781"/>
                  <a:pt x="166984" y="254137"/>
                  <a:pt x="167933" y="253662"/>
                </a:cubicBezTo>
                <a:cubicBezTo>
                  <a:pt x="168408" y="250341"/>
                  <a:pt x="169119" y="247021"/>
                  <a:pt x="170068" y="243700"/>
                </a:cubicBezTo>
                <a:cubicBezTo>
                  <a:pt x="171017" y="240379"/>
                  <a:pt x="171017" y="237059"/>
                  <a:pt x="170068" y="233738"/>
                </a:cubicBezTo>
                <a:close/>
                <a:moveTo>
                  <a:pt x="374293" y="231603"/>
                </a:moveTo>
                <a:cubicBezTo>
                  <a:pt x="375241" y="233975"/>
                  <a:pt x="375953" y="235161"/>
                  <a:pt x="376427" y="235161"/>
                </a:cubicBezTo>
                <a:cubicBezTo>
                  <a:pt x="377376" y="235635"/>
                  <a:pt x="377732" y="234924"/>
                  <a:pt x="377495" y="233026"/>
                </a:cubicBezTo>
                <a:cubicBezTo>
                  <a:pt x="377258" y="231129"/>
                  <a:pt x="377851" y="230654"/>
                  <a:pt x="379274" y="231603"/>
                </a:cubicBezTo>
                <a:cubicBezTo>
                  <a:pt x="378799" y="233501"/>
                  <a:pt x="378799" y="234687"/>
                  <a:pt x="379274" y="235161"/>
                </a:cubicBezTo>
                <a:cubicBezTo>
                  <a:pt x="379748" y="235635"/>
                  <a:pt x="380341" y="235873"/>
                  <a:pt x="381053" y="235873"/>
                </a:cubicBezTo>
                <a:cubicBezTo>
                  <a:pt x="381764" y="235873"/>
                  <a:pt x="382357" y="236228"/>
                  <a:pt x="382832" y="236940"/>
                </a:cubicBezTo>
                <a:cubicBezTo>
                  <a:pt x="383306" y="237652"/>
                  <a:pt x="383306" y="238956"/>
                  <a:pt x="382832" y="240854"/>
                </a:cubicBezTo>
                <a:cubicBezTo>
                  <a:pt x="381883" y="241802"/>
                  <a:pt x="381408" y="241447"/>
                  <a:pt x="381408" y="239786"/>
                </a:cubicBezTo>
                <a:cubicBezTo>
                  <a:pt x="381408" y="238126"/>
                  <a:pt x="380934" y="237770"/>
                  <a:pt x="379985" y="238719"/>
                </a:cubicBezTo>
                <a:lnTo>
                  <a:pt x="379985" y="245835"/>
                </a:lnTo>
                <a:cubicBezTo>
                  <a:pt x="380934" y="244412"/>
                  <a:pt x="381646" y="244530"/>
                  <a:pt x="382120" y="246191"/>
                </a:cubicBezTo>
                <a:cubicBezTo>
                  <a:pt x="382594" y="247851"/>
                  <a:pt x="383780" y="248207"/>
                  <a:pt x="385678" y="247258"/>
                </a:cubicBezTo>
                <a:cubicBezTo>
                  <a:pt x="386152" y="251053"/>
                  <a:pt x="386745" y="254848"/>
                  <a:pt x="387457" y="258643"/>
                </a:cubicBezTo>
                <a:cubicBezTo>
                  <a:pt x="388169" y="262438"/>
                  <a:pt x="388999" y="266234"/>
                  <a:pt x="389947" y="270029"/>
                </a:cubicBezTo>
                <a:cubicBezTo>
                  <a:pt x="387576" y="269080"/>
                  <a:pt x="386271" y="269317"/>
                  <a:pt x="386034" y="270740"/>
                </a:cubicBezTo>
                <a:cubicBezTo>
                  <a:pt x="385797" y="272163"/>
                  <a:pt x="385441" y="273587"/>
                  <a:pt x="384966" y="275010"/>
                </a:cubicBezTo>
                <a:cubicBezTo>
                  <a:pt x="384018" y="274535"/>
                  <a:pt x="383662" y="273231"/>
                  <a:pt x="383899" y="271096"/>
                </a:cubicBezTo>
                <a:cubicBezTo>
                  <a:pt x="384136" y="268961"/>
                  <a:pt x="383543" y="268368"/>
                  <a:pt x="382120" y="269317"/>
                </a:cubicBezTo>
                <a:cubicBezTo>
                  <a:pt x="382594" y="274061"/>
                  <a:pt x="383069" y="278449"/>
                  <a:pt x="383543" y="282481"/>
                </a:cubicBezTo>
                <a:cubicBezTo>
                  <a:pt x="384018" y="286514"/>
                  <a:pt x="384966" y="290190"/>
                  <a:pt x="386390" y="293511"/>
                </a:cubicBezTo>
                <a:cubicBezTo>
                  <a:pt x="383543" y="301576"/>
                  <a:pt x="384018" y="310233"/>
                  <a:pt x="387813" y="319484"/>
                </a:cubicBezTo>
                <a:cubicBezTo>
                  <a:pt x="391608" y="328734"/>
                  <a:pt x="393743" y="336918"/>
                  <a:pt x="394217" y="344033"/>
                </a:cubicBezTo>
                <a:cubicBezTo>
                  <a:pt x="393743" y="342136"/>
                  <a:pt x="392557" y="341424"/>
                  <a:pt x="390659" y="341899"/>
                </a:cubicBezTo>
                <a:cubicBezTo>
                  <a:pt x="389236" y="347117"/>
                  <a:pt x="388999" y="352810"/>
                  <a:pt x="389947" y="358977"/>
                </a:cubicBezTo>
                <a:cubicBezTo>
                  <a:pt x="390896" y="365144"/>
                  <a:pt x="390422" y="369888"/>
                  <a:pt x="388524" y="373208"/>
                </a:cubicBezTo>
                <a:cubicBezTo>
                  <a:pt x="387576" y="370836"/>
                  <a:pt x="386390" y="369176"/>
                  <a:pt x="384966" y="368227"/>
                </a:cubicBezTo>
                <a:cubicBezTo>
                  <a:pt x="383543" y="367279"/>
                  <a:pt x="382594" y="365381"/>
                  <a:pt x="382120" y="362535"/>
                </a:cubicBezTo>
                <a:cubicBezTo>
                  <a:pt x="382594" y="360637"/>
                  <a:pt x="382950" y="358977"/>
                  <a:pt x="383187" y="357554"/>
                </a:cubicBezTo>
                <a:cubicBezTo>
                  <a:pt x="383425" y="356130"/>
                  <a:pt x="384255" y="355182"/>
                  <a:pt x="385678" y="354707"/>
                </a:cubicBezTo>
                <a:cubicBezTo>
                  <a:pt x="385204" y="349489"/>
                  <a:pt x="385322" y="344508"/>
                  <a:pt x="386034" y="339764"/>
                </a:cubicBezTo>
                <a:cubicBezTo>
                  <a:pt x="386745" y="335020"/>
                  <a:pt x="385204" y="331699"/>
                  <a:pt x="381408" y="329802"/>
                </a:cubicBezTo>
                <a:cubicBezTo>
                  <a:pt x="381408" y="325058"/>
                  <a:pt x="381171" y="319840"/>
                  <a:pt x="380697" y="314147"/>
                </a:cubicBezTo>
                <a:cubicBezTo>
                  <a:pt x="380223" y="308454"/>
                  <a:pt x="379748" y="302643"/>
                  <a:pt x="379274" y="296713"/>
                </a:cubicBezTo>
                <a:cubicBezTo>
                  <a:pt x="378799" y="290783"/>
                  <a:pt x="378562" y="285091"/>
                  <a:pt x="378562" y="279635"/>
                </a:cubicBezTo>
                <a:cubicBezTo>
                  <a:pt x="378562" y="274180"/>
                  <a:pt x="379274" y="269554"/>
                  <a:pt x="380697" y="265759"/>
                </a:cubicBezTo>
                <a:cubicBezTo>
                  <a:pt x="379748" y="264336"/>
                  <a:pt x="379274" y="262201"/>
                  <a:pt x="379274" y="259355"/>
                </a:cubicBezTo>
                <a:cubicBezTo>
                  <a:pt x="379274" y="256509"/>
                  <a:pt x="378562" y="254611"/>
                  <a:pt x="377139" y="253662"/>
                </a:cubicBezTo>
                <a:cubicBezTo>
                  <a:pt x="377139" y="255085"/>
                  <a:pt x="377139" y="256509"/>
                  <a:pt x="377139" y="257932"/>
                </a:cubicBezTo>
                <a:cubicBezTo>
                  <a:pt x="377139" y="259355"/>
                  <a:pt x="376665" y="260066"/>
                  <a:pt x="375716" y="260066"/>
                </a:cubicBezTo>
                <a:cubicBezTo>
                  <a:pt x="375241" y="257220"/>
                  <a:pt x="375123" y="255204"/>
                  <a:pt x="375360" y="254018"/>
                </a:cubicBezTo>
                <a:cubicBezTo>
                  <a:pt x="375597" y="252832"/>
                  <a:pt x="375716" y="250816"/>
                  <a:pt x="375716" y="247970"/>
                </a:cubicBezTo>
                <a:cubicBezTo>
                  <a:pt x="375241" y="247970"/>
                  <a:pt x="375004" y="247851"/>
                  <a:pt x="375004" y="247614"/>
                </a:cubicBezTo>
                <a:cubicBezTo>
                  <a:pt x="375004" y="247377"/>
                  <a:pt x="374767" y="247258"/>
                  <a:pt x="374293" y="247258"/>
                </a:cubicBezTo>
                <a:cubicBezTo>
                  <a:pt x="374293" y="246309"/>
                  <a:pt x="374411" y="245242"/>
                  <a:pt x="374648" y="244056"/>
                </a:cubicBezTo>
                <a:cubicBezTo>
                  <a:pt x="374886" y="242870"/>
                  <a:pt x="375004" y="241802"/>
                  <a:pt x="375004" y="240854"/>
                </a:cubicBezTo>
                <a:cubicBezTo>
                  <a:pt x="375004" y="238956"/>
                  <a:pt x="374886" y="237414"/>
                  <a:pt x="374648" y="236228"/>
                </a:cubicBezTo>
                <a:cubicBezTo>
                  <a:pt x="374411" y="235042"/>
                  <a:pt x="374293" y="233501"/>
                  <a:pt x="374293" y="231603"/>
                </a:cubicBezTo>
                <a:close/>
                <a:moveTo>
                  <a:pt x="139470" y="229468"/>
                </a:moveTo>
                <a:cubicBezTo>
                  <a:pt x="138995" y="231840"/>
                  <a:pt x="138402" y="234568"/>
                  <a:pt x="137691" y="237652"/>
                </a:cubicBezTo>
                <a:cubicBezTo>
                  <a:pt x="136979" y="240735"/>
                  <a:pt x="136149" y="243937"/>
                  <a:pt x="135200" y="247258"/>
                </a:cubicBezTo>
                <a:cubicBezTo>
                  <a:pt x="134251" y="246784"/>
                  <a:pt x="133777" y="246191"/>
                  <a:pt x="133777" y="245479"/>
                </a:cubicBezTo>
                <a:cubicBezTo>
                  <a:pt x="133777" y="244767"/>
                  <a:pt x="133303" y="244886"/>
                  <a:pt x="132354" y="245835"/>
                </a:cubicBezTo>
                <a:cubicBezTo>
                  <a:pt x="133303" y="247732"/>
                  <a:pt x="134014" y="248325"/>
                  <a:pt x="134489" y="247614"/>
                </a:cubicBezTo>
                <a:cubicBezTo>
                  <a:pt x="134963" y="246902"/>
                  <a:pt x="135675" y="247732"/>
                  <a:pt x="136623" y="250104"/>
                </a:cubicBezTo>
                <a:cubicBezTo>
                  <a:pt x="138047" y="248207"/>
                  <a:pt x="139233" y="245005"/>
                  <a:pt x="140181" y="240498"/>
                </a:cubicBezTo>
                <a:cubicBezTo>
                  <a:pt x="141130" y="235991"/>
                  <a:pt x="140893" y="232315"/>
                  <a:pt x="139470" y="229468"/>
                </a:cubicBezTo>
                <a:close/>
                <a:moveTo>
                  <a:pt x="113853" y="228757"/>
                </a:moveTo>
                <a:cubicBezTo>
                  <a:pt x="111955" y="228282"/>
                  <a:pt x="110769" y="229350"/>
                  <a:pt x="110295" y="231959"/>
                </a:cubicBezTo>
                <a:cubicBezTo>
                  <a:pt x="109820" y="234568"/>
                  <a:pt x="109820" y="236347"/>
                  <a:pt x="110295" y="237296"/>
                </a:cubicBezTo>
                <a:cubicBezTo>
                  <a:pt x="111718" y="237296"/>
                  <a:pt x="112667" y="236466"/>
                  <a:pt x="113141" y="234805"/>
                </a:cubicBezTo>
                <a:cubicBezTo>
                  <a:pt x="113616" y="233145"/>
                  <a:pt x="113853" y="231129"/>
                  <a:pt x="113853" y="228757"/>
                </a:cubicBezTo>
                <a:close/>
                <a:moveTo>
                  <a:pt x="10673" y="228757"/>
                </a:moveTo>
                <a:cubicBezTo>
                  <a:pt x="11147" y="229231"/>
                  <a:pt x="10910" y="229468"/>
                  <a:pt x="9962" y="229468"/>
                </a:cubicBezTo>
                <a:lnTo>
                  <a:pt x="9962" y="231603"/>
                </a:lnTo>
                <a:cubicBezTo>
                  <a:pt x="10436" y="231603"/>
                  <a:pt x="10673" y="232077"/>
                  <a:pt x="10673" y="233026"/>
                </a:cubicBezTo>
                <a:lnTo>
                  <a:pt x="12808" y="233026"/>
                </a:lnTo>
                <a:cubicBezTo>
                  <a:pt x="12808" y="232077"/>
                  <a:pt x="13045" y="231603"/>
                  <a:pt x="13519" y="231603"/>
                </a:cubicBezTo>
                <a:lnTo>
                  <a:pt x="13519" y="229468"/>
                </a:lnTo>
                <a:cubicBezTo>
                  <a:pt x="13045" y="229468"/>
                  <a:pt x="12808" y="229231"/>
                  <a:pt x="12808" y="228757"/>
                </a:cubicBezTo>
                <a:close/>
                <a:moveTo>
                  <a:pt x="201733" y="227689"/>
                </a:moveTo>
                <a:cubicBezTo>
                  <a:pt x="201496" y="226029"/>
                  <a:pt x="200903" y="228994"/>
                  <a:pt x="199954" y="236584"/>
                </a:cubicBezTo>
                <a:cubicBezTo>
                  <a:pt x="200903" y="236110"/>
                  <a:pt x="201378" y="236584"/>
                  <a:pt x="201378" y="238007"/>
                </a:cubicBezTo>
                <a:cubicBezTo>
                  <a:pt x="201378" y="239431"/>
                  <a:pt x="202326" y="239668"/>
                  <a:pt x="204224" y="238719"/>
                </a:cubicBezTo>
                <a:lnTo>
                  <a:pt x="204224" y="235161"/>
                </a:lnTo>
                <a:cubicBezTo>
                  <a:pt x="202801" y="231840"/>
                  <a:pt x="201971" y="229350"/>
                  <a:pt x="201733" y="227689"/>
                </a:cubicBezTo>
                <a:close/>
                <a:moveTo>
                  <a:pt x="147297" y="225910"/>
                </a:moveTo>
                <a:lnTo>
                  <a:pt x="147297" y="233026"/>
                </a:lnTo>
                <a:cubicBezTo>
                  <a:pt x="149195" y="231129"/>
                  <a:pt x="149906" y="228757"/>
                  <a:pt x="149432" y="225910"/>
                </a:cubicBezTo>
                <a:close/>
                <a:moveTo>
                  <a:pt x="398487" y="222352"/>
                </a:moveTo>
                <a:cubicBezTo>
                  <a:pt x="398961" y="228520"/>
                  <a:pt x="399791" y="234094"/>
                  <a:pt x="400977" y="239075"/>
                </a:cubicBezTo>
                <a:cubicBezTo>
                  <a:pt x="402163" y="244056"/>
                  <a:pt x="403468" y="248918"/>
                  <a:pt x="404891" y="253662"/>
                </a:cubicBezTo>
                <a:cubicBezTo>
                  <a:pt x="404891" y="249393"/>
                  <a:pt x="404416" y="243937"/>
                  <a:pt x="403468" y="237296"/>
                </a:cubicBezTo>
                <a:cubicBezTo>
                  <a:pt x="402519" y="230654"/>
                  <a:pt x="400858" y="225673"/>
                  <a:pt x="398487" y="222352"/>
                </a:cubicBezTo>
                <a:close/>
                <a:moveTo>
                  <a:pt x="128796" y="222352"/>
                </a:moveTo>
                <a:cubicBezTo>
                  <a:pt x="128796" y="223301"/>
                  <a:pt x="128796" y="224487"/>
                  <a:pt x="128796" y="225910"/>
                </a:cubicBezTo>
                <a:cubicBezTo>
                  <a:pt x="128796" y="227334"/>
                  <a:pt x="129508" y="227571"/>
                  <a:pt x="130931" y="226622"/>
                </a:cubicBezTo>
                <a:cubicBezTo>
                  <a:pt x="131405" y="226148"/>
                  <a:pt x="131642" y="224724"/>
                  <a:pt x="131642" y="222352"/>
                </a:cubicBezTo>
                <a:close/>
                <a:moveTo>
                  <a:pt x="157259" y="220929"/>
                </a:moveTo>
                <a:cubicBezTo>
                  <a:pt x="156311" y="220929"/>
                  <a:pt x="155362" y="221997"/>
                  <a:pt x="154413" y="224131"/>
                </a:cubicBezTo>
                <a:cubicBezTo>
                  <a:pt x="153464" y="226266"/>
                  <a:pt x="152634" y="228757"/>
                  <a:pt x="151922" y="231603"/>
                </a:cubicBezTo>
                <a:cubicBezTo>
                  <a:pt x="151211" y="234449"/>
                  <a:pt x="150737" y="237414"/>
                  <a:pt x="150499" y="240498"/>
                </a:cubicBezTo>
                <a:cubicBezTo>
                  <a:pt x="150262" y="243581"/>
                  <a:pt x="150618" y="246072"/>
                  <a:pt x="151567" y="247970"/>
                </a:cubicBezTo>
                <a:cubicBezTo>
                  <a:pt x="153464" y="245123"/>
                  <a:pt x="155125" y="241209"/>
                  <a:pt x="156548" y="236228"/>
                </a:cubicBezTo>
                <a:cubicBezTo>
                  <a:pt x="157971" y="231247"/>
                  <a:pt x="158208" y="226148"/>
                  <a:pt x="157259" y="220929"/>
                </a:cubicBezTo>
                <a:close/>
                <a:moveTo>
                  <a:pt x="60484" y="218795"/>
                </a:moveTo>
                <a:cubicBezTo>
                  <a:pt x="59061" y="218795"/>
                  <a:pt x="58112" y="219506"/>
                  <a:pt x="57638" y="220929"/>
                </a:cubicBezTo>
                <a:cubicBezTo>
                  <a:pt x="57163" y="222352"/>
                  <a:pt x="57163" y="223538"/>
                  <a:pt x="57638" y="224487"/>
                </a:cubicBezTo>
                <a:cubicBezTo>
                  <a:pt x="59535" y="223538"/>
                  <a:pt x="60484" y="221641"/>
                  <a:pt x="60484" y="218795"/>
                </a:cubicBezTo>
                <a:close/>
                <a:moveTo>
                  <a:pt x="372869" y="216660"/>
                </a:moveTo>
                <a:cubicBezTo>
                  <a:pt x="372869" y="217609"/>
                  <a:pt x="372988" y="218795"/>
                  <a:pt x="373225" y="220218"/>
                </a:cubicBezTo>
                <a:cubicBezTo>
                  <a:pt x="373462" y="221641"/>
                  <a:pt x="373581" y="223064"/>
                  <a:pt x="373581" y="224487"/>
                </a:cubicBezTo>
                <a:cubicBezTo>
                  <a:pt x="373581" y="220692"/>
                  <a:pt x="373344" y="218083"/>
                  <a:pt x="372869" y="216660"/>
                </a:cubicBezTo>
                <a:close/>
                <a:moveTo>
                  <a:pt x="211340" y="215237"/>
                </a:moveTo>
                <a:cubicBezTo>
                  <a:pt x="209917" y="215237"/>
                  <a:pt x="208968" y="215948"/>
                  <a:pt x="208493" y="217371"/>
                </a:cubicBezTo>
                <a:cubicBezTo>
                  <a:pt x="208019" y="218795"/>
                  <a:pt x="207782" y="220336"/>
                  <a:pt x="207782" y="221997"/>
                </a:cubicBezTo>
                <a:cubicBezTo>
                  <a:pt x="207782" y="223657"/>
                  <a:pt x="207545" y="224962"/>
                  <a:pt x="207070" y="225910"/>
                </a:cubicBezTo>
                <a:cubicBezTo>
                  <a:pt x="206596" y="226859"/>
                  <a:pt x="205647" y="226859"/>
                  <a:pt x="204224" y="225910"/>
                </a:cubicBezTo>
                <a:cubicBezTo>
                  <a:pt x="203750" y="228282"/>
                  <a:pt x="203868" y="229824"/>
                  <a:pt x="204580" y="230536"/>
                </a:cubicBezTo>
                <a:cubicBezTo>
                  <a:pt x="205291" y="231247"/>
                  <a:pt x="206122" y="231722"/>
                  <a:pt x="207070" y="231959"/>
                </a:cubicBezTo>
                <a:cubicBezTo>
                  <a:pt x="208019" y="232196"/>
                  <a:pt x="208968" y="232552"/>
                  <a:pt x="209917" y="233026"/>
                </a:cubicBezTo>
                <a:cubicBezTo>
                  <a:pt x="210865" y="233501"/>
                  <a:pt x="211340" y="234687"/>
                  <a:pt x="211340" y="236584"/>
                </a:cubicBezTo>
                <a:cubicBezTo>
                  <a:pt x="212763" y="237059"/>
                  <a:pt x="213475" y="236466"/>
                  <a:pt x="213475" y="234805"/>
                </a:cubicBezTo>
                <a:cubicBezTo>
                  <a:pt x="213475" y="233145"/>
                  <a:pt x="213949" y="232552"/>
                  <a:pt x="214898" y="233026"/>
                </a:cubicBezTo>
                <a:cubicBezTo>
                  <a:pt x="214423" y="232552"/>
                  <a:pt x="214186" y="231366"/>
                  <a:pt x="214186" y="229468"/>
                </a:cubicBezTo>
                <a:cubicBezTo>
                  <a:pt x="212763" y="228994"/>
                  <a:pt x="211933" y="229113"/>
                  <a:pt x="211696" y="229824"/>
                </a:cubicBezTo>
                <a:cubicBezTo>
                  <a:pt x="211458" y="230536"/>
                  <a:pt x="210865" y="230417"/>
                  <a:pt x="209917" y="229468"/>
                </a:cubicBezTo>
                <a:cubicBezTo>
                  <a:pt x="209917" y="226622"/>
                  <a:pt x="210272" y="224369"/>
                  <a:pt x="210984" y="222708"/>
                </a:cubicBezTo>
                <a:cubicBezTo>
                  <a:pt x="211696" y="221048"/>
                  <a:pt x="211814" y="218557"/>
                  <a:pt x="211340" y="215237"/>
                </a:cubicBezTo>
                <a:close/>
                <a:moveTo>
                  <a:pt x="23482" y="214525"/>
                </a:moveTo>
                <a:cubicBezTo>
                  <a:pt x="21110" y="213576"/>
                  <a:pt x="19568" y="214288"/>
                  <a:pt x="18856" y="216660"/>
                </a:cubicBezTo>
                <a:cubicBezTo>
                  <a:pt x="18145" y="219032"/>
                  <a:pt x="16603" y="219743"/>
                  <a:pt x="14231" y="218795"/>
                </a:cubicBezTo>
                <a:cubicBezTo>
                  <a:pt x="15180" y="220692"/>
                  <a:pt x="16010" y="222352"/>
                  <a:pt x="16722" y="223776"/>
                </a:cubicBezTo>
                <a:cubicBezTo>
                  <a:pt x="17433" y="225199"/>
                  <a:pt x="18264" y="226859"/>
                  <a:pt x="19212" y="228757"/>
                </a:cubicBezTo>
                <a:cubicBezTo>
                  <a:pt x="21110" y="227334"/>
                  <a:pt x="22533" y="225317"/>
                  <a:pt x="23482" y="222708"/>
                </a:cubicBezTo>
                <a:cubicBezTo>
                  <a:pt x="24430" y="220099"/>
                  <a:pt x="24430" y="217371"/>
                  <a:pt x="23482" y="214525"/>
                </a:cubicBezTo>
                <a:close/>
                <a:moveTo>
                  <a:pt x="231976" y="210256"/>
                </a:moveTo>
                <a:cubicBezTo>
                  <a:pt x="231501" y="212153"/>
                  <a:pt x="231383" y="214288"/>
                  <a:pt x="231620" y="216660"/>
                </a:cubicBezTo>
                <a:cubicBezTo>
                  <a:pt x="231857" y="219032"/>
                  <a:pt x="231501" y="220455"/>
                  <a:pt x="230553" y="220929"/>
                </a:cubicBezTo>
                <a:cubicBezTo>
                  <a:pt x="229604" y="220455"/>
                  <a:pt x="229129" y="219625"/>
                  <a:pt x="229129" y="218439"/>
                </a:cubicBezTo>
                <a:cubicBezTo>
                  <a:pt x="229129" y="217253"/>
                  <a:pt x="228655" y="216185"/>
                  <a:pt x="227706" y="215237"/>
                </a:cubicBezTo>
                <a:cubicBezTo>
                  <a:pt x="229129" y="215711"/>
                  <a:pt x="229960" y="215237"/>
                  <a:pt x="230197" y="213813"/>
                </a:cubicBezTo>
                <a:cubicBezTo>
                  <a:pt x="230434" y="212390"/>
                  <a:pt x="231027" y="211204"/>
                  <a:pt x="231976" y="210256"/>
                </a:cubicBezTo>
                <a:close/>
                <a:moveTo>
                  <a:pt x="141605" y="201717"/>
                </a:moveTo>
                <a:cubicBezTo>
                  <a:pt x="139707" y="203140"/>
                  <a:pt x="138521" y="205037"/>
                  <a:pt x="138047" y="207409"/>
                </a:cubicBezTo>
                <a:cubicBezTo>
                  <a:pt x="137572" y="209781"/>
                  <a:pt x="137335" y="212509"/>
                  <a:pt x="137335" y="215592"/>
                </a:cubicBezTo>
                <a:cubicBezTo>
                  <a:pt x="137335" y="218676"/>
                  <a:pt x="137335" y="221641"/>
                  <a:pt x="137335" y="224487"/>
                </a:cubicBezTo>
                <a:cubicBezTo>
                  <a:pt x="137335" y="227334"/>
                  <a:pt x="137098" y="229706"/>
                  <a:pt x="136623" y="231603"/>
                </a:cubicBezTo>
                <a:cubicBezTo>
                  <a:pt x="138995" y="227334"/>
                  <a:pt x="140419" y="222945"/>
                  <a:pt x="140893" y="218439"/>
                </a:cubicBezTo>
                <a:cubicBezTo>
                  <a:pt x="141367" y="213932"/>
                  <a:pt x="141605" y="208358"/>
                  <a:pt x="141605" y="201717"/>
                </a:cubicBezTo>
                <a:close/>
                <a:moveTo>
                  <a:pt x="96063" y="196735"/>
                </a:moveTo>
                <a:cubicBezTo>
                  <a:pt x="95115" y="197684"/>
                  <a:pt x="94284" y="198514"/>
                  <a:pt x="93573" y="199226"/>
                </a:cubicBezTo>
                <a:cubicBezTo>
                  <a:pt x="92861" y="199938"/>
                  <a:pt x="92505" y="201479"/>
                  <a:pt x="92505" y="203851"/>
                </a:cubicBezTo>
                <a:cubicBezTo>
                  <a:pt x="94403" y="204326"/>
                  <a:pt x="95352" y="203733"/>
                  <a:pt x="95352" y="202072"/>
                </a:cubicBezTo>
                <a:cubicBezTo>
                  <a:pt x="95352" y="200412"/>
                  <a:pt x="95589" y="198633"/>
                  <a:pt x="96063" y="196735"/>
                </a:cubicBezTo>
                <a:close/>
                <a:moveTo>
                  <a:pt x="135200" y="189620"/>
                </a:moveTo>
                <a:cubicBezTo>
                  <a:pt x="130931" y="193889"/>
                  <a:pt x="128559" y="199345"/>
                  <a:pt x="128084" y="205986"/>
                </a:cubicBezTo>
                <a:cubicBezTo>
                  <a:pt x="130931" y="205037"/>
                  <a:pt x="132591" y="202784"/>
                  <a:pt x="133066" y="199226"/>
                </a:cubicBezTo>
                <a:cubicBezTo>
                  <a:pt x="133540" y="195668"/>
                  <a:pt x="134251" y="192466"/>
                  <a:pt x="135200" y="189620"/>
                </a:cubicBezTo>
                <a:close/>
                <a:moveTo>
                  <a:pt x="179318" y="188908"/>
                </a:moveTo>
                <a:cubicBezTo>
                  <a:pt x="178370" y="188908"/>
                  <a:pt x="177895" y="189382"/>
                  <a:pt x="177895" y="190331"/>
                </a:cubicBezTo>
                <a:cubicBezTo>
                  <a:pt x="177895" y="191280"/>
                  <a:pt x="177184" y="191517"/>
                  <a:pt x="175761" y="191043"/>
                </a:cubicBezTo>
                <a:cubicBezTo>
                  <a:pt x="175761" y="193889"/>
                  <a:pt x="175405" y="197091"/>
                  <a:pt x="174693" y="200649"/>
                </a:cubicBezTo>
                <a:cubicBezTo>
                  <a:pt x="173982" y="204207"/>
                  <a:pt x="174812" y="206460"/>
                  <a:pt x="177184" y="207409"/>
                </a:cubicBezTo>
                <a:cubicBezTo>
                  <a:pt x="176235" y="202665"/>
                  <a:pt x="176828" y="198989"/>
                  <a:pt x="178963" y="196380"/>
                </a:cubicBezTo>
                <a:cubicBezTo>
                  <a:pt x="181097" y="193770"/>
                  <a:pt x="181216" y="191280"/>
                  <a:pt x="179318" y="188908"/>
                </a:cubicBezTo>
                <a:close/>
                <a:moveTo>
                  <a:pt x="256170" y="187485"/>
                </a:moveTo>
                <a:lnTo>
                  <a:pt x="258304" y="198159"/>
                </a:lnTo>
                <a:cubicBezTo>
                  <a:pt x="257356" y="200531"/>
                  <a:pt x="256644" y="202310"/>
                  <a:pt x="256170" y="203495"/>
                </a:cubicBezTo>
                <a:cubicBezTo>
                  <a:pt x="255695" y="204681"/>
                  <a:pt x="255221" y="206460"/>
                  <a:pt x="254746" y="208832"/>
                </a:cubicBezTo>
                <a:cubicBezTo>
                  <a:pt x="255221" y="205512"/>
                  <a:pt x="255458" y="202072"/>
                  <a:pt x="255458" y="198514"/>
                </a:cubicBezTo>
                <a:cubicBezTo>
                  <a:pt x="255458" y="194956"/>
                  <a:pt x="255695" y="191280"/>
                  <a:pt x="256170" y="187485"/>
                </a:cubicBezTo>
                <a:close/>
                <a:moveTo>
                  <a:pt x="190704" y="187485"/>
                </a:moveTo>
                <a:cubicBezTo>
                  <a:pt x="187858" y="188434"/>
                  <a:pt x="186790" y="190806"/>
                  <a:pt x="187502" y="194601"/>
                </a:cubicBezTo>
                <a:cubicBezTo>
                  <a:pt x="188213" y="198396"/>
                  <a:pt x="188095" y="202191"/>
                  <a:pt x="187146" y="205986"/>
                </a:cubicBezTo>
                <a:cubicBezTo>
                  <a:pt x="185723" y="206935"/>
                  <a:pt x="184537" y="208358"/>
                  <a:pt x="183588" y="210256"/>
                </a:cubicBezTo>
                <a:cubicBezTo>
                  <a:pt x="182639" y="212153"/>
                  <a:pt x="181453" y="213576"/>
                  <a:pt x="180030" y="214525"/>
                </a:cubicBezTo>
                <a:cubicBezTo>
                  <a:pt x="181928" y="215948"/>
                  <a:pt x="182046" y="219388"/>
                  <a:pt x="180386" y="224843"/>
                </a:cubicBezTo>
                <a:cubicBezTo>
                  <a:pt x="178726" y="230298"/>
                  <a:pt x="178370" y="234449"/>
                  <a:pt x="179318" y="237296"/>
                </a:cubicBezTo>
                <a:cubicBezTo>
                  <a:pt x="180742" y="235873"/>
                  <a:pt x="181572" y="233619"/>
                  <a:pt x="181809" y="230536"/>
                </a:cubicBezTo>
                <a:cubicBezTo>
                  <a:pt x="182046" y="227452"/>
                  <a:pt x="183351" y="225910"/>
                  <a:pt x="185723" y="225910"/>
                </a:cubicBezTo>
                <a:cubicBezTo>
                  <a:pt x="185723" y="223064"/>
                  <a:pt x="185960" y="219506"/>
                  <a:pt x="186434" y="215237"/>
                </a:cubicBezTo>
                <a:cubicBezTo>
                  <a:pt x="186909" y="210967"/>
                  <a:pt x="188332" y="208358"/>
                  <a:pt x="190704" y="207409"/>
                </a:cubicBezTo>
                <a:cubicBezTo>
                  <a:pt x="189281" y="200293"/>
                  <a:pt x="189281" y="193652"/>
                  <a:pt x="190704" y="187485"/>
                </a:cubicBezTo>
                <a:close/>
                <a:moveTo>
                  <a:pt x="167222" y="185350"/>
                </a:moveTo>
                <a:cubicBezTo>
                  <a:pt x="165798" y="184401"/>
                  <a:pt x="164968" y="185350"/>
                  <a:pt x="164731" y="188196"/>
                </a:cubicBezTo>
                <a:cubicBezTo>
                  <a:pt x="164494" y="191043"/>
                  <a:pt x="165087" y="192229"/>
                  <a:pt x="166510" y="191754"/>
                </a:cubicBezTo>
                <a:cubicBezTo>
                  <a:pt x="166510" y="190806"/>
                  <a:pt x="166747" y="189975"/>
                  <a:pt x="167222" y="189264"/>
                </a:cubicBezTo>
                <a:cubicBezTo>
                  <a:pt x="167696" y="188552"/>
                  <a:pt x="167696" y="187248"/>
                  <a:pt x="167222" y="185350"/>
                </a:cubicBezTo>
                <a:close/>
                <a:moveTo>
                  <a:pt x="40560" y="183927"/>
                </a:moveTo>
                <a:cubicBezTo>
                  <a:pt x="38188" y="184401"/>
                  <a:pt x="36409" y="186417"/>
                  <a:pt x="35223" y="189975"/>
                </a:cubicBezTo>
                <a:cubicBezTo>
                  <a:pt x="34037" y="193533"/>
                  <a:pt x="33918" y="196973"/>
                  <a:pt x="34867" y="200293"/>
                </a:cubicBezTo>
                <a:cubicBezTo>
                  <a:pt x="37714" y="199819"/>
                  <a:pt x="39136" y="197684"/>
                  <a:pt x="39136" y="193889"/>
                </a:cubicBezTo>
                <a:cubicBezTo>
                  <a:pt x="39136" y="190094"/>
                  <a:pt x="39611" y="186773"/>
                  <a:pt x="40560" y="183927"/>
                </a:cubicBezTo>
                <a:close/>
                <a:moveTo>
                  <a:pt x="221302" y="182504"/>
                </a:moveTo>
                <a:lnTo>
                  <a:pt x="221302" y="188908"/>
                </a:lnTo>
                <a:lnTo>
                  <a:pt x="219167" y="188908"/>
                </a:lnTo>
                <a:cubicBezTo>
                  <a:pt x="219167" y="187485"/>
                  <a:pt x="219049" y="185824"/>
                  <a:pt x="218811" y="183927"/>
                </a:cubicBezTo>
                <a:cubicBezTo>
                  <a:pt x="218574" y="182029"/>
                  <a:pt x="219404" y="181555"/>
                  <a:pt x="221302" y="182504"/>
                </a:cubicBezTo>
                <a:close/>
                <a:moveTo>
                  <a:pt x="157971" y="182504"/>
                </a:moveTo>
                <a:cubicBezTo>
                  <a:pt x="156073" y="185350"/>
                  <a:pt x="155006" y="188434"/>
                  <a:pt x="154769" y="191754"/>
                </a:cubicBezTo>
                <a:cubicBezTo>
                  <a:pt x="154532" y="195075"/>
                  <a:pt x="154176" y="198633"/>
                  <a:pt x="153701" y="202428"/>
                </a:cubicBezTo>
                <a:cubicBezTo>
                  <a:pt x="155599" y="201479"/>
                  <a:pt x="156548" y="201835"/>
                  <a:pt x="156548" y="203495"/>
                </a:cubicBezTo>
                <a:cubicBezTo>
                  <a:pt x="156548" y="205156"/>
                  <a:pt x="156548" y="206698"/>
                  <a:pt x="156548" y="208121"/>
                </a:cubicBezTo>
                <a:cubicBezTo>
                  <a:pt x="157497" y="207172"/>
                  <a:pt x="158208" y="206935"/>
                  <a:pt x="158683" y="207409"/>
                </a:cubicBezTo>
                <a:cubicBezTo>
                  <a:pt x="159157" y="207884"/>
                  <a:pt x="159868" y="208121"/>
                  <a:pt x="160817" y="208121"/>
                </a:cubicBezTo>
                <a:cubicBezTo>
                  <a:pt x="159868" y="205274"/>
                  <a:pt x="160817" y="204088"/>
                  <a:pt x="163664" y="204563"/>
                </a:cubicBezTo>
                <a:lnTo>
                  <a:pt x="163664" y="198870"/>
                </a:lnTo>
                <a:cubicBezTo>
                  <a:pt x="159868" y="201242"/>
                  <a:pt x="158090" y="200056"/>
                  <a:pt x="158327" y="195312"/>
                </a:cubicBezTo>
                <a:cubicBezTo>
                  <a:pt x="158564" y="190568"/>
                  <a:pt x="158445" y="186299"/>
                  <a:pt x="157971" y="182504"/>
                </a:cubicBezTo>
                <a:close/>
                <a:moveTo>
                  <a:pt x="80408" y="178946"/>
                </a:moveTo>
                <a:cubicBezTo>
                  <a:pt x="79460" y="180843"/>
                  <a:pt x="77799" y="182385"/>
                  <a:pt x="75428" y="183571"/>
                </a:cubicBezTo>
                <a:cubicBezTo>
                  <a:pt x="73055" y="184757"/>
                  <a:pt x="72818" y="187248"/>
                  <a:pt x="74716" y="191043"/>
                </a:cubicBezTo>
                <a:cubicBezTo>
                  <a:pt x="76613" y="190094"/>
                  <a:pt x="78274" y="189382"/>
                  <a:pt x="79697" y="188908"/>
                </a:cubicBezTo>
                <a:cubicBezTo>
                  <a:pt x="78748" y="186536"/>
                  <a:pt x="78511" y="184876"/>
                  <a:pt x="78985" y="183927"/>
                </a:cubicBezTo>
                <a:cubicBezTo>
                  <a:pt x="79460" y="182978"/>
                  <a:pt x="79934" y="181318"/>
                  <a:pt x="80408" y="178946"/>
                </a:cubicBezTo>
                <a:close/>
                <a:moveTo>
                  <a:pt x="419122" y="178234"/>
                </a:moveTo>
                <a:cubicBezTo>
                  <a:pt x="419122" y="181555"/>
                  <a:pt x="419834" y="183927"/>
                  <a:pt x="421257" y="185350"/>
                </a:cubicBezTo>
                <a:cubicBezTo>
                  <a:pt x="420783" y="186299"/>
                  <a:pt x="420190" y="186299"/>
                  <a:pt x="419478" y="185350"/>
                </a:cubicBezTo>
                <a:cubicBezTo>
                  <a:pt x="418767" y="184401"/>
                  <a:pt x="417936" y="184638"/>
                  <a:pt x="416988" y="186062"/>
                </a:cubicBezTo>
                <a:cubicBezTo>
                  <a:pt x="416513" y="189857"/>
                  <a:pt x="416869" y="192229"/>
                  <a:pt x="418055" y="193178"/>
                </a:cubicBezTo>
                <a:cubicBezTo>
                  <a:pt x="419241" y="194126"/>
                  <a:pt x="420308" y="195787"/>
                  <a:pt x="421257" y="198159"/>
                </a:cubicBezTo>
                <a:cubicBezTo>
                  <a:pt x="422206" y="197210"/>
                  <a:pt x="422206" y="195905"/>
                  <a:pt x="421257" y="194245"/>
                </a:cubicBezTo>
                <a:cubicBezTo>
                  <a:pt x="420308" y="192585"/>
                  <a:pt x="420308" y="190806"/>
                  <a:pt x="421257" y="188908"/>
                </a:cubicBezTo>
                <a:cubicBezTo>
                  <a:pt x="422206" y="189857"/>
                  <a:pt x="422918" y="191280"/>
                  <a:pt x="423392" y="193178"/>
                </a:cubicBezTo>
                <a:cubicBezTo>
                  <a:pt x="423866" y="195075"/>
                  <a:pt x="425290" y="195787"/>
                  <a:pt x="427661" y="195312"/>
                </a:cubicBezTo>
                <a:cubicBezTo>
                  <a:pt x="425290" y="193415"/>
                  <a:pt x="423866" y="190568"/>
                  <a:pt x="423392" y="186773"/>
                </a:cubicBezTo>
                <a:cubicBezTo>
                  <a:pt x="422918" y="182978"/>
                  <a:pt x="421494" y="180132"/>
                  <a:pt x="419122" y="178234"/>
                </a:cubicBezTo>
                <a:close/>
                <a:moveTo>
                  <a:pt x="190704" y="174676"/>
                </a:moveTo>
                <a:cubicBezTo>
                  <a:pt x="189281" y="174676"/>
                  <a:pt x="188332" y="175032"/>
                  <a:pt x="187858" y="175744"/>
                </a:cubicBezTo>
                <a:cubicBezTo>
                  <a:pt x="187383" y="176455"/>
                  <a:pt x="186672" y="177285"/>
                  <a:pt x="185723" y="178234"/>
                </a:cubicBezTo>
                <a:cubicBezTo>
                  <a:pt x="186672" y="184876"/>
                  <a:pt x="189281" y="187248"/>
                  <a:pt x="193550" y="185350"/>
                </a:cubicBezTo>
                <a:cubicBezTo>
                  <a:pt x="194499" y="182504"/>
                  <a:pt x="194499" y="180369"/>
                  <a:pt x="193550" y="178946"/>
                </a:cubicBezTo>
                <a:cubicBezTo>
                  <a:pt x="192601" y="177523"/>
                  <a:pt x="191653" y="176099"/>
                  <a:pt x="190704" y="174676"/>
                </a:cubicBezTo>
                <a:close/>
                <a:moveTo>
                  <a:pt x="134489" y="174676"/>
                </a:moveTo>
                <a:cubicBezTo>
                  <a:pt x="133066" y="174676"/>
                  <a:pt x="132354" y="175625"/>
                  <a:pt x="132354" y="177523"/>
                </a:cubicBezTo>
                <a:cubicBezTo>
                  <a:pt x="132354" y="179420"/>
                  <a:pt x="132354" y="181555"/>
                  <a:pt x="132354" y="183927"/>
                </a:cubicBezTo>
                <a:cubicBezTo>
                  <a:pt x="134726" y="182504"/>
                  <a:pt x="135437" y="179420"/>
                  <a:pt x="134489" y="174676"/>
                </a:cubicBezTo>
                <a:close/>
                <a:moveTo>
                  <a:pt x="79697" y="168984"/>
                </a:moveTo>
                <a:cubicBezTo>
                  <a:pt x="78274" y="168984"/>
                  <a:pt x="77562" y="170407"/>
                  <a:pt x="77562" y="173253"/>
                </a:cubicBezTo>
                <a:cubicBezTo>
                  <a:pt x="78511" y="173253"/>
                  <a:pt x="79104" y="173016"/>
                  <a:pt x="79341" y="172542"/>
                </a:cubicBezTo>
                <a:cubicBezTo>
                  <a:pt x="79578" y="172067"/>
                  <a:pt x="80171" y="172067"/>
                  <a:pt x="81120" y="172542"/>
                </a:cubicBezTo>
                <a:cubicBezTo>
                  <a:pt x="80646" y="171593"/>
                  <a:pt x="80290" y="171000"/>
                  <a:pt x="80053" y="170763"/>
                </a:cubicBezTo>
                <a:cubicBezTo>
                  <a:pt x="79816" y="170525"/>
                  <a:pt x="79697" y="169932"/>
                  <a:pt x="79697" y="168984"/>
                </a:cubicBezTo>
                <a:close/>
                <a:moveTo>
                  <a:pt x="226283" y="167560"/>
                </a:moveTo>
                <a:cubicBezTo>
                  <a:pt x="225334" y="169458"/>
                  <a:pt x="225216" y="171830"/>
                  <a:pt x="225927" y="174676"/>
                </a:cubicBezTo>
                <a:cubicBezTo>
                  <a:pt x="226639" y="177523"/>
                  <a:pt x="226046" y="178946"/>
                  <a:pt x="224148" y="178946"/>
                </a:cubicBezTo>
                <a:cubicBezTo>
                  <a:pt x="223200" y="177997"/>
                  <a:pt x="223081" y="176099"/>
                  <a:pt x="223793" y="173253"/>
                </a:cubicBezTo>
                <a:cubicBezTo>
                  <a:pt x="224504" y="170407"/>
                  <a:pt x="225334" y="168509"/>
                  <a:pt x="226283" y="167560"/>
                </a:cubicBezTo>
                <a:close/>
                <a:moveTo>
                  <a:pt x="201378" y="166137"/>
                </a:moveTo>
                <a:cubicBezTo>
                  <a:pt x="199006" y="165663"/>
                  <a:pt x="197582" y="166849"/>
                  <a:pt x="197108" y="169695"/>
                </a:cubicBezTo>
                <a:cubicBezTo>
                  <a:pt x="196634" y="172542"/>
                  <a:pt x="195922" y="174914"/>
                  <a:pt x="194973" y="176811"/>
                </a:cubicBezTo>
                <a:cubicBezTo>
                  <a:pt x="194973" y="178234"/>
                  <a:pt x="195448" y="178827"/>
                  <a:pt x="196397" y="178590"/>
                </a:cubicBezTo>
                <a:cubicBezTo>
                  <a:pt x="197345" y="178353"/>
                  <a:pt x="197582" y="179183"/>
                  <a:pt x="197108" y="181081"/>
                </a:cubicBezTo>
                <a:cubicBezTo>
                  <a:pt x="198531" y="178709"/>
                  <a:pt x="199836" y="176692"/>
                  <a:pt x="201022" y="175032"/>
                </a:cubicBezTo>
                <a:cubicBezTo>
                  <a:pt x="202208" y="173372"/>
                  <a:pt x="202326" y="170407"/>
                  <a:pt x="201378" y="166137"/>
                </a:cubicBezTo>
                <a:close/>
                <a:moveTo>
                  <a:pt x="254746" y="164714"/>
                </a:moveTo>
                <a:cubicBezTo>
                  <a:pt x="256170" y="164240"/>
                  <a:pt x="256881" y="164596"/>
                  <a:pt x="256881" y="165782"/>
                </a:cubicBezTo>
                <a:cubicBezTo>
                  <a:pt x="256881" y="166967"/>
                  <a:pt x="256763" y="168272"/>
                  <a:pt x="256525" y="169695"/>
                </a:cubicBezTo>
                <a:cubicBezTo>
                  <a:pt x="256288" y="171118"/>
                  <a:pt x="255814" y="172186"/>
                  <a:pt x="255102" y="172897"/>
                </a:cubicBezTo>
                <a:cubicBezTo>
                  <a:pt x="254391" y="173609"/>
                  <a:pt x="253798" y="173490"/>
                  <a:pt x="253323" y="172542"/>
                </a:cubicBezTo>
                <a:cubicBezTo>
                  <a:pt x="254746" y="172067"/>
                  <a:pt x="255339" y="171118"/>
                  <a:pt x="255102" y="169695"/>
                </a:cubicBezTo>
                <a:cubicBezTo>
                  <a:pt x="254865" y="168272"/>
                  <a:pt x="254746" y="166612"/>
                  <a:pt x="254746" y="164714"/>
                </a:cubicBezTo>
                <a:close/>
                <a:moveTo>
                  <a:pt x="266843" y="162579"/>
                </a:moveTo>
                <a:cubicBezTo>
                  <a:pt x="267792" y="164003"/>
                  <a:pt x="268148" y="165782"/>
                  <a:pt x="267911" y="167916"/>
                </a:cubicBezTo>
                <a:cubicBezTo>
                  <a:pt x="267674" y="170051"/>
                  <a:pt x="267792" y="171830"/>
                  <a:pt x="268267" y="173253"/>
                </a:cubicBezTo>
                <a:lnTo>
                  <a:pt x="267555" y="173253"/>
                </a:lnTo>
                <a:cubicBezTo>
                  <a:pt x="267555" y="171830"/>
                  <a:pt x="267436" y="170288"/>
                  <a:pt x="267199" y="168628"/>
                </a:cubicBezTo>
                <a:cubicBezTo>
                  <a:pt x="266962" y="166967"/>
                  <a:pt x="266843" y="164951"/>
                  <a:pt x="266843" y="162579"/>
                </a:cubicBezTo>
                <a:close/>
                <a:moveTo>
                  <a:pt x="160817" y="162579"/>
                </a:moveTo>
                <a:cubicBezTo>
                  <a:pt x="158445" y="162105"/>
                  <a:pt x="156666" y="163291"/>
                  <a:pt x="155480" y="166137"/>
                </a:cubicBezTo>
                <a:cubicBezTo>
                  <a:pt x="154294" y="168984"/>
                  <a:pt x="154176" y="171356"/>
                  <a:pt x="155125" y="173253"/>
                </a:cubicBezTo>
                <a:cubicBezTo>
                  <a:pt x="158920" y="171830"/>
                  <a:pt x="160817" y="168272"/>
                  <a:pt x="160817" y="162579"/>
                </a:cubicBezTo>
                <a:close/>
                <a:moveTo>
                  <a:pt x="401333" y="159021"/>
                </a:moveTo>
                <a:cubicBezTo>
                  <a:pt x="400858" y="161393"/>
                  <a:pt x="400858" y="162935"/>
                  <a:pt x="401333" y="163647"/>
                </a:cubicBezTo>
                <a:cubicBezTo>
                  <a:pt x="401807" y="164358"/>
                  <a:pt x="402519" y="165189"/>
                  <a:pt x="403468" y="166137"/>
                </a:cubicBezTo>
                <a:cubicBezTo>
                  <a:pt x="404416" y="165663"/>
                  <a:pt x="404535" y="164358"/>
                  <a:pt x="403823" y="162224"/>
                </a:cubicBezTo>
                <a:cubicBezTo>
                  <a:pt x="403112" y="160089"/>
                  <a:pt x="402282" y="159021"/>
                  <a:pt x="401333" y="159021"/>
                </a:cubicBezTo>
                <a:close/>
                <a:moveTo>
                  <a:pt x="212051" y="156175"/>
                </a:moveTo>
                <a:cubicBezTo>
                  <a:pt x="211103" y="158073"/>
                  <a:pt x="211103" y="160563"/>
                  <a:pt x="212051" y="163647"/>
                </a:cubicBezTo>
                <a:cubicBezTo>
                  <a:pt x="213000" y="166730"/>
                  <a:pt x="212051" y="168509"/>
                  <a:pt x="209205" y="168984"/>
                </a:cubicBezTo>
                <a:cubicBezTo>
                  <a:pt x="209679" y="171830"/>
                  <a:pt x="210391" y="173372"/>
                  <a:pt x="211340" y="173609"/>
                </a:cubicBezTo>
                <a:cubicBezTo>
                  <a:pt x="212289" y="173846"/>
                  <a:pt x="213712" y="174202"/>
                  <a:pt x="215609" y="174676"/>
                </a:cubicBezTo>
                <a:cubicBezTo>
                  <a:pt x="215135" y="171830"/>
                  <a:pt x="214542" y="168984"/>
                  <a:pt x="213830" y="166137"/>
                </a:cubicBezTo>
                <a:cubicBezTo>
                  <a:pt x="213119" y="163291"/>
                  <a:pt x="212526" y="159970"/>
                  <a:pt x="212051" y="156175"/>
                </a:cubicBezTo>
                <a:close/>
                <a:moveTo>
                  <a:pt x="237668" y="152617"/>
                </a:moveTo>
                <a:cubicBezTo>
                  <a:pt x="236720" y="153092"/>
                  <a:pt x="236245" y="153922"/>
                  <a:pt x="236245" y="155108"/>
                </a:cubicBezTo>
                <a:cubicBezTo>
                  <a:pt x="236245" y="156294"/>
                  <a:pt x="236245" y="157598"/>
                  <a:pt x="236245" y="159021"/>
                </a:cubicBezTo>
                <a:cubicBezTo>
                  <a:pt x="236245" y="160445"/>
                  <a:pt x="236245" y="161631"/>
                  <a:pt x="236245" y="162579"/>
                </a:cubicBezTo>
                <a:cubicBezTo>
                  <a:pt x="236245" y="163528"/>
                  <a:pt x="235771" y="164240"/>
                  <a:pt x="234822" y="164714"/>
                </a:cubicBezTo>
                <a:cubicBezTo>
                  <a:pt x="235296" y="165663"/>
                  <a:pt x="235652" y="166730"/>
                  <a:pt x="235889" y="167916"/>
                </a:cubicBezTo>
                <a:cubicBezTo>
                  <a:pt x="236127" y="169102"/>
                  <a:pt x="236957" y="169458"/>
                  <a:pt x="238380" y="168984"/>
                </a:cubicBezTo>
                <a:cubicBezTo>
                  <a:pt x="237906" y="165189"/>
                  <a:pt x="237906" y="162105"/>
                  <a:pt x="238380" y="159733"/>
                </a:cubicBezTo>
                <a:cubicBezTo>
                  <a:pt x="238854" y="157361"/>
                  <a:pt x="238617" y="154989"/>
                  <a:pt x="237668" y="152617"/>
                </a:cubicBezTo>
                <a:close/>
                <a:moveTo>
                  <a:pt x="167933" y="152617"/>
                </a:moveTo>
                <a:cubicBezTo>
                  <a:pt x="166510" y="151668"/>
                  <a:pt x="165561" y="151787"/>
                  <a:pt x="165087" y="152973"/>
                </a:cubicBezTo>
                <a:cubicBezTo>
                  <a:pt x="164612" y="154159"/>
                  <a:pt x="163664" y="154752"/>
                  <a:pt x="162240" y="154752"/>
                </a:cubicBezTo>
                <a:cubicBezTo>
                  <a:pt x="162240" y="155701"/>
                  <a:pt x="162596" y="156294"/>
                  <a:pt x="163308" y="156531"/>
                </a:cubicBezTo>
                <a:cubicBezTo>
                  <a:pt x="164019" y="156768"/>
                  <a:pt x="164138" y="157598"/>
                  <a:pt x="163664" y="159021"/>
                </a:cubicBezTo>
                <a:cubicBezTo>
                  <a:pt x="165087" y="159970"/>
                  <a:pt x="165798" y="159614"/>
                  <a:pt x="165798" y="157954"/>
                </a:cubicBezTo>
                <a:cubicBezTo>
                  <a:pt x="165798" y="156294"/>
                  <a:pt x="166036" y="156650"/>
                  <a:pt x="166510" y="159021"/>
                </a:cubicBezTo>
                <a:cubicBezTo>
                  <a:pt x="167459" y="159021"/>
                  <a:pt x="167933" y="158310"/>
                  <a:pt x="167933" y="156887"/>
                </a:cubicBezTo>
                <a:cubicBezTo>
                  <a:pt x="167933" y="155464"/>
                  <a:pt x="167933" y="154040"/>
                  <a:pt x="167933" y="152617"/>
                </a:cubicBezTo>
                <a:close/>
                <a:moveTo>
                  <a:pt x="94640" y="152617"/>
                </a:moveTo>
                <a:cubicBezTo>
                  <a:pt x="89422" y="153092"/>
                  <a:pt x="86338" y="156294"/>
                  <a:pt x="85390" y="162224"/>
                </a:cubicBezTo>
                <a:cubicBezTo>
                  <a:pt x="84441" y="168153"/>
                  <a:pt x="82780" y="173490"/>
                  <a:pt x="80408" y="178234"/>
                </a:cubicBezTo>
                <a:cubicBezTo>
                  <a:pt x="83729" y="174439"/>
                  <a:pt x="86813" y="171118"/>
                  <a:pt x="89659" y="168272"/>
                </a:cubicBezTo>
                <a:cubicBezTo>
                  <a:pt x="92505" y="165426"/>
                  <a:pt x="94166" y="160207"/>
                  <a:pt x="94640" y="152617"/>
                </a:cubicBezTo>
                <a:close/>
                <a:moveTo>
                  <a:pt x="396352" y="149059"/>
                </a:moveTo>
                <a:cubicBezTo>
                  <a:pt x="396826" y="149296"/>
                  <a:pt x="396974" y="149623"/>
                  <a:pt x="396796" y="150038"/>
                </a:cubicBezTo>
                <a:lnTo>
                  <a:pt x="396555" y="150279"/>
                </a:lnTo>
                <a:close/>
                <a:moveTo>
                  <a:pt x="152278" y="149059"/>
                </a:moveTo>
                <a:cubicBezTo>
                  <a:pt x="149432" y="149534"/>
                  <a:pt x="147297" y="151075"/>
                  <a:pt x="145874" y="153685"/>
                </a:cubicBezTo>
                <a:cubicBezTo>
                  <a:pt x="144451" y="156294"/>
                  <a:pt x="142316" y="158073"/>
                  <a:pt x="139470" y="159021"/>
                </a:cubicBezTo>
                <a:cubicBezTo>
                  <a:pt x="141367" y="162817"/>
                  <a:pt x="141723" y="167086"/>
                  <a:pt x="140537" y="171830"/>
                </a:cubicBezTo>
                <a:cubicBezTo>
                  <a:pt x="139351" y="176574"/>
                  <a:pt x="138047" y="180132"/>
                  <a:pt x="136623" y="182504"/>
                </a:cubicBezTo>
                <a:cubicBezTo>
                  <a:pt x="137572" y="185350"/>
                  <a:pt x="138165" y="187603"/>
                  <a:pt x="138402" y="189264"/>
                </a:cubicBezTo>
                <a:cubicBezTo>
                  <a:pt x="138640" y="190924"/>
                  <a:pt x="138521" y="193889"/>
                  <a:pt x="138047" y="198159"/>
                </a:cubicBezTo>
                <a:cubicBezTo>
                  <a:pt x="140419" y="199107"/>
                  <a:pt x="141486" y="197566"/>
                  <a:pt x="141249" y="193533"/>
                </a:cubicBezTo>
                <a:cubicBezTo>
                  <a:pt x="141012" y="189501"/>
                  <a:pt x="141130" y="186299"/>
                  <a:pt x="141605" y="183927"/>
                </a:cubicBezTo>
                <a:cubicBezTo>
                  <a:pt x="143028" y="177760"/>
                  <a:pt x="144807" y="172067"/>
                  <a:pt x="146941" y="166849"/>
                </a:cubicBezTo>
                <a:cubicBezTo>
                  <a:pt x="149076" y="161631"/>
                  <a:pt x="150855" y="155701"/>
                  <a:pt x="152278" y="149059"/>
                </a:cubicBezTo>
                <a:close/>
                <a:moveTo>
                  <a:pt x="393505" y="147636"/>
                </a:moveTo>
                <a:cubicBezTo>
                  <a:pt x="393031" y="151431"/>
                  <a:pt x="393624" y="152736"/>
                  <a:pt x="395284" y="151550"/>
                </a:cubicBezTo>
                <a:lnTo>
                  <a:pt x="396555" y="150279"/>
                </a:lnTo>
                <a:lnTo>
                  <a:pt x="397063" y="153329"/>
                </a:lnTo>
                <a:cubicBezTo>
                  <a:pt x="396589" y="155226"/>
                  <a:pt x="397538" y="156412"/>
                  <a:pt x="399910" y="156887"/>
                </a:cubicBezTo>
                <a:cubicBezTo>
                  <a:pt x="400384" y="156887"/>
                  <a:pt x="400621" y="155701"/>
                  <a:pt x="400621" y="153329"/>
                </a:cubicBezTo>
                <a:cubicBezTo>
                  <a:pt x="403942" y="154278"/>
                  <a:pt x="405247" y="156294"/>
                  <a:pt x="404535" y="159377"/>
                </a:cubicBezTo>
                <a:cubicBezTo>
                  <a:pt x="403823" y="162461"/>
                  <a:pt x="404179" y="165189"/>
                  <a:pt x="405602" y="167560"/>
                </a:cubicBezTo>
                <a:cubicBezTo>
                  <a:pt x="403230" y="171830"/>
                  <a:pt x="402993" y="176930"/>
                  <a:pt x="404891" y="182860"/>
                </a:cubicBezTo>
                <a:cubicBezTo>
                  <a:pt x="406788" y="188789"/>
                  <a:pt x="408923" y="192940"/>
                  <a:pt x="411295" y="195312"/>
                </a:cubicBezTo>
                <a:cubicBezTo>
                  <a:pt x="411295" y="199107"/>
                  <a:pt x="410346" y="201242"/>
                  <a:pt x="408449" y="201717"/>
                </a:cubicBezTo>
                <a:cubicBezTo>
                  <a:pt x="406077" y="193652"/>
                  <a:pt x="404061" y="185469"/>
                  <a:pt x="402400" y="177167"/>
                </a:cubicBezTo>
                <a:cubicBezTo>
                  <a:pt x="400740" y="168865"/>
                  <a:pt x="398487" y="161393"/>
                  <a:pt x="395640" y="154752"/>
                </a:cubicBezTo>
                <a:cubicBezTo>
                  <a:pt x="394691" y="157124"/>
                  <a:pt x="393980" y="158073"/>
                  <a:pt x="393505" y="157598"/>
                </a:cubicBezTo>
                <a:cubicBezTo>
                  <a:pt x="393031" y="157124"/>
                  <a:pt x="392319" y="156175"/>
                  <a:pt x="391371" y="154752"/>
                </a:cubicBezTo>
                <a:cubicBezTo>
                  <a:pt x="390422" y="156650"/>
                  <a:pt x="390185" y="158666"/>
                  <a:pt x="390659" y="160800"/>
                </a:cubicBezTo>
                <a:cubicBezTo>
                  <a:pt x="391133" y="162935"/>
                  <a:pt x="391371" y="165189"/>
                  <a:pt x="391371" y="167560"/>
                </a:cubicBezTo>
                <a:cubicBezTo>
                  <a:pt x="389947" y="168035"/>
                  <a:pt x="389236" y="167205"/>
                  <a:pt x="389236" y="165070"/>
                </a:cubicBezTo>
                <a:cubicBezTo>
                  <a:pt x="389236" y="162935"/>
                  <a:pt x="388287" y="162105"/>
                  <a:pt x="386390" y="162579"/>
                </a:cubicBezTo>
                <a:cubicBezTo>
                  <a:pt x="386864" y="159259"/>
                  <a:pt x="387220" y="155938"/>
                  <a:pt x="387457" y="152617"/>
                </a:cubicBezTo>
                <a:cubicBezTo>
                  <a:pt x="387694" y="149296"/>
                  <a:pt x="389710" y="147636"/>
                  <a:pt x="393505" y="147636"/>
                </a:cubicBezTo>
                <a:close/>
                <a:moveTo>
                  <a:pt x="273248" y="147636"/>
                </a:moveTo>
                <a:cubicBezTo>
                  <a:pt x="273722" y="150482"/>
                  <a:pt x="274078" y="153447"/>
                  <a:pt x="274315" y="156531"/>
                </a:cubicBezTo>
                <a:cubicBezTo>
                  <a:pt x="274552" y="159614"/>
                  <a:pt x="274908" y="162817"/>
                  <a:pt x="275382" y="166137"/>
                </a:cubicBezTo>
                <a:lnTo>
                  <a:pt x="273248" y="168272"/>
                </a:lnTo>
                <a:close/>
                <a:moveTo>
                  <a:pt x="40204" y="146924"/>
                </a:moveTo>
                <a:cubicBezTo>
                  <a:pt x="38069" y="147399"/>
                  <a:pt x="37476" y="148822"/>
                  <a:pt x="38425" y="151194"/>
                </a:cubicBezTo>
                <a:cubicBezTo>
                  <a:pt x="41271" y="149771"/>
                  <a:pt x="42932" y="150482"/>
                  <a:pt x="43406" y="153329"/>
                </a:cubicBezTo>
                <a:cubicBezTo>
                  <a:pt x="45778" y="152854"/>
                  <a:pt x="46252" y="152024"/>
                  <a:pt x="44829" y="150838"/>
                </a:cubicBezTo>
                <a:cubicBezTo>
                  <a:pt x="43406" y="149652"/>
                  <a:pt x="43169" y="148585"/>
                  <a:pt x="44118" y="147636"/>
                </a:cubicBezTo>
                <a:cubicBezTo>
                  <a:pt x="43643" y="146687"/>
                  <a:pt x="42339" y="146450"/>
                  <a:pt x="40204" y="146924"/>
                </a:cubicBezTo>
                <a:close/>
                <a:moveTo>
                  <a:pt x="213475" y="145501"/>
                </a:moveTo>
                <a:cubicBezTo>
                  <a:pt x="212526" y="145027"/>
                  <a:pt x="212289" y="145857"/>
                  <a:pt x="212763" y="147992"/>
                </a:cubicBezTo>
                <a:cubicBezTo>
                  <a:pt x="213237" y="150127"/>
                  <a:pt x="212763" y="151194"/>
                  <a:pt x="211340" y="151194"/>
                </a:cubicBezTo>
                <a:cubicBezTo>
                  <a:pt x="212289" y="153566"/>
                  <a:pt x="213119" y="154278"/>
                  <a:pt x="213830" y="153329"/>
                </a:cubicBezTo>
                <a:cubicBezTo>
                  <a:pt x="214542" y="152380"/>
                  <a:pt x="215372" y="152380"/>
                  <a:pt x="216321" y="153329"/>
                </a:cubicBezTo>
                <a:cubicBezTo>
                  <a:pt x="215372" y="150957"/>
                  <a:pt x="214661" y="149652"/>
                  <a:pt x="214186" y="149415"/>
                </a:cubicBezTo>
                <a:cubicBezTo>
                  <a:pt x="213712" y="149178"/>
                  <a:pt x="213475" y="147873"/>
                  <a:pt x="213475" y="145501"/>
                </a:cubicBezTo>
                <a:close/>
                <a:moveTo>
                  <a:pt x="233399" y="140520"/>
                </a:moveTo>
                <a:cubicBezTo>
                  <a:pt x="231976" y="140046"/>
                  <a:pt x="231264" y="140402"/>
                  <a:pt x="231264" y="141588"/>
                </a:cubicBezTo>
                <a:cubicBezTo>
                  <a:pt x="231264" y="142774"/>
                  <a:pt x="230790" y="143604"/>
                  <a:pt x="229841" y="144078"/>
                </a:cubicBezTo>
                <a:cubicBezTo>
                  <a:pt x="230790" y="146450"/>
                  <a:pt x="231976" y="147636"/>
                  <a:pt x="233399" y="147636"/>
                </a:cubicBezTo>
                <a:cubicBezTo>
                  <a:pt x="234348" y="145264"/>
                  <a:pt x="234348" y="142892"/>
                  <a:pt x="233399" y="140520"/>
                </a:cubicBezTo>
                <a:close/>
                <a:moveTo>
                  <a:pt x="391371" y="138385"/>
                </a:moveTo>
                <a:cubicBezTo>
                  <a:pt x="390896" y="139809"/>
                  <a:pt x="391133" y="141232"/>
                  <a:pt x="392082" y="142655"/>
                </a:cubicBezTo>
                <a:cubicBezTo>
                  <a:pt x="393031" y="144078"/>
                  <a:pt x="392794" y="145264"/>
                  <a:pt x="391371" y="146213"/>
                </a:cubicBezTo>
                <a:cubicBezTo>
                  <a:pt x="390422" y="142892"/>
                  <a:pt x="390422" y="140283"/>
                  <a:pt x="391371" y="138385"/>
                </a:cubicBezTo>
                <a:close/>
                <a:moveTo>
                  <a:pt x="136623" y="137674"/>
                </a:moveTo>
                <a:cubicBezTo>
                  <a:pt x="133777" y="138148"/>
                  <a:pt x="132354" y="141943"/>
                  <a:pt x="132354" y="149059"/>
                </a:cubicBezTo>
                <a:cubicBezTo>
                  <a:pt x="133303" y="147162"/>
                  <a:pt x="134370" y="145976"/>
                  <a:pt x="135556" y="145501"/>
                </a:cubicBezTo>
                <a:cubicBezTo>
                  <a:pt x="136742" y="145027"/>
                  <a:pt x="137572" y="146450"/>
                  <a:pt x="138047" y="149771"/>
                </a:cubicBezTo>
                <a:cubicBezTo>
                  <a:pt x="139470" y="148822"/>
                  <a:pt x="139944" y="147517"/>
                  <a:pt x="139470" y="145857"/>
                </a:cubicBezTo>
                <a:cubicBezTo>
                  <a:pt x="138995" y="144197"/>
                  <a:pt x="138995" y="141706"/>
                  <a:pt x="139470" y="138385"/>
                </a:cubicBezTo>
                <a:cubicBezTo>
                  <a:pt x="138521" y="138385"/>
                  <a:pt x="138165" y="139097"/>
                  <a:pt x="138402" y="140520"/>
                </a:cubicBezTo>
                <a:cubicBezTo>
                  <a:pt x="138640" y="141943"/>
                  <a:pt x="138284" y="142655"/>
                  <a:pt x="137335" y="142655"/>
                </a:cubicBezTo>
                <a:cubicBezTo>
                  <a:pt x="136386" y="143129"/>
                  <a:pt x="136030" y="142655"/>
                  <a:pt x="136268" y="141232"/>
                </a:cubicBezTo>
                <a:cubicBezTo>
                  <a:pt x="136505" y="139809"/>
                  <a:pt x="136623" y="138623"/>
                  <a:pt x="136623" y="137674"/>
                </a:cubicBezTo>
                <a:close/>
                <a:moveTo>
                  <a:pt x="154413" y="134828"/>
                </a:moveTo>
                <a:cubicBezTo>
                  <a:pt x="153464" y="134828"/>
                  <a:pt x="152753" y="135302"/>
                  <a:pt x="152278" y="136251"/>
                </a:cubicBezTo>
                <a:cubicBezTo>
                  <a:pt x="151804" y="137200"/>
                  <a:pt x="151448" y="138267"/>
                  <a:pt x="151211" y="139453"/>
                </a:cubicBezTo>
                <a:cubicBezTo>
                  <a:pt x="150974" y="140639"/>
                  <a:pt x="150618" y="141706"/>
                  <a:pt x="150144" y="142655"/>
                </a:cubicBezTo>
                <a:cubicBezTo>
                  <a:pt x="149669" y="143604"/>
                  <a:pt x="148958" y="143604"/>
                  <a:pt x="148009" y="142655"/>
                </a:cubicBezTo>
                <a:cubicBezTo>
                  <a:pt x="148009" y="144078"/>
                  <a:pt x="148127" y="144908"/>
                  <a:pt x="148365" y="145146"/>
                </a:cubicBezTo>
                <a:cubicBezTo>
                  <a:pt x="148602" y="145383"/>
                  <a:pt x="148958" y="145383"/>
                  <a:pt x="149432" y="145146"/>
                </a:cubicBezTo>
                <a:cubicBezTo>
                  <a:pt x="149906" y="144908"/>
                  <a:pt x="150262" y="144671"/>
                  <a:pt x="150499" y="144434"/>
                </a:cubicBezTo>
                <a:cubicBezTo>
                  <a:pt x="150737" y="144197"/>
                  <a:pt x="150855" y="144790"/>
                  <a:pt x="150855" y="146213"/>
                </a:cubicBezTo>
                <a:cubicBezTo>
                  <a:pt x="151804" y="146213"/>
                  <a:pt x="152278" y="145264"/>
                  <a:pt x="152278" y="143367"/>
                </a:cubicBezTo>
                <a:cubicBezTo>
                  <a:pt x="152278" y="141469"/>
                  <a:pt x="153227" y="140995"/>
                  <a:pt x="155125" y="141943"/>
                </a:cubicBezTo>
                <a:cubicBezTo>
                  <a:pt x="154650" y="140995"/>
                  <a:pt x="154413" y="138623"/>
                  <a:pt x="154413" y="134828"/>
                </a:cubicBezTo>
                <a:close/>
                <a:moveTo>
                  <a:pt x="233399" y="129135"/>
                </a:moveTo>
                <a:cubicBezTo>
                  <a:pt x="232450" y="132456"/>
                  <a:pt x="232806" y="135302"/>
                  <a:pt x="234466" y="137674"/>
                </a:cubicBezTo>
                <a:cubicBezTo>
                  <a:pt x="236127" y="140046"/>
                  <a:pt x="236482" y="143841"/>
                  <a:pt x="235534" y="149059"/>
                </a:cubicBezTo>
                <a:cubicBezTo>
                  <a:pt x="237906" y="146687"/>
                  <a:pt x="238854" y="142774"/>
                  <a:pt x="238380" y="137318"/>
                </a:cubicBezTo>
                <a:cubicBezTo>
                  <a:pt x="237906" y="131863"/>
                  <a:pt x="236245" y="129135"/>
                  <a:pt x="233399" y="129135"/>
                </a:cubicBezTo>
                <a:close/>
                <a:moveTo>
                  <a:pt x="384966" y="124154"/>
                </a:moveTo>
                <a:cubicBezTo>
                  <a:pt x="387338" y="124628"/>
                  <a:pt x="388169" y="126051"/>
                  <a:pt x="387457" y="128423"/>
                </a:cubicBezTo>
                <a:cubicBezTo>
                  <a:pt x="386745" y="130795"/>
                  <a:pt x="387338" y="132456"/>
                  <a:pt x="389236" y="133404"/>
                </a:cubicBezTo>
                <a:lnTo>
                  <a:pt x="385678" y="133404"/>
                </a:lnTo>
                <a:cubicBezTo>
                  <a:pt x="386152" y="131032"/>
                  <a:pt x="386034" y="129372"/>
                  <a:pt x="385322" y="128423"/>
                </a:cubicBezTo>
                <a:cubicBezTo>
                  <a:pt x="384611" y="127475"/>
                  <a:pt x="384492" y="126051"/>
                  <a:pt x="384966" y="124154"/>
                </a:cubicBezTo>
                <a:close/>
                <a:moveTo>
                  <a:pt x="62619" y="124154"/>
                </a:moveTo>
                <a:cubicBezTo>
                  <a:pt x="60721" y="125103"/>
                  <a:pt x="59654" y="126644"/>
                  <a:pt x="59417" y="128779"/>
                </a:cubicBezTo>
                <a:cubicBezTo>
                  <a:pt x="59179" y="130914"/>
                  <a:pt x="58586" y="133167"/>
                  <a:pt x="57638" y="135539"/>
                </a:cubicBezTo>
                <a:cubicBezTo>
                  <a:pt x="59061" y="134590"/>
                  <a:pt x="60010" y="133049"/>
                  <a:pt x="60484" y="130914"/>
                </a:cubicBezTo>
                <a:cubicBezTo>
                  <a:pt x="60958" y="128779"/>
                  <a:pt x="61670" y="126526"/>
                  <a:pt x="62619" y="124154"/>
                </a:cubicBezTo>
                <a:close/>
                <a:moveTo>
                  <a:pt x="237313" y="122286"/>
                </a:moveTo>
                <a:cubicBezTo>
                  <a:pt x="238499" y="122345"/>
                  <a:pt x="239803" y="122968"/>
                  <a:pt x="241226" y="124154"/>
                </a:cubicBezTo>
                <a:cubicBezTo>
                  <a:pt x="240278" y="125103"/>
                  <a:pt x="239329" y="125933"/>
                  <a:pt x="238380" y="126644"/>
                </a:cubicBezTo>
                <a:cubicBezTo>
                  <a:pt x="237431" y="127356"/>
                  <a:pt x="237194" y="128898"/>
                  <a:pt x="237668" y="131270"/>
                </a:cubicBezTo>
                <a:cubicBezTo>
                  <a:pt x="238617" y="132693"/>
                  <a:pt x="239329" y="132693"/>
                  <a:pt x="239803" y="131270"/>
                </a:cubicBezTo>
                <a:cubicBezTo>
                  <a:pt x="240278" y="129846"/>
                  <a:pt x="240989" y="129846"/>
                  <a:pt x="241938" y="131270"/>
                </a:cubicBezTo>
                <a:cubicBezTo>
                  <a:pt x="241464" y="135065"/>
                  <a:pt x="241464" y="137792"/>
                  <a:pt x="241938" y="139453"/>
                </a:cubicBezTo>
                <a:cubicBezTo>
                  <a:pt x="242412" y="141113"/>
                  <a:pt x="242175" y="143129"/>
                  <a:pt x="241226" y="145501"/>
                </a:cubicBezTo>
                <a:cubicBezTo>
                  <a:pt x="242175" y="148348"/>
                  <a:pt x="243005" y="151194"/>
                  <a:pt x="243717" y="154040"/>
                </a:cubicBezTo>
                <a:cubicBezTo>
                  <a:pt x="244428" y="156887"/>
                  <a:pt x="245970" y="159021"/>
                  <a:pt x="248342" y="160445"/>
                </a:cubicBezTo>
                <a:cubicBezTo>
                  <a:pt x="248817" y="158547"/>
                  <a:pt x="249291" y="156650"/>
                  <a:pt x="249765" y="154752"/>
                </a:cubicBezTo>
                <a:cubicBezTo>
                  <a:pt x="250240" y="152854"/>
                  <a:pt x="250240" y="150482"/>
                  <a:pt x="249765" y="147636"/>
                </a:cubicBezTo>
                <a:cubicBezTo>
                  <a:pt x="248342" y="147162"/>
                  <a:pt x="247038" y="146094"/>
                  <a:pt x="245852" y="144434"/>
                </a:cubicBezTo>
                <a:cubicBezTo>
                  <a:pt x="244666" y="142774"/>
                  <a:pt x="244547" y="140757"/>
                  <a:pt x="245496" y="138385"/>
                </a:cubicBezTo>
                <a:cubicBezTo>
                  <a:pt x="247393" y="138385"/>
                  <a:pt x="248461" y="139334"/>
                  <a:pt x="248698" y="141232"/>
                </a:cubicBezTo>
                <a:cubicBezTo>
                  <a:pt x="248935" y="143129"/>
                  <a:pt x="250240" y="143604"/>
                  <a:pt x="252612" y="142655"/>
                </a:cubicBezTo>
                <a:cubicBezTo>
                  <a:pt x="253560" y="140283"/>
                  <a:pt x="254272" y="137674"/>
                  <a:pt x="254746" y="134828"/>
                </a:cubicBezTo>
                <a:cubicBezTo>
                  <a:pt x="255221" y="131981"/>
                  <a:pt x="256407" y="130084"/>
                  <a:pt x="258304" y="129135"/>
                </a:cubicBezTo>
                <a:cubicBezTo>
                  <a:pt x="259253" y="131981"/>
                  <a:pt x="259609" y="136962"/>
                  <a:pt x="259372" y="144078"/>
                </a:cubicBezTo>
                <a:cubicBezTo>
                  <a:pt x="259135" y="151194"/>
                  <a:pt x="258542" y="156650"/>
                  <a:pt x="257593" y="160445"/>
                </a:cubicBezTo>
                <a:cubicBezTo>
                  <a:pt x="256644" y="157124"/>
                  <a:pt x="255695" y="156412"/>
                  <a:pt x="254746" y="158310"/>
                </a:cubicBezTo>
                <a:cubicBezTo>
                  <a:pt x="254746" y="155938"/>
                  <a:pt x="254865" y="153447"/>
                  <a:pt x="255102" y="150838"/>
                </a:cubicBezTo>
                <a:cubicBezTo>
                  <a:pt x="255339" y="148229"/>
                  <a:pt x="254509" y="145976"/>
                  <a:pt x="252612" y="144078"/>
                </a:cubicBezTo>
                <a:cubicBezTo>
                  <a:pt x="251189" y="148822"/>
                  <a:pt x="250714" y="153329"/>
                  <a:pt x="251189" y="157598"/>
                </a:cubicBezTo>
                <a:cubicBezTo>
                  <a:pt x="251663" y="161868"/>
                  <a:pt x="251426" y="165900"/>
                  <a:pt x="250477" y="169695"/>
                </a:cubicBezTo>
                <a:cubicBezTo>
                  <a:pt x="249054" y="168746"/>
                  <a:pt x="247868" y="168865"/>
                  <a:pt x="246919" y="170051"/>
                </a:cubicBezTo>
                <a:cubicBezTo>
                  <a:pt x="245970" y="171237"/>
                  <a:pt x="245259" y="172897"/>
                  <a:pt x="244784" y="175032"/>
                </a:cubicBezTo>
                <a:cubicBezTo>
                  <a:pt x="244310" y="177167"/>
                  <a:pt x="243835" y="179302"/>
                  <a:pt x="243361" y="181436"/>
                </a:cubicBezTo>
                <a:cubicBezTo>
                  <a:pt x="242887" y="183571"/>
                  <a:pt x="241938" y="184876"/>
                  <a:pt x="240515" y="185350"/>
                </a:cubicBezTo>
                <a:cubicBezTo>
                  <a:pt x="241938" y="186299"/>
                  <a:pt x="242531" y="188315"/>
                  <a:pt x="242294" y="191399"/>
                </a:cubicBezTo>
                <a:cubicBezTo>
                  <a:pt x="242057" y="194482"/>
                  <a:pt x="242887" y="196261"/>
                  <a:pt x="244784" y="196735"/>
                </a:cubicBezTo>
                <a:cubicBezTo>
                  <a:pt x="242887" y="199582"/>
                  <a:pt x="241819" y="204326"/>
                  <a:pt x="241582" y="210967"/>
                </a:cubicBezTo>
                <a:cubicBezTo>
                  <a:pt x="241345" y="217609"/>
                  <a:pt x="241226" y="223538"/>
                  <a:pt x="241226" y="228757"/>
                </a:cubicBezTo>
                <a:cubicBezTo>
                  <a:pt x="240752" y="230654"/>
                  <a:pt x="240159" y="232077"/>
                  <a:pt x="239447" y="233026"/>
                </a:cubicBezTo>
                <a:cubicBezTo>
                  <a:pt x="238736" y="233975"/>
                  <a:pt x="239566" y="234687"/>
                  <a:pt x="241938" y="235161"/>
                </a:cubicBezTo>
                <a:cubicBezTo>
                  <a:pt x="240989" y="229943"/>
                  <a:pt x="242649" y="227808"/>
                  <a:pt x="246919" y="228757"/>
                </a:cubicBezTo>
                <a:cubicBezTo>
                  <a:pt x="245970" y="232552"/>
                  <a:pt x="245496" y="236110"/>
                  <a:pt x="245496" y="239431"/>
                </a:cubicBezTo>
                <a:cubicBezTo>
                  <a:pt x="245496" y="242751"/>
                  <a:pt x="244547" y="246072"/>
                  <a:pt x="242649" y="249393"/>
                </a:cubicBezTo>
                <a:cubicBezTo>
                  <a:pt x="245021" y="254137"/>
                  <a:pt x="245140" y="259236"/>
                  <a:pt x="243005" y="264692"/>
                </a:cubicBezTo>
                <a:cubicBezTo>
                  <a:pt x="240871" y="270147"/>
                  <a:pt x="239566" y="275484"/>
                  <a:pt x="239092" y="280702"/>
                </a:cubicBezTo>
                <a:cubicBezTo>
                  <a:pt x="239092" y="278330"/>
                  <a:pt x="239447" y="275366"/>
                  <a:pt x="240159" y="271808"/>
                </a:cubicBezTo>
                <a:cubicBezTo>
                  <a:pt x="240871" y="268250"/>
                  <a:pt x="240278" y="265759"/>
                  <a:pt x="238380" y="264336"/>
                </a:cubicBezTo>
                <a:cubicBezTo>
                  <a:pt x="236957" y="265759"/>
                  <a:pt x="236364" y="267775"/>
                  <a:pt x="236601" y="270384"/>
                </a:cubicBezTo>
                <a:cubicBezTo>
                  <a:pt x="236838" y="272994"/>
                  <a:pt x="236957" y="275603"/>
                  <a:pt x="236957" y="278212"/>
                </a:cubicBezTo>
                <a:cubicBezTo>
                  <a:pt x="236957" y="280821"/>
                  <a:pt x="236720" y="283074"/>
                  <a:pt x="236245" y="284972"/>
                </a:cubicBezTo>
                <a:cubicBezTo>
                  <a:pt x="235771" y="286869"/>
                  <a:pt x="234585" y="287818"/>
                  <a:pt x="232687" y="287818"/>
                </a:cubicBezTo>
                <a:cubicBezTo>
                  <a:pt x="235059" y="286869"/>
                  <a:pt x="236008" y="284853"/>
                  <a:pt x="235534" y="281770"/>
                </a:cubicBezTo>
                <a:cubicBezTo>
                  <a:pt x="235059" y="278686"/>
                  <a:pt x="234585" y="275959"/>
                  <a:pt x="234110" y="273587"/>
                </a:cubicBezTo>
                <a:cubicBezTo>
                  <a:pt x="233162" y="274061"/>
                  <a:pt x="232687" y="274535"/>
                  <a:pt x="232687" y="275010"/>
                </a:cubicBezTo>
                <a:cubicBezTo>
                  <a:pt x="232687" y="275484"/>
                  <a:pt x="232450" y="275959"/>
                  <a:pt x="231976" y="276433"/>
                </a:cubicBezTo>
                <a:cubicBezTo>
                  <a:pt x="231501" y="274061"/>
                  <a:pt x="231501" y="271570"/>
                  <a:pt x="231976" y="268961"/>
                </a:cubicBezTo>
                <a:cubicBezTo>
                  <a:pt x="232450" y="266352"/>
                  <a:pt x="232450" y="264810"/>
                  <a:pt x="231976" y="264336"/>
                </a:cubicBezTo>
                <a:cubicBezTo>
                  <a:pt x="230553" y="265285"/>
                  <a:pt x="229960" y="267064"/>
                  <a:pt x="230197" y="269673"/>
                </a:cubicBezTo>
                <a:cubicBezTo>
                  <a:pt x="230434" y="272282"/>
                  <a:pt x="230078" y="274061"/>
                  <a:pt x="229129" y="275010"/>
                </a:cubicBezTo>
                <a:cubicBezTo>
                  <a:pt x="229129" y="274061"/>
                  <a:pt x="228892" y="273587"/>
                  <a:pt x="228418" y="273587"/>
                </a:cubicBezTo>
                <a:cubicBezTo>
                  <a:pt x="228418" y="274535"/>
                  <a:pt x="228181" y="275010"/>
                  <a:pt x="227706" y="275010"/>
                </a:cubicBezTo>
                <a:cubicBezTo>
                  <a:pt x="226757" y="270740"/>
                  <a:pt x="226995" y="266945"/>
                  <a:pt x="228418" y="263624"/>
                </a:cubicBezTo>
                <a:cubicBezTo>
                  <a:pt x="229841" y="260304"/>
                  <a:pt x="230078" y="256983"/>
                  <a:pt x="229129" y="253662"/>
                </a:cubicBezTo>
                <a:cubicBezTo>
                  <a:pt x="228181" y="253662"/>
                  <a:pt x="227588" y="254492"/>
                  <a:pt x="227350" y="256153"/>
                </a:cubicBezTo>
                <a:cubicBezTo>
                  <a:pt x="227113" y="257813"/>
                  <a:pt x="226995" y="259592"/>
                  <a:pt x="226995" y="261490"/>
                </a:cubicBezTo>
                <a:cubicBezTo>
                  <a:pt x="226995" y="263387"/>
                  <a:pt x="226876" y="265166"/>
                  <a:pt x="226639" y="266827"/>
                </a:cubicBezTo>
                <a:cubicBezTo>
                  <a:pt x="226402" y="268487"/>
                  <a:pt x="225571" y="269317"/>
                  <a:pt x="224148" y="269317"/>
                </a:cubicBezTo>
                <a:cubicBezTo>
                  <a:pt x="222725" y="260778"/>
                  <a:pt x="222607" y="253306"/>
                  <a:pt x="223793" y="246902"/>
                </a:cubicBezTo>
                <a:cubicBezTo>
                  <a:pt x="224978" y="240498"/>
                  <a:pt x="226520" y="233738"/>
                  <a:pt x="228418" y="226622"/>
                </a:cubicBezTo>
                <a:cubicBezTo>
                  <a:pt x="229367" y="230417"/>
                  <a:pt x="230553" y="231366"/>
                  <a:pt x="231976" y="229468"/>
                </a:cubicBezTo>
                <a:cubicBezTo>
                  <a:pt x="232450" y="234687"/>
                  <a:pt x="232332" y="240261"/>
                  <a:pt x="231620" y="246191"/>
                </a:cubicBezTo>
                <a:cubicBezTo>
                  <a:pt x="230908" y="252120"/>
                  <a:pt x="231027" y="256983"/>
                  <a:pt x="231976" y="260778"/>
                </a:cubicBezTo>
                <a:cubicBezTo>
                  <a:pt x="231976" y="257457"/>
                  <a:pt x="232450" y="253188"/>
                  <a:pt x="233399" y="247970"/>
                </a:cubicBezTo>
                <a:cubicBezTo>
                  <a:pt x="234348" y="242751"/>
                  <a:pt x="235178" y="237414"/>
                  <a:pt x="235889" y="231959"/>
                </a:cubicBezTo>
                <a:cubicBezTo>
                  <a:pt x="236601" y="226503"/>
                  <a:pt x="236957" y="221048"/>
                  <a:pt x="236957" y="215592"/>
                </a:cubicBezTo>
                <a:cubicBezTo>
                  <a:pt x="236957" y="210137"/>
                  <a:pt x="236245" y="205512"/>
                  <a:pt x="234822" y="201717"/>
                </a:cubicBezTo>
                <a:cubicBezTo>
                  <a:pt x="235771" y="197921"/>
                  <a:pt x="236601" y="193770"/>
                  <a:pt x="237313" y="189264"/>
                </a:cubicBezTo>
                <a:cubicBezTo>
                  <a:pt x="238024" y="184757"/>
                  <a:pt x="237431" y="180606"/>
                  <a:pt x="235534" y="176811"/>
                </a:cubicBezTo>
                <a:cubicBezTo>
                  <a:pt x="234585" y="181081"/>
                  <a:pt x="233399" y="185469"/>
                  <a:pt x="231976" y="189975"/>
                </a:cubicBezTo>
                <a:cubicBezTo>
                  <a:pt x="230553" y="194482"/>
                  <a:pt x="229604" y="198633"/>
                  <a:pt x="229129" y="202428"/>
                </a:cubicBezTo>
                <a:cubicBezTo>
                  <a:pt x="227232" y="200056"/>
                  <a:pt x="226402" y="195905"/>
                  <a:pt x="226639" y="189975"/>
                </a:cubicBezTo>
                <a:cubicBezTo>
                  <a:pt x="226876" y="184046"/>
                  <a:pt x="227469" y="180132"/>
                  <a:pt x="228418" y="178234"/>
                </a:cubicBezTo>
                <a:cubicBezTo>
                  <a:pt x="228418" y="179183"/>
                  <a:pt x="228418" y="180132"/>
                  <a:pt x="228418" y="181081"/>
                </a:cubicBezTo>
                <a:cubicBezTo>
                  <a:pt x="228418" y="182029"/>
                  <a:pt x="228892" y="182029"/>
                  <a:pt x="229841" y="181081"/>
                </a:cubicBezTo>
                <a:cubicBezTo>
                  <a:pt x="229841" y="178234"/>
                  <a:pt x="229485" y="176337"/>
                  <a:pt x="228774" y="175388"/>
                </a:cubicBezTo>
                <a:cubicBezTo>
                  <a:pt x="228062" y="174439"/>
                  <a:pt x="228181" y="172304"/>
                  <a:pt x="229129" y="168984"/>
                </a:cubicBezTo>
                <a:cubicBezTo>
                  <a:pt x="230078" y="167560"/>
                  <a:pt x="230908" y="167323"/>
                  <a:pt x="231620" y="168272"/>
                </a:cubicBezTo>
                <a:cubicBezTo>
                  <a:pt x="232332" y="169221"/>
                  <a:pt x="233162" y="168509"/>
                  <a:pt x="234110" y="166137"/>
                </a:cubicBezTo>
                <a:cubicBezTo>
                  <a:pt x="233162" y="165663"/>
                  <a:pt x="232687" y="164596"/>
                  <a:pt x="232687" y="162935"/>
                </a:cubicBezTo>
                <a:cubicBezTo>
                  <a:pt x="232687" y="161275"/>
                  <a:pt x="232806" y="159614"/>
                  <a:pt x="233043" y="157954"/>
                </a:cubicBezTo>
                <a:cubicBezTo>
                  <a:pt x="233280" y="156294"/>
                  <a:pt x="233280" y="154633"/>
                  <a:pt x="233043" y="152973"/>
                </a:cubicBezTo>
                <a:cubicBezTo>
                  <a:pt x="232806" y="151313"/>
                  <a:pt x="231976" y="150245"/>
                  <a:pt x="230553" y="149771"/>
                </a:cubicBezTo>
                <a:cubicBezTo>
                  <a:pt x="231501" y="151668"/>
                  <a:pt x="231620" y="153803"/>
                  <a:pt x="230908" y="156175"/>
                </a:cubicBezTo>
                <a:cubicBezTo>
                  <a:pt x="230197" y="158547"/>
                  <a:pt x="229841" y="160445"/>
                  <a:pt x="229841" y="161868"/>
                </a:cubicBezTo>
                <a:cubicBezTo>
                  <a:pt x="229841" y="160919"/>
                  <a:pt x="229367" y="160445"/>
                  <a:pt x="228418" y="160445"/>
                </a:cubicBezTo>
                <a:cubicBezTo>
                  <a:pt x="227469" y="160445"/>
                  <a:pt x="226757" y="159970"/>
                  <a:pt x="226283" y="159021"/>
                </a:cubicBezTo>
                <a:cubicBezTo>
                  <a:pt x="226757" y="155701"/>
                  <a:pt x="227232" y="151550"/>
                  <a:pt x="227706" y="146569"/>
                </a:cubicBezTo>
                <a:cubicBezTo>
                  <a:pt x="228181" y="141588"/>
                  <a:pt x="228892" y="137081"/>
                  <a:pt x="229841" y="133049"/>
                </a:cubicBezTo>
                <a:cubicBezTo>
                  <a:pt x="230790" y="129016"/>
                  <a:pt x="232213" y="125933"/>
                  <a:pt x="234110" y="123798"/>
                </a:cubicBezTo>
                <a:cubicBezTo>
                  <a:pt x="235059" y="122731"/>
                  <a:pt x="236127" y="122227"/>
                  <a:pt x="237313" y="122286"/>
                </a:cubicBezTo>
                <a:close/>
                <a:moveTo>
                  <a:pt x="409872" y="120596"/>
                </a:moveTo>
                <a:cubicBezTo>
                  <a:pt x="410346" y="123442"/>
                  <a:pt x="411295" y="125458"/>
                  <a:pt x="412718" y="126644"/>
                </a:cubicBezTo>
                <a:cubicBezTo>
                  <a:pt x="414141" y="127830"/>
                  <a:pt x="415090" y="127000"/>
                  <a:pt x="415565" y="124154"/>
                </a:cubicBezTo>
                <a:cubicBezTo>
                  <a:pt x="416039" y="125577"/>
                  <a:pt x="416395" y="127119"/>
                  <a:pt x="416632" y="128779"/>
                </a:cubicBezTo>
                <a:cubicBezTo>
                  <a:pt x="416869" y="130439"/>
                  <a:pt x="417699" y="131270"/>
                  <a:pt x="419122" y="131270"/>
                </a:cubicBezTo>
                <a:cubicBezTo>
                  <a:pt x="419597" y="128898"/>
                  <a:pt x="419478" y="127237"/>
                  <a:pt x="418767" y="126289"/>
                </a:cubicBezTo>
                <a:cubicBezTo>
                  <a:pt x="418055" y="125340"/>
                  <a:pt x="417462" y="123917"/>
                  <a:pt x="416988" y="122019"/>
                </a:cubicBezTo>
                <a:cubicBezTo>
                  <a:pt x="420308" y="122493"/>
                  <a:pt x="421969" y="123798"/>
                  <a:pt x="421969" y="125933"/>
                </a:cubicBezTo>
                <a:cubicBezTo>
                  <a:pt x="421969" y="128068"/>
                  <a:pt x="422206" y="130558"/>
                  <a:pt x="422680" y="133404"/>
                </a:cubicBezTo>
                <a:cubicBezTo>
                  <a:pt x="421257" y="134353"/>
                  <a:pt x="419953" y="134116"/>
                  <a:pt x="418767" y="132693"/>
                </a:cubicBezTo>
                <a:cubicBezTo>
                  <a:pt x="417581" y="131270"/>
                  <a:pt x="416513" y="131507"/>
                  <a:pt x="415565" y="133404"/>
                </a:cubicBezTo>
                <a:cubicBezTo>
                  <a:pt x="416988" y="133404"/>
                  <a:pt x="418174" y="134472"/>
                  <a:pt x="419122" y="136607"/>
                </a:cubicBezTo>
                <a:cubicBezTo>
                  <a:pt x="420071" y="138741"/>
                  <a:pt x="420071" y="140520"/>
                  <a:pt x="419122" y="141943"/>
                </a:cubicBezTo>
                <a:cubicBezTo>
                  <a:pt x="417699" y="137200"/>
                  <a:pt x="415090" y="135776"/>
                  <a:pt x="411295" y="137674"/>
                </a:cubicBezTo>
                <a:cubicBezTo>
                  <a:pt x="411769" y="134353"/>
                  <a:pt x="411414" y="131270"/>
                  <a:pt x="410228" y="128423"/>
                </a:cubicBezTo>
                <a:cubicBezTo>
                  <a:pt x="409042" y="125577"/>
                  <a:pt x="408923" y="122968"/>
                  <a:pt x="409872" y="120596"/>
                </a:cubicBezTo>
                <a:close/>
                <a:moveTo>
                  <a:pt x="267555" y="120596"/>
                </a:moveTo>
                <a:cubicBezTo>
                  <a:pt x="268029" y="124391"/>
                  <a:pt x="269097" y="127593"/>
                  <a:pt x="270757" y="130202"/>
                </a:cubicBezTo>
                <a:cubicBezTo>
                  <a:pt x="272417" y="132811"/>
                  <a:pt x="273248" y="135776"/>
                  <a:pt x="273248" y="139097"/>
                </a:cubicBezTo>
                <a:cubicBezTo>
                  <a:pt x="272773" y="138148"/>
                  <a:pt x="271943" y="137555"/>
                  <a:pt x="270757" y="137318"/>
                </a:cubicBezTo>
                <a:cubicBezTo>
                  <a:pt x="269571" y="137081"/>
                  <a:pt x="268504" y="136488"/>
                  <a:pt x="267555" y="135539"/>
                </a:cubicBezTo>
                <a:lnTo>
                  <a:pt x="267555" y="142655"/>
                </a:lnTo>
                <a:lnTo>
                  <a:pt x="263285" y="142655"/>
                </a:lnTo>
                <a:cubicBezTo>
                  <a:pt x="263760" y="140757"/>
                  <a:pt x="263641" y="139453"/>
                  <a:pt x="262930" y="138741"/>
                </a:cubicBezTo>
                <a:cubicBezTo>
                  <a:pt x="262218" y="138030"/>
                  <a:pt x="262099" y="136725"/>
                  <a:pt x="262574" y="134828"/>
                </a:cubicBezTo>
                <a:cubicBezTo>
                  <a:pt x="263997" y="133404"/>
                  <a:pt x="264709" y="131032"/>
                  <a:pt x="264709" y="127712"/>
                </a:cubicBezTo>
                <a:cubicBezTo>
                  <a:pt x="264709" y="124391"/>
                  <a:pt x="265657" y="122019"/>
                  <a:pt x="267555" y="120596"/>
                </a:cubicBezTo>
                <a:close/>
                <a:moveTo>
                  <a:pt x="424104" y="119173"/>
                </a:moveTo>
                <a:cubicBezTo>
                  <a:pt x="425052" y="122493"/>
                  <a:pt x="426475" y="126170"/>
                  <a:pt x="428373" y="130202"/>
                </a:cubicBezTo>
                <a:cubicBezTo>
                  <a:pt x="430271" y="134235"/>
                  <a:pt x="430271" y="138148"/>
                  <a:pt x="428373" y="141943"/>
                </a:cubicBezTo>
                <a:cubicBezTo>
                  <a:pt x="427899" y="138148"/>
                  <a:pt x="427424" y="134946"/>
                  <a:pt x="426950" y="132337"/>
                </a:cubicBezTo>
                <a:cubicBezTo>
                  <a:pt x="426475" y="129728"/>
                  <a:pt x="425290" y="127949"/>
                  <a:pt x="423392" y="127000"/>
                </a:cubicBezTo>
                <a:cubicBezTo>
                  <a:pt x="423866" y="126051"/>
                  <a:pt x="423866" y="124628"/>
                  <a:pt x="423392" y="122731"/>
                </a:cubicBezTo>
                <a:cubicBezTo>
                  <a:pt x="422918" y="120833"/>
                  <a:pt x="423155" y="119647"/>
                  <a:pt x="424104" y="119173"/>
                </a:cubicBezTo>
                <a:close/>
                <a:moveTo>
                  <a:pt x="256170" y="118461"/>
                </a:moveTo>
                <a:cubicBezTo>
                  <a:pt x="255695" y="121307"/>
                  <a:pt x="255814" y="122493"/>
                  <a:pt x="256525" y="122019"/>
                </a:cubicBezTo>
                <a:cubicBezTo>
                  <a:pt x="257237" y="121545"/>
                  <a:pt x="257830" y="120596"/>
                  <a:pt x="258304" y="119173"/>
                </a:cubicBezTo>
                <a:cubicBezTo>
                  <a:pt x="258304" y="122019"/>
                  <a:pt x="258067" y="123679"/>
                  <a:pt x="257593" y="124154"/>
                </a:cubicBezTo>
                <a:cubicBezTo>
                  <a:pt x="256644" y="125103"/>
                  <a:pt x="255932" y="124510"/>
                  <a:pt x="255458" y="122375"/>
                </a:cubicBezTo>
                <a:cubicBezTo>
                  <a:pt x="254984" y="120240"/>
                  <a:pt x="255221" y="118936"/>
                  <a:pt x="256170" y="118461"/>
                </a:cubicBezTo>
                <a:close/>
                <a:moveTo>
                  <a:pt x="93573" y="117750"/>
                </a:moveTo>
                <a:cubicBezTo>
                  <a:pt x="93336" y="118224"/>
                  <a:pt x="92742" y="118461"/>
                  <a:pt x="91794" y="118461"/>
                </a:cubicBezTo>
                <a:cubicBezTo>
                  <a:pt x="89422" y="122256"/>
                  <a:pt x="87880" y="126763"/>
                  <a:pt x="87169" y="131981"/>
                </a:cubicBezTo>
                <a:cubicBezTo>
                  <a:pt x="86457" y="137200"/>
                  <a:pt x="85153" y="141943"/>
                  <a:pt x="83255" y="146213"/>
                </a:cubicBezTo>
                <a:cubicBezTo>
                  <a:pt x="82306" y="149534"/>
                  <a:pt x="81001" y="152380"/>
                  <a:pt x="79341" y="154752"/>
                </a:cubicBezTo>
                <a:cubicBezTo>
                  <a:pt x="77681" y="157124"/>
                  <a:pt x="77325" y="160207"/>
                  <a:pt x="78274" y="164003"/>
                </a:cubicBezTo>
                <a:cubicBezTo>
                  <a:pt x="82069" y="159259"/>
                  <a:pt x="84678" y="152854"/>
                  <a:pt x="86101" y="144790"/>
                </a:cubicBezTo>
                <a:cubicBezTo>
                  <a:pt x="87524" y="136725"/>
                  <a:pt x="90133" y="130795"/>
                  <a:pt x="93928" y="127000"/>
                </a:cubicBezTo>
                <a:cubicBezTo>
                  <a:pt x="92980" y="126051"/>
                  <a:pt x="92624" y="124628"/>
                  <a:pt x="92861" y="122731"/>
                </a:cubicBezTo>
                <a:cubicBezTo>
                  <a:pt x="93099" y="120833"/>
                  <a:pt x="93691" y="119410"/>
                  <a:pt x="94640" y="118461"/>
                </a:cubicBezTo>
                <a:cubicBezTo>
                  <a:pt x="94166" y="117512"/>
                  <a:pt x="93810" y="117275"/>
                  <a:pt x="93573" y="117750"/>
                </a:cubicBezTo>
                <a:close/>
                <a:moveTo>
                  <a:pt x="249765" y="117038"/>
                </a:moveTo>
                <a:cubicBezTo>
                  <a:pt x="250714" y="124628"/>
                  <a:pt x="250003" y="130558"/>
                  <a:pt x="247631" y="134828"/>
                </a:cubicBezTo>
                <a:cubicBezTo>
                  <a:pt x="245259" y="131981"/>
                  <a:pt x="244666" y="128898"/>
                  <a:pt x="245852" y="125577"/>
                </a:cubicBezTo>
                <a:cubicBezTo>
                  <a:pt x="247038" y="122256"/>
                  <a:pt x="248342" y="119410"/>
                  <a:pt x="249765" y="117038"/>
                </a:cubicBezTo>
                <a:close/>
                <a:moveTo>
                  <a:pt x="159394" y="114903"/>
                </a:moveTo>
                <a:cubicBezTo>
                  <a:pt x="157971" y="115378"/>
                  <a:pt x="157259" y="116801"/>
                  <a:pt x="157259" y="119173"/>
                </a:cubicBezTo>
                <a:cubicBezTo>
                  <a:pt x="157259" y="121545"/>
                  <a:pt x="157022" y="123679"/>
                  <a:pt x="156548" y="125577"/>
                </a:cubicBezTo>
                <a:cubicBezTo>
                  <a:pt x="158445" y="123679"/>
                  <a:pt x="159394" y="120121"/>
                  <a:pt x="159394" y="114903"/>
                </a:cubicBezTo>
                <a:close/>
                <a:moveTo>
                  <a:pt x="152278" y="111345"/>
                </a:moveTo>
                <a:cubicBezTo>
                  <a:pt x="150381" y="112294"/>
                  <a:pt x="149313" y="114192"/>
                  <a:pt x="149076" y="117038"/>
                </a:cubicBezTo>
                <a:cubicBezTo>
                  <a:pt x="148839" y="119884"/>
                  <a:pt x="148483" y="122731"/>
                  <a:pt x="148009" y="125577"/>
                </a:cubicBezTo>
                <a:cubicBezTo>
                  <a:pt x="146586" y="125103"/>
                  <a:pt x="145281" y="126051"/>
                  <a:pt x="144095" y="128423"/>
                </a:cubicBezTo>
                <a:cubicBezTo>
                  <a:pt x="142909" y="130795"/>
                  <a:pt x="142316" y="133879"/>
                  <a:pt x="142316" y="137674"/>
                </a:cubicBezTo>
                <a:cubicBezTo>
                  <a:pt x="144214" y="137674"/>
                  <a:pt x="145044" y="136607"/>
                  <a:pt x="144807" y="134472"/>
                </a:cubicBezTo>
                <a:cubicBezTo>
                  <a:pt x="144569" y="132337"/>
                  <a:pt x="145637" y="131744"/>
                  <a:pt x="148009" y="132693"/>
                </a:cubicBezTo>
                <a:cubicBezTo>
                  <a:pt x="148483" y="128423"/>
                  <a:pt x="149313" y="124984"/>
                  <a:pt x="150499" y="122375"/>
                </a:cubicBezTo>
                <a:cubicBezTo>
                  <a:pt x="151685" y="119766"/>
                  <a:pt x="152278" y="116089"/>
                  <a:pt x="152278" y="111345"/>
                </a:cubicBezTo>
                <a:close/>
                <a:moveTo>
                  <a:pt x="421257" y="110634"/>
                </a:moveTo>
                <a:cubicBezTo>
                  <a:pt x="422206" y="110159"/>
                  <a:pt x="422918" y="111108"/>
                  <a:pt x="423392" y="113480"/>
                </a:cubicBezTo>
                <a:cubicBezTo>
                  <a:pt x="423866" y="115852"/>
                  <a:pt x="423629" y="117512"/>
                  <a:pt x="422680" y="118461"/>
                </a:cubicBezTo>
                <a:cubicBezTo>
                  <a:pt x="421257" y="116089"/>
                  <a:pt x="420783" y="113480"/>
                  <a:pt x="421257" y="110634"/>
                </a:cubicBezTo>
                <a:close/>
                <a:moveTo>
                  <a:pt x="291749" y="110634"/>
                </a:moveTo>
                <a:cubicBezTo>
                  <a:pt x="292223" y="112057"/>
                  <a:pt x="292698" y="113361"/>
                  <a:pt x="293172" y="114547"/>
                </a:cubicBezTo>
                <a:cubicBezTo>
                  <a:pt x="293646" y="115733"/>
                  <a:pt x="294121" y="117275"/>
                  <a:pt x="294595" y="119173"/>
                </a:cubicBezTo>
                <a:cubicBezTo>
                  <a:pt x="293172" y="119173"/>
                  <a:pt x="292460" y="120240"/>
                  <a:pt x="292460" y="122375"/>
                </a:cubicBezTo>
                <a:cubicBezTo>
                  <a:pt x="292460" y="124510"/>
                  <a:pt x="291749" y="125577"/>
                  <a:pt x="290326" y="125577"/>
                </a:cubicBezTo>
                <a:cubicBezTo>
                  <a:pt x="291274" y="122731"/>
                  <a:pt x="291393" y="119766"/>
                  <a:pt x="290681" y="116682"/>
                </a:cubicBezTo>
                <a:cubicBezTo>
                  <a:pt x="289970" y="113599"/>
                  <a:pt x="290326" y="111582"/>
                  <a:pt x="291749" y="110634"/>
                </a:cubicBezTo>
                <a:close/>
                <a:moveTo>
                  <a:pt x="229129" y="107787"/>
                </a:moveTo>
                <a:cubicBezTo>
                  <a:pt x="231501" y="106839"/>
                  <a:pt x="232687" y="107550"/>
                  <a:pt x="232687" y="109922"/>
                </a:cubicBezTo>
                <a:cubicBezTo>
                  <a:pt x="232687" y="112294"/>
                  <a:pt x="232687" y="114666"/>
                  <a:pt x="232687" y="117038"/>
                </a:cubicBezTo>
                <a:cubicBezTo>
                  <a:pt x="231264" y="116564"/>
                  <a:pt x="230434" y="115496"/>
                  <a:pt x="230197" y="113836"/>
                </a:cubicBezTo>
                <a:cubicBezTo>
                  <a:pt x="229960" y="112175"/>
                  <a:pt x="229604" y="110159"/>
                  <a:pt x="229129" y="107787"/>
                </a:cubicBezTo>
                <a:close/>
                <a:moveTo>
                  <a:pt x="362907" y="107076"/>
                </a:moveTo>
                <a:cubicBezTo>
                  <a:pt x="363382" y="108973"/>
                  <a:pt x="363737" y="112175"/>
                  <a:pt x="363975" y="116682"/>
                </a:cubicBezTo>
                <a:cubicBezTo>
                  <a:pt x="364212" y="121189"/>
                  <a:pt x="365042" y="124628"/>
                  <a:pt x="366465" y="127000"/>
                </a:cubicBezTo>
                <a:cubicBezTo>
                  <a:pt x="366940" y="126051"/>
                  <a:pt x="367177" y="124628"/>
                  <a:pt x="367177" y="122731"/>
                </a:cubicBezTo>
                <a:cubicBezTo>
                  <a:pt x="367177" y="120833"/>
                  <a:pt x="367651" y="120121"/>
                  <a:pt x="368600" y="120596"/>
                </a:cubicBezTo>
                <a:cubicBezTo>
                  <a:pt x="369549" y="124391"/>
                  <a:pt x="369905" y="128068"/>
                  <a:pt x="369667" y="131625"/>
                </a:cubicBezTo>
                <a:cubicBezTo>
                  <a:pt x="369430" y="135183"/>
                  <a:pt x="368837" y="138623"/>
                  <a:pt x="367888" y="141943"/>
                </a:cubicBezTo>
                <a:cubicBezTo>
                  <a:pt x="367888" y="136725"/>
                  <a:pt x="366465" y="130914"/>
                  <a:pt x="363619" y="124510"/>
                </a:cubicBezTo>
                <a:cubicBezTo>
                  <a:pt x="360773" y="118105"/>
                  <a:pt x="360535" y="112294"/>
                  <a:pt x="362907" y="107076"/>
                </a:cubicBezTo>
                <a:close/>
                <a:moveTo>
                  <a:pt x="339425" y="107076"/>
                </a:moveTo>
                <a:cubicBezTo>
                  <a:pt x="339425" y="108973"/>
                  <a:pt x="340018" y="111227"/>
                  <a:pt x="341204" y="113836"/>
                </a:cubicBezTo>
                <a:cubicBezTo>
                  <a:pt x="342390" y="116445"/>
                  <a:pt x="341797" y="118224"/>
                  <a:pt x="339425" y="119173"/>
                </a:cubicBezTo>
                <a:close/>
                <a:moveTo>
                  <a:pt x="158683" y="105653"/>
                </a:moveTo>
                <a:cubicBezTo>
                  <a:pt x="157259" y="105653"/>
                  <a:pt x="156073" y="107313"/>
                  <a:pt x="155125" y="110634"/>
                </a:cubicBezTo>
                <a:cubicBezTo>
                  <a:pt x="156073" y="111108"/>
                  <a:pt x="157259" y="111345"/>
                  <a:pt x="158683" y="111345"/>
                </a:cubicBezTo>
                <a:close/>
                <a:moveTo>
                  <a:pt x="76850" y="98537"/>
                </a:moveTo>
                <a:cubicBezTo>
                  <a:pt x="74478" y="99486"/>
                  <a:pt x="72700" y="102213"/>
                  <a:pt x="71514" y="106720"/>
                </a:cubicBezTo>
                <a:cubicBezTo>
                  <a:pt x="70328" y="111227"/>
                  <a:pt x="69972" y="114666"/>
                  <a:pt x="70446" y="117038"/>
                </a:cubicBezTo>
                <a:cubicBezTo>
                  <a:pt x="73767" y="112768"/>
                  <a:pt x="75902" y="106601"/>
                  <a:pt x="76850" y="98537"/>
                </a:cubicBezTo>
                <a:close/>
                <a:moveTo>
                  <a:pt x="291037" y="94979"/>
                </a:moveTo>
                <a:cubicBezTo>
                  <a:pt x="291512" y="97351"/>
                  <a:pt x="291986" y="99486"/>
                  <a:pt x="292460" y="101383"/>
                </a:cubicBezTo>
                <a:cubicBezTo>
                  <a:pt x="292935" y="103281"/>
                  <a:pt x="292223" y="104704"/>
                  <a:pt x="290326" y="105653"/>
                </a:cubicBezTo>
                <a:cubicBezTo>
                  <a:pt x="290326" y="103755"/>
                  <a:pt x="289970" y="101739"/>
                  <a:pt x="289258" y="99604"/>
                </a:cubicBezTo>
                <a:cubicBezTo>
                  <a:pt x="288547" y="97469"/>
                  <a:pt x="289140" y="95928"/>
                  <a:pt x="291037" y="94979"/>
                </a:cubicBezTo>
                <a:close/>
                <a:moveTo>
                  <a:pt x="419122" y="91421"/>
                </a:moveTo>
                <a:cubicBezTo>
                  <a:pt x="421494" y="94267"/>
                  <a:pt x="423273" y="97588"/>
                  <a:pt x="424459" y="101383"/>
                </a:cubicBezTo>
                <a:cubicBezTo>
                  <a:pt x="425645" y="105178"/>
                  <a:pt x="426950" y="108973"/>
                  <a:pt x="428373" y="112768"/>
                </a:cubicBezTo>
                <a:cubicBezTo>
                  <a:pt x="425052" y="111820"/>
                  <a:pt x="422918" y="109092"/>
                  <a:pt x="421969" y="104585"/>
                </a:cubicBezTo>
                <a:cubicBezTo>
                  <a:pt x="421020" y="100079"/>
                  <a:pt x="420071" y="95690"/>
                  <a:pt x="419122" y="91421"/>
                </a:cubicBezTo>
                <a:close/>
                <a:moveTo>
                  <a:pt x="242649" y="89998"/>
                </a:moveTo>
                <a:cubicBezTo>
                  <a:pt x="243598" y="90947"/>
                  <a:pt x="243954" y="92370"/>
                  <a:pt x="243717" y="94267"/>
                </a:cubicBezTo>
                <a:cubicBezTo>
                  <a:pt x="243480" y="96165"/>
                  <a:pt x="243361" y="98062"/>
                  <a:pt x="243361" y="99960"/>
                </a:cubicBezTo>
                <a:cubicBezTo>
                  <a:pt x="242887" y="100909"/>
                  <a:pt x="242057" y="101146"/>
                  <a:pt x="240871" y="100672"/>
                </a:cubicBezTo>
                <a:cubicBezTo>
                  <a:pt x="239685" y="100197"/>
                  <a:pt x="239566" y="101146"/>
                  <a:pt x="240515" y="103518"/>
                </a:cubicBezTo>
                <a:cubicBezTo>
                  <a:pt x="240515" y="104467"/>
                  <a:pt x="240871" y="104704"/>
                  <a:pt x="241582" y="104229"/>
                </a:cubicBezTo>
                <a:cubicBezTo>
                  <a:pt x="242294" y="103755"/>
                  <a:pt x="242887" y="103518"/>
                  <a:pt x="243361" y="103518"/>
                </a:cubicBezTo>
                <a:cubicBezTo>
                  <a:pt x="244310" y="107787"/>
                  <a:pt x="244666" y="110871"/>
                  <a:pt x="244428" y="112768"/>
                </a:cubicBezTo>
                <a:cubicBezTo>
                  <a:pt x="244191" y="114666"/>
                  <a:pt x="243124" y="116801"/>
                  <a:pt x="241226" y="119173"/>
                </a:cubicBezTo>
                <a:cubicBezTo>
                  <a:pt x="240278" y="117750"/>
                  <a:pt x="240040" y="116326"/>
                  <a:pt x="240515" y="114903"/>
                </a:cubicBezTo>
                <a:cubicBezTo>
                  <a:pt x="240989" y="113480"/>
                  <a:pt x="241226" y="111582"/>
                  <a:pt x="241226" y="109211"/>
                </a:cubicBezTo>
                <a:cubicBezTo>
                  <a:pt x="239803" y="110159"/>
                  <a:pt x="238854" y="110278"/>
                  <a:pt x="238380" y="109566"/>
                </a:cubicBezTo>
                <a:cubicBezTo>
                  <a:pt x="237906" y="108855"/>
                  <a:pt x="236957" y="108025"/>
                  <a:pt x="235534" y="107076"/>
                </a:cubicBezTo>
                <a:cubicBezTo>
                  <a:pt x="237906" y="99486"/>
                  <a:pt x="240278" y="93793"/>
                  <a:pt x="242649" y="89998"/>
                </a:cubicBezTo>
                <a:close/>
                <a:moveTo>
                  <a:pt x="187858" y="89286"/>
                </a:moveTo>
                <a:cubicBezTo>
                  <a:pt x="185960" y="90235"/>
                  <a:pt x="184300" y="91895"/>
                  <a:pt x="182876" y="94267"/>
                </a:cubicBezTo>
                <a:cubicBezTo>
                  <a:pt x="181453" y="96639"/>
                  <a:pt x="180742" y="99723"/>
                  <a:pt x="180742" y="103518"/>
                </a:cubicBezTo>
                <a:cubicBezTo>
                  <a:pt x="182165" y="103992"/>
                  <a:pt x="182876" y="103755"/>
                  <a:pt x="182876" y="102806"/>
                </a:cubicBezTo>
                <a:cubicBezTo>
                  <a:pt x="182876" y="101857"/>
                  <a:pt x="183351" y="101146"/>
                  <a:pt x="184300" y="100672"/>
                </a:cubicBezTo>
                <a:cubicBezTo>
                  <a:pt x="185723" y="101620"/>
                  <a:pt x="185723" y="103043"/>
                  <a:pt x="184300" y="104941"/>
                </a:cubicBezTo>
                <a:cubicBezTo>
                  <a:pt x="182876" y="106839"/>
                  <a:pt x="182876" y="108262"/>
                  <a:pt x="184300" y="109211"/>
                </a:cubicBezTo>
                <a:cubicBezTo>
                  <a:pt x="185248" y="109685"/>
                  <a:pt x="185723" y="109566"/>
                  <a:pt x="185723" y="108855"/>
                </a:cubicBezTo>
                <a:cubicBezTo>
                  <a:pt x="185723" y="108143"/>
                  <a:pt x="185723" y="107313"/>
                  <a:pt x="185723" y="106364"/>
                </a:cubicBezTo>
                <a:cubicBezTo>
                  <a:pt x="185723" y="105415"/>
                  <a:pt x="185723" y="104467"/>
                  <a:pt x="185723" y="103518"/>
                </a:cubicBezTo>
                <a:cubicBezTo>
                  <a:pt x="185723" y="102569"/>
                  <a:pt x="185960" y="102095"/>
                  <a:pt x="186434" y="102095"/>
                </a:cubicBezTo>
                <a:cubicBezTo>
                  <a:pt x="186909" y="108736"/>
                  <a:pt x="186553" y="115852"/>
                  <a:pt x="185367" y="123442"/>
                </a:cubicBezTo>
                <a:cubicBezTo>
                  <a:pt x="184181" y="131032"/>
                  <a:pt x="182876" y="138385"/>
                  <a:pt x="181453" y="145501"/>
                </a:cubicBezTo>
                <a:cubicBezTo>
                  <a:pt x="180504" y="145501"/>
                  <a:pt x="180030" y="145264"/>
                  <a:pt x="180030" y="144790"/>
                </a:cubicBezTo>
                <a:cubicBezTo>
                  <a:pt x="180030" y="144315"/>
                  <a:pt x="179793" y="144078"/>
                  <a:pt x="179318" y="144078"/>
                </a:cubicBezTo>
                <a:cubicBezTo>
                  <a:pt x="179793" y="140283"/>
                  <a:pt x="180742" y="136607"/>
                  <a:pt x="182165" y="133049"/>
                </a:cubicBezTo>
                <a:cubicBezTo>
                  <a:pt x="183588" y="129491"/>
                  <a:pt x="183588" y="125340"/>
                  <a:pt x="182165" y="120596"/>
                </a:cubicBezTo>
                <a:cubicBezTo>
                  <a:pt x="178370" y="120121"/>
                  <a:pt x="176235" y="122019"/>
                  <a:pt x="175761" y="126289"/>
                </a:cubicBezTo>
                <a:cubicBezTo>
                  <a:pt x="175286" y="130558"/>
                  <a:pt x="174812" y="135302"/>
                  <a:pt x="174337" y="140520"/>
                </a:cubicBezTo>
                <a:cubicBezTo>
                  <a:pt x="172914" y="140046"/>
                  <a:pt x="172677" y="138978"/>
                  <a:pt x="173626" y="137318"/>
                </a:cubicBezTo>
                <a:cubicBezTo>
                  <a:pt x="174575" y="135658"/>
                  <a:pt x="174575" y="133642"/>
                  <a:pt x="173626" y="131270"/>
                </a:cubicBezTo>
                <a:cubicBezTo>
                  <a:pt x="172677" y="131270"/>
                  <a:pt x="172203" y="131032"/>
                  <a:pt x="172203" y="130558"/>
                </a:cubicBezTo>
                <a:cubicBezTo>
                  <a:pt x="172203" y="130084"/>
                  <a:pt x="171728" y="129846"/>
                  <a:pt x="170779" y="129846"/>
                </a:cubicBezTo>
                <a:cubicBezTo>
                  <a:pt x="170305" y="134116"/>
                  <a:pt x="169356" y="137437"/>
                  <a:pt x="167933" y="139809"/>
                </a:cubicBezTo>
                <a:cubicBezTo>
                  <a:pt x="166510" y="142181"/>
                  <a:pt x="166273" y="145976"/>
                  <a:pt x="167222" y="151194"/>
                </a:cubicBezTo>
                <a:cubicBezTo>
                  <a:pt x="168645" y="151194"/>
                  <a:pt x="169356" y="150482"/>
                  <a:pt x="169356" y="149059"/>
                </a:cubicBezTo>
                <a:cubicBezTo>
                  <a:pt x="169356" y="147636"/>
                  <a:pt x="169593" y="145976"/>
                  <a:pt x="170068" y="144078"/>
                </a:cubicBezTo>
                <a:cubicBezTo>
                  <a:pt x="170068" y="144553"/>
                  <a:pt x="170661" y="145027"/>
                  <a:pt x="171847" y="145501"/>
                </a:cubicBezTo>
                <a:cubicBezTo>
                  <a:pt x="173033" y="145976"/>
                  <a:pt x="173389" y="145027"/>
                  <a:pt x="172914" y="142655"/>
                </a:cubicBezTo>
                <a:cubicBezTo>
                  <a:pt x="174812" y="143604"/>
                  <a:pt x="175523" y="145264"/>
                  <a:pt x="175049" y="147636"/>
                </a:cubicBezTo>
                <a:cubicBezTo>
                  <a:pt x="174575" y="150008"/>
                  <a:pt x="174100" y="152380"/>
                  <a:pt x="173626" y="154752"/>
                </a:cubicBezTo>
                <a:cubicBezTo>
                  <a:pt x="176472" y="154752"/>
                  <a:pt x="178370" y="154278"/>
                  <a:pt x="179318" y="153329"/>
                </a:cubicBezTo>
                <a:cubicBezTo>
                  <a:pt x="178844" y="152854"/>
                  <a:pt x="177895" y="152617"/>
                  <a:pt x="176472" y="152617"/>
                </a:cubicBezTo>
                <a:cubicBezTo>
                  <a:pt x="177421" y="150245"/>
                  <a:pt x="178370" y="149059"/>
                  <a:pt x="179318" y="149059"/>
                </a:cubicBezTo>
                <a:cubicBezTo>
                  <a:pt x="180267" y="148585"/>
                  <a:pt x="180504" y="149296"/>
                  <a:pt x="180030" y="151194"/>
                </a:cubicBezTo>
                <a:cubicBezTo>
                  <a:pt x="179556" y="153092"/>
                  <a:pt x="180030" y="153566"/>
                  <a:pt x="181453" y="152617"/>
                </a:cubicBezTo>
                <a:cubicBezTo>
                  <a:pt x="181928" y="150245"/>
                  <a:pt x="182165" y="148585"/>
                  <a:pt x="182165" y="147636"/>
                </a:cubicBezTo>
                <a:cubicBezTo>
                  <a:pt x="182165" y="146687"/>
                  <a:pt x="183114" y="146213"/>
                  <a:pt x="185011" y="146213"/>
                </a:cubicBezTo>
                <a:cubicBezTo>
                  <a:pt x="185960" y="143841"/>
                  <a:pt x="186434" y="140995"/>
                  <a:pt x="186434" y="137674"/>
                </a:cubicBezTo>
                <a:cubicBezTo>
                  <a:pt x="186434" y="134353"/>
                  <a:pt x="186672" y="131507"/>
                  <a:pt x="187146" y="129135"/>
                </a:cubicBezTo>
                <a:cubicBezTo>
                  <a:pt x="189043" y="129135"/>
                  <a:pt x="189518" y="130321"/>
                  <a:pt x="188569" y="132693"/>
                </a:cubicBezTo>
                <a:cubicBezTo>
                  <a:pt x="190941" y="131744"/>
                  <a:pt x="191534" y="130795"/>
                  <a:pt x="190348" y="129846"/>
                </a:cubicBezTo>
                <a:cubicBezTo>
                  <a:pt x="189162" y="128898"/>
                  <a:pt x="188095" y="127949"/>
                  <a:pt x="187146" y="127000"/>
                </a:cubicBezTo>
                <a:cubicBezTo>
                  <a:pt x="188095" y="120833"/>
                  <a:pt x="189874" y="115140"/>
                  <a:pt x="192483" y="109922"/>
                </a:cubicBezTo>
                <a:cubicBezTo>
                  <a:pt x="195092" y="104704"/>
                  <a:pt x="195211" y="99486"/>
                  <a:pt x="192839" y="94267"/>
                </a:cubicBezTo>
                <a:cubicBezTo>
                  <a:pt x="190941" y="93793"/>
                  <a:pt x="189874" y="94149"/>
                  <a:pt x="189636" y="95335"/>
                </a:cubicBezTo>
                <a:cubicBezTo>
                  <a:pt x="189399" y="96521"/>
                  <a:pt x="188806" y="97351"/>
                  <a:pt x="187858" y="97825"/>
                </a:cubicBezTo>
                <a:cubicBezTo>
                  <a:pt x="186909" y="96876"/>
                  <a:pt x="186790" y="95572"/>
                  <a:pt x="187502" y="93911"/>
                </a:cubicBezTo>
                <a:cubicBezTo>
                  <a:pt x="188213" y="92251"/>
                  <a:pt x="188332" y="90709"/>
                  <a:pt x="187858" y="89286"/>
                </a:cubicBezTo>
                <a:close/>
                <a:moveTo>
                  <a:pt x="320212" y="86440"/>
                </a:moveTo>
                <a:cubicBezTo>
                  <a:pt x="321635" y="87389"/>
                  <a:pt x="322584" y="87389"/>
                  <a:pt x="323059" y="86440"/>
                </a:cubicBezTo>
                <a:cubicBezTo>
                  <a:pt x="323533" y="85491"/>
                  <a:pt x="324245" y="85491"/>
                  <a:pt x="325193" y="86440"/>
                </a:cubicBezTo>
                <a:cubicBezTo>
                  <a:pt x="325668" y="88812"/>
                  <a:pt x="325549" y="90472"/>
                  <a:pt x="324837" y="91421"/>
                </a:cubicBezTo>
                <a:cubicBezTo>
                  <a:pt x="324126" y="92370"/>
                  <a:pt x="323296" y="93318"/>
                  <a:pt x="322347" y="94267"/>
                </a:cubicBezTo>
                <a:cubicBezTo>
                  <a:pt x="322347" y="91895"/>
                  <a:pt x="321873" y="90591"/>
                  <a:pt x="320924" y="90354"/>
                </a:cubicBezTo>
                <a:cubicBezTo>
                  <a:pt x="319975" y="90116"/>
                  <a:pt x="319738" y="88812"/>
                  <a:pt x="320212" y="86440"/>
                </a:cubicBezTo>
                <a:close/>
                <a:moveTo>
                  <a:pt x="149432" y="86440"/>
                </a:moveTo>
                <a:cubicBezTo>
                  <a:pt x="148483" y="87863"/>
                  <a:pt x="147890" y="89523"/>
                  <a:pt x="147653" y="91421"/>
                </a:cubicBezTo>
                <a:cubicBezTo>
                  <a:pt x="147416" y="93318"/>
                  <a:pt x="147060" y="95453"/>
                  <a:pt x="146586" y="97825"/>
                </a:cubicBezTo>
                <a:cubicBezTo>
                  <a:pt x="148958" y="97351"/>
                  <a:pt x="149669" y="98181"/>
                  <a:pt x="148720" y="100316"/>
                </a:cubicBezTo>
                <a:cubicBezTo>
                  <a:pt x="147772" y="102450"/>
                  <a:pt x="147772" y="104229"/>
                  <a:pt x="148720" y="105653"/>
                </a:cubicBezTo>
                <a:cubicBezTo>
                  <a:pt x="150144" y="103281"/>
                  <a:pt x="150855" y="101502"/>
                  <a:pt x="150855" y="100316"/>
                </a:cubicBezTo>
                <a:cubicBezTo>
                  <a:pt x="150855" y="99130"/>
                  <a:pt x="151804" y="99011"/>
                  <a:pt x="153701" y="99960"/>
                </a:cubicBezTo>
                <a:cubicBezTo>
                  <a:pt x="153701" y="98537"/>
                  <a:pt x="153939" y="97469"/>
                  <a:pt x="154413" y="96758"/>
                </a:cubicBezTo>
                <a:cubicBezTo>
                  <a:pt x="154887" y="96046"/>
                  <a:pt x="154887" y="94742"/>
                  <a:pt x="154413" y="92844"/>
                </a:cubicBezTo>
                <a:cubicBezTo>
                  <a:pt x="152990" y="92370"/>
                  <a:pt x="152041" y="92014"/>
                  <a:pt x="151567" y="91777"/>
                </a:cubicBezTo>
                <a:cubicBezTo>
                  <a:pt x="151092" y="91540"/>
                  <a:pt x="150381" y="92607"/>
                  <a:pt x="149432" y="94979"/>
                </a:cubicBezTo>
                <a:cubicBezTo>
                  <a:pt x="148483" y="94030"/>
                  <a:pt x="148483" y="92844"/>
                  <a:pt x="149432" y="91421"/>
                </a:cubicBezTo>
                <a:cubicBezTo>
                  <a:pt x="150381" y="89998"/>
                  <a:pt x="150381" y="88337"/>
                  <a:pt x="149432" y="86440"/>
                </a:cubicBezTo>
                <a:close/>
                <a:moveTo>
                  <a:pt x="58349" y="85017"/>
                </a:moveTo>
                <a:cubicBezTo>
                  <a:pt x="58349" y="85491"/>
                  <a:pt x="58231" y="85610"/>
                  <a:pt x="57994" y="85372"/>
                </a:cubicBezTo>
                <a:cubicBezTo>
                  <a:pt x="57757" y="85135"/>
                  <a:pt x="57638" y="85254"/>
                  <a:pt x="57638" y="85728"/>
                </a:cubicBezTo>
                <a:cubicBezTo>
                  <a:pt x="57638" y="85254"/>
                  <a:pt x="57875" y="85017"/>
                  <a:pt x="58349" y="85017"/>
                </a:cubicBezTo>
                <a:close/>
                <a:moveTo>
                  <a:pt x="259016" y="84305"/>
                </a:moveTo>
                <a:cubicBezTo>
                  <a:pt x="260913" y="90947"/>
                  <a:pt x="261151" y="95809"/>
                  <a:pt x="259728" y="98893"/>
                </a:cubicBezTo>
                <a:cubicBezTo>
                  <a:pt x="258304" y="101976"/>
                  <a:pt x="257830" y="106127"/>
                  <a:pt x="258304" y="111345"/>
                </a:cubicBezTo>
                <a:cubicBezTo>
                  <a:pt x="257356" y="110871"/>
                  <a:pt x="256763" y="111108"/>
                  <a:pt x="256525" y="112057"/>
                </a:cubicBezTo>
                <a:cubicBezTo>
                  <a:pt x="256288" y="113006"/>
                  <a:pt x="255695" y="113480"/>
                  <a:pt x="254746" y="113480"/>
                </a:cubicBezTo>
                <a:cubicBezTo>
                  <a:pt x="254746" y="111108"/>
                  <a:pt x="254153" y="110278"/>
                  <a:pt x="252967" y="110989"/>
                </a:cubicBezTo>
                <a:cubicBezTo>
                  <a:pt x="251781" y="111701"/>
                  <a:pt x="250951" y="111582"/>
                  <a:pt x="250477" y="110634"/>
                </a:cubicBezTo>
                <a:cubicBezTo>
                  <a:pt x="253798" y="107787"/>
                  <a:pt x="255339" y="103636"/>
                  <a:pt x="255102" y="98181"/>
                </a:cubicBezTo>
                <a:cubicBezTo>
                  <a:pt x="254865" y="92725"/>
                  <a:pt x="256170" y="88100"/>
                  <a:pt x="259016" y="84305"/>
                </a:cubicBezTo>
                <a:close/>
                <a:moveTo>
                  <a:pt x="212051" y="82170"/>
                </a:moveTo>
                <a:cubicBezTo>
                  <a:pt x="211577" y="84542"/>
                  <a:pt x="212051" y="85372"/>
                  <a:pt x="213475" y="84661"/>
                </a:cubicBezTo>
                <a:cubicBezTo>
                  <a:pt x="214898" y="83949"/>
                  <a:pt x="215372" y="84305"/>
                  <a:pt x="214898" y="85728"/>
                </a:cubicBezTo>
                <a:cubicBezTo>
                  <a:pt x="213949" y="86203"/>
                  <a:pt x="213475" y="88100"/>
                  <a:pt x="213475" y="91421"/>
                </a:cubicBezTo>
                <a:cubicBezTo>
                  <a:pt x="214423" y="91421"/>
                  <a:pt x="215016" y="90828"/>
                  <a:pt x="215254" y="89642"/>
                </a:cubicBezTo>
                <a:cubicBezTo>
                  <a:pt x="215491" y="88456"/>
                  <a:pt x="216084" y="87863"/>
                  <a:pt x="217032" y="87863"/>
                </a:cubicBezTo>
                <a:cubicBezTo>
                  <a:pt x="217507" y="92132"/>
                  <a:pt x="217744" y="97351"/>
                  <a:pt x="217744" y="103518"/>
                </a:cubicBezTo>
                <a:cubicBezTo>
                  <a:pt x="217744" y="109685"/>
                  <a:pt x="217270" y="114192"/>
                  <a:pt x="216321" y="117038"/>
                </a:cubicBezTo>
                <a:cubicBezTo>
                  <a:pt x="215847" y="116089"/>
                  <a:pt x="215491" y="115022"/>
                  <a:pt x="215254" y="113836"/>
                </a:cubicBezTo>
                <a:cubicBezTo>
                  <a:pt x="215016" y="112650"/>
                  <a:pt x="214423" y="112294"/>
                  <a:pt x="213475" y="112768"/>
                </a:cubicBezTo>
                <a:cubicBezTo>
                  <a:pt x="213949" y="110871"/>
                  <a:pt x="214305" y="108262"/>
                  <a:pt x="214542" y="104941"/>
                </a:cubicBezTo>
                <a:cubicBezTo>
                  <a:pt x="214779" y="101620"/>
                  <a:pt x="214423" y="99248"/>
                  <a:pt x="213475" y="97825"/>
                </a:cubicBezTo>
                <a:cubicBezTo>
                  <a:pt x="212526" y="97825"/>
                  <a:pt x="212051" y="98062"/>
                  <a:pt x="212051" y="98537"/>
                </a:cubicBezTo>
                <a:cubicBezTo>
                  <a:pt x="212051" y="99011"/>
                  <a:pt x="211577" y="99486"/>
                  <a:pt x="210628" y="99960"/>
                </a:cubicBezTo>
                <a:cubicBezTo>
                  <a:pt x="211103" y="97588"/>
                  <a:pt x="210865" y="96283"/>
                  <a:pt x="209917" y="96046"/>
                </a:cubicBezTo>
                <a:cubicBezTo>
                  <a:pt x="208968" y="95809"/>
                  <a:pt x="208731" y="94742"/>
                  <a:pt x="209205" y="92844"/>
                </a:cubicBezTo>
                <a:cubicBezTo>
                  <a:pt x="210154" y="90472"/>
                  <a:pt x="210628" y="88575"/>
                  <a:pt x="210628" y="87151"/>
                </a:cubicBezTo>
                <a:cubicBezTo>
                  <a:pt x="210628" y="85728"/>
                  <a:pt x="211103" y="84068"/>
                  <a:pt x="212051" y="82170"/>
                </a:cubicBezTo>
                <a:close/>
                <a:moveTo>
                  <a:pt x="167933" y="82170"/>
                </a:moveTo>
                <a:cubicBezTo>
                  <a:pt x="166036" y="82170"/>
                  <a:pt x="165087" y="85254"/>
                  <a:pt x="165087" y="91421"/>
                </a:cubicBezTo>
                <a:cubicBezTo>
                  <a:pt x="166510" y="91421"/>
                  <a:pt x="167577" y="90354"/>
                  <a:pt x="168289" y="88219"/>
                </a:cubicBezTo>
                <a:cubicBezTo>
                  <a:pt x="169001" y="86084"/>
                  <a:pt x="168882" y="84068"/>
                  <a:pt x="167933" y="82170"/>
                </a:cubicBezTo>
                <a:close/>
                <a:moveTo>
                  <a:pt x="315943" y="80747"/>
                </a:moveTo>
                <a:cubicBezTo>
                  <a:pt x="317840" y="82645"/>
                  <a:pt x="318552" y="84424"/>
                  <a:pt x="318077" y="86084"/>
                </a:cubicBezTo>
                <a:cubicBezTo>
                  <a:pt x="317603" y="87744"/>
                  <a:pt x="318077" y="89523"/>
                  <a:pt x="319501" y="91421"/>
                </a:cubicBezTo>
                <a:cubicBezTo>
                  <a:pt x="318552" y="91421"/>
                  <a:pt x="318077" y="92014"/>
                  <a:pt x="318077" y="93200"/>
                </a:cubicBezTo>
                <a:cubicBezTo>
                  <a:pt x="318077" y="94386"/>
                  <a:pt x="317366" y="94742"/>
                  <a:pt x="315943" y="94267"/>
                </a:cubicBezTo>
                <a:cubicBezTo>
                  <a:pt x="315468" y="93318"/>
                  <a:pt x="315113" y="91065"/>
                  <a:pt x="314875" y="87507"/>
                </a:cubicBezTo>
                <a:cubicBezTo>
                  <a:pt x="314638" y="83949"/>
                  <a:pt x="314994" y="81696"/>
                  <a:pt x="315943" y="80747"/>
                </a:cubicBezTo>
                <a:close/>
                <a:moveTo>
                  <a:pt x="194262" y="80747"/>
                </a:moveTo>
                <a:cubicBezTo>
                  <a:pt x="193787" y="82645"/>
                  <a:pt x="193432" y="84424"/>
                  <a:pt x="193194" y="86084"/>
                </a:cubicBezTo>
                <a:cubicBezTo>
                  <a:pt x="192957" y="87744"/>
                  <a:pt x="192364" y="89049"/>
                  <a:pt x="191415" y="89998"/>
                </a:cubicBezTo>
                <a:cubicBezTo>
                  <a:pt x="192364" y="91421"/>
                  <a:pt x="193787" y="90472"/>
                  <a:pt x="195685" y="87151"/>
                </a:cubicBezTo>
                <a:cubicBezTo>
                  <a:pt x="197582" y="83831"/>
                  <a:pt x="197108" y="81696"/>
                  <a:pt x="194262" y="80747"/>
                </a:cubicBezTo>
                <a:close/>
                <a:moveTo>
                  <a:pt x="269690" y="76478"/>
                </a:moveTo>
                <a:cubicBezTo>
                  <a:pt x="271587" y="78375"/>
                  <a:pt x="272417" y="80866"/>
                  <a:pt x="272180" y="83949"/>
                </a:cubicBezTo>
                <a:cubicBezTo>
                  <a:pt x="271943" y="87033"/>
                  <a:pt x="272299" y="89998"/>
                  <a:pt x="273248" y="92844"/>
                </a:cubicBezTo>
                <a:cubicBezTo>
                  <a:pt x="271824" y="93318"/>
                  <a:pt x="270638" y="94979"/>
                  <a:pt x="269690" y="97825"/>
                </a:cubicBezTo>
                <a:cubicBezTo>
                  <a:pt x="268741" y="100672"/>
                  <a:pt x="267792" y="102095"/>
                  <a:pt x="266843" y="102095"/>
                </a:cubicBezTo>
                <a:cubicBezTo>
                  <a:pt x="267792" y="95453"/>
                  <a:pt x="268385" y="90828"/>
                  <a:pt x="268622" y="88219"/>
                </a:cubicBezTo>
                <a:cubicBezTo>
                  <a:pt x="268860" y="85610"/>
                  <a:pt x="269215" y="81696"/>
                  <a:pt x="269690" y="76478"/>
                </a:cubicBezTo>
                <a:close/>
                <a:moveTo>
                  <a:pt x="207070" y="76478"/>
                </a:moveTo>
                <a:cubicBezTo>
                  <a:pt x="207545" y="81696"/>
                  <a:pt x="207307" y="87270"/>
                  <a:pt x="206359" y="93200"/>
                </a:cubicBezTo>
                <a:cubicBezTo>
                  <a:pt x="205410" y="99130"/>
                  <a:pt x="203275" y="103281"/>
                  <a:pt x="199954" y="105653"/>
                </a:cubicBezTo>
                <a:cubicBezTo>
                  <a:pt x="199954" y="102332"/>
                  <a:pt x="200785" y="99604"/>
                  <a:pt x="202445" y="97469"/>
                </a:cubicBezTo>
                <a:cubicBezTo>
                  <a:pt x="204105" y="95335"/>
                  <a:pt x="203512" y="94267"/>
                  <a:pt x="200666" y="94267"/>
                </a:cubicBezTo>
                <a:cubicBezTo>
                  <a:pt x="201615" y="91421"/>
                  <a:pt x="202326" y="88100"/>
                  <a:pt x="202801" y="84305"/>
                </a:cubicBezTo>
                <a:cubicBezTo>
                  <a:pt x="203275" y="80510"/>
                  <a:pt x="204698" y="77901"/>
                  <a:pt x="207070" y="76478"/>
                </a:cubicBezTo>
                <a:close/>
                <a:moveTo>
                  <a:pt x="357926" y="75054"/>
                </a:moveTo>
                <a:lnTo>
                  <a:pt x="360417" y="77545"/>
                </a:lnTo>
                <a:cubicBezTo>
                  <a:pt x="361128" y="79680"/>
                  <a:pt x="362670" y="80510"/>
                  <a:pt x="365042" y="80036"/>
                </a:cubicBezTo>
                <a:cubicBezTo>
                  <a:pt x="365042" y="81459"/>
                  <a:pt x="365279" y="82763"/>
                  <a:pt x="365754" y="83949"/>
                </a:cubicBezTo>
                <a:cubicBezTo>
                  <a:pt x="366228" y="85135"/>
                  <a:pt x="366465" y="86440"/>
                  <a:pt x="366465" y="87863"/>
                </a:cubicBezTo>
                <a:cubicBezTo>
                  <a:pt x="364093" y="87389"/>
                  <a:pt x="363026" y="87982"/>
                  <a:pt x="363263" y="89642"/>
                </a:cubicBezTo>
                <a:cubicBezTo>
                  <a:pt x="363500" y="91302"/>
                  <a:pt x="363619" y="93081"/>
                  <a:pt x="363619" y="94979"/>
                </a:cubicBezTo>
                <a:cubicBezTo>
                  <a:pt x="362196" y="94979"/>
                  <a:pt x="361366" y="94030"/>
                  <a:pt x="361128" y="92132"/>
                </a:cubicBezTo>
                <a:cubicBezTo>
                  <a:pt x="360891" y="90235"/>
                  <a:pt x="360535" y="88337"/>
                  <a:pt x="360061" y="86440"/>
                </a:cubicBezTo>
                <a:cubicBezTo>
                  <a:pt x="361010" y="86440"/>
                  <a:pt x="361484" y="86203"/>
                  <a:pt x="361484" y="85728"/>
                </a:cubicBezTo>
                <a:cubicBezTo>
                  <a:pt x="360535" y="85254"/>
                  <a:pt x="360298" y="83949"/>
                  <a:pt x="360773" y="81815"/>
                </a:cubicBezTo>
                <a:cubicBezTo>
                  <a:pt x="361247" y="79680"/>
                  <a:pt x="360535" y="79087"/>
                  <a:pt x="358638" y="80036"/>
                </a:cubicBezTo>
                <a:cubicBezTo>
                  <a:pt x="358638" y="80984"/>
                  <a:pt x="358875" y="81696"/>
                  <a:pt x="359349" y="82170"/>
                </a:cubicBezTo>
                <a:cubicBezTo>
                  <a:pt x="359824" y="82645"/>
                  <a:pt x="360061" y="83356"/>
                  <a:pt x="360061" y="84305"/>
                </a:cubicBezTo>
                <a:cubicBezTo>
                  <a:pt x="358163" y="84779"/>
                  <a:pt x="356740" y="84542"/>
                  <a:pt x="355791" y="83593"/>
                </a:cubicBezTo>
                <a:cubicBezTo>
                  <a:pt x="354843" y="80747"/>
                  <a:pt x="354961" y="79205"/>
                  <a:pt x="356147" y="78968"/>
                </a:cubicBezTo>
                <a:close/>
                <a:moveTo>
                  <a:pt x="219879" y="72920"/>
                </a:moveTo>
                <a:cubicBezTo>
                  <a:pt x="218930" y="76715"/>
                  <a:pt x="218693" y="79798"/>
                  <a:pt x="219167" y="82170"/>
                </a:cubicBezTo>
                <a:cubicBezTo>
                  <a:pt x="216795" y="82645"/>
                  <a:pt x="215847" y="81103"/>
                  <a:pt x="216321" y="77545"/>
                </a:cubicBezTo>
                <a:cubicBezTo>
                  <a:pt x="216795" y="73987"/>
                  <a:pt x="217981" y="72445"/>
                  <a:pt x="219879" y="72920"/>
                </a:cubicBezTo>
                <a:close/>
                <a:moveTo>
                  <a:pt x="157971" y="65804"/>
                </a:moveTo>
                <a:cubicBezTo>
                  <a:pt x="157022" y="66753"/>
                  <a:pt x="157141" y="67464"/>
                  <a:pt x="158327" y="67939"/>
                </a:cubicBezTo>
                <a:cubicBezTo>
                  <a:pt x="159513" y="68413"/>
                  <a:pt x="159631" y="69362"/>
                  <a:pt x="158683" y="70785"/>
                </a:cubicBezTo>
                <a:cubicBezTo>
                  <a:pt x="160580" y="70785"/>
                  <a:pt x="161529" y="69125"/>
                  <a:pt x="161529" y="65804"/>
                </a:cubicBezTo>
                <a:cubicBezTo>
                  <a:pt x="160580" y="65329"/>
                  <a:pt x="159868" y="65685"/>
                  <a:pt x="159394" y="66871"/>
                </a:cubicBezTo>
                <a:cubicBezTo>
                  <a:pt x="158920" y="68057"/>
                  <a:pt x="158445" y="67701"/>
                  <a:pt x="157971" y="65804"/>
                </a:cubicBezTo>
                <a:close/>
                <a:moveTo>
                  <a:pt x="300999" y="65092"/>
                </a:moveTo>
                <a:cubicBezTo>
                  <a:pt x="302423" y="64618"/>
                  <a:pt x="303371" y="65804"/>
                  <a:pt x="303846" y="68650"/>
                </a:cubicBezTo>
                <a:cubicBezTo>
                  <a:pt x="304320" y="71497"/>
                  <a:pt x="304083" y="73394"/>
                  <a:pt x="303134" y="74343"/>
                </a:cubicBezTo>
                <a:cubicBezTo>
                  <a:pt x="303134" y="71971"/>
                  <a:pt x="302660" y="70429"/>
                  <a:pt x="301711" y="69718"/>
                </a:cubicBezTo>
                <a:cubicBezTo>
                  <a:pt x="300762" y="69006"/>
                  <a:pt x="300525" y="67464"/>
                  <a:pt x="300999" y="65092"/>
                </a:cubicBezTo>
                <a:close/>
                <a:moveTo>
                  <a:pt x="177184" y="62246"/>
                </a:moveTo>
                <a:cubicBezTo>
                  <a:pt x="177658" y="63195"/>
                  <a:pt x="177777" y="64499"/>
                  <a:pt x="177540" y="66160"/>
                </a:cubicBezTo>
                <a:cubicBezTo>
                  <a:pt x="177302" y="67820"/>
                  <a:pt x="177895" y="68176"/>
                  <a:pt x="179318" y="67227"/>
                </a:cubicBezTo>
                <a:cubicBezTo>
                  <a:pt x="179793" y="66753"/>
                  <a:pt x="180030" y="65092"/>
                  <a:pt x="180030" y="62246"/>
                </a:cubicBezTo>
                <a:close/>
                <a:moveTo>
                  <a:pt x="367177" y="61534"/>
                </a:moveTo>
                <a:cubicBezTo>
                  <a:pt x="369074" y="61060"/>
                  <a:pt x="369905" y="61772"/>
                  <a:pt x="369667" y="63669"/>
                </a:cubicBezTo>
                <a:cubicBezTo>
                  <a:pt x="369430" y="65567"/>
                  <a:pt x="369074" y="67227"/>
                  <a:pt x="368600" y="68650"/>
                </a:cubicBezTo>
                <a:cubicBezTo>
                  <a:pt x="367651" y="68650"/>
                  <a:pt x="367058" y="67583"/>
                  <a:pt x="366821" y="65448"/>
                </a:cubicBezTo>
                <a:cubicBezTo>
                  <a:pt x="366584" y="63313"/>
                  <a:pt x="366702" y="62009"/>
                  <a:pt x="367177" y="61534"/>
                </a:cubicBezTo>
                <a:close/>
                <a:moveTo>
                  <a:pt x="332309" y="60111"/>
                </a:moveTo>
                <a:cubicBezTo>
                  <a:pt x="333258" y="61060"/>
                  <a:pt x="334088" y="62483"/>
                  <a:pt x="334800" y="64381"/>
                </a:cubicBezTo>
                <a:cubicBezTo>
                  <a:pt x="335511" y="66278"/>
                  <a:pt x="334918" y="67701"/>
                  <a:pt x="333021" y="68650"/>
                </a:cubicBezTo>
                <a:close/>
                <a:moveTo>
                  <a:pt x="182165" y="60111"/>
                </a:moveTo>
                <a:cubicBezTo>
                  <a:pt x="181216" y="61060"/>
                  <a:pt x="180623" y="63076"/>
                  <a:pt x="180386" y="66160"/>
                </a:cubicBezTo>
                <a:cubicBezTo>
                  <a:pt x="180149" y="69243"/>
                  <a:pt x="180030" y="72445"/>
                  <a:pt x="180030" y="75766"/>
                </a:cubicBezTo>
                <a:cubicBezTo>
                  <a:pt x="180030" y="79087"/>
                  <a:pt x="179556" y="82052"/>
                  <a:pt x="178607" y="84661"/>
                </a:cubicBezTo>
                <a:cubicBezTo>
                  <a:pt x="177658" y="87270"/>
                  <a:pt x="175998" y="88812"/>
                  <a:pt x="173626" y="89286"/>
                </a:cubicBezTo>
                <a:cubicBezTo>
                  <a:pt x="175523" y="93556"/>
                  <a:pt x="175523" y="97351"/>
                  <a:pt x="173626" y="100672"/>
                </a:cubicBezTo>
                <a:cubicBezTo>
                  <a:pt x="169831" y="101620"/>
                  <a:pt x="167696" y="104348"/>
                  <a:pt x="167222" y="108855"/>
                </a:cubicBezTo>
                <a:cubicBezTo>
                  <a:pt x="166747" y="113361"/>
                  <a:pt x="165087" y="116564"/>
                  <a:pt x="162240" y="118461"/>
                </a:cubicBezTo>
                <a:cubicBezTo>
                  <a:pt x="161766" y="120833"/>
                  <a:pt x="162240" y="121663"/>
                  <a:pt x="163664" y="120952"/>
                </a:cubicBezTo>
                <a:cubicBezTo>
                  <a:pt x="165087" y="120240"/>
                  <a:pt x="165561" y="121070"/>
                  <a:pt x="165087" y="123442"/>
                </a:cubicBezTo>
                <a:cubicBezTo>
                  <a:pt x="166036" y="123442"/>
                  <a:pt x="166747" y="122731"/>
                  <a:pt x="167222" y="121307"/>
                </a:cubicBezTo>
                <a:cubicBezTo>
                  <a:pt x="167696" y="119884"/>
                  <a:pt x="168170" y="118461"/>
                  <a:pt x="168645" y="117038"/>
                </a:cubicBezTo>
                <a:cubicBezTo>
                  <a:pt x="169593" y="118936"/>
                  <a:pt x="170424" y="121070"/>
                  <a:pt x="171135" y="123442"/>
                </a:cubicBezTo>
                <a:cubicBezTo>
                  <a:pt x="171847" y="125814"/>
                  <a:pt x="172914" y="126526"/>
                  <a:pt x="174337" y="125577"/>
                </a:cubicBezTo>
                <a:cubicBezTo>
                  <a:pt x="172914" y="123679"/>
                  <a:pt x="172321" y="121545"/>
                  <a:pt x="172558" y="119173"/>
                </a:cubicBezTo>
                <a:cubicBezTo>
                  <a:pt x="172796" y="116801"/>
                  <a:pt x="173270" y="114547"/>
                  <a:pt x="173982" y="112413"/>
                </a:cubicBezTo>
                <a:cubicBezTo>
                  <a:pt x="174693" y="110278"/>
                  <a:pt x="175405" y="108025"/>
                  <a:pt x="176116" y="105653"/>
                </a:cubicBezTo>
                <a:cubicBezTo>
                  <a:pt x="176828" y="103281"/>
                  <a:pt x="176947" y="100909"/>
                  <a:pt x="176472" y="98537"/>
                </a:cubicBezTo>
                <a:cubicBezTo>
                  <a:pt x="180742" y="88575"/>
                  <a:pt x="183588" y="76478"/>
                  <a:pt x="185011" y="62246"/>
                </a:cubicBezTo>
                <a:cubicBezTo>
                  <a:pt x="183114" y="63195"/>
                  <a:pt x="182165" y="62958"/>
                  <a:pt x="182165" y="61534"/>
                </a:cubicBezTo>
                <a:close/>
                <a:moveTo>
                  <a:pt x="252612" y="57265"/>
                </a:moveTo>
                <a:cubicBezTo>
                  <a:pt x="253086" y="61060"/>
                  <a:pt x="253442" y="64618"/>
                  <a:pt x="253679" y="67939"/>
                </a:cubicBezTo>
                <a:lnTo>
                  <a:pt x="253517" y="69142"/>
                </a:lnTo>
                <a:lnTo>
                  <a:pt x="255992" y="66338"/>
                </a:lnTo>
                <a:cubicBezTo>
                  <a:pt x="256585" y="64559"/>
                  <a:pt x="256881" y="62009"/>
                  <a:pt x="256881" y="58688"/>
                </a:cubicBezTo>
                <a:cubicBezTo>
                  <a:pt x="255932" y="59162"/>
                  <a:pt x="255221" y="59044"/>
                  <a:pt x="254746" y="58332"/>
                </a:cubicBezTo>
                <a:cubicBezTo>
                  <a:pt x="254272" y="57621"/>
                  <a:pt x="253560" y="57265"/>
                  <a:pt x="252612" y="57265"/>
                </a:cubicBezTo>
                <a:close/>
                <a:moveTo>
                  <a:pt x="344406" y="54419"/>
                </a:moveTo>
                <a:cubicBezTo>
                  <a:pt x="344880" y="55367"/>
                  <a:pt x="345355" y="56197"/>
                  <a:pt x="345829" y="56909"/>
                </a:cubicBezTo>
                <a:cubicBezTo>
                  <a:pt x="346304" y="57621"/>
                  <a:pt x="346541" y="58688"/>
                  <a:pt x="346541" y="60111"/>
                </a:cubicBezTo>
                <a:cubicBezTo>
                  <a:pt x="345118" y="61060"/>
                  <a:pt x="344169" y="60467"/>
                  <a:pt x="343694" y="58332"/>
                </a:cubicBezTo>
                <a:cubicBezTo>
                  <a:pt x="343220" y="56197"/>
                  <a:pt x="343457" y="54893"/>
                  <a:pt x="344406" y="54419"/>
                </a:cubicBezTo>
                <a:close/>
                <a:moveTo>
                  <a:pt x="259728" y="52995"/>
                </a:moveTo>
                <a:cubicBezTo>
                  <a:pt x="258779" y="52047"/>
                  <a:pt x="258423" y="52521"/>
                  <a:pt x="258660" y="54419"/>
                </a:cubicBezTo>
                <a:cubicBezTo>
                  <a:pt x="258897" y="56316"/>
                  <a:pt x="258779" y="57739"/>
                  <a:pt x="258304" y="58688"/>
                </a:cubicBezTo>
                <a:lnTo>
                  <a:pt x="259728" y="58688"/>
                </a:lnTo>
                <a:close/>
                <a:moveTo>
                  <a:pt x="172203" y="52995"/>
                </a:moveTo>
                <a:cubicBezTo>
                  <a:pt x="170779" y="53944"/>
                  <a:pt x="170068" y="57028"/>
                  <a:pt x="170068" y="62246"/>
                </a:cubicBezTo>
                <a:cubicBezTo>
                  <a:pt x="171491" y="62246"/>
                  <a:pt x="172558" y="61060"/>
                  <a:pt x="173270" y="58688"/>
                </a:cubicBezTo>
                <a:cubicBezTo>
                  <a:pt x="173982" y="56316"/>
                  <a:pt x="173626" y="54419"/>
                  <a:pt x="172203" y="52995"/>
                </a:cubicBezTo>
                <a:close/>
                <a:moveTo>
                  <a:pt x="439758" y="51572"/>
                </a:moveTo>
                <a:lnTo>
                  <a:pt x="442572" y="61138"/>
                </a:lnTo>
                <a:lnTo>
                  <a:pt x="442572" y="54130"/>
                </a:lnTo>
                <a:close/>
                <a:moveTo>
                  <a:pt x="188569" y="50861"/>
                </a:moveTo>
                <a:cubicBezTo>
                  <a:pt x="187620" y="50861"/>
                  <a:pt x="187146" y="52047"/>
                  <a:pt x="187146" y="54419"/>
                </a:cubicBezTo>
                <a:cubicBezTo>
                  <a:pt x="187146" y="56790"/>
                  <a:pt x="186909" y="58688"/>
                  <a:pt x="186434" y="60111"/>
                </a:cubicBezTo>
                <a:cubicBezTo>
                  <a:pt x="187858" y="59637"/>
                  <a:pt x="189992" y="58451"/>
                  <a:pt x="192839" y="56553"/>
                </a:cubicBezTo>
                <a:cubicBezTo>
                  <a:pt x="191890" y="55604"/>
                  <a:pt x="191415" y="54419"/>
                  <a:pt x="191415" y="52995"/>
                </a:cubicBezTo>
                <a:cubicBezTo>
                  <a:pt x="190467" y="53944"/>
                  <a:pt x="189992" y="55130"/>
                  <a:pt x="189992" y="56553"/>
                </a:cubicBezTo>
                <a:cubicBezTo>
                  <a:pt x="188569" y="56079"/>
                  <a:pt x="187976" y="55367"/>
                  <a:pt x="188213" y="54419"/>
                </a:cubicBezTo>
                <a:cubicBezTo>
                  <a:pt x="188451" y="53470"/>
                  <a:pt x="188569" y="52284"/>
                  <a:pt x="188569" y="50861"/>
                </a:cubicBezTo>
                <a:close/>
                <a:moveTo>
                  <a:pt x="202496" y="49946"/>
                </a:moveTo>
                <a:lnTo>
                  <a:pt x="201378" y="62246"/>
                </a:lnTo>
                <a:cubicBezTo>
                  <a:pt x="200429" y="64618"/>
                  <a:pt x="200073" y="65567"/>
                  <a:pt x="200310" y="65092"/>
                </a:cubicBezTo>
                <a:cubicBezTo>
                  <a:pt x="200547" y="64618"/>
                  <a:pt x="200666" y="63432"/>
                  <a:pt x="200666" y="61534"/>
                </a:cubicBezTo>
                <a:close/>
                <a:moveTo>
                  <a:pt x="293172" y="48726"/>
                </a:moveTo>
                <a:cubicBezTo>
                  <a:pt x="294121" y="52521"/>
                  <a:pt x="294239" y="56197"/>
                  <a:pt x="293528" y="59755"/>
                </a:cubicBezTo>
                <a:cubicBezTo>
                  <a:pt x="292816" y="63313"/>
                  <a:pt x="291512" y="64618"/>
                  <a:pt x="289614" y="63669"/>
                </a:cubicBezTo>
                <a:cubicBezTo>
                  <a:pt x="290563" y="61297"/>
                  <a:pt x="291156" y="58569"/>
                  <a:pt x="291393" y="55486"/>
                </a:cubicBezTo>
                <a:cubicBezTo>
                  <a:pt x="291630" y="52402"/>
                  <a:pt x="292223" y="50149"/>
                  <a:pt x="293172" y="48726"/>
                </a:cubicBezTo>
                <a:close/>
                <a:moveTo>
                  <a:pt x="259728" y="47303"/>
                </a:moveTo>
                <a:cubicBezTo>
                  <a:pt x="260676" y="49675"/>
                  <a:pt x="261506" y="51691"/>
                  <a:pt x="262218" y="53351"/>
                </a:cubicBezTo>
                <a:cubicBezTo>
                  <a:pt x="262930" y="55012"/>
                  <a:pt x="263760" y="56790"/>
                  <a:pt x="264709" y="58688"/>
                </a:cubicBezTo>
                <a:cubicBezTo>
                  <a:pt x="262337" y="56790"/>
                  <a:pt x="260795" y="57502"/>
                  <a:pt x="260083" y="60823"/>
                </a:cubicBezTo>
                <a:cubicBezTo>
                  <a:pt x="259372" y="64144"/>
                  <a:pt x="258304" y="66753"/>
                  <a:pt x="256881" y="68650"/>
                </a:cubicBezTo>
                <a:cubicBezTo>
                  <a:pt x="258779" y="68650"/>
                  <a:pt x="259490" y="70192"/>
                  <a:pt x="259016" y="73276"/>
                </a:cubicBezTo>
                <a:cubicBezTo>
                  <a:pt x="258542" y="76359"/>
                  <a:pt x="258067" y="78850"/>
                  <a:pt x="257593" y="80747"/>
                </a:cubicBezTo>
                <a:cubicBezTo>
                  <a:pt x="256644" y="79798"/>
                  <a:pt x="256407" y="78850"/>
                  <a:pt x="256881" y="77901"/>
                </a:cubicBezTo>
                <a:cubicBezTo>
                  <a:pt x="257356" y="76952"/>
                  <a:pt x="257593" y="75766"/>
                  <a:pt x="257593" y="74343"/>
                </a:cubicBezTo>
                <a:cubicBezTo>
                  <a:pt x="256170" y="72920"/>
                  <a:pt x="255221" y="72920"/>
                  <a:pt x="254746" y="74343"/>
                </a:cubicBezTo>
                <a:lnTo>
                  <a:pt x="253435" y="69752"/>
                </a:lnTo>
                <a:lnTo>
                  <a:pt x="253056" y="72564"/>
                </a:lnTo>
                <a:cubicBezTo>
                  <a:pt x="252523" y="73987"/>
                  <a:pt x="251663" y="75292"/>
                  <a:pt x="250477" y="76478"/>
                </a:cubicBezTo>
                <a:cubicBezTo>
                  <a:pt x="251426" y="72208"/>
                  <a:pt x="251781" y="67583"/>
                  <a:pt x="251544" y="62602"/>
                </a:cubicBezTo>
                <a:cubicBezTo>
                  <a:pt x="251307" y="57621"/>
                  <a:pt x="251900" y="53707"/>
                  <a:pt x="253323" y="50861"/>
                </a:cubicBezTo>
                <a:cubicBezTo>
                  <a:pt x="254746" y="50386"/>
                  <a:pt x="255577" y="50742"/>
                  <a:pt x="255814" y="51928"/>
                </a:cubicBezTo>
                <a:cubicBezTo>
                  <a:pt x="256051" y="53114"/>
                  <a:pt x="256644" y="53470"/>
                  <a:pt x="257593" y="52995"/>
                </a:cubicBezTo>
                <a:cubicBezTo>
                  <a:pt x="257593" y="50149"/>
                  <a:pt x="258304" y="48251"/>
                  <a:pt x="259728" y="47303"/>
                </a:cubicBezTo>
                <a:close/>
                <a:moveTo>
                  <a:pt x="203140" y="45863"/>
                </a:moveTo>
                <a:lnTo>
                  <a:pt x="202496" y="49946"/>
                </a:lnTo>
                <a:lnTo>
                  <a:pt x="202801" y="46591"/>
                </a:lnTo>
                <a:close/>
                <a:moveTo>
                  <a:pt x="218456" y="44456"/>
                </a:moveTo>
                <a:lnTo>
                  <a:pt x="222014" y="44456"/>
                </a:lnTo>
                <a:cubicBezTo>
                  <a:pt x="222488" y="47777"/>
                  <a:pt x="222725" y="51098"/>
                  <a:pt x="222725" y="54419"/>
                </a:cubicBezTo>
                <a:cubicBezTo>
                  <a:pt x="222725" y="57739"/>
                  <a:pt x="222725" y="61297"/>
                  <a:pt x="222725" y="65092"/>
                </a:cubicBezTo>
                <a:cubicBezTo>
                  <a:pt x="221302" y="61772"/>
                  <a:pt x="219997" y="60941"/>
                  <a:pt x="218811" y="62602"/>
                </a:cubicBezTo>
                <a:cubicBezTo>
                  <a:pt x="217625" y="64262"/>
                  <a:pt x="216321" y="64618"/>
                  <a:pt x="214898" y="63669"/>
                </a:cubicBezTo>
                <a:cubicBezTo>
                  <a:pt x="213949" y="62720"/>
                  <a:pt x="213830" y="61297"/>
                  <a:pt x="214542" y="59400"/>
                </a:cubicBezTo>
                <a:cubicBezTo>
                  <a:pt x="215254" y="57502"/>
                  <a:pt x="215847" y="56079"/>
                  <a:pt x="216321" y="55130"/>
                </a:cubicBezTo>
                <a:cubicBezTo>
                  <a:pt x="216321" y="57502"/>
                  <a:pt x="217270" y="58688"/>
                  <a:pt x="219167" y="58688"/>
                </a:cubicBezTo>
                <a:cubicBezTo>
                  <a:pt x="219642" y="55842"/>
                  <a:pt x="219523" y="54300"/>
                  <a:pt x="218811" y="54063"/>
                </a:cubicBezTo>
                <a:cubicBezTo>
                  <a:pt x="218100" y="53826"/>
                  <a:pt x="217270" y="53470"/>
                  <a:pt x="216321" y="52995"/>
                </a:cubicBezTo>
                <a:cubicBezTo>
                  <a:pt x="217744" y="51572"/>
                  <a:pt x="218456" y="48726"/>
                  <a:pt x="218456" y="44456"/>
                </a:cubicBezTo>
                <a:close/>
                <a:moveTo>
                  <a:pt x="181453" y="43745"/>
                </a:moveTo>
                <a:cubicBezTo>
                  <a:pt x="180979" y="46591"/>
                  <a:pt x="180267" y="48844"/>
                  <a:pt x="179318" y="50505"/>
                </a:cubicBezTo>
                <a:cubicBezTo>
                  <a:pt x="178370" y="52165"/>
                  <a:pt x="178370" y="54419"/>
                  <a:pt x="179318" y="57265"/>
                </a:cubicBezTo>
                <a:cubicBezTo>
                  <a:pt x="180267" y="57265"/>
                  <a:pt x="180979" y="56909"/>
                  <a:pt x="181453" y="56197"/>
                </a:cubicBezTo>
                <a:cubicBezTo>
                  <a:pt x="181928" y="55486"/>
                  <a:pt x="182876" y="55130"/>
                  <a:pt x="184300" y="55130"/>
                </a:cubicBezTo>
                <a:cubicBezTo>
                  <a:pt x="184774" y="53707"/>
                  <a:pt x="185011" y="52047"/>
                  <a:pt x="185011" y="50149"/>
                </a:cubicBezTo>
                <a:cubicBezTo>
                  <a:pt x="185011" y="48251"/>
                  <a:pt x="185486" y="46828"/>
                  <a:pt x="186434" y="45880"/>
                </a:cubicBezTo>
                <a:cubicBezTo>
                  <a:pt x="185960" y="43982"/>
                  <a:pt x="185367" y="43389"/>
                  <a:pt x="184655" y="44101"/>
                </a:cubicBezTo>
                <a:cubicBezTo>
                  <a:pt x="183944" y="44812"/>
                  <a:pt x="182876" y="44694"/>
                  <a:pt x="181453" y="43745"/>
                </a:cubicBezTo>
                <a:close/>
                <a:moveTo>
                  <a:pt x="358638" y="42322"/>
                </a:moveTo>
                <a:cubicBezTo>
                  <a:pt x="358638" y="44219"/>
                  <a:pt x="358994" y="45405"/>
                  <a:pt x="359705" y="45880"/>
                </a:cubicBezTo>
                <a:cubicBezTo>
                  <a:pt x="360417" y="46354"/>
                  <a:pt x="360535" y="47540"/>
                  <a:pt x="360061" y="49437"/>
                </a:cubicBezTo>
                <a:cubicBezTo>
                  <a:pt x="359112" y="50386"/>
                  <a:pt x="357926" y="50861"/>
                  <a:pt x="356503" y="50861"/>
                </a:cubicBezTo>
                <a:cubicBezTo>
                  <a:pt x="355080" y="50861"/>
                  <a:pt x="354843" y="49675"/>
                  <a:pt x="355791" y="47303"/>
                </a:cubicBezTo>
                <a:cubicBezTo>
                  <a:pt x="356740" y="47303"/>
                  <a:pt x="357215" y="47540"/>
                  <a:pt x="357215" y="48014"/>
                </a:cubicBezTo>
                <a:cubicBezTo>
                  <a:pt x="357215" y="48489"/>
                  <a:pt x="357452" y="48963"/>
                  <a:pt x="357926" y="49437"/>
                </a:cubicBezTo>
                <a:cubicBezTo>
                  <a:pt x="358401" y="48489"/>
                  <a:pt x="358401" y="47065"/>
                  <a:pt x="357926" y="45168"/>
                </a:cubicBezTo>
                <a:cubicBezTo>
                  <a:pt x="357452" y="43270"/>
                  <a:pt x="357689" y="42322"/>
                  <a:pt x="358638" y="42322"/>
                </a:cubicBezTo>
                <a:close/>
                <a:moveTo>
                  <a:pt x="250477" y="41610"/>
                </a:moveTo>
                <a:cubicBezTo>
                  <a:pt x="250477" y="42559"/>
                  <a:pt x="250714" y="43270"/>
                  <a:pt x="251189" y="43745"/>
                </a:cubicBezTo>
                <a:cubicBezTo>
                  <a:pt x="251663" y="44219"/>
                  <a:pt x="251900" y="44931"/>
                  <a:pt x="251900" y="45880"/>
                </a:cubicBezTo>
                <a:cubicBezTo>
                  <a:pt x="250951" y="45880"/>
                  <a:pt x="250358" y="46117"/>
                  <a:pt x="250121" y="46591"/>
                </a:cubicBezTo>
                <a:cubicBezTo>
                  <a:pt x="249884" y="47065"/>
                  <a:pt x="249291" y="47303"/>
                  <a:pt x="248342" y="47303"/>
                </a:cubicBezTo>
                <a:cubicBezTo>
                  <a:pt x="248342" y="44456"/>
                  <a:pt x="249054" y="42559"/>
                  <a:pt x="250477" y="41610"/>
                </a:cubicBezTo>
                <a:close/>
                <a:moveTo>
                  <a:pt x="120257" y="38764"/>
                </a:moveTo>
                <a:cubicBezTo>
                  <a:pt x="119308" y="39238"/>
                  <a:pt x="118715" y="40187"/>
                  <a:pt x="118478" y="41610"/>
                </a:cubicBezTo>
                <a:cubicBezTo>
                  <a:pt x="118241" y="43033"/>
                  <a:pt x="117648" y="43982"/>
                  <a:pt x="116699" y="44456"/>
                </a:cubicBezTo>
                <a:cubicBezTo>
                  <a:pt x="117648" y="46354"/>
                  <a:pt x="118597" y="46354"/>
                  <a:pt x="119545" y="44456"/>
                </a:cubicBezTo>
                <a:cubicBezTo>
                  <a:pt x="120494" y="42559"/>
                  <a:pt x="120731" y="40661"/>
                  <a:pt x="120257" y="38764"/>
                </a:cubicBezTo>
                <a:close/>
                <a:moveTo>
                  <a:pt x="158683" y="36629"/>
                </a:moveTo>
                <a:cubicBezTo>
                  <a:pt x="156785" y="35680"/>
                  <a:pt x="154532" y="36392"/>
                  <a:pt x="151922" y="38764"/>
                </a:cubicBezTo>
                <a:cubicBezTo>
                  <a:pt x="149313" y="41136"/>
                  <a:pt x="147297" y="43033"/>
                  <a:pt x="145874" y="44456"/>
                </a:cubicBezTo>
                <a:cubicBezTo>
                  <a:pt x="146823" y="45405"/>
                  <a:pt x="147772" y="45761"/>
                  <a:pt x="148720" y="45524"/>
                </a:cubicBezTo>
                <a:cubicBezTo>
                  <a:pt x="149669" y="45287"/>
                  <a:pt x="150381" y="43982"/>
                  <a:pt x="150855" y="41610"/>
                </a:cubicBezTo>
                <a:cubicBezTo>
                  <a:pt x="151804" y="40661"/>
                  <a:pt x="152397" y="40898"/>
                  <a:pt x="152634" y="42322"/>
                </a:cubicBezTo>
                <a:cubicBezTo>
                  <a:pt x="152871" y="43745"/>
                  <a:pt x="153464" y="44219"/>
                  <a:pt x="154413" y="43745"/>
                </a:cubicBezTo>
                <a:cubicBezTo>
                  <a:pt x="155362" y="42796"/>
                  <a:pt x="156073" y="41610"/>
                  <a:pt x="156548" y="40187"/>
                </a:cubicBezTo>
                <a:cubicBezTo>
                  <a:pt x="157022" y="38764"/>
                  <a:pt x="157734" y="37578"/>
                  <a:pt x="158683" y="36629"/>
                </a:cubicBezTo>
                <a:close/>
                <a:moveTo>
                  <a:pt x="323770" y="35917"/>
                </a:moveTo>
                <a:cubicBezTo>
                  <a:pt x="323296" y="38289"/>
                  <a:pt x="323296" y="40068"/>
                  <a:pt x="323770" y="41254"/>
                </a:cubicBezTo>
                <a:cubicBezTo>
                  <a:pt x="324245" y="42440"/>
                  <a:pt x="324719" y="43982"/>
                  <a:pt x="325193" y="45880"/>
                </a:cubicBezTo>
                <a:cubicBezTo>
                  <a:pt x="323296" y="45880"/>
                  <a:pt x="322347" y="46828"/>
                  <a:pt x="322347" y="48726"/>
                </a:cubicBezTo>
                <a:cubicBezTo>
                  <a:pt x="324245" y="48726"/>
                  <a:pt x="325786" y="50149"/>
                  <a:pt x="326972" y="52995"/>
                </a:cubicBezTo>
                <a:cubicBezTo>
                  <a:pt x="328158" y="55842"/>
                  <a:pt x="328514" y="58214"/>
                  <a:pt x="328040" y="60111"/>
                </a:cubicBezTo>
                <a:cubicBezTo>
                  <a:pt x="328040" y="58688"/>
                  <a:pt x="327921" y="57976"/>
                  <a:pt x="327684" y="57976"/>
                </a:cubicBezTo>
                <a:cubicBezTo>
                  <a:pt x="327447" y="57976"/>
                  <a:pt x="327091" y="58214"/>
                  <a:pt x="326616" y="58688"/>
                </a:cubicBezTo>
                <a:cubicBezTo>
                  <a:pt x="326142" y="59162"/>
                  <a:pt x="325668" y="59518"/>
                  <a:pt x="325193" y="59755"/>
                </a:cubicBezTo>
                <a:cubicBezTo>
                  <a:pt x="324719" y="59993"/>
                  <a:pt x="324245" y="59637"/>
                  <a:pt x="323770" y="58688"/>
                </a:cubicBezTo>
                <a:cubicBezTo>
                  <a:pt x="323770" y="55842"/>
                  <a:pt x="323889" y="54181"/>
                  <a:pt x="324126" y="53707"/>
                </a:cubicBezTo>
                <a:cubicBezTo>
                  <a:pt x="324363" y="53233"/>
                  <a:pt x="323296" y="53470"/>
                  <a:pt x="320924" y="54419"/>
                </a:cubicBezTo>
                <a:cubicBezTo>
                  <a:pt x="321873" y="50623"/>
                  <a:pt x="322228" y="47184"/>
                  <a:pt x="321991" y="44101"/>
                </a:cubicBezTo>
                <a:cubicBezTo>
                  <a:pt x="321754" y="41017"/>
                  <a:pt x="322347" y="38289"/>
                  <a:pt x="323770" y="35917"/>
                </a:cubicBezTo>
                <a:close/>
                <a:moveTo>
                  <a:pt x="441893" y="34494"/>
                </a:moveTo>
                <a:lnTo>
                  <a:pt x="442572" y="36269"/>
                </a:lnTo>
                <a:lnTo>
                  <a:pt x="442572" y="34890"/>
                </a:lnTo>
                <a:close/>
                <a:moveTo>
                  <a:pt x="335155" y="33071"/>
                </a:moveTo>
                <a:cubicBezTo>
                  <a:pt x="337527" y="33071"/>
                  <a:pt x="338476" y="34257"/>
                  <a:pt x="338002" y="36629"/>
                </a:cubicBezTo>
                <a:cubicBezTo>
                  <a:pt x="337527" y="39001"/>
                  <a:pt x="337765" y="40898"/>
                  <a:pt x="338713" y="42322"/>
                </a:cubicBezTo>
                <a:cubicBezTo>
                  <a:pt x="337290" y="42322"/>
                  <a:pt x="336697" y="41136"/>
                  <a:pt x="336934" y="38764"/>
                </a:cubicBezTo>
                <a:cubicBezTo>
                  <a:pt x="337172" y="36392"/>
                  <a:pt x="336341" y="35443"/>
                  <a:pt x="334444" y="35917"/>
                </a:cubicBezTo>
                <a:cubicBezTo>
                  <a:pt x="335393" y="34969"/>
                  <a:pt x="335630" y="34020"/>
                  <a:pt x="335155" y="33071"/>
                </a:cubicBezTo>
                <a:close/>
                <a:moveTo>
                  <a:pt x="347252" y="30936"/>
                </a:moveTo>
                <a:cubicBezTo>
                  <a:pt x="347727" y="34731"/>
                  <a:pt x="348557" y="38052"/>
                  <a:pt x="349743" y="40898"/>
                </a:cubicBezTo>
                <a:cubicBezTo>
                  <a:pt x="350929" y="43745"/>
                  <a:pt x="351759" y="47065"/>
                  <a:pt x="352233" y="50861"/>
                </a:cubicBezTo>
                <a:cubicBezTo>
                  <a:pt x="349862" y="52284"/>
                  <a:pt x="348201" y="50268"/>
                  <a:pt x="347252" y="44812"/>
                </a:cubicBezTo>
                <a:cubicBezTo>
                  <a:pt x="346304" y="39357"/>
                  <a:pt x="346304" y="34731"/>
                  <a:pt x="347252" y="30936"/>
                </a:cubicBezTo>
                <a:close/>
                <a:moveTo>
                  <a:pt x="267555" y="29513"/>
                </a:moveTo>
                <a:cubicBezTo>
                  <a:pt x="267555" y="30936"/>
                  <a:pt x="267911" y="31885"/>
                  <a:pt x="268622" y="32359"/>
                </a:cubicBezTo>
                <a:cubicBezTo>
                  <a:pt x="269334" y="32834"/>
                  <a:pt x="269453" y="34020"/>
                  <a:pt x="268978" y="35917"/>
                </a:cubicBezTo>
                <a:cubicBezTo>
                  <a:pt x="268029" y="35443"/>
                  <a:pt x="267081" y="35680"/>
                  <a:pt x="266132" y="36629"/>
                </a:cubicBezTo>
                <a:cubicBezTo>
                  <a:pt x="266606" y="35680"/>
                  <a:pt x="266725" y="34494"/>
                  <a:pt x="266488" y="33071"/>
                </a:cubicBezTo>
                <a:cubicBezTo>
                  <a:pt x="266250" y="31648"/>
                  <a:pt x="266606" y="30462"/>
                  <a:pt x="267555" y="29513"/>
                </a:cubicBezTo>
                <a:close/>
                <a:moveTo>
                  <a:pt x="165798" y="25955"/>
                </a:moveTo>
                <a:cubicBezTo>
                  <a:pt x="164375" y="25955"/>
                  <a:pt x="163545" y="26667"/>
                  <a:pt x="163308" y="28090"/>
                </a:cubicBezTo>
                <a:cubicBezTo>
                  <a:pt x="163071" y="29513"/>
                  <a:pt x="162952" y="30936"/>
                  <a:pt x="162952" y="32359"/>
                </a:cubicBezTo>
                <a:cubicBezTo>
                  <a:pt x="162952" y="33783"/>
                  <a:pt x="162833" y="34969"/>
                  <a:pt x="162596" y="35917"/>
                </a:cubicBezTo>
                <a:cubicBezTo>
                  <a:pt x="162359" y="36866"/>
                  <a:pt x="161292" y="37103"/>
                  <a:pt x="159394" y="36629"/>
                </a:cubicBezTo>
                <a:cubicBezTo>
                  <a:pt x="160343" y="39001"/>
                  <a:pt x="161292" y="39357"/>
                  <a:pt x="162240" y="37696"/>
                </a:cubicBezTo>
                <a:cubicBezTo>
                  <a:pt x="163189" y="36036"/>
                  <a:pt x="164375" y="36155"/>
                  <a:pt x="165798" y="38052"/>
                </a:cubicBezTo>
                <a:cubicBezTo>
                  <a:pt x="166747" y="35680"/>
                  <a:pt x="166984" y="33783"/>
                  <a:pt x="166510" y="32359"/>
                </a:cubicBezTo>
                <a:cubicBezTo>
                  <a:pt x="166036" y="30936"/>
                  <a:pt x="165798" y="28801"/>
                  <a:pt x="165798" y="25955"/>
                </a:cubicBezTo>
                <a:close/>
                <a:moveTo>
                  <a:pt x="291749" y="23820"/>
                </a:moveTo>
                <a:cubicBezTo>
                  <a:pt x="291749" y="26667"/>
                  <a:pt x="291274" y="29039"/>
                  <a:pt x="290326" y="30936"/>
                </a:cubicBezTo>
                <a:cubicBezTo>
                  <a:pt x="290326" y="29987"/>
                  <a:pt x="290088" y="29157"/>
                  <a:pt x="289614" y="28446"/>
                </a:cubicBezTo>
                <a:cubicBezTo>
                  <a:pt x="289140" y="27734"/>
                  <a:pt x="289140" y="26904"/>
                  <a:pt x="289614" y="25955"/>
                </a:cubicBezTo>
                <a:cubicBezTo>
                  <a:pt x="289614" y="25955"/>
                  <a:pt x="290326" y="25244"/>
                  <a:pt x="291749" y="23820"/>
                </a:cubicBezTo>
                <a:close/>
                <a:moveTo>
                  <a:pt x="236957" y="22397"/>
                </a:moveTo>
                <a:cubicBezTo>
                  <a:pt x="236957" y="25718"/>
                  <a:pt x="236364" y="30225"/>
                  <a:pt x="235178" y="35917"/>
                </a:cubicBezTo>
                <a:cubicBezTo>
                  <a:pt x="233992" y="41610"/>
                  <a:pt x="232925" y="44931"/>
                  <a:pt x="231976" y="45880"/>
                </a:cubicBezTo>
                <a:cubicBezTo>
                  <a:pt x="231976" y="42559"/>
                  <a:pt x="232213" y="38408"/>
                  <a:pt x="232687" y="33427"/>
                </a:cubicBezTo>
                <a:cubicBezTo>
                  <a:pt x="233162" y="28446"/>
                  <a:pt x="234585" y="24769"/>
                  <a:pt x="236957" y="22397"/>
                </a:cubicBezTo>
                <a:close/>
                <a:moveTo>
                  <a:pt x="338713" y="19551"/>
                </a:moveTo>
                <a:cubicBezTo>
                  <a:pt x="340137" y="19076"/>
                  <a:pt x="340967" y="19551"/>
                  <a:pt x="341204" y="20974"/>
                </a:cubicBezTo>
                <a:cubicBezTo>
                  <a:pt x="341441" y="22397"/>
                  <a:pt x="342509" y="22634"/>
                  <a:pt x="344406" y="21686"/>
                </a:cubicBezTo>
                <a:cubicBezTo>
                  <a:pt x="342983" y="23583"/>
                  <a:pt x="342271" y="25837"/>
                  <a:pt x="342271" y="28446"/>
                </a:cubicBezTo>
                <a:cubicBezTo>
                  <a:pt x="342271" y="31055"/>
                  <a:pt x="342627" y="33783"/>
                  <a:pt x="343339" y="36629"/>
                </a:cubicBezTo>
                <a:cubicBezTo>
                  <a:pt x="344050" y="39475"/>
                  <a:pt x="344643" y="42203"/>
                  <a:pt x="345118" y="44812"/>
                </a:cubicBezTo>
                <a:cubicBezTo>
                  <a:pt x="345592" y="47421"/>
                  <a:pt x="345118" y="49675"/>
                  <a:pt x="343694" y="51572"/>
                </a:cubicBezTo>
                <a:cubicBezTo>
                  <a:pt x="341323" y="47303"/>
                  <a:pt x="340137" y="42084"/>
                  <a:pt x="340137" y="35917"/>
                </a:cubicBezTo>
                <a:cubicBezTo>
                  <a:pt x="340137" y="29750"/>
                  <a:pt x="339662" y="24295"/>
                  <a:pt x="338713" y="19551"/>
                </a:cubicBezTo>
                <a:close/>
                <a:moveTo>
                  <a:pt x="252612" y="16705"/>
                </a:moveTo>
                <a:cubicBezTo>
                  <a:pt x="254509" y="17179"/>
                  <a:pt x="255814" y="18246"/>
                  <a:pt x="256525" y="19907"/>
                </a:cubicBezTo>
                <a:cubicBezTo>
                  <a:pt x="257237" y="21567"/>
                  <a:pt x="257830" y="23465"/>
                  <a:pt x="258304" y="25599"/>
                </a:cubicBezTo>
                <a:cubicBezTo>
                  <a:pt x="258779" y="27734"/>
                  <a:pt x="259135" y="29987"/>
                  <a:pt x="259372" y="32359"/>
                </a:cubicBezTo>
                <a:cubicBezTo>
                  <a:pt x="259609" y="34731"/>
                  <a:pt x="260202" y="36866"/>
                  <a:pt x="261151" y="38764"/>
                </a:cubicBezTo>
                <a:cubicBezTo>
                  <a:pt x="258304" y="38289"/>
                  <a:pt x="256525" y="36510"/>
                  <a:pt x="255814" y="33427"/>
                </a:cubicBezTo>
                <a:cubicBezTo>
                  <a:pt x="255102" y="30343"/>
                  <a:pt x="255221" y="26667"/>
                  <a:pt x="256170" y="22397"/>
                </a:cubicBezTo>
                <a:cubicBezTo>
                  <a:pt x="255221" y="21923"/>
                  <a:pt x="254509" y="22160"/>
                  <a:pt x="254035" y="23109"/>
                </a:cubicBezTo>
                <a:cubicBezTo>
                  <a:pt x="253560" y="24058"/>
                  <a:pt x="252849" y="24295"/>
                  <a:pt x="251900" y="23820"/>
                </a:cubicBezTo>
                <a:cubicBezTo>
                  <a:pt x="251900" y="20025"/>
                  <a:pt x="252137" y="17653"/>
                  <a:pt x="252612" y="16705"/>
                </a:cubicBezTo>
                <a:close/>
                <a:moveTo>
                  <a:pt x="204936" y="15993"/>
                </a:moveTo>
                <a:cubicBezTo>
                  <a:pt x="205884" y="15993"/>
                  <a:pt x="206596" y="16230"/>
                  <a:pt x="207070" y="16705"/>
                </a:cubicBezTo>
                <a:cubicBezTo>
                  <a:pt x="207545" y="17179"/>
                  <a:pt x="208256" y="16942"/>
                  <a:pt x="209205" y="15993"/>
                </a:cubicBezTo>
                <a:cubicBezTo>
                  <a:pt x="213000" y="21211"/>
                  <a:pt x="214186" y="28446"/>
                  <a:pt x="212763" y="37696"/>
                </a:cubicBezTo>
                <a:cubicBezTo>
                  <a:pt x="211340" y="46947"/>
                  <a:pt x="210628" y="54419"/>
                  <a:pt x="210628" y="60111"/>
                </a:cubicBezTo>
                <a:cubicBezTo>
                  <a:pt x="208731" y="59637"/>
                  <a:pt x="207070" y="60348"/>
                  <a:pt x="205647" y="62246"/>
                </a:cubicBezTo>
                <a:cubicBezTo>
                  <a:pt x="205647" y="61297"/>
                  <a:pt x="206003" y="59637"/>
                  <a:pt x="206714" y="57265"/>
                </a:cubicBezTo>
                <a:cubicBezTo>
                  <a:pt x="207426" y="54893"/>
                  <a:pt x="208138" y="52284"/>
                  <a:pt x="208849" y="49437"/>
                </a:cubicBezTo>
                <a:cubicBezTo>
                  <a:pt x="209561" y="46591"/>
                  <a:pt x="209917" y="43982"/>
                  <a:pt x="209917" y="41610"/>
                </a:cubicBezTo>
                <a:cubicBezTo>
                  <a:pt x="209917" y="39238"/>
                  <a:pt x="209205" y="37340"/>
                  <a:pt x="207782" y="35917"/>
                </a:cubicBezTo>
                <a:lnTo>
                  <a:pt x="203140" y="45863"/>
                </a:lnTo>
                <a:lnTo>
                  <a:pt x="203868" y="41254"/>
                </a:lnTo>
                <a:cubicBezTo>
                  <a:pt x="205529" y="35799"/>
                  <a:pt x="206833" y="31173"/>
                  <a:pt x="207782" y="27378"/>
                </a:cubicBezTo>
                <a:cubicBezTo>
                  <a:pt x="206359" y="31173"/>
                  <a:pt x="204224" y="31411"/>
                  <a:pt x="201378" y="28090"/>
                </a:cubicBezTo>
                <a:cubicBezTo>
                  <a:pt x="200903" y="29513"/>
                  <a:pt x="200429" y="31055"/>
                  <a:pt x="199954" y="32715"/>
                </a:cubicBezTo>
                <a:cubicBezTo>
                  <a:pt x="199480" y="34376"/>
                  <a:pt x="199480" y="36392"/>
                  <a:pt x="199954" y="38764"/>
                </a:cubicBezTo>
                <a:cubicBezTo>
                  <a:pt x="198057" y="39238"/>
                  <a:pt x="196871" y="39119"/>
                  <a:pt x="196397" y="38408"/>
                </a:cubicBezTo>
                <a:cubicBezTo>
                  <a:pt x="195922" y="37696"/>
                  <a:pt x="195211" y="37815"/>
                  <a:pt x="194262" y="38764"/>
                </a:cubicBezTo>
                <a:cubicBezTo>
                  <a:pt x="195211" y="34020"/>
                  <a:pt x="196634" y="29869"/>
                  <a:pt x="198531" y="26311"/>
                </a:cubicBezTo>
                <a:cubicBezTo>
                  <a:pt x="200429" y="22753"/>
                  <a:pt x="202564" y="19314"/>
                  <a:pt x="204936" y="15993"/>
                </a:cubicBezTo>
                <a:close/>
                <a:moveTo>
                  <a:pt x="228418" y="14570"/>
                </a:moveTo>
                <a:cubicBezTo>
                  <a:pt x="227943" y="21686"/>
                  <a:pt x="228062" y="27734"/>
                  <a:pt x="228774" y="32715"/>
                </a:cubicBezTo>
                <a:cubicBezTo>
                  <a:pt x="229485" y="37696"/>
                  <a:pt x="228655" y="42084"/>
                  <a:pt x="226283" y="45880"/>
                </a:cubicBezTo>
                <a:cubicBezTo>
                  <a:pt x="227706" y="39712"/>
                  <a:pt x="227943" y="34138"/>
                  <a:pt x="226995" y="29157"/>
                </a:cubicBezTo>
                <a:cubicBezTo>
                  <a:pt x="226046" y="24176"/>
                  <a:pt x="226520" y="19314"/>
                  <a:pt x="228418" y="14570"/>
                </a:cubicBezTo>
                <a:close/>
                <a:moveTo>
                  <a:pt x="156904" y="14570"/>
                </a:moveTo>
                <a:cubicBezTo>
                  <a:pt x="155243" y="15519"/>
                  <a:pt x="154650" y="17179"/>
                  <a:pt x="155125" y="19551"/>
                </a:cubicBezTo>
                <a:cubicBezTo>
                  <a:pt x="157022" y="19551"/>
                  <a:pt x="158208" y="18958"/>
                  <a:pt x="158683" y="17772"/>
                </a:cubicBezTo>
                <a:cubicBezTo>
                  <a:pt x="159157" y="16586"/>
                  <a:pt x="159868" y="15519"/>
                  <a:pt x="160817" y="14570"/>
                </a:cubicBezTo>
                <a:cubicBezTo>
                  <a:pt x="159868" y="13621"/>
                  <a:pt x="158564" y="13621"/>
                  <a:pt x="156904" y="14570"/>
                </a:cubicBezTo>
                <a:close/>
                <a:moveTo>
                  <a:pt x="314520" y="13147"/>
                </a:moveTo>
                <a:cubicBezTo>
                  <a:pt x="315468" y="14570"/>
                  <a:pt x="315824" y="16349"/>
                  <a:pt x="315587" y="18483"/>
                </a:cubicBezTo>
                <a:cubicBezTo>
                  <a:pt x="315350" y="20618"/>
                  <a:pt x="314757" y="21923"/>
                  <a:pt x="313808" y="22397"/>
                </a:cubicBezTo>
                <a:cubicBezTo>
                  <a:pt x="313334" y="21448"/>
                  <a:pt x="312978" y="19788"/>
                  <a:pt x="312741" y="17416"/>
                </a:cubicBezTo>
                <a:cubicBezTo>
                  <a:pt x="312503" y="15044"/>
                  <a:pt x="313096" y="13621"/>
                  <a:pt x="314520" y="13147"/>
                </a:cubicBezTo>
                <a:close/>
                <a:moveTo>
                  <a:pt x="247631" y="13147"/>
                </a:moveTo>
                <a:cubicBezTo>
                  <a:pt x="250003" y="13621"/>
                  <a:pt x="250951" y="15163"/>
                  <a:pt x="250477" y="17772"/>
                </a:cubicBezTo>
                <a:cubicBezTo>
                  <a:pt x="250003" y="20381"/>
                  <a:pt x="249765" y="23109"/>
                  <a:pt x="249765" y="25955"/>
                </a:cubicBezTo>
                <a:cubicBezTo>
                  <a:pt x="247393" y="25481"/>
                  <a:pt x="246326" y="23939"/>
                  <a:pt x="246563" y="21330"/>
                </a:cubicBezTo>
                <a:cubicBezTo>
                  <a:pt x="246800" y="18721"/>
                  <a:pt x="247156" y="15993"/>
                  <a:pt x="247631" y="13147"/>
                </a:cubicBezTo>
                <a:close/>
                <a:moveTo>
                  <a:pt x="162240" y="13147"/>
                </a:moveTo>
                <a:cubicBezTo>
                  <a:pt x="162240" y="14570"/>
                  <a:pt x="162359" y="15519"/>
                  <a:pt x="162596" y="15993"/>
                </a:cubicBezTo>
                <a:cubicBezTo>
                  <a:pt x="162833" y="16467"/>
                  <a:pt x="163189" y="17179"/>
                  <a:pt x="163664" y="18128"/>
                </a:cubicBezTo>
                <a:cubicBezTo>
                  <a:pt x="164612" y="18128"/>
                  <a:pt x="165087" y="16467"/>
                  <a:pt x="165087" y="13147"/>
                </a:cubicBezTo>
                <a:close/>
                <a:moveTo>
                  <a:pt x="325193" y="12435"/>
                </a:moveTo>
                <a:cubicBezTo>
                  <a:pt x="324245" y="16705"/>
                  <a:pt x="324245" y="20262"/>
                  <a:pt x="325193" y="23109"/>
                </a:cubicBezTo>
                <a:cubicBezTo>
                  <a:pt x="326142" y="25955"/>
                  <a:pt x="326379" y="28564"/>
                  <a:pt x="325905" y="30936"/>
                </a:cubicBezTo>
                <a:cubicBezTo>
                  <a:pt x="325905" y="29987"/>
                  <a:pt x="325786" y="29750"/>
                  <a:pt x="325549" y="30225"/>
                </a:cubicBezTo>
                <a:cubicBezTo>
                  <a:pt x="325312" y="30699"/>
                  <a:pt x="324719" y="30936"/>
                  <a:pt x="323770" y="30936"/>
                </a:cubicBezTo>
                <a:cubicBezTo>
                  <a:pt x="323296" y="28090"/>
                  <a:pt x="323059" y="24888"/>
                  <a:pt x="323059" y="21330"/>
                </a:cubicBezTo>
                <a:cubicBezTo>
                  <a:pt x="323059" y="17772"/>
                  <a:pt x="323770" y="14807"/>
                  <a:pt x="325193" y="12435"/>
                </a:cubicBezTo>
                <a:close/>
                <a:moveTo>
                  <a:pt x="360773" y="11012"/>
                </a:moveTo>
                <a:cubicBezTo>
                  <a:pt x="361247" y="12909"/>
                  <a:pt x="361603" y="13147"/>
                  <a:pt x="361840" y="11723"/>
                </a:cubicBezTo>
                <a:cubicBezTo>
                  <a:pt x="362077" y="10300"/>
                  <a:pt x="362670" y="10063"/>
                  <a:pt x="363619" y="11012"/>
                </a:cubicBezTo>
                <a:cubicBezTo>
                  <a:pt x="365516" y="16230"/>
                  <a:pt x="365635" y="21567"/>
                  <a:pt x="363975" y="27023"/>
                </a:cubicBezTo>
                <a:cubicBezTo>
                  <a:pt x="362314" y="32478"/>
                  <a:pt x="361959" y="37815"/>
                  <a:pt x="362907" y="43033"/>
                </a:cubicBezTo>
                <a:cubicBezTo>
                  <a:pt x="361959" y="38289"/>
                  <a:pt x="360773" y="33071"/>
                  <a:pt x="359349" y="27378"/>
                </a:cubicBezTo>
                <a:cubicBezTo>
                  <a:pt x="357926" y="21686"/>
                  <a:pt x="358401" y="16230"/>
                  <a:pt x="360773" y="11012"/>
                </a:cubicBezTo>
                <a:close/>
                <a:moveTo>
                  <a:pt x="439047" y="5319"/>
                </a:moveTo>
                <a:cubicBezTo>
                  <a:pt x="439521" y="7691"/>
                  <a:pt x="439877" y="10182"/>
                  <a:pt x="440114" y="12791"/>
                </a:cubicBezTo>
                <a:lnTo>
                  <a:pt x="442572" y="14802"/>
                </a:lnTo>
                <a:lnTo>
                  <a:pt x="442572" y="12873"/>
                </a:lnTo>
                <a:close/>
                <a:moveTo>
                  <a:pt x="351522" y="3896"/>
                </a:moveTo>
                <a:lnTo>
                  <a:pt x="357215" y="3896"/>
                </a:lnTo>
                <a:cubicBezTo>
                  <a:pt x="357215" y="6268"/>
                  <a:pt x="357452" y="7454"/>
                  <a:pt x="357926" y="7454"/>
                </a:cubicBezTo>
                <a:cubicBezTo>
                  <a:pt x="358401" y="6980"/>
                  <a:pt x="358519" y="6505"/>
                  <a:pt x="358282" y="6031"/>
                </a:cubicBezTo>
                <a:cubicBezTo>
                  <a:pt x="358045" y="5556"/>
                  <a:pt x="358163" y="5319"/>
                  <a:pt x="358638" y="5319"/>
                </a:cubicBezTo>
                <a:cubicBezTo>
                  <a:pt x="358638" y="6268"/>
                  <a:pt x="358756" y="7454"/>
                  <a:pt x="358994" y="8877"/>
                </a:cubicBezTo>
                <a:cubicBezTo>
                  <a:pt x="359231" y="10300"/>
                  <a:pt x="358875" y="11012"/>
                  <a:pt x="357926" y="11012"/>
                </a:cubicBezTo>
                <a:cubicBezTo>
                  <a:pt x="356503" y="8640"/>
                  <a:pt x="355317" y="7454"/>
                  <a:pt x="354368" y="7454"/>
                </a:cubicBezTo>
                <a:cubicBezTo>
                  <a:pt x="355317" y="11249"/>
                  <a:pt x="355317" y="14926"/>
                  <a:pt x="354368" y="18483"/>
                </a:cubicBezTo>
                <a:cubicBezTo>
                  <a:pt x="353419" y="22041"/>
                  <a:pt x="352471" y="25006"/>
                  <a:pt x="351522" y="27378"/>
                </a:cubicBezTo>
                <a:cubicBezTo>
                  <a:pt x="352945" y="26430"/>
                  <a:pt x="353657" y="26904"/>
                  <a:pt x="353657" y="28801"/>
                </a:cubicBezTo>
                <a:cubicBezTo>
                  <a:pt x="353657" y="30699"/>
                  <a:pt x="353894" y="32122"/>
                  <a:pt x="354368" y="33071"/>
                </a:cubicBezTo>
                <a:cubicBezTo>
                  <a:pt x="351996" y="34020"/>
                  <a:pt x="350692" y="33545"/>
                  <a:pt x="350455" y="31648"/>
                </a:cubicBezTo>
                <a:cubicBezTo>
                  <a:pt x="350217" y="29750"/>
                  <a:pt x="349862" y="27853"/>
                  <a:pt x="349387" y="25955"/>
                </a:cubicBezTo>
                <a:cubicBezTo>
                  <a:pt x="351759" y="23583"/>
                  <a:pt x="352589" y="20618"/>
                  <a:pt x="351878" y="17060"/>
                </a:cubicBezTo>
                <a:cubicBezTo>
                  <a:pt x="351166" y="13502"/>
                  <a:pt x="351048" y="9114"/>
                  <a:pt x="351522" y="3896"/>
                </a:cubicBezTo>
                <a:close/>
                <a:moveTo>
                  <a:pt x="185011" y="3896"/>
                </a:moveTo>
                <a:cubicBezTo>
                  <a:pt x="184062" y="3896"/>
                  <a:pt x="183232" y="5082"/>
                  <a:pt x="182521" y="7454"/>
                </a:cubicBezTo>
                <a:cubicBezTo>
                  <a:pt x="181809" y="9826"/>
                  <a:pt x="182639" y="10537"/>
                  <a:pt x="185011" y="9589"/>
                </a:cubicBezTo>
                <a:close/>
                <a:moveTo>
                  <a:pt x="164464" y="3007"/>
                </a:moveTo>
                <a:lnTo>
                  <a:pt x="164747" y="3497"/>
                </a:lnTo>
                <a:lnTo>
                  <a:pt x="163902" y="3784"/>
                </a:lnTo>
                <a:close/>
                <a:moveTo>
                  <a:pt x="270401" y="1761"/>
                </a:moveTo>
                <a:cubicBezTo>
                  <a:pt x="272299" y="2236"/>
                  <a:pt x="274196" y="2236"/>
                  <a:pt x="276094" y="1761"/>
                </a:cubicBezTo>
                <a:cubicBezTo>
                  <a:pt x="276568" y="2710"/>
                  <a:pt x="276806" y="4608"/>
                  <a:pt x="276806" y="7454"/>
                </a:cubicBezTo>
                <a:cubicBezTo>
                  <a:pt x="275857" y="7928"/>
                  <a:pt x="275382" y="7810"/>
                  <a:pt x="275382" y="7098"/>
                </a:cubicBezTo>
                <a:cubicBezTo>
                  <a:pt x="275382" y="6387"/>
                  <a:pt x="275145" y="5794"/>
                  <a:pt x="274671" y="5319"/>
                </a:cubicBezTo>
                <a:cubicBezTo>
                  <a:pt x="274671" y="6268"/>
                  <a:pt x="274196" y="6505"/>
                  <a:pt x="273248" y="6031"/>
                </a:cubicBezTo>
                <a:cubicBezTo>
                  <a:pt x="274671" y="7928"/>
                  <a:pt x="275264" y="10300"/>
                  <a:pt x="275027" y="13147"/>
                </a:cubicBezTo>
                <a:cubicBezTo>
                  <a:pt x="274789" y="15993"/>
                  <a:pt x="274671" y="18365"/>
                  <a:pt x="274671" y="20262"/>
                </a:cubicBezTo>
                <a:cubicBezTo>
                  <a:pt x="272773" y="18365"/>
                  <a:pt x="271943" y="15874"/>
                  <a:pt x="272180" y="12791"/>
                </a:cubicBezTo>
                <a:cubicBezTo>
                  <a:pt x="272417" y="9707"/>
                  <a:pt x="271350" y="7454"/>
                  <a:pt x="268978" y="6031"/>
                </a:cubicBezTo>
                <a:cubicBezTo>
                  <a:pt x="268029" y="2710"/>
                  <a:pt x="268504" y="1287"/>
                  <a:pt x="270401" y="1761"/>
                </a:cubicBezTo>
                <a:close/>
                <a:moveTo>
                  <a:pt x="425230" y="0"/>
                </a:moveTo>
                <a:lnTo>
                  <a:pt x="431322" y="0"/>
                </a:lnTo>
                <a:lnTo>
                  <a:pt x="432643" y="1761"/>
                </a:lnTo>
                <a:lnTo>
                  <a:pt x="431762" y="0"/>
                </a:lnTo>
                <a:lnTo>
                  <a:pt x="442074" y="0"/>
                </a:lnTo>
                <a:lnTo>
                  <a:pt x="442249" y="1050"/>
                </a:lnTo>
                <a:lnTo>
                  <a:pt x="442572" y="2986"/>
                </a:lnTo>
                <a:lnTo>
                  <a:pt x="442572" y="0"/>
                </a:lnTo>
                <a:lnTo>
                  <a:pt x="7225960" y="0"/>
                </a:lnTo>
                <a:lnTo>
                  <a:pt x="7225960" y="1097785"/>
                </a:lnTo>
                <a:lnTo>
                  <a:pt x="425173" y="1097785"/>
                </a:lnTo>
                <a:lnTo>
                  <a:pt x="424104" y="1093332"/>
                </a:lnTo>
                <a:lnTo>
                  <a:pt x="424104" y="1097785"/>
                </a:lnTo>
                <a:lnTo>
                  <a:pt x="401424" y="1097785"/>
                </a:lnTo>
                <a:lnTo>
                  <a:pt x="401333" y="1096534"/>
                </a:lnTo>
                <a:cubicBezTo>
                  <a:pt x="400858" y="1090130"/>
                  <a:pt x="400384" y="1084081"/>
                  <a:pt x="399910" y="1078389"/>
                </a:cubicBezTo>
                <a:cubicBezTo>
                  <a:pt x="400384" y="1076017"/>
                  <a:pt x="400265" y="1074119"/>
                  <a:pt x="399554" y="1072696"/>
                </a:cubicBezTo>
                <a:cubicBezTo>
                  <a:pt x="398842" y="1071273"/>
                  <a:pt x="398724" y="1072222"/>
                  <a:pt x="399198" y="1075542"/>
                </a:cubicBezTo>
                <a:cubicBezTo>
                  <a:pt x="399198" y="1082184"/>
                  <a:pt x="399317" y="1088944"/>
                  <a:pt x="399554" y="1095822"/>
                </a:cubicBezTo>
                <a:lnTo>
                  <a:pt x="399658" y="1097785"/>
                </a:lnTo>
                <a:lnTo>
                  <a:pt x="157551" y="1097785"/>
                </a:lnTo>
                <a:lnTo>
                  <a:pt x="160106" y="1086928"/>
                </a:lnTo>
                <a:cubicBezTo>
                  <a:pt x="161055" y="1081709"/>
                  <a:pt x="160580" y="1077203"/>
                  <a:pt x="158683" y="1073408"/>
                </a:cubicBezTo>
                <a:cubicBezTo>
                  <a:pt x="158683" y="1078626"/>
                  <a:pt x="158208" y="1083014"/>
                  <a:pt x="157259" y="1086572"/>
                </a:cubicBezTo>
                <a:lnTo>
                  <a:pt x="157259" y="1097785"/>
                </a:lnTo>
                <a:lnTo>
                  <a:pt x="82" y="1097785"/>
                </a:lnTo>
                <a:lnTo>
                  <a:pt x="711" y="956708"/>
                </a:lnTo>
                <a:cubicBezTo>
                  <a:pt x="20635" y="924449"/>
                  <a:pt x="39255" y="893970"/>
                  <a:pt x="56570" y="865269"/>
                </a:cubicBezTo>
                <a:cubicBezTo>
                  <a:pt x="73886" y="836569"/>
                  <a:pt x="90608" y="808698"/>
                  <a:pt x="106737" y="781658"/>
                </a:cubicBezTo>
                <a:cubicBezTo>
                  <a:pt x="106737" y="783081"/>
                  <a:pt x="106618" y="784386"/>
                  <a:pt x="106381" y="785572"/>
                </a:cubicBezTo>
                <a:cubicBezTo>
                  <a:pt x="106144" y="786758"/>
                  <a:pt x="106025" y="788299"/>
                  <a:pt x="106025" y="790197"/>
                </a:cubicBezTo>
                <a:cubicBezTo>
                  <a:pt x="108872" y="786876"/>
                  <a:pt x="110295" y="782370"/>
                  <a:pt x="110295" y="776677"/>
                </a:cubicBezTo>
                <a:cubicBezTo>
                  <a:pt x="123578" y="754381"/>
                  <a:pt x="136149" y="733270"/>
                  <a:pt x="148009" y="713346"/>
                </a:cubicBezTo>
                <a:cubicBezTo>
                  <a:pt x="159868" y="693421"/>
                  <a:pt x="171254" y="674209"/>
                  <a:pt x="182165" y="655707"/>
                </a:cubicBezTo>
                <a:cubicBezTo>
                  <a:pt x="183114" y="658554"/>
                  <a:pt x="184062" y="659977"/>
                  <a:pt x="185011" y="659977"/>
                </a:cubicBezTo>
                <a:cubicBezTo>
                  <a:pt x="184062" y="657131"/>
                  <a:pt x="183588" y="654996"/>
                  <a:pt x="183588" y="653573"/>
                </a:cubicBezTo>
                <a:cubicBezTo>
                  <a:pt x="198768" y="627956"/>
                  <a:pt x="212763" y="604118"/>
                  <a:pt x="225571" y="582058"/>
                </a:cubicBezTo>
                <a:cubicBezTo>
                  <a:pt x="238380" y="559999"/>
                  <a:pt x="250240" y="539719"/>
                  <a:pt x="261151" y="521218"/>
                </a:cubicBezTo>
                <a:lnTo>
                  <a:pt x="261151" y="522641"/>
                </a:lnTo>
                <a:cubicBezTo>
                  <a:pt x="261625" y="523590"/>
                  <a:pt x="262455" y="524064"/>
                  <a:pt x="263641" y="524064"/>
                </a:cubicBezTo>
                <a:cubicBezTo>
                  <a:pt x="264827" y="524064"/>
                  <a:pt x="265895" y="523590"/>
                  <a:pt x="266843" y="522641"/>
                </a:cubicBezTo>
                <a:cubicBezTo>
                  <a:pt x="265895" y="521218"/>
                  <a:pt x="265420" y="519795"/>
                  <a:pt x="265420" y="518372"/>
                </a:cubicBezTo>
                <a:cubicBezTo>
                  <a:pt x="265420" y="516948"/>
                  <a:pt x="265420" y="515051"/>
                  <a:pt x="265420" y="512679"/>
                </a:cubicBezTo>
                <a:cubicBezTo>
                  <a:pt x="269215" y="507461"/>
                  <a:pt x="272655" y="502005"/>
                  <a:pt x="275738" y="496313"/>
                </a:cubicBezTo>
                <a:cubicBezTo>
                  <a:pt x="278822" y="490620"/>
                  <a:pt x="281787" y="485164"/>
                  <a:pt x="284633" y="479946"/>
                </a:cubicBezTo>
                <a:lnTo>
                  <a:pt x="284633" y="493466"/>
                </a:lnTo>
                <a:lnTo>
                  <a:pt x="287479" y="493466"/>
                </a:lnTo>
                <a:cubicBezTo>
                  <a:pt x="287954" y="498210"/>
                  <a:pt x="287954" y="502480"/>
                  <a:pt x="287479" y="506275"/>
                </a:cubicBezTo>
                <a:cubicBezTo>
                  <a:pt x="287005" y="510070"/>
                  <a:pt x="287954" y="513153"/>
                  <a:pt x="290326" y="515525"/>
                </a:cubicBezTo>
                <a:cubicBezTo>
                  <a:pt x="292698" y="512679"/>
                  <a:pt x="293172" y="507816"/>
                  <a:pt x="291749" y="500938"/>
                </a:cubicBezTo>
                <a:cubicBezTo>
                  <a:pt x="290326" y="494059"/>
                  <a:pt x="289614" y="488011"/>
                  <a:pt x="289614" y="482792"/>
                </a:cubicBezTo>
                <a:cubicBezTo>
                  <a:pt x="288191" y="482792"/>
                  <a:pt x="287479" y="483978"/>
                  <a:pt x="287479" y="486350"/>
                </a:cubicBezTo>
                <a:cubicBezTo>
                  <a:pt x="287005" y="484453"/>
                  <a:pt x="286886" y="482674"/>
                  <a:pt x="287124" y="481013"/>
                </a:cubicBezTo>
                <a:cubicBezTo>
                  <a:pt x="287361" y="479353"/>
                  <a:pt x="287479" y="477574"/>
                  <a:pt x="287479" y="475677"/>
                </a:cubicBezTo>
                <a:cubicBezTo>
                  <a:pt x="289851" y="471407"/>
                  <a:pt x="291867" y="467493"/>
                  <a:pt x="293528" y="463935"/>
                </a:cubicBezTo>
                <a:cubicBezTo>
                  <a:pt x="295188" y="460378"/>
                  <a:pt x="297204" y="456701"/>
                  <a:pt x="299576" y="452906"/>
                </a:cubicBezTo>
                <a:cubicBezTo>
                  <a:pt x="300051" y="454329"/>
                  <a:pt x="300288" y="455515"/>
                  <a:pt x="300288" y="456464"/>
                </a:cubicBezTo>
                <a:cubicBezTo>
                  <a:pt x="300288" y="457413"/>
                  <a:pt x="300525" y="458361"/>
                  <a:pt x="300999" y="459310"/>
                </a:cubicBezTo>
                <a:cubicBezTo>
                  <a:pt x="301474" y="457887"/>
                  <a:pt x="301592" y="456464"/>
                  <a:pt x="301355" y="455041"/>
                </a:cubicBezTo>
                <a:cubicBezTo>
                  <a:pt x="301118" y="453617"/>
                  <a:pt x="300999" y="451957"/>
                  <a:pt x="300999" y="450060"/>
                </a:cubicBezTo>
                <a:cubicBezTo>
                  <a:pt x="302423" y="447688"/>
                  <a:pt x="303609" y="445316"/>
                  <a:pt x="304557" y="442944"/>
                </a:cubicBezTo>
                <a:cubicBezTo>
                  <a:pt x="305506" y="448636"/>
                  <a:pt x="306218" y="454448"/>
                  <a:pt x="306692" y="460378"/>
                </a:cubicBezTo>
                <a:cubicBezTo>
                  <a:pt x="307166" y="466307"/>
                  <a:pt x="306929" y="472119"/>
                  <a:pt x="305981" y="477811"/>
                </a:cubicBezTo>
                <a:cubicBezTo>
                  <a:pt x="306929" y="479234"/>
                  <a:pt x="307641" y="479590"/>
                  <a:pt x="308115" y="478879"/>
                </a:cubicBezTo>
                <a:cubicBezTo>
                  <a:pt x="308590" y="478167"/>
                  <a:pt x="309301" y="478286"/>
                  <a:pt x="310250" y="479234"/>
                </a:cubicBezTo>
                <a:cubicBezTo>
                  <a:pt x="308827" y="483030"/>
                  <a:pt x="307878" y="487655"/>
                  <a:pt x="307404" y="493110"/>
                </a:cubicBezTo>
                <a:cubicBezTo>
                  <a:pt x="306929" y="498566"/>
                  <a:pt x="306811" y="504377"/>
                  <a:pt x="307048" y="510544"/>
                </a:cubicBezTo>
                <a:cubicBezTo>
                  <a:pt x="307285" y="516711"/>
                  <a:pt x="307759" y="522878"/>
                  <a:pt x="308471" y="529045"/>
                </a:cubicBezTo>
                <a:cubicBezTo>
                  <a:pt x="309183" y="535212"/>
                  <a:pt x="309776" y="540668"/>
                  <a:pt x="310250" y="545412"/>
                </a:cubicBezTo>
                <a:cubicBezTo>
                  <a:pt x="311199" y="554900"/>
                  <a:pt x="310369" y="564032"/>
                  <a:pt x="307759" y="572808"/>
                </a:cubicBezTo>
                <a:cubicBezTo>
                  <a:pt x="305150" y="581584"/>
                  <a:pt x="304320" y="590479"/>
                  <a:pt x="305269" y="599492"/>
                </a:cubicBezTo>
                <a:cubicBezTo>
                  <a:pt x="304320" y="600915"/>
                  <a:pt x="303609" y="603050"/>
                  <a:pt x="303134" y="605897"/>
                </a:cubicBezTo>
                <a:cubicBezTo>
                  <a:pt x="302660" y="608743"/>
                  <a:pt x="302897" y="611352"/>
                  <a:pt x="303846" y="613724"/>
                </a:cubicBezTo>
                <a:cubicBezTo>
                  <a:pt x="306692" y="613250"/>
                  <a:pt x="308471" y="611115"/>
                  <a:pt x="309183" y="607320"/>
                </a:cubicBezTo>
                <a:cubicBezTo>
                  <a:pt x="309894" y="603525"/>
                  <a:pt x="310250" y="599374"/>
                  <a:pt x="310250" y="594867"/>
                </a:cubicBezTo>
                <a:cubicBezTo>
                  <a:pt x="310250" y="590360"/>
                  <a:pt x="310487" y="586091"/>
                  <a:pt x="310962" y="582058"/>
                </a:cubicBezTo>
                <a:cubicBezTo>
                  <a:pt x="311436" y="578026"/>
                  <a:pt x="312859" y="575298"/>
                  <a:pt x="315231" y="573875"/>
                </a:cubicBezTo>
                <a:cubicBezTo>
                  <a:pt x="316180" y="559644"/>
                  <a:pt x="316773" y="544937"/>
                  <a:pt x="317010" y="529757"/>
                </a:cubicBezTo>
                <a:cubicBezTo>
                  <a:pt x="317247" y="514577"/>
                  <a:pt x="317366" y="498922"/>
                  <a:pt x="317366" y="482792"/>
                </a:cubicBezTo>
                <a:cubicBezTo>
                  <a:pt x="318315" y="484690"/>
                  <a:pt x="318670" y="487299"/>
                  <a:pt x="318433" y="490620"/>
                </a:cubicBezTo>
                <a:cubicBezTo>
                  <a:pt x="318196" y="493941"/>
                  <a:pt x="318315" y="496313"/>
                  <a:pt x="318789" y="497736"/>
                </a:cubicBezTo>
                <a:cubicBezTo>
                  <a:pt x="320212" y="494889"/>
                  <a:pt x="320449" y="491094"/>
                  <a:pt x="319501" y="486350"/>
                </a:cubicBezTo>
                <a:cubicBezTo>
                  <a:pt x="318552" y="481606"/>
                  <a:pt x="319026" y="478049"/>
                  <a:pt x="320924" y="475677"/>
                </a:cubicBezTo>
                <a:cubicBezTo>
                  <a:pt x="319975" y="475677"/>
                  <a:pt x="319856" y="474609"/>
                  <a:pt x="320568" y="472474"/>
                </a:cubicBezTo>
                <a:cubicBezTo>
                  <a:pt x="321280" y="470340"/>
                  <a:pt x="320924" y="468324"/>
                  <a:pt x="319501" y="466426"/>
                </a:cubicBezTo>
                <a:cubicBezTo>
                  <a:pt x="320924" y="465952"/>
                  <a:pt x="321635" y="464884"/>
                  <a:pt x="321635" y="463224"/>
                </a:cubicBezTo>
                <a:cubicBezTo>
                  <a:pt x="321635" y="461563"/>
                  <a:pt x="321398" y="459903"/>
                  <a:pt x="320924" y="458243"/>
                </a:cubicBezTo>
                <a:cubicBezTo>
                  <a:pt x="320449" y="456582"/>
                  <a:pt x="319975" y="455041"/>
                  <a:pt x="319501" y="453617"/>
                </a:cubicBezTo>
                <a:cubicBezTo>
                  <a:pt x="319026" y="452194"/>
                  <a:pt x="319263" y="451008"/>
                  <a:pt x="320212" y="450060"/>
                </a:cubicBezTo>
                <a:cubicBezTo>
                  <a:pt x="318789" y="446739"/>
                  <a:pt x="317722" y="442825"/>
                  <a:pt x="317010" y="438318"/>
                </a:cubicBezTo>
                <a:cubicBezTo>
                  <a:pt x="316298" y="433812"/>
                  <a:pt x="315468" y="429186"/>
                  <a:pt x="314520" y="424442"/>
                </a:cubicBezTo>
                <a:cubicBezTo>
                  <a:pt x="315943" y="421122"/>
                  <a:pt x="317603" y="417920"/>
                  <a:pt x="319501" y="414836"/>
                </a:cubicBezTo>
                <a:cubicBezTo>
                  <a:pt x="321398" y="411753"/>
                  <a:pt x="322821" y="408788"/>
                  <a:pt x="323770" y="405941"/>
                </a:cubicBezTo>
                <a:cubicBezTo>
                  <a:pt x="325193" y="403569"/>
                  <a:pt x="326261" y="401316"/>
                  <a:pt x="326972" y="399181"/>
                </a:cubicBezTo>
                <a:cubicBezTo>
                  <a:pt x="327684" y="397046"/>
                  <a:pt x="328751" y="394556"/>
                  <a:pt x="330174" y="391710"/>
                </a:cubicBezTo>
                <a:cubicBezTo>
                  <a:pt x="332546" y="404044"/>
                  <a:pt x="335393" y="416971"/>
                  <a:pt x="338713" y="430491"/>
                </a:cubicBezTo>
                <a:cubicBezTo>
                  <a:pt x="342034" y="444011"/>
                  <a:pt x="342271" y="457887"/>
                  <a:pt x="339425" y="472119"/>
                </a:cubicBezTo>
                <a:cubicBezTo>
                  <a:pt x="338951" y="474016"/>
                  <a:pt x="339188" y="475084"/>
                  <a:pt x="340137" y="475321"/>
                </a:cubicBezTo>
                <a:cubicBezTo>
                  <a:pt x="341085" y="475558"/>
                  <a:pt x="341560" y="476151"/>
                  <a:pt x="341560" y="477100"/>
                </a:cubicBezTo>
                <a:cubicBezTo>
                  <a:pt x="340137" y="483741"/>
                  <a:pt x="339781" y="490620"/>
                  <a:pt x="340492" y="497736"/>
                </a:cubicBezTo>
                <a:cubicBezTo>
                  <a:pt x="341204" y="504852"/>
                  <a:pt x="343932" y="509595"/>
                  <a:pt x="348676" y="511967"/>
                </a:cubicBezTo>
                <a:cubicBezTo>
                  <a:pt x="348676" y="514339"/>
                  <a:pt x="348913" y="516355"/>
                  <a:pt x="349387" y="518016"/>
                </a:cubicBezTo>
                <a:cubicBezTo>
                  <a:pt x="349862" y="519676"/>
                  <a:pt x="350573" y="521218"/>
                  <a:pt x="351522" y="522641"/>
                </a:cubicBezTo>
                <a:cubicBezTo>
                  <a:pt x="353419" y="522641"/>
                  <a:pt x="355317" y="520744"/>
                  <a:pt x="357215" y="516948"/>
                </a:cubicBezTo>
                <a:cubicBezTo>
                  <a:pt x="355791" y="515525"/>
                  <a:pt x="355554" y="513272"/>
                  <a:pt x="356503" y="510188"/>
                </a:cubicBezTo>
                <a:cubicBezTo>
                  <a:pt x="357452" y="507105"/>
                  <a:pt x="357689" y="504614"/>
                  <a:pt x="357215" y="502717"/>
                </a:cubicBezTo>
                <a:cubicBezTo>
                  <a:pt x="356740" y="500345"/>
                  <a:pt x="356029" y="498447"/>
                  <a:pt x="355080" y="497024"/>
                </a:cubicBezTo>
                <a:cubicBezTo>
                  <a:pt x="354131" y="495601"/>
                  <a:pt x="353419" y="493703"/>
                  <a:pt x="352945" y="491331"/>
                </a:cubicBezTo>
                <a:cubicBezTo>
                  <a:pt x="350573" y="479472"/>
                  <a:pt x="349387" y="467256"/>
                  <a:pt x="349387" y="454685"/>
                </a:cubicBezTo>
                <a:cubicBezTo>
                  <a:pt x="349387" y="442114"/>
                  <a:pt x="348913" y="429661"/>
                  <a:pt x="347964" y="417327"/>
                </a:cubicBezTo>
                <a:cubicBezTo>
                  <a:pt x="347964" y="416378"/>
                  <a:pt x="348557" y="416022"/>
                  <a:pt x="349743" y="416259"/>
                </a:cubicBezTo>
                <a:cubicBezTo>
                  <a:pt x="350929" y="416496"/>
                  <a:pt x="351759" y="416141"/>
                  <a:pt x="352233" y="415192"/>
                </a:cubicBezTo>
                <a:cubicBezTo>
                  <a:pt x="351285" y="405230"/>
                  <a:pt x="350336" y="394912"/>
                  <a:pt x="349387" y="384238"/>
                </a:cubicBezTo>
                <a:cubicBezTo>
                  <a:pt x="348438" y="373564"/>
                  <a:pt x="347490" y="362297"/>
                  <a:pt x="346541" y="350438"/>
                </a:cubicBezTo>
                <a:cubicBezTo>
                  <a:pt x="347490" y="349489"/>
                  <a:pt x="347964" y="348303"/>
                  <a:pt x="347964" y="346880"/>
                </a:cubicBezTo>
                <a:cubicBezTo>
                  <a:pt x="348913" y="347354"/>
                  <a:pt x="349387" y="347354"/>
                  <a:pt x="349387" y="346880"/>
                </a:cubicBezTo>
                <a:cubicBezTo>
                  <a:pt x="349387" y="346405"/>
                  <a:pt x="349862" y="346168"/>
                  <a:pt x="350810" y="346168"/>
                </a:cubicBezTo>
                <a:cubicBezTo>
                  <a:pt x="352708" y="350912"/>
                  <a:pt x="353538" y="356012"/>
                  <a:pt x="353301" y="361467"/>
                </a:cubicBezTo>
                <a:cubicBezTo>
                  <a:pt x="353064" y="366923"/>
                  <a:pt x="353419" y="371785"/>
                  <a:pt x="354368" y="376055"/>
                </a:cubicBezTo>
                <a:cubicBezTo>
                  <a:pt x="355317" y="378901"/>
                  <a:pt x="356147" y="381036"/>
                  <a:pt x="356859" y="382459"/>
                </a:cubicBezTo>
                <a:cubicBezTo>
                  <a:pt x="357570" y="383882"/>
                  <a:pt x="357689" y="385780"/>
                  <a:pt x="357215" y="388152"/>
                </a:cubicBezTo>
                <a:cubicBezTo>
                  <a:pt x="356740" y="390524"/>
                  <a:pt x="356147" y="392658"/>
                  <a:pt x="355436" y="394556"/>
                </a:cubicBezTo>
                <a:cubicBezTo>
                  <a:pt x="354724" y="396454"/>
                  <a:pt x="354131" y="398588"/>
                  <a:pt x="353657" y="400960"/>
                </a:cubicBezTo>
                <a:cubicBezTo>
                  <a:pt x="352708" y="407602"/>
                  <a:pt x="352945" y="414362"/>
                  <a:pt x="354368" y="421240"/>
                </a:cubicBezTo>
                <a:cubicBezTo>
                  <a:pt x="355791" y="428119"/>
                  <a:pt x="356977" y="435353"/>
                  <a:pt x="357926" y="442944"/>
                </a:cubicBezTo>
                <a:cubicBezTo>
                  <a:pt x="357926" y="444367"/>
                  <a:pt x="357689" y="445671"/>
                  <a:pt x="357215" y="446857"/>
                </a:cubicBezTo>
                <a:cubicBezTo>
                  <a:pt x="356740" y="448043"/>
                  <a:pt x="356266" y="449111"/>
                  <a:pt x="355791" y="450060"/>
                </a:cubicBezTo>
                <a:cubicBezTo>
                  <a:pt x="355791" y="451483"/>
                  <a:pt x="357215" y="452194"/>
                  <a:pt x="360061" y="452194"/>
                </a:cubicBezTo>
                <a:cubicBezTo>
                  <a:pt x="361010" y="458361"/>
                  <a:pt x="362433" y="464410"/>
                  <a:pt x="364330" y="470340"/>
                </a:cubicBezTo>
                <a:cubicBezTo>
                  <a:pt x="366228" y="476270"/>
                  <a:pt x="366702" y="482318"/>
                  <a:pt x="365754" y="488485"/>
                </a:cubicBezTo>
                <a:cubicBezTo>
                  <a:pt x="364805" y="487062"/>
                  <a:pt x="364212" y="486113"/>
                  <a:pt x="363975" y="485639"/>
                </a:cubicBezTo>
                <a:cubicBezTo>
                  <a:pt x="363737" y="485164"/>
                  <a:pt x="362670" y="485402"/>
                  <a:pt x="360773" y="486350"/>
                </a:cubicBezTo>
                <a:cubicBezTo>
                  <a:pt x="360773" y="483504"/>
                  <a:pt x="360654" y="481251"/>
                  <a:pt x="360417" y="479590"/>
                </a:cubicBezTo>
                <a:cubicBezTo>
                  <a:pt x="360180" y="477930"/>
                  <a:pt x="360061" y="475914"/>
                  <a:pt x="360061" y="473542"/>
                </a:cubicBezTo>
                <a:cubicBezTo>
                  <a:pt x="358163" y="476388"/>
                  <a:pt x="356740" y="479709"/>
                  <a:pt x="355791" y="483504"/>
                </a:cubicBezTo>
                <a:cubicBezTo>
                  <a:pt x="357689" y="482555"/>
                  <a:pt x="358875" y="483385"/>
                  <a:pt x="359349" y="485995"/>
                </a:cubicBezTo>
                <a:cubicBezTo>
                  <a:pt x="359824" y="488604"/>
                  <a:pt x="360298" y="491806"/>
                  <a:pt x="360773" y="495601"/>
                </a:cubicBezTo>
                <a:cubicBezTo>
                  <a:pt x="361721" y="495601"/>
                  <a:pt x="361959" y="494652"/>
                  <a:pt x="361484" y="492755"/>
                </a:cubicBezTo>
                <a:cubicBezTo>
                  <a:pt x="361010" y="490857"/>
                  <a:pt x="361010" y="489434"/>
                  <a:pt x="361484" y="488485"/>
                </a:cubicBezTo>
                <a:cubicBezTo>
                  <a:pt x="362433" y="488485"/>
                  <a:pt x="363026" y="489078"/>
                  <a:pt x="363263" y="490264"/>
                </a:cubicBezTo>
                <a:cubicBezTo>
                  <a:pt x="363500" y="491450"/>
                  <a:pt x="364093" y="491806"/>
                  <a:pt x="365042" y="491331"/>
                </a:cubicBezTo>
                <a:cubicBezTo>
                  <a:pt x="364568" y="494652"/>
                  <a:pt x="365042" y="497261"/>
                  <a:pt x="366465" y="499159"/>
                </a:cubicBezTo>
                <a:cubicBezTo>
                  <a:pt x="367888" y="501056"/>
                  <a:pt x="369074" y="502954"/>
                  <a:pt x="370023" y="504852"/>
                </a:cubicBezTo>
                <a:cubicBezTo>
                  <a:pt x="370972" y="512442"/>
                  <a:pt x="371802" y="520032"/>
                  <a:pt x="372514" y="527622"/>
                </a:cubicBezTo>
                <a:cubicBezTo>
                  <a:pt x="373225" y="535212"/>
                  <a:pt x="374293" y="542566"/>
                  <a:pt x="375716" y="549681"/>
                </a:cubicBezTo>
                <a:cubicBezTo>
                  <a:pt x="376190" y="551105"/>
                  <a:pt x="376665" y="553121"/>
                  <a:pt x="377139" y="555730"/>
                </a:cubicBezTo>
                <a:cubicBezTo>
                  <a:pt x="377613" y="558339"/>
                  <a:pt x="379037" y="559644"/>
                  <a:pt x="381408" y="559644"/>
                </a:cubicBezTo>
                <a:cubicBezTo>
                  <a:pt x="381883" y="553476"/>
                  <a:pt x="381408" y="548140"/>
                  <a:pt x="379985" y="543633"/>
                </a:cubicBezTo>
                <a:cubicBezTo>
                  <a:pt x="378562" y="539126"/>
                  <a:pt x="378325" y="534264"/>
                  <a:pt x="379274" y="529045"/>
                </a:cubicBezTo>
                <a:cubicBezTo>
                  <a:pt x="378325" y="529045"/>
                  <a:pt x="377969" y="529283"/>
                  <a:pt x="378206" y="529757"/>
                </a:cubicBezTo>
                <a:cubicBezTo>
                  <a:pt x="378444" y="530231"/>
                  <a:pt x="378325" y="530943"/>
                  <a:pt x="377851" y="531892"/>
                </a:cubicBezTo>
                <a:cubicBezTo>
                  <a:pt x="375953" y="527622"/>
                  <a:pt x="374767" y="523234"/>
                  <a:pt x="374293" y="518727"/>
                </a:cubicBezTo>
                <a:cubicBezTo>
                  <a:pt x="373818" y="514221"/>
                  <a:pt x="373462" y="509714"/>
                  <a:pt x="373225" y="505207"/>
                </a:cubicBezTo>
                <a:cubicBezTo>
                  <a:pt x="372988" y="500701"/>
                  <a:pt x="372751" y="496194"/>
                  <a:pt x="372514" y="491687"/>
                </a:cubicBezTo>
                <a:cubicBezTo>
                  <a:pt x="372276" y="487181"/>
                  <a:pt x="371446" y="483030"/>
                  <a:pt x="370023" y="479234"/>
                </a:cubicBezTo>
                <a:cubicBezTo>
                  <a:pt x="371446" y="478286"/>
                  <a:pt x="372039" y="478760"/>
                  <a:pt x="371802" y="480658"/>
                </a:cubicBezTo>
                <a:cubicBezTo>
                  <a:pt x="371565" y="482555"/>
                  <a:pt x="372395" y="483267"/>
                  <a:pt x="374293" y="482792"/>
                </a:cubicBezTo>
                <a:cubicBezTo>
                  <a:pt x="375241" y="481844"/>
                  <a:pt x="375360" y="480658"/>
                  <a:pt x="374648" y="479234"/>
                </a:cubicBezTo>
                <a:cubicBezTo>
                  <a:pt x="373937" y="477811"/>
                  <a:pt x="373344" y="476625"/>
                  <a:pt x="372869" y="475677"/>
                </a:cubicBezTo>
                <a:cubicBezTo>
                  <a:pt x="371921" y="475677"/>
                  <a:pt x="371446" y="475914"/>
                  <a:pt x="371446" y="476388"/>
                </a:cubicBezTo>
                <a:cubicBezTo>
                  <a:pt x="371446" y="476863"/>
                  <a:pt x="370972" y="477100"/>
                  <a:pt x="370023" y="477100"/>
                </a:cubicBezTo>
                <a:cubicBezTo>
                  <a:pt x="369549" y="468561"/>
                  <a:pt x="368837" y="461208"/>
                  <a:pt x="367888" y="455041"/>
                </a:cubicBezTo>
                <a:cubicBezTo>
                  <a:pt x="366940" y="448874"/>
                  <a:pt x="366940" y="442469"/>
                  <a:pt x="367888" y="435828"/>
                </a:cubicBezTo>
                <a:cubicBezTo>
                  <a:pt x="370260" y="444841"/>
                  <a:pt x="372276" y="455159"/>
                  <a:pt x="373937" y="466782"/>
                </a:cubicBezTo>
                <a:cubicBezTo>
                  <a:pt x="375597" y="478404"/>
                  <a:pt x="377851" y="488722"/>
                  <a:pt x="380697" y="497736"/>
                </a:cubicBezTo>
                <a:cubicBezTo>
                  <a:pt x="381171" y="497736"/>
                  <a:pt x="381883" y="497261"/>
                  <a:pt x="382832" y="496313"/>
                </a:cubicBezTo>
                <a:cubicBezTo>
                  <a:pt x="383780" y="507223"/>
                  <a:pt x="384611" y="517067"/>
                  <a:pt x="385322" y="525843"/>
                </a:cubicBezTo>
                <a:cubicBezTo>
                  <a:pt x="386034" y="534619"/>
                  <a:pt x="386390" y="544463"/>
                  <a:pt x="386390" y="555374"/>
                </a:cubicBezTo>
                <a:cubicBezTo>
                  <a:pt x="390185" y="563439"/>
                  <a:pt x="392319" y="573757"/>
                  <a:pt x="392794" y="586328"/>
                </a:cubicBezTo>
                <a:cubicBezTo>
                  <a:pt x="393268" y="598899"/>
                  <a:pt x="393980" y="610166"/>
                  <a:pt x="394929" y="620128"/>
                </a:cubicBezTo>
                <a:cubicBezTo>
                  <a:pt x="396826" y="624398"/>
                  <a:pt x="397656" y="629972"/>
                  <a:pt x="397419" y="636850"/>
                </a:cubicBezTo>
                <a:cubicBezTo>
                  <a:pt x="397182" y="643729"/>
                  <a:pt x="398012" y="649303"/>
                  <a:pt x="399910" y="653573"/>
                </a:cubicBezTo>
                <a:cubicBezTo>
                  <a:pt x="400858" y="651675"/>
                  <a:pt x="401214" y="649185"/>
                  <a:pt x="400977" y="646101"/>
                </a:cubicBezTo>
                <a:cubicBezTo>
                  <a:pt x="400740" y="643018"/>
                  <a:pt x="400384" y="639934"/>
                  <a:pt x="399910" y="636850"/>
                </a:cubicBezTo>
                <a:cubicBezTo>
                  <a:pt x="399435" y="633767"/>
                  <a:pt x="398961" y="630802"/>
                  <a:pt x="398487" y="627956"/>
                </a:cubicBezTo>
                <a:cubicBezTo>
                  <a:pt x="398012" y="625109"/>
                  <a:pt x="398012" y="622975"/>
                  <a:pt x="398487" y="621551"/>
                </a:cubicBezTo>
                <a:cubicBezTo>
                  <a:pt x="398487" y="620128"/>
                  <a:pt x="398842" y="619417"/>
                  <a:pt x="399554" y="619417"/>
                </a:cubicBezTo>
                <a:cubicBezTo>
                  <a:pt x="400265" y="619417"/>
                  <a:pt x="399435" y="618705"/>
                  <a:pt x="397063" y="617282"/>
                </a:cubicBezTo>
                <a:cubicBezTo>
                  <a:pt x="396115" y="599255"/>
                  <a:pt x="395284" y="582177"/>
                  <a:pt x="394573" y="566048"/>
                </a:cubicBezTo>
                <a:cubicBezTo>
                  <a:pt x="393861" y="549919"/>
                  <a:pt x="392319" y="534264"/>
                  <a:pt x="389947" y="519083"/>
                </a:cubicBezTo>
                <a:cubicBezTo>
                  <a:pt x="388999" y="515763"/>
                  <a:pt x="388287" y="512916"/>
                  <a:pt x="387813" y="510544"/>
                </a:cubicBezTo>
                <a:cubicBezTo>
                  <a:pt x="387338" y="508172"/>
                  <a:pt x="386627" y="505563"/>
                  <a:pt x="385678" y="502717"/>
                </a:cubicBezTo>
                <a:cubicBezTo>
                  <a:pt x="383306" y="494652"/>
                  <a:pt x="382120" y="485164"/>
                  <a:pt x="382120" y="474253"/>
                </a:cubicBezTo>
                <a:cubicBezTo>
                  <a:pt x="382120" y="463342"/>
                  <a:pt x="381646" y="453380"/>
                  <a:pt x="380697" y="444367"/>
                </a:cubicBezTo>
                <a:cubicBezTo>
                  <a:pt x="379748" y="437251"/>
                  <a:pt x="378918" y="429661"/>
                  <a:pt x="378206" y="421596"/>
                </a:cubicBezTo>
                <a:cubicBezTo>
                  <a:pt x="377495" y="413532"/>
                  <a:pt x="376665" y="405467"/>
                  <a:pt x="375716" y="397402"/>
                </a:cubicBezTo>
                <a:cubicBezTo>
                  <a:pt x="374767" y="397877"/>
                  <a:pt x="374530" y="398588"/>
                  <a:pt x="375004" y="399537"/>
                </a:cubicBezTo>
                <a:cubicBezTo>
                  <a:pt x="375479" y="400486"/>
                  <a:pt x="375241" y="400960"/>
                  <a:pt x="374293" y="400960"/>
                </a:cubicBezTo>
                <a:cubicBezTo>
                  <a:pt x="371921" y="401435"/>
                  <a:pt x="370853" y="400604"/>
                  <a:pt x="371091" y="398470"/>
                </a:cubicBezTo>
                <a:cubicBezTo>
                  <a:pt x="371328" y="396335"/>
                  <a:pt x="371446" y="394082"/>
                  <a:pt x="371446" y="391710"/>
                </a:cubicBezTo>
                <a:cubicBezTo>
                  <a:pt x="372869" y="390761"/>
                  <a:pt x="373344" y="391235"/>
                  <a:pt x="372869" y="393133"/>
                </a:cubicBezTo>
                <a:cubicBezTo>
                  <a:pt x="372395" y="395030"/>
                  <a:pt x="372869" y="395742"/>
                  <a:pt x="374293" y="395268"/>
                </a:cubicBezTo>
                <a:cubicBezTo>
                  <a:pt x="374767" y="395268"/>
                  <a:pt x="375004" y="394200"/>
                  <a:pt x="375004" y="392065"/>
                </a:cubicBezTo>
                <a:cubicBezTo>
                  <a:pt x="375004" y="389931"/>
                  <a:pt x="374886" y="387677"/>
                  <a:pt x="374648" y="385305"/>
                </a:cubicBezTo>
                <a:cubicBezTo>
                  <a:pt x="374411" y="382933"/>
                  <a:pt x="374293" y="380680"/>
                  <a:pt x="374293" y="378545"/>
                </a:cubicBezTo>
                <a:cubicBezTo>
                  <a:pt x="374293" y="376411"/>
                  <a:pt x="374767" y="375343"/>
                  <a:pt x="375716" y="375343"/>
                </a:cubicBezTo>
                <a:cubicBezTo>
                  <a:pt x="373344" y="373446"/>
                  <a:pt x="372158" y="374750"/>
                  <a:pt x="372158" y="379257"/>
                </a:cubicBezTo>
                <a:cubicBezTo>
                  <a:pt x="372158" y="383764"/>
                  <a:pt x="372158" y="387203"/>
                  <a:pt x="372158" y="389575"/>
                </a:cubicBezTo>
                <a:cubicBezTo>
                  <a:pt x="371209" y="390049"/>
                  <a:pt x="370379" y="389100"/>
                  <a:pt x="369667" y="386729"/>
                </a:cubicBezTo>
                <a:cubicBezTo>
                  <a:pt x="368956" y="384357"/>
                  <a:pt x="369549" y="383408"/>
                  <a:pt x="371446" y="383882"/>
                </a:cubicBezTo>
                <a:cubicBezTo>
                  <a:pt x="371446" y="381510"/>
                  <a:pt x="370260" y="380087"/>
                  <a:pt x="367888" y="379613"/>
                </a:cubicBezTo>
                <a:cubicBezTo>
                  <a:pt x="365516" y="379138"/>
                  <a:pt x="364568" y="380561"/>
                  <a:pt x="365042" y="383882"/>
                </a:cubicBezTo>
                <a:cubicBezTo>
                  <a:pt x="364568" y="378664"/>
                  <a:pt x="365042" y="372734"/>
                  <a:pt x="366465" y="366093"/>
                </a:cubicBezTo>
                <a:cubicBezTo>
                  <a:pt x="367414" y="367041"/>
                  <a:pt x="367888" y="368583"/>
                  <a:pt x="367888" y="370718"/>
                </a:cubicBezTo>
                <a:cubicBezTo>
                  <a:pt x="367888" y="372853"/>
                  <a:pt x="367888" y="375106"/>
                  <a:pt x="367888" y="377478"/>
                </a:cubicBezTo>
                <a:cubicBezTo>
                  <a:pt x="369786" y="375580"/>
                  <a:pt x="370616" y="371429"/>
                  <a:pt x="370379" y="365025"/>
                </a:cubicBezTo>
                <a:cubicBezTo>
                  <a:pt x="370142" y="358621"/>
                  <a:pt x="369312" y="354233"/>
                  <a:pt x="367888" y="351861"/>
                </a:cubicBezTo>
                <a:cubicBezTo>
                  <a:pt x="367888" y="349963"/>
                  <a:pt x="368363" y="349845"/>
                  <a:pt x="369312" y="351505"/>
                </a:cubicBezTo>
                <a:cubicBezTo>
                  <a:pt x="370260" y="353165"/>
                  <a:pt x="370735" y="353047"/>
                  <a:pt x="370735" y="351149"/>
                </a:cubicBezTo>
                <a:cubicBezTo>
                  <a:pt x="370735" y="349252"/>
                  <a:pt x="369786" y="348303"/>
                  <a:pt x="367888" y="348303"/>
                </a:cubicBezTo>
                <a:cubicBezTo>
                  <a:pt x="368363" y="341187"/>
                  <a:pt x="368007" y="334783"/>
                  <a:pt x="366821" y="329090"/>
                </a:cubicBezTo>
                <a:cubicBezTo>
                  <a:pt x="365635" y="323397"/>
                  <a:pt x="364093" y="317942"/>
                  <a:pt x="362196" y="312724"/>
                </a:cubicBezTo>
                <a:cubicBezTo>
                  <a:pt x="362670" y="311775"/>
                  <a:pt x="362907" y="310826"/>
                  <a:pt x="362907" y="309877"/>
                </a:cubicBezTo>
                <a:cubicBezTo>
                  <a:pt x="362907" y="308929"/>
                  <a:pt x="363144" y="307980"/>
                  <a:pt x="363619" y="307031"/>
                </a:cubicBezTo>
                <a:lnTo>
                  <a:pt x="363619" y="307743"/>
                </a:lnTo>
                <a:cubicBezTo>
                  <a:pt x="365516" y="308217"/>
                  <a:pt x="366465" y="307505"/>
                  <a:pt x="366465" y="305608"/>
                </a:cubicBezTo>
                <a:cubicBezTo>
                  <a:pt x="367888" y="306557"/>
                  <a:pt x="368719" y="308217"/>
                  <a:pt x="368956" y="310589"/>
                </a:cubicBezTo>
                <a:cubicBezTo>
                  <a:pt x="369193" y="312961"/>
                  <a:pt x="369312" y="315333"/>
                  <a:pt x="369312" y="317705"/>
                </a:cubicBezTo>
                <a:cubicBezTo>
                  <a:pt x="369312" y="320077"/>
                  <a:pt x="369430" y="322330"/>
                  <a:pt x="369667" y="324465"/>
                </a:cubicBezTo>
                <a:cubicBezTo>
                  <a:pt x="369905" y="326600"/>
                  <a:pt x="370735" y="327667"/>
                  <a:pt x="372158" y="327667"/>
                </a:cubicBezTo>
                <a:cubicBezTo>
                  <a:pt x="372158" y="318654"/>
                  <a:pt x="371683" y="309403"/>
                  <a:pt x="370735" y="299915"/>
                </a:cubicBezTo>
                <a:cubicBezTo>
                  <a:pt x="369786" y="290427"/>
                  <a:pt x="369312" y="280940"/>
                  <a:pt x="369312" y="271452"/>
                </a:cubicBezTo>
                <a:cubicBezTo>
                  <a:pt x="370260" y="267657"/>
                  <a:pt x="370735" y="265048"/>
                  <a:pt x="370735" y="263624"/>
                </a:cubicBezTo>
                <a:cubicBezTo>
                  <a:pt x="370735" y="264099"/>
                  <a:pt x="370853" y="264573"/>
                  <a:pt x="371091" y="265048"/>
                </a:cubicBezTo>
                <a:cubicBezTo>
                  <a:pt x="371328" y="265522"/>
                  <a:pt x="371446" y="265996"/>
                  <a:pt x="371446" y="266471"/>
                </a:cubicBezTo>
                <a:cubicBezTo>
                  <a:pt x="372869" y="273587"/>
                  <a:pt x="374530" y="280821"/>
                  <a:pt x="376427" y="288174"/>
                </a:cubicBezTo>
                <a:cubicBezTo>
                  <a:pt x="378325" y="295527"/>
                  <a:pt x="379274" y="303948"/>
                  <a:pt x="379274" y="313435"/>
                </a:cubicBezTo>
                <a:cubicBezTo>
                  <a:pt x="378325" y="315333"/>
                  <a:pt x="377732" y="314977"/>
                  <a:pt x="377495" y="312368"/>
                </a:cubicBezTo>
                <a:cubicBezTo>
                  <a:pt x="377258" y="309759"/>
                  <a:pt x="376427" y="308929"/>
                  <a:pt x="375004" y="309877"/>
                </a:cubicBezTo>
                <a:cubicBezTo>
                  <a:pt x="375953" y="315096"/>
                  <a:pt x="375953" y="319009"/>
                  <a:pt x="375004" y="321619"/>
                </a:cubicBezTo>
                <a:cubicBezTo>
                  <a:pt x="374055" y="324228"/>
                  <a:pt x="374055" y="328141"/>
                  <a:pt x="375004" y="333360"/>
                </a:cubicBezTo>
                <a:cubicBezTo>
                  <a:pt x="373107" y="334783"/>
                  <a:pt x="372632" y="338815"/>
                  <a:pt x="373581" y="345457"/>
                </a:cubicBezTo>
                <a:cubicBezTo>
                  <a:pt x="374530" y="352098"/>
                  <a:pt x="375479" y="358028"/>
                  <a:pt x="376427" y="363246"/>
                </a:cubicBezTo>
                <a:cubicBezTo>
                  <a:pt x="378325" y="374157"/>
                  <a:pt x="381290" y="385068"/>
                  <a:pt x="385322" y="395979"/>
                </a:cubicBezTo>
                <a:cubicBezTo>
                  <a:pt x="389355" y="406890"/>
                  <a:pt x="392557" y="418038"/>
                  <a:pt x="394929" y="429424"/>
                </a:cubicBezTo>
                <a:cubicBezTo>
                  <a:pt x="397301" y="439386"/>
                  <a:pt x="398487" y="448874"/>
                  <a:pt x="398487" y="457887"/>
                </a:cubicBezTo>
                <a:cubicBezTo>
                  <a:pt x="398487" y="466900"/>
                  <a:pt x="400384" y="474728"/>
                  <a:pt x="404179" y="481369"/>
                </a:cubicBezTo>
                <a:cubicBezTo>
                  <a:pt x="405128" y="469035"/>
                  <a:pt x="404061" y="458006"/>
                  <a:pt x="400977" y="448281"/>
                </a:cubicBezTo>
                <a:cubicBezTo>
                  <a:pt x="397894" y="438556"/>
                  <a:pt x="395877" y="428000"/>
                  <a:pt x="394929" y="416615"/>
                </a:cubicBezTo>
                <a:cubicBezTo>
                  <a:pt x="394929" y="414718"/>
                  <a:pt x="395284" y="413650"/>
                  <a:pt x="395996" y="413413"/>
                </a:cubicBezTo>
                <a:cubicBezTo>
                  <a:pt x="396708" y="413176"/>
                  <a:pt x="397538" y="412583"/>
                  <a:pt x="398487" y="411634"/>
                </a:cubicBezTo>
                <a:cubicBezTo>
                  <a:pt x="398487" y="407839"/>
                  <a:pt x="397775" y="404162"/>
                  <a:pt x="396352" y="400604"/>
                </a:cubicBezTo>
                <a:cubicBezTo>
                  <a:pt x="394929" y="397046"/>
                  <a:pt x="394691" y="393607"/>
                  <a:pt x="395640" y="390286"/>
                </a:cubicBezTo>
                <a:cubicBezTo>
                  <a:pt x="398012" y="397402"/>
                  <a:pt x="400503" y="404755"/>
                  <a:pt x="403112" y="412346"/>
                </a:cubicBezTo>
                <a:cubicBezTo>
                  <a:pt x="405721" y="419936"/>
                  <a:pt x="407263" y="428949"/>
                  <a:pt x="407737" y="439386"/>
                </a:cubicBezTo>
                <a:cubicBezTo>
                  <a:pt x="407263" y="441283"/>
                  <a:pt x="407381" y="442232"/>
                  <a:pt x="408093" y="442232"/>
                </a:cubicBezTo>
                <a:cubicBezTo>
                  <a:pt x="408804" y="442232"/>
                  <a:pt x="409397" y="442469"/>
                  <a:pt x="409872" y="442944"/>
                </a:cubicBezTo>
                <a:cubicBezTo>
                  <a:pt x="409397" y="451008"/>
                  <a:pt x="410465" y="458006"/>
                  <a:pt x="413074" y="463935"/>
                </a:cubicBezTo>
                <a:cubicBezTo>
                  <a:pt x="415683" y="469865"/>
                  <a:pt x="416276" y="476863"/>
                  <a:pt x="414853" y="484927"/>
                </a:cubicBezTo>
                <a:cubicBezTo>
                  <a:pt x="417225" y="488722"/>
                  <a:pt x="419241" y="493703"/>
                  <a:pt x="420901" y="499870"/>
                </a:cubicBezTo>
                <a:cubicBezTo>
                  <a:pt x="422562" y="506038"/>
                  <a:pt x="422918" y="511730"/>
                  <a:pt x="421969" y="516948"/>
                </a:cubicBezTo>
                <a:cubicBezTo>
                  <a:pt x="422918" y="518372"/>
                  <a:pt x="424578" y="519558"/>
                  <a:pt x="426950" y="520506"/>
                </a:cubicBezTo>
                <a:cubicBezTo>
                  <a:pt x="426950" y="519558"/>
                  <a:pt x="427068" y="518609"/>
                  <a:pt x="427306" y="517660"/>
                </a:cubicBezTo>
                <a:cubicBezTo>
                  <a:pt x="427543" y="516711"/>
                  <a:pt x="427661" y="515525"/>
                  <a:pt x="427661" y="514102"/>
                </a:cubicBezTo>
                <a:cubicBezTo>
                  <a:pt x="429559" y="514577"/>
                  <a:pt x="430626" y="516000"/>
                  <a:pt x="430864" y="518372"/>
                </a:cubicBezTo>
                <a:cubicBezTo>
                  <a:pt x="431101" y="520744"/>
                  <a:pt x="431219" y="523353"/>
                  <a:pt x="431219" y="526199"/>
                </a:cubicBezTo>
                <a:cubicBezTo>
                  <a:pt x="431219" y="529045"/>
                  <a:pt x="431457" y="531655"/>
                  <a:pt x="431931" y="534027"/>
                </a:cubicBezTo>
                <a:cubicBezTo>
                  <a:pt x="432405" y="536398"/>
                  <a:pt x="433829" y="537584"/>
                  <a:pt x="436200" y="537584"/>
                </a:cubicBezTo>
                <a:cubicBezTo>
                  <a:pt x="433829" y="526673"/>
                  <a:pt x="431694" y="515763"/>
                  <a:pt x="429796" y="504852"/>
                </a:cubicBezTo>
                <a:cubicBezTo>
                  <a:pt x="427899" y="493941"/>
                  <a:pt x="425764" y="483504"/>
                  <a:pt x="423392" y="473542"/>
                </a:cubicBezTo>
                <a:cubicBezTo>
                  <a:pt x="423392" y="472119"/>
                  <a:pt x="423985" y="471763"/>
                  <a:pt x="425171" y="472474"/>
                </a:cubicBezTo>
                <a:cubicBezTo>
                  <a:pt x="426357" y="473186"/>
                  <a:pt x="426475" y="472356"/>
                  <a:pt x="425527" y="469984"/>
                </a:cubicBezTo>
                <a:cubicBezTo>
                  <a:pt x="421732" y="470458"/>
                  <a:pt x="419834" y="468442"/>
                  <a:pt x="419834" y="463935"/>
                </a:cubicBezTo>
                <a:cubicBezTo>
                  <a:pt x="419834" y="459429"/>
                  <a:pt x="418885" y="455989"/>
                  <a:pt x="416988" y="453617"/>
                </a:cubicBezTo>
                <a:cubicBezTo>
                  <a:pt x="418885" y="453143"/>
                  <a:pt x="420783" y="451601"/>
                  <a:pt x="422680" y="448992"/>
                </a:cubicBezTo>
                <a:cubicBezTo>
                  <a:pt x="424578" y="446383"/>
                  <a:pt x="426001" y="443655"/>
                  <a:pt x="426950" y="440809"/>
                </a:cubicBezTo>
                <a:cubicBezTo>
                  <a:pt x="427899" y="441758"/>
                  <a:pt x="428254" y="443418"/>
                  <a:pt x="428017" y="445790"/>
                </a:cubicBezTo>
                <a:cubicBezTo>
                  <a:pt x="427780" y="448162"/>
                  <a:pt x="428136" y="450060"/>
                  <a:pt x="429085" y="451483"/>
                </a:cubicBezTo>
                <a:cubicBezTo>
                  <a:pt x="429085" y="447213"/>
                  <a:pt x="429203" y="442944"/>
                  <a:pt x="429440" y="438674"/>
                </a:cubicBezTo>
                <a:cubicBezTo>
                  <a:pt x="429678" y="434405"/>
                  <a:pt x="430982" y="430372"/>
                  <a:pt x="433354" y="426577"/>
                </a:cubicBezTo>
                <a:cubicBezTo>
                  <a:pt x="430982" y="427526"/>
                  <a:pt x="429796" y="426577"/>
                  <a:pt x="429796" y="423731"/>
                </a:cubicBezTo>
                <a:cubicBezTo>
                  <a:pt x="429796" y="420885"/>
                  <a:pt x="429085" y="419224"/>
                  <a:pt x="427661" y="418750"/>
                </a:cubicBezTo>
                <a:cubicBezTo>
                  <a:pt x="428136" y="420173"/>
                  <a:pt x="428373" y="421833"/>
                  <a:pt x="428373" y="423731"/>
                </a:cubicBezTo>
                <a:cubicBezTo>
                  <a:pt x="428373" y="425628"/>
                  <a:pt x="428610" y="427526"/>
                  <a:pt x="429085" y="429424"/>
                </a:cubicBezTo>
                <a:cubicBezTo>
                  <a:pt x="428136" y="431321"/>
                  <a:pt x="427187" y="432982"/>
                  <a:pt x="426238" y="434405"/>
                </a:cubicBezTo>
                <a:cubicBezTo>
                  <a:pt x="425290" y="435828"/>
                  <a:pt x="424341" y="437488"/>
                  <a:pt x="423392" y="439386"/>
                </a:cubicBezTo>
                <a:cubicBezTo>
                  <a:pt x="421020" y="434642"/>
                  <a:pt x="419122" y="427645"/>
                  <a:pt x="417699" y="418394"/>
                </a:cubicBezTo>
                <a:cubicBezTo>
                  <a:pt x="416276" y="409143"/>
                  <a:pt x="416751" y="401909"/>
                  <a:pt x="419122" y="396691"/>
                </a:cubicBezTo>
                <a:cubicBezTo>
                  <a:pt x="415327" y="394319"/>
                  <a:pt x="412718" y="389100"/>
                  <a:pt x="411295" y="381036"/>
                </a:cubicBezTo>
                <a:cubicBezTo>
                  <a:pt x="409872" y="372971"/>
                  <a:pt x="409635" y="366093"/>
                  <a:pt x="410583" y="360400"/>
                </a:cubicBezTo>
                <a:cubicBezTo>
                  <a:pt x="411532" y="361823"/>
                  <a:pt x="412125" y="363602"/>
                  <a:pt x="412362" y="365737"/>
                </a:cubicBezTo>
                <a:cubicBezTo>
                  <a:pt x="412600" y="367872"/>
                  <a:pt x="413193" y="369888"/>
                  <a:pt x="414141" y="371785"/>
                </a:cubicBezTo>
                <a:cubicBezTo>
                  <a:pt x="413193" y="367041"/>
                  <a:pt x="412600" y="362297"/>
                  <a:pt x="412362" y="357554"/>
                </a:cubicBezTo>
                <a:cubicBezTo>
                  <a:pt x="412125" y="352810"/>
                  <a:pt x="412244" y="347591"/>
                  <a:pt x="412718" y="341899"/>
                </a:cubicBezTo>
                <a:cubicBezTo>
                  <a:pt x="412718" y="329565"/>
                  <a:pt x="410583" y="320551"/>
                  <a:pt x="406314" y="314858"/>
                </a:cubicBezTo>
                <a:cubicBezTo>
                  <a:pt x="405365" y="315807"/>
                  <a:pt x="404772" y="316282"/>
                  <a:pt x="404535" y="316282"/>
                </a:cubicBezTo>
                <a:cubicBezTo>
                  <a:pt x="404298" y="316282"/>
                  <a:pt x="403230" y="316044"/>
                  <a:pt x="401333" y="315570"/>
                </a:cubicBezTo>
                <a:cubicBezTo>
                  <a:pt x="399435" y="312249"/>
                  <a:pt x="398131" y="308454"/>
                  <a:pt x="397419" y="304185"/>
                </a:cubicBezTo>
                <a:cubicBezTo>
                  <a:pt x="396708" y="299915"/>
                  <a:pt x="396115" y="295171"/>
                  <a:pt x="395640" y="289953"/>
                </a:cubicBezTo>
                <a:cubicBezTo>
                  <a:pt x="398961" y="290902"/>
                  <a:pt x="400740" y="293392"/>
                  <a:pt x="400977" y="297425"/>
                </a:cubicBezTo>
                <a:cubicBezTo>
                  <a:pt x="401214" y="301457"/>
                  <a:pt x="401570" y="305608"/>
                  <a:pt x="402044" y="309877"/>
                </a:cubicBezTo>
                <a:cubicBezTo>
                  <a:pt x="403942" y="308929"/>
                  <a:pt x="404772" y="307861"/>
                  <a:pt x="404535" y="306675"/>
                </a:cubicBezTo>
                <a:cubicBezTo>
                  <a:pt x="404298" y="305489"/>
                  <a:pt x="405365" y="305845"/>
                  <a:pt x="407737" y="307743"/>
                </a:cubicBezTo>
                <a:cubicBezTo>
                  <a:pt x="407263" y="302999"/>
                  <a:pt x="405840" y="300627"/>
                  <a:pt x="403468" y="300627"/>
                </a:cubicBezTo>
                <a:cubicBezTo>
                  <a:pt x="404416" y="299678"/>
                  <a:pt x="404891" y="298966"/>
                  <a:pt x="404891" y="298492"/>
                </a:cubicBezTo>
                <a:cubicBezTo>
                  <a:pt x="404891" y="298018"/>
                  <a:pt x="404654" y="296832"/>
                  <a:pt x="404179" y="294934"/>
                </a:cubicBezTo>
                <a:cubicBezTo>
                  <a:pt x="403705" y="294934"/>
                  <a:pt x="403468" y="296120"/>
                  <a:pt x="403468" y="298492"/>
                </a:cubicBezTo>
                <a:cubicBezTo>
                  <a:pt x="402519" y="297069"/>
                  <a:pt x="401570" y="294223"/>
                  <a:pt x="400621" y="289953"/>
                </a:cubicBezTo>
                <a:cubicBezTo>
                  <a:pt x="401096" y="290427"/>
                  <a:pt x="401570" y="290427"/>
                  <a:pt x="402044" y="289953"/>
                </a:cubicBezTo>
                <a:cubicBezTo>
                  <a:pt x="402519" y="289479"/>
                  <a:pt x="402875" y="288886"/>
                  <a:pt x="403112" y="288174"/>
                </a:cubicBezTo>
                <a:cubicBezTo>
                  <a:pt x="403349" y="287462"/>
                  <a:pt x="403705" y="287107"/>
                  <a:pt x="404179" y="287107"/>
                </a:cubicBezTo>
                <a:cubicBezTo>
                  <a:pt x="404654" y="287107"/>
                  <a:pt x="404891" y="287818"/>
                  <a:pt x="404891" y="289241"/>
                </a:cubicBezTo>
                <a:cubicBezTo>
                  <a:pt x="405365" y="283549"/>
                  <a:pt x="404535" y="277856"/>
                  <a:pt x="402400" y="272163"/>
                </a:cubicBezTo>
                <a:cubicBezTo>
                  <a:pt x="400265" y="266471"/>
                  <a:pt x="398249" y="261015"/>
                  <a:pt x="396352" y="255797"/>
                </a:cubicBezTo>
                <a:cubicBezTo>
                  <a:pt x="395403" y="256271"/>
                  <a:pt x="395166" y="257339"/>
                  <a:pt x="395640" y="258999"/>
                </a:cubicBezTo>
                <a:cubicBezTo>
                  <a:pt x="396115" y="260659"/>
                  <a:pt x="396352" y="261727"/>
                  <a:pt x="396352" y="262201"/>
                </a:cubicBezTo>
                <a:cubicBezTo>
                  <a:pt x="393980" y="258881"/>
                  <a:pt x="392201" y="254611"/>
                  <a:pt x="391015" y="249393"/>
                </a:cubicBezTo>
                <a:cubicBezTo>
                  <a:pt x="389829" y="244174"/>
                  <a:pt x="389117" y="238363"/>
                  <a:pt x="388880" y="231959"/>
                </a:cubicBezTo>
                <a:cubicBezTo>
                  <a:pt x="388643" y="225555"/>
                  <a:pt x="388287" y="219150"/>
                  <a:pt x="387813" y="212746"/>
                </a:cubicBezTo>
                <a:cubicBezTo>
                  <a:pt x="387338" y="206342"/>
                  <a:pt x="386627" y="200531"/>
                  <a:pt x="385678" y="195312"/>
                </a:cubicBezTo>
                <a:cubicBezTo>
                  <a:pt x="388050" y="200531"/>
                  <a:pt x="389592" y="205512"/>
                  <a:pt x="390303" y="210256"/>
                </a:cubicBezTo>
                <a:cubicBezTo>
                  <a:pt x="391015" y="214999"/>
                  <a:pt x="392319" y="219743"/>
                  <a:pt x="394217" y="224487"/>
                </a:cubicBezTo>
                <a:cubicBezTo>
                  <a:pt x="394217" y="225436"/>
                  <a:pt x="393268" y="225910"/>
                  <a:pt x="391371" y="225910"/>
                </a:cubicBezTo>
                <a:cubicBezTo>
                  <a:pt x="392794" y="230180"/>
                  <a:pt x="393268" y="234924"/>
                  <a:pt x="392794" y="240142"/>
                </a:cubicBezTo>
                <a:cubicBezTo>
                  <a:pt x="392319" y="245360"/>
                  <a:pt x="393268" y="248681"/>
                  <a:pt x="395640" y="250104"/>
                </a:cubicBezTo>
                <a:cubicBezTo>
                  <a:pt x="396115" y="248207"/>
                  <a:pt x="395996" y="247021"/>
                  <a:pt x="395284" y="246546"/>
                </a:cubicBezTo>
                <a:cubicBezTo>
                  <a:pt x="394573" y="246072"/>
                  <a:pt x="394454" y="244649"/>
                  <a:pt x="394929" y="242277"/>
                </a:cubicBezTo>
                <a:cubicBezTo>
                  <a:pt x="395877" y="244649"/>
                  <a:pt x="396708" y="247021"/>
                  <a:pt x="397419" y="249393"/>
                </a:cubicBezTo>
                <a:cubicBezTo>
                  <a:pt x="398131" y="251765"/>
                  <a:pt x="398487" y="254848"/>
                  <a:pt x="398487" y="258643"/>
                </a:cubicBezTo>
                <a:cubicBezTo>
                  <a:pt x="402756" y="260066"/>
                  <a:pt x="405128" y="263624"/>
                  <a:pt x="405602" y="269317"/>
                </a:cubicBezTo>
                <a:cubicBezTo>
                  <a:pt x="407026" y="267894"/>
                  <a:pt x="407263" y="266115"/>
                  <a:pt x="406314" y="263980"/>
                </a:cubicBezTo>
                <a:cubicBezTo>
                  <a:pt x="405365" y="261845"/>
                  <a:pt x="405128" y="259592"/>
                  <a:pt x="405602" y="257220"/>
                </a:cubicBezTo>
                <a:cubicBezTo>
                  <a:pt x="404654" y="256271"/>
                  <a:pt x="403468" y="255797"/>
                  <a:pt x="402044" y="255797"/>
                </a:cubicBezTo>
                <a:cubicBezTo>
                  <a:pt x="402044" y="247732"/>
                  <a:pt x="400740" y="240617"/>
                  <a:pt x="398131" y="234449"/>
                </a:cubicBezTo>
                <a:cubicBezTo>
                  <a:pt x="395522" y="228282"/>
                  <a:pt x="394929" y="221166"/>
                  <a:pt x="396352" y="213102"/>
                </a:cubicBezTo>
                <a:cubicBezTo>
                  <a:pt x="398249" y="213576"/>
                  <a:pt x="399198" y="216185"/>
                  <a:pt x="399198" y="220929"/>
                </a:cubicBezTo>
                <a:cubicBezTo>
                  <a:pt x="400147" y="221404"/>
                  <a:pt x="400740" y="221404"/>
                  <a:pt x="400977" y="220929"/>
                </a:cubicBezTo>
                <a:cubicBezTo>
                  <a:pt x="401214" y="220455"/>
                  <a:pt x="401570" y="220218"/>
                  <a:pt x="402044" y="220218"/>
                </a:cubicBezTo>
                <a:cubicBezTo>
                  <a:pt x="403468" y="223064"/>
                  <a:pt x="404654" y="226148"/>
                  <a:pt x="405602" y="229468"/>
                </a:cubicBezTo>
                <a:cubicBezTo>
                  <a:pt x="406551" y="232789"/>
                  <a:pt x="407500" y="236347"/>
                  <a:pt x="408449" y="240142"/>
                </a:cubicBezTo>
                <a:cubicBezTo>
                  <a:pt x="409397" y="239668"/>
                  <a:pt x="409990" y="238838"/>
                  <a:pt x="410228" y="237652"/>
                </a:cubicBezTo>
                <a:cubicBezTo>
                  <a:pt x="410465" y="236466"/>
                  <a:pt x="411295" y="236110"/>
                  <a:pt x="412718" y="236584"/>
                </a:cubicBezTo>
                <a:cubicBezTo>
                  <a:pt x="413667" y="237533"/>
                  <a:pt x="413786" y="239193"/>
                  <a:pt x="413074" y="241565"/>
                </a:cubicBezTo>
                <a:cubicBezTo>
                  <a:pt x="412362" y="243937"/>
                  <a:pt x="412481" y="246072"/>
                  <a:pt x="413430" y="247970"/>
                </a:cubicBezTo>
                <a:cubicBezTo>
                  <a:pt x="414379" y="248918"/>
                  <a:pt x="414853" y="249156"/>
                  <a:pt x="414853" y="248681"/>
                </a:cubicBezTo>
                <a:cubicBezTo>
                  <a:pt x="414853" y="248207"/>
                  <a:pt x="415327" y="247970"/>
                  <a:pt x="416276" y="247970"/>
                </a:cubicBezTo>
                <a:cubicBezTo>
                  <a:pt x="417699" y="253662"/>
                  <a:pt x="418885" y="259355"/>
                  <a:pt x="419834" y="265048"/>
                </a:cubicBezTo>
                <a:cubicBezTo>
                  <a:pt x="420783" y="270740"/>
                  <a:pt x="422443" y="275721"/>
                  <a:pt x="424815" y="279991"/>
                </a:cubicBezTo>
                <a:cubicBezTo>
                  <a:pt x="426238" y="271926"/>
                  <a:pt x="425645" y="264810"/>
                  <a:pt x="423036" y="258643"/>
                </a:cubicBezTo>
                <a:cubicBezTo>
                  <a:pt x="420427" y="252476"/>
                  <a:pt x="419122" y="245360"/>
                  <a:pt x="419122" y="237296"/>
                </a:cubicBezTo>
                <a:cubicBezTo>
                  <a:pt x="420546" y="237296"/>
                  <a:pt x="421257" y="237889"/>
                  <a:pt x="421257" y="239075"/>
                </a:cubicBezTo>
                <a:cubicBezTo>
                  <a:pt x="421257" y="240261"/>
                  <a:pt x="421257" y="241565"/>
                  <a:pt x="421257" y="242988"/>
                </a:cubicBezTo>
                <a:cubicBezTo>
                  <a:pt x="421257" y="244412"/>
                  <a:pt x="421376" y="245598"/>
                  <a:pt x="421613" y="246546"/>
                </a:cubicBezTo>
                <a:cubicBezTo>
                  <a:pt x="421850" y="247495"/>
                  <a:pt x="422680" y="247970"/>
                  <a:pt x="424104" y="247970"/>
                </a:cubicBezTo>
                <a:cubicBezTo>
                  <a:pt x="424578" y="244649"/>
                  <a:pt x="424222" y="242277"/>
                  <a:pt x="423036" y="240854"/>
                </a:cubicBezTo>
                <a:cubicBezTo>
                  <a:pt x="421850" y="239431"/>
                  <a:pt x="421257" y="237059"/>
                  <a:pt x="421257" y="233738"/>
                </a:cubicBezTo>
                <a:cubicBezTo>
                  <a:pt x="421257" y="233263"/>
                  <a:pt x="422206" y="233026"/>
                  <a:pt x="424104" y="233026"/>
                </a:cubicBezTo>
                <a:lnTo>
                  <a:pt x="424104" y="226622"/>
                </a:lnTo>
                <a:cubicBezTo>
                  <a:pt x="423155" y="225673"/>
                  <a:pt x="421850" y="225080"/>
                  <a:pt x="420190" y="224843"/>
                </a:cubicBezTo>
                <a:cubicBezTo>
                  <a:pt x="418529" y="224606"/>
                  <a:pt x="417462" y="223301"/>
                  <a:pt x="416988" y="220929"/>
                </a:cubicBezTo>
                <a:cubicBezTo>
                  <a:pt x="417936" y="219506"/>
                  <a:pt x="418885" y="219743"/>
                  <a:pt x="419834" y="221641"/>
                </a:cubicBezTo>
                <a:cubicBezTo>
                  <a:pt x="419360" y="213102"/>
                  <a:pt x="418292" y="204800"/>
                  <a:pt x="416632" y="196735"/>
                </a:cubicBezTo>
                <a:cubicBezTo>
                  <a:pt x="414972" y="188671"/>
                  <a:pt x="413193" y="180132"/>
                  <a:pt x="411295" y="171118"/>
                </a:cubicBezTo>
                <a:cubicBezTo>
                  <a:pt x="412244" y="169695"/>
                  <a:pt x="413430" y="169577"/>
                  <a:pt x="414853" y="170763"/>
                </a:cubicBezTo>
                <a:cubicBezTo>
                  <a:pt x="416276" y="171949"/>
                  <a:pt x="417462" y="171593"/>
                  <a:pt x="418411" y="169695"/>
                </a:cubicBezTo>
                <a:cubicBezTo>
                  <a:pt x="422206" y="173490"/>
                  <a:pt x="424815" y="178590"/>
                  <a:pt x="426238" y="184994"/>
                </a:cubicBezTo>
                <a:cubicBezTo>
                  <a:pt x="427661" y="191399"/>
                  <a:pt x="430271" y="196498"/>
                  <a:pt x="434066" y="200293"/>
                </a:cubicBezTo>
                <a:cubicBezTo>
                  <a:pt x="433117" y="195075"/>
                  <a:pt x="431812" y="190331"/>
                  <a:pt x="430152" y="186062"/>
                </a:cubicBezTo>
                <a:cubicBezTo>
                  <a:pt x="428492" y="181792"/>
                  <a:pt x="426950" y="177285"/>
                  <a:pt x="425527" y="172542"/>
                </a:cubicBezTo>
                <a:cubicBezTo>
                  <a:pt x="426475" y="170644"/>
                  <a:pt x="427187" y="170763"/>
                  <a:pt x="427661" y="172897"/>
                </a:cubicBezTo>
                <a:cubicBezTo>
                  <a:pt x="428136" y="175032"/>
                  <a:pt x="428847" y="175625"/>
                  <a:pt x="429796" y="174676"/>
                </a:cubicBezTo>
                <a:cubicBezTo>
                  <a:pt x="429796" y="171356"/>
                  <a:pt x="429322" y="168746"/>
                  <a:pt x="428373" y="166849"/>
                </a:cubicBezTo>
                <a:cubicBezTo>
                  <a:pt x="427424" y="164951"/>
                  <a:pt x="427187" y="162105"/>
                  <a:pt x="427661" y="158310"/>
                </a:cubicBezTo>
                <a:cubicBezTo>
                  <a:pt x="426713" y="157361"/>
                  <a:pt x="425764" y="157005"/>
                  <a:pt x="424815" y="157242"/>
                </a:cubicBezTo>
                <a:cubicBezTo>
                  <a:pt x="423866" y="157480"/>
                  <a:pt x="423155" y="157124"/>
                  <a:pt x="422680" y="156175"/>
                </a:cubicBezTo>
                <a:cubicBezTo>
                  <a:pt x="422680" y="152854"/>
                  <a:pt x="422443" y="150720"/>
                  <a:pt x="421969" y="149771"/>
                </a:cubicBezTo>
                <a:cubicBezTo>
                  <a:pt x="422918" y="148348"/>
                  <a:pt x="423629" y="146569"/>
                  <a:pt x="424104" y="144434"/>
                </a:cubicBezTo>
                <a:cubicBezTo>
                  <a:pt x="424578" y="142299"/>
                  <a:pt x="424341" y="140046"/>
                  <a:pt x="423392" y="137674"/>
                </a:cubicBezTo>
                <a:cubicBezTo>
                  <a:pt x="426238" y="141943"/>
                  <a:pt x="428729" y="147636"/>
                  <a:pt x="430864" y="154752"/>
                </a:cubicBezTo>
                <a:cubicBezTo>
                  <a:pt x="432998" y="161868"/>
                  <a:pt x="434540" y="168509"/>
                  <a:pt x="435489" y="174676"/>
                </a:cubicBezTo>
                <a:cubicBezTo>
                  <a:pt x="434066" y="173728"/>
                  <a:pt x="433354" y="172304"/>
                  <a:pt x="433354" y="170407"/>
                </a:cubicBezTo>
                <a:cubicBezTo>
                  <a:pt x="433354" y="168509"/>
                  <a:pt x="432405" y="167560"/>
                  <a:pt x="430508" y="167560"/>
                </a:cubicBezTo>
                <a:cubicBezTo>
                  <a:pt x="430033" y="168509"/>
                  <a:pt x="430152" y="169577"/>
                  <a:pt x="430864" y="170763"/>
                </a:cubicBezTo>
                <a:cubicBezTo>
                  <a:pt x="431575" y="171949"/>
                  <a:pt x="432168" y="173253"/>
                  <a:pt x="432643" y="174676"/>
                </a:cubicBezTo>
                <a:cubicBezTo>
                  <a:pt x="433117" y="176099"/>
                  <a:pt x="433354" y="177404"/>
                  <a:pt x="433354" y="178590"/>
                </a:cubicBezTo>
                <a:cubicBezTo>
                  <a:pt x="433354" y="179776"/>
                  <a:pt x="432405" y="180606"/>
                  <a:pt x="430508" y="181081"/>
                </a:cubicBezTo>
                <a:cubicBezTo>
                  <a:pt x="433354" y="184876"/>
                  <a:pt x="435489" y="189145"/>
                  <a:pt x="436912" y="193889"/>
                </a:cubicBezTo>
                <a:cubicBezTo>
                  <a:pt x="438335" y="198633"/>
                  <a:pt x="439996" y="203377"/>
                  <a:pt x="441893" y="208121"/>
                </a:cubicBezTo>
                <a:cubicBezTo>
                  <a:pt x="440944" y="209070"/>
                  <a:pt x="439758" y="209188"/>
                  <a:pt x="438335" y="208477"/>
                </a:cubicBezTo>
                <a:cubicBezTo>
                  <a:pt x="436912" y="207765"/>
                  <a:pt x="436438" y="206698"/>
                  <a:pt x="436912" y="205274"/>
                </a:cubicBezTo>
                <a:cubicBezTo>
                  <a:pt x="436438" y="206223"/>
                  <a:pt x="435726" y="206223"/>
                  <a:pt x="434777" y="205274"/>
                </a:cubicBezTo>
                <a:cubicBezTo>
                  <a:pt x="433829" y="204326"/>
                  <a:pt x="432405" y="204088"/>
                  <a:pt x="430508" y="204563"/>
                </a:cubicBezTo>
                <a:cubicBezTo>
                  <a:pt x="430033" y="205986"/>
                  <a:pt x="429322" y="207646"/>
                  <a:pt x="428373" y="209544"/>
                </a:cubicBezTo>
                <a:cubicBezTo>
                  <a:pt x="427899" y="216185"/>
                  <a:pt x="428492" y="221641"/>
                  <a:pt x="430152" y="225910"/>
                </a:cubicBezTo>
                <a:cubicBezTo>
                  <a:pt x="431812" y="230180"/>
                  <a:pt x="433117" y="234924"/>
                  <a:pt x="434066" y="240142"/>
                </a:cubicBezTo>
                <a:cubicBezTo>
                  <a:pt x="436912" y="241091"/>
                  <a:pt x="438810" y="243107"/>
                  <a:pt x="439758" y="246191"/>
                </a:cubicBezTo>
                <a:lnTo>
                  <a:pt x="442572" y="256037"/>
                </a:lnTo>
                <a:lnTo>
                  <a:pt x="442572" y="217669"/>
                </a:lnTo>
                <a:lnTo>
                  <a:pt x="441182" y="210256"/>
                </a:lnTo>
                <a:lnTo>
                  <a:pt x="442572" y="213463"/>
                </a:lnTo>
                <a:lnTo>
                  <a:pt x="442572" y="128843"/>
                </a:lnTo>
                <a:lnTo>
                  <a:pt x="441893" y="127712"/>
                </a:lnTo>
                <a:cubicBezTo>
                  <a:pt x="441419" y="126763"/>
                  <a:pt x="441537" y="125458"/>
                  <a:pt x="442249" y="123798"/>
                </a:cubicBezTo>
                <a:lnTo>
                  <a:pt x="442572" y="119602"/>
                </a:lnTo>
                <a:lnTo>
                  <a:pt x="442572" y="119121"/>
                </a:lnTo>
                <a:lnTo>
                  <a:pt x="440114" y="115259"/>
                </a:lnTo>
                <a:cubicBezTo>
                  <a:pt x="438928" y="114073"/>
                  <a:pt x="437742" y="112887"/>
                  <a:pt x="436556" y="111701"/>
                </a:cubicBezTo>
                <a:cubicBezTo>
                  <a:pt x="435370" y="110515"/>
                  <a:pt x="434659" y="109092"/>
                  <a:pt x="434422" y="107432"/>
                </a:cubicBezTo>
                <a:cubicBezTo>
                  <a:pt x="434184" y="105771"/>
                  <a:pt x="434777" y="103281"/>
                  <a:pt x="436200" y="99960"/>
                </a:cubicBezTo>
                <a:cubicBezTo>
                  <a:pt x="438098" y="99486"/>
                  <a:pt x="439047" y="100553"/>
                  <a:pt x="439047" y="103162"/>
                </a:cubicBezTo>
                <a:lnTo>
                  <a:pt x="442572" y="105630"/>
                </a:lnTo>
                <a:lnTo>
                  <a:pt x="442572" y="105421"/>
                </a:lnTo>
                <a:lnTo>
                  <a:pt x="441893" y="100672"/>
                </a:lnTo>
                <a:lnTo>
                  <a:pt x="442572" y="100672"/>
                </a:lnTo>
                <a:lnTo>
                  <a:pt x="442572" y="67808"/>
                </a:lnTo>
                <a:lnTo>
                  <a:pt x="438335" y="64025"/>
                </a:lnTo>
                <a:cubicBezTo>
                  <a:pt x="435963" y="59518"/>
                  <a:pt x="435489" y="53470"/>
                  <a:pt x="436912" y="45880"/>
                </a:cubicBezTo>
                <a:cubicBezTo>
                  <a:pt x="434540" y="44456"/>
                  <a:pt x="432880" y="41966"/>
                  <a:pt x="431931" y="38408"/>
                </a:cubicBezTo>
                <a:cubicBezTo>
                  <a:pt x="430982" y="34850"/>
                  <a:pt x="430508" y="30462"/>
                  <a:pt x="430508" y="25244"/>
                </a:cubicBezTo>
                <a:cubicBezTo>
                  <a:pt x="432405" y="26667"/>
                  <a:pt x="433117" y="26667"/>
                  <a:pt x="432643" y="25244"/>
                </a:cubicBezTo>
                <a:cubicBezTo>
                  <a:pt x="432168" y="23820"/>
                  <a:pt x="433117" y="23820"/>
                  <a:pt x="435489" y="25244"/>
                </a:cubicBezTo>
                <a:cubicBezTo>
                  <a:pt x="435015" y="22397"/>
                  <a:pt x="433829" y="19076"/>
                  <a:pt x="431931" y="15281"/>
                </a:cubicBezTo>
                <a:cubicBezTo>
                  <a:pt x="430033" y="11486"/>
                  <a:pt x="430271" y="8403"/>
                  <a:pt x="432643" y="6031"/>
                </a:cubicBezTo>
                <a:cubicBezTo>
                  <a:pt x="432168" y="5082"/>
                  <a:pt x="431457" y="4489"/>
                  <a:pt x="430508" y="4252"/>
                </a:cubicBezTo>
                <a:cubicBezTo>
                  <a:pt x="429559" y="4015"/>
                  <a:pt x="428729" y="3896"/>
                  <a:pt x="428017" y="3896"/>
                </a:cubicBezTo>
                <a:cubicBezTo>
                  <a:pt x="427306" y="3896"/>
                  <a:pt x="426594" y="3540"/>
                  <a:pt x="425883" y="2829"/>
                </a:cubicBezTo>
                <a:close/>
                <a:moveTo>
                  <a:pt x="419874" y="0"/>
                </a:moveTo>
                <a:lnTo>
                  <a:pt x="424687" y="0"/>
                </a:lnTo>
                <a:lnTo>
                  <a:pt x="424459" y="3184"/>
                </a:lnTo>
                <a:cubicBezTo>
                  <a:pt x="425645" y="5082"/>
                  <a:pt x="425764" y="6505"/>
                  <a:pt x="424815" y="7454"/>
                </a:cubicBezTo>
                <a:cubicBezTo>
                  <a:pt x="424341" y="5556"/>
                  <a:pt x="423511" y="4252"/>
                  <a:pt x="422325" y="3540"/>
                </a:cubicBezTo>
                <a:close/>
                <a:moveTo>
                  <a:pt x="413692" y="0"/>
                </a:moveTo>
                <a:lnTo>
                  <a:pt x="417821" y="0"/>
                </a:lnTo>
                <a:lnTo>
                  <a:pt x="416988" y="694"/>
                </a:lnTo>
                <a:cubicBezTo>
                  <a:pt x="416988" y="2354"/>
                  <a:pt x="416513" y="3184"/>
                  <a:pt x="415565" y="3184"/>
                </a:cubicBezTo>
                <a:close/>
                <a:moveTo>
                  <a:pt x="281075" y="0"/>
                </a:moveTo>
                <a:lnTo>
                  <a:pt x="283243" y="0"/>
                </a:lnTo>
                <a:lnTo>
                  <a:pt x="284633" y="15993"/>
                </a:lnTo>
                <a:cubicBezTo>
                  <a:pt x="280838" y="12198"/>
                  <a:pt x="279652" y="8877"/>
                  <a:pt x="281075" y="6031"/>
                </a:cubicBezTo>
                <a:close/>
                <a:moveTo>
                  <a:pt x="254337" y="0"/>
                </a:moveTo>
                <a:lnTo>
                  <a:pt x="256326" y="0"/>
                </a:lnTo>
                <a:lnTo>
                  <a:pt x="256881" y="694"/>
                </a:lnTo>
                <a:cubicBezTo>
                  <a:pt x="256881" y="1880"/>
                  <a:pt x="257356" y="2236"/>
                  <a:pt x="258304" y="1761"/>
                </a:cubicBezTo>
                <a:cubicBezTo>
                  <a:pt x="258779" y="3659"/>
                  <a:pt x="258779" y="4726"/>
                  <a:pt x="258304" y="4963"/>
                </a:cubicBezTo>
                <a:cubicBezTo>
                  <a:pt x="257830" y="5201"/>
                  <a:pt x="257593" y="6031"/>
                  <a:pt x="257593" y="7454"/>
                </a:cubicBezTo>
                <a:cubicBezTo>
                  <a:pt x="256170" y="8403"/>
                  <a:pt x="255695" y="7810"/>
                  <a:pt x="256170" y="5675"/>
                </a:cubicBezTo>
                <a:cubicBezTo>
                  <a:pt x="256644" y="3540"/>
                  <a:pt x="256170" y="2947"/>
                  <a:pt x="254746" y="3896"/>
                </a:cubicBezTo>
                <a:close/>
                <a:moveTo>
                  <a:pt x="216552" y="0"/>
                </a:moveTo>
                <a:lnTo>
                  <a:pt x="217536" y="0"/>
                </a:lnTo>
                <a:lnTo>
                  <a:pt x="217032" y="1761"/>
                </a:lnTo>
                <a:close/>
                <a:moveTo>
                  <a:pt x="175021" y="0"/>
                </a:moveTo>
                <a:lnTo>
                  <a:pt x="193218" y="0"/>
                </a:lnTo>
                <a:lnTo>
                  <a:pt x="193550" y="5319"/>
                </a:lnTo>
                <a:lnTo>
                  <a:pt x="195545" y="0"/>
                </a:lnTo>
                <a:lnTo>
                  <a:pt x="201689" y="0"/>
                </a:lnTo>
                <a:lnTo>
                  <a:pt x="201378" y="1761"/>
                </a:lnTo>
                <a:cubicBezTo>
                  <a:pt x="202801" y="3184"/>
                  <a:pt x="203868" y="2829"/>
                  <a:pt x="204580" y="694"/>
                </a:cubicBezTo>
                <a:lnTo>
                  <a:pt x="205148" y="0"/>
                </a:lnTo>
                <a:lnTo>
                  <a:pt x="207476" y="0"/>
                </a:lnTo>
                <a:lnTo>
                  <a:pt x="207070" y="4252"/>
                </a:lnTo>
                <a:cubicBezTo>
                  <a:pt x="206596" y="5912"/>
                  <a:pt x="205884" y="7691"/>
                  <a:pt x="204936" y="9589"/>
                </a:cubicBezTo>
                <a:cubicBezTo>
                  <a:pt x="203038" y="9114"/>
                  <a:pt x="201733" y="9351"/>
                  <a:pt x="201022" y="10300"/>
                </a:cubicBezTo>
                <a:cubicBezTo>
                  <a:pt x="200310" y="11249"/>
                  <a:pt x="199006" y="11486"/>
                  <a:pt x="197108" y="11012"/>
                </a:cubicBezTo>
                <a:cubicBezTo>
                  <a:pt x="197582" y="12909"/>
                  <a:pt x="197582" y="14095"/>
                  <a:pt x="197108" y="14570"/>
                </a:cubicBezTo>
                <a:cubicBezTo>
                  <a:pt x="196634" y="15044"/>
                  <a:pt x="196159" y="15281"/>
                  <a:pt x="195685" y="15281"/>
                </a:cubicBezTo>
                <a:cubicBezTo>
                  <a:pt x="195211" y="15281"/>
                  <a:pt x="194736" y="15519"/>
                  <a:pt x="194262" y="15993"/>
                </a:cubicBezTo>
                <a:cubicBezTo>
                  <a:pt x="193787" y="16467"/>
                  <a:pt x="193787" y="17653"/>
                  <a:pt x="194262" y="19551"/>
                </a:cubicBezTo>
                <a:cubicBezTo>
                  <a:pt x="190941" y="18602"/>
                  <a:pt x="188213" y="17772"/>
                  <a:pt x="186079" y="17060"/>
                </a:cubicBezTo>
                <a:cubicBezTo>
                  <a:pt x="183944" y="16349"/>
                  <a:pt x="181690" y="15519"/>
                  <a:pt x="179318" y="14570"/>
                </a:cubicBezTo>
                <a:cubicBezTo>
                  <a:pt x="178370" y="16942"/>
                  <a:pt x="177895" y="19907"/>
                  <a:pt x="177895" y="23465"/>
                </a:cubicBezTo>
                <a:cubicBezTo>
                  <a:pt x="177895" y="27023"/>
                  <a:pt x="177421" y="29987"/>
                  <a:pt x="176472" y="32359"/>
                </a:cubicBezTo>
                <a:cubicBezTo>
                  <a:pt x="175998" y="33308"/>
                  <a:pt x="175405" y="33071"/>
                  <a:pt x="174693" y="31648"/>
                </a:cubicBezTo>
                <a:cubicBezTo>
                  <a:pt x="173982" y="30225"/>
                  <a:pt x="173151" y="30462"/>
                  <a:pt x="172203" y="32359"/>
                </a:cubicBezTo>
                <a:cubicBezTo>
                  <a:pt x="174575" y="33783"/>
                  <a:pt x="175405" y="35917"/>
                  <a:pt x="174693" y="38764"/>
                </a:cubicBezTo>
                <a:cubicBezTo>
                  <a:pt x="173982" y="41610"/>
                  <a:pt x="173863" y="43982"/>
                  <a:pt x="174337" y="45880"/>
                </a:cubicBezTo>
                <a:cubicBezTo>
                  <a:pt x="178133" y="44456"/>
                  <a:pt x="179318" y="42084"/>
                  <a:pt x="177895" y="38764"/>
                </a:cubicBezTo>
                <a:cubicBezTo>
                  <a:pt x="176472" y="35443"/>
                  <a:pt x="176947" y="32359"/>
                  <a:pt x="179318" y="29513"/>
                </a:cubicBezTo>
                <a:cubicBezTo>
                  <a:pt x="180267" y="28564"/>
                  <a:pt x="180979" y="28208"/>
                  <a:pt x="181453" y="28446"/>
                </a:cubicBezTo>
                <a:cubicBezTo>
                  <a:pt x="181928" y="28683"/>
                  <a:pt x="181690" y="27616"/>
                  <a:pt x="180742" y="25244"/>
                </a:cubicBezTo>
                <a:cubicBezTo>
                  <a:pt x="181690" y="25718"/>
                  <a:pt x="182758" y="26192"/>
                  <a:pt x="183944" y="26667"/>
                </a:cubicBezTo>
                <a:cubicBezTo>
                  <a:pt x="185130" y="27141"/>
                  <a:pt x="185723" y="28564"/>
                  <a:pt x="185723" y="30936"/>
                </a:cubicBezTo>
                <a:cubicBezTo>
                  <a:pt x="187146" y="29513"/>
                  <a:pt x="188569" y="28090"/>
                  <a:pt x="189992" y="26667"/>
                </a:cubicBezTo>
                <a:cubicBezTo>
                  <a:pt x="191415" y="25244"/>
                  <a:pt x="192601" y="23583"/>
                  <a:pt x="193550" y="21686"/>
                </a:cubicBezTo>
                <a:cubicBezTo>
                  <a:pt x="193076" y="25481"/>
                  <a:pt x="192127" y="28327"/>
                  <a:pt x="190704" y="30225"/>
                </a:cubicBezTo>
                <a:cubicBezTo>
                  <a:pt x="189281" y="32122"/>
                  <a:pt x="187620" y="33545"/>
                  <a:pt x="185723" y="34494"/>
                </a:cubicBezTo>
                <a:lnTo>
                  <a:pt x="185723" y="41610"/>
                </a:lnTo>
                <a:cubicBezTo>
                  <a:pt x="187620" y="39712"/>
                  <a:pt x="189043" y="38526"/>
                  <a:pt x="189992" y="38052"/>
                </a:cubicBezTo>
                <a:cubicBezTo>
                  <a:pt x="189992" y="39001"/>
                  <a:pt x="189755" y="39712"/>
                  <a:pt x="189281" y="40187"/>
                </a:cubicBezTo>
                <a:cubicBezTo>
                  <a:pt x="188806" y="40661"/>
                  <a:pt x="188569" y="41373"/>
                  <a:pt x="188569" y="42322"/>
                </a:cubicBezTo>
                <a:cubicBezTo>
                  <a:pt x="190941" y="42322"/>
                  <a:pt x="191890" y="43033"/>
                  <a:pt x="191415" y="44456"/>
                </a:cubicBezTo>
                <a:cubicBezTo>
                  <a:pt x="192364" y="43982"/>
                  <a:pt x="192957" y="43152"/>
                  <a:pt x="193194" y="41966"/>
                </a:cubicBezTo>
                <a:cubicBezTo>
                  <a:pt x="193432" y="40780"/>
                  <a:pt x="194499" y="40661"/>
                  <a:pt x="196397" y="41610"/>
                </a:cubicBezTo>
                <a:cubicBezTo>
                  <a:pt x="194973" y="45405"/>
                  <a:pt x="194618" y="49556"/>
                  <a:pt x="195329" y="54063"/>
                </a:cubicBezTo>
                <a:cubicBezTo>
                  <a:pt x="196041" y="58569"/>
                  <a:pt x="195448" y="62483"/>
                  <a:pt x="193550" y="65804"/>
                </a:cubicBezTo>
                <a:cubicBezTo>
                  <a:pt x="195448" y="66753"/>
                  <a:pt x="196397" y="66515"/>
                  <a:pt x="196397" y="65092"/>
                </a:cubicBezTo>
                <a:cubicBezTo>
                  <a:pt x="196397" y="63669"/>
                  <a:pt x="196634" y="62483"/>
                  <a:pt x="197108" y="61534"/>
                </a:cubicBezTo>
                <a:cubicBezTo>
                  <a:pt x="198057" y="61534"/>
                  <a:pt x="198413" y="62602"/>
                  <a:pt x="198175" y="64736"/>
                </a:cubicBezTo>
                <a:cubicBezTo>
                  <a:pt x="197938" y="66871"/>
                  <a:pt x="197345" y="67701"/>
                  <a:pt x="196397" y="67227"/>
                </a:cubicBezTo>
                <a:cubicBezTo>
                  <a:pt x="197345" y="69599"/>
                  <a:pt x="198768" y="70785"/>
                  <a:pt x="200666" y="70785"/>
                </a:cubicBezTo>
                <a:cubicBezTo>
                  <a:pt x="198768" y="78375"/>
                  <a:pt x="198057" y="84779"/>
                  <a:pt x="198531" y="89998"/>
                </a:cubicBezTo>
                <a:cubicBezTo>
                  <a:pt x="199006" y="95216"/>
                  <a:pt x="198057" y="101146"/>
                  <a:pt x="195685" y="107787"/>
                </a:cubicBezTo>
                <a:lnTo>
                  <a:pt x="198531" y="107787"/>
                </a:lnTo>
                <a:cubicBezTo>
                  <a:pt x="196159" y="114429"/>
                  <a:pt x="194618" y="121782"/>
                  <a:pt x="193906" y="129846"/>
                </a:cubicBezTo>
                <a:cubicBezTo>
                  <a:pt x="193194" y="137911"/>
                  <a:pt x="190467" y="143129"/>
                  <a:pt x="185723" y="145501"/>
                </a:cubicBezTo>
                <a:cubicBezTo>
                  <a:pt x="184774" y="152143"/>
                  <a:pt x="183232" y="158428"/>
                  <a:pt x="181097" y="164358"/>
                </a:cubicBezTo>
                <a:cubicBezTo>
                  <a:pt x="178963" y="170288"/>
                  <a:pt x="178133" y="175862"/>
                  <a:pt x="178607" y="181081"/>
                </a:cubicBezTo>
                <a:cubicBezTo>
                  <a:pt x="180504" y="181555"/>
                  <a:pt x="181809" y="180962"/>
                  <a:pt x="182521" y="179302"/>
                </a:cubicBezTo>
                <a:cubicBezTo>
                  <a:pt x="183232" y="177641"/>
                  <a:pt x="183825" y="175744"/>
                  <a:pt x="184300" y="173609"/>
                </a:cubicBezTo>
                <a:cubicBezTo>
                  <a:pt x="184774" y="171474"/>
                  <a:pt x="185367" y="169458"/>
                  <a:pt x="186079" y="167560"/>
                </a:cubicBezTo>
                <a:cubicBezTo>
                  <a:pt x="186790" y="165663"/>
                  <a:pt x="188095" y="164714"/>
                  <a:pt x="189992" y="164714"/>
                </a:cubicBezTo>
                <a:cubicBezTo>
                  <a:pt x="189043" y="156650"/>
                  <a:pt x="189992" y="151075"/>
                  <a:pt x="192839" y="147992"/>
                </a:cubicBezTo>
                <a:cubicBezTo>
                  <a:pt x="195685" y="144908"/>
                  <a:pt x="198531" y="141706"/>
                  <a:pt x="201378" y="138385"/>
                </a:cubicBezTo>
                <a:cubicBezTo>
                  <a:pt x="201378" y="136014"/>
                  <a:pt x="200903" y="135302"/>
                  <a:pt x="199954" y="136251"/>
                </a:cubicBezTo>
                <a:cubicBezTo>
                  <a:pt x="199006" y="137200"/>
                  <a:pt x="198057" y="137674"/>
                  <a:pt x="197108" y="137674"/>
                </a:cubicBezTo>
                <a:cubicBezTo>
                  <a:pt x="199006" y="135776"/>
                  <a:pt x="199717" y="134116"/>
                  <a:pt x="199243" y="132693"/>
                </a:cubicBezTo>
                <a:cubicBezTo>
                  <a:pt x="198768" y="131270"/>
                  <a:pt x="199717" y="130084"/>
                  <a:pt x="202089" y="129135"/>
                </a:cubicBezTo>
                <a:cubicBezTo>
                  <a:pt x="203038" y="133404"/>
                  <a:pt x="203275" y="138741"/>
                  <a:pt x="202801" y="145146"/>
                </a:cubicBezTo>
                <a:cubicBezTo>
                  <a:pt x="202326" y="151550"/>
                  <a:pt x="201615" y="157361"/>
                  <a:pt x="200666" y="162579"/>
                </a:cubicBezTo>
                <a:cubicBezTo>
                  <a:pt x="202089" y="160207"/>
                  <a:pt x="203038" y="156887"/>
                  <a:pt x="203512" y="152617"/>
                </a:cubicBezTo>
                <a:cubicBezTo>
                  <a:pt x="203987" y="148348"/>
                  <a:pt x="204698" y="144315"/>
                  <a:pt x="205647" y="140520"/>
                </a:cubicBezTo>
                <a:cubicBezTo>
                  <a:pt x="207070" y="141469"/>
                  <a:pt x="207307" y="142655"/>
                  <a:pt x="206359" y="144078"/>
                </a:cubicBezTo>
                <a:cubicBezTo>
                  <a:pt x="205410" y="145501"/>
                  <a:pt x="205647" y="146687"/>
                  <a:pt x="207070" y="147636"/>
                </a:cubicBezTo>
                <a:cubicBezTo>
                  <a:pt x="208019" y="143367"/>
                  <a:pt x="209561" y="139453"/>
                  <a:pt x="211696" y="135895"/>
                </a:cubicBezTo>
                <a:cubicBezTo>
                  <a:pt x="213830" y="132337"/>
                  <a:pt x="214423" y="128423"/>
                  <a:pt x="213475" y="124154"/>
                </a:cubicBezTo>
                <a:cubicBezTo>
                  <a:pt x="212526" y="120833"/>
                  <a:pt x="211221" y="118698"/>
                  <a:pt x="209561" y="117750"/>
                </a:cubicBezTo>
                <a:cubicBezTo>
                  <a:pt x="207900" y="116801"/>
                  <a:pt x="207070" y="114429"/>
                  <a:pt x="207070" y="110634"/>
                </a:cubicBezTo>
                <a:cubicBezTo>
                  <a:pt x="207070" y="108736"/>
                  <a:pt x="207782" y="107787"/>
                  <a:pt x="209205" y="107787"/>
                </a:cubicBezTo>
                <a:cubicBezTo>
                  <a:pt x="209205" y="111108"/>
                  <a:pt x="210035" y="113006"/>
                  <a:pt x="211696" y="113480"/>
                </a:cubicBezTo>
                <a:cubicBezTo>
                  <a:pt x="213356" y="113954"/>
                  <a:pt x="213949" y="115852"/>
                  <a:pt x="213475" y="119173"/>
                </a:cubicBezTo>
                <a:cubicBezTo>
                  <a:pt x="214423" y="119647"/>
                  <a:pt x="215609" y="120003"/>
                  <a:pt x="217032" y="120240"/>
                </a:cubicBezTo>
                <a:cubicBezTo>
                  <a:pt x="218456" y="120477"/>
                  <a:pt x="218456" y="122256"/>
                  <a:pt x="217032" y="125577"/>
                </a:cubicBezTo>
                <a:cubicBezTo>
                  <a:pt x="217981" y="124628"/>
                  <a:pt x="219049" y="123798"/>
                  <a:pt x="220235" y="123086"/>
                </a:cubicBezTo>
                <a:cubicBezTo>
                  <a:pt x="221421" y="122375"/>
                  <a:pt x="222251" y="121070"/>
                  <a:pt x="222725" y="119173"/>
                </a:cubicBezTo>
                <a:cubicBezTo>
                  <a:pt x="223674" y="120121"/>
                  <a:pt x="224385" y="121426"/>
                  <a:pt x="224860" y="123086"/>
                </a:cubicBezTo>
                <a:cubicBezTo>
                  <a:pt x="225334" y="124747"/>
                  <a:pt x="225809" y="126763"/>
                  <a:pt x="226283" y="129135"/>
                </a:cubicBezTo>
                <a:cubicBezTo>
                  <a:pt x="225809" y="130084"/>
                  <a:pt x="225216" y="130439"/>
                  <a:pt x="224504" y="130202"/>
                </a:cubicBezTo>
                <a:cubicBezTo>
                  <a:pt x="223793" y="129965"/>
                  <a:pt x="223200" y="130321"/>
                  <a:pt x="222725" y="131270"/>
                </a:cubicBezTo>
                <a:cubicBezTo>
                  <a:pt x="221776" y="130321"/>
                  <a:pt x="221302" y="129135"/>
                  <a:pt x="221302" y="127712"/>
                </a:cubicBezTo>
                <a:cubicBezTo>
                  <a:pt x="220353" y="130084"/>
                  <a:pt x="219404" y="132693"/>
                  <a:pt x="218456" y="135539"/>
                </a:cubicBezTo>
                <a:cubicBezTo>
                  <a:pt x="217507" y="138385"/>
                  <a:pt x="217032" y="141706"/>
                  <a:pt x="217032" y="145501"/>
                </a:cubicBezTo>
                <a:cubicBezTo>
                  <a:pt x="220353" y="144553"/>
                  <a:pt x="222014" y="145739"/>
                  <a:pt x="222014" y="149059"/>
                </a:cubicBezTo>
                <a:cubicBezTo>
                  <a:pt x="222014" y="150482"/>
                  <a:pt x="221658" y="151313"/>
                  <a:pt x="220946" y="151550"/>
                </a:cubicBezTo>
                <a:cubicBezTo>
                  <a:pt x="220235" y="151787"/>
                  <a:pt x="219404" y="152143"/>
                  <a:pt x="218456" y="152617"/>
                </a:cubicBezTo>
                <a:cubicBezTo>
                  <a:pt x="218456" y="156887"/>
                  <a:pt x="218337" y="162461"/>
                  <a:pt x="218100" y="169339"/>
                </a:cubicBezTo>
                <a:cubicBezTo>
                  <a:pt x="217863" y="176218"/>
                  <a:pt x="216795" y="181555"/>
                  <a:pt x="214898" y="185350"/>
                </a:cubicBezTo>
                <a:cubicBezTo>
                  <a:pt x="213475" y="183927"/>
                  <a:pt x="212407" y="182978"/>
                  <a:pt x="211696" y="182504"/>
                </a:cubicBezTo>
                <a:cubicBezTo>
                  <a:pt x="210984" y="182029"/>
                  <a:pt x="210154" y="182741"/>
                  <a:pt x="209205" y="184638"/>
                </a:cubicBezTo>
                <a:cubicBezTo>
                  <a:pt x="209205" y="181318"/>
                  <a:pt x="209679" y="179895"/>
                  <a:pt x="210628" y="180369"/>
                </a:cubicBezTo>
                <a:cubicBezTo>
                  <a:pt x="209205" y="177997"/>
                  <a:pt x="208019" y="176811"/>
                  <a:pt x="207070" y="176811"/>
                </a:cubicBezTo>
                <a:cubicBezTo>
                  <a:pt x="206596" y="174439"/>
                  <a:pt x="206833" y="172542"/>
                  <a:pt x="207782" y="171118"/>
                </a:cubicBezTo>
                <a:cubicBezTo>
                  <a:pt x="208731" y="169695"/>
                  <a:pt x="208731" y="168035"/>
                  <a:pt x="207782" y="166137"/>
                </a:cubicBezTo>
                <a:lnTo>
                  <a:pt x="204224" y="166137"/>
                </a:lnTo>
                <a:cubicBezTo>
                  <a:pt x="203750" y="168984"/>
                  <a:pt x="203394" y="171711"/>
                  <a:pt x="203157" y="174321"/>
                </a:cubicBezTo>
                <a:cubicBezTo>
                  <a:pt x="202919" y="176930"/>
                  <a:pt x="203038" y="180132"/>
                  <a:pt x="203512" y="183927"/>
                </a:cubicBezTo>
                <a:lnTo>
                  <a:pt x="207070" y="183927"/>
                </a:lnTo>
                <a:cubicBezTo>
                  <a:pt x="207070" y="185350"/>
                  <a:pt x="206714" y="186299"/>
                  <a:pt x="206003" y="186773"/>
                </a:cubicBezTo>
                <a:cubicBezTo>
                  <a:pt x="205291" y="187248"/>
                  <a:pt x="205173" y="188196"/>
                  <a:pt x="205647" y="189620"/>
                </a:cubicBezTo>
                <a:cubicBezTo>
                  <a:pt x="205173" y="189145"/>
                  <a:pt x="204936" y="188552"/>
                  <a:pt x="204936" y="187841"/>
                </a:cubicBezTo>
                <a:cubicBezTo>
                  <a:pt x="204936" y="187129"/>
                  <a:pt x="204461" y="187010"/>
                  <a:pt x="203512" y="187485"/>
                </a:cubicBezTo>
                <a:cubicBezTo>
                  <a:pt x="203512" y="188908"/>
                  <a:pt x="203512" y="190331"/>
                  <a:pt x="203512" y="191754"/>
                </a:cubicBezTo>
                <a:cubicBezTo>
                  <a:pt x="203512" y="193178"/>
                  <a:pt x="203987" y="193889"/>
                  <a:pt x="204936" y="193889"/>
                </a:cubicBezTo>
                <a:cubicBezTo>
                  <a:pt x="204936" y="195312"/>
                  <a:pt x="204461" y="196024"/>
                  <a:pt x="203512" y="196024"/>
                </a:cubicBezTo>
                <a:cubicBezTo>
                  <a:pt x="202564" y="196024"/>
                  <a:pt x="202089" y="196735"/>
                  <a:pt x="202089" y="198159"/>
                </a:cubicBezTo>
                <a:cubicBezTo>
                  <a:pt x="202564" y="200531"/>
                  <a:pt x="203275" y="202072"/>
                  <a:pt x="204224" y="202784"/>
                </a:cubicBezTo>
                <a:cubicBezTo>
                  <a:pt x="205173" y="203495"/>
                  <a:pt x="205410" y="205274"/>
                  <a:pt x="204936" y="208121"/>
                </a:cubicBezTo>
                <a:cubicBezTo>
                  <a:pt x="206359" y="209070"/>
                  <a:pt x="206952" y="208477"/>
                  <a:pt x="206714" y="206342"/>
                </a:cubicBezTo>
                <a:cubicBezTo>
                  <a:pt x="206477" y="204207"/>
                  <a:pt x="206833" y="204563"/>
                  <a:pt x="207782" y="207409"/>
                </a:cubicBezTo>
                <a:cubicBezTo>
                  <a:pt x="210154" y="205512"/>
                  <a:pt x="211221" y="201954"/>
                  <a:pt x="210984" y="196735"/>
                </a:cubicBezTo>
                <a:cubicBezTo>
                  <a:pt x="210747" y="191517"/>
                  <a:pt x="212289" y="188434"/>
                  <a:pt x="215609" y="187485"/>
                </a:cubicBezTo>
                <a:cubicBezTo>
                  <a:pt x="216558" y="187959"/>
                  <a:pt x="216914" y="189145"/>
                  <a:pt x="216677" y="191043"/>
                </a:cubicBezTo>
                <a:cubicBezTo>
                  <a:pt x="216439" y="192940"/>
                  <a:pt x="216321" y="194363"/>
                  <a:pt x="216321" y="195312"/>
                </a:cubicBezTo>
                <a:cubicBezTo>
                  <a:pt x="218693" y="196735"/>
                  <a:pt x="220116" y="199345"/>
                  <a:pt x="220590" y="203140"/>
                </a:cubicBezTo>
                <a:cubicBezTo>
                  <a:pt x="221065" y="206935"/>
                  <a:pt x="221065" y="211204"/>
                  <a:pt x="220590" y="215948"/>
                </a:cubicBezTo>
                <a:cubicBezTo>
                  <a:pt x="220116" y="220692"/>
                  <a:pt x="219404" y="225436"/>
                  <a:pt x="218456" y="230180"/>
                </a:cubicBezTo>
                <a:cubicBezTo>
                  <a:pt x="217507" y="234924"/>
                  <a:pt x="217032" y="238956"/>
                  <a:pt x="217032" y="242277"/>
                </a:cubicBezTo>
                <a:cubicBezTo>
                  <a:pt x="218456" y="242277"/>
                  <a:pt x="219404" y="243107"/>
                  <a:pt x="219879" y="244767"/>
                </a:cubicBezTo>
                <a:cubicBezTo>
                  <a:pt x="220353" y="246428"/>
                  <a:pt x="220709" y="248325"/>
                  <a:pt x="220946" y="250460"/>
                </a:cubicBezTo>
                <a:cubicBezTo>
                  <a:pt x="221183" y="252595"/>
                  <a:pt x="221065" y="254611"/>
                  <a:pt x="220590" y="256509"/>
                </a:cubicBezTo>
                <a:cubicBezTo>
                  <a:pt x="220116" y="258406"/>
                  <a:pt x="219404" y="259592"/>
                  <a:pt x="218456" y="260066"/>
                </a:cubicBezTo>
                <a:cubicBezTo>
                  <a:pt x="218930" y="263862"/>
                  <a:pt x="218693" y="267775"/>
                  <a:pt x="217744" y="271808"/>
                </a:cubicBezTo>
                <a:cubicBezTo>
                  <a:pt x="216795" y="275840"/>
                  <a:pt x="216084" y="279991"/>
                  <a:pt x="215609" y="284260"/>
                </a:cubicBezTo>
                <a:cubicBezTo>
                  <a:pt x="217981" y="283786"/>
                  <a:pt x="219286" y="283193"/>
                  <a:pt x="219523" y="282481"/>
                </a:cubicBezTo>
                <a:cubicBezTo>
                  <a:pt x="219760" y="281770"/>
                  <a:pt x="221065" y="281888"/>
                  <a:pt x="223437" y="282837"/>
                </a:cubicBezTo>
                <a:cubicBezTo>
                  <a:pt x="222962" y="281414"/>
                  <a:pt x="223081" y="280584"/>
                  <a:pt x="223793" y="280347"/>
                </a:cubicBezTo>
                <a:cubicBezTo>
                  <a:pt x="224504" y="280109"/>
                  <a:pt x="224860" y="279516"/>
                  <a:pt x="224860" y="278568"/>
                </a:cubicBezTo>
                <a:cubicBezTo>
                  <a:pt x="226757" y="278568"/>
                  <a:pt x="228181" y="279991"/>
                  <a:pt x="229129" y="282837"/>
                </a:cubicBezTo>
                <a:cubicBezTo>
                  <a:pt x="228655" y="284260"/>
                  <a:pt x="228299" y="285684"/>
                  <a:pt x="228062" y="287107"/>
                </a:cubicBezTo>
                <a:cubicBezTo>
                  <a:pt x="227825" y="288530"/>
                  <a:pt x="227232" y="289241"/>
                  <a:pt x="226283" y="289241"/>
                </a:cubicBezTo>
                <a:cubicBezTo>
                  <a:pt x="229129" y="291613"/>
                  <a:pt x="230197" y="296476"/>
                  <a:pt x="229485" y="303829"/>
                </a:cubicBezTo>
                <a:cubicBezTo>
                  <a:pt x="228774" y="311182"/>
                  <a:pt x="228418" y="316756"/>
                  <a:pt x="228418" y="320551"/>
                </a:cubicBezTo>
                <a:cubicBezTo>
                  <a:pt x="229367" y="321500"/>
                  <a:pt x="230315" y="322330"/>
                  <a:pt x="231264" y="323042"/>
                </a:cubicBezTo>
                <a:cubicBezTo>
                  <a:pt x="232213" y="323753"/>
                  <a:pt x="233399" y="324109"/>
                  <a:pt x="234822" y="324109"/>
                </a:cubicBezTo>
                <a:cubicBezTo>
                  <a:pt x="234348" y="327904"/>
                  <a:pt x="233992" y="331699"/>
                  <a:pt x="233755" y="335494"/>
                </a:cubicBezTo>
                <a:cubicBezTo>
                  <a:pt x="233518" y="339290"/>
                  <a:pt x="232213" y="341661"/>
                  <a:pt x="229841" y="342610"/>
                </a:cubicBezTo>
                <a:cubicBezTo>
                  <a:pt x="229841" y="344033"/>
                  <a:pt x="229722" y="345338"/>
                  <a:pt x="229485" y="346524"/>
                </a:cubicBezTo>
                <a:cubicBezTo>
                  <a:pt x="229248" y="347710"/>
                  <a:pt x="229129" y="349489"/>
                  <a:pt x="229129" y="351861"/>
                </a:cubicBezTo>
                <a:cubicBezTo>
                  <a:pt x="230553" y="352810"/>
                  <a:pt x="231146" y="352335"/>
                  <a:pt x="230908" y="350438"/>
                </a:cubicBezTo>
                <a:cubicBezTo>
                  <a:pt x="230671" y="348540"/>
                  <a:pt x="230553" y="347117"/>
                  <a:pt x="230553" y="346168"/>
                </a:cubicBezTo>
                <a:cubicBezTo>
                  <a:pt x="231976" y="346168"/>
                  <a:pt x="232687" y="347117"/>
                  <a:pt x="232687" y="349015"/>
                </a:cubicBezTo>
                <a:cubicBezTo>
                  <a:pt x="232687" y="350912"/>
                  <a:pt x="233162" y="351861"/>
                  <a:pt x="234110" y="351861"/>
                </a:cubicBezTo>
                <a:cubicBezTo>
                  <a:pt x="235534" y="352335"/>
                  <a:pt x="236364" y="351861"/>
                  <a:pt x="236601" y="350438"/>
                </a:cubicBezTo>
                <a:cubicBezTo>
                  <a:pt x="236838" y="349015"/>
                  <a:pt x="237431" y="347829"/>
                  <a:pt x="238380" y="346880"/>
                </a:cubicBezTo>
                <a:cubicBezTo>
                  <a:pt x="236008" y="337866"/>
                  <a:pt x="236008" y="329090"/>
                  <a:pt x="238380" y="320551"/>
                </a:cubicBezTo>
                <a:cubicBezTo>
                  <a:pt x="240752" y="312012"/>
                  <a:pt x="241701" y="301813"/>
                  <a:pt x="241226" y="289953"/>
                </a:cubicBezTo>
                <a:cubicBezTo>
                  <a:pt x="242175" y="288055"/>
                  <a:pt x="243005" y="286514"/>
                  <a:pt x="243717" y="285328"/>
                </a:cubicBezTo>
                <a:cubicBezTo>
                  <a:pt x="244428" y="284142"/>
                  <a:pt x="245496" y="283786"/>
                  <a:pt x="246919" y="284260"/>
                </a:cubicBezTo>
                <a:cubicBezTo>
                  <a:pt x="246919" y="281888"/>
                  <a:pt x="247156" y="280702"/>
                  <a:pt x="247631" y="280702"/>
                </a:cubicBezTo>
                <a:cubicBezTo>
                  <a:pt x="244310" y="278805"/>
                  <a:pt x="243124" y="275247"/>
                  <a:pt x="244073" y="270029"/>
                </a:cubicBezTo>
                <a:cubicBezTo>
                  <a:pt x="245021" y="264810"/>
                  <a:pt x="247156" y="261964"/>
                  <a:pt x="250477" y="261490"/>
                </a:cubicBezTo>
                <a:cubicBezTo>
                  <a:pt x="250477" y="263862"/>
                  <a:pt x="250358" y="265996"/>
                  <a:pt x="250121" y="267894"/>
                </a:cubicBezTo>
                <a:cubicBezTo>
                  <a:pt x="249884" y="269791"/>
                  <a:pt x="249765" y="271926"/>
                  <a:pt x="249765" y="274298"/>
                </a:cubicBezTo>
                <a:lnTo>
                  <a:pt x="249765" y="285684"/>
                </a:lnTo>
                <a:cubicBezTo>
                  <a:pt x="248342" y="291851"/>
                  <a:pt x="247512" y="298373"/>
                  <a:pt x="247275" y="305252"/>
                </a:cubicBezTo>
                <a:cubicBezTo>
                  <a:pt x="247038" y="312131"/>
                  <a:pt x="246445" y="318416"/>
                  <a:pt x="245496" y="324109"/>
                </a:cubicBezTo>
                <a:cubicBezTo>
                  <a:pt x="247868" y="325058"/>
                  <a:pt x="249054" y="326481"/>
                  <a:pt x="249054" y="328379"/>
                </a:cubicBezTo>
                <a:cubicBezTo>
                  <a:pt x="249054" y="332174"/>
                  <a:pt x="248461" y="333715"/>
                  <a:pt x="247275" y="333004"/>
                </a:cubicBezTo>
                <a:cubicBezTo>
                  <a:pt x="246089" y="332292"/>
                  <a:pt x="245259" y="333122"/>
                  <a:pt x="244784" y="335494"/>
                </a:cubicBezTo>
                <a:cubicBezTo>
                  <a:pt x="245733" y="335494"/>
                  <a:pt x="246563" y="335732"/>
                  <a:pt x="247275" y="336206"/>
                </a:cubicBezTo>
                <a:cubicBezTo>
                  <a:pt x="247986" y="336680"/>
                  <a:pt x="248817" y="337155"/>
                  <a:pt x="249765" y="337629"/>
                </a:cubicBezTo>
                <a:lnTo>
                  <a:pt x="249765" y="345457"/>
                </a:lnTo>
                <a:cubicBezTo>
                  <a:pt x="249291" y="344508"/>
                  <a:pt x="249054" y="343559"/>
                  <a:pt x="249054" y="342610"/>
                </a:cubicBezTo>
                <a:cubicBezTo>
                  <a:pt x="249054" y="341661"/>
                  <a:pt x="248579" y="341424"/>
                  <a:pt x="247631" y="341899"/>
                </a:cubicBezTo>
                <a:cubicBezTo>
                  <a:pt x="249054" y="344271"/>
                  <a:pt x="249410" y="346998"/>
                  <a:pt x="248698" y="350082"/>
                </a:cubicBezTo>
                <a:cubicBezTo>
                  <a:pt x="247986" y="353165"/>
                  <a:pt x="247868" y="356842"/>
                  <a:pt x="248342" y="361111"/>
                </a:cubicBezTo>
                <a:lnTo>
                  <a:pt x="249765" y="359688"/>
                </a:lnTo>
                <a:lnTo>
                  <a:pt x="249765" y="380324"/>
                </a:lnTo>
                <a:lnTo>
                  <a:pt x="226283" y="380324"/>
                </a:lnTo>
                <a:cubicBezTo>
                  <a:pt x="227232" y="376529"/>
                  <a:pt x="227706" y="373446"/>
                  <a:pt x="227706" y="371074"/>
                </a:cubicBezTo>
                <a:cubicBezTo>
                  <a:pt x="227706" y="368702"/>
                  <a:pt x="226520" y="367041"/>
                  <a:pt x="224148" y="366093"/>
                </a:cubicBezTo>
                <a:cubicBezTo>
                  <a:pt x="224623" y="367990"/>
                  <a:pt x="224623" y="370243"/>
                  <a:pt x="224148" y="372853"/>
                </a:cubicBezTo>
                <a:cubicBezTo>
                  <a:pt x="223674" y="375462"/>
                  <a:pt x="223200" y="377952"/>
                  <a:pt x="222725" y="380324"/>
                </a:cubicBezTo>
                <a:lnTo>
                  <a:pt x="214898" y="380324"/>
                </a:lnTo>
                <a:lnTo>
                  <a:pt x="214898" y="355419"/>
                </a:lnTo>
                <a:cubicBezTo>
                  <a:pt x="214423" y="355419"/>
                  <a:pt x="214186" y="355656"/>
                  <a:pt x="214186" y="356130"/>
                </a:cubicBezTo>
                <a:cubicBezTo>
                  <a:pt x="214186" y="356605"/>
                  <a:pt x="213949" y="356842"/>
                  <a:pt x="213475" y="356842"/>
                </a:cubicBezTo>
                <a:cubicBezTo>
                  <a:pt x="213000" y="354944"/>
                  <a:pt x="213119" y="354114"/>
                  <a:pt x="213830" y="354351"/>
                </a:cubicBezTo>
                <a:cubicBezTo>
                  <a:pt x="214542" y="354589"/>
                  <a:pt x="215135" y="354233"/>
                  <a:pt x="215609" y="353284"/>
                </a:cubicBezTo>
                <a:cubicBezTo>
                  <a:pt x="214186" y="350912"/>
                  <a:pt x="213475" y="347829"/>
                  <a:pt x="213475" y="344033"/>
                </a:cubicBezTo>
                <a:cubicBezTo>
                  <a:pt x="213475" y="340238"/>
                  <a:pt x="212051" y="338341"/>
                  <a:pt x="209205" y="338341"/>
                </a:cubicBezTo>
                <a:cubicBezTo>
                  <a:pt x="209205" y="337392"/>
                  <a:pt x="209442" y="335376"/>
                  <a:pt x="209917" y="332292"/>
                </a:cubicBezTo>
                <a:cubicBezTo>
                  <a:pt x="210391" y="329209"/>
                  <a:pt x="210865" y="329090"/>
                  <a:pt x="211340" y="331937"/>
                </a:cubicBezTo>
                <a:cubicBezTo>
                  <a:pt x="212763" y="330039"/>
                  <a:pt x="212763" y="328023"/>
                  <a:pt x="211340" y="325888"/>
                </a:cubicBezTo>
                <a:cubicBezTo>
                  <a:pt x="209917" y="323753"/>
                  <a:pt x="209679" y="320788"/>
                  <a:pt x="210628" y="316993"/>
                </a:cubicBezTo>
                <a:cubicBezTo>
                  <a:pt x="208731" y="324583"/>
                  <a:pt x="207782" y="332174"/>
                  <a:pt x="207782" y="339764"/>
                </a:cubicBezTo>
                <a:cubicBezTo>
                  <a:pt x="207782" y="347354"/>
                  <a:pt x="206596" y="354944"/>
                  <a:pt x="204224" y="362535"/>
                </a:cubicBezTo>
                <a:cubicBezTo>
                  <a:pt x="205647" y="363483"/>
                  <a:pt x="206477" y="363602"/>
                  <a:pt x="206714" y="362890"/>
                </a:cubicBezTo>
                <a:cubicBezTo>
                  <a:pt x="206952" y="362179"/>
                  <a:pt x="207545" y="361349"/>
                  <a:pt x="208493" y="360400"/>
                </a:cubicBezTo>
                <a:cubicBezTo>
                  <a:pt x="208968" y="363246"/>
                  <a:pt x="208375" y="365500"/>
                  <a:pt x="206714" y="367160"/>
                </a:cubicBezTo>
                <a:cubicBezTo>
                  <a:pt x="205054" y="368820"/>
                  <a:pt x="205173" y="370836"/>
                  <a:pt x="207070" y="373208"/>
                </a:cubicBezTo>
                <a:cubicBezTo>
                  <a:pt x="205647" y="372734"/>
                  <a:pt x="204698" y="372615"/>
                  <a:pt x="204224" y="372853"/>
                </a:cubicBezTo>
                <a:cubicBezTo>
                  <a:pt x="203750" y="373090"/>
                  <a:pt x="203038" y="373446"/>
                  <a:pt x="202089" y="373920"/>
                </a:cubicBezTo>
                <a:cubicBezTo>
                  <a:pt x="202089" y="377241"/>
                  <a:pt x="203275" y="378901"/>
                  <a:pt x="205647" y="378901"/>
                </a:cubicBezTo>
                <a:cubicBezTo>
                  <a:pt x="206596" y="377004"/>
                  <a:pt x="207070" y="375106"/>
                  <a:pt x="207070" y="373208"/>
                </a:cubicBezTo>
                <a:lnTo>
                  <a:pt x="209205" y="373208"/>
                </a:lnTo>
                <a:cubicBezTo>
                  <a:pt x="209679" y="370836"/>
                  <a:pt x="210035" y="368465"/>
                  <a:pt x="210272" y="366093"/>
                </a:cubicBezTo>
                <a:cubicBezTo>
                  <a:pt x="210510" y="363721"/>
                  <a:pt x="211103" y="361823"/>
                  <a:pt x="212051" y="360400"/>
                </a:cubicBezTo>
                <a:cubicBezTo>
                  <a:pt x="212051" y="362772"/>
                  <a:pt x="212170" y="365737"/>
                  <a:pt x="212407" y="369295"/>
                </a:cubicBezTo>
                <a:cubicBezTo>
                  <a:pt x="212644" y="372853"/>
                  <a:pt x="212526" y="376529"/>
                  <a:pt x="212051" y="380324"/>
                </a:cubicBezTo>
                <a:lnTo>
                  <a:pt x="189281" y="380324"/>
                </a:lnTo>
                <a:cubicBezTo>
                  <a:pt x="189755" y="377478"/>
                  <a:pt x="190229" y="374632"/>
                  <a:pt x="190704" y="371785"/>
                </a:cubicBezTo>
                <a:cubicBezTo>
                  <a:pt x="191178" y="368939"/>
                  <a:pt x="191890" y="366093"/>
                  <a:pt x="192839" y="363246"/>
                </a:cubicBezTo>
                <a:cubicBezTo>
                  <a:pt x="193787" y="365618"/>
                  <a:pt x="193906" y="367990"/>
                  <a:pt x="193194" y="370362"/>
                </a:cubicBezTo>
                <a:cubicBezTo>
                  <a:pt x="192483" y="372734"/>
                  <a:pt x="192364" y="375106"/>
                  <a:pt x="192839" y="377478"/>
                </a:cubicBezTo>
                <a:cubicBezTo>
                  <a:pt x="194736" y="373683"/>
                  <a:pt x="196159" y="368939"/>
                  <a:pt x="197108" y="363246"/>
                </a:cubicBezTo>
                <a:cubicBezTo>
                  <a:pt x="198057" y="357554"/>
                  <a:pt x="198768" y="352098"/>
                  <a:pt x="199243" y="346880"/>
                </a:cubicBezTo>
                <a:cubicBezTo>
                  <a:pt x="197345" y="346405"/>
                  <a:pt x="196159" y="346880"/>
                  <a:pt x="195685" y="348303"/>
                </a:cubicBezTo>
                <a:cubicBezTo>
                  <a:pt x="195211" y="349726"/>
                  <a:pt x="194499" y="350675"/>
                  <a:pt x="193550" y="351149"/>
                </a:cubicBezTo>
                <a:cubicBezTo>
                  <a:pt x="194499" y="347829"/>
                  <a:pt x="195092" y="344508"/>
                  <a:pt x="195329" y="341187"/>
                </a:cubicBezTo>
                <a:cubicBezTo>
                  <a:pt x="195566" y="337866"/>
                  <a:pt x="196871" y="335732"/>
                  <a:pt x="199243" y="334783"/>
                </a:cubicBezTo>
                <a:cubicBezTo>
                  <a:pt x="197345" y="332411"/>
                  <a:pt x="196871" y="330276"/>
                  <a:pt x="197820" y="328379"/>
                </a:cubicBezTo>
                <a:cubicBezTo>
                  <a:pt x="198768" y="326481"/>
                  <a:pt x="198294" y="324583"/>
                  <a:pt x="196397" y="322686"/>
                </a:cubicBezTo>
                <a:cubicBezTo>
                  <a:pt x="194499" y="327904"/>
                  <a:pt x="192720" y="334783"/>
                  <a:pt x="191060" y="343322"/>
                </a:cubicBezTo>
                <a:cubicBezTo>
                  <a:pt x="189399" y="351861"/>
                  <a:pt x="189281" y="358977"/>
                  <a:pt x="190704" y="364669"/>
                </a:cubicBezTo>
                <a:cubicBezTo>
                  <a:pt x="188332" y="369413"/>
                  <a:pt x="187146" y="374632"/>
                  <a:pt x="187146" y="380324"/>
                </a:cubicBezTo>
                <a:lnTo>
                  <a:pt x="0" y="380324"/>
                </a:lnTo>
                <a:lnTo>
                  <a:pt x="0" y="339764"/>
                </a:lnTo>
                <a:cubicBezTo>
                  <a:pt x="0" y="331699"/>
                  <a:pt x="237" y="324228"/>
                  <a:pt x="711" y="317349"/>
                </a:cubicBezTo>
                <a:cubicBezTo>
                  <a:pt x="1185" y="310470"/>
                  <a:pt x="1422" y="303473"/>
                  <a:pt x="1422" y="296357"/>
                </a:cubicBezTo>
                <a:cubicBezTo>
                  <a:pt x="1897" y="295409"/>
                  <a:pt x="2490" y="294816"/>
                  <a:pt x="3201" y="294578"/>
                </a:cubicBezTo>
                <a:cubicBezTo>
                  <a:pt x="3913" y="294341"/>
                  <a:pt x="4506" y="293748"/>
                  <a:pt x="4980" y="292799"/>
                </a:cubicBezTo>
                <a:cubicBezTo>
                  <a:pt x="3557" y="290902"/>
                  <a:pt x="2372" y="291139"/>
                  <a:pt x="1422" y="293511"/>
                </a:cubicBezTo>
                <a:cubicBezTo>
                  <a:pt x="2372" y="273587"/>
                  <a:pt x="3439" y="254967"/>
                  <a:pt x="4625" y="237652"/>
                </a:cubicBezTo>
                <a:cubicBezTo>
                  <a:pt x="5811" y="220336"/>
                  <a:pt x="7590" y="205037"/>
                  <a:pt x="9962" y="191754"/>
                </a:cubicBezTo>
                <a:cubicBezTo>
                  <a:pt x="16603" y="155226"/>
                  <a:pt x="32495" y="119884"/>
                  <a:pt x="57638" y="85728"/>
                </a:cubicBezTo>
                <a:cubicBezTo>
                  <a:pt x="58586" y="86203"/>
                  <a:pt x="59179" y="86203"/>
                  <a:pt x="59417" y="85728"/>
                </a:cubicBezTo>
                <a:cubicBezTo>
                  <a:pt x="59654" y="85254"/>
                  <a:pt x="60247" y="84779"/>
                  <a:pt x="61196" y="84305"/>
                </a:cubicBezTo>
                <a:cubicBezTo>
                  <a:pt x="61196" y="83356"/>
                  <a:pt x="60958" y="82645"/>
                  <a:pt x="60484" y="82170"/>
                </a:cubicBezTo>
                <a:cubicBezTo>
                  <a:pt x="62856" y="79798"/>
                  <a:pt x="65228" y="77426"/>
                  <a:pt x="67600" y="75054"/>
                </a:cubicBezTo>
                <a:cubicBezTo>
                  <a:pt x="69972" y="72683"/>
                  <a:pt x="72344" y="70311"/>
                  <a:pt x="74716" y="67939"/>
                </a:cubicBezTo>
                <a:cubicBezTo>
                  <a:pt x="74716" y="71259"/>
                  <a:pt x="74360" y="73631"/>
                  <a:pt x="73649" y="75054"/>
                </a:cubicBezTo>
                <a:cubicBezTo>
                  <a:pt x="72937" y="76478"/>
                  <a:pt x="72344" y="78375"/>
                  <a:pt x="71870" y="80747"/>
                </a:cubicBezTo>
                <a:cubicBezTo>
                  <a:pt x="75190" y="77901"/>
                  <a:pt x="77325" y="72683"/>
                  <a:pt x="78274" y="65092"/>
                </a:cubicBezTo>
                <a:cubicBezTo>
                  <a:pt x="77799" y="65092"/>
                  <a:pt x="77088" y="65567"/>
                  <a:pt x="76139" y="66515"/>
                </a:cubicBezTo>
                <a:cubicBezTo>
                  <a:pt x="87050" y="54181"/>
                  <a:pt x="99028" y="42796"/>
                  <a:pt x="112074" y="32359"/>
                </a:cubicBezTo>
                <a:cubicBezTo>
                  <a:pt x="125119" y="21923"/>
                  <a:pt x="139707" y="13384"/>
                  <a:pt x="155836" y="6742"/>
                </a:cubicBezTo>
                <a:cubicBezTo>
                  <a:pt x="156311" y="6268"/>
                  <a:pt x="157022" y="6031"/>
                  <a:pt x="157971" y="6031"/>
                </a:cubicBezTo>
                <a:cubicBezTo>
                  <a:pt x="157497" y="6505"/>
                  <a:pt x="157022" y="6861"/>
                  <a:pt x="156548" y="7098"/>
                </a:cubicBezTo>
                <a:cubicBezTo>
                  <a:pt x="156073" y="7335"/>
                  <a:pt x="156073" y="7928"/>
                  <a:pt x="156548" y="8877"/>
                </a:cubicBezTo>
                <a:cubicBezTo>
                  <a:pt x="157497" y="8877"/>
                  <a:pt x="158445" y="8403"/>
                  <a:pt x="159394" y="7454"/>
                </a:cubicBezTo>
                <a:lnTo>
                  <a:pt x="159394" y="5319"/>
                </a:lnTo>
                <a:lnTo>
                  <a:pt x="163902" y="3784"/>
                </a:lnTo>
                <a:lnTo>
                  <a:pt x="163308" y="4608"/>
                </a:lnTo>
                <a:cubicBezTo>
                  <a:pt x="162596" y="6980"/>
                  <a:pt x="161766" y="8403"/>
                  <a:pt x="160817" y="8877"/>
                </a:cubicBezTo>
                <a:cubicBezTo>
                  <a:pt x="159868" y="10775"/>
                  <a:pt x="160106" y="11486"/>
                  <a:pt x="161529" y="11012"/>
                </a:cubicBezTo>
                <a:cubicBezTo>
                  <a:pt x="162952" y="10537"/>
                  <a:pt x="163664" y="11012"/>
                  <a:pt x="163664" y="12435"/>
                </a:cubicBezTo>
                <a:cubicBezTo>
                  <a:pt x="164612" y="12435"/>
                  <a:pt x="164968" y="11368"/>
                  <a:pt x="164731" y="9233"/>
                </a:cubicBezTo>
                <a:cubicBezTo>
                  <a:pt x="164494" y="7098"/>
                  <a:pt x="164850" y="5794"/>
                  <a:pt x="165798" y="5319"/>
                </a:cubicBezTo>
                <a:lnTo>
                  <a:pt x="164747" y="349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7" name="文本框 6"/>
          <p:cNvSpPr txBox="1"/>
          <p:nvPr/>
        </p:nvSpPr>
        <p:spPr>
          <a:xfrm>
            <a:off x="4067147" y="3313194"/>
            <a:ext cx="6827275" cy="923330"/>
          </a:xfrm>
          <a:prstGeom prst="rect">
            <a:avLst/>
          </a:prstGeom>
          <a:noFill/>
        </p:spPr>
        <p:txBody>
          <a:bodyPr wrap="square" rtlCol="0">
            <a:spAutoFit/>
          </a:bodyPr>
          <a:lstStyle/>
          <a:p>
            <a:pPr lvl="0" defTabSz="457200">
              <a:defRPr/>
            </a:pPr>
            <a:r>
              <a:rPr lang="zh-TW" altLang="en-US" sz="5400" b="1" dirty="0">
                <a:solidFill>
                  <a:prstClr val="white"/>
                </a:solidFill>
              </a:rPr>
              <a:t>學習歷程</a:t>
            </a:r>
          </a:p>
        </p:txBody>
      </p:sp>
      <p:sp>
        <p:nvSpPr>
          <p:cNvPr id="2" name="矩形 1"/>
          <p:cNvSpPr/>
          <p:nvPr/>
        </p:nvSpPr>
        <p:spPr>
          <a:xfrm>
            <a:off x="2698838" y="6122942"/>
            <a:ext cx="9358180" cy="504112"/>
          </a:xfrm>
          <a:prstGeom prst="rect">
            <a:avLst/>
          </a:prstGeom>
        </p:spPr>
        <p:txBody>
          <a:bodyPr wrap="square">
            <a:spAutoFit/>
          </a:bodyPr>
          <a:lstStyle/>
          <a:p>
            <a:pPr marL="228600" lvl="0" indent="-228600">
              <a:lnSpc>
                <a:spcPts val="1100"/>
              </a:lnSpc>
              <a:spcBef>
                <a:spcPts val="1000"/>
              </a:spcBef>
              <a:buFont typeface="Arial" panose="020B0604020202020204" pitchFamily="34" charset="0"/>
              <a:buChar char="•"/>
            </a:pPr>
            <a:r>
              <a:rPr lang="zh-TW" altLang="en-US" sz="12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高中學生學習歷程</a:t>
            </a:r>
            <a:r>
              <a:rPr lang="en-US" altLang="zh-TW" sz="12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(P)</a:t>
            </a:r>
            <a:r>
              <a:rPr lang="zh-TW" altLang="en-US" sz="12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與大學審查實務</a:t>
            </a:r>
            <a:r>
              <a:rPr lang="en-US" altLang="zh-TW" sz="12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a:t>
            </a:r>
            <a:r>
              <a:rPr lang="zh-TW" altLang="en-US" sz="12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完整版</a:t>
            </a:r>
            <a:r>
              <a:rPr lang="en-US" altLang="zh-TW" sz="12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a:t>
            </a:r>
            <a:r>
              <a:rPr lang="zh-TW" altLang="en-US" sz="12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 國立中央大學教務處招生組周弘偉</a:t>
            </a:r>
            <a:r>
              <a:rPr lang="zh-TW" altLang="en-US" sz="12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組長 </a:t>
            </a:r>
            <a:r>
              <a:rPr lang="en-US" altLang="zh-TW" sz="12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hlinkClick r:id="rId5"/>
              </a:rPr>
              <a:t>https</a:t>
            </a:r>
            <a:r>
              <a:rPr lang="en-US" altLang="zh-TW" sz="12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hlinkClick r:id="rId5"/>
              </a:rPr>
              <a:t>://</a:t>
            </a:r>
            <a:r>
              <a:rPr lang="en-US" altLang="zh-TW" sz="12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hlinkClick r:id="rId5"/>
              </a:rPr>
              <a:t>www.youtube.com/watch?v=ZI2z8gNfziU</a:t>
            </a:r>
            <a:endParaRPr lang="en-US" altLang="zh-TW" sz="12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endParaRPr>
          </a:p>
          <a:p>
            <a:pPr marL="228600" lvl="0" indent="-228600">
              <a:lnSpc>
                <a:spcPts val="1100"/>
              </a:lnSpc>
              <a:spcBef>
                <a:spcPts val="1000"/>
              </a:spcBef>
              <a:buFont typeface="Arial" panose="020B0604020202020204" pitchFamily="34" charset="0"/>
              <a:buChar char="•"/>
            </a:pPr>
            <a:r>
              <a:rPr lang="zh-TW" altLang="en-US" sz="12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臺北市</a:t>
            </a:r>
            <a:r>
              <a:rPr lang="zh-TW" altLang="en-US" sz="12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學生學習</a:t>
            </a:r>
            <a:r>
              <a:rPr lang="zh-TW" altLang="en-US" sz="12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歷程檔案說明會</a:t>
            </a:r>
            <a:r>
              <a:rPr lang="en-US" altLang="zh-TW" sz="12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PPT</a:t>
            </a:r>
            <a:endParaRPr lang="en-US" altLang="zh-TW" sz="12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endParaRPr>
          </a:p>
        </p:txBody>
      </p:sp>
    </p:spTree>
    <p:extLst>
      <p:ext uri="{BB962C8B-B14F-4D97-AF65-F5344CB8AC3E}">
        <p14:creationId xmlns:p14="http://schemas.microsoft.com/office/powerpoint/2010/main" val="2842863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27" name="文本框 4"/>
          <p:cNvSpPr txBox="1"/>
          <p:nvPr/>
        </p:nvSpPr>
        <p:spPr>
          <a:xfrm>
            <a:off x="1766316" y="377442"/>
            <a:ext cx="9559181"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2.1</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申請入學 學習歷程 更為重要</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sp>
        <p:nvSpPr>
          <p:cNvPr id="531" name="標題 1"/>
          <p:cNvSpPr txBox="1">
            <a:spLocks/>
          </p:cNvSpPr>
          <p:nvPr/>
        </p:nvSpPr>
        <p:spPr>
          <a:xfrm>
            <a:off x="5367360" y="5946490"/>
            <a:ext cx="5304994" cy="522514"/>
          </a:xfrm>
          <a:prstGeom prst="rect">
            <a:avLst/>
          </a:prstGeom>
        </p:spPr>
        <p:txBody>
          <a:bodyPr vert="horz" lIns="91440" tIns="45720" rIns="91440" bIns="45720" rtlCol="0" anchor="ctr">
            <a:normAutofit fontScale="85000" lnSpcReduction="10000"/>
          </a:bodyPr>
          <a:lstStyle>
            <a:lvl1pPr algn="l" defTabSz="914400" rtl="0" eaLnBrk="1" latinLnBrk="0" hangingPunct="1">
              <a:lnSpc>
                <a:spcPct val="90000"/>
              </a:lnSpc>
              <a:spcBef>
                <a:spcPct val="0"/>
              </a:spcBef>
              <a:buNone/>
              <a:defRPr sz="4400" kern="1200">
                <a:solidFill>
                  <a:schemeClr val="tx1"/>
                </a:solidFill>
                <a:latin typeface="Times New Roman" panose="02020603050405020304" pitchFamily="18" charset="0"/>
                <a:ea typeface="標楷體" panose="03000509000000000000" pitchFamily="65" charset="-120"/>
                <a:cs typeface="Times New Roman" panose="02020603050405020304" pitchFamily="18" charset="0"/>
              </a:defRPr>
            </a:lvl1pPr>
          </a:lstStyle>
          <a:p>
            <a:r>
              <a:rPr lang="en-US" altLang="zh-TW" sz="2400" dirty="0" smtClean="0">
                <a:latin typeface="標楷體" panose="03000509000000000000" pitchFamily="65" charset="-120"/>
              </a:rPr>
              <a:t>108</a:t>
            </a:r>
            <a:r>
              <a:rPr lang="zh-TW" altLang="en-US" sz="2400" dirty="0" smtClean="0">
                <a:latin typeface="標楷體" panose="03000509000000000000" pitchFamily="65" charset="-120"/>
              </a:rPr>
              <a:t>學年</a:t>
            </a:r>
            <a:r>
              <a:rPr lang="zh-TW" altLang="en-US" sz="2400" dirty="0">
                <a:latin typeface="標楷體" panose="03000509000000000000" pitchFamily="65" charset="-120"/>
              </a:rPr>
              <a:t>度</a:t>
            </a:r>
            <a:r>
              <a:rPr lang="zh-TW" altLang="en-US" sz="2400" dirty="0" smtClean="0">
                <a:latin typeface="標楷體" panose="03000509000000000000" pitchFamily="65" charset="-120"/>
              </a:rPr>
              <a:t>全部大學</a:t>
            </a:r>
            <a:r>
              <a:rPr lang="zh-TW" altLang="en-US" sz="2400" dirty="0" smtClean="0">
                <a:solidFill>
                  <a:schemeClr val="accent6"/>
                </a:solidFill>
                <a:latin typeface="標楷體" panose="03000509000000000000" pitchFamily="65" charset="-120"/>
              </a:rPr>
              <a:t>甄選</a:t>
            </a:r>
            <a:r>
              <a:rPr lang="zh-TW" altLang="en-US" sz="2400" dirty="0">
                <a:solidFill>
                  <a:schemeClr val="accent6"/>
                </a:solidFill>
                <a:latin typeface="標楷體" panose="03000509000000000000" pitchFamily="65" charset="-120"/>
              </a:rPr>
              <a:t>入學</a:t>
            </a:r>
            <a:r>
              <a:rPr lang="zh-TW" altLang="en-US" sz="2400" dirty="0">
                <a:latin typeface="標楷體" panose="03000509000000000000" pitchFamily="65" charset="-120"/>
              </a:rPr>
              <a:t>名額</a:t>
            </a:r>
            <a:r>
              <a:rPr lang="zh-TW" altLang="en-US" sz="2400" dirty="0" smtClean="0">
                <a:latin typeface="標楷體" panose="03000509000000000000" pitchFamily="65" charset="-120"/>
              </a:rPr>
              <a:t>比例 </a:t>
            </a:r>
            <a:r>
              <a:rPr lang="en-US" altLang="zh-TW" sz="2400" dirty="0" smtClean="0">
                <a:latin typeface="標楷體" panose="03000509000000000000" pitchFamily="65" charset="-120"/>
              </a:rPr>
              <a:t>67%</a:t>
            </a:r>
            <a:endParaRPr lang="zh-TW" altLang="en-US" sz="2400" dirty="0">
              <a:latin typeface="標楷體" panose="03000509000000000000" pitchFamily="65" charset="-120"/>
            </a:endParaRPr>
          </a:p>
        </p:txBody>
      </p:sp>
      <p:pic>
        <p:nvPicPr>
          <p:cNvPr id="533" name="圖片 532"/>
          <p:cNvPicPr>
            <a:picLocks noChangeAspect="1"/>
          </p:cNvPicPr>
          <p:nvPr/>
        </p:nvPicPr>
        <p:blipFill rotWithShape="1">
          <a:blip r:embed="rId3"/>
          <a:srcRect l="35250" t="19508" r="1108" b="13304"/>
          <a:stretch/>
        </p:blipFill>
        <p:spPr>
          <a:xfrm>
            <a:off x="5085380" y="1395796"/>
            <a:ext cx="6644447" cy="4467426"/>
          </a:xfrm>
          <a:prstGeom prst="rect">
            <a:avLst/>
          </a:prstGeom>
        </p:spPr>
      </p:pic>
      <p:sp>
        <p:nvSpPr>
          <p:cNvPr id="2" name="矩形 1"/>
          <p:cNvSpPr/>
          <p:nvPr/>
        </p:nvSpPr>
        <p:spPr>
          <a:xfrm>
            <a:off x="356626" y="1371671"/>
            <a:ext cx="4728754" cy="5262979"/>
          </a:xfrm>
          <a:prstGeom prst="rect">
            <a:avLst/>
          </a:prstGeom>
        </p:spPr>
        <p:txBody>
          <a:bodyPr wrap="square">
            <a:spAutoFit/>
          </a:bodyPr>
          <a:lstStyle/>
          <a:p>
            <a:r>
              <a:rPr lang="en-US" altLang="zh-TW" sz="1600" dirty="0">
                <a:latin typeface="標楷體" panose="03000509000000000000" pitchFamily="65" charset="-120"/>
                <a:ea typeface="標楷體" panose="03000509000000000000" pitchFamily="65" charset="-120"/>
              </a:rPr>
              <a:t>2016</a:t>
            </a:r>
            <a:r>
              <a:rPr lang="zh-TW" altLang="en-US" sz="1600" dirty="0">
                <a:latin typeface="標楷體" panose="03000509000000000000" pitchFamily="65" charset="-120"/>
                <a:ea typeface="標楷體" panose="03000509000000000000" pitchFamily="65" charset="-120"/>
              </a:rPr>
              <a:t>年</a:t>
            </a:r>
            <a:r>
              <a:rPr lang="en-US" altLang="zh-TW" sz="1600" dirty="0">
                <a:latin typeface="標楷體" panose="03000509000000000000" pitchFamily="65" charset="-120"/>
                <a:ea typeface="標楷體" panose="03000509000000000000" pitchFamily="65" charset="-120"/>
              </a:rPr>
              <a:t>02</a:t>
            </a:r>
            <a:r>
              <a:rPr lang="zh-TW" altLang="en-US" sz="1600" dirty="0">
                <a:latin typeface="標楷體" panose="03000509000000000000" pitchFamily="65" charset="-120"/>
                <a:ea typeface="標楷體" panose="03000509000000000000" pitchFamily="65" charset="-120"/>
              </a:rPr>
              <a:t>月</a:t>
            </a:r>
            <a:r>
              <a:rPr lang="en-US" altLang="zh-TW" sz="1600" dirty="0">
                <a:latin typeface="標楷體" panose="03000509000000000000" pitchFamily="65" charset="-120"/>
                <a:ea typeface="標楷體" panose="03000509000000000000" pitchFamily="65" charset="-120"/>
              </a:rPr>
              <a:t>22</a:t>
            </a:r>
            <a:r>
              <a:rPr lang="zh-TW" altLang="en-US" sz="1600" dirty="0">
                <a:latin typeface="標楷體" panose="03000509000000000000" pitchFamily="65" charset="-120"/>
                <a:ea typeface="標楷體" panose="03000509000000000000" pitchFamily="65" charset="-120"/>
              </a:rPr>
              <a:t>日 </a:t>
            </a:r>
            <a:r>
              <a:rPr lang="en-US" altLang="zh-TW" sz="1600" dirty="0">
                <a:latin typeface="標楷體" panose="03000509000000000000" pitchFamily="65" charset="-120"/>
                <a:ea typeface="標楷體" panose="03000509000000000000" pitchFamily="65" charset="-120"/>
              </a:rPr>
              <a:t>18:49 </a:t>
            </a:r>
            <a:r>
              <a:rPr lang="zh-TW" altLang="en-US" sz="1600" dirty="0">
                <a:latin typeface="標楷體" panose="03000509000000000000" pitchFamily="65" charset="-120"/>
                <a:ea typeface="標楷體" panose="03000509000000000000" pitchFamily="65" charset="-120"/>
              </a:rPr>
              <a:t>中時 林志成</a:t>
            </a:r>
          </a:p>
          <a:p>
            <a:r>
              <a:rPr lang="zh-TW" altLang="en-US" sz="1600" dirty="0">
                <a:latin typeface="標楷體" panose="03000509000000000000" pitchFamily="65" charset="-120"/>
                <a:ea typeface="標楷體" panose="03000509000000000000" pitchFamily="65" charset="-120"/>
              </a:rPr>
              <a:t>教育部最近發布「大學個人申請入學名額比例審查基準」，大學每次申請擴大申請入學名額比例，調降為當年度新生招生總額</a:t>
            </a:r>
            <a:r>
              <a:rPr lang="en-US" altLang="zh-TW" sz="1600" dirty="0">
                <a:latin typeface="標楷體" panose="03000509000000000000" pitchFamily="65" charset="-120"/>
                <a:ea typeface="標楷體" panose="03000509000000000000" pitchFamily="65" charset="-120"/>
              </a:rPr>
              <a:t>10</a:t>
            </a:r>
            <a:r>
              <a:rPr lang="zh-TW" altLang="en-US" sz="1600" dirty="0">
                <a:latin typeface="標楷體" panose="03000509000000000000" pitchFamily="65" charset="-120"/>
                <a:ea typeface="標楷體" panose="03000509000000000000" pitchFamily="65" charset="-120"/>
              </a:rPr>
              <a:t>％為限（原為</a:t>
            </a:r>
            <a:r>
              <a:rPr lang="en-US" altLang="zh-TW" sz="1600" dirty="0">
                <a:latin typeface="標楷體" panose="03000509000000000000" pitchFamily="65" charset="-120"/>
                <a:ea typeface="標楷體" panose="03000509000000000000" pitchFamily="65" charset="-120"/>
              </a:rPr>
              <a:t>20</a:t>
            </a:r>
            <a:r>
              <a:rPr lang="zh-TW" altLang="en-US" sz="1600" dirty="0">
                <a:latin typeface="標楷體" panose="03000509000000000000" pitchFamily="65" charset="-120"/>
                <a:ea typeface="標楷體" panose="03000509000000000000" pitchFamily="65" charset="-120"/>
              </a:rPr>
              <a:t>％），新增擴大後，個人申請招生比例不得超過學校招生總額的</a:t>
            </a:r>
            <a:r>
              <a:rPr lang="en-US" altLang="zh-TW" sz="1600" dirty="0">
                <a:latin typeface="標楷體" panose="03000509000000000000" pitchFamily="65" charset="-120"/>
                <a:ea typeface="標楷體" panose="03000509000000000000" pitchFamily="65" charset="-120"/>
              </a:rPr>
              <a:t>70</a:t>
            </a:r>
            <a:r>
              <a:rPr lang="zh-TW" altLang="en-US" sz="1600" dirty="0">
                <a:latin typeface="標楷體" panose="03000509000000000000" pitchFamily="65" charset="-120"/>
                <a:ea typeface="標楷體" panose="03000509000000000000" pitchFamily="65" charset="-120"/>
              </a:rPr>
              <a:t>％。</a:t>
            </a:r>
          </a:p>
          <a:p>
            <a:endParaRPr lang="zh-TW" altLang="en-US" sz="1600" dirty="0">
              <a:latin typeface="標楷體" panose="03000509000000000000" pitchFamily="65" charset="-120"/>
              <a:ea typeface="標楷體" panose="03000509000000000000" pitchFamily="65" charset="-120"/>
            </a:endParaRPr>
          </a:p>
          <a:p>
            <a:r>
              <a:rPr lang="zh-TW" altLang="en-US" sz="1600" dirty="0">
                <a:latin typeface="標楷體" panose="03000509000000000000" pitchFamily="65" charset="-120"/>
                <a:ea typeface="標楷體" panose="03000509000000000000" pitchFamily="65" charset="-120"/>
              </a:rPr>
              <a:t>大學甄選入學包含「個人申請」及「繁星推薦」兩個管道，在每年上半年舉行，比</a:t>
            </a:r>
            <a:r>
              <a:rPr lang="en-US" altLang="zh-TW" sz="1600" dirty="0">
                <a:latin typeface="標楷體" panose="03000509000000000000" pitchFamily="65" charset="-120"/>
                <a:ea typeface="標楷體" panose="03000509000000000000" pitchFamily="65" charset="-120"/>
              </a:rPr>
              <a:t>7</a:t>
            </a:r>
            <a:r>
              <a:rPr lang="zh-TW" altLang="en-US" sz="1600" dirty="0">
                <a:latin typeface="標楷體" panose="03000509000000000000" pitchFamily="65" charset="-120"/>
                <a:ea typeface="標楷體" panose="03000509000000000000" pitchFamily="65" charset="-120"/>
              </a:rPr>
              <a:t>、</a:t>
            </a:r>
            <a:r>
              <a:rPr lang="en-US" altLang="zh-TW" sz="1600" dirty="0">
                <a:latin typeface="標楷體" panose="03000509000000000000" pitchFamily="65" charset="-120"/>
                <a:ea typeface="標楷體" panose="03000509000000000000" pitchFamily="65" charset="-120"/>
              </a:rPr>
              <a:t>8</a:t>
            </a:r>
            <a:r>
              <a:rPr lang="zh-TW" altLang="en-US" sz="1600" dirty="0">
                <a:latin typeface="標楷體" panose="03000509000000000000" pitchFamily="65" charset="-120"/>
                <a:ea typeface="標楷體" panose="03000509000000000000" pitchFamily="65" charset="-120"/>
              </a:rPr>
              <a:t>月的指考分發入學要早，</a:t>
            </a:r>
            <a:r>
              <a:rPr lang="zh-TW" altLang="en-US" sz="1600" dirty="0">
                <a:solidFill>
                  <a:schemeClr val="accent6"/>
                </a:solidFill>
                <a:latin typeface="標楷體" panose="03000509000000000000" pitchFamily="65" charset="-120"/>
                <a:ea typeface="標楷體" panose="03000509000000000000" pitchFamily="65" charset="-120"/>
              </a:rPr>
              <a:t>各校為了搶學生，紛紛提高甄選比例，過去清大、交大、佛光等學校都超過</a:t>
            </a:r>
            <a:r>
              <a:rPr lang="en-US" altLang="zh-TW" sz="1600" dirty="0">
                <a:solidFill>
                  <a:schemeClr val="accent6"/>
                </a:solidFill>
                <a:latin typeface="標楷體" panose="03000509000000000000" pitchFamily="65" charset="-120"/>
                <a:ea typeface="標楷體" panose="03000509000000000000" pitchFamily="65" charset="-120"/>
              </a:rPr>
              <a:t>7</a:t>
            </a:r>
            <a:r>
              <a:rPr lang="zh-TW" altLang="en-US" sz="1600" dirty="0">
                <a:solidFill>
                  <a:schemeClr val="accent6"/>
                </a:solidFill>
                <a:latin typeface="標楷體" panose="03000509000000000000" pitchFamily="65" charset="-120"/>
                <a:ea typeface="標楷體" panose="03000509000000000000" pitchFamily="65" charset="-120"/>
              </a:rPr>
              <a:t>成</a:t>
            </a:r>
            <a:r>
              <a:rPr lang="zh-TW" altLang="en-US" sz="1600" dirty="0">
                <a:latin typeface="標楷體" panose="03000509000000000000" pitchFamily="65" charset="-120"/>
                <a:ea typeface="標楷體" panose="03000509000000000000" pitchFamily="65" charset="-120"/>
              </a:rPr>
              <a:t>。</a:t>
            </a:r>
          </a:p>
          <a:p>
            <a:endParaRPr lang="zh-TW" altLang="en-US" sz="1600" dirty="0">
              <a:latin typeface="標楷體" panose="03000509000000000000" pitchFamily="65" charset="-120"/>
              <a:ea typeface="標楷體" panose="03000509000000000000" pitchFamily="65" charset="-120"/>
            </a:endParaRPr>
          </a:p>
          <a:p>
            <a:r>
              <a:rPr lang="zh-TW" altLang="en-US" sz="1600" dirty="0" smtClean="0">
                <a:latin typeface="標楷體" panose="03000509000000000000" pitchFamily="65" charset="-120"/>
                <a:ea typeface="標楷體" panose="03000509000000000000" pitchFamily="65" charset="-120"/>
              </a:rPr>
              <a:t>不過</a:t>
            </a:r>
            <a:r>
              <a:rPr lang="zh-TW" altLang="en-US" sz="1600" dirty="0">
                <a:latin typeface="標楷體" panose="03000509000000000000" pitchFamily="65" charset="-120"/>
                <a:ea typeface="標楷體" panose="03000509000000000000" pitchFamily="65" charset="-120"/>
              </a:rPr>
              <a:t>大學個人申請除了看學測成績，還要看備審資料及面試，對於偏鄉、弱勢或是個性比較木訥的學生不利，因此教育團體站出來要求教育部管控個人申請比例。</a:t>
            </a:r>
          </a:p>
          <a:p>
            <a:endParaRPr lang="zh-TW" altLang="en-US" sz="1600" dirty="0">
              <a:latin typeface="標楷體" panose="03000509000000000000" pitchFamily="65" charset="-120"/>
              <a:ea typeface="標楷體" panose="03000509000000000000" pitchFamily="65" charset="-120"/>
            </a:endParaRPr>
          </a:p>
          <a:p>
            <a:r>
              <a:rPr lang="zh-TW" altLang="en-US" sz="1600" dirty="0">
                <a:latin typeface="標楷體" panose="03000509000000000000" pitchFamily="65" charset="-120"/>
                <a:ea typeface="標楷體" panose="03000509000000000000" pitchFamily="65" charset="-120"/>
              </a:rPr>
              <a:t>教育部高教司長李彥儀表示，從今年開始，將減緩個人申請管道膨脹的速度，各大學個人申請比例原則上不得超過</a:t>
            </a:r>
            <a:r>
              <a:rPr lang="en-US" altLang="zh-TW" sz="1600" dirty="0">
                <a:latin typeface="標楷體" panose="03000509000000000000" pitchFamily="65" charset="-120"/>
                <a:ea typeface="標楷體" panose="03000509000000000000" pitchFamily="65" charset="-120"/>
              </a:rPr>
              <a:t>7</a:t>
            </a:r>
            <a:r>
              <a:rPr lang="zh-TW" altLang="en-US" sz="1600" dirty="0">
                <a:latin typeface="標楷體" panose="03000509000000000000" pitchFamily="65" charset="-120"/>
                <a:ea typeface="標楷體" panose="03000509000000000000" pitchFamily="65" charset="-120"/>
              </a:rPr>
              <a:t>成，但教育部得視招生情形酌予增加比例。</a:t>
            </a:r>
          </a:p>
        </p:txBody>
      </p:sp>
      <p:sp>
        <p:nvSpPr>
          <p:cNvPr id="3" name="矩形 2"/>
          <p:cNvSpPr/>
          <p:nvPr/>
        </p:nvSpPr>
        <p:spPr>
          <a:xfrm>
            <a:off x="7093131" y="2063931"/>
            <a:ext cx="2246812" cy="744583"/>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矩形 7"/>
          <p:cNvSpPr/>
          <p:nvPr/>
        </p:nvSpPr>
        <p:spPr>
          <a:xfrm>
            <a:off x="7093131" y="3057428"/>
            <a:ext cx="2246812" cy="419222"/>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33984079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27" name="文本框 4"/>
          <p:cNvSpPr txBox="1"/>
          <p:nvPr/>
        </p:nvSpPr>
        <p:spPr>
          <a:xfrm>
            <a:off x="1766316" y="377442"/>
            <a:ext cx="8997478"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2.2</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申請入學 學習歷程 現行制度</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graphicFrame>
        <p:nvGraphicFramePr>
          <p:cNvPr id="2" name="表格 1"/>
          <p:cNvGraphicFramePr>
            <a:graphicFrameLocks noGrp="1"/>
          </p:cNvGraphicFramePr>
          <p:nvPr>
            <p:extLst>
              <p:ext uri="{D42A27DB-BD31-4B8C-83A1-F6EECF244321}">
                <p14:modId xmlns:p14="http://schemas.microsoft.com/office/powerpoint/2010/main" val="963225253"/>
              </p:ext>
            </p:extLst>
          </p:nvPr>
        </p:nvGraphicFramePr>
        <p:xfrm>
          <a:off x="497541" y="1365123"/>
          <a:ext cx="11241741" cy="5245295"/>
        </p:xfrm>
        <a:graphic>
          <a:graphicData uri="http://schemas.openxmlformats.org/drawingml/2006/table">
            <a:tbl>
              <a:tblPr firstRow="1" bandRow="1">
                <a:tableStyleId>{5C22544A-7EE6-4342-B048-85BDC9FD1C3A}</a:tableStyleId>
              </a:tblPr>
              <a:tblGrid>
                <a:gridCol w="6520211">
                  <a:extLst>
                    <a:ext uri="{9D8B030D-6E8A-4147-A177-3AD203B41FA5}">
                      <a16:colId xmlns:a16="http://schemas.microsoft.com/office/drawing/2014/main" val="3807611368"/>
                    </a:ext>
                  </a:extLst>
                </a:gridCol>
                <a:gridCol w="4721530">
                  <a:extLst>
                    <a:ext uri="{9D8B030D-6E8A-4147-A177-3AD203B41FA5}">
                      <a16:colId xmlns:a16="http://schemas.microsoft.com/office/drawing/2014/main" val="1545037955"/>
                    </a:ext>
                  </a:extLst>
                </a:gridCol>
              </a:tblGrid>
              <a:tr h="472297">
                <a:tc>
                  <a:txBody>
                    <a:bodyPr/>
                    <a:lstStyle/>
                    <a:p>
                      <a:pPr algn="ctr"/>
                      <a:r>
                        <a:rPr lang="zh-TW" altLang="en-US" sz="2000" dirty="0" smtClean="0">
                          <a:solidFill>
                            <a:schemeClr val="tx1"/>
                          </a:solidFill>
                          <a:latin typeface="標楷體" panose="03000509000000000000" pitchFamily="65" charset="-120"/>
                          <a:ea typeface="標楷體" panose="03000509000000000000" pitchFamily="65" charset="-120"/>
                        </a:rPr>
                        <a:t>現行制度</a:t>
                      </a:r>
                      <a:r>
                        <a:rPr lang="en-US" altLang="zh-TW" sz="2000" dirty="0" smtClean="0">
                          <a:solidFill>
                            <a:schemeClr val="tx1"/>
                          </a:solidFill>
                          <a:latin typeface="標楷體" panose="03000509000000000000" pitchFamily="65" charset="-120"/>
                          <a:ea typeface="標楷體" panose="03000509000000000000" pitchFamily="65" charset="-120"/>
                        </a:rPr>
                        <a:t>--</a:t>
                      </a:r>
                      <a:r>
                        <a:rPr lang="zh-TW" altLang="en-US" sz="2000" dirty="0" smtClean="0">
                          <a:solidFill>
                            <a:schemeClr val="tx1"/>
                          </a:solidFill>
                          <a:latin typeface="標楷體" panose="03000509000000000000" pitchFamily="65" charset="-120"/>
                          <a:ea typeface="標楷體" panose="03000509000000000000" pitchFamily="65" charset="-120"/>
                        </a:rPr>
                        <a:t>大學端思考</a:t>
                      </a:r>
                      <a:r>
                        <a:rPr lang="en-US" altLang="zh-TW" sz="2000" dirty="0" smtClean="0">
                          <a:solidFill>
                            <a:schemeClr val="tx1"/>
                          </a:solidFill>
                          <a:latin typeface="標楷體" panose="03000509000000000000" pitchFamily="65" charset="-120"/>
                          <a:ea typeface="標楷體" panose="03000509000000000000" pitchFamily="65" charset="-120"/>
                        </a:rPr>
                        <a:t>…</a:t>
                      </a:r>
                      <a:endParaRPr lang="zh-TW" altLang="en-US" sz="2000" dirty="0">
                        <a:solidFill>
                          <a:schemeClr val="tx1"/>
                        </a:solidFill>
                        <a:latin typeface="標楷體" panose="03000509000000000000" pitchFamily="65" charset="-120"/>
                        <a:ea typeface="標楷體" panose="03000509000000000000" pitchFamily="65" charset="-120"/>
                      </a:endParaRPr>
                    </a:p>
                  </a:txBody>
                  <a:tcPr>
                    <a:solidFill>
                      <a:srgbClr val="FFFF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2000" dirty="0" smtClean="0">
                          <a:solidFill>
                            <a:schemeClr val="tx1"/>
                          </a:solidFill>
                          <a:latin typeface="標楷體" panose="03000509000000000000" pitchFamily="65" charset="-120"/>
                          <a:ea typeface="標楷體" panose="03000509000000000000" pitchFamily="65" charset="-120"/>
                        </a:rPr>
                        <a:t>改進策略</a:t>
                      </a:r>
                      <a:endParaRPr lang="zh-TW" altLang="en-US" sz="2000" dirty="0">
                        <a:solidFill>
                          <a:schemeClr val="tx1"/>
                        </a:solidFill>
                        <a:latin typeface="標楷體" panose="03000509000000000000" pitchFamily="65" charset="-120"/>
                        <a:ea typeface="標楷體" panose="03000509000000000000" pitchFamily="65" charset="-120"/>
                      </a:endParaRPr>
                    </a:p>
                  </a:txBody>
                  <a:tcPr>
                    <a:solidFill>
                      <a:srgbClr val="FFFF00"/>
                    </a:solidFill>
                  </a:tcPr>
                </a:tc>
                <a:extLst>
                  <a:ext uri="{0D108BD9-81ED-4DB2-BD59-A6C34878D82A}">
                    <a16:rowId xmlns:a16="http://schemas.microsoft.com/office/drawing/2014/main" val="2064300381"/>
                  </a:ext>
                </a:extLst>
              </a:tr>
              <a:tr h="2212678">
                <a:tc>
                  <a:txBody>
                    <a:bodyPr/>
                    <a:lstStyle/>
                    <a:p>
                      <a:pPr marL="342900" indent="-342900">
                        <a:lnSpc>
                          <a:spcPct val="150000"/>
                        </a:lnSpc>
                        <a:buFont typeface="+mj-lt"/>
                        <a:buAutoNum type="arabicPeriod"/>
                      </a:pPr>
                      <a:r>
                        <a:rPr lang="zh-TW" altLang="en-US" dirty="0" smtClean="0">
                          <a:latin typeface="標楷體" panose="03000509000000000000" pitchFamily="65" charset="-120"/>
                          <a:ea typeface="標楷體" panose="03000509000000000000" pitchFamily="65" charset="-120"/>
                        </a:rPr>
                        <a:t>學測採計、甄試項目佔分比重是否合理性</a:t>
                      </a:r>
                      <a:r>
                        <a:rPr lang="en-US" altLang="zh-TW" dirty="0" smtClean="0">
                          <a:latin typeface="標楷體" panose="03000509000000000000" pitchFamily="65" charset="-120"/>
                          <a:ea typeface="標楷體" panose="03000509000000000000" pitchFamily="65" charset="-120"/>
                        </a:rPr>
                        <a:t>?</a:t>
                      </a:r>
                    </a:p>
                    <a:p>
                      <a:pPr marL="342900" indent="-342900">
                        <a:lnSpc>
                          <a:spcPct val="150000"/>
                        </a:lnSpc>
                        <a:buFont typeface="+mj-lt"/>
                        <a:buAutoNum type="arabicPeriod"/>
                      </a:pPr>
                      <a:r>
                        <a:rPr lang="zh-TW" altLang="en-US" dirty="0" smtClean="0">
                          <a:latin typeface="標楷體" panose="03000509000000000000" pitchFamily="65" charset="-120"/>
                          <a:ea typeface="標楷體" panose="03000509000000000000" pitchFamily="65" charset="-120"/>
                        </a:rPr>
                        <a:t>書面資料審查是否有明確的審查指標及評分範圍與定義</a:t>
                      </a:r>
                      <a:r>
                        <a:rPr lang="en-US" altLang="zh-TW" dirty="0" smtClean="0">
                          <a:latin typeface="標楷體" panose="03000509000000000000" pitchFamily="65" charset="-120"/>
                          <a:ea typeface="標楷體" panose="03000509000000000000" pitchFamily="65" charset="-120"/>
                        </a:rPr>
                        <a:t>?</a:t>
                      </a:r>
                    </a:p>
                    <a:p>
                      <a:pPr marL="342900" indent="-342900">
                        <a:lnSpc>
                          <a:spcPct val="150000"/>
                        </a:lnSpc>
                        <a:buFont typeface="+mj-lt"/>
                        <a:buAutoNum type="arabicPeriod"/>
                      </a:pPr>
                      <a:r>
                        <a:rPr lang="zh-TW" altLang="en-US" dirty="0" smtClean="0">
                          <a:latin typeface="標楷體" panose="03000509000000000000" pitchFamily="65" charset="-120"/>
                          <a:ea typeface="標楷體" panose="03000509000000000000" pitchFamily="65" charset="-120"/>
                        </a:rPr>
                        <a:t>面試時間不足如何改進。</a:t>
                      </a:r>
                      <a:endParaRPr lang="en-US" altLang="zh-TW" dirty="0" smtClean="0">
                        <a:latin typeface="標楷體" panose="03000509000000000000" pitchFamily="65" charset="-120"/>
                        <a:ea typeface="標楷體" panose="03000509000000000000" pitchFamily="65" charset="-120"/>
                      </a:endParaRPr>
                    </a:p>
                    <a:p>
                      <a:pPr marL="342900" indent="-342900">
                        <a:lnSpc>
                          <a:spcPct val="150000"/>
                        </a:lnSpc>
                        <a:buFont typeface="+mj-lt"/>
                        <a:buAutoNum type="arabicPeriod"/>
                      </a:pPr>
                      <a:r>
                        <a:rPr lang="zh-TW" altLang="en-US" dirty="0" smtClean="0">
                          <a:latin typeface="標楷體" panose="03000509000000000000" pitchFamily="65" charset="-120"/>
                          <a:ea typeface="標楷體" panose="03000509000000000000" pitchFamily="65" charset="-120"/>
                        </a:rPr>
                        <a:t>審查委員不固定逐年更換，審查專業知識不一，可能過度重視明星高中。</a:t>
                      </a:r>
                      <a:endParaRPr lang="zh-TW" altLang="en-US" dirty="0">
                        <a:latin typeface="標楷體" panose="03000509000000000000" pitchFamily="65" charset="-120"/>
                        <a:ea typeface="標楷體" panose="03000509000000000000" pitchFamily="65" charset="-120"/>
                      </a:endParaRPr>
                    </a:p>
                  </a:txBody>
                  <a:tcPr anchor="ctr">
                    <a:solidFill>
                      <a:srgbClr val="99FFCC"/>
                    </a:solidFill>
                  </a:tcPr>
                </a:tc>
                <a:tc>
                  <a:txBody>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2800" b="0" i="0" u="none" strike="noStrike" kern="1200" cap="none" spc="0" normalizeH="0" baseline="0" noProof="0" dirty="0" smtClean="0">
                          <a:ln>
                            <a:noFill/>
                          </a:ln>
                          <a:solidFill>
                            <a:prstClr val="black"/>
                          </a:solidFill>
                          <a:effectLst/>
                          <a:uLnTx/>
                          <a:uFillTx/>
                          <a:latin typeface="標楷體" panose="03000509000000000000" pitchFamily="65" charset="-120"/>
                          <a:ea typeface="標楷體" panose="03000509000000000000" pitchFamily="65" charset="-120"/>
                          <a:cs typeface="+mn-cs"/>
                        </a:rPr>
                        <a:t>全面設計學生學習歷程規準</a:t>
                      </a:r>
                      <a:endParaRPr kumimoji="0" lang="en-US" altLang="zh-TW" sz="2800" b="0" i="0" u="none" strike="noStrike" kern="1200" cap="none" spc="0" normalizeH="0" baseline="0" noProof="0" dirty="0" smtClean="0">
                        <a:ln>
                          <a:noFill/>
                        </a:ln>
                        <a:solidFill>
                          <a:prstClr val="black"/>
                        </a:solidFill>
                        <a:effectLst/>
                        <a:uLnTx/>
                        <a:uFillTx/>
                        <a:latin typeface="標楷體" panose="03000509000000000000" pitchFamily="65" charset="-120"/>
                        <a:ea typeface="標楷體" panose="03000509000000000000" pitchFamily="65" charset="-120"/>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2800" b="0" i="0" u="none" strike="noStrike" kern="1200" cap="none" spc="0" normalizeH="0" baseline="0" noProof="0" dirty="0" smtClean="0">
                          <a:ln>
                            <a:noFill/>
                          </a:ln>
                          <a:solidFill>
                            <a:prstClr val="black"/>
                          </a:solidFill>
                          <a:effectLst/>
                          <a:uLnTx/>
                          <a:uFillTx/>
                          <a:latin typeface="標楷體" panose="03000509000000000000" pitchFamily="65" charset="-120"/>
                          <a:ea typeface="標楷體" panose="03000509000000000000" pitchFamily="65" charset="-120"/>
                          <a:cs typeface="+mn-cs"/>
                        </a:rPr>
                        <a:t>並與高中學習歷程檔案對接</a:t>
                      </a:r>
                      <a:endParaRPr kumimoji="0" lang="en-US" altLang="zh-TW" sz="2800" b="0" i="0" u="none" strike="noStrike" kern="1200" cap="none" spc="0" normalizeH="0" baseline="0" noProof="0" dirty="0" smtClean="0">
                        <a:ln>
                          <a:noFill/>
                        </a:ln>
                        <a:solidFill>
                          <a:prstClr val="black"/>
                        </a:solidFill>
                        <a:effectLst/>
                        <a:uLnTx/>
                        <a:uFillTx/>
                        <a:latin typeface="標楷體" panose="03000509000000000000" pitchFamily="65" charset="-120"/>
                        <a:ea typeface="標楷體" panose="03000509000000000000" pitchFamily="65" charset="-120"/>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zh-TW" altLang="en-US" sz="2800" b="0" i="0" u="none" strike="noStrike" kern="1200" cap="none" spc="0" normalizeH="0" baseline="0" noProof="0" dirty="0" smtClean="0">
                          <a:ln>
                            <a:noFill/>
                          </a:ln>
                          <a:solidFill>
                            <a:prstClr val="black"/>
                          </a:solidFill>
                          <a:effectLst/>
                          <a:uLnTx/>
                          <a:uFillTx/>
                          <a:latin typeface="標楷體" panose="03000509000000000000" pitchFamily="65" charset="-120"/>
                          <a:ea typeface="標楷體" panose="03000509000000000000" pitchFamily="65" charset="-120"/>
                          <a:cs typeface="+mn-cs"/>
                        </a:rPr>
                        <a:t>成立專責申請入學評審委員</a:t>
                      </a:r>
                      <a:endParaRPr lang="zh-TW" altLang="en-US" dirty="0">
                        <a:latin typeface="標楷體" panose="03000509000000000000" pitchFamily="65" charset="-120"/>
                        <a:ea typeface="標楷體" panose="03000509000000000000" pitchFamily="65" charset="-120"/>
                      </a:endParaRPr>
                    </a:p>
                  </a:txBody>
                  <a:tcPr anchor="ctr">
                    <a:solidFill>
                      <a:srgbClr val="99FFCC"/>
                    </a:solidFill>
                  </a:tcPr>
                </a:tc>
                <a:extLst>
                  <a:ext uri="{0D108BD9-81ED-4DB2-BD59-A6C34878D82A}">
                    <a16:rowId xmlns:a16="http://schemas.microsoft.com/office/drawing/2014/main" val="3639387425"/>
                  </a:ext>
                </a:extLst>
              </a:tr>
              <a:tr h="472297">
                <a:tc>
                  <a:txBody>
                    <a:bodyPr/>
                    <a:lstStyle/>
                    <a:p>
                      <a:pPr marL="0" marR="0" indent="0" algn="ctr" defTabSz="914400" rtl="0" eaLnBrk="1" fontAlgn="auto" latinLnBrk="0" hangingPunct="1">
                        <a:lnSpc>
                          <a:spcPct val="150000"/>
                        </a:lnSpc>
                        <a:spcBef>
                          <a:spcPts val="0"/>
                        </a:spcBef>
                        <a:spcAft>
                          <a:spcPts val="0"/>
                        </a:spcAft>
                        <a:buClrTx/>
                        <a:buSzTx/>
                        <a:buFontTx/>
                        <a:buNone/>
                        <a:tabLst/>
                        <a:defRPr/>
                      </a:pPr>
                      <a:r>
                        <a:rPr lang="zh-TW" altLang="en-US" sz="2000" b="1" kern="1200" dirty="0" smtClean="0">
                          <a:solidFill>
                            <a:schemeClr val="tx1"/>
                          </a:solidFill>
                          <a:latin typeface="標楷體" panose="03000509000000000000" pitchFamily="65" charset="-120"/>
                          <a:ea typeface="標楷體" panose="03000509000000000000" pitchFamily="65" charset="-120"/>
                          <a:cs typeface="+mn-cs"/>
                        </a:rPr>
                        <a:t>現行制度</a:t>
                      </a:r>
                      <a:r>
                        <a:rPr lang="en-US" altLang="zh-TW" sz="2000" b="1" kern="1200" dirty="0" smtClean="0">
                          <a:solidFill>
                            <a:schemeClr val="tx1"/>
                          </a:solidFill>
                          <a:latin typeface="標楷體" panose="03000509000000000000" pitchFamily="65" charset="-120"/>
                          <a:ea typeface="標楷體" panose="03000509000000000000" pitchFamily="65" charset="-120"/>
                          <a:cs typeface="+mn-cs"/>
                        </a:rPr>
                        <a:t>--</a:t>
                      </a:r>
                      <a:r>
                        <a:rPr lang="zh-TW" altLang="en-US" sz="2000" b="1" kern="1200" dirty="0" smtClean="0">
                          <a:solidFill>
                            <a:schemeClr val="tx1"/>
                          </a:solidFill>
                          <a:latin typeface="標楷體" panose="03000509000000000000" pitchFamily="65" charset="-120"/>
                          <a:ea typeface="標楷體" panose="03000509000000000000" pitchFamily="65" charset="-120"/>
                          <a:cs typeface="+mn-cs"/>
                        </a:rPr>
                        <a:t>學生端</a:t>
                      </a:r>
                      <a:endParaRPr lang="zh-TW" altLang="en-US" sz="2000" b="1" kern="1200" dirty="0">
                        <a:solidFill>
                          <a:schemeClr val="tx1"/>
                        </a:solidFill>
                        <a:latin typeface="標楷體" panose="03000509000000000000" pitchFamily="65" charset="-120"/>
                        <a:ea typeface="標楷體" panose="03000509000000000000" pitchFamily="65" charset="-120"/>
                        <a:cs typeface="+mn-cs"/>
                      </a:endParaRPr>
                    </a:p>
                  </a:txBody>
                  <a:tcPr anchor="ctr">
                    <a:solidFill>
                      <a:srgbClr val="FFFF00"/>
                    </a:solidFill>
                  </a:tcPr>
                </a:tc>
                <a:tc>
                  <a:txBody>
                    <a:bodyPr/>
                    <a:lstStyle/>
                    <a:p>
                      <a:pPr marL="0" marR="0" indent="0" algn="ctr" defTabSz="914400" rtl="0" eaLnBrk="1" fontAlgn="auto" latinLnBrk="0" hangingPunct="1">
                        <a:lnSpc>
                          <a:spcPct val="150000"/>
                        </a:lnSpc>
                        <a:spcBef>
                          <a:spcPts val="0"/>
                        </a:spcBef>
                        <a:spcAft>
                          <a:spcPts val="0"/>
                        </a:spcAft>
                        <a:buClrTx/>
                        <a:buSzTx/>
                        <a:buFontTx/>
                        <a:buNone/>
                        <a:tabLst/>
                        <a:defRPr/>
                      </a:pPr>
                      <a:r>
                        <a:rPr lang="zh-TW" altLang="en-US" sz="2000" b="1" kern="1200" dirty="0" smtClean="0">
                          <a:solidFill>
                            <a:schemeClr val="tx1"/>
                          </a:solidFill>
                          <a:latin typeface="標楷體" panose="03000509000000000000" pitchFamily="65" charset="-120"/>
                          <a:ea typeface="標楷體" panose="03000509000000000000" pitchFamily="65" charset="-120"/>
                          <a:cs typeface="+mn-cs"/>
                        </a:rPr>
                        <a:t>改進策略</a:t>
                      </a:r>
                      <a:endParaRPr lang="zh-TW" altLang="en-US" sz="2000" b="1" kern="1200" dirty="0">
                        <a:solidFill>
                          <a:schemeClr val="tx1"/>
                        </a:solidFill>
                        <a:latin typeface="標楷體" panose="03000509000000000000" pitchFamily="65" charset="-120"/>
                        <a:ea typeface="標楷體" panose="03000509000000000000" pitchFamily="65" charset="-120"/>
                        <a:cs typeface="+mn-cs"/>
                      </a:endParaRPr>
                    </a:p>
                  </a:txBody>
                  <a:tcPr anchor="ctr">
                    <a:solidFill>
                      <a:srgbClr val="FFFF00"/>
                    </a:solidFill>
                  </a:tcPr>
                </a:tc>
                <a:extLst>
                  <a:ext uri="{0D108BD9-81ED-4DB2-BD59-A6C34878D82A}">
                    <a16:rowId xmlns:a16="http://schemas.microsoft.com/office/drawing/2014/main" val="261613297"/>
                  </a:ext>
                </a:extLst>
              </a:tr>
              <a:tr h="1863307">
                <a:tc>
                  <a:txBody>
                    <a:bodyPr/>
                    <a:lstStyle/>
                    <a:p>
                      <a:pPr marL="342900" indent="-342900">
                        <a:lnSpc>
                          <a:spcPct val="150000"/>
                        </a:lnSpc>
                        <a:buFont typeface="+mj-lt"/>
                        <a:buAutoNum type="arabicPeriod"/>
                      </a:pPr>
                      <a:r>
                        <a:rPr lang="zh-TW" altLang="en-US" dirty="0" smtClean="0">
                          <a:latin typeface="標楷體" panose="03000509000000000000" pitchFamily="65" charset="-120"/>
                          <a:ea typeface="標楷體" panose="03000509000000000000" pitchFamily="65" charset="-120"/>
                        </a:rPr>
                        <a:t>志願選填是否依興趣與性向</a:t>
                      </a:r>
                      <a:r>
                        <a:rPr lang="en-US" altLang="zh-TW" dirty="0" smtClean="0">
                          <a:latin typeface="標楷體" panose="03000509000000000000" pitchFamily="65" charset="-120"/>
                          <a:ea typeface="標楷體" panose="03000509000000000000" pitchFamily="65" charset="-120"/>
                        </a:rPr>
                        <a:t>?</a:t>
                      </a:r>
                      <a:r>
                        <a:rPr lang="zh-TW" altLang="en-US" dirty="0" smtClean="0">
                          <a:latin typeface="標楷體" panose="03000509000000000000" pitchFamily="65" charset="-120"/>
                          <a:ea typeface="標楷體" panose="03000509000000000000" pitchFamily="65" charset="-120"/>
                        </a:rPr>
                        <a:t>或是學測分數與就業考量</a:t>
                      </a:r>
                      <a:r>
                        <a:rPr lang="en-US" altLang="zh-TW" dirty="0" smtClean="0">
                          <a:latin typeface="標楷體" panose="03000509000000000000" pitchFamily="65" charset="-120"/>
                          <a:ea typeface="標楷體" panose="03000509000000000000" pitchFamily="65" charset="-120"/>
                        </a:rPr>
                        <a:t>?</a:t>
                      </a:r>
                    </a:p>
                    <a:p>
                      <a:pPr marL="342900" indent="-342900">
                        <a:lnSpc>
                          <a:spcPct val="150000"/>
                        </a:lnSpc>
                        <a:buFont typeface="+mj-lt"/>
                        <a:buAutoNum type="arabicPeriod"/>
                      </a:pPr>
                      <a:r>
                        <a:rPr lang="zh-TW" altLang="en-US" dirty="0" smtClean="0">
                          <a:latin typeface="標楷體" panose="03000509000000000000" pitchFamily="65" charset="-120"/>
                          <a:ea typeface="標楷體" panose="03000509000000000000" pitchFamily="65" charset="-120"/>
                        </a:rPr>
                        <a:t>是否有充足時間準備書面資料</a:t>
                      </a:r>
                      <a:r>
                        <a:rPr lang="en-US" altLang="zh-TW" dirty="0" smtClean="0">
                          <a:latin typeface="標楷體" panose="03000509000000000000" pitchFamily="65" charset="-120"/>
                          <a:ea typeface="標楷體" panose="03000509000000000000" pitchFamily="65" charset="-120"/>
                        </a:rPr>
                        <a:t>?(</a:t>
                      </a:r>
                      <a:r>
                        <a:rPr lang="zh-TW" altLang="en-US" dirty="0" smtClean="0">
                          <a:latin typeface="標楷體" panose="03000509000000000000" pitchFamily="65" charset="-120"/>
                          <a:ea typeface="標楷體" panose="03000509000000000000" pitchFamily="65" charset="-120"/>
                        </a:rPr>
                        <a:t>通常是收到學測成績後開始</a:t>
                      </a:r>
                      <a:r>
                        <a:rPr lang="en-US" altLang="zh-TW" dirty="0" smtClean="0">
                          <a:latin typeface="標楷體" panose="03000509000000000000" pitchFamily="65" charset="-120"/>
                          <a:ea typeface="標楷體" panose="03000509000000000000" pitchFamily="65" charset="-120"/>
                        </a:rPr>
                        <a:t>)</a:t>
                      </a:r>
                    </a:p>
                    <a:p>
                      <a:pPr marL="342900" indent="-342900">
                        <a:lnSpc>
                          <a:spcPct val="150000"/>
                        </a:lnSpc>
                        <a:buFont typeface="+mj-lt"/>
                        <a:buAutoNum type="arabicPeriod"/>
                      </a:pPr>
                      <a:r>
                        <a:rPr lang="zh-TW" altLang="en-US" dirty="0" smtClean="0">
                          <a:latin typeface="標楷體" panose="03000509000000000000" pitchFamily="65" charset="-120"/>
                          <a:ea typeface="標楷體" panose="03000509000000000000" pitchFamily="65" charset="-120"/>
                        </a:rPr>
                        <a:t>書面資料內容與申請學系連結性不足，同質性高。</a:t>
                      </a:r>
                      <a:endParaRPr lang="zh-TW" altLang="en-US" dirty="0">
                        <a:latin typeface="標楷體" panose="03000509000000000000" pitchFamily="65" charset="-120"/>
                        <a:ea typeface="標楷體" panose="03000509000000000000" pitchFamily="65" charset="-120"/>
                      </a:endParaRPr>
                    </a:p>
                  </a:txBody>
                  <a:tcPr anchor="ctr">
                    <a:solidFill>
                      <a:srgbClr val="99FFCC"/>
                    </a:solidFill>
                  </a:tcPr>
                </a:tc>
                <a:tc>
                  <a:txBody>
                    <a:bodyPr/>
                    <a:lstStyle/>
                    <a:p>
                      <a:pPr marL="0" marR="0" indent="0" algn="l" defTabSz="914400" rtl="0" eaLnBrk="1" fontAlgn="auto" latinLnBrk="0" hangingPunct="1">
                        <a:lnSpc>
                          <a:spcPct val="150000"/>
                        </a:lnSpc>
                        <a:spcBef>
                          <a:spcPts val="0"/>
                        </a:spcBef>
                        <a:spcAft>
                          <a:spcPts val="0"/>
                        </a:spcAft>
                        <a:buClrTx/>
                        <a:buSzTx/>
                        <a:buFontTx/>
                        <a:buNone/>
                        <a:tabLst/>
                        <a:defRPr/>
                      </a:pPr>
                      <a:r>
                        <a:rPr lang="zh-TW" altLang="en-US" sz="2800" dirty="0" smtClean="0">
                          <a:latin typeface="標楷體" panose="03000509000000000000" pitchFamily="65" charset="-120"/>
                          <a:ea typeface="標楷體" panose="03000509000000000000" pitchFamily="65" charset="-120"/>
                        </a:rPr>
                        <a:t>適性發展引導學生及早定向</a:t>
                      </a:r>
                    </a:p>
                    <a:p>
                      <a:pPr>
                        <a:lnSpc>
                          <a:spcPct val="150000"/>
                        </a:lnSpc>
                      </a:pPr>
                      <a:r>
                        <a:rPr lang="zh-TW" altLang="en-US" sz="2800" dirty="0" smtClean="0">
                          <a:latin typeface="標楷體" panose="03000509000000000000" pitchFamily="65" charset="-120"/>
                          <a:ea typeface="標楷體" panose="03000509000000000000" pitchFamily="65" charset="-120"/>
                        </a:rPr>
                        <a:t>全面導入學生學習歷程檔案</a:t>
                      </a:r>
                      <a:endParaRPr lang="en-US" altLang="zh-TW" sz="2800" dirty="0" smtClean="0">
                        <a:latin typeface="標楷體" panose="03000509000000000000" pitchFamily="65" charset="-120"/>
                        <a:ea typeface="標楷體" panose="03000509000000000000" pitchFamily="65" charset="-120"/>
                      </a:endParaRPr>
                    </a:p>
                    <a:p>
                      <a:pPr>
                        <a:lnSpc>
                          <a:spcPct val="150000"/>
                        </a:lnSpc>
                      </a:pPr>
                      <a:r>
                        <a:rPr lang="zh-TW" altLang="en-US" sz="2800" dirty="0" smtClean="0">
                          <a:latin typeface="標楷體" panose="03000509000000000000" pitchFamily="65" charset="-120"/>
                          <a:ea typeface="標楷體" panose="03000509000000000000" pitchFamily="65" charset="-120"/>
                        </a:rPr>
                        <a:t>並與學校課程計畫平臺對接</a:t>
                      </a:r>
                      <a:endParaRPr lang="en-US" altLang="zh-TW" sz="2800" dirty="0" smtClean="0">
                        <a:latin typeface="標楷體" panose="03000509000000000000" pitchFamily="65" charset="-120"/>
                        <a:ea typeface="標楷體" panose="03000509000000000000" pitchFamily="65" charset="-120"/>
                      </a:endParaRPr>
                    </a:p>
                  </a:txBody>
                  <a:tcPr anchor="ctr">
                    <a:solidFill>
                      <a:srgbClr val="99FFCC"/>
                    </a:solidFill>
                  </a:tcPr>
                </a:tc>
                <a:extLst>
                  <a:ext uri="{0D108BD9-81ED-4DB2-BD59-A6C34878D82A}">
                    <a16:rowId xmlns:a16="http://schemas.microsoft.com/office/drawing/2014/main" val="100706016"/>
                  </a:ext>
                </a:extLst>
              </a:tr>
            </a:tbl>
          </a:graphicData>
        </a:graphic>
      </p:graphicFrame>
    </p:spTree>
    <p:extLst>
      <p:ext uri="{BB962C8B-B14F-4D97-AF65-F5344CB8AC3E}">
        <p14:creationId xmlns:p14="http://schemas.microsoft.com/office/powerpoint/2010/main" val="3562735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標題 1"/>
          <p:cNvSpPr>
            <a:spLocks noGrp="1"/>
          </p:cNvSpPr>
          <p:nvPr>
            <p:ph type="title"/>
          </p:nvPr>
        </p:nvSpPr>
        <p:spPr/>
        <p:txBody>
          <a:bodyPr/>
          <a:lstStyle/>
          <a:p>
            <a:r>
              <a:rPr lang="en-US" altLang="zh-TW" dirty="0" smtClean="0">
                <a:solidFill>
                  <a:srgbClr val="000099"/>
                </a:solidFill>
              </a:rPr>
              <a:t>  108</a:t>
            </a:r>
            <a:r>
              <a:rPr lang="zh-TW" altLang="en-US" dirty="0" smtClean="0">
                <a:solidFill>
                  <a:srgbClr val="000099"/>
                </a:solidFill>
              </a:rPr>
              <a:t>大學申請僅採書審與學測成績科系</a:t>
            </a:r>
          </a:p>
        </p:txBody>
      </p:sp>
      <p:graphicFrame>
        <p:nvGraphicFramePr>
          <p:cNvPr id="4" name="內容版面配置區 3"/>
          <p:cNvGraphicFramePr>
            <a:graphicFrameLocks noGrp="1"/>
          </p:cNvGraphicFramePr>
          <p:nvPr>
            <p:ph idx="1"/>
            <p:extLst>
              <p:ext uri="{D42A27DB-BD31-4B8C-83A1-F6EECF244321}">
                <p14:modId xmlns:p14="http://schemas.microsoft.com/office/powerpoint/2010/main" val="914631988"/>
              </p:ext>
            </p:extLst>
          </p:nvPr>
        </p:nvGraphicFramePr>
        <p:xfrm>
          <a:off x="2209800" y="1403927"/>
          <a:ext cx="8338128" cy="4849090"/>
        </p:xfrm>
        <a:graphic>
          <a:graphicData uri="http://schemas.openxmlformats.org/drawingml/2006/table">
            <a:tbl>
              <a:tblPr firstRow="1" bandRow="1">
                <a:tableStyleId>{5C22544A-7EE6-4342-B048-85BDC9FD1C3A}</a:tableStyleId>
              </a:tblPr>
              <a:tblGrid>
                <a:gridCol w="2779376">
                  <a:extLst>
                    <a:ext uri="{9D8B030D-6E8A-4147-A177-3AD203B41FA5}">
                      <a16:colId xmlns:a16="http://schemas.microsoft.com/office/drawing/2014/main" val="2298026532"/>
                    </a:ext>
                  </a:extLst>
                </a:gridCol>
                <a:gridCol w="2779376">
                  <a:extLst>
                    <a:ext uri="{9D8B030D-6E8A-4147-A177-3AD203B41FA5}">
                      <a16:colId xmlns:a16="http://schemas.microsoft.com/office/drawing/2014/main" val="761667420"/>
                    </a:ext>
                  </a:extLst>
                </a:gridCol>
                <a:gridCol w="2779376">
                  <a:extLst>
                    <a:ext uri="{9D8B030D-6E8A-4147-A177-3AD203B41FA5}">
                      <a16:colId xmlns:a16="http://schemas.microsoft.com/office/drawing/2014/main" val="1753004558"/>
                    </a:ext>
                  </a:extLst>
                </a:gridCol>
              </a:tblGrid>
              <a:tr h="484909">
                <a:tc>
                  <a:txBody>
                    <a:bodyPr/>
                    <a:lstStyle/>
                    <a:p>
                      <a:r>
                        <a:rPr lang="zh-TW" altLang="en-US" sz="2400" dirty="0" smtClean="0"/>
                        <a:t>校系</a:t>
                      </a:r>
                      <a:endParaRPr lang="zh-TW" altLang="en-US" sz="2400" dirty="0"/>
                    </a:p>
                  </a:txBody>
                  <a:tcPr/>
                </a:tc>
                <a:tc>
                  <a:txBody>
                    <a:bodyPr/>
                    <a:lstStyle/>
                    <a:p>
                      <a:r>
                        <a:rPr lang="zh-TW" altLang="en-US" sz="2400" dirty="0" smtClean="0"/>
                        <a:t>學測成績佔比</a:t>
                      </a:r>
                      <a:endParaRPr lang="zh-TW" altLang="en-US" sz="2400" dirty="0"/>
                    </a:p>
                  </a:txBody>
                  <a:tcPr/>
                </a:tc>
                <a:tc>
                  <a:txBody>
                    <a:bodyPr/>
                    <a:lstStyle/>
                    <a:p>
                      <a:r>
                        <a:rPr lang="zh-TW" altLang="en-US" sz="2400" dirty="0" smtClean="0"/>
                        <a:t>書審成績佔比</a:t>
                      </a:r>
                      <a:endParaRPr lang="zh-TW" altLang="en-US" sz="2400" dirty="0"/>
                    </a:p>
                  </a:txBody>
                  <a:tcPr/>
                </a:tc>
                <a:extLst>
                  <a:ext uri="{0D108BD9-81ED-4DB2-BD59-A6C34878D82A}">
                    <a16:rowId xmlns:a16="http://schemas.microsoft.com/office/drawing/2014/main" val="1618354538"/>
                  </a:ext>
                </a:extLst>
              </a:tr>
              <a:tr h="484909">
                <a:tc>
                  <a:txBody>
                    <a:bodyPr/>
                    <a:lstStyle/>
                    <a:p>
                      <a:r>
                        <a:rPr lang="zh-TW" altLang="en-US" sz="2400" dirty="0" smtClean="0"/>
                        <a:t>臺大機械</a:t>
                      </a:r>
                      <a:endParaRPr lang="zh-TW" altLang="en-US" sz="2400" dirty="0"/>
                    </a:p>
                  </a:txBody>
                  <a:tcPr/>
                </a:tc>
                <a:tc rowSpan="6">
                  <a:txBody>
                    <a:bodyPr/>
                    <a:lstStyle/>
                    <a:p>
                      <a:pPr algn="ctr"/>
                      <a:r>
                        <a:rPr lang="zh-TW" altLang="en-US" sz="2400" dirty="0" smtClean="0"/>
                        <a:t> </a:t>
                      </a:r>
                      <a:endParaRPr lang="en-US" altLang="zh-TW" sz="2400" dirty="0" smtClean="0"/>
                    </a:p>
                    <a:p>
                      <a:pPr algn="ctr"/>
                      <a:endParaRPr lang="en-US" altLang="zh-TW" sz="2400" dirty="0" smtClean="0"/>
                    </a:p>
                    <a:p>
                      <a:pPr algn="ctr"/>
                      <a:endParaRPr lang="en-US" altLang="zh-TW" sz="2400" dirty="0" smtClean="0"/>
                    </a:p>
                    <a:p>
                      <a:pPr algn="ctr"/>
                      <a:r>
                        <a:rPr lang="en-US" altLang="zh-TW" sz="2400" dirty="0" smtClean="0"/>
                        <a:t>50%</a:t>
                      </a:r>
                      <a:endParaRPr lang="zh-TW" altLang="en-US" sz="2400" dirty="0"/>
                    </a:p>
                  </a:txBody>
                  <a:tcPr/>
                </a:tc>
                <a:tc rowSpan="6">
                  <a:txBody>
                    <a:bodyPr/>
                    <a:lstStyle/>
                    <a:p>
                      <a:pPr algn="ctr"/>
                      <a:endParaRPr lang="en-US" altLang="zh-TW" sz="2400" dirty="0" smtClean="0"/>
                    </a:p>
                    <a:p>
                      <a:pPr algn="ctr"/>
                      <a:endParaRPr lang="en-US" altLang="zh-TW" sz="2400" dirty="0" smtClean="0"/>
                    </a:p>
                    <a:p>
                      <a:pPr algn="ctr"/>
                      <a:endParaRPr lang="en-US" altLang="zh-TW" sz="2400" dirty="0" smtClean="0"/>
                    </a:p>
                    <a:p>
                      <a:pPr algn="ctr"/>
                      <a:r>
                        <a:rPr lang="en-US" altLang="zh-TW" sz="2400" dirty="0" smtClean="0"/>
                        <a:t>50%</a:t>
                      </a:r>
                      <a:endParaRPr lang="zh-TW" altLang="en-US" sz="2400" dirty="0"/>
                    </a:p>
                  </a:txBody>
                  <a:tcPr/>
                </a:tc>
                <a:extLst>
                  <a:ext uri="{0D108BD9-81ED-4DB2-BD59-A6C34878D82A}">
                    <a16:rowId xmlns:a16="http://schemas.microsoft.com/office/drawing/2014/main" val="3815915011"/>
                  </a:ext>
                </a:extLst>
              </a:tr>
              <a:tr h="484909">
                <a:tc>
                  <a:txBody>
                    <a:bodyPr/>
                    <a:lstStyle/>
                    <a:p>
                      <a:r>
                        <a:rPr lang="zh-TW" altLang="en-US" sz="2400" dirty="0" smtClean="0"/>
                        <a:t>清大資工</a:t>
                      </a:r>
                      <a:endParaRPr lang="zh-TW" altLang="en-US" sz="2400" dirty="0"/>
                    </a:p>
                  </a:txBody>
                  <a:tcPr/>
                </a:tc>
                <a:tc vMerge="1">
                  <a:txBody>
                    <a:bodyPr/>
                    <a:lstStyle/>
                    <a:p>
                      <a:endParaRPr lang="zh-TW" altLang="en-US" dirty="0"/>
                    </a:p>
                  </a:txBody>
                  <a:tcPr/>
                </a:tc>
                <a:tc vMerge="1">
                  <a:txBody>
                    <a:bodyPr/>
                    <a:lstStyle/>
                    <a:p>
                      <a:endParaRPr lang="zh-TW" altLang="en-US" dirty="0"/>
                    </a:p>
                  </a:txBody>
                  <a:tcPr/>
                </a:tc>
                <a:extLst>
                  <a:ext uri="{0D108BD9-81ED-4DB2-BD59-A6C34878D82A}">
                    <a16:rowId xmlns:a16="http://schemas.microsoft.com/office/drawing/2014/main" val="1026126113"/>
                  </a:ext>
                </a:extLst>
              </a:tr>
              <a:tr h="484909">
                <a:tc>
                  <a:txBody>
                    <a:bodyPr/>
                    <a:lstStyle/>
                    <a:p>
                      <a:r>
                        <a:rPr lang="zh-TW" altLang="en-US" sz="2400" dirty="0" smtClean="0"/>
                        <a:t>清大計財</a:t>
                      </a:r>
                      <a:endParaRPr lang="zh-TW" altLang="en-US" sz="2400" dirty="0"/>
                    </a:p>
                  </a:txBody>
                  <a:tcPr/>
                </a:tc>
                <a:tc vMerge="1">
                  <a:txBody>
                    <a:bodyPr/>
                    <a:lstStyle/>
                    <a:p>
                      <a:endParaRPr lang="zh-TW" altLang="en-US" dirty="0"/>
                    </a:p>
                  </a:txBody>
                  <a:tcPr/>
                </a:tc>
                <a:tc vMerge="1">
                  <a:txBody>
                    <a:bodyPr/>
                    <a:lstStyle/>
                    <a:p>
                      <a:endParaRPr lang="zh-TW" altLang="en-US" dirty="0"/>
                    </a:p>
                  </a:txBody>
                  <a:tcPr/>
                </a:tc>
                <a:extLst>
                  <a:ext uri="{0D108BD9-81ED-4DB2-BD59-A6C34878D82A}">
                    <a16:rowId xmlns:a16="http://schemas.microsoft.com/office/drawing/2014/main" val="3906520490"/>
                  </a:ext>
                </a:extLst>
              </a:tr>
              <a:tr h="484909">
                <a:tc>
                  <a:txBody>
                    <a:bodyPr/>
                    <a:lstStyle/>
                    <a:p>
                      <a:r>
                        <a:rPr lang="zh-TW" altLang="en-US" sz="2400" dirty="0" smtClean="0"/>
                        <a:t>成大測量</a:t>
                      </a:r>
                      <a:endParaRPr lang="zh-TW" altLang="en-US" sz="2400" dirty="0"/>
                    </a:p>
                  </a:txBody>
                  <a:tcPr/>
                </a:tc>
                <a:tc vMerge="1">
                  <a:txBody>
                    <a:bodyPr/>
                    <a:lstStyle/>
                    <a:p>
                      <a:endParaRPr lang="zh-TW" altLang="en-US" dirty="0"/>
                    </a:p>
                  </a:txBody>
                  <a:tcPr/>
                </a:tc>
                <a:tc vMerge="1">
                  <a:txBody>
                    <a:bodyPr/>
                    <a:lstStyle/>
                    <a:p>
                      <a:endParaRPr lang="zh-TW" altLang="en-US" dirty="0"/>
                    </a:p>
                  </a:txBody>
                  <a:tcPr/>
                </a:tc>
                <a:extLst>
                  <a:ext uri="{0D108BD9-81ED-4DB2-BD59-A6C34878D82A}">
                    <a16:rowId xmlns:a16="http://schemas.microsoft.com/office/drawing/2014/main" val="1392137088"/>
                  </a:ext>
                </a:extLst>
              </a:tr>
              <a:tr h="484909">
                <a:tc>
                  <a:txBody>
                    <a:bodyPr/>
                    <a:lstStyle/>
                    <a:p>
                      <a:r>
                        <a:rPr lang="zh-TW" altLang="en-US" sz="2400" dirty="0" smtClean="0"/>
                        <a:t>成大化工</a:t>
                      </a:r>
                      <a:endParaRPr lang="zh-TW" altLang="en-US" sz="2400" dirty="0"/>
                    </a:p>
                  </a:txBody>
                  <a:tcPr/>
                </a:tc>
                <a:tc vMerge="1">
                  <a:txBody>
                    <a:bodyPr/>
                    <a:lstStyle/>
                    <a:p>
                      <a:endParaRPr lang="zh-TW" altLang="en-US" dirty="0"/>
                    </a:p>
                  </a:txBody>
                  <a:tcPr/>
                </a:tc>
                <a:tc vMerge="1">
                  <a:txBody>
                    <a:bodyPr/>
                    <a:lstStyle/>
                    <a:p>
                      <a:endParaRPr lang="zh-TW" altLang="en-US" dirty="0"/>
                    </a:p>
                  </a:txBody>
                  <a:tcPr/>
                </a:tc>
                <a:extLst>
                  <a:ext uri="{0D108BD9-81ED-4DB2-BD59-A6C34878D82A}">
                    <a16:rowId xmlns:a16="http://schemas.microsoft.com/office/drawing/2014/main" val="4132115917"/>
                  </a:ext>
                </a:extLst>
              </a:tr>
              <a:tr h="484909">
                <a:tc>
                  <a:txBody>
                    <a:bodyPr/>
                    <a:lstStyle/>
                    <a:p>
                      <a:r>
                        <a:rPr lang="zh-TW" altLang="en-US" sz="2400" dirty="0" smtClean="0"/>
                        <a:t>交大電機</a:t>
                      </a:r>
                      <a:endParaRPr lang="zh-TW" altLang="en-US" sz="2400" dirty="0"/>
                    </a:p>
                  </a:txBody>
                  <a:tcPr/>
                </a:tc>
                <a:tc vMerge="1">
                  <a:txBody>
                    <a:bodyPr/>
                    <a:lstStyle/>
                    <a:p>
                      <a:endParaRPr lang="zh-TW" altLang="en-US" dirty="0"/>
                    </a:p>
                  </a:txBody>
                  <a:tcPr/>
                </a:tc>
                <a:tc vMerge="1">
                  <a:txBody>
                    <a:bodyPr/>
                    <a:lstStyle/>
                    <a:p>
                      <a:endParaRPr lang="zh-TW" altLang="en-US" dirty="0"/>
                    </a:p>
                  </a:txBody>
                  <a:tcPr/>
                </a:tc>
                <a:extLst>
                  <a:ext uri="{0D108BD9-81ED-4DB2-BD59-A6C34878D82A}">
                    <a16:rowId xmlns:a16="http://schemas.microsoft.com/office/drawing/2014/main" val="3822227311"/>
                  </a:ext>
                </a:extLst>
              </a:tr>
              <a:tr h="484909">
                <a:tc>
                  <a:txBody>
                    <a:bodyPr/>
                    <a:lstStyle/>
                    <a:p>
                      <a:r>
                        <a:rPr lang="zh-TW" altLang="en-US" sz="2400" dirty="0" smtClean="0"/>
                        <a:t>交大資工</a:t>
                      </a:r>
                      <a:endParaRPr lang="zh-TW" altLang="en-US" sz="2400" dirty="0"/>
                    </a:p>
                  </a:txBody>
                  <a:tcPr/>
                </a:tc>
                <a:tc rowSpan="3">
                  <a:txBody>
                    <a:bodyPr/>
                    <a:lstStyle/>
                    <a:p>
                      <a:pPr algn="ctr"/>
                      <a:r>
                        <a:rPr lang="zh-TW" altLang="en-US" sz="2400" dirty="0" smtClean="0"/>
                        <a:t>  </a:t>
                      </a:r>
                      <a:endParaRPr lang="en-US" altLang="zh-TW" sz="2400" dirty="0" smtClean="0"/>
                    </a:p>
                    <a:p>
                      <a:pPr algn="ctr"/>
                      <a:r>
                        <a:rPr lang="en-US" altLang="zh-TW" sz="2400" dirty="0" smtClean="0"/>
                        <a:t>40%</a:t>
                      </a:r>
                      <a:endParaRPr lang="zh-TW" altLang="en-US" sz="2400" dirty="0"/>
                    </a:p>
                  </a:txBody>
                  <a:tcPr/>
                </a:tc>
                <a:tc rowSpan="3">
                  <a:txBody>
                    <a:bodyPr/>
                    <a:lstStyle/>
                    <a:p>
                      <a:pPr algn="ctr"/>
                      <a:endParaRPr lang="en-US" altLang="zh-TW" sz="2400" dirty="0" smtClean="0"/>
                    </a:p>
                    <a:p>
                      <a:pPr algn="ctr"/>
                      <a:r>
                        <a:rPr lang="en-US" altLang="zh-TW" sz="2400" dirty="0" smtClean="0"/>
                        <a:t>60%</a:t>
                      </a:r>
                      <a:endParaRPr lang="zh-TW" altLang="en-US" sz="2400" dirty="0"/>
                    </a:p>
                  </a:txBody>
                  <a:tcPr/>
                </a:tc>
                <a:extLst>
                  <a:ext uri="{0D108BD9-81ED-4DB2-BD59-A6C34878D82A}">
                    <a16:rowId xmlns:a16="http://schemas.microsoft.com/office/drawing/2014/main" val="4081671541"/>
                  </a:ext>
                </a:extLst>
              </a:tr>
              <a:tr h="484909">
                <a:tc>
                  <a:txBody>
                    <a:bodyPr/>
                    <a:lstStyle/>
                    <a:p>
                      <a:r>
                        <a:rPr lang="zh-TW" altLang="en-US" sz="2400" dirty="0" smtClean="0"/>
                        <a:t>政大經濟</a:t>
                      </a:r>
                      <a:endParaRPr lang="zh-TW" altLang="en-US" sz="2400" dirty="0"/>
                    </a:p>
                  </a:txBody>
                  <a:tcPr/>
                </a:tc>
                <a:tc vMerge="1">
                  <a:txBody>
                    <a:bodyPr/>
                    <a:lstStyle/>
                    <a:p>
                      <a:endParaRPr lang="zh-TW" altLang="en-US" dirty="0"/>
                    </a:p>
                  </a:txBody>
                  <a:tcPr/>
                </a:tc>
                <a:tc vMerge="1">
                  <a:txBody>
                    <a:bodyPr/>
                    <a:lstStyle/>
                    <a:p>
                      <a:endParaRPr lang="zh-TW" altLang="en-US" dirty="0"/>
                    </a:p>
                  </a:txBody>
                  <a:tcPr/>
                </a:tc>
                <a:extLst>
                  <a:ext uri="{0D108BD9-81ED-4DB2-BD59-A6C34878D82A}">
                    <a16:rowId xmlns:a16="http://schemas.microsoft.com/office/drawing/2014/main" val="649808702"/>
                  </a:ext>
                </a:extLst>
              </a:tr>
              <a:tr h="484909">
                <a:tc>
                  <a:txBody>
                    <a:bodyPr/>
                    <a:lstStyle/>
                    <a:p>
                      <a:r>
                        <a:rPr lang="zh-TW" altLang="en-US" sz="2400" dirty="0" smtClean="0"/>
                        <a:t>政大統計</a:t>
                      </a:r>
                      <a:endParaRPr lang="zh-TW" altLang="en-US" sz="2400" dirty="0"/>
                    </a:p>
                  </a:txBody>
                  <a:tcPr/>
                </a:tc>
                <a:tc vMerge="1">
                  <a:txBody>
                    <a:bodyPr/>
                    <a:lstStyle/>
                    <a:p>
                      <a:endParaRPr lang="zh-TW" altLang="en-US" dirty="0"/>
                    </a:p>
                  </a:txBody>
                  <a:tcPr/>
                </a:tc>
                <a:tc vMerge="1">
                  <a:txBody>
                    <a:bodyPr/>
                    <a:lstStyle/>
                    <a:p>
                      <a:endParaRPr lang="zh-TW" altLang="en-US" dirty="0"/>
                    </a:p>
                  </a:txBody>
                  <a:tcPr/>
                </a:tc>
                <a:extLst>
                  <a:ext uri="{0D108BD9-81ED-4DB2-BD59-A6C34878D82A}">
                    <a16:rowId xmlns:a16="http://schemas.microsoft.com/office/drawing/2014/main" val="1827844919"/>
                  </a:ext>
                </a:extLst>
              </a:tr>
            </a:tbl>
          </a:graphicData>
        </a:graphic>
      </p:graphicFrame>
    </p:spTree>
    <p:extLst>
      <p:ext uri="{BB962C8B-B14F-4D97-AF65-F5344CB8AC3E}">
        <p14:creationId xmlns:p14="http://schemas.microsoft.com/office/powerpoint/2010/main" val="330999478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27" name="文本框 4"/>
          <p:cNvSpPr txBox="1"/>
          <p:nvPr/>
        </p:nvSpPr>
        <p:spPr>
          <a:xfrm>
            <a:off x="1766316" y="377442"/>
            <a:ext cx="8966998"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2.3</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申請入學 學習歷程 大學作為</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pic>
        <p:nvPicPr>
          <p:cNvPr id="5" name="圖片 4"/>
          <p:cNvPicPr>
            <a:picLocks noChangeAspect="1"/>
          </p:cNvPicPr>
          <p:nvPr/>
        </p:nvPicPr>
        <p:blipFill rotWithShape="1">
          <a:blip r:embed="rId3"/>
          <a:srcRect l="32572" t="14375" b="12589"/>
          <a:stretch/>
        </p:blipFill>
        <p:spPr>
          <a:xfrm>
            <a:off x="2115479" y="1357993"/>
            <a:ext cx="8024563" cy="4785633"/>
          </a:xfrm>
          <a:prstGeom prst="rect">
            <a:avLst/>
          </a:prstGeom>
        </p:spPr>
      </p:pic>
      <p:sp>
        <p:nvSpPr>
          <p:cNvPr id="6" name="矩形 5"/>
          <p:cNvSpPr/>
          <p:nvPr/>
        </p:nvSpPr>
        <p:spPr>
          <a:xfrm>
            <a:off x="1878731" y="6143626"/>
            <a:ext cx="8854583" cy="584775"/>
          </a:xfrm>
          <a:prstGeom prst="rect">
            <a:avLst/>
          </a:prstGeom>
        </p:spPr>
        <p:txBody>
          <a:bodyPr wrap="square">
            <a:spAutoFit/>
          </a:bodyPr>
          <a:lstStyle/>
          <a:p>
            <a:pPr marL="228600" lvl="0" indent="-228600">
              <a:spcBef>
                <a:spcPts val="1000"/>
              </a:spcBef>
              <a:buFont typeface="Arial" panose="020B0604020202020204" pitchFamily="34" charset="0"/>
              <a:buChar char="•"/>
            </a:pP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資料來源</a:t>
            </a:r>
            <a:r>
              <a:rPr lang="zh-TW" altLang="en-US" sz="16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：高中</a:t>
            </a: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學生學習歷程</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(P)</a:t>
            </a: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與大學審查實務</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a:t>
            </a: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完整版</a:t>
            </a:r>
            <a:r>
              <a:rPr lang="en-US" altLang="zh-TW" sz="16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
            </a:r>
            <a:b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b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國立中央大學教務處招生組周弘偉組長 </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hlinkClick r:id="rId4"/>
              </a:rPr>
              <a:t>https://www.youtube.com/watch?v=ZI2z8gNfziU</a:t>
            </a:r>
            <a:endPar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endParaRPr>
          </a:p>
        </p:txBody>
      </p:sp>
    </p:spTree>
    <p:extLst>
      <p:ext uri="{BB962C8B-B14F-4D97-AF65-F5344CB8AC3E}">
        <p14:creationId xmlns:p14="http://schemas.microsoft.com/office/powerpoint/2010/main" val="6842713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27" name="文本框 4"/>
          <p:cNvSpPr txBox="1"/>
          <p:nvPr/>
        </p:nvSpPr>
        <p:spPr>
          <a:xfrm>
            <a:off x="1766315" y="377442"/>
            <a:ext cx="8827661"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2.4</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a:t>
            </a:r>
            <a:r>
              <a:rPr lang="zh-TW" altLang="en-US" sz="4400" noProof="0" dirty="0" smtClean="0">
                <a:solidFill>
                  <a:prstClr val="white"/>
                </a:solidFill>
                <a:latin typeface="華康儷中黑(P)" panose="020B0500000000000000" pitchFamily="34" charset="-120"/>
                <a:ea typeface="華康儷中黑(P)" panose="020B0500000000000000" pitchFamily="34" charset="-120"/>
              </a:rPr>
              <a:t>申請入學 </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學習歷程 大學作為</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pic>
        <p:nvPicPr>
          <p:cNvPr id="6" name="圖片 5"/>
          <p:cNvPicPr>
            <a:picLocks noChangeAspect="1"/>
          </p:cNvPicPr>
          <p:nvPr/>
        </p:nvPicPr>
        <p:blipFill rotWithShape="1">
          <a:blip r:embed="rId3"/>
          <a:srcRect l="32143" t="24331" b="15268"/>
          <a:stretch/>
        </p:blipFill>
        <p:spPr>
          <a:xfrm>
            <a:off x="1603868" y="1231182"/>
            <a:ext cx="9288886" cy="4961028"/>
          </a:xfrm>
          <a:prstGeom prst="rect">
            <a:avLst/>
          </a:prstGeom>
        </p:spPr>
      </p:pic>
      <p:sp>
        <p:nvSpPr>
          <p:cNvPr id="2" name="矩形 1"/>
          <p:cNvSpPr/>
          <p:nvPr/>
        </p:nvSpPr>
        <p:spPr>
          <a:xfrm>
            <a:off x="1603868" y="6157988"/>
            <a:ext cx="8854583" cy="584775"/>
          </a:xfrm>
          <a:prstGeom prst="rect">
            <a:avLst/>
          </a:prstGeom>
        </p:spPr>
        <p:txBody>
          <a:bodyPr wrap="square">
            <a:spAutoFit/>
          </a:bodyPr>
          <a:lstStyle/>
          <a:p>
            <a:pPr marL="228600" lvl="0" indent="-228600">
              <a:spcBef>
                <a:spcPts val="1000"/>
              </a:spcBef>
              <a:buFont typeface="Arial" panose="020B0604020202020204" pitchFamily="34" charset="0"/>
              <a:buChar char="•"/>
            </a:pP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資料來源</a:t>
            </a:r>
            <a:r>
              <a:rPr lang="zh-TW" altLang="en-US" sz="16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：高中</a:t>
            </a: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學生學習歷程</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(P)</a:t>
            </a: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與大學審查實務</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a:t>
            </a: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完整版</a:t>
            </a:r>
            <a:r>
              <a:rPr lang="en-US" altLang="zh-TW" sz="16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
            </a:r>
            <a:b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b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國立中央大學教務處招生組周弘偉組長 </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hlinkClick r:id="rId4"/>
              </a:rPr>
              <a:t>https://www.youtube.com/watch?v=ZI2z8gNfziU</a:t>
            </a:r>
            <a:endPar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endParaRPr>
          </a:p>
        </p:txBody>
      </p:sp>
    </p:spTree>
    <p:extLst>
      <p:ext uri="{BB962C8B-B14F-4D97-AF65-F5344CB8AC3E}">
        <p14:creationId xmlns:p14="http://schemas.microsoft.com/office/powerpoint/2010/main" val="40144201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4" name="文本框 4"/>
          <p:cNvSpPr txBox="1"/>
          <p:nvPr/>
        </p:nvSpPr>
        <p:spPr>
          <a:xfrm>
            <a:off x="1766316" y="377442"/>
            <a:ext cx="6829044"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2.5</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學習歷程 大學作為</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sp>
        <p:nvSpPr>
          <p:cNvPr id="9" name="標題 1"/>
          <p:cNvSpPr txBox="1">
            <a:spLocks/>
          </p:cNvSpPr>
          <p:nvPr/>
        </p:nvSpPr>
        <p:spPr>
          <a:xfrm>
            <a:off x="1051757" y="1146883"/>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Times New Roman" panose="02020603050405020304" pitchFamily="18" charset="0"/>
                <a:ea typeface="標楷體" panose="03000509000000000000" pitchFamily="65" charset="-120"/>
                <a:cs typeface="Times New Roman" panose="02020603050405020304" pitchFamily="18"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zh-TW" altLang="en-US" sz="3600" b="1" i="0" u="none" strike="noStrike" kern="1200" cap="none" spc="0" normalizeH="0" baseline="0" noProof="0" dirty="0" smtClean="0">
                <a:ln/>
                <a:solidFill>
                  <a:srgbClr val="008000"/>
                </a:solidFill>
                <a:effectLst/>
                <a:uLnTx/>
                <a:uFillTx/>
                <a:latin typeface="標楷體" panose="03000509000000000000" pitchFamily="65" charset="-120"/>
                <a:ea typeface="標楷體" panose="03000509000000000000" pitchFamily="65" charset="-120"/>
                <a:cs typeface="Times New Roman" panose="02020603050405020304" pitchFamily="18" charset="0"/>
              </a:rPr>
              <a:t>大學為申請入學訂</a:t>
            </a:r>
            <a:r>
              <a:rPr kumimoji="0" lang="zh-TW" altLang="en-US" sz="3600" b="1" i="0" u="none" strike="noStrike" kern="1200" cap="none" spc="0" normalizeH="0" baseline="0" noProof="0" dirty="0">
                <a:ln/>
                <a:solidFill>
                  <a:srgbClr val="008000"/>
                </a:solidFill>
                <a:effectLst/>
                <a:uLnTx/>
                <a:uFillTx/>
                <a:latin typeface="標楷體" panose="03000509000000000000" pitchFamily="65" charset="-120"/>
                <a:ea typeface="標楷體" panose="03000509000000000000" pitchFamily="65" charset="-120"/>
                <a:cs typeface="Times New Roman" panose="02020603050405020304" pitchFamily="18" charset="0"/>
              </a:rPr>
              <a:t>定評量尺規 </a:t>
            </a:r>
            <a:r>
              <a:rPr kumimoji="0" lang="en-US" altLang="zh-TW" sz="3600" b="1" i="0" u="none" strike="noStrike" kern="1200" cap="none" spc="0" normalizeH="0" baseline="0" noProof="0" dirty="0">
                <a:ln/>
                <a:solidFill>
                  <a:srgbClr val="008000"/>
                </a:solidFill>
                <a:effectLst/>
                <a:uLnTx/>
                <a:uFillTx/>
                <a:latin typeface="標楷體" panose="03000509000000000000" pitchFamily="65" charset="-120"/>
                <a:ea typeface="標楷體" panose="03000509000000000000" pitchFamily="65" charset="-120"/>
                <a:cs typeface="Times New Roman" panose="02020603050405020304" pitchFamily="18" charset="0"/>
              </a:rPr>
              <a:t>–</a:t>
            </a:r>
            <a:r>
              <a:rPr kumimoji="0" lang="zh-TW" altLang="en-US" sz="3600" b="1" i="0" u="none" strike="noStrike" kern="1200" cap="none" spc="0" normalizeH="0" baseline="0" noProof="0" dirty="0">
                <a:ln/>
                <a:solidFill>
                  <a:srgbClr val="008000"/>
                </a:solidFill>
                <a:effectLst/>
                <a:uLnTx/>
                <a:uFillTx/>
                <a:latin typeface="標楷體" panose="03000509000000000000" pitchFamily="65" charset="-120"/>
                <a:ea typeface="標楷體" panose="03000509000000000000" pitchFamily="65" charset="-120"/>
                <a:cs typeface="Times New Roman" panose="02020603050405020304" pitchFamily="18" charset="0"/>
              </a:rPr>
              <a:t>以中央大學為例</a:t>
            </a:r>
          </a:p>
        </p:txBody>
      </p:sp>
      <p:grpSp>
        <p:nvGrpSpPr>
          <p:cNvPr id="10" name="群組 9"/>
          <p:cNvGrpSpPr/>
          <p:nvPr/>
        </p:nvGrpSpPr>
        <p:grpSpPr>
          <a:xfrm>
            <a:off x="-816112" y="2318340"/>
            <a:ext cx="12890546" cy="4061339"/>
            <a:chOff x="-1037773" y="2004832"/>
            <a:chExt cx="12890546" cy="4061339"/>
          </a:xfrm>
        </p:grpSpPr>
        <p:graphicFrame>
          <p:nvGraphicFramePr>
            <p:cNvPr id="11" name="資料庫圖表 10"/>
            <p:cNvGraphicFramePr/>
            <p:nvPr>
              <p:extLst>
                <p:ext uri="{D42A27DB-BD31-4B8C-83A1-F6EECF244321}">
                  <p14:modId xmlns:p14="http://schemas.microsoft.com/office/powerpoint/2010/main" val="2545763245"/>
                </p:ext>
              </p:extLst>
            </p:nvPr>
          </p:nvGraphicFramePr>
          <p:xfrm>
            <a:off x="-1037773" y="2004832"/>
            <a:ext cx="10939418" cy="40613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2" name="群組 11"/>
            <p:cNvGrpSpPr/>
            <p:nvPr/>
          </p:nvGrpSpPr>
          <p:grpSpPr>
            <a:xfrm>
              <a:off x="6587625" y="4501657"/>
              <a:ext cx="4150044" cy="590163"/>
              <a:chOff x="6189097" y="1696026"/>
              <a:chExt cx="3431994" cy="590163"/>
            </a:xfrm>
          </p:grpSpPr>
          <p:sp>
            <p:nvSpPr>
              <p:cNvPr id="16" name="矩形 15"/>
              <p:cNvSpPr/>
              <p:nvPr/>
            </p:nvSpPr>
            <p:spPr>
              <a:xfrm>
                <a:off x="6189097" y="1696026"/>
                <a:ext cx="3431994" cy="590163"/>
              </a:xfrm>
              <a:prstGeom prst="rect">
                <a:avLst/>
              </a:prstGeom>
              <a:noFill/>
              <a:ln>
                <a:noFill/>
              </a:ln>
              <a:effectLst/>
            </p:spPr>
          </p:sp>
          <p:sp>
            <p:nvSpPr>
              <p:cNvPr id="17" name="文字方塊 16"/>
              <p:cNvSpPr txBox="1"/>
              <p:nvPr/>
            </p:nvSpPr>
            <p:spPr>
              <a:xfrm>
                <a:off x="6189097" y="1696026"/>
                <a:ext cx="3431994" cy="590163"/>
              </a:xfrm>
              <a:prstGeom prst="rect">
                <a:avLst/>
              </a:prstGeom>
              <a:noFill/>
              <a:ln>
                <a:noFill/>
              </a:ln>
              <a:effectLst/>
            </p:spPr>
            <p:txBody>
              <a:bodyPr spcFirstLastPara="0" vert="horz" wrap="square" lIns="76200" tIns="76200" rIns="76200" bIns="76200" numCol="1" spcCol="1270" anchor="ctr" anchorCtr="0">
                <a:noAutofit/>
              </a:bodyPr>
              <a:lstStyle/>
              <a:p>
                <a:pPr marL="228600" marR="0" lvl="1" indent="-228600" algn="l" defTabSz="889000" rtl="0" eaLnBrk="1" fontAlgn="auto" latinLnBrk="0" hangingPunct="1">
                  <a:lnSpc>
                    <a:spcPct val="90000"/>
                  </a:lnSpc>
                  <a:spcBef>
                    <a:spcPct val="0"/>
                  </a:spcBef>
                  <a:spcAft>
                    <a:spcPct val="15000"/>
                  </a:spcAft>
                  <a:buClrTx/>
                  <a:buSzTx/>
                  <a:buFontTx/>
                  <a:buChar char="••"/>
                  <a:tabLst/>
                  <a:defRPr/>
                </a:pPr>
                <a:r>
                  <a:rPr kumimoji="0" lang="zh-TW" altLang="en-US" sz="2000" b="0" i="0" u="none" strike="noStrike" kern="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標楷體" panose="03000509000000000000" pitchFamily="65" charset="-120"/>
                    <a:cs typeface="Times New Roman" panose="02020603050405020304" pitchFamily="18" charset="0"/>
                  </a:rPr>
                  <a:t>公告學習歷程評量尺規參內容</a:t>
                </a:r>
              </a:p>
            </p:txBody>
          </p:sp>
        </p:grpSp>
        <p:grpSp>
          <p:nvGrpSpPr>
            <p:cNvPr id="13" name="群組 12"/>
            <p:cNvGrpSpPr/>
            <p:nvPr/>
          </p:nvGrpSpPr>
          <p:grpSpPr>
            <a:xfrm>
              <a:off x="8420779" y="5283914"/>
              <a:ext cx="3431994" cy="590163"/>
              <a:chOff x="6189097" y="1696026"/>
              <a:chExt cx="3431994" cy="590163"/>
            </a:xfrm>
          </p:grpSpPr>
          <p:sp>
            <p:nvSpPr>
              <p:cNvPr id="14" name="矩形 13"/>
              <p:cNvSpPr/>
              <p:nvPr/>
            </p:nvSpPr>
            <p:spPr>
              <a:xfrm>
                <a:off x="6189097" y="1696026"/>
                <a:ext cx="3431994" cy="590163"/>
              </a:xfrm>
              <a:prstGeom prst="rect">
                <a:avLst/>
              </a:prstGeom>
              <a:noFill/>
              <a:ln>
                <a:noFill/>
              </a:ln>
              <a:effectLst/>
            </p:spPr>
          </p:sp>
          <p:sp>
            <p:nvSpPr>
              <p:cNvPr id="15" name="文字方塊 14"/>
              <p:cNvSpPr txBox="1"/>
              <p:nvPr/>
            </p:nvSpPr>
            <p:spPr>
              <a:xfrm>
                <a:off x="6189097" y="1696026"/>
                <a:ext cx="3431994" cy="590163"/>
              </a:xfrm>
              <a:prstGeom prst="rect">
                <a:avLst/>
              </a:prstGeom>
              <a:noFill/>
              <a:ln>
                <a:noFill/>
              </a:ln>
              <a:effectLst/>
            </p:spPr>
            <p:txBody>
              <a:bodyPr spcFirstLastPara="0" vert="horz" wrap="square" lIns="76200" tIns="76200" rIns="76200" bIns="76200" numCol="1" spcCol="1270" anchor="ctr" anchorCtr="0">
                <a:noAutofit/>
              </a:bodyPr>
              <a:lstStyle/>
              <a:p>
                <a:pPr marL="228600" marR="0" lvl="1" indent="-228600" algn="l" defTabSz="889000" rtl="0" eaLnBrk="1" fontAlgn="auto" latinLnBrk="0" hangingPunct="1">
                  <a:lnSpc>
                    <a:spcPct val="90000"/>
                  </a:lnSpc>
                  <a:spcBef>
                    <a:spcPct val="0"/>
                  </a:spcBef>
                  <a:spcAft>
                    <a:spcPct val="15000"/>
                  </a:spcAft>
                  <a:buClrTx/>
                  <a:buSzTx/>
                  <a:buFontTx/>
                  <a:buChar char="••"/>
                  <a:tabLst/>
                  <a:defRPr/>
                </a:pPr>
                <a:r>
                  <a:rPr kumimoji="0" lang="zh-TW" altLang="en-US" sz="2000" b="0" i="0" u="none" strike="noStrike" kern="0" cap="none" spc="0" normalizeH="0" baseline="0" noProof="0" dirty="0" smtClean="0">
                    <a:ln>
                      <a:noFill/>
                    </a:ln>
                    <a:solidFill>
                      <a:prstClr val="black">
                        <a:hueOff val="0"/>
                        <a:satOff val="0"/>
                        <a:lumOff val="0"/>
                        <a:alphaOff val="0"/>
                      </a:prstClr>
                    </a:solidFill>
                    <a:effectLst/>
                    <a:uLnTx/>
                    <a:uFillTx/>
                    <a:latin typeface="Times New Roman" panose="02020603050405020304" pitchFamily="18" charset="0"/>
                    <a:ea typeface="標楷體" panose="03000509000000000000" pitchFamily="65" charset="-120"/>
                    <a:cs typeface="Times New Roman" panose="02020603050405020304" pitchFamily="18" charset="0"/>
                  </a:rPr>
                  <a:t>對接高中學習歷程資料庫</a:t>
                </a:r>
              </a:p>
            </p:txBody>
          </p:sp>
        </p:grpSp>
      </p:grpSp>
      <p:sp>
        <p:nvSpPr>
          <p:cNvPr id="2" name="矩形 1"/>
          <p:cNvSpPr/>
          <p:nvPr/>
        </p:nvSpPr>
        <p:spPr>
          <a:xfrm>
            <a:off x="536416" y="4927585"/>
            <a:ext cx="4920343" cy="1569660"/>
          </a:xfrm>
          <a:prstGeom prst="rect">
            <a:avLst/>
          </a:prstGeom>
        </p:spPr>
        <p:txBody>
          <a:bodyPr wrap="square">
            <a:spAutoFit/>
          </a:bodyPr>
          <a:lstStyle/>
          <a:p>
            <a:pPr marL="228600" lvl="0" indent="-228600">
              <a:lnSpc>
                <a:spcPct val="150000"/>
              </a:lnSpc>
              <a:spcBef>
                <a:spcPts val="1000"/>
              </a:spcBef>
              <a:buFont typeface="Arial" panose="020B0604020202020204" pitchFamily="34" charset="0"/>
              <a:buChar char="•"/>
            </a:pPr>
            <a:r>
              <a:rPr lang="zh-TW" altLang="en-US" sz="16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資料來源：</a:t>
            </a:r>
            <a:r>
              <a:rPr lang="en-US" altLang="zh-TW" sz="16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
            </a:r>
            <a:br>
              <a:rPr lang="en-US" altLang="zh-TW" sz="16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br>
            <a:r>
              <a:rPr lang="zh-TW" altLang="en-US" sz="16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高中</a:t>
            </a: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學生學習歷程</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(P)</a:t>
            </a: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與大學審查實務</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a:t>
            </a: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完整版</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a:t>
            </a: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 </a:t>
            </a:r>
            <a:r>
              <a:rPr lang="en-US" altLang="zh-TW" sz="16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
            </a:r>
            <a:br>
              <a:rPr lang="en-US" altLang="zh-TW" sz="16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br>
            <a:r>
              <a:rPr lang="zh-TW" altLang="en-US" sz="1600" dirty="0" smtClean="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國立</a:t>
            </a:r>
            <a:r>
              <a:rPr lang="zh-TW" altLang="en-US"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rPr>
              <a:t>中央大學教務處招生組周弘偉組長 </a:t>
            </a:r>
            <a:r>
              <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hlinkClick r:id="rId7"/>
              </a:rPr>
              <a:t>https://www.youtube.com/watch?v=ZI2z8gNfziU</a:t>
            </a:r>
            <a:endParaRPr lang="en-US" altLang="zh-TW" sz="1600" dirty="0">
              <a:solidFill>
                <a:srgbClr val="000000"/>
              </a:solidFill>
              <a:latin typeface="Times New Roman" panose="02020603050405020304" pitchFamily="18" charset="0"/>
              <a:ea typeface="標楷體" panose="03000509000000000000" pitchFamily="65" charset="-120"/>
              <a:cs typeface="Times New Roman" panose="02020603050405020304" pitchFamily="18" charset="0"/>
            </a:endParaRPr>
          </a:p>
        </p:txBody>
      </p:sp>
    </p:spTree>
    <p:extLst>
      <p:ext uri="{BB962C8B-B14F-4D97-AF65-F5344CB8AC3E}">
        <p14:creationId xmlns:p14="http://schemas.microsoft.com/office/powerpoint/2010/main" val="369326493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4" y="185083"/>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27" name="文本框 4"/>
          <p:cNvSpPr txBox="1"/>
          <p:nvPr/>
        </p:nvSpPr>
        <p:spPr>
          <a:xfrm>
            <a:off x="1766317" y="189331"/>
            <a:ext cx="6829044" cy="1446550"/>
          </a:xfrm>
          <a:prstGeom prst="rect">
            <a:avLst/>
          </a:prstGeom>
          <a:noFill/>
        </p:spPr>
        <p:txBody>
          <a:bodyPr wrap="square" rtlCol="0">
            <a:spAutoFit/>
          </a:bodyPr>
          <a:lstStyle/>
          <a:p>
            <a:pPr defTabSz="457200">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2.6</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a:t>
            </a:r>
            <a:r>
              <a:rPr lang="zh-TW" altLang="en-US" sz="4400" dirty="0">
                <a:solidFill>
                  <a:prstClr val="white"/>
                </a:solidFill>
                <a:latin typeface="華康儷中黑(P)" panose="020B0500000000000000" pitchFamily="34" charset="-120"/>
                <a:ea typeface="華康儷中黑(P)" panose="020B0500000000000000" pitchFamily="34" charset="-120"/>
              </a:rPr>
              <a:t>學習</a:t>
            </a:r>
            <a:r>
              <a:rPr lang="zh-TW" altLang="en-US" sz="4400" dirty="0" smtClean="0">
                <a:solidFill>
                  <a:prstClr val="white"/>
                </a:solidFill>
                <a:latin typeface="華康儷中黑(P)" panose="020B0500000000000000" pitchFamily="34" charset="-120"/>
                <a:ea typeface="華康儷中黑(P)" panose="020B0500000000000000" pitchFamily="34" charset="-120"/>
              </a:rPr>
              <a:t>歷程 大學</a:t>
            </a:r>
            <a:r>
              <a:rPr lang="zh-TW" altLang="en-US" sz="4400" dirty="0">
                <a:solidFill>
                  <a:prstClr val="white"/>
                </a:solidFill>
                <a:latin typeface="華康儷中黑(P)" panose="020B0500000000000000" pitchFamily="34" charset="-120"/>
                <a:ea typeface="華康儷中黑(P)" panose="020B0500000000000000" pitchFamily="34" charset="-120"/>
              </a:rPr>
              <a:t>作為</a:t>
            </a:r>
            <a:endParaRPr lang="zh-CN" altLang="en-US" sz="4400" dirty="0">
              <a:solidFill>
                <a:prstClr val="white"/>
              </a:solidFill>
              <a:latin typeface="華康儷中黑(P)" panose="020B0500000000000000" pitchFamily="34" charset="-120"/>
              <a:ea typeface="華康儷中黑(P)" panose="020B0500000000000000" pitchFamily="34" charset="-12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graphicFrame>
        <p:nvGraphicFramePr>
          <p:cNvPr id="6" name="表格 5"/>
          <p:cNvGraphicFramePr>
            <a:graphicFrameLocks noGrp="1"/>
          </p:cNvGraphicFramePr>
          <p:nvPr>
            <p:extLst>
              <p:ext uri="{D42A27DB-BD31-4B8C-83A1-F6EECF244321}">
                <p14:modId xmlns:p14="http://schemas.microsoft.com/office/powerpoint/2010/main" val="883611320"/>
              </p:ext>
            </p:extLst>
          </p:nvPr>
        </p:nvGraphicFramePr>
        <p:xfrm>
          <a:off x="313509" y="1545492"/>
          <a:ext cx="11573689" cy="5120640"/>
        </p:xfrm>
        <a:graphic>
          <a:graphicData uri="http://schemas.openxmlformats.org/drawingml/2006/table">
            <a:tbl>
              <a:tblPr firstRow="1" bandRow="1"/>
              <a:tblGrid>
                <a:gridCol w="1776548">
                  <a:extLst>
                    <a:ext uri="{9D8B030D-6E8A-4147-A177-3AD203B41FA5}">
                      <a16:colId xmlns:a16="http://schemas.microsoft.com/office/drawing/2014/main" val="434006423"/>
                    </a:ext>
                  </a:extLst>
                </a:gridCol>
                <a:gridCol w="2638697">
                  <a:extLst>
                    <a:ext uri="{9D8B030D-6E8A-4147-A177-3AD203B41FA5}">
                      <a16:colId xmlns:a16="http://schemas.microsoft.com/office/drawing/2014/main" val="2101964039"/>
                    </a:ext>
                  </a:extLst>
                </a:gridCol>
                <a:gridCol w="3824469">
                  <a:extLst>
                    <a:ext uri="{9D8B030D-6E8A-4147-A177-3AD203B41FA5}">
                      <a16:colId xmlns:a16="http://schemas.microsoft.com/office/drawing/2014/main" val="2696189298"/>
                    </a:ext>
                  </a:extLst>
                </a:gridCol>
                <a:gridCol w="666795">
                  <a:extLst>
                    <a:ext uri="{9D8B030D-6E8A-4147-A177-3AD203B41FA5}">
                      <a16:colId xmlns:a16="http://schemas.microsoft.com/office/drawing/2014/main" val="442432429"/>
                    </a:ext>
                  </a:extLst>
                </a:gridCol>
                <a:gridCol w="666795">
                  <a:extLst>
                    <a:ext uri="{9D8B030D-6E8A-4147-A177-3AD203B41FA5}">
                      <a16:colId xmlns:a16="http://schemas.microsoft.com/office/drawing/2014/main" val="1065194999"/>
                    </a:ext>
                  </a:extLst>
                </a:gridCol>
                <a:gridCol w="666795">
                  <a:extLst>
                    <a:ext uri="{9D8B030D-6E8A-4147-A177-3AD203B41FA5}">
                      <a16:colId xmlns:a16="http://schemas.microsoft.com/office/drawing/2014/main" val="3616395608"/>
                    </a:ext>
                  </a:extLst>
                </a:gridCol>
                <a:gridCol w="666795">
                  <a:extLst>
                    <a:ext uri="{9D8B030D-6E8A-4147-A177-3AD203B41FA5}">
                      <a16:colId xmlns:a16="http://schemas.microsoft.com/office/drawing/2014/main" val="2997615777"/>
                    </a:ext>
                  </a:extLst>
                </a:gridCol>
                <a:gridCol w="666795">
                  <a:extLst>
                    <a:ext uri="{9D8B030D-6E8A-4147-A177-3AD203B41FA5}">
                      <a16:colId xmlns:a16="http://schemas.microsoft.com/office/drawing/2014/main" val="1409853316"/>
                    </a:ext>
                  </a:extLst>
                </a:gridCol>
              </a:tblGrid>
              <a:tr h="591850">
                <a:tc>
                  <a:txBody>
                    <a:bodyPr/>
                    <a:lstStyle/>
                    <a:p>
                      <a:pPr algn="ctr"/>
                      <a:r>
                        <a:rPr lang="zh-TW" altLang="en-US" sz="1800" b="0" dirty="0" smtClean="0">
                          <a:solidFill>
                            <a:srgbClr val="008000"/>
                          </a:solidFill>
                          <a:latin typeface="標楷體" panose="03000509000000000000" pitchFamily="65" charset="-120"/>
                          <a:ea typeface="標楷體" panose="03000509000000000000" pitchFamily="65" charset="-120"/>
                        </a:rPr>
                        <a:t>審查面向</a:t>
                      </a:r>
                      <a:endParaRPr lang="zh-TW" altLang="en-US" sz="1800" b="0" dirty="0">
                        <a:solidFill>
                          <a:srgbClr val="008000"/>
                        </a:solidFill>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zh-TW" altLang="en-US" sz="1800" b="0" dirty="0" smtClean="0">
                          <a:solidFill>
                            <a:srgbClr val="008000"/>
                          </a:solidFill>
                          <a:latin typeface="標楷體" panose="03000509000000000000" pitchFamily="65" charset="-120"/>
                          <a:ea typeface="標楷體" panose="03000509000000000000" pitchFamily="65" charset="-120"/>
                        </a:rPr>
                        <a:t>參採項目</a:t>
                      </a:r>
                      <a:endParaRPr lang="zh-TW" altLang="en-US" sz="1800" b="0" dirty="0">
                        <a:solidFill>
                          <a:srgbClr val="008000"/>
                        </a:solidFill>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r>
                        <a:rPr lang="zh-TW" altLang="en-US" sz="1800" b="0" dirty="0" smtClean="0">
                          <a:solidFill>
                            <a:srgbClr val="008000"/>
                          </a:solidFill>
                          <a:latin typeface="標楷體" panose="03000509000000000000" pitchFamily="65" charset="-120"/>
                          <a:ea typeface="標楷體" panose="03000509000000000000" pitchFamily="65" charset="-120"/>
                        </a:rPr>
                        <a:t>審查重點</a:t>
                      </a:r>
                      <a:endParaRPr lang="zh-TW" altLang="en-US" sz="1800" b="0" dirty="0">
                        <a:solidFill>
                          <a:srgbClr val="008000"/>
                        </a:solidFill>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FFC000"/>
                    </a:solidFill>
                  </a:tcPr>
                </a:tc>
                <a:tc>
                  <a:txBody>
                    <a:bodyPr/>
                    <a:lstStyle/>
                    <a:p>
                      <a:pPr algn="ctr"/>
                      <a:r>
                        <a:rPr lang="zh-TW" altLang="en-US" sz="1200" b="0" dirty="0" smtClean="0">
                          <a:solidFill>
                            <a:schemeClr val="tx1"/>
                          </a:solidFill>
                          <a:latin typeface="標楷體" panose="03000509000000000000" pitchFamily="65" charset="-120"/>
                          <a:ea typeface="標楷體" panose="03000509000000000000" pitchFamily="65" charset="-120"/>
                        </a:rPr>
                        <a:t>傑出</a:t>
                      </a:r>
                      <a:endParaRPr lang="en-US" altLang="zh-TW" sz="1200" b="0" dirty="0" smtClean="0">
                        <a:solidFill>
                          <a:schemeClr val="tx1"/>
                        </a:solidFill>
                        <a:latin typeface="標楷體" panose="03000509000000000000" pitchFamily="65" charset="-120"/>
                        <a:ea typeface="標楷體" panose="03000509000000000000" pitchFamily="65" charset="-120"/>
                      </a:endParaRPr>
                    </a:p>
                    <a:p>
                      <a:pPr algn="ctr"/>
                      <a:r>
                        <a:rPr lang="en-US" altLang="zh-TW" sz="1200" b="0" dirty="0" smtClean="0">
                          <a:solidFill>
                            <a:schemeClr val="tx1"/>
                          </a:solidFill>
                          <a:latin typeface="標楷體" panose="03000509000000000000" pitchFamily="65" charset="-120"/>
                          <a:ea typeface="標楷體" panose="03000509000000000000" pitchFamily="65" charset="-120"/>
                        </a:rPr>
                        <a:t>(90-)</a:t>
                      </a:r>
                    </a:p>
                    <a:p>
                      <a:pPr algn="ctr"/>
                      <a:r>
                        <a:rPr lang="zh-TW" altLang="en-US" sz="1200" b="0" dirty="0" smtClean="0">
                          <a:solidFill>
                            <a:schemeClr val="tx1"/>
                          </a:solidFill>
                          <a:latin typeface="標楷體" panose="03000509000000000000" pitchFamily="65" charset="-120"/>
                          <a:ea typeface="標楷體" panose="03000509000000000000" pitchFamily="65" charset="-120"/>
                        </a:rPr>
                        <a:t>等級</a:t>
                      </a:r>
                      <a:r>
                        <a:rPr lang="en-US" altLang="zh-TW" sz="1200" b="0" dirty="0" smtClean="0">
                          <a:solidFill>
                            <a:schemeClr val="tx1"/>
                          </a:solidFill>
                          <a:latin typeface="標楷體" panose="03000509000000000000" pitchFamily="65" charset="-120"/>
                          <a:ea typeface="標楷體" panose="03000509000000000000" pitchFamily="65" charset="-120"/>
                        </a:rPr>
                        <a:t>1</a:t>
                      </a:r>
                      <a:endParaRPr lang="zh-TW" altLang="en-US" sz="1200" b="0" dirty="0">
                        <a:solidFill>
                          <a:schemeClr val="tx1"/>
                        </a:solidFill>
                        <a:latin typeface="標楷體" panose="03000509000000000000" pitchFamily="65" charset="-120"/>
                        <a:ea typeface="標楷體" panose="03000509000000000000" pitchFamily="65" charset="-120"/>
                      </a:endParaRPr>
                    </a:p>
                  </a:txBody>
                  <a:tcP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lang="zh-TW" altLang="en-US" sz="1200" b="0" dirty="0" smtClean="0">
                          <a:solidFill>
                            <a:schemeClr val="tx1"/>
                          </a:solidFill>
                          <a:latin typeface="標楷體" panose="03000509000000000000" pitchFamily="65" charset="-120"/>
                          <a:ea typeface="標楷體" panose="03000509000000000000" pitchFamily="65" charset="-120"/>
                        </a:rPr>
                        <a:t>優</a:t>
                      </a:r>
                      <a:endParaRPr lang="en-US" altLang="zh-TW" sz="1200" b="0" dirty="0" smtClean="0">
                        <a:solidFill>
                          <a:schemeClr val="tx1"/>
                        </a:solidFill>
                        <a:latin typeface="標楷體" panose="03000509000000000000" pitchFamily="65" charset="-120"/>
                        <a:ea typeface="標楷體" panose="03000509000000000000" pitchFamily="65" charset="-120"/>
                      </a:endParaRPr>
                    </a:p>
                    <a:p>
                      <a:pPr algn="ctr"/>
                      <a:r>
                        <a:rPr lang="en-US" altLang="zh-TW" sz="1200" b="0" dirty="0" smtClean="0">
                          <a:solidFill>
                            <a:schemeClr val="tx1"/>
                          </a:solidFill>
                          <a:latin typeface="標楷體" panose="03000509000000000000" pitchFamily="65" charset="-120"/>
                          <a:ea typeface="標楷體" panose="03000509000000000000" pitchFamily="65" charset="-120"/>
                        </a:rPr>
                        <a:t>(80-89)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等級</a:t>
                      </a:r>
                      <a:r>
                        <a:rPr kumimoji="0" lang="en-US" altLang="zh-TW"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2</a:t>
                      </a:r>
                      <a:endParaRPr lang="zh-TW" altLang="en-US" sz="1200" b="0" dirty="0">
                        <a:solidFill>
                          <a:schemeClr val="tx1"/>
                        </a:solidFill>
                        <a:latin typeface="標楷體" panose="03000509000000000000" pitchFamily="65" charset="-120"/>
                        <a:ea typeface="標楷體" panose="03000509000000000000" pitchFamily="65" charset="-120"/>
                      </a:endParaRPr>
                    </a:p>
                  </a:txBody>
                  <a:tcP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佳</a:t>
                      </a:r>
                      <a:endParaRPr kumimoji="0" lang="en-US" altLang="zh-TW"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(70-79)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等級</a:t>
                      </a:r>
                      <a:r>
                        <a:rPr kumimoji="0" lang="en-US" altLang="zh-TW"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3</a:t>
                      </a:r>
                      <a:endParaRPr kumimoji="0" lang="zh-TW" altLang="en-US" sz="1200" b="0" i="0" u="none" strike="noStrike" kern="1200" cap="none" spc="0" normalizeH="0" baseline="0" noProof="0" dirty="0">
                        <a:ln>
                          <a:noFill/>
                        </a:ln>
                        <a:solidFill>
                          <a:schemeClr val="tx1"/>
                        </a:solidFill>
                        <a:effectLst/>
                        <a:uLnTx/>
                        <a:uFillTx/>
                        <a:latin typeface="標楷體" panose="03000509000000000000" pitchFamily="65" charset="-120"/>
                        <a:ea typeface="標楷體" panose="03000509000000000000" pitchFamily="65" charset="-120"/>
                        <a:cs typeface="+mn-cs"/>
                      </a:endParaRPr>
                    </a:p>
                  </a:txBody>
                  <a:tcP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可</a:t>
                      </a:r>
                      <a:endParaRPr kumimoji="0" lang="en-US" altLang="zh-TW"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(60-69)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等級</a:t>
                      </a:r>
                      <a:r>
                        <a:rPr kumimoji="0" lang="en-US" altLang="zh-TW"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4</a:t>
                      </a:r>
                      <a:endParaRPr kumimoji="0" lang="zh-TW" altLang="en-US" sz="1200" b="0" i="0" u="none" strike="noStrike" kern="1200" cap="none" spc="0" normalizeH="0" baseline="0" noProof="0" dirty="0">
                        <a:ln>
                          <a:noFill/>
                        </a:ln>
                        <a:solidFill>
                          <a:schemeClr val="tx1"/>
                        </a:solidFill>
                        <a:effectLst/>
                        <a:uLnTx/>
                        <a:uFillTx/>
                        <a:latin typeface="標楷體" panose="03000509000000000000" pitchFamily="65" charset="-120"/>
                        <a:ea typeface="標楷體" panose="03000509000000000000" pitchFamily="65" charset="-120"/>
                        <a:cs typeface="+mn-cs"/>
                      </a:endParaRPr>
                    </a:p>
                  </a:txBody>
                  <a:tcP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不佳</a:t>
                      </a:r>
                      <a:endParaRPr kumimoji="0" lang="en-US" altLang="zh-TW"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TW"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(-59)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等級</a:t>
                      </a:r>
                      <a:r>
                        <a:rPr kumimoji="0" lang="en-US" altLang="zh-TW" sz="1200" b="0" i="0" u="none" strike="noStrike" kern="1200" cap="none" spc="0" normalizeH="0" baseline="0" noProof="0" dirty="0" smtClean="0">
                          <a:ln>
                            <a:noFill/>
                          </a:ln>
                          <a:solidFill>
                            <a:schemeClr val="tx1"/>
                          </a:solidFill>
                          <a:effectLst/>
                          <a:uLnTx/>
                          <a:uFillTx/>
                          <a:latin typeface="標楷體" panose="03000509000000000000" pitchFamily="65" charset="-120"/>
                          <a:ea typeface="標楷體" panose="03000509000000000000" pitchFamily="65" charset="-120"/>
                          <a:cs typeface="+mn-cs"/>
                        </a:rPr>
                        <a:t>5</a:t>
                      </a:r>
                      <a:endParaRPr lang="zh-TW" altLang="en-US" sz="1200" b="0" dirty="0">
                        <a:solidFill>
                          <a:schemeClr val="tx1"/>
                        </a:solidFill>
                        <a:latin typeface="標楷體" panose="03000509000000000000" pitchFamily="65" charset="-120"/>
                        <a:ea typeface="標楷體" panose="03000509000000000000" pitchFamily="65" charset="-120"/>
                      </a:endParaRPr>
                    </a:p>
                  </a:txBody>
                  <a:tcPr>
                    <a:lnL w="12700" cmpd="sng">
                      <a:solidFill>
                        <a:sysClr val="window" lastClr="FFFFFF"/>
                      </a:solidFill>
                    </a:lnL>
                    <a:lnR w="12700" cmpd="sng">
                      <a:solidFill>
                        <a:sysClr val="window" lastClr="FFFFFF"/>
                      </a:solidFill>
                    </a:lnR>
                    <a:lnT w="127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val="1040787085"/>
                  </a:ext>
                </a:extLst>
              </a:tr>
              <a:tr h="760950">
                <a:tc>
                  <a:txBody>
                    <a:bodyPr/>
                    <a:lstStyle/>
                    <a:p>
                      <a:pPr algn="ctr"/>
                      <a:r>
                        <a:rPr lang="zh-TW" altLang="en-US" sz="1800" dirty="0" smtClean="0">
                          <a:latin typeface="標楷體" panose="03000509000000000000" pitchFamily="65" charset="-120"/>
                          <a:ea typeface="標楷體" panose="03000509000000000000" pitchFamily="65" charset="-120"/>
                        </a:rPr>
                        <a:t>學業成績</a:t>
                      </a:r>
                      <a:endParaRPr lang="zh-TW" altLang="en-US" sz="18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r>
                        <a:rPr lang="zh-TW" altLang="en-US" sz="1600" dirty="0" smtClean="0">
                          <a:latin typeface="標楷體" panose="03000509000000000000" pitchFamily="65" charset="-120"/>
                          <a:ea typeface="標楷體" panose="03000509000000000000" pitchFamily="65" charset="-120"/>
                        </a:rPr>
                        <a:t>學業成績</a:t>
                      </a:r>
                      <a:r>
                        <a:rPr lang="en-US" altLang="zh-TW" sz="1600" dirty="0" smtClean="0">
                          <a:latin typeface="標楷體" panose="03000509000000000000" pitchFamily="65" charset="-120"/>
                          <a:ea typeface="標楷體" panose="03000509000000000000" pitchFamily="65" charset="-120"/>
                        </a:rPr>
                        <a:t>(</a:t>
                      </a:r>
                      <a:r>
                        <a:rPr lang="zh-TW" altLang="en-US" sz="1600" dirty="0" smtClean="0">
                          <a:latin typeface="標楷體" panose="03000509000000000000" pitchFamily="65" charset="-120"/>
                          <a:ea typeface="標楷體" panose="03000509000000000000" pitchFamily="65" charset="-120"/>
                        </a:rPr>
                        <a:t>整體學習成績、類組排名百分比、與學系相關成績</a:t>
                      </a:r>
                      <a:r>
                        <a:rPr lang="en-US" altLang="zh-TW" sz="1600" dirty="0" smtClean="0">
                          <a:latin typeface="標楷體" panose="03000509000000000000" pitchFamily="65" charset="-120"/>
                          <a:ea typeface="標楷體" panose="03000509000000000000" pitchFamily="65" charset="-120"/>
                        </a:rPr>
                        <a:t>)</a:t>
                      </a:r>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r>
                        <a:rPr lang="zh-TW" altLang="en-US" sz="1600" dirty="0" smtClean="0">
                          <a:latin typeface="標楷體" panose="03000509000000000000" pitchFamily="65" charset="-120"/>
                          <a:ea typeface="標楷體" panose="03000509000000000000" pitchFamily="65" charset="-120"/>
                        </a:rPr>
                        <a:t>高中在校成績與入學後學業表現如何應對</a:t>
                      </a:r>
                      <a:r>
                        <a:rPr lang="en-US" altLang="zh-TW" sz="1600" dirty="0" smtClean="0">
                          <a:latin typeface="標楷體" panose="03000509000000000000" pitchFamily="65" charset="-120"/>
                          <a:ea typeface="標楷體" panose="03000509000000000000" pitchFamily="65" charset="-120"/>
                        </a:rPr>
                        <a:t>?(</a:t>
                      </a:r>
                      <a:r>
                        <a:rPr lang="zh-TW" altLang="en-US" sz="1600" dirty="0" smtClean="0">
                          <a:latin typeface="標楷體" panose="03000509000000000000" pitchFamily="65" charset="-120"/>
                          <a:ea typeface="標楷體" panose="03000509000000000000" pitchFamily="65" charset="-120"/>
                        </a:rPr>
                        <a:t>透過招生數據資料庫數據分析，提供審查者評分建議</a:t>
                      </a:r>
                      <a:r>
                        <a:rPr lang="en-US" altLang="zh-TW" sz="1600" dirty="0" smtClean="0">
                          <a:latin typeface="標楷體" panose="03000509000000000000" pitchFamily="65" charset="-120"/>
                          <a:ea typeface="標楷體" panose="03000509000000000000" pitchFamily="65" charset="-120"/>
                        </a:rPr>
                        <a:t>)</a:t>
                      </a:r>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mpd="sng">
                      <a:solidFill>
                        <a:sysClr val="window" lastClr="FFFFFF"/>
                      </a:solidFill>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381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extLst>
                  <a:ext uri="{0D108BD9-81ED-4DB2-BD59-A6C34878D82A}">
                    <a16:rowId xmlns:a16="http://schemas.microsoft.com/office/drawing/2014/main" val="2662829472"/>
                  </a:ext>
                </a:extLst>
              </a:tr>
              <a:tr h="760950">
                <a:tc>
                  <a:txBody>
                    <a:bodyPr/>
                    <a:lstStyle/>
                    <a:p>
                      <a:pPr algn="ctr"/>
                      <a:r>
                        <a:rPr lang="zh-TW" altLang="en-US" sz="1800" dirty="0" smtClean="0">
                          <a:latin typeface="標楷體" panose="03000509000000000000" pitchFamily="65" charset="-120"/>
                          <a:ea typeface="標楷體" panose="03000509000000000000" pitchFamily="65" charset="-120"/>
                        </a:rPr>
                        <a:t>*修課紀錄</a:t>
                      </a:r>
                      <a:endParaRPr lang="zh-TW" altLang="en-US" sz="18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r>
                        <a:rPr lang="zh-TW" altLang="en-US" sz="1600" dirty="0" smtClean="0">
                          <a:latin typeface="標楷體" panose="03000509000000000000" pitchFamily="65" charset="-120"/>
                          <a:ea typeface="標楷體" panose="03000509000000000000" pitchFamily="65" charset="-120"/>
                        </a:rPr>
                        <a:t>部定必修</a:t>
                      </a:r>
                      <a:r>
                        <a:rPr lang="en-US" altLang="zh-TW" sz="1600" dirty="0" smtClean="0">
                          <a:latin typeface="標楷體" panose="03000509000000000000" pitchFamily="65" charset="-120"/>
                          <a:ea typeface="標楷體" panose="03000509000000000000" pitchFamily="65" charset="-120"/>
                        </a:rPr>
                        <a:t>(</a:t>
                      </a:r>
                      <a:r>
                        <a:rPr lang="zh-TW" altLang="en-US" sz="1600" dirty="0" smtClean="0">
                          <a:latin typeface="標楷體" panose="03000509000000000000" pitchFamily="65" charset="-120"/>
                          <a:ea typeface="標楷體" panose="03000509000000000000" pitchFamily="65" charset="-120"/>
                        </a:rPr>
                        <a:t>及成績</a:t>
                      </a:r>
                      <a:r>
                        <a:rPr lang="en-US" altLang="zh-TW" sz="1600" dirty="0" smtClean="0">
                          <a:latin typeface="標楷體" panose="03000509000000000000" pitchFamily="65" charset="-120"/>
                          <a:ea typeface="標楷體" panose="03000509000000000000" pitchFamily="65" charset="-120"/>
                        </a:rPr>
                        <a:t>)</a:t>
                      </a:r>
                    </a:p>
                    <a:p>
                      <a:r>
                        <a:rPr lang="zh-TW" altLang="en-US" sz="1600" dirty="0" smtClean="0">
                          <a:latin typeface="標楷體" panose="03000509000000000000" pitchFamily="65" charset="-120"/>
                          <a:ea typeface="標楷體" panose="03000509000000000000" pitchFamily="65" charset="-120"/>
                        </a:rPr>
                        <a:t>部定加深加廣選修</a:t>
                      </a:r>
                      <a:endParaRPr lang="en-US" altLang="zh-TW" sz="1600" dirty="0" smtClean="0">
                        <a:latin typeface="標楷體" panose="03000509000000000000" pitchFamily="65" charset="-120"/>
                        <a:ea typeface="標楷體" panose="03000509000000000000" pitchFamily="65" charset="-120"/>
                      </a:endParaRPr>
                    </a:p>
                    <a:p>
                      <a:r>
                        <a:rPr lang="zh-TW" altLang="en-US" sz="1600" dirty="0" smtClean="0">
                          <a:latin typeface="標楷體" panose="03000509000000000000" pitchFamily="65" charset="-120"/>
                          <a:ea typeface="標楷體" panose="03000509000000000000" pitchFamily="65" charset="-120"/>
                        </a:rPr>
                        <a:t>*多元選修 *校訂必修</a:t>
                      </a:r>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r>
                        <a:rPr lang="zh-TW" altLang="en-US" sz="1600" dirty="0" smtClean="0">
                          <a:latin typeface="標楷體" panose="03000509000000000000" pitchFamily="65" charset="-120"/>
                          <a:ea typeface="標楷體" panose="03000509000000000000" pitchFamily="65" charset="-120"/>
                        </a:rPr>
                        <a:t>必選修課紀錄、修課成績</a:t>
                      </a:r>
                      <a:r>
                        <a:rPr lang="en-US" altLang="zh-TW" sz="1600" dirty="0" smtClean="0">
                          <a:latin typeface="標楷體" panose="03000509000000000000" pitchFamily="65" charset="-120"/>
                          <a:ea typeface="標楷體" panose="03000509000000000000" pitchFamily="65" charset="-120"/>
                        </a:rPr>
                        <a:t>(</a:t>
                      </a:r>
                      <a:r>
                        <a:rPr lang="zh-TW" altLang="en-US" sz="1600" dirty="0" smtClean="0">
                          <a:latin typeface="標楷體" panose="03000509000000000000" pitchFamily="65" charset="-120"/>
                          <a:ea typeface="標楷體" panose="03000509000000000000" pitchFamily="65" charset="-120"/>
                        </a:rPr>
                        <a:t>分數</a:t>
                      </a:r>
                      <a:r>
                        <a:rPr lang="en-US" altLang="zh-TW" sz="1600" dirty="0" smtClean="0">
                          <a:latin typeface="標楷體" panose="03000509000000000000" pitchFamily="65" charset="-120"/>
                          <a:ea typeface="標楷體" panose="03000509000000000000" pitchFamily="65" charset="-120"/>
                        </a:rPr>
                        <a:t>/</a:t>
                      </a:r>
                      <a:r>
                        <a:rPr lang="zh-TW" altLang="en-US" sz="1600" dirty="0" smtClean="0">
                          <a:latin typeface="標楷體" panose="03000509000000000000" pitchFamily="65" charset="-120"/>
                          <a:ea typeface="標楷體" panose="03000509000000000000" pitchFamily="65" charset="-120"/>
                        </a:rPr>
                        <a:t>排名</a:t>
                      </a:r>
                      <a:r>
                        <a:rPr lang="en-US" altLang="zh-TW" sz="1600" dirty="0" smtClean="0">
                          <a:latin typeface="標楷體" panose="03000509000000000000" pitchFamily="65" charset="-120"/>
                          <a:ea typeface="標楷體" panose="03000509000000000000" pitchFamily="65" charset="-120"/>
                        </a:rPr>
                        <a:t>)</a:t>
                      </a:r>
                    </a:p>
                    <a:p>
                      <a:r>
                        <a:rPr lang="zh-TW" altLang="en-US" sz="1600" dirty="0" smtClean="0">
                          <a:latin typeface="標楷體" panose="03000509000000000000" pitchFamily="65" charset="-120"/>
                          <a:ea typeface="標楷體" panose="03000509000000000000" pitchFamily="65" charset="-120"/>
                        </a:rPr>
                        <a:t>是否修習與學系相關加深加廣選修、多元選修、校訂必修</a:t>
                      </a:r>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mpd="sng">
                      <a:solidFill>
                        <a:sysClr val="window" lastClr="FFFFFF"/>
                      </a:solidFill>
                    </a:lnR>
                    <a:lnT w="381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extLst>
                  <a:ext uri="{0D108BD9-81ED-4DB2-BD59-A6C34878D82A}">
                    <a16:rowId xmlns:a16="http://schemas.microsoft.com/office/drawing/2014/main" val="3581917261"/>
                  </a:ext>
                </a:extLst>
              </a:tr>
              <a:tr h="760950">
                <a:tc>
                  <a:txBody>
                    <a:bodyPr/>
                    <a:lstStyle/>
                    <a:p>
                      <a:pPr algn="ctr"/>
                      <a:r>
                        <a:rPr lang="zh-TW" altLang="en-US" sz="1800" dirty="0" smtClean="0">
                          <a:latin typeface="標楷體" panose="03000509000000000000" pitchFamily="65" charset="-120"/>
                          <a:ea typeface="標楷體" panose="03000509000000000000" pitchFamily="65" charset="-120"/>
                        </a:rPr>
                        <a:t>*學習成果</a:t>
                      </a:r>
                      <a:endParaRPr lang="zh-TW" altLang="en-US" sz="18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r>
                        <a:rPr lang="zh-TW" altLang="en-US" sz="1600" dirty="0" smtClean="0">
                          <a:latin typeface="標楷體" panose="03000509000000000000" pitchFamily="65" charset="-120"/>
                          <a:ea typeface="標楷體" panose="03000509000000000000" pitchFamily="65" charset="-120"/>
                        </a:rPr>
                        <a:t>書面報告、專題小論文、</a:t>
                      </a:r>
                      <a:endParaRPr lang="en-US" altLang="zh-TW" sz="1600" dirty="0" smtClean="0">
                        <a:latin typeface="標楷體" panose="03000509000000000000" pitchFamily="65" charset="-120"/>
                        <a:ea typeface="標楷體" panose="03000509000000000000" pitchFamily="65" charset="-120"/>
                      </a:endParaRPr>
                    </a:p>
                    <a:p>
                      <a:r>
                        <a:rPr lang="zh-TW" altLang="en-US" sz="1600" dirty="0" smtClean="0">
                          <a:latin typeface="標楷體" panose="03000509000000000000" pitchFamily="65" charset="-120"/>
                          <a:ea typeface="標楷體" panose="03000509000000000000" pitchFamily="65" charset="-120"/>
                        </a:rPr>
                        <a:t>實作作品、質性評量</a:t>
                      </a:r>
                      <a:r>
                        <a:rPr lang="en-US" altLang="zh-TW" sz="1600" dirty="0" smtClean="0">
                          <a:latin typeface="標楷體" panose="03000509000000000000" pitchFamily="65" charset="-120"/>
                          <a:ea typeface="標楷體" panose="03000509000000000000" pitchFamily="65" charset="-120"/>
                        </a:rPr>
                        <a:t>(</a:t>
                      </a:r>
                      <a:r>
                        <a:rPr lang="zh-TW" altLang="en-US" sz="1600" dirty="0" smtClean="0">
                          <a:latin typeface="標楷體" panose="03000509000000000000" pitchFamily="65" charset="-120"/>
                          <a:ea typeface="標楷體" panose="03000509000000000000" pitchFamily="65" charset="-120"/>
                        </a:rPr>
                        <a:t>經高中授課教師審核</a:t>
                      </a:r>
                      <a:r>
                        <a:rPr lang="en-US" altLang="zh-TW" sz="1600" dirty="0" smtClean="0">
                          <a:latin typeface="標楷體" panose="03000509000000000000" pitchFamily="65" charset="-120"/>
                          <a:ea typeface="標楷體" panose="03000509000000000000" pitchFamily="65" charset="-120"/>
                        </a:rPr>
                        <a:t>)</a:t>
                      </a:r>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r>
                        <a:rPr lang="zh-TW" altLang="en-US" sz="1600" dirty="0" smtClean="0">
                          <a:latin typeface="標楷體" panose="03000509000000000000" pitchFamily="65" charset="-120"/>
                          <a:ea typeface="標楷體" panose="03000509000000000000" pitchFamily="65" charset="-120"/>
                        </a:rPr>
                        <a:t>重質不重量</a:t>
                      </a:r>
                      <a:endParaRPr lang="en-US" altLang="zh-TW" sz="1600" dirty="0" smtClean="0">
                        <a:latin typeface="標楷體" panose="03000509000000000000" pitchFamily="65" charset="-120"/>
                        <a:ea typeface="標楷體" panose="03000509000000000000" pitchFamily="65" charset="-120"/>
                      </a:endParaRPr>
                    </a:p>
                    <a:p>
                      <a:r>
                        <a:rPr lang="zh-TW" altLang="en-US" sz="1600" dirty="0" smtClean="0">
                          <a:latin typeface="標楷體" panose="03000509000000000000" pitchFamily="65" charset="-120"/>
                          <a:ea typeface="標楷體" panose="03000509000000000000" pitchFamily="65" charset="-120"/>
                        </a:rPr>
                        <a:t>是否與學系領域相關</a:t>
                      </a:r>
                      <a:r>
                        <a:rPr lang="en-US" altLang="zh-TW" sz="1600" dirty="0" smtClean="0">
                          <a:latin typeface="標楷體" panose="03000509000000000000" pitchFamily="65" charset="-120"/>
                          <a:ea typeface="標楷體" panose="03000509000000000000" pitchFamily="65" charset="-120"/>
                        </a:rPr>
                        <a:t>/</a:t>
                      </a:r>
                      <a:r>
                        <a:rPr lang="zh-TW" altLang="en-US" sz="1600" dirty="0" smtClean="0">
                          <a:latin typeface="標楷體" panose="03000509000000000000" pitchFamily="65" charset="-120"/>
                          <a:ea typeface="標楷體" panose="03000509000000000000" pitchFamily="65" charset="-120"/>
                        </a:rPr>
                        <a:t>是否具有研究潛力</a:t>
                      </a:r>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tint val="2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extLst>
                  <a:ext uri="{0D108BD9-81ED-4DB2-BD59-A6C34878D82A}">
                    <a16:rowId xmlns:a16="http://schemas.microsoft.com/office/drawing/2014/main" val="663441476"/>
                  </a:ext>
                </a:extLst>
              </a:tr>
              <a:tr h="986417">
                <a:tc>
                  <a:txBody>
                    <a:bodyPr/>
                    <a:lstStyle/>
                    <a:p>
                      <a:pPr algn="ctr"/>
                      <a:r>
                        <a:rPr lang="zh-TW" altLang="en-US" sz="1800" dirty="0" smtClean="0">
                          <a:latin typeface="標楷體" panose="03000509000000000000" pitchFamily="65" charset="-120"/>
                          <a:ea typeface="標楷體" panose="03000509000000000000" pitchFamily="65" charset="-120"/>
                        </a:rPr>
                        <a:t>多元表現</a:t>
                      </a:r>
                      <a:endParaRPr lang="zh-TW" altLang="en-US" sz="18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r>
                        <a:rPr lang="zh-TW" altLang="en-US" sz="1600" dirty="0" smtClean="0">
                          <a:latin typeface="標楷體" panose="03000509000000000000" pitchFamily="65" charset="-120"/>
                          <a:ea typeface="標楷體" panose="03000509000000000000" pitchFamily="65" charset="-120"/>
                        </a:rPr>
                        <a:t>競賽成果</a:t>
                      </a:r>
                      <a:r>
                        <a:rPr lang="en-US" altLang="zh-TW" sz="1600" dirty="0" smtClean="0">
                          <a:latin typeface="標楷體" panose="03000509000000000000" pitchFamily="65" charset="-120"/>
                          <a:ea typeface="標楷體" panose="03000509000000000000" pitchFamily="65" charset="-120"/>
                        </a:rPr>
                        <a:t>(</a:t>
                      </a:r>
                      <a:r>
                        <a:rPr lang="zh-TW" altLang="en-US" sz="1600" dirty="0" smtClean="0">
                          <a:latin typeface="標楷體" panose="03000509000000000000" pitchFamily="65" charset="-120"/>
                          <a:ea typeface="標楷體" panose="03000509000000000000" pitchFamily="65" charset="-120"/>
                        </a:rPr>
                        <a:t>校內外</a:t>
                      </a:r>
                      <a:r>
                        <a:rPr lang="en-US" altLang="zh-TW" sz="1600" dirty="0" smtClean="0">
                          <a:latin typeface="標楷體" panose="03000509000000000000" pitchFamily="65" charset="-120"/>
                          <a:ea typeface="標楷體" panose="03000509000000000000" pitchFamily="65" charset="-120"/>
                        </a:rPr>
                        <a:t>)</a:t>
                      </a:r>
                    </a:p>
                    <a:p>
                      <a:r>
                        <a:rPr lang="zh-TW" altLang="en-US" sz="1600" dirty="0" smtClean="0">
                          <a:latin typeface="標楷體" panose="03000509000000000000" pitchFamily="65" charset="-120"/>
                          <a:ea typeface="標楷體" panose="03000509000000000000" pitchFamily="65" charset="-120"/>
                        </a:rPr>
                        <a:t>社團</a:t>
                      </a:r>
                      <a:r>
                        <a:rPr lang="en-US" altLang="zh-TW" sz="1600" dirty="0" smtClean="0">
                          <a:latin typeface="標楷體" panose="03000509000000000000" pitchFamily="65" charset="-120"/>
                          <a:ea typeface="標楷體" panose="03000509000000000000" pitchFamily="65" charset="-120"/>
                        </a:rPr>
                        <a:t>/</a:t>
                      </a:r>
                      <a:r>
                        <a:rPr lang="zh-TW" altLang="en-US" sz="1600" dirty="0" smtClean="0">
                          <a:latin typeface="標楷體" panose="03000509000000000000" pitchFamily="65" charset="-120"/>
                          <a:ea typeface="標楷體" panose="03000509000000000000" pitchFamily="65" charset="-120"/>
                        </a:rPr>
                        <a:t>幹部 服務成果 </a:t>
                      </a:r>
                      <a:endParaRPr lang="en-US" altLang="zh-TW" sz="1600" dirty="0" smtClean="0">
                        <a:latin typeface="標楷體" panose="03000509000000000000" pitchFamily="65" charset="-120"/>
                        <a:ea typeface="標楷體" panose="03000509000000000000" pitchFamily="65" charset="-120"/>
                      </a:endParaRPr>
                    </a:p>
                    <a:p>
                      <a:r>
                        <a:rPr lang="zh-TW" altLang="en-US" sz="1600" dirty="0" smtClean="0">
                          <a:latin typeface="標楷體" panose="03000509000000000000" pitchFamily="65" charset="-120"/>
                          <a:ea typeface="標楷體" panose="03000509000000000000" pitchFamily="65" charset="-120"/>
                        </a:rPr>
                        <a:t>語言</a:t>
                      </a:r>
                      <a:r>
                        <a:rPr lang="en-US" altLang="zh-TW" sz="1600" dirty="0" smtClean="0">
                          <a:latin typeface="標楷體" panose="03000509000000000000" pitchFamily="65" charset="-120"/>
                          <a:ea typeface="標楷體" panose="03000509000000000000" pitchFamily="65" charset="-120"/>
                        </a:rPr>
                        <a:t>/</a:t>
                      </a:r>
                      <a:r>
                        <a:rPr lang="zh-TW" altLang="en-US" sz="1600" dirty="0" smtClean="0">
                          <a:latin typeface="標楷體" panose="03000509000000000000" pitchFamily="65" charset="-120"/>
                          <a:ea typeface="標楷體" panose="03000509000000000000" pitchFamily="65" charset="-120"/>
                        </a:rPr>
                        <a:t>技能檢定</a:t>
                      </a:r>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r>
                        <a:rPr lang="zh-TW" altLang="en-US" sz="1600" dirty="0" smtClean="0">
                          <a:latin typeface="標楷體" panose="03000509000000000000" pitchFamily="65" charset="-120"/>
                          <a:ea typeface="標楷體" panose="03000509000000000000" pitchFamily="65" charset="-120"/>
                        </a:rPr>
                        <a:t>是否與學習所需能力相關</a:t>
                      </a:r>
                      <a:endParaRPr lang="en-US" altLang="zh-TW" sz="1600" dirty="0" smtClean="0">
                        <a:latin typeface="標楷體" panose="03000509000000000000" pitchFamily="65" charset="-120"/>
                        <a:ea typeface="標楷體" panose="03000509000000000000" pitchFamily="65" charset="-120"/>
                      </a:endParaRPr>
                    </a:p>
                    <a:p>
                      <a:r>
                        <a:rPr lang="zh-TW" altLang="en-US" sz="1600" dirty="0" smtClean="0">
                          <a:latin typeface="標楷體" panose="03000509000000000000" pitchFamily="65" charset="-120"/>
                          <a:ea typeface="標楷體" panose="03000509000000000000" pitchFamily="65" charset="-120"/>
                        </a:rPr>
                        <a:t>社團、幹部、服務等審查重點在於具體收穫或成長、避免誘導學生集點</a:t>
                      </a:r>
                      <a:endParaRPr lang="en-US" altLang="zh-TW" sz="1600" dirty="0" smtClean="0">
                        <a:latin typeface="標楷體" panose="03000509000000000000" pitchFamily="65" charset="-120"/>
                        <a:ea typeface="標楷體" panose="03000509000000000000" pitchFamily="65" charset="-120"/>
                      </a:endParaRPr>
                    </a:p>
                    <a:p>
                      <a:r>
                        <a:rPr lang="zh-TW" altLang="en-US" sz="1600" dirty="0" smtClean="0">
                          <a:latin typeface="標楷體" panose="03000509000000000000" pitchFamily="65" charset="-120"/>
                          <a:ea typeface="標楷體" panose="03000509000000000000" pitchFamily="65" charset="-120"/>
                        </a:rPr>
                        <a:t>偏鄉</a:t>
                      </a:r>
                      <a:r>
                        <a:rPr lang="en-US" altLang="zh-TW" sz="1600" dirty="0" smtClean="0">
                          <a:latin typeface="標楷體" panose="03000509000000000000" pitchFamily="65" charset="-120"/>
                          <a:ea typeface="標楷體" panose="03000509000000000000" pitchFamily="65" charset="-120"/>
                        </a:rPr>
                        <a:t>/</a:t>
                      </a:r>
                      <a:r>
                        <a:rPr lang="zh-TW" altLang="en-US" sz="1600" dirty="0" smtClean="0">
                          <a:latin typeface="標楷體" panose="03000509000000000000" pitchFamily="65" charset="-120"/>
                          <a:ea typeface="標楷體" panose="03000509000000000000" pitchFamily="65" charset="-120"/>
                        </a:rPr>
                        <a:t>弱勢學生特殊考量</a:t>
                      </a:r>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40000"/>
                      </a:srgbClr>
                    </a:solidFill>
                  </a:tcPr>
                </a:tc>
                <a:extLst>
                  <a:ext uri="{0D108BD9-81ED-4DB2-BD59-A6C34878D82A}">
                    <a16:rowId xmlns:a16="http://schemas.microsoft.com/office/drawing/2014/main" val="1292080668"/>
                  </a:ext>
                </a:extLst>
              </a:tr>
              <a:tr h="338200">
                <a:tc>
                  <a:txBody>
                    <a:bodyPr/>
                    <a:lstStyle/>
                    <a:p>
                      <a:pPr algn="ctr"/>
                      <a:r>
                        <a:rPr lang="zh-TW" altLang="en-US" sz="1800" dirty="0" smtClean="0">
                          <a:latin typeface="標楷體" panose="03000509000000000000" pitchFamily="65" charset="-120"/>
                          <a:ea typeface="標楷體" panose="03000509000000000000" pitchFamily="65" charset="-120"/>
                        </a:rPr>
                        <a:t>自傳</a:t>
                      </a:r>
                      <a:r>
                        <a:rPr lang="en-US" altLang="zh-TW" sz="1800" dirty="0" smtClean="0">
                          <a:latin typeface="標楷體" panose="03000509000000000000" pitchFamily="65" charset="-120"/>
                          <a:ea typeface="標楷體" panose="03000509000000000000" pitchFamily="65" charset="-120"/>
                        </a:rPr>
                        <a:t>/</a:t>
                      </a:r>
                      <a:r>
                        <a:rPr lang="zh-TW" altLang="en-US" sz="1800" dirty="0" smtClean="0">
                          <a:latin typeface="標楷體" panose="03000509000000000000" pitchFamily="65" charset="-120"/>
                          <a:ea typeface="標楷體" panose="03000509000000000000" pitchFamily="65" charset="-120"/>
                        </a:rPr>
                        <a:t>讀書計畫</a:t>
                      </a:r>
                      <a:endParaRPr lang="zh-TW" altLang="en-US" sz="18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r>
                        <a:rPr lang="zh-TW" altLang="en-US" sz="1600" dirty="0" smtClean="0">
                          <a:latin typeface="標楷體" panose="03000509000000000000" pitchFamily="65" charset="-120"/>
                          <a:ea typeface="標楷體" panose="03000509000000000000" pitchFamily="65" charset="-120"/>
                        </a:rPr>
                        <a:t>自傳、讀書計畫、申請動機</a:t>
                      </a:r>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extLst>
                  <a:ext uri="{0D108BD9-81ED-4DB2-BD59-A6C34878D82A}">
                    <a16:rowId xmlns:a16="http://schemas.microsoft.com/office/drawing/2014/main" val="4148769599"/>
                  </a:ext>
                </a:extLst>
              </a:tr>
              <a:tr h="535484">
                <a:tc>
                  <a:txBody>
                    <a:bodyPr/>
                    <a:lstStyle/>
                    <a:p>
                      <a:pPr algn="ctr"/>
                      <a:r>
                        <a:rPr lang="zh-TW" altLang="en-US" sz="1800" dirty="0" smtClean="0">
                          <a:latin typeface="標楷體" panose="03000509000000000000" pitchFamily="65" charset="-120"/>
                          <a:ea typeface="標楷體" panose="03000509000000000000" pitchFamily="65" charset="-120"/>
                        </a:rPr>
                        <a:t>評審方式</a:t>
                      </a:r>
                      <a:endParaRPr lang="zh-TW" altLang="en-US" sz="18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9933"/>
                    </a:solidFill>
                  </a:tcPr>
                </a:tc>
                <a:tc gridSpan="7">
                  <a:txBody>
                    <a:bodyPr/>
                    <a:lstStyle/>
                    <a:p>
                      <a:pPr marL="342900" indent="-342900">
                        <a:buFont typeface="+mj-lt"/>
                        <a:buAutoNum type="arabicPeriod"/>
                      </a:pPr>
                      <a:r>
                        <a:rPr lang="zh-TW" altLang="en-US" sz="1600" dirty="0" smtClean="0">
                          <a:latin typeface="標楷體" panose="03000509000000000000" pitchFamily="65" charset="-120"/>
                          <a:ea typeface="標楷體" panose="03000509000000000000" pitchFamily="65" charset="-120"/>
                        </a:rPr>
                        <a:t>各面向採分數制者、各面向須設定權重，依權重計算總分。</a:t>
                      </a:r>
                      <a:endParaRPr lang="en-US" altLang="zh-TW" sz="1600" dirty="0" smtClean="0">
                        <a:latin typeface="標楷體" panose="03000509000000000000" pitchFamily="65" charset="-120"/>
                        <a:ea typeface="標楷體" panose="03000509000000000000" pitchFamily="65" charset="-120"/>
                      </a:endParaRPr>
                    </a:p>
                    <a:p>
                      <a:pPr marL="342900" indent="-342900">
                        <a:buFont typeface="+mj-lt"/>
                        <a:buAutoNum type="arabicPeriod"/>
                      </a:pPr>
                      <a:r>
                        <a:rPr lang="zh-TW" altLang="en-US" sz="1600" dirty="0" smtClean="0">
                          <a:latin typeface="標楷體" panose="03000509000000000000" pitchFamily="65" charset="-120"/>
                          <a:ea typeface="標楷體" panose="03000509000000000000" pitchFamily="65" charset="-120"/>
                        </a:rPr>
                        <a:t>各面向採級等制者，須進行綜合評量。</a:t>
                      </a:r>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9933"/>
                    </a:solidFill>
                  </a:tcPr>
                </a:tc>
                <a:tc hMerge="1">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hMerge="1">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hMerge="1">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hMerge="1">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hMerge="1">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hMerge="1">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extLst>
                  <a:ext uri="{0D108BD9-81ED-4DB2-BD59-A6C34878D82A}">
                    <a16:rowId xmlns:a16="http://schemas.microsoft.com/office/drawing/2014/main" val="534973351"/>
                  </a:ext>
                </a:extLst>
              </a:tr>
            </a:tbl>
          </a:graphicData>
        </a:graphic>
      </p:graphicFrame>
      <p:sp>
        <p:nvSpPr>
          <p:cNvPr id="3" name="矩形 2"/>
          <p:cNvSpPr/>
          <p:nvPr/>
        </p:nvSpPr>
        <p:spPr>
          <a:xfrm>
            <a:off x="895924" y="1112661"/>
            <a:ext cx="7266440" cy="523220"/>
          </a:xfrm>
          <a:prstGeom prst="rect">
            <a:avLst/>
          </a:prstGeom>
          <a:noFill/>
        </p:spPr>
        <p:txBody>
          <a:bodyPr wrap="square" lIns="91440" tIns="45720" rIns="91440" bIns="45720">
            <a:spAutoFit/>
            <a:scene3d>
              <a:camera prst="orthographicFront"/>
              <a:lightRig rig="soft" dir="t">
                <a:rot lat="0" lon="0" rev="15600000"/>
              </a:lightRig>
            </a:scene3d>
            <a:sp3d extrusionH="57150" prstMaterial="softEdge">
              <a:bevelT w="25400" h="38100"/>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TW" altLang="en-US" sz="2800" b="1" i="0" u="none" strike="noStrike" kern="1200" cap="none" spc="0" normalizeH="0" baseline="0" noProof="0" dirty="0" smtClean="0">
                <a:ln/>
                <a:solidFill>
                  <a:srgbClr val="008000"/>
                </a:solidFill>
                <a:effectLst/>
                <a:uLnTx/>
                <a:uFillTx/>
                <a:latin typeface="標楷體" panose="03000509000000000000" pitchFamily="65" charset="-120"/>
                <a:ea typeface="標楷體" panose="03000509000000000000" pitchFamily="65" charset="-120"/>
                <a:cs typeface="+mn-cs"/>
              </a:rPr>
              <a:t>配合</a:t>
            </a:r>
            <a:r>
              <a:rPr kumimoji="0" lang="en-US" altLang="zh-TW" sz="2800" b="1" i="0" u="none" strike="noStrike" kern="1200" cap="none" spc="0" normalizeH="0" baseline="0" noProof="0" dirty="0" smtClean="0">
                <a:ln/>
                <a:solidFill>
                  <a:srgbClr val="008000"/>
                </a:solidFill>
                <a:effectLst/>
                <a:uLnTx/>
                <a:uFillTx/>
                <a:latin typeface="標楷體" panose="03000509000000000000" pitchFamily="65" charset="-120"/>
                <a:ea typeface="標楷體" panose="03000509000000000000" pitchFamily="65" charset="-120"/>
                <a:cs typeface="+mn-cs"/>
              </a:rPr>
              <a:t>108</a:t>
            </a:r>
            <a:r>
              <a:rPr kumimoji="0" lang="zh-TW" altLang="en-US" sz="2800" b="1" i="0" u="none" strike="noStrike" kern="1200" cap="none" spc="0" normalizeH="0" baseline="0" noProof="0" dirty="0" smtClean="0">
                <a:ln/>
                <a:solidFill>
                  <a:srgbClr val="008000"/>
                </a:solidFill>
                <a:effectLst/>
                <a:uLnTx/>
                <a:uFillTx/>
                <a:latin typeface="標楷體" panose="03000509000000000000" pitchFamily="65" charset="-120"/>
                <a:ea typeface="標楷體" panose="03000509000000000000" pitchFamily="65" charset="-120"/>
                <a:cs typeface="+mn-cs"/>
              </a:rPr>
              <a:t>新課綱審查面向及評量尺規範例</a:t>
            </a:r>
            <a:endParaRPr kumimoji="0" lang="zh-TW" altLang="en-US" sz="2800" b="1" i="0" u="none" strike="noStrike" kern="1200" cap="none" spc="0" normalizeH="0" baseline="0" noProof="0" dirty="0">
              <a:ln/>
              <a:solidFill>
                <a:srgbClr val="008000"/>
              </a:solidFill>
              <a:effectLst/>
              <a:uLnTx/>
              <a:uFillTx/>
              <a:latin typeface="標楷體" panose="03000509000000000000" pitchFamily="65" charset="-120"/>
              <a:ea typeface="標楷體" panose="03000509000000000000" pitchFamily="65" charset="-120"/>
              <a:cs typeface="+mn-cs"/>
            </a:endParaRPr>
          </a:p>
        </p:txBody>
      </p:sp>
      <p:graphicFrame>
        <p:nvGraphicFramePr>
          <p:cNvPr id="11" name="表格 10"/>
          <p:cNvGraphicFramePr>
            <a:graphicFrameLocks noGrp="1"/>
          </p:cNvGraphicFramePr>
          <p:nvPr>
            <p:extLst>
              <p:ext uri="{D42A27DB-BD31-4B8C-83A1-F6EECF244321}">
                <p14:modId xmlns:p14="http://schemas.microsoft.com/office/powerpoint/2010/main" val="674397970"/>
              </p:ext>
            </p:extLst>
          </p:nvPr>
        </p:nvGraphicFramePr>
        <p:xfrm>
          <a:off x="8595360" y="2353212"/>
          <a:ext cx="3291837" cy="3505200"/>
        </p:xfrm>
        <a:graphic>
          <a:graphicData uri="http://schemas.openxmlformats.org/drawingml/2006/table">
            <a:tbl>
              <a:tblPr firstRow="1" bandRow="1">
                <a:tableStyleId>{5C22544A-7EE6-4342-B048-85BDC9FD1C3A}</a:tableStyleId>
              </a:tblPr>
              <a:tblGrid>
                <a:gridCol w="3291837">
                  <a:extLst>
                    <a:ext uri="{9D8B030D-6E8A-4147-A177-3AD203B41FA5}">
                      <a16:colId xmlns:a16="http://schemas.microsoft.com/office/drawing/2014/main" val="2665550476"/>
                    </a:ext>
                  </a:extLst>
                </a:gridCol>
              </a:tblGrid>
              <a:tr h="370840">
                <a:tc>
                  <a:txBody>
                    <a:bodyPr/>
                    <a:lstStyle/>
                    <a:p>
                      <a:r>
                        <a:rPr lang="zh-TW" altLang="en-US" sz="1600" b="0" dirty="0" smtClean="0">
                          <a:solidFill>
                            <a:schemeClr val="tx1"/>
                          </a:solidFill>
                          <a:latin typeface="標楷體" panose="03000509000000000000" pitchFamily="65" charset="-120"/>
                          <a:ea typeface="標楷體" panose="03000509000000000000" pitchFamily="65" charset="-120"/>
                        </a:rPr>
                        <a:t>清華大學招生策略中心主任陳榮順教授：「</a:t>
                      </a:r>
                      <a:r>
                        <a:rPr lang="zh-TW" altLang="en-US" sz="1600" b="0" kern="1200" dirty="0" smtClean="0">
                          <a:solidFill>
                            <a:schemeClr val="accent6"/>
                          </a:solidFill>
                          <a:latin typeface="標楷體" panose="03000509000000000000" pitchFamily="65" charset="-120"/>
                          <a:ea typeface="標楷體" panose="03000509000000000000" pitchFamily="65" charset="-120"/>
                          <a:cs typeface="+mn-cs"/>
                        </a:rPr>
                        <a:t>學生的高中成績如果落後在該高中後段，不論是來自都會型或是非都會型高中，大學成績都是落在清華大學後段</a:t>
                      </a:r>
                      <a:r>
                        <a:rPr lang="zh-TW" altLang="en-US" sz="1600" b="0" dirty="0" smtClean="0">
                          <a:solidFill>
                            <a:schemeClr val="tx1"/>
                          </a:solidFill>
                          <a:latin typeface="標楷體" panose="03000509000000000000" pitchFamily="65" charset="-120"/>
                          <a:ea typeface="標楷體" panose="03000509000000000000" pitchFamily="65" charset="-120"/>
                        </a:rPr>
                        <a:t>。</a:t>
                      </a:r>
                      <a:r>
                        <a:rPr lang="en-US" altLang="zh-TW" sz="1600" b="0" dirty="0" smtClean="0">
                          <a:solidFill>
                            <a:schemeClr val="tx1"/>
                          </a:solidFill>
                          <a:latin typeface="標楷體" panose="03000509000000000000" pitchFamily="65" charset="-120"/>
                          <a:ea typeface="標楷體" panose="03000509000000000000" pitchFamily="65" charset="-120"/>
                        </a:rPr>
                        <a:t>…</a:t>
                      </a:r>
                      <a:r>
                        <a:rPr lang="zh-TW" altLang="en-US" sz="1600" b="0" dirty="0" smtClean="0">
                          <a:solidFill>
                            <a:schemeClr val="tx1"/>
                          </a:solidFill>
                          <a:latin typeface="標楷體" panose="03000509000000000000" pitchFamily="65" charset="-120"/>
                          <a:ea typeface="標楷體" panose="03000509000000000000" pitchFamily="65" charset="-120"/>
                        </a:rPr>
                        <a:t>根據數據分析，非都會型高中成績位於前</a:t>
                      </a:r>
                      <a:r>
                        <a:rPr lang="en-US" altLang="zh-TW" sz="1600" b="0" dirty="0" smtClean="0">
                          <a:solidFill>
                            <a:schemeClr val="tx1"/>
                          </a:solidFill>
                          <a:latin typeface="標楷體" panose="03000509000000000000" pitchFamily="65" charset="-120"/>
                          <a:ea typeface="標楷體" panose="03000509000000000000" pitchFamily="65" charset="-120"/>
                        </a:rPr>
                        <a:t>10-25%</a:t>
                      </a:r>
                      <a:r>
                        <a:rPr lang="zh-TW" altLang="en-US" sz="1600" b="0" dirty="0" smtClean="0">
                          <a:solidFill>
                            <a:schemeClr val="tx1"/>
                          </a:solidFill>
                          <a:latin typeface="標楷體" panose="03000509000000000000" pitchFamily="65" charset="-120"/>
                          <a:ea typeface="標楷體" panose="03000509000000000000" pitchFamily="65" charset="-120"/>
                        </a:rPr>
                        <a:t>的學生，跟都會型高中成績位於前</a:t>
                      </a:r>
                      <a:r>
                        <a:rPr lang="en-US" altLang="zh-TW" sz="1600" b="0" dirty="0" smtClean="0">
                          <a:solidFill>
                            <a:schemeClr val="tx1"/>
                          </a:solidFill>
                          <a:latin typeface="標楷體" panose="03000509000000000000" pitchFamily="65" charset="-120"/>
                          <a:ea typeface="標楷體" panose="03000509000000000000" pitchFamily="65" charset="-120"/>
                        </a:rPr>
                        <a:t>25-50%</a:t>
                      </a:r>
                      <a:r>
                        <a:rPr lang="zh-TW" altLang="en-US" sz="1600" b="0" dirty="0" smtClean="0">
                          <a:solidFill>
                            <a:schemeClr val="tx1"/>
                          </a:solidFill>
                          <a:latin typeface="標楷體" panose="03000509000000000000" pitchFamily="65" charset="-120"/>
                          <a:ea typeface="標楷體" panose="03000509000000000000" pitchFamily="65" charset="-120"/>
                        </a:rPr>
                        <a:t>的學生，在大學的表現差不多。」</a:t>
                      </a:r>
                      <a:r>
                        <a:rPr lang="en-US" altLang="zh-TW" sz="1600" b="0" dirty="0" smtClean="0">
                          <a:solidFill>
                            <a:schemeClr val="tx1"/>
                          </a:solidFill>
                          <a:latin typeface="標楷體" panose="03000509000000000000" pitchFamily="65" charset="-120"/>
                          <a:ea typeface="標楷體" panose="03000509000000000000" pitchFamily="65" charset="-120"/>
                        </a:rPr>
                        <a:t>*2017.02.27</a:t>
                      </a:r>
                      <a:r>
                        <a:rPr lang="zh-TW" altLang="en-US" sz="1600" b="0" dirty="0" smtClean="0">
                          <a:solidFill>
                            <a:schemeClr val="tx1"/>
                          </a:solidFill>
                          <a:latin typeface="標楷體" panose="03000509000000000000" pitchFamily="65" charset="-120"/>
                          <a:ea typeface="標楷體" panose="03000509000000000000" pitchFamily="65" charset="-120"/>
                        </a:rPr>
                        <a:t>平傳媒</a:t>
                      </a:r>
                      <a:endParaRPr lang="en-US" altLang="zh-TW" sz="1600" b="0" dirty="0" smtClean="0">
                        <a:solidFill>
                          <a:schemeClr val="tx1"/>
                        </a:solidFill>
                        <a:latin typeface="標楷體" panose="03000509000000000000" pitchFamily="65" charset="-120"/>
                        <a:ea typeface="標楷體" panose="03000509000000000000" pitchFamily="65" charset="-120"/>
                      </a:endParaRPr>
                    </a:p>
                    <a:p>
                      <a:endParaRPr lang="en-US" altLang="zh-TW" sz="1600" b="0" dirty="0" smtClean="0">
                        <a:solidFill>
                          <a:schemeClr val="tx1"/>
                        </a:solidFill>
                        <a:latin typeface="標楷體" panose="03000509000000000000" pitchFamily="65" charset="-120"/>
                        <a:ea typeface="標楷體" panose="03000509000000000000" pitchFamily="65" charset="-120"/>
                      </a:endParaRPr>
                    </a:p>
                    <a:p>
                      <a:r>
                        <a:rPr lang="zh-TW" altLang="en-US" sz="1600" b="0" dirty="0" smtClean="0">
                          <a:solidFill>
                            <a:schemeClr val="tx1"/>
                          </a:solidFill>
                          <a:latin typeface="標楷體" panose="03000509000000000000" pitchFamily="65" charset="-120"/>
                          <a:ea typeface="標楷體" panose="03000509000000000000" pitchFamily="65" charset="-120"/>
                        </a:rPr>
                        <a:t>中央大學校務研究：繁星推薦、個人申請學生</a:t>
                      </a:r>
                      <a:r>
                        <a:rPr lang="zh-TW" altLang="en-US" sz="1600" b="0" dirty="0" smtClean="0">
                          <a:solidFill>
                            <a:schemeClr val="accent6"/>
                          </a:solidFill>
                          <a:latin typeface="標楷體" panose="03000509000000000000" pitchFamily="65" charset="-120"/>
                          <a:ea typeface="標楷體" panose="03000509000000000000" pitchFamily="65" charset="-120"/>
                        </a:rPr>
                        <a:t>入學後的成績</a:t>
                      </a:r>
                      <a:r>
                        <a:rPr lang="zh-TW" altLang="en-US" sz="1600" b="0" dirty="0" smtClean="0">
                          <a:solidFill>
                            <a:schemeClr val="tx1"/>
                          </a:solidFill>
                          <a:latin typeface="標楷體" panose="03000509000000000000" pitchFamily="65" charset="-120"/>
                          <a:ea typeface="標楷體" panose="03000509000000000000" pitchFamily="65" charset="-120"/>
                        </a:rPr>
                        <a:t>與</a:t>
                      </a:r>
                      <a:r>
                        <a:rPr lang="zh-TW" altLang="en-US" sz="1600" b="0" kern="1200" dirty="0" smtClean="0">
                          <a:solidFill>
                            <a:schemeClr val="accent6"/>
                          </a:solidFill>
                          <a:latin typeface="標楷體" panose="03000509000000000000" pitchFamily="65" charset="-120"/>
                          <a:ea typeface="標楷體" panose="03000509000000000000" pitchFamily="65" charset="-120"/>
                          <a:cs typeface="+mn-cs"/>
                        </a:rPr>
                        <a:t>高中成績</a:t>
                      </a:r>
                      <a:r>
                        <a:rPr lang="en-US" altLang="zh-TW" sz="1600" b="0" dirty="0" smtClean="0">
                          <a:solidFill>
                            <a:schemeClr val="tx1"/>
                          </a:solidFill>
                          <a:latin typeface="標楷體" panose="03000509000000000000" pitchFamily="65" charset="-120"/>
                          <a:ea typeface="標楷體" panose="03000509000000000000" pitchFamily="65" charset="-120"/>
                        </a:rPr>
                        <a:t>(</a:t>
                      </a:r>
                      <a:r>
                        <a:rPr lang="zh-TW" altLang="en-US" sz="1600" b="0" dirty="0" smtClean="0">
                          <a:solidFill>
                            <a:schemeClr val="tx1"/>
                          </a:solidFill>
                          <a:latin typeface="標楷體" panose="03000509000000000000" pitchFamily="65" charset="-120"/>
                          <a:ea typeface="標楷體" panose="03000509000000000000" pitchFamily="65" charset="-120"/>
                        </a:rPr>
                        <a:t>校或類組排名</a:t>
                      </a:r>
                      <a:r>
                        <a:rPr lang="en-US" altLang="zh-TW" sz="1600" b="0" dirty="0" smtClean="0">
                          <a:solidFill>
                            <a:schemeClr val="tx1"/>
                          </a:solidFill>
                          <a:latin typeface="標楷體" panose="03000509000000000000" pitchFamily="65" charset="-120"/>
                          <a:ea typeface="標楷體" panose="03000509000000000000" pitchFamily="65" charset="-120"/>
                        </a:rPr>
                        <a:t>)</a:t>
                      </a:r>
                      <a:r>
                        <a:rPr lang="zh-TW" altLang="en-US" sz="1600" b="0" dirty="0" smtClean="0">
                          <a:solidFill>
                            <a:schemeClr val="tx1"/>
                          </a:solidFill>
                          <a:latin typeface="標楷體" panose="03000509000000000000" pitchFamily="65" charset="-120"/>
                          <a:ea typeface="標楷體" panose="03000509000000000000" pitchFamily="65" charset="-120"/>
                        </a:rPr>
                        <a:t>具有</a:t>
                      </a:r>
                      <a:r>
                        <a:rPr lang="zh-TW" altLang="en-US" sz="1600" b="0" kern="1200" dirty="0" smtClean="0">
                          <a:solidFill>
                            <a:schemeClr val="accent6"/>
                          </a:solidFill>
                          <a:latin typeface="標楷體" panose="03000509000000000000" pitchFamily="65" charset="-120"/>
                          <a:ea typeface="標楷體" panose="03000509000000000000" pitchFamily="65" charset="-120"/>
                          <a:cs typeface="+mn-cs"/>
                        </a:rPr>
                        <a:t>高度相關性</a:t>
                      </a:r>
                      <a:r>
                        <a:rPr lang="zh-TW" altLang="en-US" sz="1600" b="0" dirty="0" smtClean="0">
                          <a:solidFill>
                            <a:schemeClr val="tx1"/>
                          </a:solidFill>
                          <a:latin typeface="標楷體" panose="03000509000000000000" pitchFamily="65" charset="-120"/>
                          <a:ea typeface="標楷體" panose="03000509000000000000" pitchFamily="65" charset="-120"/>
                        </a:rPr>
                        <a:t>，其相關性並遠高於學測成績。</a:t>
                      </a:r>
                      <a:endParaRPr lang="zh-TW" altLang="en-US" sz="1600" b="0" dirty="0">
                        <a:solidFill>
                          <a:schemeClr val="tx1"/>
                        </a:solidFill>
                        <a:latin typeface="標楷體" panose="03000509000000000000" pitchFamily="65" charset="-120"/>
                        <a:ea typeface="標楷體" panose="03000509000000000000" pitchFamily="65" charset="-120"/>
                      </a:endParaRPr>
                    </a:p>
                  </a:txBody>
                  <a:tcPr>
                    <a:solidFill>
                      <a:schemeClr val="bg1"/>
                    </a:solidFill>
                  </a:tcPr>
                </a:tc>
                <a:extLst>
                  <a:ext uri="{0D108BD9-81ED-4DB2-BD59-A6C34878D82A}">
                    <a16:rowId xmlns:a16="http://schemas.microsoft.com/office/drawing/2014/main" val="3898930029"/>
                  </a:ext>
                </a:extLst>
              </a:tr>
            </a:tbl>
          </a:graphicData>
        </a:graphic>
      </p:graphicFrame>
    </p:spTree>
    <p:extLst>
      <p:ext uri="{BB962C8B-B14F-4D97-AF65-F5344CB8AC3E}">
        <p14:creationId xmlns:p14="http://schemas.microsoft.com/office/powerpoint/2010/main" val="28430570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27" name="文本框 4"/>
          <p:cNvSpPr txBox="1"/>
          <p:nvPr/>
        </p:nvSpPr>
        <p:spPr>
          <a:xfrm>
            <a:off x="1766316" y="377442"/>
            <a:ext cx="6136093"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2.7</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學習歷程 高中學生</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pic>
        <p:nvPicPr>
          <p:cNvPr id="2" name="圖片 1"/>
          <p:cNvPicPr>
            <a:picLocks noChangeAspect="1"/>
          </p:cNvPicPr>
          <p:nvPr/>
        </p:nvPicPr>
        <p:blipFill rotWithShape="1">
          <a:blip r:embed="rId3"/>
          <a:srcRect t="13940" r="1542" b="6489"/>
          <a:stretch/>
        </p:blipFill>
        <p:spPr>
          <a:xfrm>
            <a:off x="1434608" y="1528353"/>
            <a:ext cx="9509581" cy="4611189"/>
          </a:xfrm>
          <a:prstGeom prst="rect">
            <a:avLst/>
          </a:prstGeom>
        </p:spPr>
      </p:pic>
    </p:spTree>
    <p:extLst>
      <p:ext uri="{BB962C8B-B14F-4D97-AF65-F5344CB8AC3E}">
        <p14:creationId xmlns:p14="http://schemas.microsoft.com/office/powerpoint/2010/main" val="13113692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rotWithShape="1">
          <a:blip r:embed="rId2"/>
          <a:srcRect l="3553" t="13655" r="4435" b="6325"/>
          <a:stretch/>
        </p:blipFill>
        <p:spPr>
          <a:xfrm>
            <a:off x="1045029" y="1274499"/>
            <a:ext cx="10149840" cy="5296118"/>
          </a:xfrm>
          <a:prstGeom prst="rect">
            <a:avLst/>
          </a:prstGeom>
        </p:spPr>
      </p:pic>
      <p:sp>
        <p:nvSpPr>
          <p:cNvPr id="3"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4" name="文本框 4"/>
          <p:cNvSpPr txBox="1"/>
          <p:nvPr/>
        </p:nvSpPr>
        <p:spPr>
          <a:xfrm>
            <a:off x="1766316" y="377442"/>
            <a:ext cx="8448838" cy="1446550"/>
          </a:xfrm>
          <a:prstGeom prst="rect">
            <a:avLst/>
          </a:prstGeom>
          <a:noFill/>
        </p:spPr>
        <p:txBody>
          <a:bodyPr wrap="square" rtlCol="0">
            <a:spAutoFit/>
          </a:bodyPr>
          <a:lstStyle/>
          <a:p>
            <a:pPr lvl="0" defTabSz="457200">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2.8</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a:t>
            </a:r>
            <a:r>
              <a:rPr lang="zh-TW" altLang="en-US" sz="4400" dirty="0" smtClean="0">
                <a:solidFill>
                  <a:prstClr val="white"/>
                </a:solidFill>
                <a:latin typeface="華康儷中黑(P)" panose="020B0500000000000000" pitchFamily="34" charset="-120"/>
                <a:ea typeface="華康儷中黑(P)" panose="020B0500000000000000" pitchFamily="34" charset="-120"/>
              </a:rPr>
              <a:t>高中</a:t>
            </a:r>
            <a:r>
              <a:rPr lang="zh-TW" altLang="en-US" sz="4400" dirty="0">
                <a:solidFill>
                  <a:prstClr val="white"/>
                </a:solidFill>
                <a:latin typeface="華康儷中黑(P)" panose="020B0500000000000000" pitchFamily="34" charset="-120"/>
                <a:ea typeface="華康儷中黑(P)" panose="020B0500000000000000" pitchFamily="34" charset="-120"/>
              </a:rPr>
              <a:t>三年 學生學習 北市平臺</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spTree>
    <p:extLst>
      <p:ext uri="{BB962C8B-B14F-4D97-AF65-F5344CB8AC3E}">
        <p14:creationId xmlns:p14="http://schemas.microsoft.com/office/powerpoint/2010/main" val="378287423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圖片 1"/>
          <p:cNvPicPr>
            <a:picLocks noChangeAspect="1"/>
          </p:cNvPicPr>
          <p:nvPr/>
        </p:nvPicPr>
        <p:blipFill rotWithShape="1">
          <a:blip r:embed="rId2"/>
          <a:srcRect l="3750" t="14197" r="3035" b="12232"/>
          <a:stretch/>
        </p:blipFill>
        <p:spPr>
          <a:xfrm>
            <a:off x="922073" y="1410790"/>
            <a:ext cx="10288901" cy="4872446"/>
          </a:xfrm>
          <a:prstGeom prst="rect">
            <a:avLst/>
          </a:prstGeom>
        </p:spPr>
      </p:pic>
      <p:sp>
        <p:nvSpPr>
          <p:cNvPr id="3"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4" name="文本框 4"/>
          <p:cNvSpPr txBox="1"/>
          <p:nvPr/>
        </p:nvSpPr>
        <p:spPr>
          <a:xfrm>
            <a:off x="1766316" y="377442"/>
            <a:ext cx="8409650" cy="769441"/>
          </a:xfrm>
          <a:prstGeom prst="rect">
            <a:avLst/>
          </a:prstGeom>
          <a:noFill/>
        </p:spPr>
        <p:txBody>
          <a:bodyPr wrap="square" rtlCol="0">
            <a:spAutoFit/>
          </a:bodyPr>
          <a:lstStyle/>
          <a:p>
            <a:pPr lvl="0" defTabSz="457200">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2.9</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a:t>
            </a:r>
            <a:r>
              <a:rPr lang="zh-TW" altLang="en-US" sz="4400" dirty="0" smtClean="0">
                <a:solidFill>
                  <a:prstClr val="white"/>
                </a:solidFill>
                <a:latin typeface="華康儷中黑(P)" panose="020B0500000000000000" pitchFamily="34" charset="-120"/>
                <a:ea typeface="華康儷中黑(P)" panose="020B0500000000000000" pitchFamily="34" charset="-120"/>
              </a:rPr>
              <a:t>高中</a:t>
            </a:r>
            <a:r>
              <a:rPr lang="zh-TW" altLang="en-US" sz="4400" dirty="0">
                <a:solidFill>
                  <a:prstClr val="white"/>
                </a:solidFill>
                <a:latin typeface="華康儷中黑(P)" panose="020B0500000000000000" pitchFamily="34" charset="-120"/>
                <a:ea typeface="華康儷中黑(P)" panose="020B0500000000000000" pitchFamily="34" charset="-120"/>
              </a:rPr>
              <a:t>三年 學生學習 北市平臺</a:t>
            </a:r>
          </a:p>
        </p:txBody>
      </p:sp>
    </p:spTree>
    <p:extLst>
      <p:ext uri="{BB962C8B-B14F-4D97-AF65-F5344CB8AC3E}">
        <p14:creationId xmlns:p14="http://schemas.microsoft.com/office/powerpoint/2010/main" val="3429678342"/>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527" name="文本框 4"/>
          <p:cNvSpPr txBox="1"/>
          <p:nvPr/>
        </p:nvSpPr>
        <p:spPr>
          <a:xfrm>
            <a:off x="1766316" y="377442"/>
            <a:ext cx="8932164" cy="769441"/>
          </a:xfrm>
          <a:prstGeom prst="rect">
            <a:avLst/>
          </a:prstGeom>
          <a:noFill/>
        </p:spPr>
        <p:txBody>
          <a:bodyPr wrap="square" rtlCol="0">
            <a:spAutoFit/>
          </a:bodyPr>
          <a:lstStyle/>
          <a:p>
            <a:pPr lvl="0" defTabSz="457200">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2.10</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高中三年 學生學習 北市平臺</a:t>
            </a:r>
            <a:endParaRPr lang="zh-TW" altLang="en-US" sz="4400" dirty="0">
              <a:solidFill>
                <a:prstClr val="white"/>
              </a:solidFill>
              <a:latin typeface="華康儷中黑(P)" panose="020B0500000000000000" pitchFamily="34" charset="-120"/>
              <a:ea typeface="華康儷中黑(P)" panose="020B0500000000000000" pitchFamily="34" charset="-120"/>
            </a:endParaRPr>
          </a:p>
        </p:txBody>
      </p:sp>
      <p:pic>
        <p:nvPicPr>
          <p:cNvPr id="2" name="圖片 1"/>
          <p:cNvPicPr>
            <a:picLocks noChangeAspect="1"/>
          </p:cNvPicPr>
          <p:nvPr/>
        </p:nvPicPr>
        <p:blipFill rotWithShape="1">
          <a:blip r:embed="rId3"/>
          <a:srcRect l="7221" t="13526" r="1465" b="7741"/>
          <a:stretch/>
        </p:blipFill>
        <p:spPr>
          <a:xfrm>
            <a:off x="1058091" y="1280160"/>
            <a:ext cx="10251647" cy="5303520"/>
          </a:xfrm>
          <a:prstGeom prst="rect">
            <a:avLst/>
          </a:prstGeom>
        </p:spPr>
      </p:pic>
    </p:spTree>
    <p:extLst>
      <p:ext uri="{BB962C8B-B14F-4D97-AF65-F5344CB8AC3E}">
        <p14:creationId xmlns:p14="http://schemas.microsoft.com/office/powerpoint/2010/main" val="23025183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3" name="文本框 4"/>
          <p:cNvSpPr txBox="1"/>
          <p:nvPr/>
        </p:nvSpPr>
        <p:spPr>
          <a:xfrm>
            <a:off x="1766316" y="377442"/>
            <a:ext cx="8945227" cy="1446550"/>
          </a:xfrm>
          <a:prstGeom prst="rect">
            <a:avLst/>
          </a:prstGeom>
          <a:noFill/>
        </p:spPr>
        <p:txBody>
          <a:bodyPr wrap="square" rtlCol="0">
            <a:spAutoFit/>
          </a:bodyPr>
          <a:lstStyle/>
          <a:p>
            <a:pPr lvl="0" defTabSz="457200">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2.11</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a:t>
            </a:r>
            <a:r>
              <a:rPr lang="zh-TW" altLang="en-US" sz="4400" dirty="0" smtClean="0">
                <a:solidFill>
                  <a:prstClr val="white"/>
                </a:solidFill>
                <a:latin typeface="華康儷中黑(P)" panose="020B0500000000000000" pitchFamily="34" charset="-120"/>
                <a:ea typeface="華康儷中黑(P)" panose="020B0500000000000000" pitchFamily="34" charset="-120"/>
              </a:rPr>
              <a:t>高中</a:t>
            </a:r>
            <a:r>
              <a:rPr lang="zh-TW" altLang="en-US" sz="4400" dirty="0">
                <a:solidFill>
                  <a:prstClr val="white"/>
                </a:solidFill>
                <a:latin typeface="華康儷中黑(P)" panose="020B0500000000000000" pitchFamily="34" charset="-120"/>
                <a:ea typeface="華康儷中黑(P)" panose="020B0500000000000000" pitchFamily="34" charset="-120"/>
              </a:rPr>
              <a:t>三年 學生學習 </a:t>
            </a:r>
            <a:r>
              <a:rPr lang="zh-TW" altLang="en-US" sz="4400" dirty="0" smtClean="0">
                <a:solidFill>
                  <a:prstClr val="white"/>
                </a:solidFill>
                <a:latin typeface="華康儷中黑(P)" panose="020B0500000000000000" pitchFamily="34" charset="-120"/>
                <a:ea typeface="華康儷中黑(P)" panose="020B0500000000000000" pitchFamily="34" charset="-120"/>
              </a:rPr>
              <a:t>教師網絡</a:t>
            </a:r>
            <a:endParaRPr lang="zh-TW" altLang="en-US" sz="4400" dirty="0">
              <a:solidFill>
                <a:prstClr val="white"/>
              </a:solidFill>
              <a:latin typeface="華康儷中黑(P)" panose="020B0500000000000000" pitchFamily="34" charset="-120"/>
              <a:ea typeface="華康儷中黑(P)" panose="020B0500000000000000" pitchFamily="34" charset="-120"/>
            </a:endParaRPr>
          </a:p>
          <a:p>
            <a:pPr lvl="0" defTabSz="457200">
              <a:defRPr/>
            </a:pPr>
            <a:endParaRPr lang="zh-TW" altLang="en-US" sz="4400" dirty="0">
              <a:solidFill>
                <a:prstClr val="white"/>
              </a:solidFill>
              <a:latin typeface="華康儷中黑(P)" panose="020B0500000000000000" pitchFamily="34" charset="-120"/>
              <a:ea typeface="華康儷中黑(P)" panose="020B0500000000000000" pitchFamily="34" charset="-120"/>
            </a:endParaRPr>
          </a:p>
        </p:txBody>
      </p:sp>
      <p:graphicFrame>
        <p:nvGraphicFramePr>
          <p:cNvPr id="4" name="資料庫圖表 3"/>
          <p:cNvGraphicFramePr/>
          <p:nvPr>
            <p:extLst>
              <p:ext uri="{D42A27DB-BD31-4B8C-83A1-F6EECF244321}">
                <p14:modId xmlns:p14="http://schemas.microsoft.com/office/powerpoint/2010/main" val="3576917905"/>
              </p:ext>
            </p:extLst>
          </p:nvPr>
        </p:nvGraphicFramePr>
        <p:xfrm>
          <a:off x="796835" y="1153388"/>
          <a:ext cx="9562012" cy="57046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0947339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3"/>
          <p:cNvSpPr/>
          <p:nvPr/>
        </p:nvSpPr>
        <p:spPr>
          <a:xfrm>
            <a:off x="688373" y="373194"/>
            <a:ext cx="11503626" cy="739467"/>
          </a:xfrm>
          <a:custGeom>
            <a:avLst/>
            <a:gdLst>
              <a:gd name="connsiteX0" fmla="*/ 141879 w 11503626"/>
              <a:gd name="connsiteY0" fmla="*/ 730716 h 739467"/>
              <a:gd name="connsiteX1" fmla="*/ 140920 w 11503626"/>
              <a:gd name="connsiteY1" fmla="*/ 731195 h 739467"/>
              <a:gd name="connsiteX2" fmla="*/ 142119 w 11503626"/>
              <a:gd name="connsiteY2" fmla="*/ 733591 h 739467"/>
              <a:gd name="connsiteX3" fmla="*/ 142837 w 11503626"/>
              <a:gd name="connsiteY3" fmla="*/ 731195 h 739467"/>
              <a:gd name="connsiteX4" fmla="*/ 141879 w 11503626"/>
              <a:gd name="connsiteY4" fmla="*/ 730716 h 739467"/>
              <a:gd name="connsiteX5" fmla="*/ 273693 w 11503626"/>
              <a:gd name="connsiteY5" fmla="*/ 726402 h 739467"/>
              <a:gd name="connsiteX6" fmla="*/ 272255 w 11503626"/>
              <a:gd name="connsiteY6" fmla="*/ 729757 h 739467"/>
              <a:gd name="connsiteX7" fmla="*/ 274651 w 11503626"/>
              <a:gd name="connsiteY7" fmla="*/ 732633 h 739467"/>
              <a:gd name="connsiteX8" fmla="*/ 274411 w 11503626"/>
              <a:gd name="connsiteY8" fmla="*/ 729038 h 739467"/>
              <a:gd name="connsiteX9" fmla="*/ 273693 w 11503626"/>
              <a:gd name="connsiteY9" fmla="*/ 726402 h 739467"/>
              <a:gd name="connsiteX10" fmla="*/ 164886 w 11503626"/>
              <a:gd name="connsiteY10" fmla="*/ 717774 h 739467"/>
              <a:gd name="connsiteX11" fmla="*/ 164886 w 11503626"/>
              <a:gd name="connsiteY11" fmla="*/ 720171 h 739467"/>
              <a:gd name="connsiteX12" fmla="*/ 166085 w 11503626"/>
              <a:gd name="connsiteY12" fmla="*/ 719931 h 739467"/>
              <a:gd name="connsiteX13" fmla="*/ 167283 w 11503626"/>
              <a:gd name="connsiteY13" fmla="*/ 719212 h 739467"/>
              <a:gd name="connsiteX14" fmla="*/ 164886 w 11503626"/>
              <a:gd name="connsiteY14" fmla="*/ 717774 h 739467"/>
              <a:gd name="connsiteX15" fmla="*/ 233909 w 11503626"/>
              <a:gd name="connsiteY15" fmla="*/ 709146 h 739467"/>
              <a:gd name="connsiteX16" fmla="*/ 233909 w 11503626"/>
              <a:gd name="connsiteY16" fmla="*/ 710584 h 739467"/>
              <a:gd name="connsiteX17" fmla="*/ 234388 w 11503626"/>
              <a:gd name="connsiteY17" fmla="*/ 712022 h 739467"/>
              <a:gd name="connsiteX18" fmla="*/ 235347 w 11503626"/>
              <a:gd name="connsiteY18" fmla="*/ 711303 h 739467"/>
              <a:gd name="connsiteX19" fmla="*/ 236305 w 11503626"/>
              <a:gd name="connsiteY19" fmla="*/ 710584 h 739467"/>
              <a:gd name="connsiteX20" fmla="*/ 233909 w 11503626"/>
              <a:gd name="connsiteY20" fmla="*/ 709146 h 739467"/>
              <a:gd name="connsiteX21" fmla="*/ 138045 w 11503626"/>
              <a:gd name="connsiteY21" fmla="*/ 708187 h 739467"/>
              <a:gd name="connsiteX22" fmla="*/ 136607 w 11503626"/>
              <a:gd name="connsiteY22" fmla="*/ 712262 h 739467"/>
              <a:gd name="connsiteX23" fmla="*/ 138524 w 11503626"/>
              <a:gd name="connsiteY23" fmla="*/ 715377 h 739467"/>
              <a:gd name="connsiteX24" fmla="*/ 138045 w 11503626"/>
              <a:gd name="connsiteY24" fmla="*/ 708187 h 739467"/>
              <a:gd name="connsiteX25" fmla="*/ 209464 w 11503626"/>
              <a:gd name="connsiteY25" fmla="*/ 701956 h 739467"/>
              <a:gd name="connsiteX26" fmla="*/ 205869 w 11503626"/>
              <a:gd name="connsiteY26" fmla="*/ 704353 h 739467"/>
              <a:gd name="connsiteX27" fmla="*/ 205869 w 11503626"/>
              <a:gd name="connsiteY27" fmla="*/ 709386 h 739467"/>
              <a:gd name="connsiteX28" fmla="*/ 208265 w 11503626"/>
              <a:gd name="connsiteY28" fmla="*/ 713460 h 739467"/>
              <a:gd name="connsiteX29" fmla="*/ 212339 w 11503626"/>
              <a:gd name="connsiteY29" fmla="*/ 713460 h 739467"/>
              <a:gd name="connsiteX30" fmla="*/ 211860 w 11503626"/>
              <a:gd name="connsiteY30" fmla="*/ 712981 h 739467"/>
              <a:gd name="connsiteX31" fmla="*/ 211621 w 11503626"/>
              <a:gd name="connsiteY31" fmla="*/ 707229 h 739467"/>
              <a:gd name="connsiteX32" fmla="*/ 209464 w 11503626"/>
              <a:gd name="connsiteY32" fmla="*/ 701956 h 739467"/>
              <a:gd name="connsiteX33" fmla="*/ 140441 w 11503626"/>
              <a:gd name="connsiteY33" fmla="*/ 699080 h 739467"/>
              <a:gd name="connsiteX34" fmla="*/ 140441 w 11503626"/>
              <a:gd name="connsiteY34" fmla="*/ 700518 h 739467"/>
              <a:gd name="connsiteX35" fmla="*/ 140920 w 11503626"/>
              <a:gd name="connsiteY35" fmla="*/ 701956 h 739467"/>
              <a:gd name="connsiteX36" fmla="*/ 141879 w 11503626"/>
              <a:gd name="connsiteY36" fmla="*/ 700998 h 739467"/>
              <a:gd name="connsiteX37" fmla="*/ 142359 w 11503626"/>
              <a:gd name="connsiteY37" fmla="*/ 700518 h 739467"/>
              <a:gd name="connsiteX38" fmla="*/ 140441 w 11503626"/>
              <a:gd name="connsiteY38" fmla="*/ 699080 h 739467"/>
              <a:gd name="connsiteX39" fmla="*/ 106889 w 11503626"/>
              <a:gd name="connsiteY39" fmla="*/ 688535 h 739467"/>
              <a:gd name="connsiteX40" fmla="*/ 105451 w 11503626"/>
              <a:gd name="connsiteY40" fmla="*/ 689973 h 739467"/>
              <a:gd name="connsiteX41" fmla="*/ 105930 w 11503626"/>
              <a:gd name="connsiteY41" fmla="*/ 692370 h 739467"/>
              <a:gd name="connsiteX42" fmla="*/ 106889 w 11503626"/>
              <a:gd name="connsiteY42" fmla="*/ 688535 h 739467"/>
              <a:gd name="connsiteX43" fmla="*/ 192687 w 11503626"/>
              <a:gd name="connsiteY43" fmla="*/ 679907 h 739467"/>
              <a:gd name="connsiteX44" fmla="*/ 195084 w 11503626"/>
              <a:gd name="connsiteY44" fmla="*/ 682783 h 739467"/>
              <a:gd name="connsiteX45" fmla="*/ 195084 w 11503626"/>
              <a:gd name="connsiteY45" fmla="*/ 679907 h 739467"/>
              <a:gd name="connsiteX46" fmla="*/ 128937 w 11503626"/>
              <a:gd name="connsiteY46" fmla="*/ 676073 h 739467"/>
              <a:gd name="connsiteX47" fmla="*/ 127020 w 11503626"/>
              <a:gd name="connsiteY47" fmla="*/ 683502 h 739467"/>
              <a:gd name="connsiteX48" fmla="*/ 126541 w 11503626"/>
              <a:gd name="connsiteY48" fmla="*/ 693089 h 739467"/>
              <a:gd name="connsiteX49" fmla="*/ 126541 w 11503626"/>
              <a:gd name="connsiteY49" fmla="*/ 702675 h 739467"/>
              <a:gd name="connsiteX50" fmla="*/ 126062 w 11503626"/>
              <a:gd name="connsiteY50" fmla="*/ 710584 h 739467"/>
              <a:gd name="connsiteX51" fmla="*/ 127739 w 11503626"/>
              <a:gd name="connsiteY51" fmla="*/ 704832 h 739467"/>
              <a:gd name="connsiteX52" fmla="*/ 127978 w 11503626"/>
              <a:gd name="connsiteY52" fmla="*/ 697163 h 739467"/>
              <a:gd name="connsiteX53" fmla="*/ 128937 w 11503626"/>
              <a:gd name="connsiteY53" fmla="*/ 686378 h 739467"/>
              <a:gd name="connsiteX54" fmla="*/ 128937 w 11503626"/>
              <a:gd name="connsiteY54" fmla="*/ 676073 h 739467"/>
              <a:gd name="connsiteX55" fmla="*/ 218091 w 11503626"/>
              <a:gd name="connsiteY55" fmla="*/ 667924 h 739467"/>
              <a:gd name="connsiteX56" fmla="*/ 218091 w 11503626"/>
              <a:gd name="connsiteY56" fmla="*/ 671279 h 739467"/>
              <a:gd name="connsiteX57" fmla="*/ 219529 w 11503626"/>
              <a:gd name="connsiteY57" fmla="*/ 669602 h 739467"/>
              <a:gd name="connsiteX58" fmla="*/ 218091 w 11503626"/>
              <a:gd name="connsiteY58" fmla="*/ 667924 h 739467"/>
              <a:gd name="connsiteX59" fmla="*/ 147152 w 11503626"/>
              <a:gd name="connsiteY59" fmla="*/ 666007 h 739467"/>
              <a:gd name="connsiteX60" fmla="*/ 145953 w 11503626"/>
              <a:gd name="connsiteY60" fmla="*/ 667924 h 739467"/>
              <a:gd name="connsiteX61" fmla="*/ 147152 w 11503626"/>
              <a:gd name="connsiteY61" fmla="*/ 669842 h 739467"/>
              <a:gd name="connsiteX62" fmla="*/ 147391 w 11503626"/>
              <a:gd name="connsiteY62" fmla="*/ 668404 h 739467"/>
              <a:gd name="connsiteX63" fmla="*/ 147152 w 11503626"/>
              <a:gd name="connsiteY63" fmla="*/ 666007 h 739467"/>
              <a:gd name="connsiteX64" fmla="*/ 168721 w 11503626"/>
              <a:gd name="connsiteY64" fmla="*/ 663131 h 739467"/>
              <a:gd name="connsiteX65" fmla="*/ 168481 w 11503626"/>
              <a:gd name="connsiteY65" fmla="*/ 668164 h 739467"/>
              <a:gd name="connsiteX66" fmla="*/ 168721 w 11503626"/>
              <a:gd name="connsiteY66" fmla="*/ 672717 h 739467"/>
              <a:gd name="connsiteX67" fmla="*/ 170398 w 11503626"/>
              <a:gd name="connsiteY67" fmla="*/ 671279 h 739467"/>
              <a:gd name="connsiteX68" fmla="*/ 171118 w 11503626"/>
              <a:gd name="connsiteY68" fmla="*/ 667924 h 739467"/>
              <a:gd name="connsiteX69" fmla="*/ 170638 w 11503626"/>
              <a:gd name="connsiteY69" fmla="*/ 664569 h 739467"/>
              <a:gd name="connsiteX70" fmla="*/ 168721 w 11503626"/>
              <a:gd name="connsiteY70" fmla="*/ 663131 h 739467"/>
              <a:gd name="connsiteX71" fmla="*/ 159854 w 11503626"/>
              <a:gd name="connsiteY71" fmla="*/ 653785 h 739467"/>
              <a:gd name="connsiteX72" fmla="*/ 152424 w 11503626"/>
              <a:gd name="connsiteY72" fmla="*/ 656420 h 739467"/>
              <a:gd name="connsiteX73" fmla="*/ 152424 w 11503626"/>
              <a:gd name="connsiteY73" fmla="*/ 661693 h 739467"/>
              <a:gd name="connsiteX74" fmla="*/ 157696 w 11503626"/>
              <a:gd name="connsiteY74" fmla="*/ 664809 h 739467"/>
              <a:gd name="connsiteX75" fmla="*/ 162969 w 11503626"/>
              <a:gd name="connsiteY75" fmla="*/ 661693 h 739467"/>
              <a:gd name="connsiteX76" fmla="*/ 159854 w 11503626"/>
              <a:gd name="connsiteY76" fmla="*/ 653785 h 739467"/>
              <a:gd name="connsiteX77" fmla="*/ 61353 w 11503626"/>
              <a:gd name="connsiteY77" fmla="*/ 648272 h 739467"/>
              <a:gd name="connsiteX78" fmla="*/ 59436 w 11503626"/>
              <a:gd name="connsiteY78" fmla="*/ 650429 h 739467"/>
              <a:gd name="connsiteX79" fmla="*/ 58477 w 11503626"/>
              <a:gd name="connsiteY79" fmla="*/ 654024 h 739467"/>
              <a:gd name="connsiteX80" fmla="*/ 57519 w 11503626"/>
              <a:gd name="connsiteY80" fmla="*/ 657858 h 739467"/>
              <a:gd name="connsiteX81" fmla="*/ 55601 w 11503626"/>
              <a:gd name="connsiteY81" fmla="*/ 660255 h 739467"/>
              <a:gd name="connsiteX82" fmla="*/ 57039 w 11503626"/>
              <a:gd name="connsiteY82" fmla="*/ 665048 h 739467"/>
              <a:gd name="connsiteX83" fmla="*/ 60154 w 11503626"/>
              <a:gd name="connsiteY83" fmla="*/ 658577 h 739467"/>
              <a:gd name="connsiteX84" fmla="*/ 61353 w 11503626"/>
              <a:gd name="connsiteY84" fmla="*/ 648272 h 739467"/>
              <a:gd name="connsiteX85" fmla="*/ 235347 w 11503626"/>
              <a:gd name="connsiteY85" fmla="*/ 641561 h 739467"/>
              <a:gd name="connsiteX86" fmla="*/ 233430 w 11503626"/>
              <a:gd name="connsiteY86" fmla="*/ 644438 h 739467"/>
              <a:gd name="connsiteX87" fmla="*/ 236305 w 11503626"/>
              <a:gd name="connsiteY87" fmla="*/ 643479 h 739467"/>
              <a:gd name="connsiteX88" fmla="*/ 236066 w 11503626"/>
              <a:gd name="connsiteY88" fmla="*/ 642520 h 739467"/>
              <a:gd name="connsiteX89" fmla="*/ 235347 w 11503626"/>
              <a:gd name="connsiteY89" fmla="*/ 641561 h 739467"/>
              <a:gd name="connsiteX90" fmla="*/ 62311 w 11503626"/>
              <a:gd name="connsiteY90" fmla="*/ 638206 h 739467"/>
              <a:gd name="connsiteX91" fmla="*/ 60874 w 11503626"/>
              <a:gd name="connsiteY91" fmla="*/ 642041 h 739467"/>
              <a:gd name="connsiteX92" fmla="*/ 62311 w 11503626"/>
              <a:gd name="connsiteY92" fmla="*/ 643000 h 739467"/>
              <a:gd name="connsiteX93" fmla="*/ 63031 w 11503626"/>
              <a:gd name="connsiteY93" fmla="*/ 640843 h 739467"/>
              <a:gd name="connsiteX94" fmla="*/ 62311 w 11503626"/>
              <a:gd name="connsiteY94" fmla="*/ 638206 h 739467"/>
              <a:gd name="connsiteX95" fmla="*/ 45056 w 11503626"/>
              <a:gd name="connsiteY95" fmla="*/ 613761 h 739467"/>
              <a:gd name="connsiteX96" fmla="*/ 43379 w 11503626"/>
              <a:gd name="connsiteY96" fmla="*/ 617116 h 739467"/>
              <a:gd name="connsiteX97" fmla="*/ 44577 w 11503626"/>
              <a:gd name="connsiteY97" fmla="*/ 620951 h 739467"/>
              <a:gd name="connsiteX98" fmla="*/ 45056 w 11503626"/>
              <a:gd name="connsiteY98" fmla="*/ 613761 h 739467"/>
              <a:gd name="connsiteX99" fmla="*/ 26602 w 11503626"/>
              <a:gd name="connsiteY99" fmla="*/ 610166 h 739467"/>
              <a:gd name="connsiteX100" fmla="*/ 23487 w 11503626"/>
              <a:gd name="connsiteY100" fmla="*/ 612802 h 739467"/>
              <a:gd name="connsiteX101" fmla="*/ 25164 w 11503626"/>
              <a:gd name="connsiteY101" fmla="*/ 618554 h 739467"/>
              <a:gd name="connsiteX102" fmla="*/ 28759 w 11503626"/>
              <a:gd name="connsiteY102" fmla="*/ 619273 h 739467"/>
              <a:gd name="connsiteX103" fmla="*/ 31875 w 11503626"/>
              <a:gd name="connsiteY103" fmla="*/ 616157 h 739467"/>
              <a:gd name="connsiteX104" fmla="*/ 31155 w 11503626"/>
              <a:gd name="connsiteY104" fmla="*/ 610405 h 739467"/>
              <a:gd name="connsiteX105" fmla="*/ 26602 w 11503626"/>
              <a:gd name="connsiteY105" fmla="*/ 610166 h 739467"/>
              <a:gd name="connsiteX106" fmla="*/ 67105 w 11503626"/>
              <a:gd name="connsiteY106" fmla="*/ 597464 h 739467"/>
              <a:gd name="connsiteX107" fmla="*/ 66146 w 11503626"/>
              <a:gd name="connsiteY107" fmla="*/ 605133 h 739467"/>
              <a:gd name="connsiteX108" fmla="*/ 69022 w 11503626"/>
              <a:gd name="connsiteY108" fmla="*/ 602017 h 739467"/>
              <a:gd name="connsiteX109" fmla="*/ 71898 w 11503626"/>
              <a:gd name="connsiteY109" fmla="*/ 600340 h 739467"/>
              <a:gd name="connsiteX110" fmla="*/ 70220 w 11503626"/>
              <a:gd name="connsiteY110" fmla="*/ 597943 h 739467"/>
              <a:gd name="connsiteX111" fmla="*/ 67105 w 11503626"/>
              <a:gd name="connsiteY111" fmla="*/ 597464 h 739467"/>
              <a:gd name="connsiteX112" fmla="*/ 161291 w 11503626"/>
              <a:gd name="connsiteY112" fmla="*/ 577033 h 739467"/>
              <a:gd name="connsiteX113" fmla="*/ 159614 w 11503626"/>
              <a:gd name="connsiteY113" fmla="*/ 578051 h 739467"/>
              <a:gd name="connsiteX114" fmla="*/ 156738 w 11503626"/>
              <a:gd name="connsiteY114" fmla="*/ 580688 h 739467"/>
              <a:gd name="connsiteX115" fmla="*/ 159374 w 11503626"/>
              <a:gd name="connsiteY115" fmla="*/ 580688 h 739467"/>
              <a:gd name="connsiteX116" fmla="*/ 162490 w 11503626"/>
              <a:gd name="connsiteY116" fmla="*/ 578291 h 739467"/>
              <a:gd name="connsiteX117" fmla="*/ 161291 w 11503626"/>
              <a:gd name="connsiteY117" fmla="*/ 577033 h 739467"/>
              <a:gd name="connsiteX118" fmla="*/ 221926 w 11503626"/>
              <a:gd name="connsiteY118" fmla="*/ 564391 h 739467"/>
              <a:gd name="connsiteX119" fmla="*/ 221686 w 11503626"/>
              <a:gd name="connsiteY119" fmla="*/ 566068 h 739467"/>
              <a:gd name="connsiteX120" fmla="*/ 221446 w 11503626"/>
              <a:gd name="connsiteY120" fmla="*/ 568465 h 739467"/>
              <a:gd name="connsiteX121" fmla="*/ 221926 w 11503626"/>
              <a:gd name="connsiteY121" fmla="*/ 570622 h 739467"/>
              <a:gd name="connsiteX122" fmla="*/ 223364 w 11503626"/>
              <a:gd name="connsiteY122" fmla="*/ 571101 h 739467"/>
              <a:gd name="connsiteX123" fmla="*/ 222885 w 11503626"/>
              <a:gd name="connsiteY123" fmla="*/ 567267 h 739467"/>
              <a:gd name="connsiteX124" fmla="*/ 221926 w 11503626"/>
              <a:gd name="connsiteY124" fmla="*/ 564391 h 739467"/>
              <a:gd name="connsiteX125" fmla="*/ 163448 w 11503626"/>
              <a:gd name="connsiteY125" fmla="*/ 547135 h 739467"/>
              <a:gd name="connsiteX126" fmla="*/ 161771 w 11503626"/>
              <a:gd name="connsiteY126" fmla="*/ 556482 h 739467"/>
              <a:gd name="connsiteX127" fmla="*/ 161052 w 11503626"/>
              <a:gd name="connsiteY127" fmla="*/ 565829 h 739467"/>
              <a:gd name="connsiteX128" fmla="*/ 162729 w 11503626"/>
              <a:gd name="connsiteY128" fmla="*/ 560556 h 739467"/>
              <a:gd name="connsiteX129" fmla="*/ 164407 w 11503626"/>
              <a:gd name="connsiteY129" fmla="*/ 554325 h 739467"/>
              <a:gd name="connsiteX130" fmla="*/ 164168 w 11503626"/>
              <a:gd name="connsiteY130" fmla="*/ 550490 h 739467"/>
              <a:gd name="connsiteX131" fmla="*/ 163448 w 11503626"/>
              <a:gd name="connsiteY131" fmla="*/ 547135 h 739467"/>
              <a:gd name="connsiteX132" fmla="*/ 115516 w 11503626"/>
              <a:gd name="connsiteY132" fmla="*/ 543780 h 739467"/>
              <a:gd name="connsiteX133" fmla="*/ 115756 w 11503626"/>
              <a:gd name="connsiteY133" fmla="*/ 547854 h 739467"/>
              <a:gd name="connsiteX134" fmla="*/ 118392 w 11503626"/>
              <a:gd name="connsiteY134" fmla="*/ 547615 h 739467"/>
              <a:gd name="connsiteX135" fmla="*/ 115516 w 11503626"/>
              <a:gd name="connsiteY135" fmla="*/ 543780 h 739467"/>
              <a:gd name="connsiteX136" fmla="*/ 167763 w 11503626"/>
              <a:gd name="connsiteY136" fmla="*/ 542342 h 739467"/>
              <a:gd name="connsiteX137" fmla="*/ 166804 w 11503626"/>
              <a:gd name="connsiteY137" fmla="*/ 547375 h 739467"/>
              <a:gd name="connsiteX138" fmla="*/ 168241 w 11503626"/>
              <a:gd name="connsiteY138" fmla="*/ 550011 h 739467"/>
              <a:gd name="connsiteX139" fmla="*/ 168241 w 11503626"/>
              <a:gd name="connsiteY139" fmla="*/ 546176 h 739467"/>
              <a:gd name="connsiteX140" fmla="*/ 167763 w 11503626"/>
              <a:gd name="connsiteY140" fmla="*/ 542342 h 739467"/>
              <a:gd name="connsiteX141" fmla="*/ 86457 w 11503626"/>
              <a:gd name="connsiteY141" fmla="*/ 534493 h 739467"/>
              <a:gd name="connsiteX142" fmla="*/ 85559 w 11503626"/>
              <a:gd name="connsiteY142" fmla="*/ 536830 h 739467"/>
              <a:gd name="connsiteX143" fmla="*/ 85798 w 11503626"/>
              <a:gd name="connsiteY143" fmla="*/ 541383 h 739467"/>
              <a:gd name="connsiteX144" fmla="*/ 87236 w 11503626"/>
              <a:gd name="connsiteY144" fmla="*/ 538507 h 739467"/>
              <a:gd name="connsiteX145" fmla="*/ 87715 w 11503626"/>
              <a:gd name="connsiteY145" fmla="*/ 534673 h 739467"/>
              <a:gd name="connsiteX146" fmla="*/ 86457 w 11503626"/>
              <a:gd name="connsiteY146" fmla="*/ 534493 h 739467"/>
              <a:gd name="connsiteX147" fmla="*/ 71418 w 11503626"/>
              <a:gd name="connsiteY147" fmla="*/ 533714 h 739467"/>
              <a:gd name="connsiteX148" fmla="*/ 71179 w 11503626"/>
              <a:gd name="connsiteY148" fmla="*/ 533953 h 739467"/>
              <a:gd name="connsiteX149" fmla="*/ 70460 w 11503626"/>
              <a:gd name="connsiteY149" fmla="*/ 537548 h 739467"/>
              <a:gd name="connsiteX150" fmla="*/ 71898 w 11503626"/>
              <a:gd name="connsiteY150" fmla="*/ 537548 h 739467"/>
              <a:gd name="connsiteX151" fmla="*/ 71898 w 11503626"/>
              <a:gd name="connsiteY151" fmla="*/ 535391 h 739467"/>
              <a:gd name="connsiteX152" fmla="*/ 71418 w 11503626"/>
              <a:gd name="connsiteY152" fmla="*/ 533714 h 739467"/>
              <a:gd name="connsiteX153" fmla="*/ 223843 w 11503626"/>
              <a:gd name="connsiteY153" fmla="*/ 527483 h 739467"/>
              <a:gd name="connsiteX154" fmla="*/ 222405 w 11503626"/>
              <a:gd name="connsiteY154" fmla="*/ 532276 h 739467"/>
              <a:gd name="connsiteX155" fmla="*/ 223843 w 11503626"/>
              <a:gd name="connsiteY155" fmla="*/ 530598 h 739467"/>
              <a:gd name="connsiteX156" fmla="*/ 223843 w 11503626"/>
              <a:gd name="connsiteY156" fmla="*/ 527483 h 739467"/>
              <a:gd name="connsiteX157" fmla="*/ 183100 w 11503626"/>
              <a:gd name="connsiteY157" fmla="*/ 527483 h 739467"/>
              <a:gd name="connsiteX158" fmla="*/ 181183 w 11503626"/>
              <a:gd name="connsiteY158" fmla="*/ 530359 h 739467"/>
              <a:gd name="connsiteX159" fmla="*/ 182142 w 11503626"/>
              <a:gd name="connsiteY159" fmla="*/ 529879 h 739467"/>
              <a:gd name="connsiteX160" fmla="*/ 183100 w 11503626"/>
              <a:gd name="connsiteY160" fmla="*/ 529400 h 739467"/>
              <a:gd name="connsiteX161" fmla="*/ 81485 w 11503626"/>
              <a:gd name="connsiteY161" fmla="*/ 526524 h 739467"/>
              <a:gd name="connsiteX162" fmla="*/ 80047 w 11503626"/>
              <a:gd name="connsiteY162" fmla="*/ 528201 h 739467"/>
              <a:gd name="connsiteX163" fmla="*/ 81005 w 11503626"/>
              <a:gd name="connsiteY163" fmla="*/ 530359 h 739467"/>
              <a:gd name="connsiteX164" fmla="*/ 81485 w 11503626"/>
              <a:gd name="connsiteY164" fmla="*/ 526524 h 739467"/>
              <a:gd name="connsiteX165" fmla="*/ 193646 w 11503626"/>
              <a:gd name="connsiteY165" fmla="*/ 525566 h 739467"/>
              <a:gd name="connsiteX166" fmla="*/ 192687 w 11503626"/>
              <a:gd name="connsiteY166" fmla="*/ 528681 h 739467"/>
              <a:gd name="connsiteX167" fmla="*/ 194604 w 11503626"/>
              <a:gd name="connsiteY167" fmla="*/ 530359 h 739467"/>
              <a:gd name="connsiteX168" fmla="*/ 193646 w 11503626"/>
              <a:gd name="connsiteY168" fmla="*/ 525566 h 739467"/>
              <a:gd name="connsiteX169" fmla="*/ 98261 w 11503626"/>
              <a:gd name="connsiteY169" fmla="*/ 524128 h 739467"/>
              <a:gd name="connsiteX170" fmla="*/ 95864 w 11503626"/>
              <a:gd name="connsiteY170" fmla="*/ 527483 h 739467"/>
              <a:gd name="connsiteX171" fmla="*/ 98021 w 11503626"/>
              <a:gd name="connsiteY171" fmla="*/ 527722 h 739467"/>
              <a:gd name="connsiteX172" fmla="*/ 98261 w 11503626"/>
              <a:gd name="connsiteY172" fmla="*/ 524128 h 739467"/>
              <a:gd name="connsiteX173" fmla="*/ 232950 w 11503626"/>
              <a:gd name="connsiteY173" fmla="*/ 516459 h 739467"/>
              <a:gd name="connsiteX174" fmla="*/ 231992 w 11503626"/>
              <a:gd name="connsiteY174" fmla="*/ 517896 h 739467"/>
              <a:gd name="connsiteX175" fmla="*/ 231512 w 11503626"/>
              <a:gd name="connsiteY175" fmla="*/ 516938 h 739467"/>
              <a:gd name="connsiteX176" fmla="*/ 231512 w 11503626"/>
              <a:gd name="connsiteY176" fmla="*/ 519814 h 739467"/>
              <a:gd name="connsiteX177" fmla="*/ 233430 w 11503626"/>
              <a:gd name="connsiteY177" fmla="*/ 520772 h 739467"/>
              <a:gd name="connsiteX178" fmla="*/ 232950 w 11503626"/>
              <a:gd name="connsiteY178" fmla="*/ 518615 h 739467"/>
              <a:gd name="connsiteX179" fmla="*/ 232950 w 11503626"/>
              <a:gd name="connsiteY179" fmla="*/ 516459 h 739467"/>
              <a:gd name="connsiteX180" fmla="*/ 221926 w 11503626"/>
              <a:gd name="connsiteY180" fmla="*/ 513103 h 739467"/>
              <a:gd name="connsiteX181" fmla="*/ 221926 w 11503626"/>
              <a:gd name="connsiteY181" fmla="*/ 519334 h 739467"/>
              <a:gd name="connsiteX182" fmla="*/ 223364 w 11503626"/>
              <a:gd name="connsiteY182" fmla="*/ 525086 h 739467"/>
              <a:gd name="connsiteX183" fmla="*/ 224323 w 11503626"/>
              <a:gd name="connsiteY183" fmla="*/ 518376 h 739467"/>
              <a:gd name="connsiteX184" fmla="*/ 221926 w 11503626"/>
              <a:gd name="connsiteY184" fmla="*/ 513103 h 739467"/>
              <a:gd name="connsiteX185" fmla="*/ 273693 w 11503626"/>
              <a:gd name="connsiteY185" fmla="*/ 507830 h 739467"/>
              <a:gd name="connsiteX186" fmla="*/ 272974 w 11503626"/>
              <a:gd name="connsiteY186" fmla="*/ 510707 h 739467"/>
              <a:gd name="connsiteX187" fmla="*/ 273693 w 11503626"/>
              <a:gd name="connsiteY187" fmla="*/ 514062 h 739467"/>
              <a:gd name="connsiteX188" fmla="*/ 274891 w 11503626"/>
              <a:gd name="connsiteY188" fmla="*/ 511425 h 739467"/>
              <a:gd name="connsiteX189" fmla="*/ 273693 w 11503626"/>
              <a:gd name="connsiteY189" fmla="*/ 507830 h 739467"/>
              <a:gd name="connsiteX190" fmla="*/ 255479 w 11503626"/>
              <a:gd name="connsiteY190" fmla="*/ 498723 h 739467"/>
              <a:gd name="connsiteX191" fmla="*/ 255239 w 11503626"/>
              <a:gd name="connsiteY191" fmla="*/ 510707 h 739467"/>
              <a:gd name="connsiteX192" fmla="*/ 256916 w 11503626"/>
              <a:gd name="connsiteY192" fmla="*/ 522689 h 739467"/>
              <a:gd name="connsiteX193" fmla="*/ 256677 w 11503626"/>
              <a:gd name="connsiteY193" fmla="*/ 510707 h 739467"/>
              <a:gd name="connsiteX194" fmla="*/ 255479 w 11503626"/>
              <a:gd name="connsiteY194" fmla="*/ 498723 h 739467"/>
              <a:gd name="connsiteX195" fmla="*/ 242537 w 11503626"/>
              <a:gd name="connsiteY195" fmla="*/ 498723 h 739467"/>
              <a:gd name="connsiteX196" fmla="*/ 242057 w 11503626"/>
              <a:gd name="connsiteY196" fmla="*/ 508310 h 739467"/>
              <a:gd name="connsiteX197" fmla="*/ 243975 w 11503626"/>
              <a:gd name="connsiteY197" fmla="*/ 515020 h 739467"/>
              <a:gd name="connsiteX198" fmla="*/ 243016 w 11503626"/>
              <a:gd name="connsiteY198" fmla="*/ 507112 h 739467"/>
              <a:gd name="connsiteX199" fmla="*/ 242537 w 11503626"/>
              <a:gd name="connsiteY199" fmla="*/ 498723 h 739467"/>
              <a:gd name="connsiteX200" fmla="*/ 135648 w 11503626"/>
              <a:gd name="connsiteY200" fmla="*/ 498723 h 739467"/>
              <a:gd name="connsiteX201" fmla="*/ 134689 w 11503626"/>
              <a:gd name="connsiteY201" fmla="*/ 503757 h 739467"/>
              <a:gd name="connsiteX202" fmla="*/ 134210 w 11503626"/>
              <a:gd name="connsiteY202" fmla="*/ 509748 h 739467"/>
              <a:gd name="connsiteX203" fmla="*/ 135648 w 11503626"/>
              <a:gd name="connsiteY203" fmla="*/ 510707 h 739467"/>
              <a:gd name="connsiteX204" fmla="*/ 135887 w 11503626"/>
              <a:gd name="connsiteY204" fmla="*/ 505674 h 739467"/>
              <a:gd name="connsiteX205" fmla="*/ 135648 w 11503626"/>
              <a:gd name="connsiteY205" fmla="*/ 498723 h 739467"/>
              <a:gd name="connsiteX206" fmla="*/ 243495 w 11503626"/>
              <a:gd name="connsiteY206" fmla="*/ 491054 h 739467"/>
              <a:gd name="connsiteX207" fmla="*/ 244214 w 11503626"/>
              <a:gd name="connsiteY207" fmla="*/ 494649 h 739467"/>
              <a:gd name="connsiteX208" fmla="*/ 243495 w 11503626"/>
              <a:gd name="connsiteY208" fmla="*/ 498244 h 739467"/>
              <a:gd name="connsiteX209" fmla="*/ 245892 w 11503626"/>
              <a:gd name="connsiteY209" fmla="*/ 498244 h 739467"/>
              <a:gd name="connsiteX210" fmla="*/ 244933 w 11503626"/>
              <a:gd name="connsiteY210" fmla="*/ 494649 h 739467"/>
              <a:gd name="connsiteX211" fmla="*/ 243495 w 11503626"/>
              <a:gd name="connsiteY211" fmla="*/ 491054 h 739467"/>
              <a:gd name="connsiteX212" fmla="*/ 172076 w 11503626"/>
              <a:gd name="connsiteY212" fmla="*/ 491054 h 739467"/>
              <a:gd name="connsiteX213" fmla="*/ 170638 w 11503626"/>
              <a:gd name="connsiteY213" fmla="*/ 505434 h 739467"/>
              <a:gd name="connsiteX214" fmla="*/ 172556 w 11503626"/>
              <a:gd name="connsiteY214" fmla="*/ 520293 h 739467"/>
              <a:gd name="connsiteX215" fmla="*/ 171597 w 11503626"/>
              <a:gd name="connsiteY215" fmla="*/ 529161 h 739467"/>
              <a:gd name="connsiteX216" fmla="*/ 173035 w 11503626"/>
              <a:gd name="connsiteY216" fmla="*/ 536590 h 739467"/>
              <a:gd name="connsiteX217" fmla="*/ 175192 w 11503626"/>
              <a:gd name="connsiteY217" fmla="*/ 528681 h 739467"/>
              <a:gd name="connsiteX218" fmla="*/ 175671 w 11503626"/>
              <a:gd name="connsiteY218" fmla="*/ 516938 h 739467"/>
              <a:gd name="connsiteX219" fmla="*/ 174713 w 11503626"/>
              <a:gd name="connsiteY219" fmla="*/ 504715 h 739467"/>
              <a:gd name="connsiteX220" fmla="*/ 173035 w 11503626"/>
              <a:gd name="connsiteY220" fmla="*/ 494889 h 739467"/>
              <a:gd name="connsiteX221" fmla="*/ 174713 w 11503626"/>
              <a:gd name="connsiteY221" fmla="*/ 494170 h 739467"/>
              <a:gd name="connsiteX222" fmla="*/ 174953 w 11503626"/>
              <a:gd name="connsiteY222" fmla="*/ 492013 h 739467"/>
              <a:gd name="connsiteX223" fmla="*/ 173514 w 11503626"/>
              <a:gd name="connsiteY223" fmla="*/ 491773 h 739467"/>
              <a:gd name="connsiteX224" fmla="*/ 172076 w 11503626"/>
              <a:gd name="connsiteY224" fmla="*/ 491054 h 739467"/>
              <a:gd name="connsiteX225" fmla="*/ 198919 w 11503626"/>
              <a:gd name="connsiteY225" fmla="*/ 489616 h 739467"/>
              <a:gd name="connsiteX226" fmla="*/ 196762 w 11503626"/>
              <a:gd name="connsiteY226" fmla="*/ 490815 h 739467"/>
              <a:gd name="connsiteX227" fmla="*/ 196042 w 11503626"/>
              <a:gd name="connsiteY227" fmla="*/ 493451 h 739467"/>
              <a:gd name="connsiteX228" fmla="*/ 197001 w 11503626"/>
              <a:gd name="connsiteY228" fmla="*/ 491054 h 739467"/>
              <a:gd name="connsiteX229" fmla="*/ 198919 w 11503626"/>
              <a:gd name="connsiteY229" fmla="*/ 489616 h 739467"/>
              <a:gd name="connsiteX230" fmla="*/ 190770 w 11503626"/>
              <a:gd name="connsiteY230" fmla="*/ 488178 h 739467"/>
              <a:gd name="connsiteX231" fmla="*/ 190770 w 11503626"/>
              <a:gd name="connsiteY231" fmla="*/ 495848 h 739467"/>
              <a:gd name="connsiteX232" fmla="*/ 192447 w 11503626"/>
              <a:gd name="connsiteY232" fmla="*/ 491773 h 739467"/>
              <a:gd name="connsiteX233" fmla="*/ 190770 w 11503626"/>
              <a:gd name="connsiteY233" fmla="*/ 488178 h 739467"/>
              <a:gd name="connsiteX234" fmla="*/ 298116 w 11503626"/>
              <a:gd name="connsiteY234" fmla="*/ 485908 h 739467"/>
              <a:gd name="connsiteX235" fmla="*/ 284478 w 11503626"/>
              <a:gd name="connsiteY235" fmla="*/ 507112 h 739467"/>
              <a:gd name="connsiteX236" fmla="*/ 246850 w 11503626"/>
              <a:gd name="connsiteY236" fmla="*/ 564870 h 739467"/>
              <a:gd name="connsiteX237" fmla="*/ 246132 w 11503626"/>
              <a:gd name="connsiteY237" fmla="*/ 560556 h 739467"/>
              <a:gd name="connsiteX238" fmla="*/ 244933 w 11503626"/>
              <a:gd name="connsiteY238" fmla="*/ 558160 h 739467"/>
              <a:gd name="connsiteX239" fmla="*/ 245412 w 11503626"/>
              <a:gd name="connsiteY239" fmla="*/ 562234 h 739467"/>
              <a:gd name="connsiteX240" fmla="*/ 245412 w 11503626"/>
              <a:gd name="connsiteY240" fmla="*/ 566787 h 739467"/>
              <a:gd name="connsiteX241" fmla="*/ 237743 w 11503626"/>
              <a:gd name="connsiteY241" fmla="*/ 578051 h 739467"/>
              <a:gd name="connsiteX242" fmla="*/ 230074 w 11503626"/>
              <a:gd name="connsiteY242" fmla="*/ 589795 h 739467"/>
              <a:gd name="connsiteX243" fmla="*/ 229835 w 11503626"/>
              <a:gd name="connsiteY243" fmla="*/ 588357 h 739467"/>
              <a:gd name="connsiteX244" fmla="*/ 230074 w 11503626"/>
              <a:gd name="connsiteY244" fmla="*/ 586919 h 739467"/>
              <a:gd name="connsiteX245" fmla="*/ 228636 w 11503626"/>
              <a:gd name="connsiteY245" fmla="*/ 588357 h 739467"/>
              <a:gd name="connsiteX246" fmla="*/ 228636 w 11503626"/>
              <a:gd name="connsiteY246" fmla="*/ 591233 h 739467"/>
              <a:gd name="connsiteX247" fmla="*/ 218091 w 11503626"/>
              <a:gd name="connsiteY247" fmla="*/ 607290 h 739467"/>
              <a:gd name="connsiteX248" fmla="*/ 207067 w 11503626"/>
              <a:gd name="connsiteY248" fmla="*/ 623347 h 739467"/>
              <a:gd name="connsiteX249" fmla="*/ 298116 w 11503626"/>
              <a:gd name="connsiteY249" fmla="*/ 623347 h 739467"/>
              <a:gd name="connsiteX250" fmla="*/ 218091 w 11503626"/>
              <a:gd name="connsiteY250" fmla="*/ 484343 h 739467"/>
              <a:gd name="connsiteX251" fmla="*/ 217612 w 11503626"/>
              <a:gd name="connsiteY251" fmla="*/ 494170 h 739467"/>
              <a:gd name="connsiteX252" fmla="*/ 218571 w 11503626"/>
              <a:gd name="connsiteY252" fmla="*/ 503517 h 739467"/>
              <a:gd name="connsiteX253" fmla="*/ 217612 w 11503626"/>
              <a:gd name="connsiteY253" fmla="*/ 515020 h 739467"/>
              <a:gd name="connsiteX254" fmla="*/ 218571 w 11503626"/>
              <a:gd name="connsiteY254" fmla="*/ 525086 h 739467"/>
              <a:gd name="connsiteX255" fmla="*/ 221207 w 11503626"/>
              <a:gd name="connsiteY255" fmla="*/ 521252 h 739467"/>
              <a:gd name="connsiteX256" fmla="*/ 220008 w 11503626"/>
              <a:gd name="connsiteY256" fmla="*/ 515499 h 739467"/>
              <a:gd name="connsiteX257" fmla="*/ 220248 w 11503626"/>
              <a:gd name="connsiteY257" fmla="*/ 508310 h 739467"/>
              <a:gd name="connsiteX258" fmla="*/ 220008 w 11503626"/>
              <a:gd name="connsiteY258" fmla="*/ 501600 h 739467"/>
              <a:gd name="connsiteX259" fmla="*/ 220248 w 11503626"/>
              <a:gd name="connsiteY259" fmla="*/ 491773 h 739467"/>
              <a:gd name="connsiteX260" fmla="*/ 218091 w 11503626"/>
              <a:gd name="connsiteY260" fmla="*/ 484343 h 739467"/>
              <a:gd name="connsiteX261" fmla="*/ 237743 w 11503626"/>
              <a:gd name="connsiteY261" fmla="*/ 474757 h 739467"/>
              <a:gd name="connsiteX262" fmla="*/ 237983 w 11503626"/>
              <a:gd name="connsiteY262" fmla="*/ 481947 h 739467"/>
              <a:gd name="connsiteX263" fmla="*/ 238702 w 11503626"/>
              <a:gd name="connsiteY263" fmla="*/ 488658 h 739467"/>
              <a:gd name="connsiteX264" fmla="*/ 239421 w 11503626"/>
              <a:gd name="connsiteY264" fmla="*/ 486501 h 739467"/>
              <a:gd name="connsiteX265" fmla="*/ 239660 w 11503626"/>
              <a:gd name="connsiteY265" fmla="*/ 481708 h 739467"/>
              <a:gd name="connsiteX266" fmla="*/ 239182 w 11503626"/>
              <a:gd name="connsiteY266" fmla="*/ 476914 h 739467"/>
              <a:gd name="connsiteX267" fmla="*/ 237743 w 11503626"/>
              <a:gd name="connsiteY267" fmla="*/ 474757 h 739467"/>
              <a:gd name="connsiteX268" fmla="*/ 155300 w 11503626"/>
              <a:gd name="connsiteY268" fmla="*/ 473799 h 739467"/>
              <a:gd name="connsiteX269" fmla="*/ 155539 w 11503626"/>
              <a:gd name="connsiteY269" fmla="*/ 479551 h 739467"/>
              <a:gd name="connsiteX270" fmla="*/ 155300 w 11503626"/>
              <a:gd name="connsiteY270" fmla="*/ 485782 h 739467"/>
              <a:gd name="connsiteX271" fmla="*/ 156978 w 11503626"/>
              <a:gd name="connsiteY271" fmla="*/ 479311 h 739467"/>
              <a:gd name="connsiteX272" fmla="*/ 155300 w 11503626"/>
              <a:gd name="connsiteY272" fmla="*/ 473799 h 739467"/>
              <a:gd name="connsiteX273" fmla="*/ 133730 w 11503626"/>
              <a:gd name="connsiteY273" fmla="*/ 468047 h 739467"/>
              <a:gd name="connsiteX274" fmla="*/ 132293 w 11503626"/>
              <a:gd name="connsiteY274" fmla="*/ 471402 h 739467"/>
              <a:gd name="connsiteX275" fmla="*/ 133730 w 11503626"/>
              <a:gd name="connsiteY275" fmla="*/ 473799 h 739467"/>
              <a:gd name="connsiteX276" fmla="*/ 134210 w 11503626"/>
              <a:gd name="connsiteY276" fmla="*/ 471162 h 739467"/>
              <a:gd name="connsiteX277" fmla="*/ 133730 w 11503626"/>
              <a:gd name="connsiteY277" fmla="*/ 468047 h 739467"/>
              <a:gd name="connsiteX278" fmla="*/ 115516 w 11503626"/>
              <a:gd name="connsiteY278" fmla="*/ 466609 h 739467"/>
              <a:gd name="connsiteX279" fmla="*/ 115516 w 11503626"/>
              <a:gd name="connsiteY279" fmla="*/ 469006 h 739467"/>
              <a:gd name="connsiteX280" fmla="*/ 118392 w 11503626"/>
              <a:gd name="connsiteY280" fmla="*/ 467567 h 739467"/>
              <a:gd name="connsiteX281" fmla="*/ 115516 w 11503626"/>
              <a:gd name="connsiteY281" fmla="*/ 466609 h 739467"/>
              <a:gd name="connsiteX282" fmla="*/ 228157 w 11503626"/>
              <a:gd name="connsiteY282" fmla="*/ 460857 h 739467"/>
              <a:gd name="connsiteX283" fmla="*/ 227438 w 11503626"/>
              <a:gd name="connsiteY283" fmla="*/ 463972 h 739467"/>
              <a:gd name="connsiteX284" fmla="*/ 228157 w 11503626"/>
              <a:gd name="connsiteY284" fmla="*/ 468047 h 739467"/>
              <a:gd name="connsiteX285" fmla="*/ 228876 w 11503626"/>
              <a:gd name="connsiteY285" fmla="*/ 464452 h 739467"/>
              <a:gd name="connsiteX286" fmla="*/ 228157 w 11503626"/>
              <a:gd name="connsiteY286" fmla="*/ 460857 h 739467"/>
              <a:gd name="connsiteX287" fmla="*/ 177349 w 11503626"/>
              <a:gd name="connsiteY287" fmla="*/ 460857 h 739467"/>
              <a:gd name="connsiteX288" fmla="*/ 175671 w 11503626"/>
              <a:gd name="connsiteY288" fmla="*/ 462534 h 739467"/>
              <a:gd name="connsiteX289" fmla="*/ 176390 w 11503626"/>
              <a:gd name="connsiteY289" fmla="*/ 466129 h 739467"/>
              <a:gd name="connsiteX290" fmla="*/ 177349 w 11503626"/>
              <a:gd name="connsiteY290" fmla="*/ 460857 h 739467"/>
              <a:gd name="connsiteX291" fmla="*/ 209464 w 11503626"/>
              <a:gd name="connsiteY291" fmla="*/ 458221 h 739467"/>
              <a:gd name="connsiteX292" fmla="*/ 207546 w 11503626"/>
              <a:gd name="connsiteY292" fmla="*/ 461336 h 739467"/>
              <a:gd name="connsiteX293" fmla="*/ 211860 w 11503626"/>
              <a:gd name="connsiteY293" fmla="*/ 459419 h 739467"/>
              <a:gd name="connsiteX294" fmla="*/ 209464 w 11503626"/>
              <a:gd name="connsiteY294" fmla="*/ 458221 h 739467"/>
              <a:gd name="connsiteX295" fmla="*/ 258834 w 11503626"/>
              <a:gd name="connsiteY295" fmla="*/ 454147 h 739467"/>
              <a:gd name="connsiteX296" fmla="*/ 257396 w 11503626"/>
              <a:gd name="connsiteY296" fmla="*/ 456782 h 739467"/>
              <a:gd name="connsiteX297" fmla="*/ 257875 w 11503626"/>
              <a:gd name="connsiteY297" fmla="*/ 460857 h 739467"/>
              <a:gd name="connsiteX298" fmla="*/ 259074 w 11503626"/>
              <a:gd name="connsiteY298" fmla="*/ 457742 h 739467"/>
              <a:gd name="connsiteX299" fmla="*/ 258834 w 11503626"/>
              <a:gd name="connsiteY299" fmla="*/ 454147 h 739467"/>
              <a:gd name="connsiteX300" fmla="*/ 134689 w 11503626"/>
              <a:gd name="connsiteY300" fmla="*/ 454147 h 739467"/>
              <a:gd name="connsiteX301" fmla="*/ 133012 w 11503626"/>
              <a:gd name="connsiteY301" fmla="*/ 459419 h 739467"/>
              <a:gd name="connsiteX302" fmla="*/ 132772 w 11503626"/>
              <a:gd name="connsiteY302" fmla="*/ 467567 h 739467"/>
              <a:gd name="connsiteX303" fmla="*/ 134929 w 11503626"/>
              <a:gd name="connsiteY303" fmla="*/ 461576 h 739467"/>
              <a:gd name="connsiteX304" fmla="*/ 134689 w 11503626"/>
              <a:gd name="connsiteY304" fmla="*/ 454147 h 739467"/>
              <a:gd name="connsiteX305" fmla="*/ 160573 w 11503626"/>
              <a:gd name="connsiteY305" fmla="*/ 453188 h 739467"/>
              <a:gd name="connsiteX306" fmla="*/ 159134 w 11503626"/>
              <a:gd name="connsiteY306" fmla="*/ 455824 h 739467"/>
              <a:gd name="connsiteX307" fmla="*/ 158176 w 11503626"/>
              <a:gd name="connsiteY307" fmla="*/ 456543 h 739467"/>
              <a:gd name="connsiteX308" fmla="*/ 158176 w 11503626"/>
              <a:gd name="connsiteY308" fmla="*/ 457981 h 739467"/>
              <a:gd name="connsiteX309" fmla="*/ 160093 w 11503626"/>
              <a:gd name="connsiteY309" fmla="*/ 458940 h 739467"/>
              <a:gd name="connsiteX310" fmla="*/ 161052 w 11503626"/>
              <a:gd name="connsiteY310" fmla="*/ 456543 h 739467"/>
              <a:gd name="connsiteX311" fmla="*/ 162011 w 11503626"/>
              <a:gd name="connsiteY311" fmla="*/ 454147 h 739467"/>
              <a:gd name="connsiteX312" fmla="*/ 160573 w 11503626"/>
              <a:gd name="connsiteY312" fmla="*/ 453188 h 739467"/>
              <a:gd name="connsiteX313" fmla="*/ 118392 w 11503626"/>
              <a:gd name="connsiteY313" fmla="*/ 452708 h 739467"/>
              <a:gd name="connsiteX314" fmla="*/ 117194 w 11503626"/>
              <a:gd name="connsiteY314" fmla="*/ 455105 h 739467"/>
              <a:gd name="connsiteX315" fmla="*/ 116954 w 11503626"/>
              <a:gd name="connsiteY315" fmla="*/ 459419 h 739467"/>
              <a:gd name="connsiteX316" fmla="*/ 118871 w 11503626"/>
              <a:gd name="connsiteY316" fmla="*/ 456543 h 739467"/>
              <a:gd name="connsiteX317" fmla="*/ 118392 w 11503626"/>
              <a:gd name="connsiteY317" fmla="*/ 452708 h 739467"/>
              <a:gd name="connsiteX318" fmla="*/ 149548 w 11503626"/>
              <a:gd name="connsiteY318" fmla="*/ 445518 h 739467"/>
              <a:gd name="connsiteX319" fmla="*/ 147871 w 11503626"/>
              <a:gd name="connsiteY319" fmla="*/ 448155 h 739467"/>
              <a:gd name="connsiteX320" fmla="*/ 147152 w 11503626"/>
              <a:gd name="connsiteY320" fmla="*/ 451750 h 739467"/>
              <a:gd name="connsiteX321" fmla="*/ 149548 w 11503626"/>
              <a:gd name="connsiteY321" fmla="*/ 451750 h 739467"/>
              <a:gd name="connsiteX322" fmla="*/ 148589 w 11503626"/>
              <a:gd name="connsiteY322" fmla="*/ 464452 h 739467"/>
              <a:gd name="connsiteX323" fmla="*/ 149069 w 11503626"/>
              <a:gd name="connsiteY323" fmla="*/ 476196 h 739467"/>
              <a:gd name="connsiteX324" fmla="*/ 150747 w 11503626"/>
              <a:gd name="connsiteY324" fmla="*/ 461336 h 739467"/>
              <a:gd name="connsiteX325" fmla="*/ 149548 w 11503626"/>
              <a:gd name="connsiteY325" fmla="*/ 445518 h 739467"/>
              <a:gd name="connsiteX326" fmla="*/ 128218 w 11503626"/>
              <a:gd name="connsiteY326" fmla="*/ 443122 h 739467"/>
              <a:gd name="connsiteX327" fmla="*/ 126541 w 11503626"/>
              <a:gd name="connsiteY327" fmla="*/ 445518 h 739467"/>
              <a:gd name="connsiteX328" fmla="*/ 128218 w 11503626"/>
              <a:gd name="connsiteY328" fmla="*/ 445998 h 739467"/>
              <a:gd name="connsiteX329" fmla="*/ 129896 w 11503626"/>
              <a:gd name="connsiteY329" fmla="*/ 445518 h 739467"/>
              <a:gd name="connsiteX330" fmla="*/ 128218 w 11503626"/>
              <a:gd name="connsiteY330" fmla="*/ 443122 h 739467"/>
              <a:gd name="connsiteX331" fmla="*/ 256916 w 11503626"/>
              <a:gd name="connsiteY331" fmla="*/ 440725 h 739467"/>
              <a:gd name="connsiteX332" fmla="*/ 256677 w 11503626"/>
              <a:gd name="connsiteY332" fmla="*/ 443601 h 739467"/>
              <a:gd name="connsiteX333" fmla="*/ 256916 w 11503626"/>
              <a:gd name="connsiteY333" fmla="*/ 446957 h 739467"/>
              <a:gd name="connsiteX334" fmla="*/ 257875 w 11503626"/>
              <a:gd name="connsiteY334" fmla="*/ 444560 h 739467"/>
              <a:gd name="connsiteX335" fmla="*/ 256916 w 11503626"/>
              <a:gd name="connsiteY335" fmla="*/ 440725 h 739467"/>
              <a:gd name="connsiteX336" fmla="*/ 147631 w 11503626"/>
              <a:gd name="connsiteY336" fmla="*/ 434494 h 739467"/>
              <a:gd name="connsiteX337" fmla="*/ 147152 w 11503626"/>
              <a:gd name="connsiteY337" fmla="*/ 440246 h 739467"/>
              <a:gd name="connsiteX338" fmla="*/ 146193 w 11503626"/>
              <a:gd name="connsiteY338" fmla="*/ 445518 h 739467"/>
              <a:gd name="connsiteX339" fmla="*/ 149069 w 11503626"/>
              <a:gd name="connsiteY339" fmla="*/ 440246 h 739467"/>
              <a:gd name="connsiteX340" fmla="*/ 147631 w 11503626"/>
              <a:gd name="connsiteY340" fmla="*/ 434494 h 739467"/>
              <a:gd name="connsiteX341" fmla="*/ 246371 w 11503626"/>
              <a:gd name="connsiteY341" fmla="*/ 423470 h 739467"/>
              <a:gd name="connsiteX342" fmla="*/ 245412 w 11503626"/>
              <a:gd name="connsiteY342" fmla="*/ 425626 h 739467"/>
              <a:gd name="connsiteX343" fmla="*/ 245892 w 11503626"/>
              <a:gd name="connsiteY343" fmla="*/ 428743 h 739467"/>
              <a:gd name="connsiteX344" fmla="*/ 246611 w 11503626"/>
              <a:gd name="connsiteY344" fmla="*/ 427065 h 739467"/>
              <a:gd name="connsiteX345" fmla="*/ 246371 w 11503626"/>
              <a:gd name="connsiteY345" fmla="*/ 423470 h 739467"/>
              <a:gd name="connsiteX346" fmla="*/ 233430 w 11503626"/>
              <a:gd name="connsiteY346" fmla="*/ 422991 h 739467"/>
              <a:gd name="connsiteX347" fmla="*/ 232471 w 11503626"/>
              <a:gd name="connsiteY347" fmla="*/ 435932 h 739467"/>
              <a:gd name="connsiteX348" fmla="*/ 231512 w 11503626"/>
              <a:gd name="connsiteY348" fmla="*/ 448874 h 739467"/>
              <a:gd name="connsiteX349" fmla="*/ 233909 w 11503626"/>
              <a:gd name="connsiteY349" fmla="*/ 435213 h 739467"/>
              <a:gd name="connsiteX350" fmla="*/ 233430 w 11503626"/>
              <a:gd name="connsiteY350" fmla="*/ 422991 h 739467"/>
              <a:gd name="connsiteX351" fmla="*/ 240620 w 11503626"/>
              <a:gd name="connsiteY351" fmla="*/ 422031 h 739467"/>
              <a:gd name="connsiteX352" fmla="*/ 239660 w 11503626"/>
              <a:gd name="connsiteY352" fmla="*/ 428503 h 739467"/>
              <a:gd name="connsiteX353" fmla="*/ 240620 w 11503626"/>
              <a:gd name="connsiteY353" fmla="*/ 435932 h 739467"/>
              <a:gd name="connsiteX354" fmla="*/ 238223 w 11503626"/>
              <a:gd name="connsiteY354" fmla="*/ 434015 h 739467"/>
              <a:gd name="connsiteX355" fmla="*/ 237264 w 11503626"/>
              <a:gd name="connsiteY355" fmla="*/ 429701 h 739467"/>
              <a:gd name="connsiteX356" fmla="*/ 236785 w 11503626"/>
              <a:gd name="connsiteY356" fmla="*/ 440965 h 739467"/>
              <a:gd name="connsiteX357" fmla="*/ 238702 w 11503626"/>
              <a:gd name="connsiteY357" fmla="*/ 449353 h 739467"/>
              <a:gd name="connsiteX358" fmla="*/ 238942 w 11503626"/>
              <a:gd name="connsiteY358" fmla="*/ 446477 h 739467"/>
              <a:gd name="connsiteX359" fmla="*/ 238223 w 11503626"/>
              <a:gd name="connsiteY359" fmla="*/ 444080 h 739467"/>
              <a:gd name="connsiteX360" fmla="*/ 239182 w 11503626"/>
              <a:gd name="connsiteY360" fmla="*/ 442882 h 739467"/>
              <a:gd name="connsiteX361" fmla="*/ 239660 w 11503626"/>
              <a:gd name="connsiteY361" fmla="*/ 441684 h 739467"/>
              <a:gd name="connsiteX362" fmla="*/ 240620 w 11503626"/>
              <a:gd name="connsiteY362" fmla="*/ 441684 h 739467"/>
              <a:gd name="connsiteX363" fmla="*/ 239660 w 11503626"/>
              <a:gd name="connsiteY363" fmla="*/ 437370 h 739467"/>
              <a:gd name="connsiteX364" fmla="*/ 240620 w 11503626"/>
              <a:gd name="connsiteY364" fmla="*/ 436891 h 739467"/>
              <a:gd name="connsiteX365" fmla="*/ 241099 w 11503626"/>
              <a:gd name="connsiteY365" fmla="*/ 438329 h 739467"/>
              <a:gd name="connsiteX366" fmla="*/ 241338 w 11503626"/>
              <a:gd name="connsiteY366" fmla="*/ 428982 h 739467"/>
              <a:gd name="connsiteX367" fmla="*/ 240620 w 11503626"/>
              <a:gd name="connsiteY367" fmla="*/ 422031 h 739467"/>
              <a:gd name="connsiteX368" fmla="*/ 217612 w 11503626"/>
              <a:gd name="connsiteY368" fmla="*/ 417718 h 739467"/>
              <a:gd name="connsiteX369" fmla="*/ 218091 w 11503626"/>
              <a:gd name="connsiteY369" fmla="*/ 422991 h 739467"/>
              <a:gd name="connsiteX370" fmla="*/ 218810 w 11503626"/>
              <a:gd name="connsiteY370" fmla="*/ 419875 h 739467"/>
              <a:gd name="connsiteX371" fmla="*/ 217612 w 11503626"/>
              <a:gd name="connsiteY371" fmla="*/ 417718 h 739467"/>
              <a:gd name="connsiteX372" fmla="*/ 221926 w 11503626"/>
              <a:gd name="connsiteY372" fmla="*/ 417239 h 739467"/>
              <a:gd name="connsiteX373" fmla="*/ 221207 w 11503626"/>
              <a:gd name="connsiteY373" fmla="*/ 421792 h 739467"/>
              <a:gd name="connsiteX374" fmla="*/ 221926 w 11503626"/>
              <a:gd name="connsiteY374" fmla="*/ 427304 h 739467"/>
              <a:gd name="connsiteX375" fmla="*/ 222166 w 11503626"/>
              <a:gd name="connsiteY375" fmla="*/ 422991 h 739467"/>
              <a:gd name="connsiteX376" fmla="*/ 221926 w 11503626"/>
              <a:gd name="connsiteY376" fmla="*/ 417239 h 739467"/>
              <a:gd name="connsiteX377" fmla="*/ 297180 w 11503626"/>
              <a:gd name="connsiteY377" fmla="*/ 415801 h 739467"/>
              <a:gd name="connsiteX378" fmla="*/ 296221 w 11503626"/>
              <a:gd name="connsiteY378" fmla="*/ 420114 h 739467"/>
              <a:gd name="connsiteX379" fmla="*/ 298116 w 11503626"/>
              <a:gd name="connsiteY379" fmla="*/ 422957 h 739467"/>
              <a:gd name="connsiteX380" fmla="*/ 298116 w 11503626"/>
              <a:gd name="connsiteY380" fmla="*/ 422879 h 739467"/>
              <a:gd name="connsiteX381" fmla="*/ 297419 w 11503626"/>
              <a:gd name="connsiteY381" fmla="*/ 419396 h 739467"/>
              <a:gd name="connsiteX382" fmla="*/ 297180 w 11503626"/>
              <a:gd name="connsiteY382" fmla="*/ 415801 h 739467"/>
              <a:gd name="connsiteX383" fmla="*/ 245892 w 11503626"/>
              <a:gd name="connsiteY383" fmla="*/ 414842 h 739467"/>
              <a:gd name="connsiteX384" fmla="*/ 244694 w 11503626"/>
              <a:gd name="connsiteY384" fmla="*/ 417718 h 739467"/>
              <a:gd name="connsiteX385" fmla="*/ 244933 w 11503626"/>
              <a:gd name="connsiteY385" fmla="*/ 422031 h 739467"/>
              <a:gd name="connsiteX386" fmla="*/ 245892 w 11503626"/>
              <a:gd name="connsiteY386" fmla="*/ 419156 h 739467"/>
              <a:gd name="connsiteX387" fmla="*/ 245892 w 11503626"/>
              <a:gd name="connsiteY387" fmla="*/ 414842 h 739467"/>
              <a:gd name="connsiteX388" fmla="*/ 156738 w 11503626"/>
              <a:gd name="connsiteY388" fmla="*/ 414363 h 739467"/>
              <a:gd name="connsiteX389" fmla="*/ 155539 w 11503626"/>
              <a:gd name="connsiteY389" fmla="*/ 417718 h 739467"/>
              <a:gd name="connsiteX390" fmla="*/ 157217 w 11503626"/>
              <a:gd name="connsiteY390" fmla="*/ 420594 h 739467"/>
              <a:gd name="connsiteX391" fmla="*/ 156738 w 11503626"/>
              <a:gd name="connsiteY391" fmla="*/ 417239 h 739467"/>
              <a:gd name="connsiteX392" fmla="*/ 156738 w 11503626"/>
              <a:gd name="connsiteY392" fmla="*/ 414363 h 739467"/>
              <a:gd name="connsiteX393" fmla="*/ 213777 w 11503626"/>
              <a:gd name="connsiteY393" fmla="*/ 413404 h 739467"/>
              <a:gd name="connsiteX394" fmla="*/ 212579 w 11503626"/>
              <a:gd name="connsiteY394" fmla="*/ 417958 h 739467"/>
              <a:gd name="connsiteX395" fmla="*/ 212339 w 11503626"/>
              <a:gd name="connsiteY395" fmla="*/ 424428 h 739467"/>
              <a:gd name="connsiteX396" fmla="*/ 213538 w 11503626"/>
              <a:gd name="connsiteY396" fmla="*/ 419635 h 739467"/>
              <a:gd name="connsiteX397" fmla="*/ 213777 w 11503626"/>
              <a:gd name="connsiteY397" fmla="*/ 413404 h 739467"/>
              <a:gd name="connsiteX398" fmla="*/ 241338 w 11503626"/>
              <a:gd name="connsiteY398" fmla="*/ 412685 h 739467"/>
              <a:gd name="connsiteX399" fmla="*/ 239660 w 11503626"/>
              <a:gd name="connsiteY399" fmla="*/ 415801 h 739467"/>
              <a:gd name="connsiteX400" fmla="*/ 243016 w 11503626"/>
              <a:gd name="connsiteY400" fmla="*/ 414842 h 739467"/>
              <a:gd name="connsiteX401" fmla="*/ 241338 w 11503626"/>
              <a:gd name="connsiteY401" fmla="*/ 412685 h 739467"/>
              <a:gd name="connsiteX402" fmla="*/ 234388 w 11503626"/>
              <a:gd name="connsiteY402" fmla="*/ 412445 h 739467"/>
              <a:gd name="connsiteX403" fmla="*/ 233190 w 11503626"/>
              <a:gd name="connsiteY403" fmla="*/ 416280 h 739467"/>
              <a:gd name="connsiteX404" fmla="*/ 234868 w 11503626"/>
              <a:gd name="connsiteY404" fmla="*/ 418676 h 739467"/>
              <a:gd name="connsiteX405" fmla="*/ 234628 w 11503626"/>
              <a:gd name="connsiteY405" fmla="*/ 415561 h 739467"/>
              <a:gd name="connsiteX406" fmla="*/ 234388 w 11503626"/>
              <a:gd name="connsiteY406" fmla="*/ 412445 h 739467"/>
              <a:gd name="connsiteX407" fmla="*/ 162011 w 11503626"/>
              <a:gd name="connsiteY407" fmla="*/ 408611 h 739467"/>
              <a:gd name="connsiteX408" fmla="*/ 160093 w 11503626"/>
              <a:gd name="connsiteY408" fmla="*/ 410289 h 739467"/>
              <a:gd name="connsiteX409" fmla="*/ 162011 w 11503626"/>
              <a:gd name="connsiteY409" fmla="*/ 412445 h 739467"/>
              <a:gd name="connsiteX410" fmla="*/ 221446 w 11503626"/>
              <a:gd name="connsiteY410" fmla="*/ 406214 h 739467"/>
              <a:gd name="connsiteX411" fmla="*/ 220967 w 11503626"/>
              <a:gd name="connsiteY411" fmla="*/ 408850 h 739467"/>
              <a:gd name="connsiteX412" fmla="*/ 220967 w 11503626"/>
              <a:gd name="connsiteY412" fmla="*/ 412445 h 739467"/>
              <a:gd name="connsiteX413" fmla="*/ 221686 w 11503626"/>
              <a:gd name="connsiteY413" fmla="*/ 409569 h 739467"/>
              <a:gd name="connsiteX414" fmla="*/ 221446 w 11503626"/>
              <a:gd name="connsiteY414" fmla="*/ 406214 h 739467"/>
              <a:gd name="connsiteX415" fmla="*/ 223843 w 11503626"/>
              <a:gd name="connsiteY415" fmla="*/ 405255 h 739467"/>
              <a:gd name="connsiteX416" fmla="*/ 222885 w 11503626"/>
              <a:gd name="connsiteY416" fmla="*/ 409569 h 739467"/>
              <a:gd name="connsiteX417" fmla="*/ 224323 w 11503626"/>
              <a:gd name="connsiteY417" fmla="*/ 412445 h 739467"/>
              <a:gd name="connsiteX418" fmla="*/ 224083 w 11503626"/>
              <a:gd name="connsiteY418" fmla="*/ 408611 h 739467"/>
              <a:gd name="connsiteX419" fmla="*/ 223843 w 11503626"/>
              <a:gd name="connsiteY419" fmla="*/ 405255 h 739467"/>
              <a:gd name="connsiteX420" fmla="*/ 257875 w 11503626"/>
              <a:gd name="connsiteY420" fmla="*/ 400942 h 739467"/>
              <a:gd name="connsiteX421" fmla="*/ 257875 w 11503626"/>
              <a:gd name="connsiteY421" fmla="*/ 406694 h 739467"/>
              <a:gd name="connsiteX422" fmla="*/ 257875 w 11503626"/>
              <a:gd name="connsiteY422" fmla="*/ 413884 h 739467"/>
              <a:gd name="connsiteX423" fmla="*/ 258594 w 11503626"/>
              <a:gd name="connsiteY423" fmla="*/ 408132 h 739467"/>
              <a:gd name="connsiteX424" fmla="*/ 257875 w 11503626"/>
              <a:gd name="connsiteY424" fmla="*/ 400942 h 739467"/>
              <a:gd name="connsiteX425" fmla="*/ 191249 w 11503626"/>
              <a:gd name="connsiteY425" fmla="*/ 398065 h 739467"/>
              <a:gd name="connsiteX426" fmla="*/ 190290 w 11503626"/>
              <a:gd name="connsiteY426" fmla="*/ 403578 h 739467"/>
              <a:gd name="connsiteX427" fmla="*/ 190290 w 11503626"/>
              <a:gd name="connsiteY427" fmla="*/ 409809 h 739467"/>
              <a:gd name="connsiteX428" fmla="*/ 190290 w 11503626"/>
              <a:gd name="connsiteY428" fmla="*/ 415561 h 739467"/>
              <a:gd name="connsiteX429" fmla="*/ 188852 w 11503626"/>
              <a:gd name="connsiteY429" fmla="*/ 419635 h 739467"/>
              <a:gd name="connsiteX430" fmla="*/ 189332 w 11503626"/>
              <a:gd name="connsiteY430" fmla="*/ 421073 h 739467"/>
              <a:gd name="connsiteX431" fmla="*/ 191249 w 11503626"/>
              <a:gd name="connsiteY431" fmla="*/ 420594 h 739467"/>
              <a:gd name="connsiteX432" fmla="*/ 191489 w 11503626"/>
              <a:gd name="connsiteY432" fmla="*/ 425626 h 739467"/>
              <a:gd name="connsiteX433" fmla="*/ 191729 w 11503626"/>
              <a:gd name="connsiteY433" fmla="*/ 431618 h 739467"/>
              <a:gd name="connsiteX434" fmla="*/ 188852 w 11503626"/>
              <a:gd name="connsiteY434" fmla="*/ 428743 h 739467"/>
              <a:gd name="connsiteX435" fmla="*/ 187894 w 11503626"/>
              <a:gd name="connsiteY435" fmla="*/ 422991 h 739467"/>
              <a:gd name="connsiteX436" fmla="*/ 185977 w 11503626"/>
              <a:gd name="connsiteY436" fmla="*/ 425148 h 739467"/>
              <a:gd name="connsiteX437" fmla="*/ 183100 w 11503626"/>
              <a:gd name="connsiteY437" fmla="*/ 425866 h 739467"/>
              <a:gd name="connsiteX438" fmla="*/ 185258 w 11503626"/>
              <a:gd name="connsiteY438" fmla="*/ 443841 h 739467"/>
              <a:gd name="connsiteX439" fmla="*/ 185977 w 11503626"/>
              <a:gd name="connsiteY439" fmla="*/ 462295 h 739467"/>
              <a:gd name="connsiteX440" fmla="*/ 184778 w 11503626"/>
              <a:gd name="connsiteY440" fmla="*/ 463014 h 739467"/>
              <a:gd name="connsiteX441" fmla="*/ 183100 w 11503626"/>
              <a:gd name="connsiteY441" fmla="*/ 463733 h 739467"/>
              <a:gd name="connsiteX442" fmla="*/ 185018 w 11503626"/>
              <a:gd name="connsiteY442" fmla="*/ 467328 h 739467"/>
              <a:gd name="connsiteX443" fmla="*/ 185977 w 11503626"/>
              <a:gd name="connsiteY443" fmla="*/ 472361 h 739467"/>
              <a:gd name="connsiteX444" fmla="*/ 187655 w 11503626"/>
              <a:gd name="connsiteY444" fmla="*/ 453907 h 739467"/>
              <a:gd name="connsiteX445" fmla="*/ 188852 w 11503626"/>
              <a:gd name="connsiteY445" fmla="*/ 433056 h 739467"/>
              <a:gd name="connsiteX446" fmla="*/ 192208 w 11503626"/>
              <a:gd name="connsiteY446" fmla="*/ 435453 h 739467"/>
              <a:gd name="connsiteX447" fmla="*/ 193167 w 11503626"/>
              <a:gd name="connsiteY447" fmla="*/ 446237 h 739467"/>
              <a:gd name="connsiteX448" fmla="*/ 193167 w 11503626"/>
              <a:gd name="connsiteY448" fmla="*/ 458221 h 739467"/>
              <a:gd name="connsiteX449" fmla="*/ 193646 w 11503626"/>
              <a:gd name="connsiteY449" fmla="*/ 469964 h 739467"/>
              <a:gd name="connsiteX450" fmla="*/ 195563 w 11503626"/>
              <a:gd name="connsiteY450" fmla="*/ 480030 h 739467"/>
              <a:gd name="connsiteX451" fmla="*/ 197480 w 11503626"/>
              <a:gd name="connsiteY451" fmla="*/ 474038 h 739467"/>
              <a:gd name="connsiteX452" fmla="*/ 197960 w 11503626"/>
              <a:gd name="connsiteY452" fmla="*/ 463972 h 739467"/>
              <a:gd name="connsiteX453" fmla="*/ 197241 w 11503626"/>
              <a:gd name="connsiteY453" fmla="*/ 452948 h 739467"/>
              <a:gd name="connsiteX454" fmla="*/ 196042 w 11503626"/>
              <a:gd name="connsiteY454" fmla="*/ 444080 h 739467"/>
              <a:gd name="connsiteX455" fmla="*/ 195802 w 11503626"/>
              <a:gd name="connsiteY455" fmla="*/ 423949 h 739467"/>
              <a:gd name="connsiteX456" fmla="*/ 191729 w 11503626"/>
              <a:gd name="connsiteY456" fmla="*/ 410049 h 739467"/>
              <a:gd name="connsiteX457" fmla="*/ 191489 w 11503626"/>
              <a:gd name="connsiteY457" fmla="*/ 403817 h 739467"/>
              <a:gd name="connsiteX458" fmla="*/ 191249 w 11503626"/>
              <a:gd name="connsiteY458" fmla="*/ 398065 h 739467"/>
              <a:gd name="connsiteX459" fmla="*/ 187415 w 11503626"/>
              <a:gd name="connsiteY459" fmla="*/ 397587 h 739467"/>
              <a:gd name="connsiteX460" fmla="*/ 185977 w 11503626"/>
              <a:gd name="connsiteY460" fmla="*/ 398545 h 739467"/>
              <a:gd name="connsiteX461" fmla="*/ 185497 w 11503626"/>
              <a:gd name="connsiteY461" fmla="*/ 401660 h 739467"/>
              <a:gd name="connsiteX462" fmla="*/ 185737 w 11503626"/>
              <a:gd name="connsiteY462" fmla="*/ 404776 h 739467"/>
              <a:gd name="connsiteX463" fmla="*/ 186935 w 11503626"/>
              <a:gd name="connsiteY463" fmla="*/ 406214 h 739467"/>
              <a:gd name="connsiteX464" fmla="*/ 187655 w 11503626"/>
              <a:gd name="connsiteY464" fmla="*/ 402380 h 739467"/>
              <a:gd name="connsiteX465" fmla="*/ 187415 w 11503626"/>
              <a:gd name="connsiteY465" fmla="*/ 397587 h 739467"/>
              <a:gd name="connsiteX466" fmla="*/ 151466 w 11503626"/>
              <a:gd name="connsiteY466" fmla="*/ 396628 h 739467"/>
              <a:gd name="connsiteX467" fmla="*/ 150267 w 11503626"/>
              <a:gd name="connsiteY467" fmla="*/ 400942 h 739467"/>
              <a:gd name="connsiteX468" fmla="*/ 151466 w 11503626"/>
              <a:gd name="connsiteY468" fmla="*/ 404776 h 739467"/>
              <a:gd name="connsiteX469" fmla="*/ 152184 w 11503626"/>
              <a:gd name="connsiteY469" fmla="*/ 400942 h 739467"/>
              <a:gd name="connsiteX470" fmla="*/ 151466 w 11503626"/>
              <a:gd name="connsiteY470" fmla="*/ 396628 h 739467"/>
              <a:gd name="connsiteX471" fmla="*/ 231992 w 11503626"/>
              <a:gd name="connsiteY471" fmla="*/ 395190 h 739467"/>
              <a:gd name="connsiteX472" fmla="*/ 232231 w 11503626"/>
              <a:gd name="connsiteY472" fmla="*/ 402619 h 739467"/>
              <a:gd name="connsiteX473" fmla="*/ 233909 w 11503626"/>
              <a:gd name="connsiteY473" fmla="*/ 410049 h 739467"/>
              <a:gd name="connsiteX474" fmla="*/ 234628 w 11503626"/>
              <a:gd name="connsiteY474" fmla="*/ 406454 h 739467"/>
              <a:gd name="connsiteX475" fmla="*/ 234868 w 11503626"/>
              <a:gd name="connsiteY475" fmla="*/ 401421 h 739467"/>
              <a:gd name="connsiteX476" fmla="*/ 234388 w 11503626"/>
              <a:gd name="connsiteY476" fmla="*/ 397107 h 739467"/>
              <a:gd name="connsiteX477" fmla="*/ 231992 w 11503626"/>
              <a:gd name="connsiteY477" fmla="*/ 395190 h 739467"/>
              <a:gd name="connsiteX478" fmla="*/ 286155 w 11503626"/>
              <a:gd name="connsiteY478" fmla="*/ 394231 h 739467"/>
              <a:gd name="connsiteX479" fmla="*/ 288312 w 11503626"/>
              <a:gd name="connsiteY479" fmla="*/ 406214 h 739467"/>
              <a:gd name="connsiteX480" fmla="*/ 290469 w 11503626"/>
              <a:gd name="connsiteY480" fmla="*/ 417239 h 739467"/>
              <a:gd name="connsiteX481" fmla="*/ 289510 w 11503626"/>
              <a:gd name="connsiteY481" fmla="*/ 405735 h 739467"/>
              <a:gd name="connsiteX482" fmla="*/ 286155 w 11503626"/>
              <a:gd name="connsiteY482" fmla="*/ 394231 h 739467"/>
              <a:gd name="connsiteX483" fmla="*/ 238223 w 11503626"/>
              <a:gd name="connsiteY483" fmla="*/ 392314 h 739467"/>
              <a:gd name="connsiteX484" fmla="*/ 237743 w 11503626"/>
              <a:gd name="connsiteY484" fmla="*/ 397826 h 739467"/>
              <a:gd name="connsiteX485" fmla="*/ 239660 w 11503626"/>
              <a:gd name="connsiteY485" fmla="*/ 402859 h 739467"/>
              <a:gd name="connsiteX486" fmla="*/ 238942 w 11503626"/>
              <a:gd name="connsiteY486" fmla="*/ 397347 h 739467"/>
              <a:gd name="connsiteX487" fmla="*/ 238223 w 11503626"/>
              <a:gd name="connsiteY487" fmla="*/ 392314 h 739467"/>
              <a:gd name="connsiteX488" fmla="*/ 176870 w 11503626"/>
              <a:gd name="connsiteY488" fmla="*/ 391355 h 739467"/>
              <a:gd name="connsiteX489" fmla="*/ 180180 w 11503626"/>
              <a:gd name="connsiteY489" fmla="*/ 394997 h 739467"/>
              <a:gd name="connsiteX490" fmla="*/ 180225 w 11503626"/>
              <a:gd name="connsiteY490" fmla="*/ 395190 h 739467"/>
              <a:gd name="connsiteX491" fmla="*/ 180277 w 11503626"/>
              <a:gd name="connsiteY491" fmla="*/ 395103 h 739467"/>
              <a:gd name="connsiteX492" fmla="*/ 181663 w 11503626"/>
              <a:gd name="connsiteY492" fmla="*/ 396628 h 739467"/>
              <a:gd name="connsiteX493" fmla="*/ 181663 w 11503626"/>
              <a:gd name="connsiteY493" fmla="*/ 392793 h 739467"/>
              <a:gd name="connsiteX494" fmla="*/ 180277 w 11503626"/>
              <a:gd name="connsiteY494" fmla="*/ 395103 h 739467"/>
              <a:gd name="connsiteX495" fmla="*/ 180180 w 11503626"/>
              <a:gd name="connsiteY495" fmla="*/ 394997 h 739467"/>
              <a:gd name="connsiteX496" fmla="*/ 179506 w 11503626"/>
              <a:gd name="connsiteY496" fmla="*/ 392074 h 739467"/>
              <a:gd name="connsiteX497" fmla="*/ 176870 w 11503626"/>
              <a:gd name="connsiteY497" fmla="*/ 391355 h 739467"/>
              <a:gd name="connsiteX498" fmla="*/ 185018 w 11503626"/>
              <a:gd name="connsiteY498" fmla="*/ 386562 h 739467"/>
              <a:gd name="connsiteX499" fmla="*/ 183820 w 11503626"/>
              <a:gd name="connsiteY499" fmla="*/ 390157 h 739467"/>
              <a:gd name="connsiteX500" fmla="*/ 183580 w 11503626"/>
              <a:gd name="connsiteY500" fmla="*/ 396148 h 739467"/>
              <a:gd name="connsiteX501" fmla="*/ 184778 w 11503626"/>
              <a:gd name="connsiteY501" fmla="*/ 391595 h 739467"/>
              <a:gd name="connsiteX502" fmla="*/ 185018 w 11503626"/>
              <a:gd name="connsiteY502" fmla="*/ 386562 h 739467"/>
              <a:gd name="connsiteX503" fmla="*/ 237264 w 11503626"/>
              <a:gd name="connsiteY503" fmla="*/ 385603 h 739467"/>
              <a:gd name="connsiteX504" fmla="*/ 237264 w 11503626"/>
              <a:gd name="connsiteY504" fmla="*/ 389438 h 739467"/>
              <a:gd name="connsiteX505" fmla="*/ 238223 w 11503626"/>
              <a:gd name="connsiteY505" fmla="*/ 391355 h 739467"/>
              <a:gd name="connsiteX506" fmla="*/ 238702 w 11503626"/>
              <a:gd name="connsiteY506" fmla="*/ 388000 h 739467"/>
              <a:gd name="connsiteX507" fmla="*/ 237264 w 11503626"/>
              <a:gd name="connsiteY507" fmla="*/ 385603 h 739467"/>
              <a:gd name="connsiteX508" fmla="*/ 174473 w 11503626"/>
              <a:gd name="connsiteY508" fmla="*/ 378893 h 739467"/>
              <a:gd name="connsiteX509" fmla="*/ 173514 w 11503626"/>
              <a:gd name="connsiteY509" fmla="*/ 383686 h 739467"/>
              <a:gd name="connsiteX510" fmla="*/ 173514 w 11503626"/>
              <a:gd name="connsiteY510" fmla="*/ 390397 h 739467"/>
              <a:gd name="connsiteX511" fmla="*/ 174953 w 11503626"/>
              <a:gd name="connsiteY511" fmla="*/ 384884 h 739467"/>
              <a:gd name="connsiteX512" fmla="*/ 174473 w 11503626"/>
              <a:gd name="connsiteY512" fmla="*/ 378893 h 739467"/>
              <a:gd name="connsiteX513" fmla="*/ 199397 w 11503626"/>
              <a:gd name="connsiteY513" fmla="*/ 372661 h 739467"/>
              <a:gd name="connsiteX514" fmla="*/ 198919 w 11503626"/>
              <a:gd name="connsiteY514" fmla="*/ 378653 h 739467"/>
              <a:gd name="connsiteX515" fmla="*/ 199397 w 11503626"/>
              <a:gd name="connsiteY515" fmla="*/ 385124 h 739467"/>
              <a:gd name="connsiteX516" fmla="*/ 200356 w 11503626"/>
              <a:gd name="connsiteY516" fmla="*/ 379851 h 739467"/>
              <a:gd name="connsiteX517" fmla="*/ 199397 w 11503626"/>
              <a:gd name="connsiteY517" fmla="*/ 372661 h 739467"/>
              <a:gd name="connsiteX518" fmla="*/ 188852 w 11503626"/>
              <a:gd name="connsiteY518" fmla="*/ 370265 h 739467"/>
              <a:gd name="connsiteX519" fmla="*/ 188133 w 11503626"/>
              <a:gd name="connsiteY519" fmla="*/ 375058 h 739467"/>
              <a:gd name="connsiteX520" fmla="*/ 187415 w 11503626"/>
              <a:gd name="connsiteY520" fmla="*/ 381768 h 739467"/>
              <a:gd name="connsiteX521" fmla="*/ 191249 w 11503626"/>
              <a:gd name="connsiteY521" fmla="*/ 381768 h 739467"/>
              <a:gd name="connsiteX522" fmla="*/ 191489 w 11503626"/>
              <a:gd name="connsiteY522" fmla="*/ 380331 h 739467"/>
              <a:gd name="connsiteX523" fmla="*/ 191249 w 11503626"/>
              <a:gd name="connsiteY523" fmla="*/ 377934 h 739467"/>
              <a:gd name="connsiteX524" fmla="*/ 189811 w 11503626"/>
              <a:gd name="connsiteY524" fmla="*/ 380331 h 739467"/>
              <a:gd name="connsiteX525" fmla="*/ 189092 w 11503626"/>
              <a:gd name="connsiteY525" fmla="*/ 375777 h 739467"/>
              <a:gd name="connsiteX526" fmla="*/ 188852 w 11503626"/>
              <a:gd name="connsiteY526" fmla="*/ 370265 h 739467"/>
              <a:gd name="connsiteX527" fmla="*/ 198919 w 11503626"/>
              <a:gd name="connsiteY527" fmla="*/ 365472 h 739467"/>
              <a:gd name="connsiteX528" fmla="*/ 196522 w 11503626"/>
              <a:gd name="connsiteY528" fmla="*/ 365951 h 739467"/>
              <a:gd name="connsiteX529" fmla="*/ 197480 w 11503626"/>
              <a:gd name="connsiteY529" fmla="*/ 367629 h 739467"/>
              <a:gd name="connsiteX530" fmla="*/ 198919 w 11503626"/>
              <a:gd name="connsiteY530" fmla="*/ 369306 h 739467"/>
              <a:gd name="connsiteX531" fmla="*/ 199397 w 11503626"/>
              <a:gd name="connsiteY531" fmla="*/ 367629 h 739467"/>
              <a:gd name="connsiteX532" fmla="*/ 198919 w 11503626"/>
              <a:gd name="connsiteY532" fmla="*/ 365472 h 739467"/>
              <a:gd name="connsiteX533" fmla="*/ 186935 w 11503626"/>
              <a:gd name="connsiteY533" fmla="*/ 363554 h 739467"/>
              <a:gd name="connsiteX534" fmla="*/ 185018 w 11503626"/>
              <a:gd name="connsiteY534" fmla="*/ 366431 h 739467"/>
              <a:gd name="connsiteX535" fmla="*/ 185977 w 11503626"/>
              <a:gd name="connsiteY535" fmla="*/ 370744 h 739467"/>
              <a:gd name="connsiteX536" fmla="*/ 186456 w 11503626"/>
              <a:gd name="connsiteY536" fmla="*/ 367389 h 739467"/>
              <a:gd name="connsiteX537" fmla="*/ 186935 w 11503626"/>
              <a:gd name="connsiteY537" fmla="*/ 363554 h 739467"/>
              <a:gd name="connsiteX538" fmla="*/ 298116 w 11503626"/>
              <a:gd name="connsiteY538" fmla="*/ 363453 h 739467"/>
              <a:gd name="connsiteX539" fmla="*/ 297899 w 11503626"/>
              <a:gd name="connsiteY539" fmla="*/ 367149 h 739467"/>
              <a:gd name="connsiteX540" fmla="*/ 298116 w 11503626"/>
              <a:gd name="connsiteY540" fmla="*/ 367976 h 739467"/>
              <a:gd name="connsiteX541" fmla="*/ 229116 w 11503626"/>
              <a:gd name="connsiteY541" fmla="*/ 363075 h 739467"/>
              <a:gd name="connsiteX542" fmla="*/ 228157 w 11503626"/>
              <a:gd name="connsiteY542" fmla="*/ 364753 h 739467"/>
              <a:gd name="connsiteX543" fmla="*/ 228636 w 11503626"/>
              <a:gd name="connsiteY543" fmla="*/ 367389 h 739467"/>
              <a:gd name="connsiteX544" fmla="*/ 229355 w 11503626"/>
              <a:gd name="connsiteY544" fmla="*/ 365711 h 739467"/>
              <a:gd name="connsiteX545" fmla="*/ 229116 w 11503626"/>
              <a:gd name="connsiteY545" fmla="*/ 363075 h 739467"/>
              <a:gd name="connsiteX546" fmla="*/ 180944 w 11503626"/>
              <a:gd name="connsiteY546" fmla="*/ 363075 h 739467"/>
              <a:gd name="connsiteX547" fmla="*/ 179266 w 11503626"/>
              <a:gd name="connsiteY547" fmla="*/ 363554 h 739467"/>
              <a:gd name="connsiteX548" fmla="*/ 179266 w 11503626"/>
              <a:gd name="connsiteY548" fmla="*/ 369306 h 739467"/>
              <a:gd name="connsiteX549" fmla="*/ 180704 w 11503626"/>
              <a:gd name="connsiteY549" fmla="*/ 366670 h 739467"/>
              <a:gd name="connsiteX550" fmla="*/ 182142 w 11503626"/>
              <a:gd name="connsiteY550" fmla="*/ 364513 h 739467"/>
              <a:gd name="connsiteX551" fmla="*/ 180944 w 11503626"/>
              <a:gd name="connsiteY551" fmla="*/ 363075 h 739467"/>
              <a:gd name="connsiteX552" fmla="*/ 191249 w 11503626"/>
              <a:gd name="connsiteY552" fmla="*/ 361158 h 739467"/>
              <a:gd name="connsiteX553" fmla="*/ 191249 w 11503626"/>
              <a:gd name="connsiteY553" fmla="*/ 366909 h 739467"/>
              <a:gd name="connsiteX554" fmla="*/ 190770 w 11503626"/>
              <a:gd name="connsiteY554" fmla="*/ 374099 h 739467"/>
              <a:gd name="connsiteX555" fmla="*/ 191968 w 11503626"/>
              <a:gd name="connsiteY555" fmla="*/ 368348 h 739467"/>
              <a:gd name="connsiteX556" fmla="*/ 193167 w 11503626"/>
              <a:gd name="connsiteY556" fmla="*/ 363075 h 739467"/>
              <a:gd name="connsiteX557" fmla="*/ 192208 w 11503626"/>
              <a:gd name="connsiteY557" fmla="*/ 361877 h 739467"/>
              <a:gd name="connsiteX558" fmla="*/ 191249 w 11503626"/>
              <a:gd name="connsiteY558" fmla="*/ 361158 h 739467"/>
              <a:gd name="connsiteX559" fmla="*/ 217612 w 11503626"/>
              <a:gd name="connsiteY559" fmla="*/ 359241 h 739467"/>
              <a:gd name="connsiteX560" fmla="*/ 215934 w 11503626"/>
              <a:gd name="connsiteY560" fmla="*/ 371943 h 739467"/>
              <a:gd name="connsiteX561" fmla="*/ 216174 w 11503626"/>
              <a:gd name="connsiteY561" fmla="*/ 385603 h 739467"/>
              <a:gd name="connsiteX562" fmla="*/ 215694 w 11503626"/>
              <a:gd name="connsiteY562" fmla="*/ 385843 h 739467"/>
              <a:gd name="connsiteX563" fmla="*/ 214736 w 11503626"/>
              <a:gd name="connsiteY563" fmla="*/ 386562 h 739467"/>
              <a:gd name="connsiteX564" fmla="*/ 215934 w 11503626"/>
              <a:gd name="connsiteY564" fmla="*/ 400942 h 739467"/>
              <a:gd name="connsiteX565" fmla="*/ 217612 w 11503626"/>
              <a:gd name="connsiteY565" fmla="*/ 415801 h 739467"/>
              <a:gd name="connsiteX566" fmla="*/ 217133 w 11503626"/>
              <a:gd name="connsiteY566" fmla="*/ 388719 h 739467"/>
              <a:gd name="connsiteX567" fmla="*/ 217612 w 11503626"/>
              <a:gd name="connsiteY567" fmla="*/ 359241 h 739467"/>
              <a:gd name="connsiteX568" fmla="*/ 274651 w 11503626"/>
              <a:gd name="connsiteY568" fmla="*/ 356364 h 739467"/>
              <a:gd name="connsiteX569" fmla="*/ 274172 w 11503626"/>
              <a:gd name="connsiteY569" fmla="*/ 360679 h 739467"/>
              <a:gd name="connsiteX570" fmla="*/ 275131 w 11503626"/>
              <a:gd name="connsiteY570" fmla="*/ 364513 h 739467"/>
              <a:gd name="connsiteX571" fmla="*/ 275131 w 11503626"/>
              <a:gd name="connsiteY571" fmla="*/ 361158 h 739467"/>
              <a:gd name="connsiteX572" fmla="*/ 274651 w 11503626"/>
              <a:gd name="connsiteY572" fmla="*/ 356364 h 739467"/>
              <a:gd name="connsiteX573" fmla="*/ 198439 w 11503626"/>
              <a:gd name="connsiteY573" fmla="*/ 355885 h 739467"/>
              <a:gd name="connsiteX574" fmla="*/ 197960 w 11503626"/>
              <a:gd name="connsiteY574" fmla="*/ 359001 h 739467"/>
              <a:gd name="connsiteX575" fmla="*/ 198439 w 11503626"/>
              <a:gd name="connsiteY575" fmla="*/ 363554 h 739467"/>
              <a:gd name="connsiteX576" fmla="*/ 198919 w 11503626"/>
              <a:gd name="connsiteY576" fmla="*/ 360679 h 739467"/>
              <a:gd name="connsiteX577" fmla="*/ 198439 w 11503626"/>
              <a:gd name="connsiteY577" fmla="*/ 355885 h 739467"/>
              <a:gd name="connsiteX578" fmla="*/ 282320 w 11503626"/>
              <a:gd name="connsiteY578" fmla="*/ 354927 h 739467"/>
              <a:gd name="connsiteX579" fmla="*/ 281122 w 11503626"/>
              <a:gd name="connsiteY579" fmla="*/ 357802 h 739467"/>
              <a:gd name="connsiteX580" fmla="*/ 281841 w 11503626"/>
              <a:gd name="connsiteY580" fmla="*/ 361158 h 739467"/>
              <a:gd name="connsiteX581" fmla="*/ 283518 w 11503626"/>
              <a:gd name="connsiteY581" fmla="*/ 359001 h 739467"/>
              <a:gd name="connsiteX582" fmla="*/ 282320 w 11503626"/>
              <a:gd name="connsiteY582" fmla="*/ 354927 h 739467"/>
              <a:gd name="connsiteX583" fmla="*/ 243975 w 11503626"/>
              <a:gd name="connsiteY583" fmla="*/ 349654 h 739467"/>
              <a:gd name="connsiteX584" fmla="*/ 245412 w 11503626"/>
              <a:gd name="connsiteY584" fmla="*/ 352290 h 739467"/>
              <a:gd name="connsiteX585" fmla="*/ 247809 w 11503626"/>
              <a:gd name="connsiteY585" fmla="*/ 353489 h 739467"/>
              <a:gd name="connsiteX586" fmla="*/ 243975 w 11503626"/>
              <a:gd name="connsiteY586" fmla="*/ 349654 h 739467"/>
              <a:gd name="connsiteX587" fmla="*/ 198439 w 11503626"/>
              <a:gd name="connsiteY587" fmla="*/ 348216 h 739467"/>
              <a:gd name="connsiteX588" fmla="*/ 196042 w 11503626"/>
              <a:gd name="connsiteY588" fmla="*/ 350612 h 739467"/>
              <a:gd name="connsiteX589" fmla="*/ 197241 w 11503626"/>
              <a:gd name="connsiteY589" fmla="*/ 350852 h 739467"/>
              <a:gd name="connsiteX590" fmla="*/ 198439 w 11503626"/>
              <a:gd name="connsiteY590" fmla="*/ 351092 h 739467"/>
              <a:gd name="connsiteX591" fmla="*/ 227678 w 11503626"/>
              <a:gd name="connsiteY591" fmla="*/ 337671 h 739467"/>
              <a:gd name="connsiteX592" fmla="*/ 228157 w 11503626"/>
              <a:gd name="connsiteY592" fmla="*/ 349414 h 739467"/>
              <a:gd name="connsiteX593" fmla="*/ 229116 w 11503626"/>
              <a:gd name="connsiteY593" fmla="*/ 359720 h 739467"/>
              <a:gd name="connsiteX594" fmla="*/ 229595 w 11503626"/>
              <a:gd name="connsiteY594" fmla="*/ 347257 h 739467"/>
              <a:gd name="connsiteX595" fmla="*/ 227678 w 11503626"/>
              <a:gd name="connsiteY595" fmla="*/ 337671 h 739467"/>
              <a:gd name="connsiteX596" fmla="*/ 243975 w 11503626"/>
              <a:gd name="connsiteY596" fmla="*/ 336233 h 739467"/>
              <a:gd name="connsiteX597" fmla="*/ 243495 w 11503626"/>
              <a:gd name="connsiteY597" fmla="*/ 336952 h 739467"/>
              <a:gd name="connsiteX598" fmla="*/ 243016 w 11503626"/>
              <a:gd name="connsiteY598" fmla="*/ 339588 h 739467"/>
              <a:gd name="connsiteX599" fmla="*/ 243255 w 11503626"/>
              <a:gd name="connsiteY599" fmla="*/ 342225 h 739467"/>
              <a:gd name="connsiteX600" fmla="*/ 244454 w 11503626"/>
              <a:gd name="connsiteY600" fmla="*/ 343423 h 739467"/>
              <a:gd name="connsiteX601" fmla="*/ 244454 w 11503626"/>
              <a:gd name="connsiteY601" fmla="*/ 340307 h 739467"/>
              <a:gd name="connsiteX602" fmla="*/ 243975 w 11503626"/>
              <a:gd name="connsiteY602" fmla="*/ 336233 h 739467"/>
              <a:gd name="connsiteX603" fmla="*/ 185497 w 11503626"/>
              <a:gd name="connsiteY603" fmla="*/ 335275 h 739467"/>
              <a:gd name="connsiteX604" fmla="*/ 184778 w 11503626"/>
              <a:gd name="connsiteY604" fmla="*/ 338630 h 739467"/>
              <a:gd name="connsiteX605" fmla="*/ 185018 w 11503626"/>
              <a:gd name="connsiteY605" fmla="*/ 342464 h 739467"/>
              <a:gd name="connsiteX606" fmla="*/ 185977 w 11503626"/>
              <a:gd name="connsiteY606" fmla="*/ 339109 h 739467"/>
              <a:gd name="connsiteX607" fmla="*/ 185497 w 11503626"/>
              <a:gd name="connsiteY607" fmla="*/ 335275 h 739467"/>
              <a:gd name="connsiteX608" fmla="*/ 295262 w 11503626"/>
              <a:gd name="connsiteY608" fmla="*/ 333836 h 739467"/>
              <a:gd name="connsiteX609" fmla="*/ 293585 w 11503626"/>
              <a:gd name="connsiteY609" fmla="*/ 341266 h 739467"/>
              <a:gd name="connsiteX610" fmla="*/ 295742 w 11503626"/>
              <a:gd name="connsiteY610" fmla="*/ 348695 h 739467"/>
              <a:gd name="connsiteX611" fmla="*/ 296460 w 11503626"/>
              <a:gd name="connsiteY611" fmla="*/ 341985 h 739467"/>
              <a:gd name="connsiteX612" fmla="*/ 295262 w 11503626"/>
              <a:gd name="connsiteY612" fmla="*/ 333836 h 739467"/>
              <a:gd name="connsiteX613" fmla="*/ 220008 w 11503626"/>
              <a:gd name="connsiteY613" fmla="*/ 333836 h 739467"/>
              <a:gd name="connsiteX614" fmla="*/ 218810 w 11503626"/>
              <a:gd name="connsiteY614" fmla="*/ 336952 h 739467"/>
              <a:gd name="connsiteX615" fmla="*/ 218091 w 11503626"/>
              <a:gd name="connsiteY615" fmla="*/ 341026 h 739467"/>
              <a:gd name="connsiteX616" fmla="*/ 218091 w 11503626"/>
              <a:gd name="connsiteY616" fmla="*/ 338630 h 739467"/>
              <a:gd name="connsiteX617" fmla="*/ 217133 w 11503626"/>
              <a:gd name="connsiteY617" fmla="*/ 336233 h 739467"/>
              <a:gd name="connsiteX618" fmla="*/ 217133 w 11503626"/>
              <a:gd name="connsiteY618" fmla="*/ 341505 h 739467"/>
              <a:gd name="connsiteX619" fmla="*/ 215694 w 11503626"/>
              <a:gd name="connsiteY619" fmla="*/ 340068 h 739467"/>
              <a:gd name="connsiteX620" fmla="*/ 215694 w 11503626"/>
              <a:gd name="connsiteY620" fmla="*/ 347497 h 739467"/>
              <a:gd name="connsiteX621" fmla="*/ 216174 w 11503626"/>
              <a:gd name="connsiteY621" fmla="*/ 355885 h 739467"/>
              <a:gd name="connsiteX622" fmla="*/ 216893 w 11503626"/>
              <a:gd name="connsiteY622" fmla="*/ 351811 h 739467"/>
              <a:gd name="connsiteX623" fmla="*/ 216174 w 11503626"/>
              <a:gd name="connsiteY623" fmla="*/ 347257 h 739467"/>
              <a:gd name="connsiteX624" fmla="*/ 218091 w 11503626"/>
              <a:gd name="connsiteY624" fmla="*/ 347257 h 739467"/>
              <a:gd name="connsiteX625" fmla="*/ 219529 w 11503626"/>
              <a:gd name="connsiteY625" fmla="*/ 348695 h 739467"/>
              <a:gd name="connsiteX626" fmla="*/ 219529 w 11503626"/>
              <a:gd name="connsiteY626" fmla="*/ 359720 h 739467"/>
              <a:gd name="connsiteX627" fmla="*/ 219050 w 11503626"/>
              <a:gd name="connsiteY627" fmla="*/ 370744 h 739467"/>
              <a:gd name="connsiteX628" fmla="*/ 220488 w 11503626"/>
              <a:gd name="connsiteY628" fmla="*/ 370026 h 739467"/>
              <a:gd name="connsiteX629" fmla="*/ 220488 w 11503626"/>
              <a:gd name="connsiteY629" fmla="*/ 367149 h 739467"/>
              <a:gd name="connsiteX630" fmla="*/ 220967 w 11503626"/>
              <a:gd name="connsiteY630" fmla="*/ 364274 h 739467"/>
              <a:gd name="connsiteX631" fmla="*/ 223364 w 11503626"/>
              <a:gd name="connsiteY631" fmla="*/ 363554 h 739467"/>
              <a:gd name="connsiteX632" fmla="*/ 221207 w 11503626"/>
              <a:gd name="connsiteY632" fmla="*/ 357563 h 739467"/>
              <a:gd name="connsiteX633" fmla="*/ 221446 w 11503626"/>
              <a:gd name="connsiteY633" fmla="*/ 348695 h 739467"/>
              <a:gd name="connsiteX634" fmla="*/ 222166 w 11503626"/>
              <a:gd name="connsiteY634" fmla="*/ 353489 h 739467"/>
              <a:gd name="connsiteX635" fmla="*/ 223843 w 11503626"/>
              <a:gd name="connsiteY635" fmla="*/ 357323 h 739467"/>
              <a:gd name="connsiteX636" fmla="*/ 223124 w 11503626"/>
              <a:gd name="connsiteY636" fmla="*/ 347257 h 739467"/>
              <a:gd name="connsiteX637" fmla="*/ 224323 w 11503626"/>
              <a:gd name="connsiteY637" fmla="*/ 336712 h 739467"/>
              <a:gd name="connsiteX638" fmla="*/ 221686 w 11503626"/>
              <a:gd name="connsiteY638" fmla="*/ 340547 h 739467"/>
              <a:gd name="connsiteX639" fmla="*/ 221926 w 11503626"/>
              <a:gd name="connsiteY639" fmla="*/ 347257 h 739467"/>
              <a:gd name="connsiteX640" fmla="*/ 220728 w 11503626"/>
              <a:gd name="connsiteY640" fmla="*/ 345100 h 739467"/>
              <a:gd name="connsiteX641" fmla="*/ 220488 w 11503626"/>
              <a:gd name="connsiteY641" fmla="*/ 341266 h 739467"/>
              <a:gd name="connsiteX642" fmla="*/ 220488 w 11503626"/>
              <a:gd name="connsiteY642" fmla="*/ 336952 h 739467"/>
              <a:gd name="connsiteX643" fmla="*/ 220008 w 11503626"/>
              <a:gd name="connsiteY643" fmla="*/ 333836 h 739467"/>
              <a:gd name="connsiteX644" fmla="*/ 278006 w 11503626"/>
              <a:gd name="connsiteY644" fmla="*/ 332878 h 739467"/>
              <a:gd name="connsiteX645" fmla="*/ 278726 w 11503626"/>
              <a:gd name="connsiteY645" fmla="*/ 342943 h 739467"/>
              <a:gd name="connsiteX646" fmla="*/ 280883 w 11503626"/>
              <a:gd name="connsiteY646" fmla="*/ 352530 h 739467"/>
              <a:gd name="connsiteX647" fmla="*/ 281362 w 11503626"/>
              <a:gd name="connsiteY647" fmla="*/ 348216 h 739467"/>
              <a:gd name="connsiteX648" fmla="*/ 281122 w 11503626"/>
              <a:gd name="connsiteY648" fmla="*/ 342225 h 739467"/>
              <a:gd name="connsiteX649" fmla="*/ 280643 w 11503626"/>
              <a:gd name="connsiteY649" fmla="*/ 336712 h 739467"/>
              <a:gd name="connsiteX650" fmla="*/ 280403 w 11503626"/>
              <a:gd name="connsiteY650" fmla="*/ 333836 h 739467"/>
              <a:gd name="connsiteX651" fmla="*/ 279445 w 11503626"/>
              <a:gd name="connsiteY651" fmla="*/ 333118 h 739467"/>
              <a:gd name="connsiteX652" fmla="*/ 278006 w 11503626"/>
              <a:gd name="connsiteY652" fmla="*/ 332878 h 739467"/>
              <a:gd name="connsiteX653" fmla="*/ 294783 w 11503626"/>
              <a:gd name="connsiteY653" fmla="*/ 327605 h 739467"/>
              <a:gd name="connsiteX654" fmla="*/ 293345 w 11503626"/>
              <a:gd name="connsiteY654" fmla="*/ 329523 h 739467"/>
              <a:gd name="connsiteX655" fmla="*/ 294304 w 11503626"/>
              <a:gd name="connsiteY655" fmla="*/ 332878 h 739467"/>
              <a:gd name="connsiteX656" fmla="*/ 294783 w 11503626"/>
              <a:gd name="connsiteY656" fmla="*/ 330721 h 739467"/>
              <a:gd name="connsiteX657" fmla="*/ 294783 w 11503626"/>
              <a:gd name="connsiteY657" fmla="*/ 327605 h 739467"/>
              <a:gd name="connsiteX658" fmla="*/ 200836 w 11503626"/>
              <a:gd name="connsiteY658" fmla="*/ 320416 h 739467"/>
              <a:gd name="connsiteX659" fmla="*/ 199877 w 11503626"/>
              <a:gd name="connsiteY659" fmla="*/ 322812 h 739467"/>
              <a:gd name="connsiteX660" fmla="*/ 200836 w 11503626"/>
              <a:gd name="connsiteY660" fmla="*/ 326646 h 739467"/>
              <a:gd name="connsiteX661" fmla="*/ 201554 w 11503626"/>
              <a:gd name="connsiteY661" fmla="*/ 323771 h 739467"/>
              <a:gd name="connsiteX662" fmla="*/ 200836 w 11503626"/>
              <a:gd name="connsiteY662" fmla="*/ 320416 h 739467"/>
              <a:gd name="connsiteX663" fmla="*/ 284238 w 11503626"/>
              <a:gd name="connsiteY663" fmla="*/ 307953 h 739467"/>
              <a:gd name="connsiteX664" fmla="*/ 285196 w 11503626"/>
              <a:gd name="connsiteY664" fmla="*/ 313226 h 739467"/>
              <a:gd name="connsiteX665" fmla="*/ 285676 w 11503626"/>
              <a:gd name="connsiteY665" fmla="*/ 309870 h 739467"/>
              <a:gd name="connsiteX666" fmla="*/ 284238 w 11503626"/>
              <a:gd name="connsiteY666" fmla="*/ 307953 h 739467"/>
              <a:gd name="connsiteX667" fmla="*/ 254041 w 11503626"/>
              <a:gd name="connsiteY667" fmla="*/ 307953 h 739467"/>
              <a:gd name="connsiteX668" fmla="*/ 256437 w 11503626"/>
              <a:gd name="connsiteY668" fmla="*/ 320176 h 739467"/>
              <a:gd name="connsiteX669" fmla="*/ 256916 w 11503626"/>
              <a:gd name="connsiteY669" fmla="*/ 332398 h 739467"/>
              <a:gd name="connsiteX670" fmla="*/ 254041 w 11503626"/>
              <a:gd name="connsiteY670" fmla="*/ 318978 h 739467"/>
              <a:gd name="connsiteX671" fmla="*/ 254041 w 11503626"/>
              <a:gd name="connsiteY671" fmla="*/ 307953 h 739467"/>
              <a:gd name="connsiteX672" fmla="*/ 210422 w 11503626"/>
              <a:gd name="connsiteY672" fmla="*/ 304119 h 739467"/>
              <a:gd name="connsiteX673" fmla="*/ 210662 w 11503626"/>
              <a:gd name="connsiteY673" fmla="*/ 307953 h 739467"/>
              <a:gd name="connsiteX674" fmla="*/ 212339 w 11503626"/>
              <a:gd name="connsiteY674" fmla="*/ 310589 h 739467"/>
              <a:gd name="connsiteX675" fmla="*/ 213777 w 11503626"/>
              <a:gd name="connsiteY675" fmla="*/ 313465 h 739467"/>
              <a:gd name="connsiteX676" fmla="*/ 213777 w 11503626"/>
              <a:gd name="connsiteY676" fmla="*/ 318019 h 739467"/>
              <a:gd name="connsiteX677" fmla="*/ 209943 w 11503626"/>
              <a:gd name="connsiteY677" fmla="*/ 311548 h 739467"/>
              <a:gd name="connsiteX678" fmla="*/ 210422 w 11503626"/>
              <a:gd name="connsiteY678" fmla="*/ 304119 h 739467"/>
              <a:gd name="connsiteX679" fmla="*/ 263148 w 11503626"/>
              <a:gd name="connsiteY679" fmla="*/ 303160 h 739467"/>
              <a:gd name="connsiteX680" fmla="*/ 261470 w 11503626"/>
              <a:gd name="connsiteY680" fmla="*/ 305077 h 739467"/>
              <a:gd name="connsiteX681" fmla="*/ 260751 w 11503626"/>
              <a:gd name="connsiteY681" fmla="*/ 308912 h 739467"/>
              <a:gd name="connsiteX682" fmla="*/ 263148 w 11503626"/>
              <a:gd name="connsiteY682" fmla="*/ 315143 h 739467"/>
              <a:gd name="connsiteX683" fmla="*/ 265544 w 11503626"/>
              <a:gd name="connsiteY683" fmla="*/ 322812 h 739467"/>
              <a:gd name="connsiteX684" fmla="*/ 264586 w 11503626"/>
              <a:gd name="connsiteY684" fmla="*/ 314664 h 739467"/>
              <a:gd name="connsiteX685" fmla="*/ 263148 w 11503626"/>
              <a:gd name="connsiteY685" fmla="*/ 303160 h 739467"/>
              <a:gd name="connsiteX686" fmla="*/ 252123 w 11503626"/>
              <a:gd name="connsiteY686" fmla="*/ 299804 h 739467"/>
              <a:gd name="connsiteX687" fmla="*/ 252123 w 11503626"/>
              <a:gd name="connsiteY687" fmla="*/ 306994 h 739467"/>
              <a:gd name="connsiteX688" fmla="*/ 251884 w 11503626"/>
              <a:gd name="connsiteY688" fmla="*/ 302680 h 739467"/>
              <a:gd name="connsiteX689" fmla="*/ 252123 w 11503626"/>
              <a:gd name="connsiteY689" fmla="*/ 299804 h 739467"/>
              <a:gd name="connsiteX690" fmla="*/ 225281 w 11503626"/>
              <a:gd name="connsiteY690" fmla="*/ 293573 h 739467"/>
              <a:gd name="connsiteX691" fmla="*/ 224562 w 11503626"/>
              <a:gd name="connsiteY691" fmla="*/ 297408 h 739467"/>
              <a:gd name="connsiteX692" fmla="*/ 225281 w 11503626"/>
              <a:gd name="connsiteY692" fmla="*/ 302201 h 739467"/>
              <a:gd name="connsiteX693" fmla="*/ 225281 w 11503626"/>
              <a:gd name="connsiteY693" fmla="*/ 293573 h 739467"/>
              <a:gd name="connsiteX694" fmla="*/ 218091 w 11503626"/>
              <a:gd name="connsiteY694" fmla="*/ 286863 h 739467"/>
              <a:gd name="connsiteX695" fmla="*/ 217612 w 11503626"/>
              <a:gd name="connsiteY695" fmla="*/ 302201 h 739467"/>
              <a:gd name="connsiteX696" fmla="*/ 220008 w 11503626"/>
              <a:gd name="connsiteY696" fmla="*/ 319936 h 739467"/>
              <a:gd name="connsiteX697" fmla="*/ 222645 w 11503626"/>
              <a:gd name="connsiteY697" fmla="*/ 310829 h 739467"/>
              <a:gd name="connsiteX698" fmla="*/ 221926 w 11503626"/>
              <a:gd name="connsiteY698" fmla="*/ 299325 h 739467"/>
              <a:gd name="connsiteX699" fmla="*/ 222885 w 11503626"/>
              <a:gd name="connsiteY699" fmla="*/ 293573 h 739467"/>
              <a:gd name="connsiteX700" fmla="*/ 220967 w 11503626"/>
              <a:gd name="connsiteY700" fmla="*/ 288300 h 739467"/>
              <a:gd name="connsiteX701" fmla="*/ 221207 w 11503626"/>
              <a:gd name="connsiteY701" fmla="*/ 293094 h 739467"/>
              <a:gd name="connsiteX702" fmla="*/ 221926 w 11503626"/>
              <a:gd name="connsiteY702" fmla="*/ 297887 h 739467"/>
              <a:gd name="connsiteX703" fmla="*/ 219290 w 11503626"/>
              <a:gd name="connsiteY703" fmla="*/ 293334 h 739467"/>
              <a:gd name="connsiteX704" fmla="*/ 218091 w 11503626"/>
              <a:gd name="connsiteY704" fmla="*/ 286863 h 739467"/>
              <a:gd name="connsiteX705" fmla="*/ 219529 w 11503626"/>
              <a:gd name="connsiteY705" fmla="*/ 280632 h 739467"/>
              <a:gd name="connsiteX706" fmla="*/ 219050 w 11503626"/>
              <a:gd name="connsiteY706" fmla="*/ 283747 h 739467"/>
              <a:gd name="connsiteX707" fmla="*/ 220008 w 11503626"/>
              <a:gd name="connsiteY707" fmla="*/ 285904 h 739467"/>
              <a:gd name="connsiteX708" fmla="*/ 220248 w 11503626"/>
              <a:gd name="connsiteY708" fmla="*/ 283508 h 739467"/>
              <a:gd name="connsiteX709" fmla="*/ 219529 w 11503626"/>
              <a:gd name="connsiteY709" fmla="*/ 280632 h 739467"/>
              <a:gd name="connsiteX710" fmla="*/ 234868 w 11503626"/>
              <a:gd name="connsiteY710" fmla="*/ 271045 h 739467"/>
              <a:gd name="connsiteX711" fmla="*/ 234868 w 11503626"/>
              <a:gd name="connsiteY711" fmla="*/ 278235 h 739467"/>
              <a:gd name="connsiteX712" fmla="*/ 233909 w 11503626"/>
              <a:gd name="connsiteY712" fmla="*/ 274400 h 739467"/>
              <a:gd name="connsiteX713" fmla="*/ 234868 w 11503626"/>
              <a:gd name="connsiteY713" fmla="*/ 271045 h 739467"/>
              <a:gd name="connsiteX714" fmla="*/ 282320 w 11503626"/>
              <a:gd name="connsiteY714" fmla="*/ 255227 h 739467"/>
              <a:gd name="connsiteX715" fmla="*/ 282081 w 11503626"/>
              <a:gd name="connsiteY715" fmla="*/ 257144 h 739467"/>
              <a:gd name="connsiteX716" fmla="*/ 282800 w 11503626"/>
              <a:gd name="connsiteY716" fmla="*/ 259062 h 739467"/>
              <a:gd name="connsiteX717" fmla="*/ 283998 w 11503626"/>
              <a:gd name="connsiteY717" fmla="*/ 256666 h 739467"/>
              <a:gd name="connsiteX718" fmla="*/ 282320 w 11503626"/>
              <a:gd name="connsiteY718" fmla="*/ 255227 h 739467"/>
              <a:gd name="connsiteX719" fmla="*/ 289510 w 11503626"/>
              <a:gd name="connsiteY719" fmla="*/ 251872 h 739467"/>
              <a:gd name="connsiteX720" fmla="*/ 290948 w 11503626"/>
              <a:gd name="connsiteY720" fmla="*/ 255467 h 739467"/>
              <a:gd name="connsiteX721" fmla="*/ 291428 w 11503626"/>
              <a:gd name="connsiteY721" fmla="*/ 260021 h 739467"/>
              <a:gd name="connsiteX722" fmla="*/ 292147 w 11503626"/>
              <a:gd name="connsiteY722" fmla="*/ 255707 h 739467"/>
              <a:gd name="connsiteX723" fmla="*/ 289510 w 11503626"/>
              <a:gd name="connsiteY723" fmla="*/ 251872 h 739467"/>
              <a:gd name="connsiteX724" fmla="*/ 295742 w 11503626"/>
              <a:gd name="connsiteY724" fmla="*/ 249476 h 739467"/>
              <a:gd name="connsiteX725" fmla="*/ 297899 w 11503626"/>
              <a:gd name="connsiteY725" fmla="*/ 260500 h 739467"/>
              <a:gd name="connsiteX726" fmla="*/ 298116 w 11503626"/>
              <a:gd name="connsiteY726" fmla="*/ 261138 h 739467"/>
              <a:gd name="connsiteX727" fmla="*/ 298116 w 11503626"/>
              <a:gd name="connsiteY727" fmla="*/ 255857 h 739467"/>
              <a:gd name="connsiteX728" fmla="*/ 268899 w 11503626"/>
              <a:gd name="connsiteY728" fmla="*/ 243244 h 739467"/>
              <a:gd name="connsiteX729" fmla="*/ 270816 w 11503626"/>
              <a:gd name="connsiteY729" fmla="*/ 244922 h 739467"/>
              <a:gd name="connsiteX730" fmla="*/ 273213 w 11503626"/>
              <a:gd name="connsiteY730" fmla="*/ 245641 h 739467"/>
              <a:gd name="connsiteX731" fmla="*/ 273693 w 11503626"/>
              <a:gd name="connsiteY731" fmla="*/ 250914 h 739467"/>
              <a:gd name="connsiteX732" fmla="*/ 274651 w 11503626"/>
              <a:gd name="connsiteY732" fmla="*/ 256186 h 739467"/>
              <a:gd name="connsiteX733" fmla="*/ 272255 w 11503626"/>
              <a:gd name="connsiteY733" fmla="*/ 257144 h 739467"/>
              <a:gd name="connsiteX734" fmla="*/ 276089 w 11503626"/>
              <a:gd name="connsiteY734" fmla="*/ 262417 h 739467"/>
              <a:gd name="connsiteX735" fmla="*/ 278965 w 11503626"/>
              <a:gd name="connsiteY735" fmla="*/ 270806 h 739467"/>
              <a:gd name="connsiteX736" fmla="*/ 279924 w 11503626"/>
              <a:gd name="connsiteY736" fmla="*/ 281111 h 739467"/>
              <a:gd name="connsiteX737" fmla="*/ 278246 w 11503626"/>
              <a:gd name="connsiteY737" fmla="*/ 283747 h 739467"/>
              <a:gd name="connsiteX738" fmla="*/ 278486 w 11503626"/>
              <a:gd name="connsiteY738" fmla="*/ 289260 h 739467"/>
              <a:gd name="connsiteX739" fmla="*/ 279684 w 11503626"/>
              <a:gd name="connsiteY739" fmla="*/ 288300 h 739467"/>
              <a:gd name="connsiteX740" fmla="*/ 280883 w 11503626"/>
              <a:gd name="connsiteY740" fmla="*/ 287342 h 739467"/>
              <a:gd name="connsiteX741" fmla="*/ 281841 w 11503626"/>
              <a:gd name="connsiteY741" fmla="*/ 293334 h 739467"/>
              <a:gd name="connsiteX742" fmla="*/ 282800 w 11503626"/>
              <a:gd name="connsiteY742" fmla="*/ 299325 h 739467"/>
              <a:gd name="connsiteX743" fmla="*/ 280883 w 11503626"/>
              <a:gd name="connsiteY743" fmla="*/ 298367 h 739467"/>
              <a:gd name="connsiteX744" fmla="*/ 280403 w 11503626"/>
              <a:gd name="connsiteY744" fmla="*/ 299804 h 739467"/>
              <a:gd name="connsiteX745" fmla="*/ 278726 w 11503626"/>
              <a:gd name="connsiteY745" fmla="*/ 292615 h 739467"/>
              <a:gd name="connsiteX746" fmla="*/ 275131 w 11503626"/>
              <a:gd name="connsiteY746" fmla="*/ 288300 h 739467"/>
              <a:gd name="connsiteX747" fmla="*/ 271296 w 11503626"/>
              <a:gd name="connsiteY747" fmla="*/ 272723 h 739467"/>
              <a:gd name="connsiteX748" fmla="*/ 270338 w 11503626"/>
              <a:gd name="connsiteY748" fmla="*/ 253310 h 739467"/>
              <a:gd name="connsiteX749" fmla="*/ 268899 w 11503626"/>
              <a:gd name="connsiteY749" fmla="*/ 249236 h 739467"/>
              <a:gd name="connsiteX750" fmla="*/ 268899 w 11503626"/>
              <a:gd name="connsiteY750" fmla="*/ 243244 h 739467"/>
              <a:gd name="connsiteX751" fmla="*/ 61353 w 11503626"/>
              <a:gd name="connsiteY751" fmla="*/ 238930 h 739467"/>
              <a:gd name="connsiteX752" fmla="*/ 60394 w 11503626"/>
              <a:gd name="connsiteY752" fmla="*/ 244203 h 739467"/>
              <a:gd name="connsiteX753" fmla="*/ 61353 w 11503626"/>
              <a:gd name="connsiteY753" fmla="*/ 242286 h 739467"/>
              <a:gd name="connsiteX754" fmla="*/ 61353 w 11503626"/>
              <a:gd name="connsiteY754" fmla="*/ 238930 h 739467"/>
              <a:gd name="connsiteX755" fmla="*/ 234868 w 11503626"/>
              <a:gd name="connsiteY755" fmla="*/ 237972 h 739467"/>
              <a:gd name="connsiteX756" fmla="*/ 234868 w 11503626"/>
              <a:gd name="connsiteY756" fmla="*/ 241807 h 739467"/>
              <a:gd name="connsiteX757" fmla="*/ 236305 w 11503626"/>
              <a:gd name="connsiteY757" fmla="*/ 243244 h 739467"/>
              <a:gd name="connsiteX758" fmla="*/ 236545 w 11503626"/>
              <a:gd name="connsiteY758" fmla="*/ 239650 h 739467"/>
              <a:gd name="connsiteX759" fmla="*/ 234868 w 11503626"/>
              <a:gd name="connsiteY759" fmla="*/ 237972 h 739467"/>
              <a:gd name="connsiteX760" fmla="*/ 122227 w 11503626"/>
              <a:gd name="connsiteY760" fmla="*/ 237972 h 739467"/>
              <a:gd name="connsiteX761" fmla="*/ 122227 w 11503626"/>
              <a:gd name="connsiteY761" fmla="*/ 239650 h 739467"/>
              <a:gd name="connsiteX762" fmla="*/ 122706 w 11503626"/>
              <a:gd name="connsiteY762" fmla="*/ 242765 h 739467"/>
              <a:gd name="connsiteX763" fmla="*/ 124623 w 11503626"/>
              <a:gd name="connsiteY763" fmla="*/ 241327 h 739467"/>
              <a:gd name="connsiteX764" fmla="*/ 124623 w 11503626"/>
              <a:gd name="connsiteY764" fmla="*/ 237972 h 739467"/>
              <a:gd name="connsiteX765" fmla="*/ 123185 w 11503626"/>
              <a:gd name="connsiteY765" fmla="*/ 238451 h 739467"/>
              <a:gd name="connsiteX766" fmla="*/ 122227 w 11503626"/>
              <a:gd name="connsiteY766" fmla="*/ 237972 h 739467"/>
              <a:gd name="connsiteX767" fmla="*/ 35230 w 11503626"/>
              <a:gd name="connsiteY767" fmla="*/ 234617 h 739467"/>
              <a:gd name="connsiteX768" fmla="*/ 33073 w 11503626"/>
              <a:gd name="connsiteY768" fmla="*/ 235575 h 739467"/>
              <a:gd name="connsiteX769" fmla="*/ 34271 w 11503626"/>
              <a:gd name="connsiteY769" fmla="*/ 237492 h 739467"/>
              <a:gd name="connsiteX770" fmla="*/ 35949 w 11503626"/>
              <a:gd name="connsiteY770" fmla="*/ 237013 h 739467"/>
              <a:gd name="connsiteX771" fmla="*/ 35230 w 11503626"/>
              <a:gd name="connsiteY771" fmla="*/ 234617 h 739467"/>
              <a:gd name="connsiteX772" fmla="*/ 166325 w 11503626"/>
              <a:gd name="connsiteY772" fmla="*/ 231740 h 739467"/>
              <a:gd name="connsiteX773" fmla="*/ 164168 w 11503626"/>
              <a:gd name="connsiteY773" fmla="*/ 235575 h 739467"/>
              <a:gd name="connsiteX774" fmla="*/ 163209 w 11503626"/>
              <a:gd name="connsiteY774" fmla="*/ 241567 h 739467"/>
              <a:gd name="connsiteX775" fmla="*/ 162969 w 11503626"/>
              <a:gd name="connsiteY775" fmla="*/ 247798 h 739467"/>
              <a:gd name="connsiteX776" fmla="*/ 162490 w 11503626"/>
              <a:gd name="connsiteY776" fmla="*/ 252352 h 739467"/>
              <a:gd name="connsiteX777" fmla="*/ 165126 w 11503626"/>
              <a:gd name="connsiteY777" fmla="*/ 242525 h 739467"/>
              <a:gd name="connsiteX778" fmla="*/ 166325 w 11503626"/>
              <a:gd name="connsiteY778" fmla="*/ 231740 h 739467"/>
              <a:gd name="connsiteX779" fmla="*/ 240620 w 11503626"/>
              <a:gd name="connsiteY779" fmla="*/ 229344 h 739467"/>
              <a:gd name="connsiteX780" fmla="*/ 243495 w 11503626"/>
              <a:gd name="connsiteY780" fmla="*/ 229344 h 739467"/>
              <a:gd name="connsiteX781" fmla="*/ 243495 w 11503626"/>
              <a:gd name="connsiteY781" fmla="*/ 237013 h 739467"/>
              <a:gd name="connsiteX782" fmla="*/ 241818 w 11503626"/>
              <a:gd name="connsiteY782" fmla="*/ 233898 h 739467"/>
              <a:gd name="connsiteX783" fmla="*/ 240620 w 11503626"/>
              <a:gd name="connsiteY783" fmla="*/ 229344 h 739467"/>
              <a:gd name="connsiteX784" fmla="*/ 110244 w 11503626"/>
              <a:gd name="connsiteY784" fmla="*/ 228385 h 739467"/>
              <a:gd name="connsiteX785" fmla="*/ 106649 w 11503626"/>
              <a:gd name="connsiteY785" fmla="*/ 235335 h 739467"/>
              <a:gd name="connsiteX786" fmla="*/ 106409 w 11503626"/>
              <a:gd name="connsiteY786" fmla="*/ 244203 h 739467"/>
              <a:gd name="connsiteX787" fmla="*/ 110483 w 11503626"/>
              <a:gd name="connsiteY787" fmla="*/ 237492 h 739467"/>
              <a:gd name="connsiteX788" fmla="*/ 110244 w 11503626"/>
              <a:gd name="connsiteY788" fmla="*/ 228385 h 739467"/>
              <a:gd name="connsiteX789" fmla="*/ 59915 w 11503626"/>
              <a:gd name="connsiteY789" fmla="*/ 227906 h 739467"/>
              <a:gd name="connsiteX790" fmla="*/ 57039 w 11503626"/>
              <a:gd name="connsiteY790" fmla="*/ 228385 h 739467"/>
              <a:gd name="connsiteX791" fmla="*/ 55841 w 11503626"/>
              <a:gd name="connsiteY791" fmla="*/ 233418 h 739467"/>
              <a:gd name="connsiteX792" fmla="*/ 57519 w 11503626"/>
              <a:gd name="connsiteY792" fmla="*/ 237013 h 739467"/>
              <a:gd name="connsiteX793" fmla="*/ 60874 w 11503626"/>
              <a:gd name="connsiteY793" fmla="*/ 233658 h 739467"/>
              <a:gd name="connsiteX794" fmla="*/ 59915 w 11503626"/>
              <a:gd name="connsiteY794" fmla="*/ 227906 h 739467"/>
              <a:gd name="connsiteX795" fmla="*/ 28759 w 11503626"/>
              <a:gd name="connsiteY795" fmla="*/ 225988 h 739467"/>
              <a:gd name="connsiteX796" fmla="*/ 25164 w 11503626"/>
              <a:gd name="connsiteY796" fmla="*/ 235575 h 739467"/>
              <a:gd name="connsiteX797" fmla="*/ 22528 w 11503626"/>
              <a:gd name="connsiteY797" fmla="*/ 246600 h 739467"/>
              <a:gd name="connsiteX798" fmla="*/ 24685 w 11503626"/>
              <a:gd name="connsiteY798" fmla="*/ 243484 h 739467"/>
              <a:gd name="connsiteX799" fmla="*/ 27321 w 11503626"/>
              <a:gd name="connsiteY799" fmla="*/ 240848 h 739467"/>
              <a:gd name="connsiteX800" fmla="*/ 26123 w 11503626"/>
              <a:gd name="connsiteY800" fmla="*/ 237253 h 739467"/>
              <a:gd name="connsiteX801" fmla="*/ 27082 w 11503626"/>
              <a:gd name="connsiteY801" fmla="*/ 233898 h 739467"/>
              <a:gd name="connsiteX802" fmla="*/ 28280 w 11503626"/>
              <a:gd name="connsiteY802" fmla="*/ 230303 h 739467"/>
              <a:gd name="connsiteX803" fmla="*/ 28759 w 11503626"/>
              <a:gd name="connsiteY803" fmla="*/ 225988 h 739467"/>
              <a:gd name="connsiteX804" fmla="*/ 290469 w 11503626"/>
              <a:gd name="connsiteY804" fmla="*/ 224551 h 739467"/>
              <a:gd name="connsiteX805" fmla="*/ 290229 w 11503626"/>
              <a:gd name="connsiteY805" fmla="*/ 226948 h 739467"/>
              <a:gd name="connsiteX806" fmla="*/ 291428 w 11503626"/>
              <a:gd name="connsiteY806" fmla="*/ 229344 h 739467"/>
              <a:gd name="connsiteX807" fmla="*/ 291667 w 11503626"/>
              <a:gd name="connsiteY807" fmla="*/ 226948 h 739467"/>
              <a:gd name="connsiteX808" fmla="*/ 290469 w 11503626"/>
              <a:gd name="connsiteY808" fmla="*/ 224551 h 739467"/>
              <a:gd name="connsiteX809" fmla="*/ 79088 w 11503626"/>
              <a:gd name="connsiteY809" fmla="*/ 223593 h 739467"/>
              <a:gd name="connsiteX810" fmla="*/ 75013 w 11503626"/>
              <a:gd name="connsiteY810" fmla="*/ 235096 h 739467"/>
              <a:gd name="connsiteX811" fmla="*/ 73336 w 11503626"/>
              <a:gd name="connsiteY811" fmla="*/ 247558 h 739467"/>
              <a:gd name="connsiteX812" fmla="*/ 76931 w 11503626"/>
              <a:gd name="connsiteY812" fmla="*/ 236534 h 739467"/>
              <a:gd name="connsiteX813" fmla="*/ 80047 w 11503626"/>
              <a:gd name="connsiteY813" fmla="*/ 225510 h 739467"/>
              <a:gd name="connsiteX814" fmla="*/ 79088 w 11503626"/>
              <a:gd name="connsiteY814" fmla="*/ 223593 h 739467"/>
              <a:gd name="connsiteX815" fmla="*/ 150986 w 11503626"/>
              <a:gd name="connsiteY815" fmla="*/ 222633 h 739467"/>
              <a:gd name="connsiteX816" fmla="*/ 149069 w 11503626"/>
              <a:gd name="connsiteY816" fmla="*/ 232939 h 739467"/>
              <a:gd name="connsiteX817" fmla="*/ 149069 w 11503626"/>
              <a:gd name="connsiteY817" fmla="*/ 242765 h 739467"/>
              <a:gd name="connsiteX818" fmla="*/ 150986 w 11503626"/>
              <a:gd name="connsiteY818" fmla="*/ 232460 h 739467"/>
              <a:gd name="connsiteX819" fmla="*/ 150986 w 11503626"/>
              <a:gd name="connsiteY819" fmla="*/ 222633 h 739467"/>
              <a:gd name="connsiteX820" fmla="*/ 34990 w 11503626"/>
              <a:gd name="connsiteY820" fmla="*/ 221196 h 739467"/>
              <a:gd name="connsiteX821" fmla="*/ 34511 w 11503626"/>
              <a:gd name="connsiteY821" fmla="*/ 223353 h 739467"/>
              <a:gd name="connsiteX822" fmla="*/ 34032 w 11503626"/>
              <a:gd name="connsiteY822" fmla="*/ 225988 h 739467"/>
              <a:gd name="connsiteX823" fmla="*/ 36668 w 11503626"/>
              <a:gd name="connsiteY823" fmla="*/ 223832 h 739467"/>
              <a:gd name="connsiteX824" fmla="*/ 34990 w 11503626"/>
              <a:gd name="connsiteY824" fmla="*/ 221196 h 739467"/>
              <a:gd name="connsiteX825" fmla="*/ 125103 w 11503626"/>
              <a:gd name="connsiteY825" fmla="*/ 219758 h 739467"/>
              <a:gd name="connsiteX826" fmla="*/ 123905 w 11503626"/>
              <a:gd name="connsiteY826" fmla="*/ 223832 h 739467"/>
              <a:gd name="connsiteX827" fmla="*/ 123185 w 11503626"/>
              <a:gd name="connsiteY827" fmla="*/ 229344 h 739467"/>
              <a:gd name="connsiteX828" fmla="*/ 124623 w 11503626"/>
              <a:gd name="connsiteY828" fmla="*/ 229823 h 739467"/>
              <a:gd name="connsiteX829" fmla="*/ 126062 w 11503626"/>
              <a:gd name="connsiteY829" fmla="*/ 230303 h 739467"/>
              <a:gd name="connsiteX830" fmla="*/ 127260 w 11503626"/>
              <a:gd name="connsiteY830" fmla="*/ 225749 h 739467"/>
              <a:gd name="connsiteX831" fmla="*/ 127020 w 11503626"/>
              <a:gd name="connsiteY831" fmla="*/ 222154 h 739467"/>
              <a:gd name="connsiteX832" fmla="*/ 125822 w 11503626"/>
              <a:gd name="connsiteY832" fmla="*/ 224790 h 739467"/>
              <a:gd name="connsiteX833" fmla="*/ 125103 w 11503626"/>
              <a:gd name="connsiteY833" fmla="*/ 229344 h 739467"/>
              <a:gd name="connsiteX834" fmla="*/ 124623 w 11503626"/>
              <a:gd name="connsiteY834" fmla="*/ 224551 h 739467"/>
              <a:gd name="connsiteX835" fmla="*/ 125103 w 11503626"/>
              <a:gd name="connsiteY835" fmla="*/ 219758 h 739467"/>
              <a:gd name="connsiteX836" fmla="*/ 291428 w 11503626"/>
              <a:gd name="connsiteY836" fmla="*/ 218320 h 739467"/>
              <a:gd name="connsiteX837" fmla="*/ 293105 w 11503626"/>
              <a:gd name="connsiteY837" fmla="*/ 224790 h 739467"/>
              <a:gd name="connsiteX838" fmla="*/ 295742 w 11503626"/>
              <a:gd name="connsiteY838" fmla="*/ 229344 h 739467"/>
              <a:gd name="connsiteX839" fmla="*/ 294543 w 11503626"/>
              <a:gd name="connsiteY839" fmla="*/ 222394 h 739467"/>
              <a:gd name="connsiteX840" fmla="*/ 291428 w 11503626"/>
              <a:gd name="connsiteY840" fmla="*/ 218320 h 739467"/>
              <a:gd name="connsiteX841" fmla="*/ 280403 w 11503626"/>
              <a:gd name="connsiteY841" fmla="*/ 218320 h 739467"/>
              <a:gd name="connsiteX842" fmla="*/ 280643 w 11503626"/>
              <a:gd name="connsiteY842" fmla="*/ 222394 h 739467"/>
              <a:gd name="connsiteX843" fmla="*/ 281841 w 11503626"/>
              <a:gd name="connsiteY843" fmla="*/ 225988 h 739467"/>
              <a:gd name="connsiteX844" fmla="*/ 282800 w 11503626"/>
              <a:gd name="connsiteY844" fmla="*/ 221915 h 739467"/>
              <a:gd name="connsiteX845" fmla="*/ 280403 w 11503626"/>
              <a:gd name="connsiteY845" fmla="*/ 218320 h 739467"/>
              <a:gd name="connsiteX846" fmla="*/ 104012 w 11503626"/>
              <a:gd name="connsiteY846" fmla="*/ 217361 h 739467"/>
              <a:gd name="connsiteX847" fmla="*/ 102814 w 11503626"/>
              <a:gd name="connsiteY847" fmla="*/ 221675 h 739467"/>
              <a:gd name="connsiteX848" fmla="*/ 102574 w 11503626"/>
              <a:gd name="connsiteY848" fmla="*/ 225988 h 739467"/>
              <a:gd name="connsiteX849" fmla="*/ 104012 w 11503626"/>
              <a:gd name="connsiteY849" fmla="*/ 225988 h 739467"/>
              <a:gd name="connsiteX850" fmla="*/ 104252 w 11503626"/>
              <a:gd name="connsiteY850" fmla="*/ 221675 h 739467"/>
              <a:gd name="connsiteX851" fmla="*/ 104012 w 11503626"/>
              <a:gd name="connsiteY851" fmla="*/ 217361 h 739467"/>
              <a:gd name="connsiteX852" fmla="*/ 121268 w 11503626"/>
              <a:gd name="connsiteY852" fmla="*/ 214964 h 739467"/>
              <a:gd name="connsiteX853" fmla="*/ 119591 w 11503626"/>
              <a:gd name="connsiteY853" fmla="*/ 216881 h 739467"/>
              <a:gd name="connsiteX854" fmla="*/ 120789 w 11503626"/>
              <a:gd name="connsiteY854" fmla="*/ 218799 h 739467"/>
              <a:gd name="connsiteX855" fmla="*/ 117433 w 11503626"/>
              <a:gd name="connsiteY855" fmla="*/ 229105 h 739467"/>
              <a:gd name="connsiteX856" fmla="*/ 116475 w 11503626"/>
              <a:gd name="connsiteY856" fmla="*/ 239410 h 739467"/>
              <a:gd name="connsiteX857" fmla="*/ 117913 w 11503626"/>
              <a:gd name="connsiteY857" fmla="*/ 237253 h 739467"/>
              <a:gd name="connsiteX858" fmla="*/ 118871 w 11503626"/>
              <a:gd name="connsiteY858" fmla="*/ 233658 h 739467"/>
              <a:gd name="connsiteX859" fmla="*/ 119830 w 11503626"/>
              <a:gd name="connsiteY859" fmla="*/ 230782 h 739467"/>
              <a:gd name="connsiteX860" fmla="*/ 121268 w 11503626"/>
              <a:gd name="connsiteY860" fmla="*/ 230303 h 739467"/>
              <a:gd name="connsiteX861" fmla="*/ 121268 w 11503626"/>
              <a:gd name="connsiteY861" fmla="*/ 228865 h 739467"/>
              <a:gd name="connsiteX862" fmla="*/ 119351 w 11503626"/>
              <a:gd name="connsiteY862" fmla="*/ 228385 h 739467"/>
              <a:gd name="connsiteX863" fmla="*/ 121268 w 11503626"/>
              <a:gd name="connsiteY863" fmla="*/ 221915 h 739467"/>
              <a:gd name="connsiteX864" fmla="*/ 121268 w 11503626"/>
              <a:gd name="connsiteY864" fmla="*/ 214964 h 739467"/>
              <a:gd name="connsiteX865" fmla="*/ 113119 w 11503626"/>
              <a:gd name="connsiteY865" fmla="*/ 214964 h 739467"/>
              <a:gd name="connsiteX866" fmla="*/ 110723 w 11503626"/>
              <a:gd name="connsiteY866" fmla="*/ 219278 h 739467"/>
              <a:gd name="connsiteX867" fmla="*/ 110244 w 11503626"/>
              <a:gd name="connsiteY867" fmla="*/ 224551 h 739467"/>
              <a:gd name="connsiteX868" fmla="*/ 112401 w 11503626"/>
              <a:gd name="connsiteY868" fmla="*/ 220956 h 739467"/>
              <a:gd name="connsiteX869" fmla="*/ 113119 w 11503626"/>
              <a:gd name="connsiteY869" fmla="*/ 214964 h 739467"/>
              <a:gd name="connsiteX870" fmla="*/ 163928 w 11503626"/>
              <a:gd name="connsiteY870" fmla="*/ 213526 h 739467"/>
              <a:gd name="connsiteX871" fmla="*/ 162011 w 11503626"/>
              <a:gd name="connsiteY871" fmla="*/ 216881 h 739467"/>
              <a:gd name="connsiteX872" fmla="*/ 164407 w 11503626"/>
              <a:gd name="connsiteY872" fmla="*/ 219758 h 739467"/>
              <a:gd name="connsiteX873" fmla="*/ 164168 w 11503626"/>
              <a:gd name="connsiteY873" fmla="*/ 216642 h 739467"/>
              <a:gd name="connsiteX874" fmla="*/ 163928 w 11503626"/>
              <a:gd name="connsiteY874" fmla="*/ 213526 h 739467"/>
              <a:gd name="connsiteX875" fmla="*/ 51766 w 11503626"/>
              <a:gd name="connsiteY875" fmla="*/ 212088 h 739467"/>
              <a:gd name="connsiteX876" fmla="*/ 48891 w 11503626"/>
              <a:gd name="connsiteY876" fmla="*/ 214964 h 739467"/>
              <a:gd name="connsiteX877" fmla="*/ 46014 w 11503626"/>
              <a:gd name="connsiteY877" fmla="*/ 220716 h 739467"/>
              <a:gd name="connsiteX878" fmla="*/ 49370 w 11503626"/>
              <a:gd name="connsiteY878" fmla="*/ 217121 h 739467"/>
              <a:gd name="connsiteX879" fmla="*/ 51766 w 11503626"/>
              <a:gd name="connsiteY879" fmla="*/ 212088 h 739467"/>
              <a:gd name="connsiteX880" fmla="*/ 129896 w 11503626"/>
              <a:gd name="connsiteY880" fmla="*/ 210171 h 739467"/>
              <a:gd name="connsiteX881" fmla="*/ 130855 w 11503626"/>
              <a:gd name="connsiteY881" fmla="*/ 214006 h 739467"/>
              <a:gd name="connsiteX882" fmla="*/ 131573 w 11503626"/>
              <a:gd name="connsiteY882" fmla="*/ 211369 h 739467"/>
              <a:gd name="connsiteX883" fmla="*/ 129896 w 11503626"/>
              <a:gd name="connsiteY883" fmla="*/ 210171 h 739467"/>
              <a:gd name="connsiteX884" fmla="*/ 94426 w 11503626"/>
              <a:gd name="connsiteY884" fmla="*/ 207295 h 739467"/>
              <a:gd name="connsiteX885" fmla="*/ 91071 w 11503626"/>
              <a:gd name="connsiteY885" fmla="*/ 209692 h 739467"/>
              <a:gd name="connsiteX886" fmla="*/ 92749 w 11503626"/>
              <a:gd name="connsiteY886" fmla="*/ 210890 h 739467"/>
              <a:gd name="connsiteX887" fmla="*/ 93467 w 11503626"/>
              <a:gd name="connsiteY887" fmla="*/ 212088 h 739467"/>
              <a:gd name="connsiteX888" fmla="*/ 94426 w 11503626"/>
              <a:gd name="connsiteY888" fmla="*/ 207295 h 739467"/>
              <a:gd name="connsiteX889" fmla="*/ 286635 w 11503626"/>
              <a:gd name="connsiteY889" fmla="*/ 205857 h 739467"/>
              <a:gd name="connsiteX890" fmla="*/ 287113 w 11503626"/>
              <a:gd name="connsiteY890" fmla="*/ 211609 h 739467"/>
              <a:gd name="connsiteX891" fmla="*/ 289031 w 11503626"/>
              <a:gd name="connsiteY891" fmla="*/ 217361 h 739467"/>
              <a:gd name="connsiteX892" fmla="*/ 288791 w 11503626"/>
              <a:gd name="connsiteY892" fmla="*/ 211609 h 739467"/>
              <a:gd name="connsiteX893" fmla="*/ 286635 w 11503626"/>
              <a:gd name="connsiteY893" fmla="*/ 205857 h 739467"/>
              <a:gd name="connsiteX894" fmla="*/ 71898 w 11503626"/>
              <a:gd name="connsiteY894" fmla="*/ 205857 h 739467"/>
              <a:gd name="connsiteX895" fmla="*/ 68783 w 11503626"/>
              <a:gd name="connsiteY895" fmla="*/ 209213 h 739467"/>
              <a:gd name="connsiteX896" fmla="*/ 67824 w 11503626"/>
              <a:gd name="connsiteY896" fmla="*/ 214485 h 739467"/>
              <a:gd name="connsiteX897" fmla="*/ 67345 w 11503626"/>
              <a:gd name="connsiteY897" fmla="*/ 220237 h 739467"/>
              <a:gd name="connsiteX898" fmla="*/ 66146 w 11503626"/>
              <a:gd name="connsiteY898" fmla="*/ 224551 h 739467"/>
              <a:gd name="connsiteX899" fmla="*/ 70700 w 11503626"/>
              <a:gd name="connsiteY899" fmla="*/ 216163 h 739467"/>
              <a:gd name="connsiteX900" fmla="*/ 71898 w 11503626"/>
              <a:gd name="connsiteY900" fmla="*/ 205857 h 739467"/>
              <a:gd name="connsiteX901" fmla="*/ 278006 w 11503626"/>
              <a:gd name="connsiteY901" fmla="*/ 204899 h 739467"/>
              <a:gd name="connsiteX902" fmla="*/ 277767 w 11503626"/>
              <a:gd name="connsiteY902" fmla="*/ 208973 h 739467"/>
              <a:gd name="connsiteX903" fmla="*/ 279445 w 11503626"/>
              <a:gd name="connsiteY903" fmla="*/ 212568 h 739467"/>
              <a:gd name="connsiteX904" fmla="*/ 278726 w 11503626"/>
              <a:gd name="connsiteY904" fmla="*/ 208733 h 739467"/>
              <a:gd name="connsiteX905" fmla="*/ 278006 w 11503626"/>
              <a:gd name="connsiteY905" fmla="*/ 204899 h 739467"/>
              <a:gd name="connsiteX906" fmla="*/ 118871 w 11503626"/>
              <a:gd name="connsiteY906" fmla="*/ 204899 h 739467"/>
              <a:gd name="connsiteX907" fmla="*/ 115996 w 11503626"/>
              <a:gd name="connsiteY907" fmla="*/ 212088 h 739467"/>
              <a:gd name="connsiteX908" fmla="*/ 116954 w 11503626"/>
              <a:gd name="connsiteY908" fmla="*/ 213526 h 739467"/>
              <a:gd name="connsiteX909" fmla="*/ 119351 w 11503626"/>
              <a:gd name="connsiteY909" fmla="*/ 209692 h 739467"/>
              <a:gd name="connsiteX910" fmla="*/ 118871 w 11503626"/>
              <a:gd name="connsiteY910" fmla="*/ 204899 h 739467"/>
              <a:gd name="connsiteX911" fmla="*/ 137086 w 11503626"/>
              <a:gd name="connsiteY911" fmla="*/ 203940 h 739467"/>
              <a:gd name="connsiteX912" fmla="*/ 135169 w 11503626"/>
              <a:gd name="connsiteY912" fmla="*/ 208254 h 739467"/>
              <a:gd name="connsiteX913" fmla="*/ 136367 w 11503626"/>
              <a:gd name="connsiteY913" fmla="*/ 206576 h 739467"/>
              <a:gd name="connsiteX914" fmla="*/ 137086 w 11503626"/>
              <a:gd name="connsiteY914" fmla="*/ 203940 h 739467"/>
              <a:gd name="connsiteX915" fmla="*/ 262668 w 11503626"/>
              <a:gd name="connsiteY915" fmla="*/ 201544 h 739467"/>
              <a:gd name="connsiteX916" fmla="*/ 266743 w 11503626"/>
              <a:gd name="connsiteY916" fmla="*/ 210890 h 739467"/>
              <a:gd name="connsiteX917" fmla="*/ 269858 w 11503626"/>
              <a:gd name="connsiteY917" fmla="*/ 221196 h 739467"/>
              <a:gd name="connsiteX918" fmla="*/ 269139 w 11503626"/>
              <a:gd name="connsiteY918" fmla="*/ 231261 h 739467"/>
              <a:gd name="connsiteX919" fmla="*/ 269858 w 11503626"/>
              <a:gd name="connsiteY919" fmla="*/ 239410 h 739467"/>
              <a:gd name="connsiteX920" fmla="*/ 265544 w 11503626"/>
              <a:gd name="connsiteY920" fmla="*/ 220716 h 739467"/>
              <a:gd name="connsiteX921" fmla="*/ 262668 w 11503626"/>
              <a:gd name="connsiteY921" fmla="*/ 201544 h 739467"/>
              <a:gd name="connsiteX922" fmla="*/ 127020 w 11503626"/>
              <a:gd name="connsiteY922" fmla="*/ 201544 h 739467"/>
              <a:gd name="connsiteX923" fmla="*/ 125582 w 11503626"/>
              <a:gd name="connsiteY923" fmla="*/ 203940 h 739467"/>
              <a:gd name="connsiteX924" fmla="*/ 125103 w 11503626"/>
              <a:gd name="connsiteY924" fmla="*/ 208254 h 739467"/>
              <a:gd name="connsiteX925" fmla="*/ 125103 w 11503626"/>
              <a:gd name="connsiteY925" fmla="*/ 213047 h 739467"/>
              <a:gd name="connsiteX926" fmla="*/ 124623 w 11503626"/>
              <a:gd name="connsiteY926" fmla="*/ 216881 h 739467"/>
              <a:gd name="connsiteX927" fmla="*/ 125343 w 11503626"/>
              <a:gd name="connsiteY927" fmla="*/ 216642 h 739467"/>
              <a:gd name="connsiteX928" fmla="*/ 126541 w 11503626"/>
              <a:gd name="connsiteY928" fmla="*/ 215923 h 739467"/>
              <a:gd name="connsiteX929" fmla="*/ 127020 w 11503626"/>
              <a:gd name="connsiteY929" fmla="*/ 216881 h 739467"/>
              <a:gd name="connsiteX930" fmla="*/ 126541 w 11503626"/>
              <a:gd name="connsiteY930" fmla="*/ 212808 h 739467"/>
              <a:gd name="connsiteX931" fmla="*/ 127978 w 11503626"/>
              <a:gd name="connsiteY931" fmla="*/ 208733 h 739467"/>
              <a:gd name="connsiteX932" fmla="*/ 127020 w 11503626"/>
              <a:gd name="connsiteY932" fmla="*/ 205618 h 739467"/>
              <a:gd name="connsiteX933" fmla="*/ 127020 w 11503626"/>
              <a:gd name="connsiteY933" fmla="*/ 201544 h 739467"/>
              <a:gd name="connsiteX934" fmla="*/ 62311 w 11503626"/>
              <a:gd name="connsiteY934" fmla="*/ 201064 h 739467"/>
              <a:gd name="connsiteX935" fmla="*/ 61593 w 11503626"/>
              <a:gd name="connsiteY935" fmla="*/ 201783 h 739467"/>
              <a:gd name="connsiteX936" fmla="*/ 60874 w 11503626"/>
              <a:gd name="connsiteY936" fmla="*/ 202981 h 739467"/>
              <a:gd name="connsiteX937" fmla="*/ 62311 w 11503626"/>
              <a:gd name="connsiteY937" fmla="*/ 206336 h 739467"/>
              <a:gd name="connsiteX938" fmla="*/ 64708 w 11503626"/>
              <a:gd name="connsiteY938" fmla="*/ 206336 h 739467"/>
              <a:gd name="connsiteX939" fmla="*/ 64708 w 11503626"/>
              <a:gd name="connsiteY939" fmla="*/ 202502 h 739467"/>
              <a:gd name="connsiteX940" fmla="*/ 63510 w 11503626"/>
              <a:gd name="connsiteY940" fmla="*/ 201783 h 739467"/>
              <a:gd name="connsiteX941" fmla="*/ 62311 w 11503626"/>
              <a:gd name="connsiteY941" fmla="*/ 201064 h 739467"/>
              <a:gd name="connsiteX942" fmla="*/ 113119 w 11503626"/>
              <a:gd name="connsiteY942" fmla="*/ 196271 h 739467"/>
              <a:gd name="connsiteX943" fmla="*/ 112880 w 11503626"/>
              <a:gd name="connsiteY943" fmla="*/ 200824 h 739467"/>
              <a:gd name="connsiteX944" fmla="*/ 113599 w 11503626"/>
              <a:gd name="connsiteY944" fmla="*/ 202981 h 739467"/>
              <a:gd name="connsiteX945" fmla="*/ 114558 w 11503626"/>
              <a:gd name="connsiteY945" fmla="*/ 199147 h 739467"/>
              <a:gd name="connsiteX946" fmla="*/ 113119 w 11503626"/>
              <a:gd name="connsiteY946" fmla="*/ 196271 h 739467"/>
              <a:gd name="connsiteX947" fmla="*/ 110244 w 11503626"/>
              <a:gd name="connsiteY947" fmla="*/ 195312 h 739467"/>
              <a:gd name="connsiteX948" fmla="*/ 108806 w 11503626"/>
              <a:gd name="connsiteY948" fmla="*/ 196750 h 739467"/>
              <a:gd name="connsiteX949" fmla="*/ 108806 w 11503626"/>
              <a:gd name="connsiteY949" fmla="*/ 200105 h 739467"/>
              <a:gd name="connsiteX950" fmla="*/ 110244 w 11503626"/>
              <a:gd name="connsiteY950" fmla="*/ 195312 h 739467"/>
              <a:gd name="connsiteX951" fmla="*/ 68303 w 11503626"/>
              <a:gd name="connsiteY951" fmla="*/ 193634 h 739467"/>
              <a:gd name="connsiteX952" fmla="*/ 67105 w 11503626"/>
              <a:gd name="connsiteY952" fmla="*/ 197709 h 739467"/>
              <a:gd name="connsiteX953" fmla="*/ 69981 w 11503626"/>
              <a:gd name="connsiteY953" fmla="*/ 197229 h 739467"/>
              <a:gd name="connsiteX954" fmla="*/ 68303 w 11503626"/>
              <a:gd name="connsiteY954" fmla="*/ 193634 h 739467"/>
              <a:gd name="connsiteX955" fmla="*/ 282800 w 11503626"/>
              <a:gd name="connsiteY955" fmla="*/ 192915 h 739467"/>
              <a:gd name="connsiteX956" fmla="*/ 282560 w 11503626"/>
              <a:gd name="connsiteY956" fmla="*/ 204419 h 739467"/>
              <a:gd name="connsiteX957" fmla="*/ 285196 w 11503626"/>
              <a:gd name="connsiteY957" fmla="*/ 214964 h 739467"/>
              <a:gd name="connsiteX958" fmla="*/ 285915 w 11503626"/>
              <a:gd name="connsiteY958" fmla="*/ 203461 h 739467"/>
              <a:gd name="connsiteX959" fmla="*/ 282800 w 11503626"/>
              <a:gd name="connsiteY959" fmla="*/ 192915 h 739467"/>
              <a:gd name="connsiteX960" fmla="*/ 292386 w 11503626"/>
              <a:gd name="connsiteY960" fmla="*/ 192437 h 739467"/>
              <a:gd name="connsiteX961" fmla="*/ 291667 w 11503626"/>
              <a:gd name="connsiteY961" fmla="*/ 193874 h 739467"/>
              <a:gd name="connsiteX962" fmla="*/ 291907 w 11503626"/>
              <a:gd name="connsiteY962" fmla="*/ 197229 h 739467"/>
              <a:gd name="connsiteX963" fmla="*/ 293585 w 11503626"/>
              <a:gd name="connsiteY963" fmla="*/ 197469 h 739467"/>
              <a:gd name="connsiteX964" fmla="*/ 295262 w 11503626"/>
              <a:gd name="connsiteY964" fmla="*/ 197229 h 739467"/>
              <a:gd name="connsiteX965" fmla="*/ 294304 w 11503626"/>
              <a:gd name="connsiteY965" fmla="*/ 194593 h 739467"/>
              <a:gd name="connsiteX966" fmla="*/ 292386 w 11503626"/>
              <a:gd name="connsiteY966" fmla="*/ 192437 h 739467"/>
              <a:gd name="connsiteX967" fmla="*/ 286635 w 11503626"/>
              <a:gd name="connsiteY967" fmla="*/ 190519 h 739467"/>
              <a:gd name="connsiteX968" fmla="*/ 287113 w 11503626"/>
              <a:gd name="connsiteY968" fmla="*/ 192676 h 739467"/>
              <a:gd name="connsiteX969" fmla="*/ 287593 w 11503626"/>
              <a:gd name="connsiteY969" fmla="*/ 194833 h 739467"/>
              <a:gd name="connsiteX970" fmla="*/ 288312 w 11503626"/>
              <a:gd name="connsiteY970" fmla="*/ 192437 h 739467"/>
              <a:gd name="connsiteX971" fmla="*/ 286635 w 11503626"/>
              <a:gd name="connsiteY971" fmla="*/ 190519 h 739467"/>
              <a:gd name="connsiteX972" fmla="*/ 265065 w 11503626"/>
              <a:gd name="connsiteY972" fmla="*/ 187643 h 739467"/>
              <a:gd name="connsiteX973" fmla="*/ 266263 w 11503626"/>
              <a:gd name="connsiteY973" fmla="*/ 190519 h 739467"/>
              <a:gd name="connsiteX974" fmla="*/ 266982 w 11503626"/>
              <a:gd name="connsiteY974" fmla="*/ 193874 h 739467"/>
              <a:gd name="connsiteX975" fmla="*/ 265065 w 11503626"/>
              <a:gd name="connsiteY975" fmla="*/ 190759 h 739467"/>
              <a:gd name="connsiteX976" fmla="*/ 265065 w 11503626"/>
              <a:gd name="connsiteY976" fmla="*/ 187643 h 739467"/>
              <a:gd name="connsiteX977" fmla="*/ 33552 w 11503626"/>
              <a:gd name="connsiteY977" fmla="*/ 182850 h 739467"/>
              <a:gd name="connsiteX978" fmla="*/ 30676 w 11503626"/>
              <a:gd name="connsiteY978" fmla="*/ 190519 h 739467"/>
              <a:gd name="connsiteX979" fmla="*/ 33552 w 11503626"/>
              <a:gd name="connsiteY979" fmla="*/ 189081 h 739467"/>
              <a:gd name="connsiteX980" fmla="*/ 33552 w 11503626"/>
              <a:gd name="connsiteY980" fmla="*/ 182850 h 739467"/>
              <a:gd name="connsiteX981" fmla="*/ 28280 w 11503626"/>
              <a:gd name="connsiteY981" fmla="*/ 182850 h 739467"/>
              <a:gd name="connsiteX982" fmla="*/ 26602 w 11503626"/>
              <a:gd name="connsiteY982" fmla="*/ 184048 h 739467"/>
              <a:gd name="connsiteX983" fmla="*/ 27321 w 11503626"/>
              <a:gd name="connsiteY983" fmla="*/ 186685 h 739467"/>
              <a:gd name="connsiteX984" fmla="*/ 27800 w 11503626"/>
              <a:gd name="connsiteY984" fmla="*/ 185007 h 739467"/>
              <a:gd name="connsiteX985" fmla="*/ 28280 w 11503626"/>
              <a:gd name="connsiteY985" fmla="*/ 182850 h 739467"/>
              <a:gd name="connsiteX986" fmla="*/ 113119 w 11503626"/>
              <a:gd name="connsiteY986" fmla="*/ 181412 h 739467"/>
              <a:gd name="connsiteX987" fmla="*/ 111203 w 11503626"/>
              <a:gd name="connsiteY987" fmla="*/ 185486 h 739467"/>
              <a:gd name="connsiteX988" fmla="*/ 112641 w 11503626"/>
              <a:gd name="connsiteY988" fmla="*/ 189081 h 739467"/>
              <a:gd name="connsiteX989" fmla="*/ 113119 w 11503626"/>
              <a:gd name="connsiteY989" fmla="*/ 185725 h 739467"/>
              <a:gd name="connsiteX990" fmla="*/ 113119 w 11503626"/>
              <a:gd name="connsiteY990" fmla="*/ 181412 h 739467"/>
              <a:gd name="connsiteX991" fmla="*/ 108806 w 11503626"/>
              <a:gd name="connsiteY991" fmla="*/ 181412 h 739467"/>
              <a:gd name="connsiteX992" fmla="*/ 106409 w 11503626"/>
              <a:gd name="connsiteY992" fmla="*/ 186685 h 739467"/>
              <a:gd name="connsiteX993" fmla="*/ 106409 w 11503626"/>
              <a:gd name="connsiteY993" fmla="*/ 194833 h 739467"/>
              <a:gd name="connsiteX994" fmla="*/ 107847 w 11503626"/>
              <a:gd name="connsiteY994" fmla="*/ 188842 h 739467"/>
              <a:gd name="connsiteX995" fmla="*/ 108806 w 11503626"/>
              <a:gd name="connsiteY995" fmla="*/ 181412 h 739467"/>
              <a:gd name="connsiteX996" fmla="*/ 52725 w 11503626"/>
              <a:gd name="connsiteY996" fmla="*/ 180453 h 739467"/>
              <a:gd name="connsiteX997" fmla="*/ 52246 w 11503626"/>
              <a:gd name="connsiteY997" fmla="*/ 183569 h 739467"/>
              <a:gd name="connsiteX998" fmla="*/ 52725 w 11503626"/>
              <a:gd name="connsiteY998" fmla="*/ 186685 h 739467"/>
              <a:gd name="connsiteX999" fmla="*/ 55601 w 11503626"/>
              <a:gd name="connsiteY999" fmla="*/ 181412 h 739467"/>
              <a:gd name="connsiteX1000" fmla="*/ 52725 w 11503626"/>
              <a:gd name="connsiteY1000" fmla="*/ 180453 h 739467"/>
              <a:gd name="connsiteX1001" fmla="*/ 297180 w 11503626"/>
              <a:gd name="connsiteY1001" fmla="*/ 179495 h 739467"/>
              <a:gd name="connsiteX1002" fmla="*/ 296700 w 11503626"/>
              <a:gd name="connsiteY1002" fmla="*/ 181891 h 739467"/>
              <a:gd name="connsiteX1003" fmla="*/ 297659 w 11503626"/>
              <a:gd name="connsiteY1003" fmla="*/ 185247 h 739467"/>
              <a:gd name="connsiteX1004" fmla="*/ 298116 w 11503626"/>
              <a:gd name="connsiteY1004" fmla="*/ 182961 h 739467"/>
              <a:gd name="connsiteX1005" fmla="*/ 298116 w 11503626"/>
              <a:gd name="connsiteY1005" fmla="*/ 182772 h 739467"/>
              <a:gd name="connsiteX1006" fmla="*/ 92029 w 11503626"/>
              <a:gd name="connsiteY1006" fmla="*/ 179495 h 739467"/>
              <a:gd name="connsiteX1007" fmla="*/ 89393 w 11503626"/>
              <a:gd name="connsiteY1007" fmla="*/ 190759 h 739467"/>
              <a:gd name="connsiteX1008" fmla="*/ 86277 w 11503626"/>
              <a:gd name="connsiteY1008" fmla="*/ 201544 h 739467"/>
              <a:gd name="connsiteX1009" fmla="*/ 85319 w 11503626"/>
              <a:gd name="connsiteY1009" fmla="*/ 214006 h 739467"/>
              <a:gd name="connsiteX1010" fmla="*/ 83402 w 11503626"/>
              <a:gd name="connsiteY1010" fmla="*/ 225510 h 739467"/>
              <a:gd name="connsiteX1011" fmla="*/ 86038 w 11503626"/>
              <a:gd name="connsiteY1011" fmla="*/ 220476 h 739467"/>
              <a:gd name="connsiteX1012" fmla="*/ 87476 w 11503626"/>
              <a:gd name="connsiteY1012" fmla="*/ 213766 h 739467"/>
              <a:gd name="connsiteX1013" fmla="*/ 88914 w 11503626"/>
              <a:gd name="connsiteY1013" fmla="*/ 207056 h 739467"/>
              <a:gd name="connsiteX1014" fmla="*/ 92029 w 11503626"/>
              <a:gd name="connsiteY1014" fmla="*/ 202502 h 739467"/>
              <a:gd name="connsiteX1015" fmla="*/ 92509 w 11503626"/>
              <a:gd name="connsiteY1015" fmla="*/ 196031 h 739467"/>
              <a:gd name="connsiteX1016" fmla="*/ 92988 w 11503626"/>
              <a:gd name="connsiteY1016" fmla="*/ 188602 h 739467"/>
              <a:gd name="connsiteX1017" fmla="*/ 91790 w 11503626"/>
              <a:gd name="connsiteY1017" fmla="*/ 188602 h 739467"/>
              <a:gd name="connsiteX1018" fmla="*/ 90592 w 11503626"/>
              <a:gd name="connsiteY1018" fmla="*/ 189081 h 739467"/>
              <a:gd name="connsiteX1019" fmla="*/ 91550 w 11503626"/>
              <a:gd name="connsiteY1019" fmla="*/ 184527 h 739467"/>
              <a:gd name="connsiteX1020" fmla="*/ 92029 w 11503626"/>
              <a:gd name="connsiteY1020" fmla="*/ 179495 h 739467"/>
              <a:gd name="connsiteX1021" fmla="*/ 288552 w 11503626"/>
              <a:gd name="connsiteY1021" fmla="*/ 179015 h 739467"/>
              <a:gd name="connsiteX1022" fmla="*/ 289270 w 11503626"/>
              <a:gd name="connsiteY1022" fmla="*/ 185965 h 739467"/>
              <a:gd name="connsiteX1023" fmla="*/ 289031 w 11503626"/>
              <a:gd name="connsiteY1023" fmla="*/ 192437 h 739467"/>
              <a:gd name="connsiteX1024" fmla="*/ 290948 w 11503626"/>
              <a:gd name="connsiteY1024" fmla="*/ 191957 h 739467"/>
              <a:gd name="connsiteX1025" fmla="*/ 293345 w 11503626"/>
              <a:gd name="connsiteY1025" fmla="*/ 191477 h 739467"/>
              <a:gd name="connsiteX1026" fmla="*/ 291188 w 11503626"/>
              <a:gd name="connsiteY1026" fmla="*/ 184767 h 739467"/>
              <a:gd name="connsiteX1027" fmla="*/ 288552 w 11503626"/>
              <a:gd name="connsiteY1027" fmla="*/ 179015 h 739467"/>
              <a:gd name="connsiteX1028" fmla="*/ 118871 w 11503626"/>
              <a:gd name="connsiteY1028" fmla="*/ 177577 h 739467"/>
              <a:gd name="connsiteX1029" fmla="*/ 117194 w 11503626"/>
              <a:gd name="connsiteY1029" fmla="*/ 179255 h 739467"/>
              <a:gd name="connsiteX1030" fmla="*/ 119351 w 11503626"/>
              <a:gd name="connsiteY1030" fmla="*/ 180453 h 739467"/>
              <a:gd name="connsiteX1031" fmla="*/ 119351 w 11503626"/>
              <a:gd name="connsiteY1031" fmla="*/ 179015 h 739467"/>
              <a:gd name="connsiteX1032" fmla="*/ 118871 w 11503626"/>
              <a:gd name="connsiteY1032" fmla="*/ 177577 h 739467"/>
              <a:gd name="connsiteX1033" fmla="*/ 135169 w 11503626"/>
              <a:gd name="connsiteY1033" fmla="*/ 175660 h 739467"/>
              <a:gd name="connsiteX1034" fmla="*/ 133251 w 11503626"/>
              <a:gd name="connsiteY1034" fmla="*/ 178296 h 739467"/>
              <a:gd name="connsiteX1035" fmla="*/ 132772 w 11503626"/>
              <a:gd name="connsiteY1035" fmla="*/ 183090 h 739467"/>
              <a:gd name="connsiteX1036" fmla="*/ 132532 w 11503626"/>
              <a:gd name="connsiteY1036" fmla="*/ 188122 h 739467"/>
              <a:gd name="connsiteX1037" fmla="*/ 131334 w 11503626"/>
              <a:gd name="connsiteY1037" fmla="*/ 191477 h 739467"/>
              <a:gd name="connsiteX1038" fmla="*/ 133251 w 11503626"/>
              <a:gd name="connsiteY1038" fmla="*/ 192915 h 739467"/>
              <a:gd name="connsiteX1039" fmla="*/ 135169 w 11503626"/>
              <a:gd name="connsiteY1039" fmla="*/ 194833 h 739467"/>
              <a:gd name="connsiteX1040" fmla="*/ 135169 w 11503626"/>
              <a:gd name="connsiteY1040" fmla="*/ 185007 h 739467"/>
              <a:gd name="connsiteX1041" fmla="*/ 135169 w 11503626"/>
              <a:gd name="connsiteY1041" fmla="*/ 175660 h 739467"/>
              <a:gd name="connsiteX1042" fmla="*/ 8628 w 11503626"/>
              <a:gd name="connsiteY1042" fmla="*/ 174222 h 739467"/>
              <a:gd name="connsiteX1043" fmla="*/ 6710 w 11503626"/>
              <a:gd name="connsiteY1043" fmla="*/ 175900 h 739467"/>
              <a:gd name="connsiteX1044" fmla="*/ 6710 w 11503626"/>
              <a:gd name="connsiteY1044" fmla="*/ 179015 h 739467"/>
              <a:gd name="connsiteX1045" fmla="*/ 7908 w 11503626"/>
              <a:gd name="connsiteY1045" fmla="*/ 177577 h 739467"/>
              <a:gd name="connsiteX1046" fmla="*/ 9107 w 11503626"/>
              <a:gd name="connsiteY1046" fmla="*/ 176618 h 739467"/>
              <a:gd name="connsiteX1047" fmla="*/ 8628 w 11503626"/>
              <a:gd name="connsiteY1047" fmla="*/ 174222 h 739467"/>
              <a:gd name="connsiteX1048" fmla="*/ 131334 w 11503626"/>
              <a:gd name="connsiteY1048" fmla="*/ 172305 h 739467"/>
              <a:gd name="connsiteX1049" fmla="*/ 129656 w 11503626"/>
              <a:gd name="connsiteY1049" fmla="*/ 173263 h 739467"/>
              <a:gd name="connsiteX1050" fmla="*/ 127978 w 11503626"/>
              <a:gd name="connsiteY1050" fmla="*/ 174222 h 739467"/>
              <a:gd name="connsiteX1051" fmla="*/ 130855 w 11503626"/>
              <a:gd name="connsiteY1051" fmla="*/ 179495 h 739467"/>
              <a:gd name="connsiteX1052" fmla="*/ 131573 w 11503626"/>
              <a:gd name="connsiteY1052" fmla="*/ 176379 h 739467"/>
              <a:gd name="connsiteX1053" fmla="*/ 131334 w 11503626"/>
              <a:gd name="connsiteY1053" fmla="*/ 172305 h 739467"/>
              <a:gd name="connsiteX1054" fmla="*/ 120310 w 11503626"/>
              <a:gd name="connsiteY1054" fmla="*/ 172305 h 739467"/>
              <a:gd name="connsiteX1055" fmla="*/ 120789 w 11503626"/>
              <a:gd name="connsiteY1055" fmla="*/ 180453 h 739467"/>
              <a:gd name="connsiteX1056" fmla="*/ 122227 w 11503626"/>
              <a:gd name="connsiteY1056" fmla="*/ 176139 h 739467"/>
              <a:gd name="connsiteX1057" fmla="*/ 120310 w 11503626"/>
              <a:gd name="connsiteY1057" fmla="*/ 172305 h 739467"/>
              <a:gd name="connsiteX1058" fmla="*/ 278965 w 11503626"/>
              <a:gd name="connsiteY1058" fmla="*/ 170867 h 739467"/>
              <a:gd name="connsiteX1059" fmla="*/ 278965 w 11503626"/>
              <a:gd name="connsiteY1059" fmla="*/ 174701 h 739467"/>
              <a:gd name="connsiteX1060" fmla="*/ 279924 w 11503626"/>
              <a:gd name="connsiteY1060" fmla="*/ 178057 h 739467"/>
              <a:gd name="connsiteX1061" fmla="*/ 280643 w 11503626"/>
              <a:gd name="connsiteY1061" fmla="*/ 173743 h 739467"/>
              <a:gd name="connsiteX1062" fmla="*/ 278965 w 11503626"/>
              <a:gd name="connsiteY1062" fmla="*/ 170867 h 739467"/>
              <a:gd name="connsiteX1063" fmla="*/ 96823 w 11503626"/>
              <a:gd name="connsiteY1063" fmla="*/ 169428 h 739467"/>
              <a:gd name="connsiteX1064" fmla="*/ 96823 w 11503626"/>
              <a:gd name="connsiteY1064" fmla="*/ 171825 h 739467"/>
              <a:gd name="connsiteX1065" fmla="*/ 98261 w 11503626"/>
              <a:gd name="connsiteY1065" fmla="*/ 172305 h 739467"/>
              <a:gd name="connsiteX1066" fmla="*/ 98740 w 11503626"/>
              <a:gd name="connsiteY1066" fmla="*/ 169428 h 739467"/>
              <a:gd name="connsiteX1067" fmla="*/ 55601 w 11503626"/>
              <a:gd name="connsiteY1067" fmla="*/ 168470 h 739467"/>
              <a:gd name="connsiteX1068" fmla="*/ 54403 w 11503626"/>
              <a:gd name="connsiteY1068" fmla="*/ 169908 h 739467"/>
              <a:gd name="connsiteX1069" fmla="*/ 54163 w 11503626"/>
              <a:gd name="connsiteY1069" fmla="*/ 171825 h 739467"/>
              <a:gd name="connsiteX1070" fmla="*/ 55601 w 11503626"/>
              <a:gd name="connsiteY1070" fmla="*/ 172305 h 739467"/>
              <a:gd name="connsiteX1071" fmla="*/ 56081 w 11503626"/>
              <a:gd name="connsiteY1071" fmla="*/ 170627 h 739467"/>
              <a:gd name="connsiteX1072" fmla="*/ 55601 w 11503626"/>
              <a:gd name="connsiteY1072" fmla="*/ 168470 h 739467"/>
              <a:gd name="connsiteX1073" fmla="*/ 139962 w 11503626"/>
              <a:gd name="connsiteY1073" fmla="*/ 167991 h 739467"/>
              <a:gd name="connsiteX1074" fmla="*/ 137805 w 11503626"/>
              <a:gd name="connsiteY1074" fmla="*/ 183329 h 739467"/>
              <a:gd name="connsiteX1075" fmla="*/ 137086 w 11503626"/>
              <a:gd name="connsiteY1075" fmla="*/ 201064 h 739467"/>
              <a:gd name="connsiteX1076" fmla="*/ 138524 w 11503626"/>
              <a:gd name="connsiteY1076" fmla="*/ 199626 h 739467"/>
              <a:gd name="connsiteX1077" fmla="*/ 138524 w 11503626"/>
              <a:gd name="connsiteY1077" fmla="*/ 197229 h 739467"/>
              <a:gd name="connsiteX1078" fmla="*/ 140920 w 11503626"/>
              <a:gd name="connsiteY1078" fmla="*/ 199147 h 739467"/>
              <a:gd name="connsiteX1079" fmla="*/ 142359 w 11503626"/>
              <a:gd name="connsiteY1079" fmla="*/ 194354 h 739467"/>
              <a:gd name="connsiteX1080" fmla="*/ 141400 w 11503626"/>
              <a:gd name="connsiteY1080" fmla="*/ 188602 h 739467"/>
              <a:gd name="connsiteX1081" fmla="*/ 140441 w 11503626"/>
              <a:gd name="connsiteY1081" fmla="*/ 190040 h 739467"/>
              <a:gd name="connsiteX1082" fmla="*/ 139482 w 11503626"/>
              <a:gd name="connsiteY1082" fmla="*/ 192437 h 739467"/>
              <a:gd name="connsiteX1083" fmla="*/ 139722 w 11503626"/>
              <a:gd name="connsiteY1083" fmla="*/ 180213 h 739467"/>
              <a:gd name="connsiteX1084" fmla="*/ 139962 w 11503626"/>
              <a:gd name="connsiteY1084" fmla="*/ 167991 h 739467"/>
              <a:gd name="connsiteX1085" fmla="*/ 40982 w 11503626"/>
              <a:gd name="connsiteY1085" fmla="*/ 163437 h 739467"/>
              <a:gd name="connsiteX1086" fmla="*/ 38825 w 11503626"/>
              <a:gd name="connsiteY1086" fmla="*/ 164156 h 739467"/>
              <a:gd name="connsiteX1087" fmla="*/ 39304 w 11503626"/>
              <a:gd name="connsiteY1087" fmla="*/ 165594 h 739467"/>
              <a:gd name="connsiteX1088" fmla="*/ 39304 w 11503626"/>
              <a:gd name="connsiteY1088" fmla="*/ 167032 h 739467"/>
              <a:gd name="connsiteX1089" fmla="*/ 42180 w 11503626"/>
              <a:gd name="connsiteY1089" fmla="*/ 166553 h 739467"/>
              <a:gd name="connsiteX1090" fmla="*/ 40982 w 11503626"/>
              <a:gd name="connsiteY1090" fmla="*/ 163437 h 739467"/>
              <a:gd name="connsiteX1091" fmla="*/ 83402 w 11503626"/>
              <a:gd name="connsiteY1091" fmla="*/ 162239 h 739467"/>
              <a:gd name="connsiteX1092" fmla="*/ 81724 w 11503626"/>
              <a:gd name="connsiteY1092" fmla="*/ 164156 h 739467"/>
              <a:gd name="connsiteX1093" fmla="*/ 81005 w 11503626"/>
              <a:gd name="connsiteY1093" fmla="*/ 167991 h 739467"/>
              <a:gd name="connsiteX1094" fmla="*/ 83402 w 11503626"/>
              <a:gd name="connsiteY1094" fmla="*/ 162239 h 739467"/>
              <a:gd name="connsiteX1095" fmla="*/ 130375 w 11503626"/>
              <a:gd name="connsiteY1095" fmla="*/ 161759 h 739467"/>
              <a:gd name="connsiteX1096" fmla="*/ 127978 w 11503626"/>
              <a:gd name="connsiteY1096" fmla="*/ 163677 h 739467"/>
              <a:gd name="connsiteX1097" fmla="*/ 126541 w 11503626"/>
              <a:gd name="connsiteY1097" fmla="*/ 166553 h 739467"/>
              <a:gd name="connsiteX1098" fmla="*/ 129177 w 11503626"/>
              <a:gd name="connsiteY1098" fmla="*/ 166073 h 739467"/>
              <a:gd name="connsiteX1099" fmla="*/ 130375 w 11503626"/>
              <a:gd name="connsiteY1099" fmla="*/ 161759 h 739467"/>
              <a:gd name="connsiteX1100" fmla="*/ 116954 w 11503626"/>
              <a:gd name="connsiteY1100" fmla="*/ 158524 h 739467"/>
              <a:gd name="connsiteX1101" fmla="*/ 116475 w 11503626"/>
              <a:gd name="connsiteY1101" fmla="*/ 160801 h 739467"/>
              <a:gd name="connsiteX1102" fmla="*/ 115996 w 11503626"/>
              <a:gd name="connsiteY1102" fmla="*/ 167032 h 739467"/>
              <a:gd name="connsiteX1103" fmla="*/ 117433 w 11503626"/>
              <a:gd name="connsiteY1103" fmla="*/ 163437 h 739467"/>
              <a:gd name="connsiteX1104" fmla="*/ 118392 w 11503626"/>
              <a:gd name="connsiteY1104" fmla="*/ 159363 h 739467"/>
              <a:gd name="connsiteX1105" fmla="*/ 116954 w 11503626"/>
              <a:gd name="connsiteY1105" fmla="*/ 158524 h 739467"/>
              <a:gd name="connsiteX1106" fmla="*/ 114558 w 11503626"/>
              <a:gd name="connsiteY1106" fmla="*/ 157446 h 739467"/>
              <a:gd name="connsiteX1107" fmla="*/ 112880 w 11503626"/>
              <a:gd name="connsiteY1107" fmla="*/ 162958 h 739467"/>
              <a:gd name="connsiteX1108" fmla="*/ 111203 w 11503626"/>
              <a:gd name="connsiteY1108" fmla="*/ 167991 h 739467"/>
              <a:gd name="connsiteX1109" fmla="*/ 111921 w 11503626"/>
              <a:gd name="connsiteY1109" fmla="*/ 170148 h 739467"/>
              <a:gd name="connsiteX1110" fmla="*/ 113119 w 11503626"/>
              <a:gd name="connsiteY1110" fmla="*/ 170867 h 739467"/>
              <a:gd name="connsiteX1111" fmla="*/ 114558 w 11503626"/>
              <a:gd name="connsiteY1111" fmla="*/ 164156 h 739467"/>
              <a:gd name="connsiteX1112" fmla="*/ 114558 w 11503626"/>
              <a:gd name="connsiteY1112" fmla="*/ 157446 h 739467"/>
              <a:gd name="connsiteX1113" fmla="*/ 252123 w 11503626"/>
              <a:gd name="connsiteY1113" fmla="*/ 156008 h 739467"/>
              <a:gd name="connsiteX1114" fmla="*/ 253561 w 11503626"/>
              <a:gd name="connsiteY1114" fmla="*/ 158404 h 739467"/>
              <a:gd name="connsiteX1115" fmla="*/ 254280 w 11503626"/>
              <a:gd name="connsiteY1115" fmla="*/ 156966 h 739467"/>
              <a:gd name="connsiteX1116" fmla="*/ 255479 w 11503626"/>
              <a:gd name="connsiteY1116" fmla="*/ 156008 h 739467"/>
              <a:gd name="connsiteX1117" fmla="*/ 255479 w 11503626"/>
              <a:gd name="connsiteY1117" fmla="*/ 158404 h 739467"/>
              <a:gd name="connsiteX1118" fmla="*/ 256677 w 11503626"/>
              <a:gd name="connsiteY1118" fmla="*/ 158884 h 739467"/>
              <a:gd name="connsiteX1119" fmla="*/ 257875 w 11503626"/>
              <a:gd name="connsiteY1119" fmla="*/ 159603 h 739467"/>
              <a:gd name="connsiteX1120" fmla="*/ 257875 w 11503626"/>
              <a:gd name="connsiteY1120" fmla="*/ 162239 h 739467"/>
              <a:gd name="connsiteX1121" fmla="*/ 256916 w 11503626"/>
              <a:gd name="connsiteY1121" fmla="*/ 161520 h 739467"/>
              <a:gd name="connsiteX1122" fmla="*/ 255957 w 11503626"/>
              <a:gd name="connsiteY1122" fmla="*/ 160801 h 739467"/>
              <a:gd name="connsiteX1123" fmla="*/ 255957 w 11503626"/>
              <a:gd name="connsiteY1123" fmla="*/ 165594 h 739467"/>
              <a:gd name="connsiteX1124" fmla="*/ 257396 w 11503626"/>
              <a:gd name="connsiteY1124" fmla="*/ 165834 h 739467"/>
              <a:gd name="connsiteX1125" fmla="*/ 259792 w 11503626"/>
              <a:gd name="connsiteY1125" fmla="*/ 166553 h 739467"/>
              <a:gd name="connsiteX1126" fmla="*/ 260991 w 11503626"/>
              <a:gd name="connsiteY1126" fmla="*/ 174222 h 739467"/>
              <a:gd name="connsiteX1127" fmla="*/ 262668 w 11503626"/>
              <a:gd name="connsiteY1127" fmla="*/ 181891 h 739467"/>
              <a:gd name="connsiteX1128" fmla="*/ 260032 w 11503626"/>
              <a:gd name="connsiteY1128" fmla="*/ 182370 h 739467"/>
              <a:gd name="connsiteX1129" fmla="*/ 259313 w 11503626"/>
              <a:gd name="connsiteY1129" fmla="*/ 185247 h 739467"/>
              <a:gd name="connsiteX1130" fmla="*/ 258594 w 11503626"/>
              <a:gd name="connsiteY1130" fmla="*/ 182610 h 739467"/>
              <a:gd name="connsiteX1131" fmla="*/ 257396 w 11503626"/>
              <a:gd name="connsiteY1131" fmla="*/ 181412 h 739467"/>
              <a:gd name="connsiteX1132" fmla="*/ 258354 w 11503626"/>
              <a:gd name="connsiteY1132" fmla="*/ 190279 h 739467"/>
              <a:gd name="connsiteX1133" fmla="*/ 260272 w 11503626"/>
              <a:gd name="connsiteY1133" fmla="*/ 197709 h 739467"/>
              <a:gd name="connsiteX1134" fmla="*/ 261230 w 11503626"/>
              <a:gd name="connsiteY1134" fmla="*/ 215204 h 739467"/>
              <a:gd name="connsiteX1135" fmla="*/ 265544 w 11503626"/>
              <a:gd name="connsiteY1135" fmla="*/ 231740 h 739467"/>
              <a:gd name="connsiteX1136" fmla="*/ 263148 w 11503626"/>
              <a:gd name="connsiteY1136" fmla="*/ 230303 h 739467"/>
              <a:gd name="connsiteX1137" fmla="*/ 262668 w 11503626"/>
              <a:gd name="connsiteY1137" fmla="*/ 241807 h 739467"/>
              <a:gd name="connsiteX1138" fmla="*/ 261709 w 11503626"/>
              <a:gd name="connsiteY1138" fmla="*/ 251393 h 739467"/>
              <a:gd name="connsiteX1139" fmla="*/ 259313 w 11503626"/>
              <a:gd name="connsiteY1139" fmla="*/ 248037 h 739467"/>
              <a:gd name="connsiteX1140" fmla="*/ 257396 w 11503626"/>
              <a:gd name="connsiteY1140" fmla="*/ 244203 h 739467"/>
              <a:gd name="connsiteX1141" fmla="*/ 258114 w 11503626"/>
              <a:gd name="connsiteY1141" fmla="*/ 240848 h 739467"/>
              <a:gd name="connsiteX1142" fmla="*/ 259792 w 11503626"/>
              <a:gd name="connsiteY1142" fmla="*/ 238930 h 739467"/>
              <a:gd name="connsiteX1143" fmla="*/ 260032 w 11503626"/>
              <a:gd name="connsiteY1143" fmla="*/ 228865 h 739467"/>
              <a:gd name="connsiteX1144" fmla="*/ 256916 w 11503626"/>
              <a:gd name="connsiteY1144" fmla="*/ 222154 h 739467"/>
              <a:gd name="connsiteX1145" fmla="*/ 256437 w 11503626"/>
              <a:gd name="connsiteY1145" fmla="*/ 211609 h 739467"/>
              <a:gd name="connsiteX1146" fmla="*/ 255479 w 11503626"/>
              <a:gd name="connsiteY1146" fmla="*/ 199866 h 739467"/>
              <a:gd name="connsiteX1147" fmla="*/ 254999 w 11503626"/>
              <a:gd name="connsiteY1147" fmla="*/ 188362 h 739467"/>
              <a:gd name="connsiteX1148" fmla="*/ 256437 w 11503626"/>
              <a:gd name="connsiteY1148" fmla="*/ 179015 h 739467"/>
              <a:gd name="connsiteX1149" fmla="*/ 255479 w 11503626"/>
              <a:gd name="connsiteY1149" fmla="*/ 174701 h 739467"/>
              <a:gd name="connsiteX1150" fmla="*/ 254041 w 11503626"/>
              <a:gd name="connsiteY1150" fmla="*/ 170867 h 739467"/>
              <a:gd name="connsiteX1151" fmla="*/ 254041 w 11503626"/>
              <a:gd name="connsiteY1151" fmla="*/ 173743 h 739467"/>
              <a:gd name="connsiteX1152" fmla="*/ 253082 w 11503626"/>
              <a:gd name="connsiteY1152" fmla="*/ 175180 h 739467"/>
              <a:gd name="connsiteX1153" fmla="*/ 252842 w 11503626"/>
              <a:gd name="connsiteY1153" fmla="*/ 171106 h 739467"/>
              <a:gd name="connsiteX1154" fmla="*/ 253082 w 11503626"/>
              <a:gd name="connsiteY1154" fmla="*/ 167032 h 739467"/>
              <a:gd name="connsiteX1155" fmla="*/ 252602 w 11503626"/>
              <a:gd name="connsiteY1155" fmla="*/ 166793 h 739467"/>
              <a:gd name="connsiteX1156" fmla="*/ 252123 w 11503626"/>
              <a:gd name="connsiteY1156" fmla="*/ 166553 h 739467"/>
              <a:gd name="connsiteX1157" fmla="*/ 252363 w 11503626"/>
              <a:gd name="connsiteY1157" fmla="*/ 164396 h 739467"/>
              <a:gd name="connsiteX1158" fmla="*/ 252602 w 11503626"/>
              <a:gd name="connsiteY1158" fmla="*/ 162239 h 739467"/>
              <a:gd name="connsiteX1159" fmla="*/ 252363 w 11503626"/>
              <a:gd name="connsiteY1159" fmla="*/ 159123 h 739467"/>
              <a:gd name="connsiteX1160" fmla="*/ 252123 w 11503626"/>
              <a:gd name="connsiteY1160" fmla="*/ 156008 h 739467"/>
              <a:gd name="connsiteX1161" fmla="*/ 93947 w 11503626"/>
              <a:gd name="connsiteY1161" fmla="*/ 154569 h 739467"/>
              <a:gd name="connsiteX1162" fmla="*/ 92749 w 11503626"/>
              <a:gd name="connsiteY1162" fmla="*/ 160082 h 739467"/>
              <a:gd name="connsiteX1163" fmla="*/ 91071 w 11503626"/>
              <a:gd name="connsiteY1163" fmla="*/ 166553 h 739467"/>
              <a:gd name="connsiteX1164" fmla="*/ 90112 w 11503626"/>
              <a:gd name="connsiteY1164" fmla="*/ 165354 h 739467"/>
              <a:gd name="connsiteX1165" fmla="*/ 89154 w 11503626"/>
              <a:gd name="connsiteY1165" fmla="*/ 165594 h 739467"/>
              <a:gd name="connsiteX1166" fmla="*/ 90592 w 11503626"/>
              <a:gd name="connsiteY1166" fmla="*/ 166793 h 739467"/>
              <a:gd name="connsiteX1167" fmla="*/ 92029 w 11503626"/>
              <a:gd name="connsiteY1167" fmla="*/ 168470 h 739467"/>
              <a:gd name="connsiteX1168" fmla="*/ 94426 w 11503626"/>
              <a:gd name="connsiteY1168" fmla="*/ 161999 h 739467"/>
              <a:gd name="connsiteX1169" fmla="*/ 93947 w 11503626"/>
              <a:gd name="connsiteY1169" fmla="*/ 154569 h 739467"/>
              <a:gd name="connsiteX1170" fmla="*/ 76691 w 11503626"/>
              <a:gd name="connsiteY1170" fmla="*/ 154091 h 739467"/>
              <a:gd name="connsiteX1171" fmla="*/ 74295 w 11503626"/>
              <a:gd name="connsiteY1171" fmla="*/ 156247 h 739467"/>
              <a:gd name="connsiteX1172" fmla="*/ 74295 w 11503626"/>
              <a:gd name="connsiteY1172" fmla="*/ 159842 h 739467"/>
              <a:gd name="connsiteX1173" fmla="*/ 76212 w 11503626"/>
              <a:gd name="connsiteY1173" fmla="*/ 158164 h 739467"/>
              <a:gd name="connsiteX1174" fmla="*/ 76691 w 11503626"/>
              <a:gd name="connsiteY1174" fmla="*/ 154091 h 739467"/>
              <a:gd name="connsiteX1175" fmla="*/ 7189 w 11503626"/>
              <a:gd name="connsiteY1175" fmla="*/ 154091 h 739467"/>
              <a:gd name="connsiteX1176" fmla="*/ 6710 w 11503626"/>
              <a:gd name="connsiteY1176" fmla="*/ 154569 h 739467"/>
              <a:gd name="connsiteX1177" fmla="*/ 6710 w 11503626"/>
              <a:gd name="connsiteY1177" fmla="*/ 156008 h 739467"/>
              <a:gd name="connsiteX1178" fmla="*/ 7189 w 11503626"/>
              <a:gd name="connsiteY1178" fmla="*/ 156966 h 739467"/>
              <a:gd name="connsiteX1179" fmla="*/ 8628 w 11503626"/>
              <a:gd name="connsiteY1179" fmla="*/ 156966 h 739467"/>
              <a:gd name="connsiteX1180" fmla="*/ 9107 w 11503626"/>
              <a:gd name="connsiteY1180" fmla="*/ 156008 h 739467"/>
              <a:gd name="connsiteX1181" fmla="*/ 9107 w 11503626"/>
              <a:gd name="connsiteY1181" fmla="*/ 154569 h 739467"/>
              <a:gd name="connsiteX1182" fmla="*/ 8628 w 11503626"/>
              <a:gd name="connsiteY1182" fmla="*/ 154091 h 739467"/>
              <a:gd name="connsiteX1183" fmla="*/ 135887 w 11503626"/>
              <a:gd name="connsiteY1183" fmla="*/ 153371 h 739467"/>
              <a:gd name="connsiteX1184" fmla="*/ 134689 w 11503626"/>
              <a:gd name="connsiteY1184" fmla="*/ 159363 h 739467"/>
              <a:gd name="connsiteX1185" fmla="*/ 135648 w 11503626"/>
              <a:gd name="connsiteY1185" fmla="*/ 160321 h 739467"/>
              <a:gd name="connsiteX1186" fmla="*/ 137565 w 11503626"/>
              <a:gd name="connsiteY1186" fmla="*/ 160801 h 739467"/>
              <a:gd name="connsiteX1187" fmla="*/ 137565 w 11503626"/>
              <a:gd name="connsiteY1187" fmla="*/ 158404 h 739467"/>
              <a:gd name="connsiteX1188" fmla="*/ 135887 w 11503626"/>
              <a:gd name="connsiteY1188" fmla="*/ 153371 h 739467"/>
              <a:gd name="connsiteX1189" fmla="*/ 99219 w 11503626"/>
              <a:gd name="connsiteY1189" fmla="*/ 152173 h 739467"/>
              <a:gd name="connsiteX1190" fmla="*/ 99219 w 11503626"/>
              <a:gd name="connsiteY1190" fmla="*/ 156966 h 739467"/>
              <a:gd name="connsiteX1191" fmla="*/ 100657 w 11503626"/>
              <a:gd name="connsiteY1191" fmla="*/ 152173 h 739467"/>
              <a:gd name="connsiteX1192" fmla="*/ 268420 w 11503626"/>
              <a:gd name="connsiteY1192" fmla="*/ 149776 h 739467"/>
              <a:gd name="connsiteX1193" fmla="*/ 270098 w 11503626"/>
              <a:gd name="connsiteY1193" fmla="*/ 161041 h 739467"/>
              <a:gd name="connsiteX1194" fmla="*/ 272734 w 11503626"/>
              <a:gd name="connsiteY1194" fmla="*/ 170867 h 739467"/>
              <a:gd name="connsiteX1195" fmla="*/ 271776 w 11503626"/>
              <a:gd name="connsiteY1195" fmla="*/ 159842 h 739467"/>
              <a:gd name="connsiteX1196" fmla="*/ 268420 w 11503626"/>
              <a:gd name="connsiteY1196" fmla="*/ 149776 h 739467"/>
              <a:gd name="connsiteX1197" fmla="*/ 86757 w 11503626"/>
              <a:gd name="connsiteY1197" fmla="*/ 149776 h 739467"/>
              <a:gd name="connsiteX1198" fmla="*/ 86757 w 11503626"/>
              <a:gd name="connsiteY1198" fmla="*/ 152173 h 739467"/>
              <a:gd name="connsiteX1199" fmla="*/ 88195 w 11503626"/>
              <a:gd name="connsiteY1199" fmla="*/ 152652 h 739467"/>
              <a:gd name="connsiteX1200" fmla="*/ 88674 w 11503626"/>
              <a:gd name="connsiteY1200" fmla="*/ 149776 h 739467"/>
              <a:gd name="connsiteX1201" fmla="*/ 105930 w 11503626"/>
              <a:gd name="connsiteY1201" fmla="*/ 148818 h 739467"/>
              <a:gd name="connsiteX1202" fmla="*/ 104012 w 11503626"/>
              <a:gd name="connsiteY1202" fmla="*/ 150974 h 739467"/>
              <a:gd name="connsiteX1203" fmla="*/ 102335 w 11503626"/>
              <a:gd name="connsiteY1203" fmla="*/ 156008 h 739467"/>
              <a:gd name="connsiteX1204" fmla="*/ 101376 w 11503626"/>
              <a:gd name="connsiteY1204" fmla="*/ 161999 h 739467"/>
              <a:gd name="connsiteX1205" fmla="*/ 102095 w 11503626"/>
              <a:gd name="connsiteY1205" fmla="*/ 167032 h 739467"/>
              <a:gd name="connsiteX1206" fmla="*/ 105451 w 11503626"/>
              <a:gd name="connsiteY1206" fmla="*/ 159123 h 739467"/>
              <a:gd name="connsiteX1207" fmla="*/ 105930 w 11503626"/>
              <a:gd name="connsiteY1207" fmla="*/ 148818 h 739467"/>
              <a:gd name="connsiteX1208" fmla="*/ 40742 w 11503626"/>
              <a:gd name="connsiteY1208" fmla="*/ 147380 h 739467"/>
              <a:gd name="connsiteX1209" fmla="*/ 38825 w 11503626"/>
              <a:gd name="connsiteY1209" fmla="*/ 148818 h 739467"/>
              <a:gd name="connsiteX1210" fmla="*/ 38825 w 11503626"/>
              <a:gd name="connsiteY1210" fmla="*/ 151214 h 739467"/>
              <a:gd name="connsiteX1211" fmla="*/ 40742 w 11503626"/>
              <a:gd name="connsiteY1211" fmla="*/ 147380 h 739467"/>
              <a:gd name="connsiteX1212" fmla="*/ 251164 w 11503626"/>
              <a:gd name="connsiteY1212" fmla="*/ 145942 h 739467"/>
              <a:gd name="connsiteX1213" fmla="*/ 251404 w 11503626"/>
              <a:gd name="connsiteY1213" fmla="*/ 148339 h 739467"/>
              <a:gd name="connsiteX1214" fmla="*/ 251644 w 11503626"/>
              <a:gd name="connsiteY1214" fmla="*/ 151214 h 739467"/>
              <a:gd name="connsiteX1215" fmla="*/ 251164 w 11503626"/>
              <a:gd name="connsiteY1215" fmla="*/ 145942 h 739467"/>
              <a:gd name="connsiteX1216" fmla="*/ 142359 w 11503626"/>
              <a:gd name="connsiteY1216" fmla="*/ 144983 h 739467"/>
              <a:gd name="connsiteX1217" fmla="*/ 140441 w 11503626"/>
              <a:gd name="connsiteY1217" fmla="*/ 146421 h 739467"/>
              <a:gd name="connsiteX1218" fmla="*/ 139962 w 11503626"/>
              <a:gd name="connsiteY1218" fmla="*/ 149537 h 739467"/>
              <a:gd name="connsiteX1219" fmla="*/ 139482 w 11503626"/>
              <a:gd name="connsiteY1219" fmla="*/ 152173 h 739467"/>
              <a:gd name="connsiteX1220" fmla="*/ 137565 w 11503626"/>
              <a:gd name="connsiteY1220" fmla="*/ 152173 h 739467"/>
              <a:gd name="connsiteX1221" fmla="*/ 137805 w 11503626"/>
              <a:gd name="connsiteY1221" fmla="*/ 155289 h 739467"/>
              <a:gd name="connsiteX1222" fmla="*/ 139482 w 11503626"/>
              <a:gd name="connsiteY1222" fmla="*/ 156247 h 739467"/>
              <a:gd name="connsiteX1223" fmla="*/ 141400 w 11503626"/>
              <a:gd name="connsiteY1223" fmla="*/ 156966 h 739467"/>
              <a:gd name="connsiteX1224" fmla="*/ 142359 w 11503626"/>
              <a:gd name="connsiteY1224" fmla="*/ 159363 h 739467"/>
              <a:gd name="connsiteX1225" fmla="*/ 143797 w 11503626"/>
              <a:gd name="connsiteY1225" fmla="*/ 158164 h 739467"/>
              <a:gd name="connsiteX1226" fmla="*/ 144755 w 11503626"/>
              <a:gd name="connsiteY1226" fmla="*/ 156966 h 739467"/>
              <a:gd name="connsiteX1227" fmla="*/ 144275 w 11503626"/>
              <a:gd name="connsiteY1227" fmla="*/ 154569 h 739467"/>
              <a:gd name="connsiteX1228" fmla="*/ 142598 w 11503626"/>
              <a:gd name="connsiteY1228" fmla="*/ 154809 h 739467"/>
              <a:gd name="connsiteX1229" fmla="*/ 141400 w 11503626"/>
              <a:gd name="connsiteY1229" fmla="*/ 154569 h 739467"/>
              <a:gd name="connsiteX1230" fmla="*/ 142119 w 11503626"/>
              <a:gd name="connsiteY1230" fmla="*/ 150016 h 739467"/>
              <a:gd name="connsiteX1231" fmla="*/ 142359 w 11503626"/>
              <a:gd name="connsiteY1231" fmla="*/ 144983 h 739467"/>
              <a:gd name="connsiteX1232" fmla="*/ 15818 w 11503626"/>
              <a:gd name="connsiteY1232" fmla="*/ 144504 h 739467"/>
              <a:gd name="connsiteX1233" fmla="*/ 12701 w 11503626"/>
              <a:gd name="connsiteY1233" fmla="*/ 145942 h 739467"/>
              <a:gd name="connsiteX1234" fmla="*/ 9586 w 11503626"/>
              <a:gd name="connsiteY1234" fmla="*/ 147380 h 739467"/>
              <a:gd name="connsiteX1235" fmla="*/ 11264 w 11503626"/>
              <a:gd name="connsiteY1235" fmla="*/ 150735 h 739467"/>
              <a:gd name="connsiteX1236" fmla="*/ 12941 w 11503626"/>
              <a:gd name="connsiteY1236" fmla="*/ 154091 h 739467"/>
              <a:gd name="connsiteX1237" fmla="*/ 15818 w 11503626"/>
              <a:gd name="connsiteY1237" fmla="*/ 150016 h 739467"/>
              <a:gd name="connsiteX1238" fmla="*/ 15818 w 11503626"/>
              <a:gd name="connsiteY1238" fmla="*/ 144504 h 739467"/>
              <a:gd name="connsiteX1239" fmla="*/ 156259 w 11503626"/>
              <a:gd name="connsiteY1239" fmla="*/ 141628 h 739467"/>
              <a:gd name="connsiteX1240" fmla="*/ 156019 w 11503626"/>
              <a:gd name="connsiteY1240" fmla="*/ 145942 h 739467"/>
              <a:gd name="connsiteX1241" fmla="*/ 155300 w 11503626"/>
              <a:gd name="connsiteY1241" fmla="*/ 148818 h 739467"/>
              <a:gd name="connsiteX1242" fmla="*/ 154341 w 11503626"/>
              <a:gd name="connsiteY1242" fmla="*/ 147140 h 739467"/>
              <a:gd name="connsiteX1243" fmla="*/ 153383 w 11503626"/>
              <a:gd name="connsiteY1243" fmla="*/ 144983 h 739467"/>
              <a:gd name="connsiteX1244" fmla="*/ 155061 w 11503626"/>
              <a:gd name="connsiteY1244" fmla="*/ 144024 h 739467"/>
              <a:gd name="connsiteX1245" fmla="*/ 156259 w 11503626"/>
              <a:gd name="connsiteY1245" fmla="*/ 141628 h 739467"/>
              <a:gd name="connsiteX1246" fmla="*/ 95385 w 11503626"/>
              <a:gd name="connsiteY1246" fmla="*/ 135876 h 739467"/>
              <a:gd name="connsiteX1247" fmla="*/ 92988 w 11503626"/>
              <a:gd name="connsiteY1247" fmla="*/ 139711 h 739467"/>
              <a:gd name="connsiteX1248" fmla="*/ 92509 w 11503626"/>
              <a:gd name="connsiteY1248" fmla="*/ 145223 h 739467"/>
              <a:gd name="connsiteX1249" fmla="*/ 92509 w 11503626"/>
              <a:gd name="connsiteY1249" fmla="*/ 151214 h 739467"/>
              <a:gd name="connsiteX1250" fmla="*/ 92029 w 11503626"/>
              <a:gd name="connsiteY1250" fmla="*/ 156008 h 739467"/>
              <a:gd name="connsiteX1251" fmla="*/ 94905 w 11503626"/>
              <a:gd name="connsiteY1251" fmla="*/ 147140 h 739467"/>
              <a:gd name="connsiteX1252" fmla="*/ 95385 w 11503626"/>
              <a:gd name="connsiteY1252" fmla="*/ 135876 h 739467"/>
              <a:gd name="connsiteX1253" fmla="*/ 64708 w 11503626"/>
              <a:gd name="connsiteY1253" fmla="*/ 132521 h 739467"/>
              <a:gd name="connsiteX1254" fmla="*/ 63031 w 11503626"/>
              <a:gd name="connsiteY1254" fmla="*/ 134198 h 739467"/>
              <a:gd name="connsiteX1255" fmla="*/ 62311 w 11503626"/>
              <a:gd name="connsiteY1255" fmla="*/ 137314 h 739467"/>
              <a:gd name="connsiteX1256" fmla="*/ 64229 w 11503626"/>
              <a:gd name="connsiteY1256" fmla="*/ 136116 h 739467"/>
              <a:gd name="connsiteX1257" fmla="*/ 64708 w 11503626"/>
              <a:gd name="connsiteY1257" fmla="*/ 132521 h 739467"/>
              <a:gd name="connsiteX1258" fmla="*/ 91071 w 11503626"/>
              <a:gd name="connsiteY1258" fmla="*/ 127728 h 739467"/>
              <a:gd name="connsiteX1259" fmla="*/ 86277 w 11503626"/>
              <a:gd name="connsiteY1259" fmla="*/ 138752 h 739467"/>
              <a:gd name="connsiteX1260" fmla="*/ 89633 w 11503626"/>
              <a:gd name="connsiteY1260" fmla="*/ 134198 h 739467"/>
              <a:gd name="connsiteX1261" fmla="*/ 91071 w 11503626"/>
              <a:gd name="connsiteY1261" fmla="*/ 127728 h 739467"/>
              <a:gd name="connsiteX1262" fmla="*/ 120789 w 11503626"/>
              <a:gd name="connsiteY1262" fmla="*/ 127248 h 739467"/>
              <a:gd name="connsiteX1263" fmla="*/ 119830 w 11503626"/>
              <a:gd name="connsiteY1263" fmla="*/ 128207 h 739467"/>
              <a:gd name="connsiteX1264" fmla="*/ 118392 w 11503626"/>
              <a:gd name="connsiteY1264" fmla="*/ 128686 h 739467"/>
              <a:gd name="connsiteX1265" fmla="*/ 117673 w 11503626"/>
              <a:gd name="connsiteY1265" fmla="*/ 135157 h 739467"/>
              <a:gd name="connsiteX1266" fmla="*/ 119351 w 11503626"/>
              <a:gd name="connsiteY1266" fmla="*/ 139711 h 739467"/>
              <a:gd name="connsiteX1267" fmla="*/ 120549 w 11503626"/>
              <a:gd name="connsiteY1267" fmla="*/ 132281 h 739467"/>
              <a:gd name="connsiteX1268" fmla="*/ 120789 w 11503626"/>
              <a:gd name="connsiteY1268" fmla="*/ 127248 h 739467"/>
              <a:gd name="connsiteX1269" fmla="*/ 172556 w 11503626"/>
              <a:gd name="connsiteY1269" fmla="*/ 126290 h 739467"/>
              <a:gd name="connsiteX1270" fmla="*/ 173993 w 11503626"/>
              <a:gd name="connsiteY1270" fmla="*/ 133480 h 739467"/>
              <a:gd name="connsiteX1271" fmla="*/ 172556 w 11503626"/>
              <a:gd name="connsiteY1271" fmla="*/ 137074 h 739467"/>
              <a:gd name="connsiteX1272" fmla="*/ 171597 w 11503626"/>
              <a:gd name="connsiteY1272" fmla="*/ 140669 h 739467"/>
              <a:gd name="connsiteX1273" fmla="*/ 172076 w 11503626"/>
              <a:gd name="connsiteY1273" fmla="*/ 133719 h 739467"/>
              <a:gd name="connsiteX1274" fmla="*/ 172556 w 11503626"/>
              <a:gd name="connsiteY1274" fmla="*/ 126290 h 739467"/>
              <a:gd name="connsiteX1275" fmla="*/ 128458 w 11503626"/>
              <a:gd name="connsiteY1275" fmla="*/ 126290 h 739467"/>
              <a:gd name="connsiteX1276" fmla="*/ 126301 w 11503626"/>
              <a:gd name="connsiteY1276" fmla="*/ 131083 h 739467"/>
              <a:gd name="connsiteX1277" fmla="*/ 126062 w 11503626"/>
              <a:gd name="connsiteY1277" fmla="*/ 138752 h 739467"/>
              <a:gd name="connsiteX1278" fmla="*/ 123665 w 11503626"/>
              <a:gd name="connsiteY1278" fmla="*/ 141628 h 739467"/>
              <a:gd name="connsiteX1279" fmla="*/ 121268 w 11503626"/>
              <a:gd name="connsiteY1279" fmla="*/ 144504 h 739467"/>
              <a:gd name="connsiteX1280" fmla="*/ 121508 w 11503626"/>
              <a:gd name="connsiteY1280" fmla="*/ 151454 h 739467"/>
              <a:gd name="connsiteX1281" fmla="*/ 120789 w 11503626"/>
              <a:gd name="connsiteY1281" fmla="*/ 159842 h 739467"/>
              <a:gd name="connsiteX1282" fmla="*/ 122466 w 11503626"/>
              <a:gd name="connsiteY1282" fmla="*/ 155289 h 739467"/>
              <a:gd name="connsiteX1283" fmla="*/ 125103 w 11503626"/>
              <a:gd name="connsiteY1283" fmla="*/ 152173 h 739467"/>
              <a:gd name="connsiteX1284" fmla="*/ 125582 w 11503626"/>
              <a:gd name="connsiteY1284" fmla="*/ 144983 h 739467"/>
              <a:gd name="connsiteX1285" fmla="*/ 128458 w 11503626"/>
              <a:gd name="connsiteY1285" fmla="*/ 139711 h 739467"/>
              <a:gd name="connsiteX1286" fmla="*/ 128458 w 11503626"/>
              <a:gd name="connsiteY1286" fmla="*/ 126290 h 739467"/>
              <a:gd name="connsiteX1287" fmla="*/ 112641 w 11503626"/>
              <a:gd name="connsiteY1287" fmla="*/ 124852 h 739467"/>
              <a:gd name="connsiteX1288" fmla="*/ 110963 w 11503626"/>
              <a:gd name="connsiteY1288" fmla="*/ 126769 h 739467"/>
              <a:gd name="connsiteX1289" fmla="*/ 112161 w 11503626"/>
              <a:gd name="connsiteY1289" fmla="*/ 129165 h 739467"/>
              <a:gd name="connsiteX1290" fmla="*/ 112641 w 11503626"/>
              <a:gd name="connsiteY1290" fmla="*/ 127488 h 739467"/>
              <a:gd name="connsiteX1291" fmla="*/ 112641 w 11503626"/>
              <a:gd name="connsiteY1291" fmla="*/ 124852 h 739467"/>
              <a:gd name="connsiteX1292" fmla="*/ 27321 w 11503626"/>
              <a:gd name="connsiteY1292" fmla="*/ 123893 h 739467"/>
              <a:gd name="connsiteX1293" fmla="*/ 23726 w 11503626"/>
              <a:gd name="connsiteY1293" fmla="*/ 127967 h 739467"/>
              <a:gd name="connsiteX1294" fmla="*/ 23487 w 11503626"/>
              <a:gd name="connsiteY1294" fmla="*/ 134917 h 739467"/>
              <a:gd name="connsiteX1295" fmla="*/ 26362 w 11503626"/>
              <a:gd name="connsiteY1295" fmla="*/ 130603 h 739467"/>
              <a:gd name="connsiteX1296" fmla="*/ 27321 w 11503626"/>
              <a:gd name="connsiteY1296" fmla="*/ 123893 h 739467"/>
              <a:gd name="connsiteX1297" fmla="*/ 149069 w 11503626"/>
              <a:gd name="connsiteY1297" fmla="*/ 122935 h 739467"/>
              <a:gd name="connsiteX1298" fmla="*/ 149069 w 11503626"/>
              <a:gd name="connsiteY1298" fmla="*/ 127248 h 739467"/>
              <a:gd name="connsiteX1299" fmla="*/ 147631 w 11503626"/>
              <a:gd name="connsiteY1299" fmla="*/ 127248 h 739467"/>
              <a:gd name="connsiteX1300" fmla="*/ 147391 w 11503626"/>
              <a:gd name="connsiteY1300" fmla="*/ 123893 h 739467"/>
              <a:gd name="connsiteX1301" fmla="*/ 149069 w 11503626"/>
              <a:gd name="connsiteY1301" fmla="*/ 122935 h 739467"/>
              <a:gd name="connsiteX1302" fmla="*/ 106409 w 11503626"/>
              <a:gd name="connsiteY1302" fmla="*/ 122935 h 739467"/>
              <a:gd name="connsiteX1303" fmla="*/ 104252 w 11503626"/>
              <a:gd name="connsiteY1303" fmla="*/ 129165 h 739467"/>
              <a:gd name="connsiteX1304" fmla="*/ 103533 w 11503626"/>
              <a:gd name="connsiteY1304" fmla="*/ 136355 h 739467"/>
              <a:gd name="connsiteX1305" fmla="*/ 105451 w 11503626"/>
              <a:gd name="connsiteY1305" fmla="*/ 137074 h 739467"/>
              <a:gd name="connsiteX1306" fmla="*/ 105451 w 11503626"/>
              <a:gd name="connsiteY1306" fmla="*/ 140190 h 739467"/>
              <a:gd name="connsiteX1307" fmla="*/ 106889 w 11503626"/>
              <a:gd name="connsiteY1307" fmla="*/ 139711 h 739467"/>
              <a:gd name="connsiteX1308" fmla="*/ 108326 w 11503626"/>
              <a:gd name="connsiteY1308" fmla="*/ 140190 h 739467"/>
              <a:gd name="connsiteX1309" fmla="*/ 110244 w 11503626"/>
              <a:gd name="connsiteY1309" fmla="*/ 137793 h 739467"/>
              <a:gd name="connsiteX1310" fmla="*/ 110244 w 11503626"/>
              <a:gd name="connsiteY1310" fmla="*/ 133959 h 739467"/>
              <a:gd name="connsiteX1311" fmla="*/ 106649 w 11503626"/>
              <a:gd name="connsiteY1311" fmla="*/ 131562 h 739467"/>
              <a:gd name="connsiteX1312" fmla="*/ 106409 w 11503626"/>
              <a:gd name="connsiteY1312" fmla="*/ 122935 h 739467"/>
              <a:gd name="connsiteX1313" fmla="*/ 54163 w 11503626"/>
              <a:gd name="connsiteY1313" fmla="*/ 120538 h 739467"/>
              <a:gd name="connsiteX1314" fmla="*/ 50808 w 11503626"/>
              <a:gd name="connsiteY1314" fmla="*/ 123653 h 739467"/>
              <a:gd name="connsiteX1315" fmla="*/ 50329 w 11503626"/>
              <a:gd name="connsiteY1315" fmla="*/ 128686 h 739467"/>
              <a:gd name="connsiteX1316" fmla="*/ 53684 w 11503626"/>
              <a:gd name="connsiteY1316" fmla="*/ 127248 h 739467"/>
              <a:gd name="connsiteX1317" fmla="*/ 53204 w 11503626"/>
              <a:gd name="connsiteY1317" fmla="*/ 123893 h 739467"/>
              <a:gd name="connsiteX1318" fmla="*/ 54163 w 11503626"/>
              <a:gd name="connsiteY1318" fmla="*/ 120538 h 739467"/>
              <a:gd name="connsiteX1319" fmla="*/ 282320 w 11503626"/>
              <a:gd name="connsiteY1319" fmla="*/ 120058 h 739467"/>
              <a:gd name="connsiteX1320" fmla="*/ 283758 w 11503626"/>
              <a:gd name="connsiteY1320" fmla="*/ 124852 h 739467"/>
              <a:gd name="connsiteX1321" fmla="*/ 282560 w 11503626"/>
              <a:gd name="connsiteY1321" fmla="*/ 124852 h 739467"/>
              <a:gd name="connsiteX1322" fmla="*/ 280883 w 11503626"/>
              <a:gd name="connsiteY1322" fmla="*/ 125331 h 739467"/>
              <a:gd name="connsiteX1323" fmla="*/ 281601 w 11503626"/>
              <a:gd name="connsiteY1323" fmla="*/ 130125 h 739467"/>
              <a:gd name="connsiteX1324" fmla="*/ 283758 w 11503626"/>
              <a:gd name="connsiteY1324" fmla="*/ 133480 h 739467"/>
              <a:gd name="connsiteX1325" fmla="*/ 283758 w 11503626"/>
              <a:gd name="connsiteY1325" fmla="*/ 130843 h 739467"/>
              <a:gd name="connsiteX1326" fmla="*/ 283758 w 11503626"/>
              <a:gd name="connsiteY1326" fmla="*/ 127248 h 739467"/>
              <a:gd name="connsiteX1327" fmla="*/ 285196 w 11503626"/>
              <a:gd name="connsiteY1327" fmla="*/ 130125 h 739467"/>
              <a:gd name="connsiteX1328" fmla="*/ 288072 w 11503626"/>
              <a:gd name="connsiteY1328" fmla="*/ 131562 h 739467"/>
              <a:gd name="connsiteX1329" fmla="*/ 285196 w 11503626"/>
              <a:gd name="connsiteY1329" fmla="*/ 125810 h 739467"/>
              <a:gd name="connsiteX1330" fmla="*/ 282320 w 11503626"/>
              <a:gd name="connsiteY1330" fmla="*/ 120058 h 739467"/>
              <a:gd name="connsiteX1331" fmla="*/ 128458 w 11503626"/>
              <a:gd name="connsiteY1331" fmla="*/ 117662 h 739467"/>
              <a:gd name="connsiteX1332" fmla="*/ 126541 w 11503626"/>
              <a:gd name="connsiteY1332" fmla="*/ 118381 h 739467"/>
              <a:gd name="connsiteX1333" fmla="*/ 125103 w 11503626"/>
              <a:gd name="connsiteY1333" fmla="*/ 120058 h 739467"/>
              <a:gd name="connsiteX1334" fmla="*/ 130375 w 11503626"/>
              <a:gd name="connsiteY1334" fmla="*/ 124852 h 739467"/>
              <a:gd name="connsiteX1335" fmla="*/ 130375 w 11503626"/>
              <a:gd name="connsiteY1335" fmla="*/ 120538 h 739467"/>
              <a:gd name="connsiteX1336" fmla="*/ 128458 w 11503626"/>
              <a:gd name="connsiteY1336" fmla="*/ 117662 h 739467"/>
              <a:gd name="connsiteX1337" fmla="*/ 90592 w 11503626"/>
              <a:gd name="connsiteY1337" fmla="*/ 117662 h 739467"/>
              <a:gd name="connsiteX1338" fmla="*/ 89154 w 11503626"/>
              <a:gd name="connsiteY1338" fmla="*/ 119579 h 739467"/>
              <a:gd name="connsiteX1339" fmla="*/ 89154 w 11503626"/>
              <a:gd name="connsiteY1339" fmla="*/ 123893 h 739467"/>
              <a:gd name="connsiteX1340" fmla="*/ 90592 w 11503626"/>
              <a:gd name="connsiteY1340" fmla="*/ 117662 h 739467"/>
              <a:gd name="connsiteX1341" fmla="*/ 53684 w 11503626"/>
              <a:gd name="connsiteY1341" fmla="*/ 113827 h 739467"/>
              <a:gd name="connsiteX1342" fmla="*/ 52246 w 11503626"/>
              <a:gd name="connsiteY1342" fmla="*/ 116703 h 739467"/>
              <a:gd name="connsiteX1343" fmla="*/ 53444 w 11503626"/>
              <a:gd name="connsiteY1343" fmla="*/ 116224 h 739467"/>
              <a:gd name="connsiteX1344" fmla="*/ 54643 w 11503626"/>
              <a:gd name="connsiteY1344" fmla="*/ 116224 h 739467"/>
              <a:gd name="connsiteX1345" fmla="*/ 53924 w 11503626"/>
              <a:gd name="connsiteY1345" fmla="*/ 115026 h 739467"/>
              <a:gd name="connsiteX1346" fmla="*/ 53684 w 11503626"/>
              <a:gd name="connsiteY1346" fmla="*/ 113827 h 739467"/>
              <a:gd name="connsiteX1347" fmla="*/ 152424 w 11503626"/>
              <a:gd name="connsiteY1347" fmla="*/ 112868 h 739467"/>
              <a:gd name="connsiteX1348" fmla="*/ 152184 w 11503626"/>
              <a:gd name="connsiteY1348" fmla="*/ 117662 h 739467"/>
              <a:gd name="connsiteX1349" fmla="*/ 150986 w 11503626"/>
              <a:gd name="connsiteY1349" fmla="*/ 120538 h 739467"/>
              <a:gd name="connsiteX1350" fmla="*/ 150747 w 11503626"/>
              <a:gd name="connsiteY1350" fmla="*/ 116703 h 739467"/>
              <a:gd name="connsiteX1351" fmla="*/ 152424 w 11503626"/>
              <a:gd name="connsiteY1351" fmla="*/ 112868 h 739467"/>
              <a:gd name="connsiteX1352" fmla="*/ 135648 w 11503626"/>
              <a:gd name="connsiteY1352" fmla="*/ 111910 h 739467"/>
              <a:gd name="connsiteX1353" fmla="*/ 132772 w 11503626"/>
              <a:gd name="connsiteY1353" fmla="*/ 114306 h 739467"/>
              <a:gd name="connsiteX1354" fmla="*/ 131334 w 11503626"/>
              <a:gd name="connsiteY1354" fmla="*/ 119100 h 739467"/>
              <a:gd name="connsiteX1355" fmla="*/ 132293 w 11503626"/>
              <a:gd name="connsiteY1355" fmla="*/ 120298 h 739467"/>
              <a:gd name="connsiteX1356" fmla="*/ 132772 w 11503626"/>
              <a:gd name="connsiteY1356" fmla="*/ 121976 h 739467"/>
              <a:gd name="connsiteX1357" fmla="*/ 135408 w 11503626"/>
              <a:gd name="connsiteY1357" fmla="*/ 117901 h 739467"/>
              <a:gd name="connsiteX1358" fmla="*/ 135648 w 11503626"/>
              <a:gd name="connsiteY1358" fmla="*/ 111910 h 739467"/>
              <a:gd name="connsiteX1359" fmla="*/ 171597 w 11503626"/>
              <a:gd name="connsiteY1359" fmla="*/ 110951 h 739467"/>
              <a:gd name="connsiteX1360" fmla="*/ 173035 w 11503626"/>
              <a:gd name="connsiteY1360" fmla="*/ 111671 h 739467"/>
              <a:gd name="connsiteX1361" fmla="*/ 172795 w 11503626"/>
              <a:gd name="connsiteY1361" fmla="*/ 114306 h 739467"/>
              <a:gd name="connsiteX1362" fmla="*/ 171836 w 11503626"/>
              <a:gd name="connsiteY1362" fmla="*/ 116463 h 739467"/>
              <a:gd name="connsiteX1363" fmla="*/ 170638 w 11503626"/>
              <a:gd name="connsiteY1363" fmla="*/ 116224 h 739467"/>
              <a:gd name="connsiteX1364" fmla="*/ 171836 w 11503626"/>
              <a:gd name="connsiteY1364" fmla="*/ 114306 h 739467"/>
              <a:gd name="connsiteX1365" fmla="*/ 171597 w 11503626"/>
              <a:gd name="connsiteY1365" fmla="*/ 110951 h 739467"/>
              <a:gd name="connsiteX1366" fmla="*/ 179745 w 11503626"/>
              <a:gd name="connsiteY1366" fmla="*/ 109513 h 739467"/>
              <a:gd name="connsiteX1367" fmla="*/ 180465 w 11503626"/>
              <a:gd name="connsiteY1367" fmla="*/ 113108 h 739467"/>
              <a:gd name="connsiteX1368" fmla="*/ 180704 w 11503626"/>
              <a:gd name="connsiteY1368" fmla="*/ 116703 h 739467"/>
              <a:gd name="connsiteX1369" fmla="*/ 180225 w 11503626"/>
              <a:gd name="connsiteY1369" fmla="*/ 116703 h 739467"/>
              <a:gd name="connsiteX1370" fmla="*/ 179985 w 11503626"/>
              <a:gd name="connsiteY1370" fmla="*/ 113588 h 739467"/>
              <a:gd name="connsiteX1371" fmla="*/ 179745 w 11503626"/>
              <a:gd name="connsiteY1371" fmla="*/ 109513 h 739467"/>
              <a:gd name="connsiteX1372" fmla="*/ 108326 w 11503626"/>
              <a:gd name="connsiteY1372" fmla="*/ 109513 h 739467"/>
              <a:gd name="connsiteX1373" fmla="*/ 104731 w 11503626"/>
              <a:gd name="connsiteY1373" fmla="*/ 111910 h 739467"/>
              <a:gd name="connsiteX1374" fmla="*/ 104492 w 11503626"/>
              <a:gd name="connsiteY1374" fmla="*/ 116703 h 739467"/>
              <a:gd name="connsiteX1375" fmla="*/ 108326 w 11503626"/>
              <a:gd name="connsiteY1375" fmla="*/ 109513 h 739467"/>
              <a:gd name="connsiteX1376" fmla="*/ 270338 w 11503626"/>
              <a:gd name="connsiteY1376" fmla="*/ 107116 h 739467"/>
              <a:gd name="connsiteX1377" fmla="*/ 270338 w 11503626"/>
              <a:gd name="connsiteY1377" fmla="*/ 110232 h 739467"/>
              <a:gd name="connsiteX1378" fmla="*/ 271776 w 11503626"/>
              <a:gd name="connsiteY1378" fmla="*/ 111910 h 739467"/>
              <a:gd name="connsiteX1379" fmla="*/ 272015 w 11503626"/>
              <a:gd name="connsiteY1379" fmla="*/ 109274 h 739467"/>
              <a:gd name="connsiteX1380" fmla="*/ 270338 w 11503626"/>
              <a:gd name="connsiteY1380" fmla="*/ 107116 h 739467"/>
              <a:gd name="connsiteX1381" fmla="*/ 142837 w 11503626"/>
              <a:gd name="connsiteY1381" fmla="*/ 105199 h 739467"/>
              <a:gd name="connsiteX1382" fmla="*/ 142837 w 11503626"/>
              <a:gd name="connsiteY1382" fmla="*/ 110232 h 739467"/>
              <a:gd name="connsiteX1383" fmla="*/ 140920 w 11503626"/>
              <a:gd name="connsiteY1383" fmla="*/ 113827 h 739467"/>
              <a:gd name="connsiteX1384" fmla="*/ 142359 w 11503626"/>
              <a:gd name="connsiteY1384" fmla="*/ 116943 h 739467"/>
              <a:gd name="connsiteX1385" fmla="*/ 145234 w 11503626"/>
              <a:gd name="connsiteY1385" fmla="*/ 117662 h 739467"/>
              <a:gd name="connsiteX1386" fmla="*/ 144036 w 11503626"/>
              <a:gd name="connsiteY1386" fmla="*/ 111910 h 739467"/>
              <a:gd name="connsiteX1387" fmla="*/ 142837 w 11503626"/>
              <a:gd name="connsiteY1387" fmla="*/ 105199 h 739467"/>
              <a:gd name="connsiteX1388" fmla="*/ 160093 w 11503626"/>
              <a:gd name="connsiteY1388" fmla="*/ 102803 h 739467"/>
              <a:gd name="connsiteX1389" fmla="*/ 159134 w 11503626"/>
              <a:gd name="connsiteY1389" fmla="*/ 104481 h 739467"/>
              <a:gd name="connsiteX1390" fmla="*/ 159134 w 11503626"/>
              <a:gd name="connsiteY1390" fmla="*/ 107116 h 739467"/>
              <a:gd name="connsiteX1391" fmla="*/ 159134 w 11503626"/>
              <a:gd name="connsiteY1391" fmla="*/ 109513 h 739467"/>
              <a:gd name="connsiteX1392" fmla="*/ 158176 w 11503626"/>
              <a:gd name="connsiteY1392" fmla="*/ 110951 h 739467"/>
              <a:gd name="connsiteX1393" fmla="*/ 158895 w 11503626"/>
              <a:gd name="connsiteY1393" fmla="*/ 113108 h 739467"/>
              <a:gd name="connsiteX1394" fmla="*/ 160573 w 11503626"/>
              <a:gd name="connsiteY1394" fmla="*/ 113827 h 739467"/>
              <a:gd name="connsiteX1395" fmla="*/ 160573 w 11503626"/>
              <a:gd name="connsiteY1395" fmla="*/ 107596 h 739467"/>
              <a:gd name="connsiteX1396" fmla="*/ 160093 w 11503626"/>
              <a:gd name="connsiteY1396" fmla="*/ 102803 h 739467"/>
              <a:gd name="connsiteX1397" fmla="*/ 113119 w 11503626"/>
              <a:gd name="connsiteY1397" fmla="*/ 102803 h 739467"/>
              <a:gd name="connsiteX1398" fmla="*/ 111203 w 11503626"/>
              <a:gd name="connsiteY1398" fmla="*/ 103042 h 739467"/>
              <a:gd name="connsiteX1399" fmla="*/ 109285 w 11503626"/>
              <a:gd name="connsiteY1399" fmla="*/ 104241 h 739467"/>
              <a:gd name="connsiteX1400" fmla="*/ 110004 w 11503626"/>
              <a:gd name="connsiteY1400" fmla="*/ 105439 h 739467"/>
              <a:gd name="connsiteX1401" fmla="*/ 110244 w 11503626"/>
              <a:gd name="connsiteY1401" fmla="*/ 107116 h 739467"/>
              <a:gd name="connsiteX1402" fmla="*/ 111681 w 11503626"/>
              <a:gd name="connsiteY1402" fmla="*/ 106398 h 739467"/>
              <a:gd name="connsiteX1403" fmla="*/ 112161 w 11503626"/>
              <a:gd name="connsiteY1403" fmla="*/ 107116 h 739467"/>
              <a:gd name="connsiteX1404" fmla="*/ 113119 w 11503626"/>
              <a:gd name="connsiteY1404" fmla="*/ 105679 h 739467"/>
              <a:gd name="connsiteX1405" fmla="*/ 113119 w 11503626"/>
              <a:gd name="connsiteY1405" fmla="*/ 102803 h 739467"/>
              <a:gd name="connsiteX1406" fmla="*/ 63750 w 11503626"/>
              <a:gd name="connsiteY1406" fmla="*/ 102803 h 739467"/>
              <a:gd name="connsiteX1407" fmla="*/ 57519 w 11503626"/>
              <a:gd name="connsiteY1407" fmla="*/ 109274 h 739467"/>
              <a:gd name="connsiteX1408" fmla="*/ 54163 w 11503626"/>
              <a:gd name="connsiteY1408" fmla="*/ 120058 h 739467"/>
              <a:gd name="connsiteX1409" fmla="*/ 60394 w 11503626"/>
              <a:gd name="connsiteY1409" fmla="*/ 113348 h 739467"/>
              <a:gd name="connsiteX1410" fmla="*/ 63750 w 11503626"/>
              <a:gd name="connsiteY1410" fmla="*/ 102803 h 739467"/>
              <a:gd name="connsiteX1411" fmla="*/ 266982 w 11503626"/>
              <a:gd name="connsiteY1411" fmla="*/ 100406 h 739467"/>
              <a:gd name="connsiteX1412" fmla="*/ 267281 w 11503626"/>
              <a:gd name="connsiteY1412" fmla="*/ 101065 h 739467"/>
              <a:gd name="connsiteX1413" fmla="*/ 267119 w 11503626"/>
              <a:gd name="connsiteY1413" fmla="*/ 101228 h 739467"/>
              <a:gd name="connsiteX1414" fmla="*/ 102574 w 11503626"/>
              <a:gd name="connsiteY1414" fmla="*/ 100406 h 739467"/>
              <a:gd name="connsiteX1415" fmla="*/ 98261 w 11503626"/>
              <a:gd name="connsiteY1415" fmla="*/ 103522 h 739467"/>
              <a:gd name="connsiteX1416" fmla="*/ 93947 w 11503626"/>
              <a:gd name="connsiteY1416" fmla="*/ 107116 h 739467"/>
              <a:gd name="connsiteX1417" fmla="*/ 94666 w 11503626"/>
              <a:gd name="connsiteY1417" fmla="*/ 115745 h 739467"/>
              <a:gd name="connsiteX1418" fmla="*/ 92029 w 11503626"/>
              <a:gd name="connsiteY1418" fmla="*/ 122935 h 739467"/>
              <a:gd name="connsiteX1419" fmla="*/ 93228 w 11503626"/>
              <a:gd name="connsiteY1419" fmla="*/ 127488 h 739467"/>
              <a:gd name="connsiteX1420" fmla="*/ 92988 w 11503626"/>
              <a:gd name="connsiteY1420" fmla="*/ 133480 h 739467"/>
              <a:gd name="connsiteX1421" fmla="*/ 95145 w 11503626"/>
              <a:gd name="connsiteY1421" fmla="*/ 130364 h 739467"/>
              <a:gd name="connsiteX1422" fmla="*/ 95385 w 11503626"/>
              <a:gd name="connsiteY1422" fmla="*/ 123893 h 739467"/>
              <a:gd name="connsiteX1423" fmla="*/ 98979 w 11503626"/>
              <a:gd name="connsiteY1423" fmla="*/ 112389 h 739467"/>
              <a:gd name="connsiteX1424" fmla="*/ 102574 w 11503626"/>
              <a:gd name="connsiteY1424" fmla="*/ 100406 h 739467"/>
              <a:gd name="connsiteX1425" fmla="*/ 265065 w 11503626"/>
              <a:gd name="connsiteY1425" fmla="*/ 99447 h 739467"/>
              <a:gd name="connsiteX1426" fmla="*/ 266263 w 11503626"/>
              <a:gd name="connsiteY1426" fmla="*/ 102084 h 739467"/>
              <a:gd name="connsiteX1427" fmla="*/ 267119 w 11503626"/>
              <a:gd name="connsiteY1427" fmla="*/ 101228 h 739467"/>
              <a:gd name="connsiteX1428" fmla="*/ 267461 w 11503626"/>
              <a:gd name="connsiteY1428" fmla="*/ 103282 h 739467"/>
              <a:gd name="connsiteX1429" fmla="*/ 269379 w 11503626"/>
              <a:gd name="connsiteY1429" fmla="*/ 105679 h 739467"/>
              <a:gd name="connsiteX1430" fmla="*/ 269858 w 11503626"/>
              <a:gd name="connsiteY1430" fmla="*/ 103282 h 739467"/>
              <a:gd name="connsiteX1431" fmla="*/ 272494 w 11503626"/>
              <a:gd name="connsiteY1431" fmla="*/ 107356 h 739467"/>
              <a:gd name="connsiteX1432" fmla="*/ 273213 w 11503626"/>
              <a:gd name="connsiteY1432" fmla="*/ 112868 h 739467"/>
              <a:gd name="connsiteX1433" fmla="*/ 272734 w 11503626"/>
              <a:gd name="connsiteY1433" fmla="*/ 123174 h 739467"/>
              <a:gd name="connsiteX1434" fmla="*/ 277048 w 11503626"/>
              <a:gd name="connsiteY1434" fmla="*/ 131562 h 739467"/>
              <a:gd name="connsiteX1435" fmla="*/ 275131 w 11503626"/>
              <a:gd name="connsiteY1435" fmla="*/ 135876 h 739467"/>
              <a:gd name="connsiteX1436" fmla="*/ 271056 w 11503626"/>
              <a:gd name="connsiteY1436" fmla="*/ 119340 h 739467"/>
              <a:gd name="connsiteX1437" fmla="*/ 266503 w 11503626"/>
              <a:gd name="connsiteY1437" fmla="*/ 104241 h 739467"/>
              <a:gd name="connsiteX1438" fmla="*/ 265065 w 11503626"/>
              <a:gd name="connsiteY1438" fmla="*/ 106158 h 739467"/>
              <a:gd name="connsiteX1439" fmla="*/ 263627 w 11503626"/>
              <a:gd name="connsiteY1439" fmla="*/ 104241 h 739467"/>
              <a:gd name="connsiteX1440" fmla="*/ 263148 w 11503626"/>
              <a:gd name="connsiteY1440" fmla="*/ 108315 h 739467"/>
              <a:gd name="connsiteX1441" fmla="*/ 263627 w 11503626"/>
              <a:gd name="connsiteY1441" fmla="*/ 112868 h 739467"/>
              <a:gd name="connsiteX1442" fmla="*/ 262189 w 11503626"/>
              <a:gd name="connsiteY1442" fmla="*/ 111191 h 739467"/>
              <a:gd name="connsiteX1443" fmla="*/ 260272 w 11503626"/>
              <a:gd name="connsiteY1443" fmla="*/ 109513 h 739467"/>
              <a:gd name="connsiteX1444" fmla="*/ 260991 w 11503626"/>
              <a:gd name="connsiteY1444" fmla="*/ 102803 h 739467"/>
              <a:gd name="connsiteX1445" fmla="*/ 265065 w 11503626"/>
              <a:gd name="connsiteY1445" fmla="*/ 99447 h 739467"/>
              <a:gd name="connsiteX1446" fmla="*/ 184060 w 11503626"/>
              <a:gd name="connsiteY1446" fmla="*/ 99447 h 739467"/>
              <a:gd name="connsiteX1447" fmla="*/ 184778 w 11503626"/>
              <a:gd name="connsiteY1447" fmla="*/ 105439 h 739467"/>
              <a:gd name="connsiteX1448" fmla="*/ 185497 w 11503626"/>
              <a:gd name="connsiteY1448" fmla="*/ 111910 h 739467"/>
              <a:gd name="connsiteX1449" fmla="*/ 184060 w 11503626"/>
              <a:gd name="connsiteY1449" fmla="*/ 113348 h 739467"/>
              <a:gd name="connsiteX1450" fmla="*/ 27082 w 11503626"/>
              <a:gd name="connsiteY1450" fmla="*/ 98968 h 739467"/>
              <a:gd name="connsiteX1451" fmla="*/ 25883 w 11503626"/>
              <a:gd name="connsiteY1451" fmla="*/ 101844 h 739467"/>
              <a:gd name="connsiteX1452" fmla="*/ 29238 w 11503626"/>
              <a:gd name="connsiteY1452" fmla="*/ 103282 h 739467"/>
              <a:gd name="connsiteX1453" fmla="*/ 30197 w 11503626"/>
              <a:gd name="connsiteY1453" fmla="*/ 101604 h 739467"/>
              <a:gd name="connsiteX1454" fmla="*/ 29718 w 11503626"/>
              <a:gd name="connsiteY1454" fmla="*/ 99447 h 739467"/>
              <a:gd name="connsiteX1455" fmla="*/ 27082 w 11503626"/>
              <a:gd name="connsiteY1455" fmla="*/ 98968 h 739467"/>
              <a:gd name="connsiteX1456" fmla="*/ 143797 w 11503626"/>
              <a:gd name="connsiteY1456" fmla="*/ 98009 h 739467"/>
              <a:gd name="connsiteX1457" fmla="*/ 143317 w 11503626"/>
              <a:gd name="connsiteY1457" fmla="*/ 99687 h 739467"/>
              <a:gd name="connsiteX1458" fmla="*/ 142359 w 11503626"/>
              <a:gd name="connsiteY1458" fmla="*/ 101844 h 739467"/>
              <a:gd name="connsiteX1459" fmla="*/ 144036 w 11503626"/>
              <a:gd name="connsiteY1459" fmla="*/ 103282 h 739467"/>
              <a:gd name="connsiteX1460" fmla="*/ 145714 w 11503626"/>
              <a:gd name="connsiteY1460" fmla="*/ 103282 h 739467"/>
              <a:gd name="connsiteX1461" fmla="*/ 144275 w 11503626"/>
              <a:gd name="connsiteY1461" fmla="*/ 100646 h 739467"/>
              <a:gd name="connsiteX1462" fmla="*/ 143797 w 11503626"/>
              <a:gd name="connsiteY1462" fmla="*/ 98009 h 739467"/>
              <a:gd name="connsiteX1463" fmla="*/ 157217 w 11503626"/>
              <a:gd name="connsiteY1463" fmla="*/ 94654 h 739467"/>
              <a:gd name="connsiteX1464" fmla="*/ 155779 w 11503626"/>
              <a:gd name="connsiteY1464" fmla="*/ 95374 h 739467"/>
              <a:gd name="connsiteX1465" fmla="*/ 154821 w 11503626"/>
              <a:gd name="connsiteY1465" fmla="*/ 97051 h 739467"/>
              <a:gd name="connsiteX1466" fmla="*/ 157217 w 11503626"/>
              <a:gd name="connsiteY1466" fmla="*/ 99447 h 739467"/>
              <a:gd name="connsiteX1467" fmla="*/ 157217 w 11503626"/>
              <a:gd name="connsiteY1467" fmla="*/ 94654 h 739467"/>
              <a:gd name="connsiteX1468" fmla="*/ 263627 w 11503626"/>
              <a:gd name="connsiteY1468" fmla="*/ 93216 h 739467"/>
              <a:gd name="connsiteX1469" fmla="*/ 264106 w 11503626"/>
              <a:gd name="connsiteY1469" fmla="*/ 96092 h 739467"/>
              <a:gd name="connsiteX1470" fmla="*/ 263627 w 11503626"/>
              <a:gd name="connsiteY1470" fmla="*/ 98489 h 739467"/>
              <a:gd name="connsiteX1471" fmla="*/ 263627 w 11503626"/>
              <a:gd name="connsiteY1471" fmla="*/ 93216 h 739467"/>
              <a:gd name="connsiteX1472" fmla="*/ 92029 w 11503626"/>
              <a:gd name="connsiteY1472" fmla="*/ 92737 h 739467"/>
              <a:gd name="connsiteX1473" fmla="*/ 89154 w 11503626"/>
              <a:gd name="connsiteY1473" fmla="*/ 100406 h 739467"/>
              <a:gd name="connsiteX1474" fmla="*/ 91311 w 11503626"/>
              <a:gd name="connsiteY1474" fmla="*/ 98009 h 739467"/>
              <a:gd name="connsiteX1475" fmla="*/ 92988 w 11503626"/>
              <a:gd name="connsiteY1475" fmla="*/ 100886 h 739467"/>
              <a:gd name="connsiteX1476" fmla="*/ 93947 w 11503626"/>
              <a:gd name="connsiteY1476" fmla="*/ 98249 h 739467"/>
              <a:gd name="connsiteX1477" fmla="*/ 93947 w 11503626"/>
              <a:gd name="connsiteY1477" fmla="*/ 93216 h 739467"/>
              <a:gd name="connsiteX1478" fmla="*/ 93228 w 11503626"/>
              <a:gd name="connsiteY1478" fmla="*/ 94654 h 739467"/>
              <a:gd name="connsiteX1479" fmla="*/ 92509 w 11503626"/>
              <a:gd name="connsiteY1479" fmla="*/ 96092 h 739467"/>
              <a:gd name="connsiteX1480" fmla="*/ 91790 w 11503626"/>
              <a:gd name="connsiteY1480" fmla="*/ 95134 h 739467"/>
              <a:gd name="connsiteX1481" fmla="*/ 92029 w 11503626"/>
              <a:gd name="connsiteY1481" fmla="*/ 92737 h 739467"/>
              <a:gd name="connsiteX1482" fmla="*/ 104012 w 11503626"/>
              <a:gd name="connsiteY1482" fmla="*/ 90820 h 739467"/>
              <a:gd name="connsiteX1483" fmla="*/ 102574 w 11503626"/>
              <a:gd name="connsiteY1483" fmla="*/ 91779 h 739467"/>
              <a:gd name="connsiteX1484" fmla="*/ 101856 w 11503626"/>
              <a:gd name="connsiteY1484" fmla="*/ 93935 h 739467"/>
              <a:gd name="connsiteX1485" fmla="*/ 101137 w 11503626"/>
              <a:gd name="connsiteY1485" fmla="*/ 96092 h 739467"/>
              <a:gd name="connsiteX1486" fmla="*/ 99699 w 11503626"/>
              <a:gd name="connsiteY1486" fmla="*/ 96092 h 739467"/>
              <a:gd name="connsiteX1487" fmla="*/ 99939 w 11503626"/>
              <a:gd name="connsiteY1487" fmla="*/ 97770 h 739467"/>
              <a:gd name="connsiteX1488" fmla="*/ 100657 w 11503626"/>
              <a:gd name="connsiteY1488" fmla="*/ 97770 h 739467"/>
              <a:gd name="connsiteX1489" fmla="*/ 101376 w 11503626"/>
              <a:gd name="connsiteY1489" fmla="*/ 97291 h 739467"/>
              <a:gd name="connsiteX1490" fmla="*/ 101616 w 11503626"/>
              <a:gd name="connsiteY1490" fmla="*/ 98489 h 739467"/>
              <a:gd name="connsiteX1491" fmla="*/ 102574 w 11503626"/>
              <a:gd name="connsiteY1491" fmla="*/ 96572 h 739467"/>
              <a:gd name="connsiteX1492" fmla="*/ 104492 w 11503626"/>
              <a:gd name="connsiteY1492" fmla="*/ 95613 h 739467"/>
              <a:gd name="connsiteX1493" fmla="*/ 104012 w 11503626"/>
              <a:gd name="connsiteY1493" fmla="*/ 90820 h 739467"/>
              <a:gd name="connsiteX1494" fmla="*/ 157217 w 11503626"/>
              <a:gd name="connsiteY1494" fmla="*/ 86985 h 739467"/>
              <a:gd name="connsiteX1495" fmla="*/ 157936 w 11503626"/>
              <a:gd name="connsiteY1495" fmla="*/ 92737 h 739467"/>
              <a:gd name="connsiteX1496" fmla="*/ 158655 w 11503626"/>
              <a:gd name="connsiteY1496" fmla="*/ 100406 h 739467"/>
              <a:gd name="connsiteX1497" fmla="*/ 160573 w 11503626"/>
              <a:gd name="connsiteY1497" fmla="*/ 92497 h 739467"/>
              <a:gd name="connsiteX1498" fmla="*/ 157217 w 11503626"/>
              <a:gd name="connsiteY1498" fmla="*/ 86985 h 739467"/>
              <a:gd name="connsiteX1499" fmla="*/ 259313 w 11503626"/>
              <a:gd name="connsiteY1499" fmla="*/ 83630 h 739467"/>
              <a:gd name="connsiteX1500" fmla="*/ 260991 w 11503626"/>
              <a:gd name="connsiteY1500" fmla="*/ 86506 h 739467"/>
              <a:gd name="connsiteX1501" fmla="*/ 262189 w 11503626"/>
              <a:gd name="connsiteY1501" fmla="*/ 89861 h 739467"/>
              <a:gd name="connsiteX1502" fmla="*/ 259792 w 11503626"/>
              <a:gd name="connsiteY1502" fmla="*/ 89861 h 739467"/>
              <a:gd name="connsiteX1503" fmla="*/ 259552 w 11503626"/>
              <a:gd name="connsiteY1503" fmla="*/ 86506 h 739467"/>
              <a:gd name="connsiteX1504" fmla="*/ 259313 w 11503626"/>
              <a:gd name="connsiteY1504" fmla="*/ 83630 h 739467"/>
              <a:gd name="connsiteX1505" fmla="*/ 42180 w 11503626"/>
              <a:gd name="connsiteY1505" fmla="*/ 83630 h 739467"/>
              <a:gd name="connsiteX1506" fmla="*/ 40023 w 11503626"/>
              <a:gd name="connsiteY1506" fmla="*/ 86745 h 739467"/>
              <a:gd name="connsiteX1507" fmla="*/ 38825 w 11503626"/>
              <a:gd name="connsiteY1507" fmla="*/ 91299 h 739467"/>
              <a:gd name="connsiteX1508" fmla="*/ 40742 w 11503626"/>
              <a:gd name="connsiteY1508" fmla="*/ 88184 h 739467"/>
              <a:gd name="connsiteX1509" fmla="*/ 42180 w 11503626"/>
              <a:gd name="connsiteY1509" fmla="*/ 83630 h 739467"/>
              <a:gd name="connsiteX1510" fmla="*/ 159854 w 11503626"/>
              <a:gd name="connsiteY1510" fmla="*/ 82372 h 739467"/>
              <a:gd name="connsiteX1511" fmla="*/ 162490 w 11503626"/>
              <a:gd name="connsiteY1511" fmla="*/ 83630 h 739467"/>
              <a:gd name="connsiteX1512" fmla="*/ 160573 w 11503626"/>
              <a:gd name="connsiteY1512" fmla="*/ 85307 h 739467"/>
              <a:gd name="connsiteX1513" fmla="*/ 160093 w 11503626"/>
              <a:gd name="connsiteY1513" fmla="*/ 88423 h 739467"/>
              <a:gd name="connsiteX1514" fmla="*/ 161531 w 11503626"/>
              <a:gd name="connsiteY1514" fmla="*/ 88423 h 739467"/>
              <a:gd name="connsiteX1515" fmla="*/ 162969 w 11503626"/>
              <a:gd name="connsiteY1515" fmla="*/ 88423 h 739467"/>
              <a:gd name="connsiteX1516" fmla="*/ 162969 w 11503626"/>
              <a:gd name="connsiteY1516" fmla="*/ 93935 h 739467"/>
              <a:gd name="connsiteX1517" fmla="*/ 162490 w 11503626"/>
              <a:gd name="connsiteY1517" fmla="*/ 98009 h 739467"/>
              <a:gd name="connsiteX1518" fmla="*/ 164168 w 11503626"/>
              <a:gd name="connsiteY1518" fmla="*/ 103761 h 739467"/>
              <a:gd name="connsiteX1519" fmla="*/ 167283 w 11503626"/>
              <a:gd name="connsiteY1519" fmla="*/ 108076 h 739467"/>
              <a:gd name="connsiteX1520" fmla="*/ 168241 w 11503626"/>
              <a:gd name="connsiteY1520" fmla="*/ 104241 h 739467"/>
              <a:gd name="connsiteX1521" fmla="*/ 168241 w 11503626"/>
              <a:gd name="connsiteY1521" fmla="*/ 99447 h 739467"/>
              <a:gd name="connsiteX1522" fmla="*/ 165606 w 11503626"/>
              <a:gd name="connsiteY1522" fmla="*/ 97291 h 739467"/>
              <a:gd name="connsiteX1523" fmla="*/ 165366 w 11503626"/>
              <a:gd name="connsiteY1523" fmla="*/ 93216 h 739467"/>
              <a:gd name="connsiteX1524" fmla="*/ 167523 w 11503626"/>
              <a:gd name="connsiteY1524" fmla="*/ 95134 h 739467"/>
              <a:gd name="connsiteX1525" fmla="*/ 170159 w 11503626"/>
              <a:gd name="connsiteY1525" fmla="*/ 96092 h 739467"/>
              <a:gd name="connsiteX1526" fmla="*/ 171597 w 11503626"/>
              <a:gd name="connsiteY1526" fmla="*/ 90820 h 739467"/>
              <a:gd name="connsiteX1527" fmla="*/ 173993 w 11503626"/>
              <a:gd name="connsiteY1527" fmla="*/ 86985 h 739467"/>
              <a:gd name="connsiteX1528" fmla="*/ 174713 w 11503626"/>
              <a:gd name="connsiteY1528" fmla="*/ 97051 h 739467"/>
              <a:gd name="connsiteX1529" fmla="*/ 173514 w 11503626"/>
              <a:gd name="connsiteY1529" fmla="*/ 108076 h 739467"/>
              <a:gd name="connsiteX1530" fmla="*/ 171597 w 11503626"/>
              <a:gd name="connsiteY1530" fmla="*/ 106637 h 739467"/>
              <a:gd name="connsiteX1531" fmla="*/ 171836 w 11503626"/>
              <a:gd name="connsiteY1531" fmla="*/ 101604 h 739467"/>
              <a:gd name="connsiteX1532" fmla="*/ 170159 w 11503626"/>
              <a:gd name="connsiteY1532" fmla="*/ 97051 h 739467"/>
              <a:gd name="connsiteX1533" fmla="*/ 169201 w 11503626"/>
              <a:gd name="connsiteY1533" fmla="*/ 106158 h 739467"/>
              <a:gd name="connsiteX1534" fmla="*/ 168721 w 11503626"/>
              <a:gd name="connsiteY1534" fmla="*/ 114306 h 739467"/>
              <a:gd name="connsiteX1535" fmla="*/ 166325 w 11503626"/>
              <a:gd name="connsiteY1535" fmla="*/ 114546 h 739467"/>
              <a:gd name="connsiteX1536" fmla="*/ 164886 w 11503626"/>
              <a:gd name="connsiteY1536" fmla="*/ 117901 h 739467"/>
              <a:gd name="connsiteX1537" fmla="*/ 163928 w 11503626"/>
              <a:gd name="connsiteY1537" fmla="*/ 122215 h 739467"/>
              <a:gd name="connsiteX1538" fmla="*/ 162011 w 11503626"/>
              <a:gd name="connsiteY1538" fmla="*/ 124852 h 739467"/>
              <a:gd name="connsiteX1539" fmla="*/ 163209 w 11503626"/>
              <a:gd name="connsiteY1539" fmla="*/ 128926 h 739467"/>
              <a:gd name="connsiteX1540" fmla="*/ 164886 w 11503626"/>
              <a:gd name="connsiteY1540" fmla="*/ 132521 h 739467"/>
              <a:gd name="connsiteX1541" fmla="*/ 162729 w 11503626"/>
              <a:gd name="connsiteY1541" fmla="*/ 142107 h 739467"/>
              <a:gd name="connsiteX1542" fmla="*/ 162490 w 11503626"/>
              <a:gd name="connsiteY1542" fmla="*/ 154091 h 739467"/>
              <a:gd name="connsiteX1543" fmla="*/ 161291 w 11503626"/>
              <a:gd name="connsiteY1543" fmla="*/ 156966 h 739467"/>
              <a:gd name="connsiteX1544" fmla="*/ 162969 w 11503626"/>
              <a:gd name="connsiteY1544" fmla="*/ 158404 h 739467"/>
              <a:gd name="connsiteX1545" fmla="*/ 166325 w 11503626"/>
              <a:gd name="connsiteY1545" fmla="*/ 154091 h 739467"/>
              <a:gd name="connsiteX1546" fmla="*/ 165366 w 11503626"/>
              <a:gd name="connsiteY1546" fmla="*/ 161281 h 739467"/>
              <a:gd name="connsiteX1547" fmla="*/ 163448 w 11503626"/>
              <a:gd name="connsiteY1547" fmla="*/ 167991 h 739467"/>
              <a:gd name="connsiteX1548" fmla="*/ 163688 w 11503626"/>
              <a:gd name="connsiteY1548" fmla="*/ 178296 h 739467"/>
              <a:gd name="connsiteX1549" fmla="*/ 161052 w 11503626"/>
              <a:gd name="connsiteY1549" fmla="*/ 189081 h 739467"/>
              <a:gd name="connsiteX1550" fmla="*/ 161771 w 11503626"/>
              <a:gd name="connsiteY1550" fmla="*/ 183090 h 739467"/>
              <a:gd name="connsiteX1551" fmla="*/ 160573 w 11503626"/>
              <a:gd name="connsiteY1551" fmla="*/ 178057 h 739467"/>
              <a:gd name="connsiteX1552" fmla="*/ 159374 w 11503626"/>
              <a:gd name="connsiteY1552" fmla="*/ 182130 h 739467"/>
              <a:gd name="connsiteX1553" fmla="*/ 159614 w 11503626"/>
              <a:gd name="connsiteY1553" fmla="*/ 187403 h 739467"/>
              <a:gd name="connsiteX1554" fmla="*/ 159134 w 11503626"/>
              <a:gd name="connsiteY1554" fmla="*/ 191957 h 739467"/>
              <a:gd name="connsiteX1555" fmla="*/ 156738 w 11503626"/>
              <a:gd name="connsiteY1555" fmla="*/ 193874 h 739467"/>
              <a:gd name="connsiteX1556" fmla="*/ 158655 w 11503626"/>
              <a:gd name="connsiteY1556" fmla="*/ 189800 h 739467"/>
              <a:gd name="connsiteX1557" fmla="*/ 157696 w 11503626"/>
              <a:gd name="connsiteY1557" fmla="*/ 184288 h 739467"/>
              <a:gd name="connsiteX1558" fmla="*/ 156738 w 11503626"/>
              <a:gd name="connsiteY1558" fmla="*/ 185247 h 739467"/>
              <a:gd name="connsiteX1559" fmla="*/ 156259 w 11503626"/>
              <a:gd name="connsiteY1559" fmla="*/ 186205 h 739467"/>
              <a:gd name="connsiteX1560" fmla="*/ 156259 w 11503626"/>
              <a:gd name="connsiteY1560" fmla="*/ 181172 h 739467"/>
              <a:gd name="connsiteX1561" fmla="*/ 156259 w 11503626"/>
              <a:gd name="connsiteY1561" fmla="*/ 178057 h 739467"/>
              <a:gd name="connsiteX1562" fmla="*/ 155061 w 11503626"/>
              <a:gd name="connsiteY1562" fmla="*/ 181652 h 739467"/>
              <a:gd name="connsiteX1563" fmla="*/ 154341 w 11503626"/>
              <a:gd name="connsiteY1563" fmla="*/ 185247 h 739467"/>
              <a:gd name="connsiteX1564" fmla="*/ 153862 w 11503626"/>
              <a:gd name="connsiteY1564" fmla="*/ 184288 h 739467"/>
              <a:gd name="connsiteX1565" fmla="*/ 153383 w 11503626"/>
              <a:gd name="connsiteY1565" fmla="*/ 185247 h 739467"/>
              <a:gd name="connsiteX1566" fmla="*/ 153862 w 11503626"/>
              <a:gd name="connsiteY1566" fmla="*/ 177577 h 739467"/>
              <a:gd name="connsiteX1567" fmla="*/ 154341 w 11503626"/>
              <a:gd name="connsiteY1567" fmla="*/ 170867 h 739467"/>
              <a:gd name="connsiteX1568" fmla="*/ 153143 w 11503626"/>
              <a:gd name="connsiteY1568" fmla="*/ 172544 h 739467"/>
              <a:gd name="connsiteX1569" fmla="*/ 152904 w 11503626"/>
              <a:gd name="connsiteY1569" fmla="*/ 176139 h 739467"/>
              <a:gd name="connsiteX1570" fmla="*/ 152664 w 11503626"/>
              <a:gd name="connsiteY1570" fmla="*/ 179734 h 739467"/>
              <a:gd name="connsiteX1571" fmla="*/ 150986 w 11503626"/>
              <a:gd name="connsiteY1571" fmla="*/ 181412 h 739467"/>
              <a:gd name="connsiteX1572" fmla="*/ 150747 w 11503626"/>
              <a:gd name="connsiteY1572" fmla="*/ 166313 h 739467"/>
              <a:gd name="connsiteX1573" fmla="*/ 153862 w 11503626"/>
              <a:gd name="connsiteY1573" fmla="*/ 152652 h 739467"/>
              <a:gd name="connsiteX1574" fmla="*/ 156259 w 11503626"/>
              <a:gd name="connsiteY1574" fmla="*/ 154569 h 739467"/>
              <a:gd name="connsiteX1575" fmla="*/ 156019 w 11503626"/>
              <a:gd name="connsiteY1575" fmla="*/ 165834 h 739467"/>
              <a:gd name="connsiteX1576" fmla="*/ 156259 w 11503626"/>
              <a:gd name="connsiteY1576" fmla="*/ 175660 h 739467"/>
              <a:gd name="connsiteX1577" fmla="*/ 157217 w 11503626"/>
              <a:gd name="connsiteY1577" fmla="*/ 167032 h 739467"/>
              <a:gd name="connsiteX1578" fmla="*/ 158895 w 11503626"/>
              <a:gd name="connsiteY1578" fmla="*/ 156247 h 739467"/>
              <a:gd name="connsiteX1579" fmla="*/ 159614 w 11503626"/>
              <a:gd name="connsiteY1579" fmla="*/ 145223 h 739467"/>
              <a:gd name="connsiteX1580" fmla="*/ 158176 w 11503626"/>
              <a:gd name="connsiteY1580" fmla="*/ 135876 h 739467"/>
              <a:gd name="connsiteX1581" fmla="*/ 159854 w 11503626"/>
              <a:gd name="connsiteY1581" fmla="*/ 127488 h 739467"/>
              <a:gd name="connsiteX1582" fmla="*/ 158655 w 11503626"/>
              <a:gd name="connsiteY1582" fmla="*/ 119100 h 739467"/>
              <a:gd name="connsiteX1583" fmla="*/ 156259 w 11503626"/>
              <a:gd name="connsiteY1583" fmla="*/ 127967 h 739467"/>
              <a:gd name="connsiteX1584" fmla="*/ 154341 w 11503626"/>
              <a:gd name="connsiteY1584" fmla="*/ 136355 h 739467"/>
              <a:gd name="connsiteX1585" fmla="*/ 152664 w 11503626"/>
              <a:gd name="connsiteY1585" fmla="*/ 127967 h 739467"/>
              <a:gd name="connsiteX1586" fmla="*/ 153862 w 11503626"/>
              <a:gd name="connsiteY1586" fmla="*/ 120058 h 739467"/>
              <a:gd name="connsiteX1587" fmla="*/ 153862 w 11503626"/>
              <a:gd name="connsiteY1587" fmla="*/ 121976 h 739467"/>
              <a:gd name="connsiteX1588" fmla="*/ 154821 w 11503626"/>
              <a:gd name="connsiteY1588" fmla="*/ 121976 h 739467"/>
              <a:gd name="connsiteX1589" fmla="*/ 154102 w 11503626"/>
              <a:gd name="connsiteY1589" fmla="*/ 118141 h 739467"/>
              <a:gd name="connsiteX1590" fmla="*/ 154341 w 11503626"/>
              <a:gd name="connsiteY1590" fmla="*/ 113827 h 739467"/>
              <a:gd name="connsiteX1591" fmla="*/ 156019 w 11503626"/>
              <a:gd name="connsiteY1591" fmla="*/ 113348 h 739467"/>
              <a:gd name="connsiteX1592" fmla="*/ 157696 w 11503626"/>
              <a:gd name="connsiteY1592" fmla="*/ 111910 h 739467"/>
              <a:gd name="connsiteX1593" fmla="*/ 156738 w 11503626"/>
              <a:gd name="connsiteY1593" fmla="*/ 109753 h 739467"/>
              <a:gd name="connsiteX1594" fmla="*/ 156978 w 11503626"/>
              <a:gd name="connsiteY1594" fmla="*/ 106398 h 739467"/>
              <a:gd name="connsiteX1595" fmla="*/ 156978 w 11503626"/>
              <a:gd name="connsiteY1595" fmla="*/ 103042 h 739467"/>
              <a:gd name="connsiteX1596" fmla="*/ 155300 w 11503626"/>
              <a:gd name="connsiteY1596" fmla="*/ 100886 h 739467"/>
              <a:gd name="connsiteX1597" fmla="*/ 155539 w 11503626"/>
              <a:gd name="connsiteY1597" fmla="*/ 105199 h 739467"/>
              <a:gd name="connsiteX1598" fmla="*/ 154821 w 11503626"/>
              <a:gd name="connsiteY1598" fmla="*/ 109034 h 739467"/>
              <a:gd name="connsiteX1599" fmla="*/ 153862 w 11503626"/>
              <a:gd name="connsiteY1599" fmla="*/ 108076 h 739467"/>
              <a:gd name="connsiteX1600" fmla="*/ 152424 w 11503626"/>
              <a:gd name="connsiteY1600" fmla="*/ 107116 h 739467"/>
              <a:gd name="connsiteX1601" fmla="*/ 153383 w 11503626"/>
              <a:gd name="connsiteY1601" fmla="*/ 98729 h 739467"/>
              <a:gd name="connsiteX1602" fmla="*/ 154821 w 11503626"/>
              <a:gd name="connsiteY1602" fmla="*/ 89622 h 739467"/>
              <a:gd name="connsiteX1603" fmla="*/ 157696 w 11503626"/>
              <a:gd name="connsiteY1603" fmla="*/ 83390 h 739467"/>
              <a:gd name="connsiteX1604" fmla="*/ 159854 w 11503626"/>
              <a:gd name="connsiteY1604" fmla="*/ 82372 h 739467"/>
              <a:gd name="connsiteX1605" fmla="*/ 276089 w 11503626"/>
              <a:gd name="connsiteY1605" fmla="*/ 81233 h 739467"/>
              <a:gd name="connsiteX1606" fmla="*/ 278006 w 11503626"/>
              <a:gd name="connsiteY1606" fmla="*/ 85307 h 739467"/>
              <a:gd name="connsiteX1607" fmla="*/ 279924 w 11503626"/>
              <a:gd name="connsiteY1607" fmla="*/ 83630 h 739467"/>
              <a:gd name="connsiteX1608" fmla="*/ 280643 w 11503626"/>
              <a:gd name="connsiteY1608" fmla="*/ 86745 h 739467"/>
              <a:gd name="connsiteX1609" fmla="*/ 282320 w 11503626"/>
              <a:gd name="connsiteY1609" fmla="*/ 88423 h 739467"/>
              <a:gd name="connsiteX1610" fmla="*/ 282081 w 11503626"/>
              <a:gd name="connsiteY1610" fmla="*/ 85068 h 739467"/>
              <a:gd name="connsiteX1611" fmla="*/ 280883 w 11503626"/>
              <a:gd name="connsiteY1611" fmla="*/ 82192 h 739467"/>
              <a:gd name="connsiteX1612" fmla="*/ 284238 w 11503626"/>
              <a:gd name="connsiteY1612" fmla="*/ 84828 h 739467"/>
              <a:gd name="connsiteX1613" fmla="*/ 284717 w 11503626"/>
              <a:gd name="connsiteY1613" fmla="*/ 89861 h 739467"/>
              <a:gd name="connsiteX1614" fmla="*/ 282081 w 11503626"/>
              <a:gd name="connsiteY1614" fmla="*/ 89382 h 739467"/>
              <a:gd name="connsiteX1615" fmla="*/ 279924 w 11503626"/>
              <a:gd name="connsiteY1615" fmla="*/ 89861 h 739467"/>
              <a:gd name="connsiteX1616" fmla="*/ 282320 w 11503626"/>
              <a:gd name="connsiteY1616" fmla="*/ 92018 h 739467"/>
              <a:gd name="connsiteX1617" fmla="*/ 282320 w 11503626"/>
              <a:gd name="connsiteY1617" fmla="*/ 95613 h 739467"/>
              <a:gd name="connsiteX1618" fmla="*/ 277048 w 11503626"/>
              <a:gd name="connsiteY1618" fmla="*/ 92737 h 739467"/>
              <a:gd name="connsiteX1619" fmla="*/ 276329 w 11503626"/>
              <a:gd name="connsiteY1619" fmla="*/ 86506 h 739467"/>
              <a:gd name="connsiteX1620" fmla="*/ 276089 w 11503626"/>
              <a:gd name="connsiteY1620" fmla="*/ 81233 h 739467"/>
              <a:gd name="connsiteX1621" fmla="*/ 180225 w 11503626"/>
              <a:gd name="connsiteY1621" fmla="*/ 81233 h 739467"/>
              <a:gd name="connsiteX1622" fmla="*/ 182382 w 11503626"/>
              <a:gd name="connsiteY1622" fmla="*/ 87704 h 739467"/>
              <a:gd name="connsiteX1623" fmla="*/ 184060 w 11503626"/>
              <a:gd name="connsiteY1623" fmla="*/ 93696 h 739467"/>
              <a:gd name="connsiteX1624" fmla="*/ 182382 w 11503626"/>
              <a:gd name="connsiteY1624" fmla="*/ 92497 h 739467"/>
              <a:gd name="connsiteX1625" fmla="*/ 180225 w 11503626"/>
              <a:gd name="connsiteY1625" fmla="*/ 91299 h 739467"/>
              <a:gd name="connsiteX1626" fmla="*/ 180225 w 11503626"/>
              <a:gd name="connsiteY1626" fmla="*/ 96092 h 739467"/>
              <a:gd name="connsiteX1627" fmla="*/ 177349 w 11503626"/>
              <a:gd name="connsiteY1627" fmla="*/ 96092 h 739467"/>
              <a:gd name="connsiteX1628" fmla="*/ 177109 w 11503626"/>
              <a:gd name="connsiteY1628" fmla="*/ 93456 h 739467"/>
              <a:gd name="connsiteX1629" fmla="*/ 176870 w 11503626"/>
              <a:gd name="connsiteY1629" fmla="*/ 90820 h 739467"/>
              <a:gd name="connsiteX1630" fmla="*/ 178308 w 11503626"/>
              <a:gd name="connsiteY1630" fmla="*/ 86027 h 739467"/>
              <a:gd name="connsiteX1631" fmla="*/ 180225 w 11503626"/>
              <a:gd name="connsiteY1631" fmla="*/ 81233 h 739467"/>
              <a:gd name="connsiteX1632" fmla="*/ 285676 w 11503626"/>
              <a:gd name="connsiteY1632" fmla="*/ 80275 h 739467"/>
              <a:gd name="connsiteX1633" fmla="*/ 288552 w 11503626"/>
              <a:gd name="connsiteY1633" fmla="*/ 87704 h 739467"/>
              <a:gd name="connsiteX1634" fmla="*/ 288552 w 11503626"/>
              <a:gd name="connsiteY1634" fmla="*/ 95613 h 739467"/>
              <a:gd name="connsiteX1635" fmla="*/ 287593 w 11503626"/>
              <a:gd name="connsiteY1635" fmla="*/ 89142 h 739467"/>
              <a:gd name="connsiteX1636" fmla="*/ 285196 w 11503626"/>
              <a:gd name="connsiteY1636" fmla="*/ 85547 h 739467"/>
              <a:gd name="connsiteX1637" fmla="*/ 285196 w 11503626"/>
              <a:gd name="connsiteY1637" fmla="*/ 82672 h 739467"/>
              <a:gd name="connsiteX1638" fmla="*/ 285676 w 11503626"/>
              <a:gd name="connsiteY1638" fmla="*/ 80275 h 739467"/>
              <a:gd name="connsiteX1639" fmla="*/ 172556 w 11503626"/>
              <a:gd name="connsiteY1639" fmla="*/ 79795 h 739467"/>
              <a:gd name="connsiteX1640" fmla="*/ 172795 w 11503626"/>
              <a:gd name="connsiteY1640" fmla="*/ 82192 h 739467"/>
              <a:gd name="connsiteX1641" fmla="*/ 173993 w 11503626"/>
              <a:gd name="connsiteY1641" fmla="*/ 80275 h 739467"/>
              <a:gd name="connsiteX1642" fmla="*/ 173514 w 11503626"/>
              <a:gd name="connsiteY1642" fmla="*/ 83630 h 739467"/>
              <a:gd name="connsiteX1643" fmla="*/ 172076 w 11503626"/>
              <a:gd name="connsiteY1643" fmla="*/ 82432 h 739467"/>
              <a:gd name="connsiteX1644" fmla="*/ 172556 w 11503626"/>
              <a:gd name="connsiteY1644" fmla="*/ 79795 h 739467"/>
              <a:gd name="connsiteX1645" fmla="*/ 63031 w 11503626"/>
              <a:gd name="connsiteY1645" fmla="*/ 79316 h 739467"/>
              <a:gd name="connsiteX1646" fmla="*/ 61832 w 11503626"/>
              <a:gd name="connsiteY1646" fmla="*/ 79795 h 739467"/>
              <a:gd name="connsiteX1647" fmla="*/ 58717 w 11503626"/>
              <a:gd name="connsiteY1647" fmla="*/ 88902 h 739467"/>
              <a:gd name="connsiteX1648" fmla="*/ 56081 w 11503626"/>
              <a:gd name="connsiteY1648" fmla="*/ 98489 h 739467"/>
              <a:gd name="connsiteX1649" fmla="*/ 53444 w 11503626"/>
              <a:gd name="connsiteY1649" fmla="*/ 104241 h 739467"/>
              <a:gd name="connsiteX1650" fmla="*/ 52725 w 11503626"/>
              <a:gd name="connsiteY1650" fmla="*/ 110472 h 739467"/>
              <a:gd name="connsiteX1651" fmla="*/ 57998 w 11503626"/>
              <a:gd name="connsiteY1651" fmla="*/ 97530 h 739467"/>
              <a:gd name="connsiteX1652" fmla="*/ 63270 w 11503626"/>
              <a:gd name="connsiteY1652" fmla="*/ 85547 h 739467"/>
              <a:gd name="connsiteX1653" fmla="*/ 62551 w 11503626"/>
              <a:gd name="connsiteY1653" fmla="*/ 82672 h 739467"/>
              <a:gd name="connsiteX1654" fmla="*/ 63750 w 11503626"/>
              <a:gd name="connsiteY1654" fmla="*/ 79795 h 739467"/>
              <a:gd name="connsiteX1655" fmla="*/ 63031 w 11503626"/>
              <a:gd name="connsiteY1655" fmla="*/ 79316 h 739467"/>
              <a:gd name="connsiteX1656" fmla="*/ 168241 w 11503626"/>
              <a:gd name="connsiteY1656" fmla="*/ 78837 h 739467"/>
              <a:gd name="connsiteX1657" fmla="*/ 166804 w 11503626"/>
              <a:gd name="connsiteY1657" fmla="*/ 90820 h 739467"/>
              <a:gd name="connsiteX1658" fmla="*/ 165606 w 11503626"/>
              <a:gd name="connsiteY1658" fmla="*/ 84589 h 739467"/>
              <a:gd name="connsiteX1659" fmla="*/ 168241 w 11503626"/>
              <a:gd name="connsiteY1659" fmla="*/ 78837 h 739467"/>
              <a:gd name="connsiteX1660" fmla="*/ 107368 w 11503626"/>
              <a:gd name="connsiteY1660" fmla="*/ 77399 h 739467"/>
              <a:gd name="connsiteX1661" fmla="*/ 105930 w 11503626"/>
              <a:gd name="connsiteY1661" fmla="*/ 80275 h 739467"/>
              <a:gd name="connsiteX1662" fmla="*/ 105451 w 11503626"/>
              <a:gd name="connsiteY1662" fmla="*/ 84589 h 739467"/>
              <a:gd name="connsiteX1663" fmla="*/ 107368 w 11503626"/>
              <a:gd name="connsiteY1663" fmla="*/ 77399 h 739467"/>
              <a:gd name="connsiteX1664" fmla="*/ 102574 w 11503626"/>
              <a:gd name="connsiteY1664" fmla="*/ 75002 h 739467"/>
              <a:gd name="connsiteX1665" fmla="*/ 100417 w 11503626"/>
              <a:gd name="connsiteY1665" fmla="*/ 78837 h 739467"/>
              <a:gd name="connsiteX1666" fmla="*/ 99699 w 11503626"/>
              <a:gd name="connsiteY1666" fmla="*/ 84589 h 739467"/>
              <a:gd name="connsiteX1667" fmla="*/ 97062 w 11503626"/>
              <a:gd name="connsiteY1667" fmla="*/ 86506 h 739467"/>
              <a:gd name="connsiteX1668" fmla="*/ 95864 w 11503626"/>
              <a:gd name="connsiteY1668" fmla="*/ 92737 h 739467"/>
              <a:gd name="connsiteX1669" fmla="*/ 97542 w 11503626"/>
              <a:gd name="connsiteY1669" fmla="*/ 90580 h 739467"/>
              <a:gd name="connsiteX1670" fmla="*/ 99699 w 11503626"/>
              <a:gd name="connsiteY1670" fmla="*/ 89382 h 739467"/>
              <a:gd name="connsiteX1671" fmla="*/ 101376 w 11503626"/>
              <a:gd name="connsiteY1671" fmla="*/ 82432 h 739467"/>
              <a:gd name="connsiteX1672" fmla="*/ 102574 w 11503626"/>
              <a:gd name="connsiteY1672" fmla="*/ 75002 h 739467"/>
              <a:gd name="connsiteX1673" fmla="*/ 283758 w 11503626"/>
              <a:gd name="connsiteY1673" fmla="*/ 74523 h 739467"/>
              <a:gd name="connsiteX1674" fmla="*/ 285196 w 11503626"/>
              <a:gd name="connsiteY1674" fmla="*/ 76440 h 739467"/>
              <a:gd name="connsiteX1675" fmla="*/ 284717 w 11503626"/>
              <a:gd name="connsiteY1675" fmla="*/ 79795 h 739467"/>
              <a:gd name="connsiteX1676" fmla="*/ 283758 w 11503626"/>
              <a:gd name="connsiteY1676" fmla="*/ 74523 h 739467"/>
              <a:gd name="connsiteX1677" fmla="*/ 196522 w 11503626"/>
              <a:gd name="connsiteY1677" fmla="*/ 74523 h 739467"/>
              <a:gd name="connsiteX1678" fmla="*/ 197480 w 11503626"/>
              <a:gd name="connsiteY1678" fmla="*/ 77159 h 739467"/>
              <a:gd name="connsiteX1679" fmla="*/ 198439 w 11503626"/>
              <a:gd name="connsiteY1679" fmla="*/ 80275 h 739467"/>
              <a:gd name="connsiteX1680" fmla="*/ 197001 w 11503626"/>
              <a:gd name="connsiteY1680" fmla="*/ 82432 h 739467"/>
              <a:gd name="connsiteX1681" fmla="*/ 195563 w 11503626"/>
              <a:gd name="connsiteY1681" fmla="*/ 84589 h 739467"/>
              <a:gd name="connsiteX1682" fmla="*/ 195802 w 11503626"/>
              <a:gd name="connsiteY1682" fmla="*/ 78597 h 739467"/>
              <a:gd name="connsiteX1683" fmla="*/ 196522 w 11503626"/>
              <a:gd name="connsiteY1683" fmla="*/ 74523 h 739467"/>
              <a:gd name="connsiteX1684" fmla="*/ 154341 w 11503626"/>
              <a:gd name="connsiteY1684" fmla="*/ 72605 h 739467"/>
              <a:gd name="connsiteX1685" fmla="*/ 156738 w 11503626"/>
              <a:gd name="connsiteY1685" fmla="*/ 74043 h 739467"/>
              <a:gd name="connsiteX1686" fmla="*/ 156738 w 11503626"/>
              <a:gd name="connsiteY1686" fmla="*/ 78837 h 739467"/>
              <a:gd name="connsiteX1687" fmla="*/ 155061 w 11503626"/>
              <a:gd name="connsiteY1687" fmla="*/ 76680 h 739467"/>
              <a:gd name="connsiteX1688" fmla="*/ 154341 w 11503626"/>
              <a:gd name="connsiteY1688" fmla="*/ 72605 h 739467"/>
              <a:gd name="connsiteX1689" fmla="*/ 244454 w 11503626"/>
              <a:gd name="connsiteY1689" fmla="*/ 72126 h 739467"/>
              <a:gd name="connsiteX1690" fmla="*/ 245173 w 11503626"/>
              <a:gd name="connsiteY1690" fmla="*/ 78597 h 739467"/>
              <a:gd name="connsiteX1691" fmla="*/ 246850 w 11503626"/>
              <a:gd name="connsiteY1691" fmla="*/ 85547 h 739467"/>
              <a:gd name="connsiteX1692" fmla="*/ 247330 w 11503626"/>
              <a:gd name="connsiteY1692" fmla="*/ 82672 h 739467"/>
              <a:gd name="connsiteX1693" fmla="*/ 248289 w 11503626"/>
              <a:gd name="connsiteY1693" fmla="*/ 81233 h 739467"/>
              <a:gd name="connsiteX1694" fmla="*/ 249007 w 11503626"/>
              <a:gd name="connsiteY1694" fmla="*/ 88663 h 739467"/>
              <a:gd name="connsiteX1695" fmla="*/ 247809 w 11503626"/>
              <a:gd name="connsiteY1695" fmla="*/ 95613 h 739467"/>
              <a:gd name="connsiteX1696" fmla="*/ 244933 w 11503626"/>
              <a:gd name="connsiteY1696" fmla="*/ 83870 h 739467"/>
              <a:gd name="connsiteX1697" fmla="*/ 244454 w 11503626"/>
              <a:gd name="connsiteY1697" fmla="*/ 72126 h 739467"/>
              <a:gd name="connsiteX1698" fmla="*/ 228636 w 11503626"/>
              <a:gd name="connsiteY1698" fmla="*/ 72126 h 739467"/>
              <a:gd name="connsiteX1699" fmla="*/ 229835 w 11503626"/>
              <a:gd name="connsiteY1699" fmla="*/ 76680 h 739467"/>
              <a:gd name="connsiteX1700" fmla="*/ 228636 w 11503626"/>
              <a:gd name="connsiteY1700" fmla="*/ 80275 h 739467"/>
              <a:gd name="connsiteX1701" fmla="*/ 106889 w 11503626"/>
              <a:gd name="connsiteY1701" fmla="*/ 71168 h 739467"/>
              <a:gd name="connsiteX1702" fmla="*/ 104492 w 11503626"/>
              <a:gd name="connsiteY1702" fmla="*/ 74523 h 739467"/>
              <a:gd name="connsiteX1703" fmla="*/ 106889 w 11503626"/>
              <a:gd name="connsiteY1703" fmla="*/ 75002 h 739467"/>
              <a:gd name="connsiteX1704" fmla="*/ 51766 w 11503626"/>
              <a:gd name="connsiteY1704" fmla="*/ 66374 h 739467"/>
              <a:gd name="connsiteX1705" fmla="*/ 48172 w 11503626"/>
              <a:gd name="connsiteY1705" fmla="*/ 71887 h 739467"/>
              <a:gd name="connsiteX1706" fmla="*/ 47452 w 11503626"/>
              <a:gd name="connsiteY1706" fmla="*/ 78837 h 739467"/>
              <a:gd name="connsiteX1707" fmla="*/ 51766 w 11503626"/>
              <a:gd name="connsiteY1707" fmla="*/ 66374 h 739467"/>
              <a:gd name="connsiteX1708" fmla="*/ 196042 w 11503626"/>
              <a:gd name="connsiteY1708" fmla="*/ 63978 h 739467"/>
              <a:gd name="connsiteX1709" fmla="*/ 197001 w 11503626"/>
              <a:gd name="connsiteY1709" fmla="*/ 68292 h 739467"/>
              <a:gd name="connsiteX1710" fmla="*/ 195563 w 11503626"/>
              <a:gd name="connsiteY1710" fmla="*/ 71168 h 739467"/>
              <a:gd name="connsiteX1711" fmla="*/ 194844 w 11503626"/>
              <a:gd name="connsiteY1711" fmla="*/ 67093 h 739467"/>
              <a:gd name="connsiteX1712" fmla="*/ 196042 w 11503626"/>
              <a:gd name="connsiteY1712" fmla="*/ 63978 h 739467"/>
              <a:gd name="connsiteX1713" fmla="*/ 282320 w 11503626"/>
              <a:gd name="connsiteY1713" fmla="*/ 61581 h 739467"/>
              <a:gd name="connsiteX1714" fmla="*/ 285915 w 11503626"/>
              <a:gd name="connsiteY1714" fmla="*/ 68292 h 739467"/>
              <a:gd name="connsiteX1715" fmla="*/ 288552 w 11503626"/>
              <a:gd name="connsiteY1715" fmla="*/ 75960 h 739467"/>
              <a:gd name="connsiteX1716" fmla="*/ 284238 w 11503626"/>
              <a:gd name="connsiteY1716" fmla="*/ 70448 h 739467"/>
              <a:gd name="connsiteX1717" fmla="*/ 282320 w 11503626"/>
              <a:gd name="connsiteY1717" fmla="*/ 61581 h 739467"/>
              <a:gd name="connsiteX1718" fmla="*/ 163448 w 11503626"/>
              <a:gd name="connsiteY1718" fmla="*/ 60623 h 739467"/>
              <a:gd name="connsiteX1719" fmla="*/ 164168 w 11503626"/>
              <a:gd name="connsiteY1719" fmla="*/ 63498 h 739467"/>
              <a:gd name="connsiteX1720" fmla="*/ 163928 w 11503626"/>
              <a:gd name="connsiteY1720" fmla="*/ 67333 h 739467"/>
              <a:gd name="connsiteX1721" fmla="*/ 162250 w 11503626"/>
              <a:gd name="connsiteY1721" fmla="*/ 67813 h 739467"/>
              <a:gd name="connsiteX1722" fmla="*/ 162011 w 11503626"/>
              <a:gd name="connsiteY1722" fmla="*/ 69730 h 739467"/>
              <a:gd name="connsiteX1723" fmla="*/ 162729 w 11503626"/>
              <a:gd name="connsiteY1723" fmla="*/ 70209 h 739467"/>
              <a:gd name="connsiteX1724" fmla="*/ 163928 w 11503626"/>
              <a:gd name="connsiteY1724" fmla="*/ 69730 h 739467"/>
              <a:gd name="connsiteX1725" fmla="*/ 164647 w 11503626"/>
              <a:gd name="connsiteY1725" fmla="*/ 75960 h 739467"/>
              <a:gd name="connsiteX1726" fmla="*/ 162490 w 11503626"/>
              <a:gd name="connsiteY1726" fmla="*/ 80275 h 739467"/>
              <a:gd name="connsiteX1727" fmla="*/ 162011 w 11503626"/>
              <a:gd name="connsiteY1727" fmla="*/ 77399 h 739467"/>
              <a:gd name="connsiteX1728" fmla="*/ 162490 w 11503626"/>
              <a:gd name="connsiteY1728" fmla="*/ 73564 h 739467"/>
              <a:gd name="connsiteX1729" fmla="*/ 160573 w 11503626"/>
              <a:gd name="connsiteY1729" fmla="*/ 73804 h 739467"/>
              <a:gd name="connsiteX1730" fmla="*/ 158655 w 11503626"/>
              <a:gd name="connsiteY1730" fmla="*/ 72126 h 739467"/>
              <a:gd name="connsiteX1731" fmla="*/ 163448 w 11503626"/>
              <a:gd name="connsiteY1731" fmla="*/ 60623 h 739467"/>
              <a:gd name="connsiteX1732" fmla="*/ 126541 w 11503626"/>
              <a:gd name="connsiteY1732" fmla="*/ 60143 h 739467"/>
              <a:gd name="connsiteX1733" fmla="*/ 123185 w 11503626"/>
              <a:gd name="connsiteY1733" fmla="*/ 63498 h 739467"/>
              <a:gd name="connsiteX1734" fmla="*/ 121748 w 11503626"/>
              <a:gd name="connsiteY1734" fmla="*/ 69730 h 739467"/>
              <a:gd name="connsiteX1735" fmla="*/ 123185 w 11503626"/>
              <a:gd name="connsiteY1735" fmla="*/ 69250 h 739467"/>
              <a:gd name="connsiteX1736" fmla="*/ 124144 w 11503626"/>
              <a:gd name="connsiteY1736" fmla="*/ 67813 h 739467"/>
              <a:gd name="connsiteX1737" fmla="*/ 124144 w 11503626"/>
              <a:gd name="connsiteY1737" fmla="*/ 70688 h 739467"/>
              <a:gd name="connsiteX1738" fmla="*/ 124144 w 11503626"/>
              <a:gd name="connsiteY1738" fmla="*/ 73564 h 739467"/>
              <a:gd name="connsiteX1739" fmla="*/ 125103 w 11503626"/>
              <a:gd name="connsiteY1739" fmla="*/ 73325 h 739467"/>
              <a:gd name="connsiteX1740" fmla="*/ 125103 w 11503626"/>
              <a:gd name="connsiteY1740" fmla="*/ 71647 h 739467"/>
              <a:gd name="connsiteX1741" fmla="*/ 125103 w 11503626"/>
              <a:gd name="connsiteY1741" fmla="*/ 69730 h 739467"/>
              <a:gd name="connsiteX1742" fmla="*/ 125582 w 11503626"/>
              <a:gd name="connsiteY1742" fmla="*/ 68771 h 739467"/>
              <a:gd name="connsiteX1743" fmla="*/ 124863 w 11503626"/>
              <a:gd name="connsiteY1743" fmla="*/ 83150 h 739467"/>
              <a:gd name="connsiteX1744" fmla="*/ 122227 w 11503626"/>
              <a:gd name="connsiteY1744" fmla="*/ 98009 h 739467"/>
              <a:gd name="connsiteX1745" fmla="*/ 121268 w 11503626"/>
              <a:gd name="connsiteY1745" fmla="*/ 97530 h 739467"/>
              <a:gd name="connsiteX1746" fmla="*/ 120789 w 11503626"/>
              <a:gd name="connsiteY1746" fmla="*/ 97051 h 739467"/>
              <a:gd name="connsiteX1747" fmla="*/ 122706 w 11503626"/>
              <a:gd name="connsiteY1747" fmla="*/ 89622 h 739467"/>
              <a:gd name="connsiteX1748" fmla="*/ 122706 w 11503626"/>
              <a:gd name="connsiteY1748" fmla="*/ 81233 h 739467"/>
              <a:gd name="connsiteX1749" fmla="*/ 118392 w 11503626"/>
              <a:gd name="connsiteY1749" fmla="*/ 85068 h 739467"/>
              <a:gd name="connsiteX1750" fmla="*/ 117433 w 11503626"/>
              <a:gd name="connsiteY1750" fmla="*/ 94654 h 739467"/>
              <a:gd name="connsiteX1751" fmla="*/ 116954 w 11503626"/>
              <a:gd name="connsiteY1751" fmla="*/ 92497 h 739467"/>
              <a:gd name="connsiteX1752" fmla="*/ 116954 w 11503626"/>
              <a:gd name="connsiteY1752" fmla="*/ 88423 h 739467"/>
              <a:gd name="connsiteX1753" fmla="*/ 115996 w 11503626"/>
              <a:gd name="connsiteY1753" fmla="*/ 87944 h 739467"/>
              <a:gd name="connsiteX1754" fmla="*/ 115037 w 11503626"/>
              <a:gd name="connsiteY1754" fmla="*/ 87464 h 739467"/>
              <a:gd name="connsiteX1755" fmla="*/ 113119 w 11503626"/>
              <a:gd name="connsiteY1755" fmla="*/ 94175 h 739467"/>
              <a:gd name="connsiteX1756" fmla="*/ 112641 w 11503626"/>
              <a:gd name="connsiteY1756" fmla="*/ 101844 h 739467"/>
              <a:gd name="connsiteX1757" fmla="*/ 114078 w 11503626"/>
              <a:gd name="connsiteY1757" fmla="*/ 100406 h 739467"/>
              <a:gd name="connsiteX1758" fmla="*/ 114558 w 11503626"/>
              <a:gd name="connsiteY1758" fmla="*/ 97051 h 739467"/>
              <a:gd name="connsiteX1759" fmla="*/ 115756 w 11503626"/>
              <a:gd name="connsiteY1759" fmla="*/ 98009 h 739467"/>
              <a:gd name="connsiteX1760" fmla="*/ 116475 w 11503626"/>
              <a:gd name="connsiteY1760" fmla="*/ 96092 h 739467"/>
              <a:gd name="connsiteX1761" fmla="*/ 117913 w 11503626"/>
              <a:gd name="connsiteY1761" fmla="*/ 99447 h 739467"/>
              <a:gd name="connsiteX1762" fmla="*/ 116954 w 11503626"/>
              <a:gd name="connsiteY1762" fmla="*/ 104241 h 739467"/>
              <a:gd name="connsiteX1763" fmla="*/ 120789 w 11503626"/>
              <a:gd name="connsiteY1763" fmla="*/ 103282 h 739467"/>
              <a:gd name="connsiteX1764" fmla="*/ 118871 w 11503626"/>
              <a:gd name="connsiteY1764" fmla="*/ 102803 h 739467"/>
              <a:gd name="connsiteX1765" fmla="*/ 120789 w 11503626"/>
              <a:gd name="connsiteY1765" fmla="*/ 100406 h 739467"/>
              <a:gd name="connsiteX1766" fmla="*/ 121268 w 11503626"/>
              <a:gd name="connsiteY1766" fmla="*/ 101844 h 739467"/>
              <a:gd name="connsiteX1767" fmla="*/ 122227 w 11503626"/>
              <a:gd name="connsiteY1767" fmla="*/ 102803 h 739467"/>
              <a:gd name="connsiteX1768" fmla="*/ 122706 w 11503626"/>
              <a:gd name="connsiteY1768" fmla="*/ 99447 h 739467"/>
              <a:gd name="connsiteX1769" fmla="*/ 124623 w 11503626"/>
              <a:gd name="connsiteY1769" fmla="*/ 98489 h 739467"/>
              <a:gd name="connsiteX1770" fmla="*/ 125582 w 11503626"/>
              <a:gd name="connsiteY1770" fmla="*/ 92737 h 739467"/>
              <a:gd name="connsiteX1771" fmla="*/ 126062 w 11503626"/>
              <a:gd name="connsiteY1771" fmla="*/ 86985 h 739467"/>
              <a:gd name="connsiteX1772" fmla="*/ 127020 w 11503626"/>
              <a:gd name="connsiteY1772" fmla="*/ 89382 h 739467"/>
              <a:gd name="connsiteX1773" fmla="*/ 128218 w 11503626"/>
              <a:gd name="connsiteY1773" fmla="*/ 87464 h 739467"/>
              <a:gd name="connsiteX1774" fmla="*/ 126062 w 11503626"/>
              <a:gd name="connsiteY1774" fmla="*/ 85547 h 739467"/>
              <a:gd name="connsiteX1775" fmla="*/ 129656 w 11503626"/>
              <a:gd name="connsiteY1775" fmla="*/ 74043 h 739467"/>
              <a:gd name="connsiteX1776" fmla="*/ 129896 w 11503626"/>
              <a:gd name="connsiteY1776" fmla="*/ 63498 h 739467"/>
              <a:gd name="connsiteX1777" fmla="*/ 127739 w 11503626"/>
              <a:gd name="connsiteY1777" fmla="*/ 64218 h 739467"/>
              <a:gd name="connsiteX1778" fmla="*/ 126541 w 11503626"/>
              <a:gd name="connsiteY1778" fmla="*/ 65895 h 739467"/>
              <a:gd name="connsiteX1779" fmla="*/ 126301 w 11503626"/>
              <a:gd name="connsiteY1779" fmla="*/ 63258 h 739467"/>
              <a:gd name="connsiteX1780" fmla="*/ 126541 w 11503626"/>
              <a:gd name="connsiteY1780" fmla="*/ 60143 h 739467"/>
              <a:gd name="connsiteX1781" fmla="*/ 215694 w 11503626"/>
              <a:gd name="connsiteY1781" fmla="*/ 58226 h 739467"/>
              <a:gd name="connsiteX1782" fmla="*/ 217612 w 11503626"/>
              <a:gd name="connsiteY1782" fmla="*/ 58226 h 739467"/>
              <a:gd name="connsiteX1783" fmla="*/ 219050 w 11503626"/>
              <a:gd name="connsiteY1783" fmla="*/ 58226 h 739467"/>
              <a:gd name="connsiteX1784" fmla="*/ 218810 w 11503626"/>
              <a:gd name="connsiteY1784" fmla="*/ 61581 h 739467"/>
              <a:gd name="connsiteX1785" fmla="*/ 217133 w 11503626"/>
              <a:gd name="connsiteY1785" fmla="*/ 63498 h 739467"/>
              <a:gd name="connsiteX1786" fmla="*/ 216174 w 11503626"/>
              <a:gd name="connsiteY1786" fmla="*/ 60862 h 739467"/>
              <a:gd name="connsiteX1787" fmla="*/ 215694 w 11503626"/>
              <a:gd name="connsiteY1787" fmla="*/ 58226 h 739467"/>
              <a:gd name="connsiteX1788" fmla="*/ 100657 w 11503626"/>
              <a:gd name="connsiteY1788" fmla="*/ 58226 h 739467"/>
              <a:gd name="connsiteX1789" fmla="*/ 99459 w 11503626"/>
              <a:gd name="connsiteY1789" fmla="*/ 61581 h 739467"/>
              <a:gd name="connsiteX1790" fmla="*/ 98740 w 11503626"/>
              <a:gd name="connsiteY1790" fmla="*/ 65895 h 739467"/>
              <a:gd name="connsiteX1791" fmla="*/ 100178 w 11503626"/>
              <a:gd name="connsiteY1791" fmla="*/ 67573 h 739467"/>
              <a:gd name="connsiteX1792" fmla="*/ 100178 w 11503626"/>
              <a:gd name="connsiteY1792" fmla="*/ 71168 h 739467"/>
              <a:gd name="connsiteX1793" fmla="*/ 101616 w 11503626"/>
              <a:gd name="connsiteY1793" fmla="*/ 67573 h 739467"/>
              <a:gd name="connsiteX1794" fmla="*/ 103533 w 11503626"/>
              <a:gd name="connsiteY1794" fmla="*/ 67333 h 739467"/>
              <a:gd name="connsiteX1795" fmla="*/ 104012 w 11503626"/>
              <a:gd name="connsiteY1795" fmla="*/ 65176 h 739467"/>
              <a:gd name="connsiteX1796" fmla="*/ 104012 w 11503626"/>
              <a:gd name="connsiteY1796" fmla="*/ 62540 h 739467"/>
              <a:gd name="connsiteX1797" fmla="*/ 102095 w 11503626"/>
              <a:gd name="connsiteY1797" fmla="*/ 61821 h 739467"/>
              <a:gd name="connsiteX1798" fmla="*/ 100657 w 11503626"/>
              <a:gd name="connsiteY1798" fmla="*/ 63978 h 739467"/>
              <a:gd name="connsiteX1799" fmla="*/ 100657 w 11503626"/>
              <a:gd name="connsiteY1799" fmla="*/ 61581 h 739467"/>
              <a:gd name="connsiteX1800" fmla="*/ 100657 w 11503626"/>
              <a:gd name="connsiteY1800" fmla="*/ 58226 h 739467"/>
              <a:gd name="connsiteX1801" fmla="*/ 39304 w 11503626"/>
              <a:gd name="connsiteY1801" fmla="*/ 57267 h 739467"/>
              <a:gd name="connsiteX1802" fmla="*/ 38825 w 11503626"/>
              <a:gd name="connsiteY1802" fmla="*/ 57746 h 739467"/>
              <a:gd name="connsiteX1803" fmla="*/ 39065 w 11503626"/>
              <a:gd name="connsiteY1803" fmla="*/ 57507 h 739467"/>
              <a:gd name="connsiteX1804" fmla="*/ 39304 w 11503626"/>
              <a:gd name="connsiteY1804" fmla="*/ 57267 h 739467"/>
              <a:gd name="connsiteX1805" fmla="*/ 174473 w 11503626"/>
              <a:gd name="connsiteY1805" fmla="*/ 56788 h 739467"/>
              <a:gd name="connsiteX1806" fmla="*/ 174953 w 11503626"/>
              <a:gd name="connsiteY1806" fmla="*/ 66614 h 739467"/>
              <a:gd name="connsiteX1807" fmla="*/ 173993 w 11503626"/>
              <a:gd name="connsiteY1807" fmla="*/ 75002 h 739467"/>
              <a:gd name="connsiteX1808" fmla="*/ 172795 w 11503626"/>
              <a:gd name="connsiteY1808" fmla="*/ 75482 h 739467"/>
              <a:gd name="connsiteX1809" fmla="*/ 171597 w 11503626"/>
              <a:gd name="connsiteY1809" fmla="*/ 76440 h 739467"/>
              <a:gd name="connsiteX1810" fmla="*/ 170398 w 11503626"/>
              <a:gd name="connsiteY1810" fmla="*/ 74762 h 739467"/>
              <a:gd name="connsiteX1811" fmla="*/ 168721 w 11503626"/>
              <a:gd name="connsiteY1811" fmla="*/ 74523 h 739467"/>
              <a:gd name="connsiteX1812" fmla="*/ 171836 w 11503626"/>
              <a:gd name="connsiteY1812" fmla="*/ 66135 h 739467"/>
              <a:gd name="connsiteX1813" fmla="*/ 174473 w 11503626"/>
              <a:gd name="connsiteY1813" fmla="*/ 56788 h 739467"/>
              <a:gd name="connsiteX1814" fmla="*/ 142837 w 11503626"/>
              <a:gd name="connsiteY1814" fmla="*/ 55350 h 739467"/>
              <a:gd name="connsiteX1815" fmla="*/ 143797 w 11503626"/>
              <a:gd name="connsiteY1815" fmla="*/ 57028 h 739467"/>
              <a:gd name="connsiteX1816" fmla="*/ 144755 w 11503626"/>
              <a:gd name="connsiteY1816" fmla="*/ 57746 h 739467"/>
              <a:gd name="connsiteX1817" fmla="*/ 143797 w 11503626"/>
              <a:gd name="connsiteY1817" fmla="*/ 61581 h 739467"/>
              <a:gd name="connsiteX1818" fmla="*/ 144995 w 11503626"/>
              <a:gd name="connsiteY1818" fmla="*/ 60383 h 739467"/>
              <a:gd name="connsiteX1819" fmla="*/ 146193 w 11503626"/>
              <a:gd name="connsiteY1819" fmla="*/ 59184 h 739467"/>
              <a:gd name="connsiteX1820" fmla="*/ 146672 w 11503626"/>
              <a:gd name="connsiteY1820" fmla="*/ 69730 h 739467"/>
              <a:gd name="connsiteX1821" fmla="*/ 145714 w 11503626"/>
              <a:gd name="connsiteY1821" fmla="*/ 78837 h 739467"/>
              <a:gd name="connsiteX1822" fmla="*/ 144995 w 11503626"/>
              <a:gd name="connsiteY1822" fmla="*/ 76680 h 739467"/>
              <a:gd name="connsiteX1823" fmla="*/ 143797 w 11503626"/>
              <a:gd name="connsiteY1823" fmla="*/ 75960 h 739467"/>
              <a:gd name="connsiteX1824" fmla="*/ 144515 w 11503626"/>
              <a:gd name="connsiteY1824" fmla="*/ 70688 h 739467"/>
              <a:gd name="connsiteX1825" fmla="*/ 143797 w 11503626"/>
              <a:gd name="connsiteY1825" fmla="*/ 65895 h 739467"/>
              <a:gd name="connsiteX1826" fmla="*/ 142837 w 11503626"/>
              <a:gd name="connsiteY1826" fmla="*/ 66374 h 739467"/>
              <a:gd name="connsiteX1827" fmla="*/ 141879 w 11503626"/>
              <a:gd name="connsiteY1827" fmla="*/ 67333 h 739467"/>
              <a:gd name="connsiteX1828" fmla="*/ 141400 w 11503626"/>
              <a:gd name="connsiteY1828" fmla="*/ 64697 h 739467"/>
              <a:gd name="connsiteX1829" fmla="*/ 140920 w 11503626"/>
              <a:gd name="connsiteY1829" fmla="*/ 62540 h 739467"/>
              <a:gd name="connsiteX1830" fmla="*/ 141879 w 11503626"/>
              <a:gd name="connsiteY1830" fmla="*/ 58705 h 739467"/>
              <a:gd name="connsiteX1831" fmla="*/ 142837 w 11503626"/>
              <a:gd name="connsiteY1831" fmla="*/ 55350 h 739467"/>
              <a:gd name="connsiteX1832" fmla="*/ 113119 w 11503626"/>
              <a:gd name="connsiteY1832" fmla="*/ 55350 h 739467"/>
              <a:gd name="connsiteX1833" fmla="*/ 111203 w 11503626"/>
              <a:gd name="connsiteY1833" fmla="*/ 61581 h 739467"/>
              <a:gd name="connsiteX1834" fmla="*/ 113359 w 11503626"/>
              <a:gd name="connsiteY1834" fmla="*/ 59424 h 739467"/>
              <a:gd name="connsiteX1835" fmla="*/ 113119 w 11503626"/>
              <a:gd name="connsiteY1835" fmla="*/ 55350 h 739467"/>
              <a:gd name="connsiteX1836" fmla="*/ 212819 w 11503626"/>
              <a:gd name="connsiteY1836" fmla="*/ 54391 h 739467"/>
              <a:gd name="connsiteX1837" fmla="*/ 214256 w 11503626"/>
              <a:gd name="connsiteY1837" fmla="*/ 57986 h 739467"/>
              <a:gd name="connsiteX1838" fmla="*/ 215216 w 11503626"/>
              <a:gd name="connsiteY1838" fmla="*/ 61581 h 739467"/>
              <a:gd name="connsiteX1839" fmla="*/ 214256 w 11503626"/>
              <a:gd name="connsiteY1839" fmla="*/ 62779 h 739467"/>
              <a:gd name="connsiteX1840" fmla="*/ 212819 w 11503626"/>
              <a:gd name="connsiteY1840" fmla="*/ 63498 h 739467"/>
              <a:gd name="connsiteX1841" fmla="*/ 212099 w 11503626"/>
              <a:gd name="connsiteY1841" fmla="*/ 58945 h 739467"/>
              <a:gd name="connsiteX1842" fmla="*/ 212819 w 11503626"/>
              <a:gd name="connsiteY1842" fmla="*/ 54391 h 739467"/>
              <a:gd name="connsiteX1843" fmla="*/ 130855 w 11503626"/>
              <a:gd name="connsiteY1843" fmla="*/ 54391 h 739467"/>
              <a:gd name="connsiteX1844" fmla="*/ 130135 w 11503626"/>
              <a:gd name="connsiteY1844" fmla="*/ 57986 h 739467"/>
              <a:gd name="connsiteX1845" fmla="*/ 128937 w 11503626"/>
              <a:gd name="connsiteY1845" fmla="*/ 60623 h 739467"/>
              <a:gd name="connsiteX1846" fmla="*/ 131813 w 11503626"/>
              <a:gd name="connsiteY1846" fmla="*/ 58705 h 739467"/>
              <a:gd name="connsiteX1847" fmla="*/ 130855 w 11503626"/>
              <a:gd name="connsiteY1847" fmla="*/ 54391 h 739467"/>
              <a:gd name="connsiteX1848" fmla="*/ 181663 w 11503626"/>
              <a:gd name="connsiteY1848" fmla="*/ 51516 h 739467"/>
              <a:gd name="connsiteX1849" fmla="*/ 183340 w 11503626"/>
              <a:gd name="connsiteY1849" fmla="*/ 56548 h 739467"/>
              <a:gd name="connsiteX1850" fmla="*/ 184060 w 11503626"/>
              <a:gd name="connsiteY1850" fmla="*/ 62540 h 739467"/>
              <a:gd name="connsiteX1851" fmla="*/ 181663 w 11503626"/>
              <a:gd name="connsiteY1851" fmla="*/ 65895 h 739467"/>
              <a:gd name="connsiteX1852" fmla="*/ 179745 w 11503626"/>
              <a:gd name="connsiteY1852" fmla="*/ 68771 h 739467"/>
              <a:gd name="connsiteX1853" fmla="*/ 180944 w 11503626"/>
              <a:gd name="connsiteY1853" fmla="*/ 59424 h 739467"/>
              <a:gd name="connsiteX1854" fmla="*/ 181663 w 11503626"/>
              <a:gd name="connsiteY1854" fmla="*/ 51516 h 739467"/>
              <a:gd name="connsiteX1855" fmla="*/ 139482 w 11503626"/>
              <a:gd name="connsiteY1855" fmla="*/ 51516 h 739467"/>
              <a:gd name="connsiteX1856" fmla="*/ 139003 w 11503626"/>
              <a:gd name="connsiteY1856" fmla="*/ 62779 h 739467"/>
              <a:gd name="connsiteX1857" fmla="*/ 134689 w 11503626"/>
              <a:gd name="connsiteY1857" fmla="*/ 71168 h 739467"/>
              <a:gd name="connsiteX1858" fmla="*/ 136367 w 11503626"/>
              <a:gd name="connsiteY1858" fmla="*/ 65655 h 739467"/>
              <a:gd name="connsiteX1859" fmla="*/ 135169 w 11503626"/>
              <a:gd name="connsiteY1859" fmla="*/ 63498 h 739467"/>
              <a:gd name="connsiteX1860" fmla="*/ 136607 w 11503626"/>
              <a:gd name="connsiteY1860" fmla="*/ 56788 h 739467"/>
              <a:gd name="connsiteX1861" fmla="*/ 139482 w 11503626"/>
              <a:gd name="connsiteY1861" fmla="*/ 51516 h 739467"/>
              <a:gd name="connsiteX1862" fmla="*/ 241099 w 11503626"/>
              <a:gd name="connsiteY1862" fmla="*/ 50556 h 739467"/>
              <a:gd name="connsiteX1863" fmla="*/ 242777 w 11503626"/>
              <a:gd name="connsiteY1863" fmla="*/ 52234 h 739467"/>
              <a:gd name="connsiteX1864" fmla="*/ 245892 w 11503626"/>
              <a:gd name="connsiteY1864" fmla="*/ 53912 h 739467"/>
              <a:gd name="connsiteX1865" fmla="*/ 246371 w 11503626"/>
              <a:gd name="connsiteY1865" fmla="*/ 56548 h 739467"/>
              <a:gd name="connsiteX1866" fmla="*/ 246850 w 11503626"/>
              <a:gd name="connsiteY1866" fmla="*/ 59184 h 739467"/>
              <a:gd name="connsiteX1867" fmla="*/ 244694 w 11503626"/>
              <a:gd name="connsiteY1867" fmla="*/ 60383 h 739467"/>
              <a:gd name="connsiteX1868" fmla="*/ 244933 w 11503626"/>
              <a:gd name="connsiteY1868" fmla="*/ 63978 h 739467"/>
              <a:gd name="connsiteX1869" fmla="*/ 243255 w 11503626"/>
              <a:gd name="connsiteY1869" fmla="*/ 62060 h 739467"/>
              <a:gd name="connsiteX1870" fmla="*/ 242537 w 11503626"/>
              <a:gd name="connsiteY1870" fmla="*/ 58226 h 739467"/>
              <a:gd name="connsiteX1871" fmla="*/ 243495 w 11503626"/>
              <a:gd name="connsiteY1871" fmla="*/ 57746 h 739467"/>
              <a:gd name="connsiteX1872" fmla="*/ 243016 w 11503626"/>
              <a:gd name="connsiteY1872" fmla="*/ 55111 h 739467"/>
              <a:gd name="connsiteX1873" fmla="*/ 241578 w 11503626"/>
              <a:gd name="connsiteY1873" fmla="*/ 53912 h 739467"/>
              <a:gd name="connsiteX1874" fmla="*/ 242057 w 11503626"/>
              <a:gd name="connsiteY1874" fmla="*/ 55350 h 739467"/>
              <a:gd name="connsiteX1875" fmla="*/ 242537 w 11503626"/>
              <a:gd name="connsiteY1875" fmla="*/ 56788 h 739467"/>
              <a:gd name="connsiteX1876" fmla="*/ 239660 w 11503626"/>
              <a:gd name="connsiteY1876" fmla="*/ 56308 h 739467"/>
              <a:gd name="connsiteX1877" fmla="*/ 239900 w 11503626"/>
              <a:gd name="connsiteY1877" fmla="*/ 53193 h 739467"/>
              <a:gd name="connsiteX1878" fmla="*/ 148110 w 11503626"/>
              <a:gd name="connsiteY1878" fmla="*/ 49119 h 739467"/>
              <a:gd name="connsiteX1879" fmla="*/ 147631 w 11503626"/>
              <a:gd name="connsiteY1879" fmla="*/ 55350 h 739467"/>
              <a:gd name="connsiteX1880" fmla="*/ 145714 w 11503626"/>
              <a:gd name="connsiteY1880" fmla="*/ 52234 h 739467"/>
              <a:gd name="connsiteX1881" fmla="*/ 148110 w 11503626"/>
              <a:gd name="connsiteY1881" fmla="*/ 49119 h 739467"/>
              <a:gd name="connsiteX1882" fmla="*/ 106409 w 11503626"/>
              <a:gd name="connsiteY1882" fmla="*/ 44326 h 739467"/>
              <a:gd name="connsiteX1883" fmla="*/ 106649 w 11503626"/>
              <a:gd name="connsiteY1883" fmla="*/ 45764 h 739467"/>
              <a:gd name="connsiteX1884" fmla="*/ 106889 w 11503626"/>
              <a:gd name="connsiteY1884" fmla="*/ 47681 h 739467"/>
              <a:gd name="connsiteX1885" fmla="*/ 108806 w 11503626"/>
              <a:gd name="connsiteY1885" fmla="*/ 44326 h 739467"/>
              <a:gd name="connsiteX1886" fmla="*/ 107368 w 11503626"/>
              <a:gd name="connsiteY1886" fmla="*/ 45044 h 739467"/>
              <a:gd name="connsiteX1887" fmla="*/ 106409 w 11503626"/>
              <a:gd name="connsiteY1887" fmla="*/ 44326 h 739467"/>
              <a:gd name="connsiteX1888" fmla="*/ 202753 w 11503626"/>
              <a:gd name="connsiteY1888" fmla="*/ 43846 h 739467"/>
              <a:gd name="connsiteX1889" fmla="*/ 204670 w 11503626"/>
              <a:gd name="connsiteY1889" fmla="*/ 46243 h 739467"/>
              <a:gd name="connsiteX1890" fmla="*/ 204191 w 11503626"/>
              <a:gd name="connsiteY1890" fmla="*/ 50077 h 739467"/>
              <a:gd name="connsiteX1891" fmla="*/ 203232 w 11503626"/>
              <a:gd name="connsiteY1891" fmla="*/ 46962 h 739467"/>
              <a:gd name="connsiteX1892" fmla="*/ 202753 w 11503626"/>
              <a:gd name="connsiteY1892" fmla="*/ 43846 h 739467"/>
              <a:gd name="connsiteX1893" fmla="*/ 119351 w 11503626"/>
              <a:gd name="connsiteY1893" fmla="*/ 41929 h 739467"/>
              <a:gd name="connsiteX1894" fmla="*/ 119591 w 11503626"/>
              <a:gd name="connsiteY1894" fmla="*/ 44565 h 739467"/>
              <a:gd name="connsiteX1895" fmla="*/ 120789 w 11503626"/>
              <a:gd name="connsiteY1895" fmla="*/ 45284 h 739467"/>
              <a:gd name="connsiteX1896" fmla="*/ 121268 w 11503626"/>
              <a:gd name="connsiteY1896" fmla="*/ 41929 h 739467"/>
              <a:gd name="connsiteX1897" fmla="*/ 247330 w 11503626"/>
              <a:gd name="connsiteY1897" fmla="*/ 41449 h 739467"/>
              <a:gd name="connsiteX1898" fmla="*/ 249007 w 11503626"/>
              <a:gd name="connsiteY1898" fmla="*/ 42887 h 739467"/>
              <a:gd name="connsiteX1899" fmla="*/ 248289 w 11503626"/>
              <a:gd name="connsiteY1899" fmla="*/ 46243 h 739467"/>
              <a:gd name="connsiteX1900" fmla="*/ 247090 w 11503626"/>
              <a:gd name="connsiteY1900" fmla="*/ 44086 h 739467"/>
              <a:gd name="connsiteX1901" fmla="*/ 247330 w 11503626"/>
              <a:gd name="connsiteY1901" fmla="*/ 41449 h 739467"/>
              <a:gd name="connsiteX1902" fmla="*/ 223843 w 11503626"/>
              <a:gd name="connsiteY1902" fmla="*/ 40491 h 739467"/>
              <a:gd name="connsiteX1903" fmla="*/ 225521 w 11503626"/>
              <a:gd name="connsiteY1903" fmla="*/ 43367 h 739467"/>
              <a:gd name="connsiteX1904" fmla="*/ 224323 w 11503626"/>
              <a:gd name="connsiteY1904" fmla="*/ 46243 h 739467"/>
              <a:gd name="connsiteX1905" fmla="*/ 122706 w 11503626"/>
              <a:gd name="connsiteY1905" fmla="*/ 40491 h 739467"/>
              <a:gd name="connsiteX1906" fmla="*/ 121508 w 11503626"/>
              <a:gd name="connsiteY1906" fmla="*/ 44565 h 739467"/>
              <a:gd name="connsiteX1907" fmla="*/ 121268 w 11503626"/>
              <a:gd name="connsiteY1907" fmla="*/ 51036 h 739467"/>
              <a:gd name="connsiteX1908" fmla="*/ 120310 w 11503626"/>
              <a:gd name="connsiteY1908" fmla="*/ 57028 h 739467"/>
              <a:gd name="connsiteX1909" fmla="*/ 116954 w 11503626"/>
              <a:gd name="connsiteY1909" fmla="*/ 60143 h 739467"/>
              <a:gd name="connsiteX1910" fmla="*/ 116954 w 11503626"/>
              <a:gd name="connsiteY1910" fmla="*/ 67813 h 739467"/>
              <a:gd name="connsiteX1911" fmla="*/ 112641 w 11503626"/>
              <a:gd name="connsiteY1911" fmla="*/ 73325 h 739467"/>
              <a:gd name="connsiteX1912" fmla="*/ 109285 w 11503626"/>
              <a:gd name="connsiteY1912" fmla="*/ 79795 h 739467"/>
              <a:gd name="connsiteX1913" fmla="*/ 110244 w 11503626"/>
              <a:gd name="connsiteY1913" fmla="*/ 81473 h 739467"/>
              <a:gd name="connsiteX1914" fmla="*/ 111203 w 11503626"/>
              <a:gd name="connsiteY1914" fmla="*/ 83150 h 739467"/>
              <a:gd name="connsiteX1915" fmla="*/ 112641 w 11503626"/>
              <a:gd name="connsiteY1915" fmla="*/ 81712 h 739467"/>
              <a:gd name="connsiteX1916" fmla="*/ 113599 w 11503626"/>
              <a:gd name="connsiteY1916" fmla="*/ 78837 h 739467"/>
              <a:gd name="connsiteX1917" fmla="*/ 115276 w 11503626"/>
              <a:gd name="connsiteY1917" fmla="*/ 83150 h 739467"/>
              <a:gd name="connsiteX1918" fmla="*/ 117433 w 11503626"/>
              <a:gd name="connsiteY1918" fmla="*/ 84589 h 739467"/>
              <a:gd name="connsiteX1919" fmla="*/ 116235 w 11503626"/>
              <a:gd name="connsiteY1919" fmla="*/ 80275 h 739467"/>
              <a:gd name="connsiteX1920" fmla="*/ 117194 w 11503626"/>
              <a:gd name="connsiteY1920" fmla="*/ 75721 h 739467"/>
              <a:gd name="connsiteX1921" fmla="*/ 118632 w 11503626"/>
              <a:gd name="connsiteY1921" fmla="*/ 71168 h 739467"/>
              <a:gd name="connsiteX1922" fmla="*/ 118871 w 11503626"/>
              <a:gd name="connsiteY1922" fmla="*/ 66374 h 739467"/>
              <a:gd name="connsiteX1923" fmla="*/ 124623 w 11503626"/>
              <a:gd name="connsiteY1923" fmla="*/ 41929 h 739467"/>
              <a:gd name="connsiteX1924" fmla="*/ 122706 w 11503626"/>
              <a:gd name="connsiteY1924" fmla="*/ 41449 h 739467"/>
              <a:gd name="connsiteX1925" fmla="*/ 170159 w 11503626"/>
              <a:gd name="connsiteY1925" fmla="*/ 38574 h 739467"/>
              <a:gd name="connsiteX1926" fmla="*/ 170878 w 11503626"/>
              <a:gd name="connsiteY1926" fmla="*/ 45764 h 739467"/>
              <a:gd name="connsiteX1927" fmla="*/ 170769 w 11503626"/>
              <a:gd name="connsiteY1927" fmla="*/ 46574 h 739467"/>
              <a:gd name="connsiteX1928" fmla="*/ 172436 w 11503626"/>
              <a:gd name="connsiteY1928" fmla="*/ 44685 h 739467"/>
              <a:gd name="connsiteX1929" fmla="*/ 173035 w 11503626"/>
              <a:gd name="connsiteY1929" fmla="*/ 39532 h 739467"/>
              <a:gd name="connsiteX1930" fmla="*/ 171597 w 11503626"/>
              <a:gd name="connsiteY1930" fmla="*/ 39292 h 739467"/>
              <a:gd name="connsiteX1931" fmla="*/ 170159 w 11503626"/>
              <a:gd name="connsiteY1931" fmla="*/ 38574 h 739467"/>
              <a:gd name="connsiteX1932" fmla="*/ 231992 w 11503626"/>
              <a:gd name="connsiteY1932" fmla="*/ 36657 h 739467"/>
              <a:gd name="connsiteX1933" fmla="*/ 232950 w 11503626"/>
              <a:gd name="connsiteY1933" fmla="*/ 38334 h 739467"/>
              <a:gd name="connsiteX1934" fmla="*/ 233430 w 11503626"/>
              <a:gd name="connsiteY1934" fmla="*/ 40491 h 739467"/>
              <a:gd name="connsiteX1935" fmla="*/ 231512 w 11503626"/>
              <a:gd name="connsiteY1935" fmla="*/ 39292 h 739467"/>
              <a:gd name="connsiteX1936" fmla="*/ 231992 w 11503626"/>
              <a:gd name="connsiteY1936" fmla="*/ 36657 h 739467"/>
              <a:gd name="connsiteX1937" fmla="*/ 174953 w 11503626"/>
              <a:gd name="connsiteY1937" fmla="*/ 35697 h 739467"/>
              <a:gd name="connsiteX1938" fmla="*/ 174233 w 11503626"/>
              <a:gd name="connsiteY1938" fmla="*/ 36657 h 739467"/>
              <a:gd name="connsiteX1939" fmla="*/ 173993 w 11503626"/>
              <a:gd name="connsiteY1939" fmla="*/ 39532 h 739467"/>
              <a:gd name="connsiteX1940" fmla="*/ 174953 w 11503626"/>
              <a:gd name="connsiteY1940" fmla="*/ 39532 h 739467"/>
              <a:gd name="connsiteX1941" fmla="*/ 115996 w 11503626"/>
              <a:gd name="connsiteY1941" fmla="*/ 35697 h 739467"/>
              <a:gd name="connsiteX1942" fmla="*/ 114558 w 11503626"/>
              <a:gd name="connsiteY1942" fmla="*/ 41929 h 739467"/>
              <a:gd name="connsiteX1943" fmla="*/ 116715 w 11503626"/>
              <a:gd name="connsiteY1943" fmla="*/ 39532 h 739467"/>
              <a:gd name="connsiteX1944" fmla="*/ 115996 w 11503626"/>
              <a:gd name="connsiteY1944" fmla="*/ 35697 h 739467"/>
              <a:gd name="connsiteX1945" fmla="*/ 296221 w 11503626"/>
              <a:gd name="connsiteY1945" fmla="*/ 34739 h 739467"/>
              <a:gd name="connsiteX1946" fmla="*/ 298116 w 11503626"/>
              <a:gd name="connsiteY1946" fmla="*/ 41183 h 739467"/>
              <a:gd name="connsiteX1947" fmla="*/ 298116 w 11503626"/>
              <a:gd name="connsiteY1947" fmla="*/ 36462 h 739467"/>
              <a:gd name="connsiteX1948" fmla="*/ 127020 w 11503626"/>
              <a:gd name="connsiteY1948" fmla="*/ 34260 h 739467"/>
              <a:gd name="connsiteX1949" fmla="*/ 126062 w 11503626"/>
              <a:gd name="connsiteY1949" fmla="*/ 36657 h 739467"/>
              <a:gd name="connsiteX1950" fmla="*/ 125582 w 11503626"/>
              <a:gd name="connsiteY1950" fmla="*/ 40491 h 739467"/>
              <a:gd name="connsiteX1951" fmla="*/ 129896 w 11503626"/>
              <a:gd name="connsiteY1951" fmla="*/ 38094 h 739467"/>
              <a:gd name="connsiteX1952" fmla="*/ 128937 w 11503626"/>
              <a:gd name="connsiteY1952" fmla="*/ 35697 h 739467"/>
              <a:gd name="connsiteX1953" fmla="*/ 127978 w 11503626"/>
              <a:gd name="connsiteY1953" fmla="*/ 38094 h 739467"/>
              <a:gd name="connsiteX1954" fmla="*/ 126780 w 11503626"/>
              <a:gd name="connsiteY1954" fmla="*/ 36657 h 739467"/>
              <a:gd name="connsiteX1955" fmla="*/ 127020 w 11503626"/>
              <a:gd name="connsiteY1955" fmla="*/ 34260 h 739467"/>
              <a:gd name="connsiteX1956" fmla="*/ 136401 w 11503626"/>
              <a:gd name="connsiteY1956" fmla="*/ 33644 h 739467"/>
              <a:gd name="connsiteX1957" fmla="*/ 135648 w 11503626"/>
              <a:gd name="connsiteY1957" fmla="*/ 41929 h 739467"/>
              <a:gd name="connsiteX1958" fmla="*/ 134929 w 11503626"/>
              <a:gd name="connsiteY1958" fmla="*/ 43846 h 739467"/>
              <a:gd name="connsiteX1959" fmla="*/ 135169 w 11503626"/>
              <a:gd name="connsiteY1959" fmla="*/ 41449 h 739467"/>
              <a:gd name="connsiteX1960" fmla="*/ 197480 w 11503626"/>
              <a:gd name="connsiteY1960" fmla="*/ 32822 h 739467"/>
              <a:gd name="connsiteX1961" fmla="*/ 197720 w 11503626"/>
              <a:gd name="connsiteY1961" fmla="*/ 40251 h 739467"/>
              <a:gd name="connsiteX1962" fmla="*/ 195084 w 11503626"/>
              <a:gd name="connsiteY1962" fmla="*/ 42887 h 739467"/>
              <a:gd name="connsiteX1963" fmla="*/ 196282 w 11503626"/>
              <a:gd name="connsiteY1963" fmla="*/ 37375 h 739467"/>
              <a:gd name="connsiteX1964" fmla="*/ 197480 w 11503626"/>
              <a:gd name="connsiteY1964" fmla="*/ 32822 h 739467"/>
              <a:gd name="connsiteX1965" fmla="*/ 174953 w 11503626"/>
              <a:gd name="connsiteY1965" fmla="*/ 31863 h 739467"/>
              <a:gd name="connsiteX1966" fmla="*/ 176630 w 11503626"/>
              <a:gd name="connsiteY1966" fmla="*/ 35937 h 739467"/>
              <a:gd name="connsiteX1967" fmla="*/ 178308 w 11503626"/>
              <a:gd name="connsiteY1967" fmla="*/ 39532 h 739467"/>
              <a:gd name="connsiteX1968" fmla="*/ 175192 w 11503626"/>
              <a:gd name="connsiteY1968" fmla="*/ 40970 h 739467"/>
              <a:gd name="connsiteX1969" fmla="*/ 173035 w 11503626"/>
              <a:gd name="connsiteY1969" fmla="*/ 46243 h 739467"/>
              <a:gd name="connsiteX1970" fmla="*/ 174473 w 11503626"/>
              <a:gd name="connsiteY1970" fmla="*/ 49359 h 739467"/>
              <a:gd name="connsiteX1971" fmla="*/ 173514 w 11503626"/>
              <a:gd name="connsiteY1971" fmla="*/ 54391 h 739467"/>
              <a:gd name="connsiteX1972" fmla="*/ 173035 w 11503626"/>
              <a:gd name="connsiteY1972" fmla="*/ 52474 h 739467"/>
              <a:gd name="connsiteX1973" fmla="*/ 173514 w 11503626"/>
              <a:gd name="connsiteY1973" fmla="*/ 50077 h 739467"/>
              <a:gd name="connsiteX1974" fmla="*/ 171597 w 11503626"/>
              <a:gd name="connsiteY1974" fmla="*/ 50077 h 739467"/>
              <a:gd name="connsiteX1975" fmla="*/ 170714 w 11503626"/>
              <a:gd name="connsiteY1975" fmla="*/ 46985 h 739467"/>
              <a:gd name="connsiteX1976" fmla="*/ 170458 w 11503626"/>
              <a:gd name="connsiteY1976" fmla="*/ 48879 h 739467"/>
              <a:gd name="connsiteX1977" fmla="*/ 168721 w 11503626"/>
              <a:gd name="connsiteY1977" fmla="*/ 51516 h 739467"/>
              <a:gd name="connsiteX1978" fmla="*/ 169440 w 11503626"/>
              <a:gd name="connsiteY1978" fmla="*/ 42169 h 739467"/>
              <a:gd name="connsiteX1979" fmla="*/ 170638 w 11503626"/>
              <a:gd name="connsiteY1979" fmla="*/ 34260 h 739467"/>
              <a:gd name="connsiteX1980" fmla="*/ 172316 w 11503626"/>
              <a:gd name="connsiteY1980" fmla="*/ 34979 h 739467"/>
              <a:gd name="connsiteX1981" fmla="*/ 173514 w 11503626"/>
              <a:gd name="connsiteY1981" fmla="*/ 35697 h 739467"/>
              <a:gd name="connsiteX1982" fmla="*/ 174953 w 11503626"/>
              <a:gd name="connsiteY1982" fmla="*/ 31863 h 739467"/>
              <a:gd name="connsiteX1983" fmla="*/ 136835 w 11503626"/>
              <a:gd name="connsiteY1983" fmla="*/ 30893 h 739467"/>
              <a:gd name="connsiteX1984" fmla="*/ 136401 w 11503626"/>
              <a:gd name="connsiteY1984" fmla="*/ 33644 h 739467"/>
              <a:gd name="connsiteX1985" fmla="*/ 136607 w 11503626"/>
              <a:gd name="connsiteY1985" fmla="*/ 31384 h 739467"/>
              <a:gd name="connsiteX1986" fmla="*/ 147152 w 11503626"/>
              <a:gd name="connsiteY1986" fmla="*/ 29946 h 739467"/>
              <a:gd name="connsiteX1987" fmla="*/ 149548 w 11503626"/>
              <a:gd name="connsiteY1987" fmla="*/ 29946 h 739467"/>
              <a:gd name="connsiteX1988" fmla="*/ 150027 w 11503626"/>
              <a:gd name="connsiteY1988" fmla="*/ 36657 h 739467"/>
              <a:gd name="connsiteX1989" fmla="*/ 150027 w 11503626"/>
              <a:gd name="connsiteY1989" fmla="*/ 43846 h 739467"/>
              <a:gd name="connsiteX1990" fmla="*/ 147391 w 11503626"/>
              <a:gd name="connsiteY1990" fmla="*/ 42169 h 739467"/>
              <a:gd name="connsiteX1991" fmla="*/ 144755 w 11503626"/>
              <a:gd name="connsiteY1991" fmla="*/ 42887 h 739467"/>
              <a:gd name="connsiteX1992" fmla="*/ 144515 w 11503626"/>
              <a:gd name="connsiteY1992" fmla="*/ 40012 h 739467"/>
              <a:gd name="connsiteX1993" fmla="*/ 145714 w 11503626"/>
              <a:gd name="connsiteY1993" fmla="*/ 37136 h 739467"/>
              <a:gd name="connsiteX1994" fmla="*/ 147631 w 11503626"/>
              <a:gd name="connsiteY1994" fmla="*/ 39532 h 739467"/>
              <a:gd name="connsiteX1995" fmla="*/ 147391 w 11503626"/>
              <a:gd name="connsiteY1995" fmla="*/ 36417 h 739467"/>
              <a:gd name="connsiteX1996" fmla="*/ 145714 w 11503626"/>
              <a:gd name="connsiteY1996" fmla="*/ 35697 h 739467"/>
              <a:gd name="connsiteX1997" fmla="*/ 147152 w 11503626"/>
              <a:gd name="connsiteY1997" fmla="*/ 29946 h 739467"/>
              <a:gd name="connsiteX1998" fmla="*/ 122227 w 11503626"/>
              <a:gd name="connsiteY1998" fmla="*/ 29467 h 739467"/>
              <a:gd name="connsiteX1999" fmla="*/ 120789 w 11503626"/>
              <a:gd name="connsiteY1999" fmla="*/ 34020 h 739467"/>
              <a:gd name="connsiteX2000" fmla="*/ 120789 w 11503626"/>
              <a:gd name="connsiteY2000" fmla="*/ 38574 h 739467"/>
              <a:gd name="connsiteX2001" fmla="*/ 122227 w 11503626"/>
              <a:gd name="connsiteY2001" fmla="*/ 37854 h 739467"/>
              <a:gd name="connsiteX2002" fmla="*/ 124144 w 11503626"/>
              <a:gd name="connsiteY2002" fmla="*/ 37136 h 739467"/>
              <a:gd name="connsiteX2003" fmla="*/ 124623 w 11503626"/>
              <a:gd name="connsiteY2003" fmla="*/ 33780 h 739467"/>
              <a:gd name="connsiteX2004" fmla="*/ 125582 w 11503626"/>
              <a:gd name="connsiteY2004" fmla="*/ 30905 h 739467"/>
              <a:gd name="connsiteX2005" fmla="*/ 124384 w 11503626"/>
              <a:gd name="connsiteY2005" fmla="*/ 29706 h 739467"/>
              <a:gd name="connsiteX2006" fmla="*/ 122227 w 11503626"/>
              <a:gd name="connsiteY2006" fmla="*/ 29467 h 739467"/>
              <a:gd name="connsiteX2007" fmla="*/ 241578 w 11503626"/>
              <a:gd name="connsiteY2007" fmla="*/ 28508 h 739467"/>
              <a:gd name="connsiteX2008" fmla="*/ 242297 w 11503626"/>
              <a:gd name="connsiteY2008" fmla="*/ 30905 h 739467"/>
              <a:gd name="connsiteX2009" fmla="*/ 242537 w 11503626"/>
              <a:gd name="connsiteY2009" fmla="*/ 33301 h 739467"/>
              <a:gd name="connsiteX2010" fmla="*/ 240140 w 11503626"/>
              <a:gd name="connsiteY2010" fmla="*/ 34260 h 739467"/>
              <a:gd name="connsiteX2011" fmla="*/ 239660 w 11503626"/>
              <a:gd name="connsiteY2011" fmla="*/ 31863 h 739467"/>
              <a:gd name="connsiteX2012" fmla="*/ 240620 w 11503626"/>
              <a:gd name="connsiteY2012" fmla="*/ 32342 h 739467"/>
              <a:gd name="connsiteX2013" fmla="*/ 241099 w 11503626"/>
              <a:gd name="connsiteY2013" fmla="*/ 33301 h 739467"/>
              <a:gd name="connsiteX2014" fmla="*/ 241099 w 11503626"/>
              <a:gd name="connsiteY2014" fmla="*/ 30425 h 739467"/>
              <a:gd name="connsiteX2015" fmla="*/ 241578 w 11503626"/>
              <a:gd name="connsiteY2015" fmla="*/ 28508 h 739467"/>
              <a:gd name="connsiteX2016" fmla="*/ 168721 w 11503626"/>
              <a:gd name="connsiteY2016" fmla="*/ 28028 h 739467"/>
              <a:gd name="connsiteX2017" fmla="*/ 169201 w 11503626"/>
              <a:gd name="connsiteY2017" fmla="*/ 29467 h 739467"/>
              <a:gd name="connsiteX2018" fmla="*/ 169680 w 11503626"/>
              <a:gd name="connsiteY2018" fmla="*/ 30905 h 739467"/>
              <a:gd name="connsiteX2019" fmla="*/ 168481 w 11503626"/>
              <a:gd name="connsiteY2019" fmla="*/ 31384 h 739467"/>
              <a:gd name="connsiteX2020" fmla="*/ 167283 w 11503626"/>
              <a:gd name="connsiteY2020" fmla="*/ 31863 h 739467"/>
              <a:gd name="connsiteX2021" fmla="*/ 168721 w 11503626"/>
              <a:gd name="connsiteY2021" fmla="*/ 28028 h 739467"/>
              <a:gd name="connsiteX2022" fmla="*/ 81005 w 11503626"/>
              <a:gd name="connsiteY2022" fmla="*/ 26111 h 739467"/>
              <a:gd name="connsiteX2023" fmla="*/ 79807 w 11503626"/>
              <a:gd name="connsiteY2023" fmla="*/ 28028 h 739467"/>
              <a:gd name="connsiteX2024" fmla="*/ 78608 w 11503626"/>
              <a:gd name="connsiteY2024" fmla="*/ 29946 h 739467"/>
              <a:gd name="connsiteX2025" fmla="*/ 80526 w 11503626"/>
              <a:gd name="connsiteY2025" fmla="*/ 29946 h 739467"/>
              <a:gd name="connsiteX2026" fmla="*/ 81005 w 11503626"/>
              <a:gd name="connsiteY2026" fmla="*/ 26111 h 739467"/>
              <a:gd name="connsiteX2027" fmla="*/ 106889 w 11503626"/>
              <a:gd name="connsiteY2027" fmla="*/ 24673 h 739467"/>
              <a:gd name="connsiteX2028" fmla="*/ 102335 w 11503626"/>
              <a:gd name="connsiteY2028" fmla="*/ 26111 h 739467"/>
              <a:gd name="connsiteX2029" fmla="*/ 98261 w 11503626"/>
              <a:gd name="connsiteY2029" fmla="*/ 29946 h 739467"/>
              <a:gd name="connsiteX2030" fmla="*/ 100178 w 11503626"/>
              <a:gd name="connsiteY2030" fmla="*/ 30665 h 739467"/>
              <a:gd name="connsiteX2031" fmla="*/ 101616 w 11503626"/>
              <a:gd name="connsiteY2031" fmla="*/ 28028 h 739467"/>
              <a:gd name="connsiteX2032" fmla="*/ 102814 w 11503626"/>
              <a:gd name="connsiteY2032" fmla="*/ 28508 h 739467"/>
              <a:gd name="connsiteX2033" fmla="*/ 104012 w 11503626"/>
              <a:gd name="connsiteY2033" fmla="*/ 29467 h 739467"/>
              <a:gd name="connsiteX2034" fmla="*/ 105451 w 11503626"/>
              <a:gd name="connsiteY2034" fmla="*/ 27070 h 739467"/>
              <a:gd name="connsiteX2035" fmla="*/ 106889 w 11503626"/>
              <a:gd name="connsiteY2035" fmla="*/ 24673 h 739467"/>
              <a:gd name="connsiteX2036" fmla="*/ 218091 w 11503626"/>
              <a:gd name="connsiteY2036" fmla="*/ 24194 h 739467"/>
              <a:gd name="connsiteX2037" fmla="*/ 218091 w 11503626"/>
              <a:gd name="connsiteY2037" fmla="*/ 27789 h 739467"/>
              <a:gd name="connsiteX2038" fmla="*/ 219050 w 11503626"/>
              <a:gd name="connsiteY2038" fmla="*/ 30905 h 739467"/>
              <a:gd name="connsiteX2039" fmla="*/ 217133 w 11503626"/>
              <a:gd name="connsiteY2039" fmla="*/ 32822 h 739467"/>
              <a:gd name="connsiteX2040" fmla="*/ 220248 w 11503626"/>
              <a:gd name="connsiteY2040" fmla="*/ 35697 h 739467"/>
              <a:gd name="connsiteX2041" fmla="*/ 220967 w 11503626"/>
              <a:gd name="connsiteY2041" fmla="*/ 40491 h 739467"/>
              <a:gd name="connsiteX2042" fmla="*/ 220728 w 11503626"/>
              <a:gd name="connsiteY2042" fmla="*/ 39053 h 739467"/>
              <a:gd name="connsiteX2043" fmla="*/ 220008 w 11503626"/>
              <a:gd name="connsiteY2043" fmla="*/ 39532 h 739467"/>
              <a:gd name="connsiteX2044" fmla="*/ 219050 w 11503626"/>
              <a:gd name="connsiteY2044" fmla="*/ 40251 h 739467"/>
              <a:gd name="connsiteX2045" fmla="*/ 218091 w 11503626"/>
              <a:gd name="connsiteY2045" fmla="*/ 39532 h 739467"/>
              <a:gd name="connsiteX2046" fmla="*/ 218331 w 11503626"/>
              <a:gd name="connsiteY2046" fmla="*/ 36177 h 739467"/>
              <a:gd name="connsiteX2047" fmla="*/ 216174 w 11503626"/>
              <a:gd name="connsiteY2047" fmla="*/ 36657 h 739467"/>
              <a:gd name="connsiteX2048" fmla="*/ 216893 w 11503626"/>
              <a:gd name="connsiteY2048" fmla="*/ 29706 h 739467"/>
              <a:gd name="connsiteX2049" fmla="*/ 218091 w 11503626"/>
              <a:gd name="connsiteY2049" fmla="*/ 24194 h 739467"/>
              <a:gd name="connsiteX2050" fmla="*/ 297659 w 11503626"/>
              <a:gd name="connsiteY2050" fmla="*/ 23235 h 739467"/>
              <a:gd name="connsiteX2051" fmla="*/ 298116 w 11503626"/>
              <a:gd name="connsiteY2051" fmla="*/ 24431 h 739467"/>
              <a:gd name="connsiteX2052" fmla="*/ 298116 w 11503626"/>
              <a:gd name="connsiteY2052" fmla="*/ 23502 h 739467"/>
              <a:gd name="connsiteX2053" fmla="*/ 225760 w 11503626"/>
              <a:gd name="connsiteY2053" fmla="*/ 22277 h 739467"/>
              <a:gd name="connsiteX2054" fmla="*/ 227678 w 11503626"/>
              <a:gd name="connsiteY2054" fmla="*/ 24673 h 739467"/>
              <a:gd name="connsiteX2055" fmla="*/ 228157 w 11503626"/>
              <a:gd name="connsiteY2055" fmla="*/ 28508 h 739467"/>
              <a:gd name="connsiteX2056" fmla="*/ 226958 w 11503626"/>
              <a:gd name="connsiteY2056" fmla="*/ 26111 h 739467"/>
              <a:gd name="connsiteX2057" fmla="*/ 225281 w 11503626"/>
              <a:gd name="connsiteY2057" fmla="*/ 24194 h 739467"/>
              <a:gd name="connsiteX2058" fmla="*/ 225760 w 11503626"/>
              <a:gd name="connsiteY2058" fmla="*/ 22277 h 739467"/>
              <a:gd name="connsiteX2059" fmla="*/ 233909 w 11503626"/>
              <a:gd name="connsiteY2059" fmla="*/ 20838 h 739467"/>
              <a:gd name="connsiteX2060" fmla="*/ 235587 w 11503626"/>
              <a:gd name="connsiteY2060" fmla="*/ 27549 h 739467"/>
              <a:gd name="connsiteX2061" fmla="*/ 237264 w 11503626"/>
              <a:gd name="connsiteY2061" fmla="*/ 34260 h 739467"/>
              <a:gd name="connsiteX2062" fmla="*/ 233909 w 11503626"/>
              <a:gd name="connsiteY2062" fmla="*/ 30185 h 739467"/>
              <a:gd name="connsiteX2063" fmla="*/ 233909 w 11503626"/>
              <a:gd name="connsiteY2063" fmla="*/ 20838 h 739467"/>
              <a:gd name="connsiteX2064" fmla="*/ 180225 w 11503626"/>
              <a:gd name="connsiteY2064" fmla="*/ 19880 h 739467"/>
              <a:gd name="connsiteX2065" fmla="*/ 180944 w 11503626"/>
              <a:gd name="connsiteY2065" fmla="*/ 21797 h 739467"/>
              <a:gd name="connsiteX2066" fmla="*/ 181183 w 11503626"/>
              <a:gd name="connsiteY2066" fmla="*/ 24194 h 739467"/>
              <a:gd name="connsiteX2067" fmla="*/ 179266 w 11503626"/>
              <a:gd name="connsiteY2067" fmla="*/ 24673 h 739467"/>
              <a:gd name="connsiteX2068" fmla="*/ 179506 w 11503626"/>
              <a:gd name="connsiteY2068" fmla="*/ 22277 h 739467"/>
              <a:gd name="connsiteX2069" fmla="*/ 180225 w 11503626"/>
              <a:gd name="connsiteY2069" fmla="*/ 19880 h 739467"/>
              <a:gd name="connsiteX2070" fmla="*/ 111681 w 11503626"/>
              <a:gd name="connsiteY2070" fmla="*/ 17483 h 739467"/>
              <a:gd name="connsiteX2071" fmla="*/ 110004 w 11503626"/>
              <a:gd name="connsiteY2071" fmla="*/ 18921 h 739467"/>
              <a:gd name="connsiteX2072" fmla="*/ 109764 w 11503626"/>
              <a:gd name="connsiteY2072" fmla="*/ 21797 h 739467"/>
              <a:gd name="connsiteX2073" fmla="*/ 109525 w 11503626"/>
              <a:gd name="connsiteY2073" fmla="*/ 24194 h 739467"/>
              <a:gd name="connsiteX2074" fmla="*/ 107368 w 11503626"/>
              <a:gd name="connsiteY2074" fmla="*/ 24673 h 739467"/>
              <a:gd name="connsiteX2075" fmla="*/ 109285 w 11503626"/>
              <a:gd name="connsiteY2075" fmla="*/ 25392 h 739467"/>
              <a:gd name="connsiteX2076" fmla="*/ 111681 w 11503626"/>
              <a:gd name="connsiteY2076" fmla="*/ 25632 h 739467"/>
              <a:gd name="connsiteX2077" fmla="*/ 112161 w 11503626"/>
              <a:gd name="connsiteY2077" fmla="*/ 21797 h 739467"/>
              <a:gd name="connsiteX2078" fmla="*/ 111681 w 11503626"/>
              <a:gd name="connsiteY2078" fmla="*/ 17483 h 739467"/>
              <a:gd name="connsiteX2079" fmla="*/ 196522 w 11503626"/>
              <a:gd name="connsiteY2079" fmla="*/ 16045 h 739467"/>
              <a:gd name="connsiteX2080" fmla="*/ 195563 w 11503626"/>
              <a:gd name="connsiteY2080" fmla="*/ 20838 h 739467"/>
              <a:gd name="connsiteX2081" fmla="*/ 195084 w 11503626"/>
              <a:gd name="connsiteY2081" fmla="*/ 19161 h 739467"/>
              <a:gd name="connsiteX2082" fmla="*/ 195084 w 11503626"/>
              <a:gd name="connsiteY2082" fmla="*/ 17483 h 739467"/>
              <a:gd name="connsiteX2083" fmla="*/ 196522 w 11503626"/>
              <a:gd name="connsiteY2083" fmla="*/ 16045 h 739467"/>
              <a:gd name="connsiteX2084" fmla="*/ 159614 w 11503626"/>
              <a:gd name="connsiteY2084" fmla="*/ 15087 h 739467"/>
              <a:gd name="connsiteX2085" fmla="*/ 158416 w 11503626"/>
              <a:gd name="connsiteY2085" fmla="*/ 24194 h 739467"/>
              <a:gd name="connsiteX2086" fmla="*/ 156259 w 11503626"/>
              <a:gd name="connsiteY2086" fmla="*/ 30905 h 739467"/>
              <a:gd name="connsiteX2087" fmla="*/ 156738 w 11503626"/>
              <a:gd name="connsiteY2087" fmla="*/ 22516 h 739467"/>
              <a:gd name="connsiteX2088" fmla="*/ 159614 w 11503626"/>
              <a:gd name="connsiteY2088" fmla="*/ 15087 h 739467"/>
              <a:gd name="connsiteX2089" fmla="*/ 228157 w 11503626"/>
              <a:gd name="connsiteY2089" fmla="*/ 13170 h 739467"/>
              <a:gd name="connsiteX2090" fmla="*/ 229835 w 11503626"/>
              <a:gd name="connsiteY2090" fmla="*/ 14128 h 739467"/>
              <a:gd name="connsiteX2091" fmla="*/ 231992 w 11503626"/>
              <a:gd name="connsiteY2091" fmla="*/ 14608 h 739467"/>
              <a:gd name="connsiteX2092" fmla="*/ 230553 w 11503626"/>
              <a:gd name="connsiteY2092" fmla="*/ 19161 h 739467"/>
              <a:gd name="connsiteX2093" fmla="*/ 231273 w 11503626"/>
              <a:gd name="connsiteY2093" fmla="*/ 24673 h 739467"/>
              <a:gd name="connsiteX2094" fmla="*/ 232471 w 11503626"/>
              <a:gd name="connsiteY2094" fmla="*/ 30185 h 739467"/>
              <a:gd name="connsiteX2095" fmla="*/ 231512 w 11503626"/>
              <a:gd name="connsiteY2095" fmla="*/ 34739 h 739467"/>
              <a:gd name="connsiteX2096" fmla="*/ 229116 w 11503626"/>
              <a:gd name="connsiteY2096" fmla="*/ 24194 h 739467"/>
              <a:gd name="connsiteX2097" fmla="*/ 228157 w 11503626"/>
              <a:gd name="connsiteY2097" fmla="*/ 13170 h 739467"/>
              <a:gd name="connsiteX2098" fmla="*/ 170159 w 11503626"/>
              <a:gd name="connsiteY2098" fmla="*/ 11252 h 739467"/>
              <a:gd name="connsiteX2099" fmla="*/ 172795 w 11503626"/>
              <a:gd name="connsiteY2099" fmla="*/ 13409 h 739467"/>
              <a:gd name="connsiteX2100" fmla="*/ 173993 w 11503626"/>
              <a:gd name="connsiteY2100" fmla="*/ 17243 h 739467"/>
              <a:gd name="connsiteX2101" fmla="*/ 174713 w 11503626"/>
              <a:gd name="connsiteY2101" fmla="*/ 21797 h 739467"/>
              <a:gd name="connsiteX2102" fmla="*/ 175911 w 11503626"/>
              <a:gd name="connsiteY2102" fmla="*/ 26111 h 739467"/>
              <a:gd name="connsiteX2103" fmla="*/ 172316 w 11503626"/>
              <a:gd name="connsiteY2103" fmla="*/ 22516 h 739467"/>
              <a:gd name="connsiteX2104" fmla="*/ 172556 w 11503626"/>
              <a:gd name="connsiteY2104" fmla="*/ 15087 h 739467"/>
              <a:gd name="connsiteX2105" fmla="*/ 171118 w 11503626"/>
              <a:gd name="connsiteY2105" fmla="*/ 15566 h 739467"/>
              <a:gd name="connsiteX2106" fmla="*/ 169680 w 11503626"/>
              <a:gd name="connsiteY2106" fmla="*/ 16045 h 739467"/>
              <a:gd name="connsiteX2107" fmla="*/ 170159 w 11503626"/>
              <a:gd name="connsiteY2107" fmla="*/ 11252 h 739467"/>
              <a:gd name="connsiteX2108" fmla="*/ 138045 w 11503626"/>
              <a:gd name="connsiteY2108" fmla="*/ 10773 h 739467"/>
              <a:gd name="connsiteX2109" fmla="*/ 139482 w 11503626"/>
              <a:gd name="connsiteY2109" fmla="*/ 11252 h 739467"/>
              <a:gd name="connsiteX2110" fmla="*/ 140920 w 11503626"/>
              <a:gd name="connsiteY2110" fmla="*/ 10773 h 739467"/>
              <a:gd name="connsiteX2111" fmla="*/ 143317 w 11503626"/>
              <a:gd name="connsiteY2111" fmla="*/ 25392 h 739467"/>
              <a:gd name="connsiteX2112" fmla="*/ 141879 w 11503626"/>
              <a:gd name="connsiteY2112" fmla="*/ 40491 h 739467"/>
              <a:gd name="connsiteX2113" fmla="*/ 138524 w 11503626"/>
              <a:gd name="connsiteY2113" fmla="*/ 41929 h 739467"/>
              <a:gd name="connsiteX2114" fmla="*/ 139242 w 11503626"/>
              <a:gd name="connsiteY2114" fmla="*/ 38574 h 739467"/>
              <a:gd name="connsiteX2115" fmla="*/ 140680 w 11503626"/>
              <a:gd name="connsiteY2115" fmla="*/ 33301 h 739467"/>
              <a:gd name="connsiteX2116" fmla="*/ 141400 w 11503626"/>
              <a:gd name="connsiteY2116" fmla="*/ 28028 h 739467"/>
              <a:gd name="connsiteX2117" fmla="*/ 139962 w 11503626"/>
              <a:gd name="connsiteY2117" fmla="*/ 24194 h 739467"/>
              <a:gd name="connsiteX2118" fmla="*/ 136835 w 11503626"/>
              <a:gd name="connsiteY2118" fmla="*/ 30893 h 739467"/>
              <a:gd name="connsiteX2119" fmla="*/ 137325 w 11503626"/>
              <a:gd name="connsiteY2119" fmla="*/ 27789 h 739467"/>
              <a:gd name="connsiteX2120" fmla="*/ 139962 w 11503626"/>
              <a:gd name="connsiteY2120" fmla="*/ 18442 h 739467"/>
              <a:gd name="connsiteX2121" fmla="*/ 135648 w 11503626"/>
              <a:gd name="connsiteY2121" fmla="*/ 18921 h 739467"/>
              <a:gd name="connsiteX2122" fmla="*/ 134689 w 11503626"/>
              <a:gd name="connsiteY2122" fmla="*/ 22037 h 739467"/>
              <a:gd name="connsiteX2123" fmla="*/ 134689 w 11503626"/>
              <a:gd name="connsiteY2123" fmla="*/ 26111 h 739467"/>
              <a:gd name="connsiteX2124" fmla="*/ 132293 w 11503626"/>
              <a:gd name="connsiteY2124" fmla="*/ 25872 h 739467"/>
              <a:gd name="connsiteX2125" fmla="*/ 130855 w 11503626"/>
              <a:gd name="connsiteY2125" fmla="*/ 26111 h 739467"/>
              <a:gd name="connsiteX2126" fmla="*/ 133730 w 11503626"/>
              <a:gd name="connsiteY2126" fmla="*/ 17723 h 739467"/>
              <a:gd name="connsiteX2127" fmla="*/ 138045 w 11503626"/>
              <a:gd name="connsiteY2127" fmla="*/ 10773 h 739467"/>
              <a:gd name="connsiteX2128" fmla="*/ 153862 w 11503626"/>
              <a:gd name="connsiteY2128" fmla="*/ 9814 h 739467"/>
              <a:gd name="connsiteX2129" fmla="*/ 154102 w 11503626"/>
              <a:gd name="connsiteY2129" fmla="*/ 22037 h 739467"/>
              <a:gd name="connsiteX2130" fmla="*/ 152424 w 11503626"/>
              <a:gd name="connsiteY2130" fmla="*/ 30905 h 739467"/>
              <a:gd name="connsiteX2131" fmla="*/ 152904 w 11503626"/>
              <a:gd name="connsiteY2131" fmla="*/ 19640 h 739467"/>
              <a:gd name="connsiteX2132" fmla="*/ 153862 w 11503626"/>
              <a:gd name="connsiteY2132" fmla="*/ 9814 h 739467"/>
              <a:gd name="connsiteX2133" fmla="*/ 105690 w 11503626"/>
              <a:gd name="connsiteY2133" fmla="*/ 9814 h 739467"/>
              <a:gd name="connsiteX2134" fmla="*/ 104492 w 11503626"/>
              <a:gd name="connsiteY2134" fmla="*/ 13170 h 739467"/>
              <a:gd name="connsiteX2135" fmla="*/ 106889 w 11503626"/>
              <a:gd name="connsiteY2135" fmla="*/ 11971 h 739467"/>
              <a:gd name="connsiteX2136" fmla="*/ 108326 w 11503626"/>
              <a:gd name="connsiteY2136" fmla="*/ 9814 h 739467"/>
              <a:gd name="connsiteX2137" fmla="*/ 105690 w 11503626"/>
              <a:gd name="connsiteY2137" fmla="*/ 9814 h 739467"/>
              <a:gd name="connsiteX2138" fmla="*/ 211860 w 11503626"/>
              <a:gd name="connsiteY2138" fmla="*/ 8856 h 739467"/>
              <a:gd name="connsiteX2139" fmla="*/ 212579 w 11503626"/>
              <a:gd name="connsiteY2139" fmla="*/ 12450 h 739467"/>
              <a:gd name="connsiteX2140" fmla="*/ 211381 w 11503626"/>
              <a:gd name="connsiteY2140" fmla="*/ 15087 h 739467"/>
              <a:gd name="connsiteX2141" fmla="*/ 210662 w 11503626"/>
              <a:gd name="connsiteY2141" fmla="*/ 11731 h 739467"/>
              <a:gd name="connsiteX2142" fmla="*/ 211860 w 11503626"/>
              <a:gd name="connsiteY2142" fmla="*/ 8856 h 739467"/>
              <a:gd name="connsiteX2143" fmla="*/ 166804 w 11503626"/>
              <a:gd name="connsiteY2143" fmla="*/ 8856 h 739467"/>
              <a:gd name="connsiteX2144" fmla="*/ 168721 w 11503626"/>
              <a:gd name="connsiteY2144" fmla="*/ 11971 h 739467"/>
              <a:gd name="connsiteX2145" fmla="*/ 168241 w 11503626"/>
              <a:gd name="connsiteY2145" fmla="*/ 17483 h 739467"/>
              <a:gd name="connsiteX2146" fmla="*/ 166085 w 11503626"/>
              <a:gd name="connsiteY2146" fmla="*/ 14368 h 739467"/>
              <a:gd name="connsiteX2147" fmla="*/ 166804 w 11503626"/>
              <a:gd name="connsiteY2147" fmla="*/ 8856 h 739467"/>
              <a:gd name="connsiteX2148" fmla="*/ 109285 w 11503626"/>
              <a:gd name="connsiteY2148" fmla="*/ 8856 h 739467"/>
              <a:gd name="connsiteX2149" fmla="*/ 109525 w 11503626"/>
              <a:gd name="connsiteY2149" fmla="*/ 10773 h 739467"/>
              <a:gd name="connsiteX2150" fmla="*/ 110244 w 11503626"/>
              <a:gd name="connsiteY2150" fmla="*/ 12211 h 739467"/>
              <a:gd name="connsiteX2151" fmla="*/ 111203 w 11503626"/>
              <a:gd name="connsiteY2151" fmla="*/ 8856 h 739467"/>
              <a:gd name="connsiteX2152" fmla="*/ 219050 w 11503626"/>
              <a:gd name="connsiteY2152" fmla="*/ 8376 h 739467"/>
              <a:gd name="connsiteX2153" fmla="*/ 219050 w 11503626"/>
              <a:gd name="connsiteY2153" fmla="*/ 15566 h 739467"/>
              <a:gd name="connsiteX2154" fmla="*/ 219529 w 11503626"/>
              <a:gd name="connsiteY2154" fmla="*/ 20838 h 739467"/>
              <a:gd name="connsiteX2155" fmla="*/ 219290 w 11503626"/>
              <a:gd name="connsiteY2155" fmla="*/ 20360 h 739467"/>
              <a:gd name="connsiteX2156" fmla="*/ 218091 w 11503626"/>
              <a:gd name="connsiteY2156" fmla="*/ 20838 h 739467"/>
              <a:gd name="connsiteX2157" fmla="*/ 217612 w 11503626"/>
              <a:gd name="connsiteY2157" fmla="*/ 14368 h 739467"/>
              <a:gd name="connsiteX2158" fmla="*/ 219050 w 11503626"/>
              <a:gd name="connsiteY2158" fmla="*/ 8376 h 739467"/>
              <a:gd name="connsiteX2159" fmla="*/ 243016 w 11503626"/>
              <a:gd name="connsiteY2159" fmla="*/ 7418 h 739467"/>
              <a:gd name="connsiteX2160" fmla="*/ 243735 w 11503626"/>
              <a:gd name="connsiteY2160" fmla="*/ 7897 h 739467"/>
              <a:gd name="connsiteX2161" fmla="*/ 244933 w 11503626"/>
              <a:gd name="connsiteY2161" fmla="*/ 7418 h 739467"/>
              <a:gd name="connsiteX2162" fmla="*/ 245173 w 11503626"/>
              <a:gd name="connsiteY2162" fmla="*/ 18203 h 739467"/>
              <a:gd name="connsiteX2163" fmla="*/ 244454 w 11503626"/>
              <a:gd name="connsiteY2163" fmla="*/ 28987 h 739467"/>
              <a:gd name="connsiteX2164" fmla="*/ 242057 w 11503626"/>
              <a:gd name="connsiteY2164" fmla="*/ 18442 h 739467"/>
              <a:gd name="connsiteX2165" fmla="*/ 243016 w 11503626"/>
              <a:gd name="connsiteY2165" fmla="*/ 7418 h 739467"/>
              <a:gd name="connsiteX2166" fmla="*/ 295742 w 11503626"/>
              <a:gd name="connsiteY2166" fmla="*/ 3583 h 739467"/>
              <a:gd name="connsiteX2167" fmla="*/ 296460 w 11503626"/>
              <a:gd name="connsiteY2167" fmla="*/ 8616 h 739467"/>
              <a:gd name="connsiteX2168" fmla="*/ 298116 w 11503626"/>
              <a:gd name="connsiteY2168" fmla="*/ 9971 h 739467"/>
              <a:gd name="connsiteX2169" fmla="*/ 298116 w 11503626"/>
              <a:gd name="connsiteY2169" fmla="*/ 8671 h 739467"/>
              <a:gd name="connsiteX2170" fmla="*/ 236785 w 11503626"/>
              <a:gd name="connsiteY2170" fmla="*/ 2624 h 739467"/>
              <a:gd name="connsiteX2171" fmla="*/ 240620 w 11503626"/>
              <a:gd name="connsiteY2171" fmla="*/ 2624 h 739467"/>
              <a:gd name="connsiteX2172" fmla="*/ 241099 w 11503626"/>
              <a:gd name="connsiteY2172" fmla="*/ 5021 h 739467"/>
              <a:gd name="connsiteX2173" fmla="*/ 241338 w 11503626"/>
              <a:gd name="connsiteY2173" fmla="*/ 4062 h 739467"/>
              <a:gd name="connsiteX2174" fmla="*/ 241578 w 11503626"/>
              <a:gd name="connsiteY2174" fmla="*/ 3583 h 739467"/>
              <a:gd name="connsiteX2175" fmla="*/ 241818 w 11503626"/>
              <a:gd name="connsiteY2175" fmla="*/ 5980 h 739467"/>
              <a:gd name="connsiteX2176" fmla="*/ 241099 w 11503626"/>
              <a:gd name="connsiteY2176" fmla="*/ 7418 h 739467"/>
              <a:gd name="connsiteX2177" fmla="*/ 238702 w 11503626"/>
              <a:gd name="connsiteY2177" fmla="*/ 5021 h 739467"/>
              <a:gd name="connsiteX2178" fmla="*/ 238702 w 11503626"/>
              <a:gd name="connsiteY2178" fmla="*/ 12450 h 739467"/>
              <a:gd name="connsiteX2179" fmla="*/ 236785 w 11503626"/>
              <a:gd name="connsiteY2179" fmla="*/ 18442 h 739467"/>
              <a:gd name="connsiteX2180" fmla="*/ 238223 w 11503626"/>
              <a:gd name="connsiteY2180" fmla="*/ 19400 h 739467"/>
              <a:gd name="connsiteX2181" fmla="*/ 238702 w 11503626"/>
              <a:gd name="connsiteY2181" fmla="*/ 22277 h 739467"/>
              <a:gd name="connsiteX2182" fmla="*/ 236066 w 11503626"/>
              <a:gd name="connsiteY2182" fmla="*/ 21318 h 739467"/>
              <a:gd name="connsiteX2183" fmla="*/ 235347 w 11503626"/>
              <a:gd name="connsiteY2183" fmla="*/ 17483 h 739467"/>
              <a:gd name="connsiteX2184" fmla="*/ 237025 w 11503626"/>
              <a:gd name="connsiteY2184" fmla="*/ 11492 h 739467"/>
              <a:gd name="connsiteX2185" fmla="*/ 236785 w 11503626"/>
              <a:gd name="connsiteY2185" fmla="*/ 2624 h 739467"/>
              <a:gd name="connsiteX2186" fmla="*/ 124623 w 11503626"/>
              <a:gd name="connsiteY2186" fmla="*/ 2624 h 739467"/>
              <a:gd name="connsiteX2187" fmla="*/ 122946 w 11503626"/>
              <a:gd name="connsiteY2187" fmla="*/ 5021 h 739467"/>
              <a:gd name="connsiteX2188" fmla="*/ 124623 w 11503626"/>
              <a:gd name="connsiteY2188" fmla="*/ 6459 h 739467"/>
              <a:gd name="connsiteX2189" fmla="*/ 110783 w 11503626"/>
              <a:gd name="connsiteY2189" fmla="*/ 2026 h 739467"/>
              <a:gd name="connsiteX2190" fmla="*/ 110974 w 11503626"/>
              <a:gd name="connsiteY2190" fmla="*/ 2356 h 739467"/>
              <a:gd name="connsiteX2191" fmla="*/ 110404 w 11503626"/>
              <a:gd name="connsiteY2191" fmla="*/ 2549 h 739467"/>
              <a:gd name="connsiteX2192" fmla="*/ 182142 w 11503626"/>
              <a:gd name="connsiteY2192" fmla="*/ 1186 h 739467"/>
              <a:gd name="connsiteX2193" fmla="*/ 185977 w 11503626"/>
              <a:gd name="connsiteY2193" fmla="*/ 1186 h 739467"/>
              <a:gd name="connsiteX2194" fmla="*/ 186456 w 11503626"/>
              <a:gd name="connsiteY2194" fmla="*/ 5021 h 739467"/>
              <a:gd name="connsiteX2195" fmla="*/ 185497 w 11503626"/>
              <a:gd name="connsiteY2195" fmla="*/ 4781 h 739467"/>
              <a:gd name="connsiteX2196" fmla="*/ 185018 w 11503626"/>
              <a:gd name="connsiteY2196" fmla="*/ 3583 h 739467"/>
              <a:gd name="connsiteX2197" fmla="*/ 184060 w 11503626"/>
              <a:gd name="connsiteY2197" fmla="*/ 4062 h 739467"/>
              <a:gd name="connsiteX2198" fmla="*/ 185258 w 11503626"/>
              <a:gd name="connsiteY2198" fmla="*/ 8856 h 739467"/>
              <a:gd name="connsiteX2199" fmla="*/ 185018 w 11503626"/>
              <a:gd name="connsiteY2199" fmla="*/ 13648 h 739467"/>
              <a:gd name="connsiteX2200" fmla="*/ 183340 w 11503626"/>
              <a:gd name="connsiteY2200" fmla="*/ 8616 h 739467"/>
              <a:gd name="connsiteX2201" fmla="*/ 181183 w 11503626"/>
              <a:gd name="connsiteY2201" fmla="*/ 4062 h 739467"/>
              <a:gd name="connsiteX2202" fmla="*/ 182142 w 11503626"/>
              <a:gd name="connsiteY2202" fmla="*/ 1186 h 739467"/>
              <a:gd name="connsiteX2203" fmla="*/ 286434 w 11503626"/>
              <a:gd name="connsiteY2203" fmla="*/ 0 h 739467"/>
              <a:gd name="connsiteX2204" fmla="*/ 290538 w 11503626"/>
              <a:gd name="connsiteY2204" fmla="*/ 0 h 739467"/>
              <a:gd name="connsiteX2205" fmla="*/ 291428 w 11503626"/>
              <a:gd name="connsiteY2205" fmla="*/ 1186 h 739467"/>
              <a:gd name="connsiteX2206" fmla="*/ 290834 w 11503626"/>
              <a:gd name="connsiteY2206" fmla="*/ 0 h 739467"/>
              <a:gd name="connsiteX2207" fmla="*/ 297781 w 11503626"/>
              <a:gd name="connsiteY2207" fmla="*/ 0 h 739467"/>
              <a:gd name="connsiteX2208" fmla="*/ 297899 w 11503626"/>
              <a:gd name="connsiteY2208" fmla="*/ 707 h 739467"/>
              <a:gd name="connsiteX2209" fmla="*/ 298116 w 11503626"/>
              <a:gd name="connsiteY2209" fmla="*/ 2011 h 739467"/>
              <a:gd name="connsiteX2210" fmla="*/ 298116 w 11503626"/>
              <a:gd name="connsiteY2210" fmla="*/ 0 h 739467"/>
              <a:gd name="connsiteX2211" fmla="*/ 2034810 w 11503626"/>
              <a:gd name="connsiteY2211" fmla="*/ 0 h 739467"/>
              <a:gd name="connsiteX2212" fmla="*/ 2059247 w 11503626"/>
              <a:gd name="connsiteY2212" fmla="*/ 0 h 739467"/>
              <a:gd name="connsiteX2213" fmla="*/ 2062372 w 11503626"/>
              <a:gd name="connsiteY2213" fmla="*/ 0 h 739467"/>
              <a:gd name="connsiteX2214" fmla="*/ 2070623 w 11503626"/>
              <a:gd name="connsiteY2214" fmla="*/ 0 h 739467"/>
              <a:gd name="connsiteX2215" fmla="*/ 2075268 w 11503626"/>
              <a:gd name="connsiteY2215" fmla="*/ 0 h 739467"/>
              <a:gd name="connsiteX2216" fmla="*/ 2078394 w 11503626"/>
              <a:gd name="connsiteY2216" fmla="*/ 0 h 739467"/>
              <a:gd name="connsiteX2217" fmla="*/ 2090582 w 11503626"/>
              <a:gd name="connsiteY2217" fmla="*/ 0 h 739467"/>
              <a:gd name="connsiteX2218" fmla="*/ 2091904 w 11503626"/>
              <a:gd name="connsiteY2218" fmla="*/ 0 h 739467"/>
              <a:gd name="connsiteX2219" fmla="*/ 2141324 w 11503626"/>
              <a:gd name="connsiteY2219" fmla="*/ 0 h 739467"/>
              <a:gd name="connsiteX2220" fmla="*/ 2143996 w 11503626"/>
              <a:gd name="connsiteY2220" fmla="*/ 0 h 739467"/>
              <a:gd name="connsiteX2221" fmla="*/ 2177231 w 11503626"/>
              <a:gd name="connsiteY2221" fmla="*/ 0 h 739467"/>
              <a:gd name="connsiteX2222" fmla="*/ 2180143 w 11503626"/>
              <a:gd name="connsiteY2222" fmla="*/ 0 h 739467"/>
              <a:gd name="connsiteX2223" fmla="*/ 2355325 w 11503626"/>
              <a:gd name="connsiteY2223" fmla="*/ 0 h 739467"/>
              <a:gd name="connsiteX2224" fmla="*/ 2360870 w 11503626"/>
              <a:gd name="connsiteY2224" fmla="*/ 0 h 739467"/>
              <a:gd name="connsiteX2225" fmla="*/ 2363627 w 11503626"/>
              <a:gd name="connsiteY2225" fmla="*/ 0 h 739467"/>
              <a:gd name="connsiteX2226" fmla="*/ 2370090 w 11503626"/>
              <a:gd name="connsiteY2226" fmla="*/ 0 h 739467"/>
              <a:gd name="connsiteX2227" fmla="*/ 2370819 w 11503626"/>
              <a:gd name="connsiteY2227" fmla="*/ 0 h 739467"/>
              <a:gd name="connsiteX2228" fmla="*/ 2379000 w 11503626"/>
              <a:gd name="connsiteY2228" fmla="*/ 0 h 739467"/>
              <a:gd name="connsiteX2229" fmla="*/ 2379591 w 11503626"/>
              <a:gd name="connsiteY2229" fmla="*/ 0 h 739467"/>
              <a:gd name="connsiteX2230" fmla="*/ 2393439 w 11503626"/>
              <a:gd name="connsiteY2230" fmla="*/ 0 h 739467"/>
              <a:gd name="connsiteX2231" fmla="*/ 2394108 w 11503626"/>
              <a:gd name="connsiteY2231" fmla="*/ 0 h 739467"/>
              <a:gd name="connsiteX2232" fmla="*/ 4867397 w 11503626"/>
              <a:gd name="connsiteY2232" fmla="*/ 0 h 739467"/>
              <a:gd name="connsiteX2233" fmla="*/ 11503626 w 11503626"/>
              <a:gd name="connsiteY2233" fmla="*/ 0 h 739467"/>
              <a:gd name="connsiteX2234" fmla="*/ 11503626 w 11503626"/>
              <a:gd name="connsiteY2234" fmla="*/ 739467 h 739467"/>
              <a:gd name="connsiteX2235" fmla="*/ 4867397 w 11503626"/>
              <a:gd name="connsiteY2235" fmla="*/ 739467 h 739467"/>
              <a:gd name="connsiteX2236" fmla="*/ 2370743 w 11503626"/>
              <a:gd name="connsiteY2236" fmla="*/ 739467 h 739467"/>
              <a:gd name="connsiteX2237" fmla="*/ 2369307 w 11503626"/>
              <a:gd name="connsiteY2237" fmla="*/ 739467 h 739467"/>
              <a:gd name="connsiteX2238" fmla="*/ 2338850 w 11503626"/>
              <a:gd name="connsiteY2238" fmla="*/ 739467 h 739467"/>
              <a:gd name="connsiteX2239" fmla="*/ 2336478 w 11503626"/>
              <a:gd name="connsiteY2239" fmla="*/ 739467 h 739467"/>
              <a:gd name="connsiteX2240" fmla="*/ 2011349 w 11503626"/>
              <a:gd name="connsiteY2240" fmla="*/ 739467 h 739467"/>
              <a:gd name="connsiteX2241" fmla="*/ 2010957 w 11503626"/>
              <a:gd name="connsiteY2241" fmla="*/ 739467 h 739467"/>
              <a:gd name="connsiteX2242" fmla="*/ 1799881 w 11503626"/>
              <a:gd name="connsiteY2242" fmla="*/ 739467 h 739467"/>
              <a:gd name="connsiteX2243" fmla="*/ 286396 w 11503626"/>
              <a:gd name="connsiteY2243" fmla="*/ 739467 h 739467"/>
              <a:gd name="connsiteX2244" fmla="*/ 285676 w 11503626"/>
              <a:gd name="connsiteY2244" fmla="*/ 736468 h 739467"/>
              <a:gd name="connsiteX2245" fmla="*/ 285676 w 11503626"/>
              <a:gd name="connsiteY2245" fmla="*/ 739467 h 739467"/>
              <a:gd name="connsiteX2246" fmla="*/ 270399 w 11503626"/>
              <a:gd name="connsiteY2246" fmla="*/ 739467 h 739467"/>
              <a:gd name="connsiteX2247" fmla="*/ 270338 w 11503626"/>
              <a:gd name="connsiteY2247" fmla="*/ 738624 h 739467"/>
              <a:gd name="connsiteX2248" fmla="*/ 269379 w 11503626"/>
              <a:gd name="connsiteY2248" fmla="*/ 726402 h 739467"/>
              <a:gd name="connsiteX2249" fmla="*/ 269139 w 11503626"/>
              <a:gd name="connsiteY2249" fmla="*/ 722567 h 739467"/>
              <a:gd name="connsiteX2250" fmla="*/ 268899 w 11503626"/>
              <a:gd name="connsiteY2250" fmla="*/ 724484 h 739467"/>
              <a:gd name="connsiteX2251" fmla="*/ 269139 w 11503626"/>
              <a:gd name="connsiteY2251" fmla="*/ 738145 h 739467"/>
              <a:gd name="connsiteX2252" fmla="*/ 269209 w 11503626"/>
              <a:gd name="connsiteY2252" fmla="*/ 739467 h 739467"/>
              <a:gd name="connsiteX2253" fmla="*/ 106126 w 11503626"/>
              <a:gd name="connsiteY2253" fmla="*/ 739467 h 739467"/>
              <a:gd name="connsiteX2254" fmla="*/ 107847 w 11503626"/>
              <a:gd name="connsiteY2254" fmla="*/ 732154 h 739467"/>
              <a:gd name="connsiteX2255" fmla="*/ 106889 w 11503626"/>
              <a:gd name="connsiteY2255" fmla="*/ 723047 h 739467"/>
              <a:gd name="connsiteX2256" fmla="*/ 105930 w 11503626"/>
              <a:gd name="connsiteY2256" fmla="*/ 731914 h 739467"/>
              <a:gd name="connsiteX2257" fmla="*/ 105930 w 11503626"/>
              <a:gd name="connsiteY2257" fmla="*/ 739467 h 739467"/>
              <a:gd name="connsiteX2258" fmla="*/ 55 w 11503626"/>
              <a:gd name="connsiteY2258" fmla="*/ 739467 h 739467"/>
              <a:gd name="connsiteX2259" fmla="*/ 479 w 11503626"/>
              <a:gd name="connsiteY2259" fmla="*/ 644438 h 739467"/>
              <a:gd name="connsiteX2260" fmla="*/ 38106 w 11503626"/>
              <a:gd name="connsiteY2260" fmla="*/ 582844 h 739467"/>
              <a:gd name="connsiteX2261" fmla="*/ 71898 w 11503626"/>
              <a:gd name="connsiteY2261" fmla="*/ 526524 h 739467"/>
              <a:gd name="connsiteX2262" fmla="*/ 71658 w 11503626"/>
              <a:gd name="connsiteY2262" fmla="*/ 529161 h 739467"/>
              <a:gd name="connsiteX2263" fmla="*/ 71418 w 11503626"/>
              <a:gd name="connsiteY2263" fmla="*/ 532276 h 739467"/>
              <a:gd name="connsiteX2264" fmla="*/ 74295 w 11503626"/>
              <a:gd name="connsiteY2264" fmla="*/ 523169 h 739467"/>
              <a:gd name="connsiteX2265" fmla="*/ 99699 w 11503626"/>
              <a:gd name="connsiteY2265" fmla="*/ 480509 h 739467"/>
              <a:gd name="connsiteX2266" fmla="*/ 122706 w 11503626"/>
              <a:gd name="connsiteY2266" fmla="*/ 441684 h 739467"/>
              <a:gd name="connsiteX2267" fmla="*/ 124623 w 11503626"/>
              <a:gd name="connsiteY2267" fmla="*/ 444560 h 739467"/>
              <a:gd name="connsiteX2268" fmla="*/ 123665 w 11503626"/>
              <a:gd name="connsiteY2268" fmla="*/ 440246 h 739467"/>
              <a:gd name="connsiteX2269" fmla="*/ 151945 w 11503626"/>
              <a:gd name="connsiteY2269" fmla="*/ 392074 h 739467"/>
              <a:gd name="connsiteX2270" fmla="*/ 175911 w 11503626"/>
              <a:gd name="connsiteY2270" fmla="*/ 351092 h 739467"/>
              <a:gd name="connsiteX2271" fmla="*/ 175911 w 11503626"/>
              <a:gd name="connsiteY2271" fmla="*/ 352051 h 739467"/>
              <a:gd name="connsiteX2272" fmla="*/ 177588 w 11503626"/>
              <a:gd name="connsiteY2272" fmla="*/ 353009 h 739467"/>
              <a:gd name="connsiteX2273" fmla="*/ 179745 w 11503626"/>
              <a:gd name="connsiteY2273" fmla="*/ 352051 h 739467"/>
              <a:gd name="connsiteX2274" fmla="*/ 178787 w 11503626"/>
              <a:gd name="connsiteY2274" fmla="*/ 349175 h 739467"/>
              <a:gd name="connsiteX2275" fmla="*/ 178787 w 11503626"/>
              <a:gd name="connsiteY2275" fmla="*/ 345340 h 739467"/>
              <a:gd name="connsiteX2276" fmla="*/ 185737 w 11503626"/>
              <a:gd name="connsiteY2276" fmla="*/ 334316 h 739467"/>
              <a:gd name="connsiteX2277" fmla="*/ 191729 w 11503626"/>
              <a:gd name="connsiteY2277" fmla="*/ 323291 h 739467"/>
              <a:gd name="connsiteX2278" fmla="*/ 191729 w 11503626"/>
              <a:gd name="connsiteY2278" fmla="*/ 332398 h 739467"/>
              <a:gd name="connsiteX2279" fmla="*/ 193646 w 11503626"/>
              <a:gd name="connsiteY2279" fmla="*/ 332398 h 739467"/>
              <a:gd name="connsiteX2280" fmla="*/ 193646 w 11503626"/>
              <a:gd name="connsiteY2280" fmla="*/ 341026 h 739467"/>
              <a:gd name="connsiteX2281" fmla="*/ 195563 w 11503626"/>
              <a:gd name="connsiteY2281" fmla="*/ 347257 h 739467"/>
              <a:gd name="connsiteX2282" fmla="*/ 196522 w 11503626"/>
              <a:gd name="connsiteY2282" fmla="*/ 337431 h 739467"/>
              <a:gd name="connsiteX2283" fmla="*/ 195084 w 11503626"/>
              <a:gd name="connsiteY2283" fmla="*/ 325208 h 739467"/>
              <a:gd name="connsiteX2284" fmla="*/ 193646 w 11503626"/>
              <a:gd name="connsiteY2284" fmla="*/ 327605 h 739467"/>
              <a:gd name="connsiteX2285" fmla="*/ 193407 w 11503626"/>
              <a:gd name="connsiteY2285" fmla="*/ 324010 h 739467"/>
              <a:gd name="connsiteX2286" fmla="*/ 193646 w 11503626"/>
              <a:gd name="connsiteY2286" fmla="*/ 320416 h 739467"/>
              <a:gd name="connsiteX2287" fmla="*/ 197720 w 11503626"/>
              <a:gd name="connsiteY2287" fmla="*/ 312506 h 739467"/>
              <a:gd name="connsiteX2288" fmla="*/ 201794 w 11503626"/>
              <a:gd name="connsiteY2288" fmla="*/ 305077 h 739467"/>
              <a:gd name="connsiteX2289" fmla="*/ 202274 w 11503626"/>
              <a:gd name="connsiteY2289" fmla="*/ 307474 h 739467"/>
              <a:gd name="connsiteX2290" fmla="*/ 202753 w 11503626"/>
              <a:gd name="connsiteY2290" fmla="*/ 309391 h 739467"/>
              <a:gd name="connsiteX2291" fmla="*/ 202992 w 11503626"/>
              <a:gd name="connsiteY2291" fmla="*/ 306515 h 739467"/>
              <a:gd name="connsiteX2292" fmla="*/ 202753 w 11503626"/>
              <a:gd name="connsiteY2292" fmla="*/ 303160 h 739467"/>
              <a:gd name="connsiteX2293" fmla="*/ 205149 w 11503626"/>
              <a:gd name="connsiteY2293" fmla="*/ 298367 h 739467"/>
              <a:gd name="connsiteX2294" fmla="*/ 206587 w 11503626"/>
              <a:gd name="connsiteY2294" fmla="*/ 310110 h 739467"/>
              <a:gd name="connsiteX2295" fmla="*/ 206108 w 11503626"/>
              <a:gd name="connsiteY2295" fmla="*/ 321853 h 739467"/>
              <a:gd name="connsiteX2296" fmla="*/ 207546 w 11503626"/>
              <a:gd name="connsiteY2296" fmla="*/ 322573 h 739467"/>
              <a:gd name="connsiteX2297" fmla="*/ 208984 w 11503626"/>
              <a:gd name="connsiteY2297" fmla="*/ 322812 h 739467"/>
              <a:gd name="connsiteX2298" fmla="*/ 207067 w 11503626"/>
              <a:gd name="connsiteY2298" fmla="*/ 332159 h 739467"/>
              <a:gd name="connsiteX2299" fmla="*/ 206827 w 11503626"/>
              <a:gd name="connsiteY2299" fmla="*/ 343902 h 739467"/>
              <a:gd name="connsiteX2300" fmla="*/ 207786 w 11503626"/>
              <a:gd name="connsiteY2300" fmla="*/ 356364 h 739467"/>
              <a:gd name="connsiteX2301" fmla="*/ 208984 w 11503626"/>
              <a:gd name="connsiteY2301" fmla="*/ 367389 h 739467"/>
              <a:gd name="connsiteX2302" fmla="*/ 207306 w 11503626"/>
              <a:gd name="connsiteY2302" fmla="*/ 385843 h 739467"/>
              <a:gd name="connsiteX2303" fmla="*/ 205629 w 11503626"/>
              <a:gd name="connsiteY2303" fmla="*/ 403817 h 739467"/>
              <a:gd name="connsiteX2304" fmla="*/ 204191 w 11503626"/>
              <a:gd name="connsiteY2304" fmla="*/ 408132 h 739467"/>
              <a:gd name="connsiteX2305" fmla="*/ 204670 w 11503626"/>
              <a:gd name="connsiteY2305" fmla="*/ 413404 h 739467"/>
              <a:gd name="connsiteX2306" fmla="*/ 208265 w 11503626"/>
              <a:gd name="connsiteY2306" fmla="*/ 409090 h 739467"/>
              <a:gd name="connsiteX2307" fmla="*/ 208984 w 11503626"/>
              <a:gd name="connsiteY2307" fmla="*/ 400702 h 739467"/>
              <a:gd name="connsiteX2308" fmla="*/ 209464 w 11503626"/>
              <a:gd name="connsiteY2308" fmla="*/ 392074 h 739467"/>
              <a:gd name="connsiteX2309" fmla="*/ 212339 w 11503626"/>
              <a:gd name="connsiteY2309" fmla="*/ 386562 h 739467"/>
              <a:gd name="connsiteX2310" fmla="*/ 213538 w 11503626"/>
              <a:gd name="connsiteY2310" fmla="*/ 356844 h 739467"/>
              <a:gd name="connsiteX2311" fmla="*/ 213777 w 11503626"/>
              <a:gd name="connsiteY2311" fmla="*/ 325208 h 739467"/>
              <a:gd name="connsiteX2312" fmla="*/ 214496 w 11503626"/>
              <a:gd name="connsiteY2312" fmla="*/ 330481 h 739467"/>
              <a:gd name="connsiteX2313" fmla="*/ 214736 w 11503626"/>
              <a:gd name="connsiteY2313" fmla="*/ 335275 h 739467"/>
              <a:gd name="connsiteX2314" fmla="*/ 215216 w 11503626"/>
              <a:gd name="connsiteY2314" fmla="*/ 327605 h 739467"/>
              <a:gd name="connsiteX2315" fmla="*/ 216174 w 11503626"/>
              <a:gd name="connsiteY2315" fmla="*/ 320416 h 739467"/>
              <a:gd name="connsiteX2316" fmla="*/ 215934 w 11503626"/>
              <a:gd name="connsiteY2316" fmla="*/ 318258 h 739467"/>
              <a:gd name="connsiteX2317" fmla="*/ 215216 w 11503626"/>
              <a:gd name="connsiteY2317" fmla="*/ 314184 h 739467"/>
              <a:gd name="connsiteX2318" fmla="*/ 216653 w 11503626"/>
              <a:gd name="connsiteY2318" fmla="*/ 312027 h 739467"/>
              <a:gd name="connsiteX2319" fmla="*/ 216174 w 11503626"/>
              <a:gd name="connsiteY2319" fmla="*/ 308672 h 739467"/>
              <a:gd name="connsiteX2320" fmla="*/ 215216 w 11503626"/>
              <a:gd name="connsiteY2320" fmla="*/ 305556 h 739467"/>
              <a:gd name="connsiteX2321" fmla="*/ 215694 w 11503626"/>
              <a:gd name="connsiteY2321" fmla="*/ 303160 h 739467"/>
              <a:gd name="connsiteX2322" fmla="*/ 213538 w 11503626"/>
              <a:gd name="connsiteY2322" fmla="*/ 295251 h 739467"/>
              <a:gd name="connsiteX2323" fmla="*/ 211860 w 11503626"/>
              <a:gd name="connsiteY2323" fmla="*/ 285904 h 739467"/>
              <a:gd name="connsiteX2324" fmla="*/ 215216 w 11503626"/>
              <a:gd name="connsiteY2324" fmla="*/ 279433 h 739467"/>
              <a:gd name="connsiteX2325" fmla="*/ 218091 w 11503626"/>
              <a:gd name="connsiteY2325" fmla="*/ 273442 h 739467"/>
              <a:gd name="connsiteX2326" fmla="*/ 220248 w 11503626"/>
              <a:gd name="connsiteY2326" fmla="*/ 268888 h 739467"/>
              <a:gd name="connsiteX2327" fmla="*/ 222405 w 11503626"/>
              <a:gd name="connsiteY2327" fmla="*/ 263856 h 739467"/>
              <a:gd name="connsiteX2328" fmla="*/ 228157 w 11503626"/>
              <a:gd name="connsiteY2328" fmla="*/ 289978 h 739467"/>
              <a:gd name="connsiteX2329" fmla="*/ 228636 w 11503626"/>
              <a:gd name="connsiteY2329" fmla="*/ 318019 h 739467"/>
              <a:gd name="connsiteX2330" fmla="*/ 229116 w 11503626"/>
              <a:gd name="connsiteY2330" fmla="*/ 320176 h 739467"/>
              <a:gd name="connsiteX2331" fmla="*/ 230074 w 11503626"/>
              <a:gd name="connsiteY2331" fmla="*/ 321374 h 739467"/>
              <a:gd name="connsiteX2332" fmla="*/ 229355 w 11503626"/>
              <a:gd name="connsiteY2332" fmla="*/ 335275 h 739467"/>
              <a:gd name="connsiteX2333" fmla="*/ 234868 w 11503626"/>
              <a:gd name="connsiteY2333" fmla="*/ 344861 h 739467"/>
              <a:gd name="connsiteX2334" fmla="*/ 235347 w 11503626"/>
              <a:gd name="connsiteY2334" fmla="*/ 348935 h 739467"/>
              <a:gd name="connsiteX2335" fmla="*/ 236785 w 11503626"/>
              <a:gd name="connsiteY2335" fmla="*/ 352051 h 739467"/>
              <a:gd name="connsiteX2336" fmla="*/ 240620 w 11503626"/>
              <a:gd name="connsiteY2336" fmla="*/ 348216 h 739467"/>
              <a:gd name="connsiteX2337" fmla="*/ 240140 w 11503626"/>
              <a:gd name="connsiteY2337" fmla="*/ 343662 h 739467"/>
              <a:gd name="connsiteX2338" fmla="*/ 240620 w 11503626"/>
              <a:gd name="connsiteY2338" fmla="*/ 338630 h 739467"/>
              <a:gd name="connsiteX2339" fmla="*/ 239182 w 11503626"/>
              <a:gd name="connsiteY2339" fmla="*/ 334795 h 739467"/>
              <a:gd name="connsiteX2340" fmla="*/ 237743 w 11503626"/>
              <a:gd name="connsiteY2340" fmla="*/ 330960 h 739467"/>
              <a:gd name="connsiteX2341" fmla="*/ 235347 w 11503626"/>
              <a:gd name="connsiteY2341" fmla="*/ 306275 h 739467"/>
              <a:gd name="connsiteX2342" fmla="*/ 234388 w 11503626"/>
              <a:gd name="connsiteY2342" fmla="*/ 281111 h 739467"/>
              <a:gd name="connsiteX2343" fmla="*/ 235587 w 11503626"/>
              <a:gd name="connsiteY2343" fmla="*/ 280392 h 739467"/>
              <a:gd name="connsiteX2344" fmla="*/ 237264 w 11503626"/>
              <a:gd name="connsiteY2344" fmla="*/ 279673 h 739467"/>
              <a:gd name="connsiteX2345" fmla="*/ 235347 w 11503626"/>
              <a:gd name="connsiteY2345" fmla="*/ 258822 h 739467"/>
              <a:gd name="connsiteX2346" fmla="*/ 233430 w 11503626"/>
              <a:gd name="connsiteY2346" fmla="*/ 236055 h 739467"/>
              <a:gd name="connsiteX2347" fmla="*/ 234388 w 11503626"/>
              <a:gd name="connsiteY2347" fmla="*/ 233658 h 739467"/>
              <a:gd name="connsiteX2348" fmla="*/ 235347 w 11503626"/>
              <a:gd name="connsiteY2348" fmla="*/ 233658 h 739467"/>
              <a:gd name="connsiteX2349" fmla="*/ 236305 w 11503626"/>
              <a:gd name="connsiteY2349" fmla="*/ 233178 h 739467"/>
              <a:gd name="connsiteX2350" fmla="*/ 237983 w 11503626"/>
              <a:gd name="connsiteY2350" fmla="*/ 243484 h 739467"/>
              <a:gd name="connsiteX2351" fmla="*/ 238702 w 11503626"/>
              <a:gd name="connsiteY2351" fmla="*/ 253310 h 739467"/>
              <a:gd name="connsiteX2352" fmla="*/ 240380 w 11503626"/>
              <a:gd name="connsiteY2352" fmla="*/ 257624 h 739467"/>
              <a:gd name="connsiteX2353" fmla="*/ 240620 w 11503626"/>
              <a:gd name="connsiteY2353" fmla="*/ 261459 h 739467"/>
              <a:gd name="connsiteX2354" fmla="*/ 239421 w 11503626"/>
              <a:gd name="connsiteY2354" fmla="*/ 265773 h 739467"/>
              <a:gd name="connsiteX2355" fmla="*/ 238223 w 11503626"/>
              <a:gd name="connsiteY2355" fmla="*/ 270086 h 739467"/>
              <a:gd name="connsiteX2356" fmla="*/ 238702 w 11503626"/>
              <a:gd name="connsiteY2356" fmla="*/ 283747 h 739467"/>
              <a:gd name="connsiteX2357" fmla="*/ 241099 w 11503626"/>
              <a:gd name="connsiteY2357" fmla="*/ 298367 h 739467"/>
              <a:gd name="connsiteX2358" fmla="*/ 240620 w 11503626"/>
              <a:gd name="connsiteY2358" fmla="*/ 301003 h 739467"/>
              <a:gd name="connsiteX2359" fmla="*/ 239660 w 11503626"/>
              <a:gd name="connsiteY2359" fmla="*/ 303160 h 739467"/>
              <a:gd name="connsiteX2360" fmla="*/ 242537 w 11503626"/>
              <a:gd name="connsiteY2360" fmla="*/ 304598 h 739467"/>
              <a:gd name="connsiteX2361" fmla="*/ 245412 w 11503626"/>
              <a:gd name="connsiteY2361" fmla="*/ 316821 h 739467"/>
              <a:gd name="connsiteX2362" fmla="*/ 246371 w 11503626"/>
              <a:gd name="connsiteY2362" fmla="*/ 329043 h 739467"/>
              <a:gd name="connsiteX2363" fmla="*/ 245173 w 11503626"/>
              <a:gd name="connsiteY2363" fmla="*/ 327126 h 739467"/>
              <a:gd name="connsiteX2364" fmla="*/ 243016 w 11503626"/>
              <a:gd name="connsiteY2364" fmla="*/ 327605 h 739467"/>
              <a:gd name="connsiteX2365" fmla="*/ 242777 w 11503626"/>
              <a:gd name="connsiteY2365" fmla="*/ 323051 h 739467"/>
              <a:gd name="connsiteX2366" fmla="*/ 242537 w 11503626"/>
              <a:gd name="connsiteY2366" fmla="*/ 318978 h 739467"/>
              <a:gd name="connsiteX2367" fmla="*/ 239660 w 11503626"/>
              <a:gd name="connsiteY2367" fmla="*/ 325688 h 739467"/>
              <a:gd name="connsiteX2368" fmla="*/ 242057 w 11503626"/>
              <a:gd name="connsiteY2368" fmla="*/ 327366 h 739467"/>
              <a:gd name="connsiteX2369" fmla="*/ 243016 w 11503626"/>
              <a:gd name="connsiteY2369" fmla="*/ 333836 h 739467"/>
              <a:gd name="connsiteX2370" fmla="*/ 243495 w 11503626"/>
              <a:gd name="connsiteY2370" fmla="*/ 331919 h 739467"/>
              <a:gd name="connsiteX2371" fmla="*/ 243495 w 11503626"/>
              <a:gd name="connsiteY2371" fmla="*/ 329043 h 739467"/>
              <a:gd name="connsiteX2372" fmla="*/ 244694 w 11503626"/>
              <a:gd name="connsiteY2372" fmla="*/ 330241 h 739467"/>
              <a:gd name="connsiteX2373" fmla="*/ 245892 w 11503626"/>
              <a:gd name="connsiteY2373" fmla="*/ 330960 h 739467"/>
              <a:gd name="connsiteX2374" fmla="*/ 246850 w 11503626"/>
              <a:gd name="connsiteY2374" fmla="*/ 336233 h 739467"/>
              <a:gd name="connsiteX2375" fmla="*/ 249247 w 11503626"/>
              <a:gd name="connsiteY2375" fmla="*/ 340068 h 739467"/>
              <a:gd name="connsiteX2376" fmla="*/ 250925 w 11503626"/>
              <a:gd name="connsiteY2376" fmla="*/ 355406 h 739467"/>
              <a:gd name="connsiteX2377" fmla="*/ 253082 w 11503626"/>
              <a:gd name="connsiteY2377" fmla="*/ 370265 h 739467"/>
              <a:gd name="connsiteX2378" fmla="*/ 254041 w 11503626"/>
              <a:gd name="connsiteY2378" fmla="*/ 374339 h 739467"/>
              <a:gd name="connsiteX2379" fmla="*/ 256916 w 11503626"/>
              <a:gd name="connsiteY2379" fmla="*/ 376976 h 739467"/>
              <a:gd name="connsiteX2380" fmla="*/ 255957 w 11503626"/>
              <a:gd name="connsiteY2380" fmla="*/ 366191 h 739467"/>
              <a:gd name="connsiteX2381" fmla="*/ 255479 w 11503626"/>
              <a:gd name="connsiteY2381" fmla="*/ 356364 h 739467"/>
              <a:gd name="connsiteX2382" fmla="*/ 254759 w 11503626"/>
              <a:gd name="connsiteY2382" fmla="*/ 356844 h 739467"/>
              <a:gd name="connsiteX2383" fmla="*/ 254520 w 11503626"/>
              <a:gd name="connsiteY2383" fmla="*/ 358282 h 739467"/>
              <a:gd name="connsiteX2384" fmla="*/ 252123 w 11503626"/>
              <a:gd name="connsiteY2384" fmla="*/ 349414 h 739467"/>
              <a:gd name="connsiteX2385" fmla="*/ 251404 w 11503626"/>
              <a:gd name="connsiteY2385" fmla="*/ 340307 h 739467"/>
              <a:gd name="connsiteX2386" fmla="*/ 250925 w 11503626"/>
              <a:gd name="connsiteY2386" fmla="*/ 331200 h 739467"/>
              <a:gd name="connsiteX2387" fmla="*/ 249247 w 11503626"/>
              <a:gd name="connsiteY2387" fmla="*/ 322812 h 739467"/>
              <a:gd name="connsiteX2388" fmla="*/ 250445 w 11503626"/>
              <a:gd name="connsiteY2388" fmla="*/ 323771 h 739467"/>
              <a:gd name="connsiteX2389" fmla="*/ 252123 w 11503626"/>
              <a:gd name="connsiteY2389" fmla="*/ 325208 h 739467"/>
              <a:gd name="connsiteX2390" fmla="*/ 252363 w 11503626"/>
              <a:gd name="connsiteY2390" fmla="*/ 322812 h 739467"/>
              <a:gd name="connsiteX2391" fmla="*/ 251164 w 11503626"/>
              <a:gd name="connsiteY2391" fmla="*/ 320416 h 739467"/>
              <a:gd name="connsiteX2392" fmla="*/ 250206 w 11503626"/>
              <a:gd name="connsiteY2392" fmla="*/ 320895 h 739467"/>
              <a:gd name="connsiteX2393" fmla="*/ 249247 w 11503626"/>
              <a:gd name="connsiteY2393" fmla="*/ 321374 h 739467"/>
              <a:gd name="connsiteX2394" fmla="*/ 247809 w 11503626"/>
              <a:gd name="connsiteY2394" fmla="*/ 306515 h 739467"/>
              <a:gd name="connsiteX2395" fmla="*/ 247809 w 11503626"/>
              <a:gd name="connsiteY2395" fmla="*/ 293573 h 739467"/>
              <a:gd name="connsiteX2396" fmla="*/ 251884 w 11503626"/>
              <a:gd name="connsiteY2396" fmla="*/ 314424 h 739467"/>
              <a:gd name="connsiteX2397" fmla="*/ 256437 w 11503626"/>
              <a:gd name="connsiteY2397" fmla="*/ 335275 h 739467"/>
              <a:gd name="connsiteX2398" fmla="*/ 257875 w 11503626"/>
              <a:gd name="connsiteY2398" fmla="*/ 334316 h 739467"/>
              <a:gd name="connsiteX2399" fmla="*/ 259552 w 11503626"/>
              <a:gd name="connsiteY2399" fmla="*/ 354207 h 739467"/>
              <a:gd name="connsiteX2400" fmla="*/ 260272 w 11503626"/>
              <a:gd name="connsiteY2400" fmla="*/ 374099 h 739467"/>
              <a:gd name="connsiteX2401" fmla="*/ 264586 w 11503626"/>
              <a:gd name="connsiteY2401" fmla="*/ 394950 h 739467"/>
              <a:gd name="connsiteX2402" fmla="*/ 266024 w 11503626"/>
              <a:gd name="connsiteY2402" fmla="*/ 417718 h 739467"/>
              <a:gd name="connsiteX2403" fmla="*/ 267701 w 11503626"/>
              <a:gd name="connsiteY2403" fmla="*/ 428982 h 739467"/>
              <a:gd name="connsiteX2404" fmla="*/ 269379 w 11503626"/>
              <a:gd name="connsiteY2404" fmla="*/ 440246 h 739467"/>
              <a:gd name="connsiteX2405" fmla="*/ 270098 w 11503626"/>
              <a:gd name="connsiteY2405" fmla="*/ 435213 h 739467"/>
              <a:gd name="connsiteX2406" fmla="*/ 269379 w 11503626"/>
              <a:gd name="connsiteY2406" fmla="*/ 428982 h 739467"/>
              <a:gd name="connsiteX2407" fmla="*/ 268420 w 11503626"/>
              <a:gd name="connsiteY2407" fmla="*/ 422991 h 739467"/>
              <a:gd name="connsiteX2408" fmla="*/ 268420 w 11503626"/>
              <a:gd name="connsiteY2408" fmla="*/ 418676 h 739467"/>
              <a:gd name="connsiteX2409" fmla="*/ 269139 w 11503626"/>
              <a:gd name="connsiteY2409" fmla="*/ 417239 h 739467"/>
              <a:gd name="connsiteX2410" fmla="*/ 267461 w 11503626"/>
              <a:gd name="connsiteY2410" fmla="*/ 415801 h 739467"/>
              <a:gd name="connsiteX2411" fmla="*/ 265784 w 11503626"/>
              <a:gd name="connsiteY2411" fmla="*/ 381289 h 739467"/>
              <a:gd name="connsiteX2412" fmla="*/ 262668 w 11503626"/>
              <a:gd name="connsiteY2412" fmla="*/ 349654 h 739467"/>
              <a:gd name="connsiteX2413" fmla="*/ 261230 w 11503626"/>
              <a:gd name="connsiteY2413" fmla="*/ 343902 h 739467"/>
              <a:gd name="connsiteX2414" fmla="*/ 259792 w 11503626"/>
              <a:gd name="connsiteY2414" fmla="*/ 338630 h 739467"/>
              <a:gd name="connsiteX2415" fmla="*/ 257396 w 11503626"/>
              <a:gd name="connsiteY2415" fmla="*/ 319456 h 739467"/>
              <a:gd name="connsiteX2416" fmla="*/ 256437 w 11503626"/>
              <a:gd name="connsiteY2416" fmla="*/ 299325 h 739467"/>
              <a:gd name="connsiteX2417" fmla="*/ 254759 w 11503626"/>
              <a:gd name="connsiteY2417" fmla="*/ 283987 h 739467"/>
              <a:gd name="connsiteX2418" fmla="*/ 253082 w 11503626"/>
              <a:gd name="connsiteY2418" fmla="*/ 267690 h 739467"/>
              <a:gd name="connsiteX2419" fmla="*/ 252602 w 11503626"/>
              <a:gd name="connsiteY2419" fmla="*/ 269128 h 739467"/>
              <a:gd name="connsiteX2420" fmla="*/ 252123 w 11503626"/>
              <a:gd name="connsiteY2420" fmla="*/ 270086 h 739467"/>
              <a:gd name="connsiteX2421" fmla="*/ 249966 w 11503626"/>
              <a:gd name="connsiteY2421" fmla="*/ 268409 h 739467"/>
              <a:gd name="connsiteX2422" fmla="*/ 250206 w 11503626"/>
              <a:gd name="connsiteY2422" fmla="*/ 263856 h 739467"/>
              <a:gd name="connsiteX2423" fmla="*/ 251164 w 11503626"/>
              <a:gd name="connsiteY2423" fmla="*/ 264814 h 739467"/>
              <a:gd name="connsiteX2424" fmla="*/ 252123 w 11503626"/>
              <a:gd name="connsiteY2424" fmla="*/ 266252 h 739467"/>
              <a:gd name="connsiteX2425" fmla="*/ 252602 w 11503626"/>
              <a:gd name="connsiteY2425" fmla="*/ 264095 h 739467"/>
              <a:gd name="connsiteX2426" fmla="*/ 252363 w 11503626"/>
              <a:gd name="connsiteY2426" fmla="*/ 259541 h 739467"/>
              <a:gd name="connsiteX2427" fmla="*/ 252123 w 11503626"/>
              <a:gd name="connsiteY2427" fmla="*/ 254988 h 739467"/>
              <a:gd name="connsiteX2428" fmla="*/ 253082 w 11503626"/>
              <a:gd name="connsiteY2428" fmla="*/ 252831 h 739467"/>
              <a:gd name="connsiteX2429" fmla="*/ 250685 w 11503626"/>
              <a:gd name="connsiteY2429" fmla="*/ 255467 h 739467"/>
              <a:gd name="connsiteX2430" fmla="*/ 250685 w 11503626"/>
              <a:gd name="connsiteY2430" fmla="*/ 262417 h 739467"/>
              <a:gd name="connsiteX2431" fmla="*/ 249007 w 11503626"/>
              <a:gd name="connsiteY2431" fmla="*/ 260500 h 739467"/>
              <a:gd name="connsiteX2432" fmla="*/ 250206 w 11503626"/>
              <a:gd name="connsiteY2432" fmla="*/ 258583 h 739467"/>
              <a:gd name="connsiteX2433" fmla="*/ 247809 w 11503626"/>
              <a:gd name="connsiteY2433" fmla="*/ 255707 h 739467"/>
              <a:gd name="connsiteX2434" fmla="*/ 245892 w 11503626"/>
              <a:gd name="connsiteY2434" fmla="*/ 258583 h 739467"/>
              <a:gd name="connsiteX2435" fmla="*/ 246850 w 11503626"/>
              <a:gd name="connsiteY2435" fmla="*/ 246600 h 739467"/>
              <a:gd name="connsiteX2436" fmla="*/ 247809 w 11503626"/>
              <a:gd name="connsiteY2436" fmla="*/ 249715 h 739467"/>
              <a:gd name="connsiteX2437" fmla="*/ 247809 w 11503626"/>
              <a:gd name="connsiteY2437" fmla="*/ 254269 h 739467"/>
              <a:gd name="connsiteX2438" fmla="*/ 249487 w 11503626"/>
              <a:gd name="connsiteY2438" fmla="*/ 245881 h 739467"/>
              <a:gd name="connsiteX2439" fmla="*/ 247809 w 11503626"/>
              <a:gd name="connsiteY2439" fmla="*/ 237013 h 739467"/>
              <a:gd name="connsiteX2440" fmla="*/ 248768 w 11503626"/>
              <a:gd name="connsiteY2440" fmla="*/ 236773 h 739467"/>
              <a:gd name="connsiteX2441" fmla="*/ 249727 w 11503626"/>
              <a:gd name="connsiteY2441" fmla="*/ 236534 h 739467"/>
              <a:gd name="connsiteX2442" fmla="*/ 247809 w 11503626"/>
              <a:gd name="connsiteY2442" fmla="*/ 234617 h 739467"/>
              <a:gd name="connsiteX2443" fmla="*/ 247090 w 11503626"/>
              <a:gd name="connsiteY2443" fmla="*/ 221675 h 739467"/>
              <a:gd name="connsiteX2444" fmla="*/ 243975 w 11503626"/>
              <a:gd name="connsiteY2444" fmla="*/ 210651 h 739467"/>
              <a:gd name="connsiteX2445" fmla="*/ 244454 w 11503626"/>
              <a:gd name="connsiteY2445" fmla="*/ 208733 h 739467"/>
              <a:gd name="connsiteX2446" fmla="*/ 244933 w 11503626"/>
              <a:gd name="connsiteY2446" fmla="*/ 206816 h 739467"/>
              <a:gd name="connsiteX2447" fmla="*/ 244933 w 11503626"/>
              <a:gd name="connsiteY2447" fmla="*/ 207295 h 739467"/>
              <a:gd name="connsiteX2448" fmla="*/ 246850 w 11503626"/>
              <a:gd name="connsiteY2448" fmla="*/ 205857 h 739467"/>
              <a:gd name="connsiteX2449" fmla="*/ 248528 w 11503626"/>
              <a:gd name="connsiteY2449" fmla="*/ 209213 h 739467"/>
              <a:gd name="connsiteX2450" fmla="*/ 248768 w 11503626"/>
              <a:gd name="connsiteY2450" fmla="*/ 214006 h 739467"/>
              <a:gd name="connsiteX2451" fmla="*/ 249007 w 11503626"/>
              <a:gd name="connsiteY2451" fmla="*/ 218559 h 739467"/>
              <a:gd name="connsiteX2452" fmla="*/ 250685 w 11503626"/>
              <a:gd name="connsiteY2452" fmla="*/ 220716 h 739467"/>
              <a:gd name="connsiteX2453" fmla="*/ 249727 w 11503626"/>
              <a:gd name="connsiteY2453" fmla="*/ 202023 h 739467"/>
              <a:gd name="connsiteX2454" fmla="*/ 248768 w 11503626"/>
              <a:gd name="connsiteY2454" fmla="*/ 182850 h 739467"/>
              <a:gd name="connsiteX2455" fmla="*/ 249727 w 11503626"/>
              <a:gd name="connsiteY2455" fmla="*/ 177577 h 739467"/>
              <a:gd name="connsiteX2456" fmla="*/ 249966 w 11503626"/>
              <a:gd name="connsiteY2456" fmla="*/ 178536 h 739467"/>
              <a:gd name="connsiteX2457" fmla="*/ 250206 w 11503626"/>
              <a:gd name="connsiteY2457" fmla="*/ 179495 h 739467"/>
              <a:gd name="connsiteX2458" fmla="*/ 253561 w 11503626"/>
              <a:gd name="connsiteY2458" fmla="*/ 194114 h 739467"/>
              <a:gd name="connsiteX2459" fmla="*/ 255479 w 11503626"/>
              <a:gd name="connsiteY2459" fmla="*/ 211130 h 739467"/>
              <a:gd name="connsiteX2460" fmla="*/ 254280 w 11503626"/>
              <a:gd name="connsiteY2460" fmla="*/ 210411 h 739467"/>
              <a:gd name="connsiteX2461" fmla="*/ 252602 w 11503626"/>
              <a:gd name="connsiteY2461" fmla="*/ 208733 h 739467"/>
              <a:gd name="connsiteX2462" fmla="*/ 252602 w 11503626"/>
              <a:gd name="connsiteY2462" fmla="*/ 216642 h 739467"/>
              <a:gd name="connsiteX2463" fmla="*/ 252602 w 11503626"/>
              <a:gd name="connsiteY2463" fmla="*/ 224551 h 739467"/>
              <a:gd name="connsiteX2464" fmla="*/ 251644 w 11503626"/>
              <a:gd name="connsiteY2464" fmla="*/ 232700 h 739467"/>
              <a:gd name="connsiteX2465" fmla="*/ 253561 w 11503626"/>
              <a:gd name="connsiteY2465" fmla="*/ 244682 h 739467"/>
              <a:gd name="connsiteX2466" fmla="*/ 259552 w 11503626"/>
              <a:gd name="connsiteY2466" fmla="*/ 266731 h 739467"/>
              <a:gd name="connsiteX2467" fmla="*/ 266024 w 11503626"/>
              <a:gd name="connsiteY2467" fmla="*/ 289260 h 739467"/>
              <a:gd name="connsiteX2468" fmla="*/ 268420 w 11503626"/>
              <a:gd name="connsiteY2468" fmla="*/ 308432 h 739467"/>
              <a:gd name="connsiteX2469" fmla="*/ 272255 w 11503626"/>
              <a:gd name="connsiteY2469" fmla="*/ 324250 h 739467"/>
              <a:gd name="connsiteX2470" fmla="*/ 270098 w 11503626"/>
              <a:gd name="connsiteY2470" fmla="*/ 301962 h 739467"/>
              <a:gd name="connsiteX2471" fmla="*/ 266024 w 11503626"/>
              <a:gd name="connsiteY2471" fmla="*/ 280632 h 739467"/>
              <a:gd name="connsiteX2472" fmla="*/ 266743 w 11503626"/>
              <a:gd name="connsiteY2472" fmla="*/ 278475 h 739467"/>
              <a:gd name="connsiteX2473" fmla="*/ 268420 w 11503626"/>
              <a:gd name="connsiteY2473" fmla="*/ 277276 h 739467"/>
              <a:gd name="connsiteX2474" fmla="*/ 266982 w 11503626"/>
              <a:gd name="connsiteY2474" fmla="*/ 269847 h 739467"/>
              <a:gd name="connsiteX2475" fmla="*/ 266503 w 11503626"/>
              <a:gd name="connsiteY2475" fmla="*/ 262896 h 739467"/>
              <a:gd name="connsiteX2476" fmla="*/ 271536 w 11503626"/>
              <a:gd name="connsiteY2476" fmla="*/ 277756 h 739467"/>
              <a:gd name="connsiteX2477" fmla="*/ 274651 w 11503626"/>
              <a:gd name="connsiteY2477" fmla="*/ 295970 h 739467"/>
              <a:gd name="connsiteX2478" fmla="*/ 274891 w 11503626"/>
              <a:gd name="connsiteY2478" fmla="*/ 297887 h 739467"/>
              <a:gd name="connsiteX2479" fmla="*/ 276089 w 11503626"/>
              <a:gd name="connsiteY2479" fmla="*/ 298367 h 739467"/>
              <a:gd name="connsiteX2480" fmla="*/ 278246 w 11503626"/>
              <a:gd name="connsiteY2480" fmla="*/ 312506 h 739467"/>
              <a:gd name="connsiteX2481" fmla="*/ 279445 w 11503626"/>
              <a:gd name="connsiteY2481" fmla="*/ 326646 h 739467"/>
              <a:gd name="connsiteX2482" fmla="*/ 283518 w 11503626"/>
              <a:gd name="connsiteY2482" fmla="*/ 336712 h 739467"/>
              <a:gd name="connsiteX2483" fmla="*/ 284238 w 11503626"/>
              <a:gd name="connsiteY2483" fmla="*/ 348216 h 739467"/>
              <a:gd name="connsiteX2484" fmla="*/ 287593 w 11503626"/>
              <a:gd name="connsiteY2484" fmla="*/ 350612 h 739467"/>
              <a:gd name="connsiteX2485" fmla="*/ 287833 w 11503626"/>
              <a:gd name="connsiteY2485" fmla="*/ 348695 h 739467"/>
              <a:gd name="connsiteX2486" fmla="*/ 288072 w 11503626"/>
              <a:gd name="connsiteY2486" fmla="*/ 346299 h 739467"/>
              <a:gd name="connsiteX2487" fmla="*/ 290229 w 11503626"/>
              <a:gd name="connsiteY2487" fmla="*/ 349175 h 739467"/>
              <a:gd name="connsiteX2488" fmla="*/ 290469 w 11503626"/>
              <a:gd name="connsiteY2488" fmla="*/ 354447 h 739467"/>
              <a:gd name="connsiteX2489" fmla="*/ 290948 w 11503626"/>
              <a:gd name="connsiteY2489" fmla="*/ 359720 h 739467"/>
              <a:gd name="connsiteX2490" fmla="*/ 293824 w 11503626"/>
              <a:gd name="connsiteY2490" fmla="*/ 362116 h 739467"/>
              <a:gd name="connsiteX2491" fmla="*/ 289510 w 11503626"/>
              <a:gd name="connsiteY2491" fmla="*/ 340068 h 739467"/>
              <a:gd name="connsiteX2492" fmla="*/ 285196 w 11503626"/>
              <a:gd name="connsiteY2492" fmla="*/ 318978 h 739467"/>
              <a:gd name="connsiteX2493" fmla="*/ 286395 w 11503626"/>
              <a:gd name="connsiteY2493" fmla="*/ 318258 h 739467"/>
              <a:gd name="connsiteX2494" fmla="*/ 286635 w 11503626"/>
              <a:gd name="connsiteY2494" fmla="*/ 316581 h 739467"/>
              <a:gd name="connsiteX2495" fmla="*/ 282800 w 11503626"/>
              <a:gd name="connsiteY2495" fmla="*/ 312506 h 739467"/>
              <a:gd name="connsiteX2496" fmla="*/ 280883 w 11503626"/>
              <a:gd name="connsiteY2496" fmla="*/ 305556 h 739467"/>
              <a:gd name="connsiteX2497" fmla="*/ 284717 w 11503626"/>
              <a:gd name="connsiteY2497" fmla="*/ 302441 h 739467"/>
              <a:gd name="connsiteX2498" fmla="*/ 287593 w 11503626"/>
              <a:gd name="connsiteY2498" fmla="*/ 296929 h 739467"/>
              <a:gd name="connsiteX2499" fmla="*/ 288312 w 11503626"/>
              <a:gd name="connsiteY2499" fmla="*/ 300284 h 739467"/>
              <a:gd name="connsiteX2500" fmla="*/ 289031 w 11503626"/>
              <a:gd name="connsiteY2500" fmla="*/ 304119 h 739467"/>
              <a:gd name="connsiteX2501" fmla="*/ 289270 w 11503626"/>
              <a:gd name="connsiteY2501" fmla="*/ 295490 h 739467"/>
              <a:gd name="connsiteX2502" fmla="*/ 291907 w 11503626"/>
              <a:gd name="connsiteY2502" fmla="*/ 287342 h 739467"/>
              <a:gd name="connsiteX2503" fmla="*/ 289510 w 11503626"/>
              <a:gd name="connsiteY2503" fmla="*/ 285425 h 739467"/>
              <a:gd name="connsiteX2504" fmla="*/ 288072 w 11503626"/>
              <a:gd name="connsiteY2504" fmla="*/ 282070 h 739467"/>
              <a:gd name="connsiteX2505" fmla="*/ 288552 w 11503626"/>
              <a:gd name="connsiteY2505" fmla="*/ 285425 h 739467"/>
              <a:gd name="connsiteX2506" fmla="*/ 289031 w 11503626"/>
              <a:gd name="connsiteY2506" fmla="*/ 289260 h 739467"/>
              <a:gd name="connsiteX2507" fmla="*/ 287113 w 11503626"/>
              <a:gd name="connsiteY2507" fmla="*/ 292615 h 739467"/>
              <a:gd name="connsiteX2508" fmla="*/ 285196 w 11503626"/>
              <a:gd name="connsiteY2508" fmla="*/ 295970 h 739467"/>
              <a:gd name="connsiteX2509" fmla="*/ 281362 w 11503626"/>
              <a:gd name="connsiteY2509" fmla="*/ 281830 h 739467"/>
              <a:gd name="connsiteX2510" fmla="*/ 282320 w 11503626"/>
              <a:gd name="connsiteY2510" fmla="*/ 267211 h 739467"/>
              <a:gd name="connsiteX2511" fmla="*/ 277048 w 11503626"/>
              <a:gd name="connsiteY2511" fmla="*/ 256666 h 739467"/>
              <a:gd name="connsiteX2512" fmla="*/ 276568 w 11503626"/>
              <a:gd name="connsiteY2512" fmla="*/ 242765 h 739467"/>
              <a:gd name="connsiteX2513" fmla="*/ 277767 w 11503626"/>
              <a:gd name="connsiteY2513" fmla="*/ 246360 h 739467"/>
              <a:gd name="connsiteX2514" fmla="*/ 278965 w 11503626"/>
              <a:gd name="connsiteY2514" fmla="*/ 250434 h 739467"/>
              <a:gd name="connsiteX2515" fmla="*/ 277767 w 11503626"/>
              <a:gd name="connsiteY2515" fmla="*/ 240848 h 739467"/>
              <a:gd name="connsiteX2516" fmla="*/ 278006 w 11503626"/>
              <a:gd name="connsiteY2516" fmla="*/ 230303 h 739467"/>
              <a:gd name="connsiteX2517" fmla="*/ 273693 w 11503626"/>
              <a:gd name="connsiteY2517" fmla="*/ 212088 h 739467"/>
              <a:gd name="connsiteX2518" fmla="*/ 272494 w 11503626"/>
              <a:gd name="connsiteY2518" fmla="*/ 213047 h 739467"/>
              <a:gd name="connsiteX2519" fmla="*/ 270338 w 11503626"/>
              <a:gd name="connsiteY2519" fmla="*/ 212568 h 739467"/>
              <a:gd name="connsiteX2520" fmla="*/ 267701 w 11503626"/>
              <a:gd name="connsiteY2520" fmla="*/ 204899 h 739467"/>
              <a:gd name="connsiteX2521" fmla="*/ 266503 w 11503626"/>
              <a:gd name="connsiteY2521" fmla="*/ 195312 h 739467"/>
              <a:gd name="connsiteX2522" fmla="*/ 270098 w 11503626"/>
              <a:gd name="connsiteY2522" fmla="*/ 200345 h 739467"/>
              <a:gd name="connsiteX2523" fmla="*/ 270816 w 11503626"/>
              <a:gd name="connsiteY2523" fmla="*/ 208733 h 739467"/>
              <a:gd name="connsiteX2524" fmla="*/ 272494 w 11503626"/>
              <a:gd name="connsiteY2524" fmla="*/ 206576 h 739467"/>
              <a:gd name="connsiteX2525" fmla="*/ 274651 w 11503626"/>
              <a:gd name="connsiteY2525" fmla="*/ 207295 h 739467"/>
              <a:gd name="connsiteX2526" fmla="*/ 271776 w 11503626"/>
              <a:gd name="connsiteY2526" fmla="*/ 202502 h 739467"/>
              <a:gd name="connsiteX2527" fmla="*/ 272734 w 11503626"/>
              <a:gd name="connsiteY2527" fmla="*/ 201064 h 739467"/>
              <a:gd name="connsiteX2528" fmla="*/ 272255 w 11503626"/>
              <a:gd name="connsiteY2528" fmla="*/ 198667 h 739467"/>
              <a:gd name="connsiteX2529" fmla="*/ 271776 w 11503626"/>
              <a:gd name="connsiteY2529" fmla="*/ 201064 h 739467"/>
              <a:gd name="connsiteX2530" fmla="*/ 269858 w 11503626"/>
              <a:gd name="connsiteY2530" fmla="*/ 195312 h 739467"/>
              <a:gd name="connsiteX2531" fmla="*/ 270816 w 11503626"/>
              <a:gd name="connsiteY2531" fmla="*/ 195312 h 739467"/>
              <a:gd name="connsiteX2532" fmla="*/ 271536 w 11503626"/>
              <a:gd name="connsiteY2532" fmla="*/ 194114 h 739467"/>
              <a:gd name="connsiteX2533" fmla="*/ 272255 w 11503626"/>
              <a:gd name="connsiteY2533" fmla="*/ 193395 h 739467"/>
              <a:gd name="connsiteX2534" fmla="*/ 272734 w 11503626"/>
              <a:gd name="connsiteY2534" fmla="*/ 194833 h 739467"/>
              <a:gd name="connsiteX2535" fmla="*/ 271056 w 11503626"/>
              <a:gd name="connsiteY2535" fmla="*/ 183329 h 739467"/>
              <a:gd name="connsiteX2536" fmla="*/ 266982 w 11503626"/>
              <a:gd name="connsiteY2536" fmla="*/ 172305 h 739467"/>
              <a:gd name="connsiteX2537" fmla="*/ 266503 w 11503626"/>
              <a:gd name="connsiteY2537" fmla="*/ 174462 h 739467"/>
              <a:gd name="connsiteX2538" fmla="*/ 266982 w 11503626"/>
              <a:gd name="connsiteY2538" fmla="*/ 176618 h 739467"/>
              <a:gd name="connsiteX2539" fmla="*/ 263387 w 11503626"/>
              <a:gd name="connsiteY2539" fmla="*/ 167991 h 739467"/>
              <a:gd name="connsiteX2540" fmla="*/ 261949 w 11503626"/>
              <a:gd name="connsiteY2540" fmla="*/ 156247 h 739467"/>
              <a:gd name="connsiteX2541" fmla="*/ 261230 w 11503626"/>
              <a:gd name="connsiteY2541" fmla="*/ 143306 h 739467"/>
              <a:gd name="connsiteX2542" fmla="*/ 259792 w 11503626"/>
              <a:gd name="connsiteY2542" fmla="*/ 131562 h 739467"/>
              <a:gd name="connsiteX2543" fmla="*/ 262908 w 11503626"/>
              <a:gd name="connsiteY2543" fmla="*/ 141628 h 739467"/>
              <a:gd name="connsiteX2544" fmla="*/ 265544 w 11503626"/>
              <a:gd name="connsiteY2544" fmla="*/ 151214 h 739467"/>
              <a:gd name="connsiteX2545" fmla="*/ 263627 w 11503626"/>
              <a:gd name="connsiteY2545" fmla="*/ 152173 h 739467"/>
              <a:gd name="connsiteX2546" fmla="*/ 264586 w 11503626"/>
              <a:gd name="connsiteY2546" fmla="*/ 161759 h 739467"/>
              <a:gd name="connsiteX2547" fmla="*/ 266503 w 11503626"/>
              <a:gd name="connsiteY2547" fmla="*/ 168470 h 739467"/>
              <a:gd name="connsiteX2548" fmla="*/ 266263 w 11503626"/>
              <a:gd name="connsiteY2548" fmla="*/ 166073 h 739467"/>
              <a:gd name="connsiteX2549" fmla="*/ 266024 w 11503626"/>
              <a:gd name="connsiteY2549" fmla="*/ 163198 h 739467"/>
              <a:gd name="connsiteX2550" fmla="*/ 267701 w 11503626"/>
              <a:gd name="connsiteY2550" fmla="*/ 167991 h 739467"/>
              <a:gd name="connsiteX2551" fmla="*/ 268420 w 11503626"/>
              <a:gd name="connsiteY2551" fmla="*/ 174222 h 739467"/>
              <a:gd name="connsiteX2552" fmla="*/ 273213 w 11503626"/>
              <a:gd name="connsiteY2552" fmla="*/ 181412 h 739467"/>
              <a:gd name="connsiteX2553" fmla="*/ 273693 w 11503626"/>
              <a:gd name="connsiteY2553" fmla="*/ 177817 h 739467"/>
              <a:gd name="connsiteX2554" fmla="*/ 273213 w 11503626"/>
              <a:gd name="connsiteY2554" fmla="*/ 173263 h 739467"/>
              <a:gd name="connsiteX2555" fmla="*/ 270816 w 11503626"/>
              <a:gd name="connsiteY2555" fmla="*/ 172305 h 739467"/>
              <a:gd name="connsiteX2556" fmla="*/ 268181 w 11503626"/>
              <a:gd name="connsiteY2556" fmla="*/ 157925 h 739467"/>
              <a:gd name="connsiteX2557" fmla="*/ 266982 w 11503626"/>
              <a:gd name="connsiteY2557" fmla="*/ 143545 h 739467"/>
              <a:gd name="connsiteX2558" fmla="*/ 268899 w 11503626"/>
              <a:gd name="connsiteY2558" fmla="*/ 148818 h 739467"/>
              <a:gd name="connsiteX2559" fmla="*/ 270098 w 11503626"/>
              <a:gd name="connsiteY2559" fmla="*/ 148818 h 739467"/>
              <a:gd name="connsiteX2560" fmla="*/ 270816 w 11503626"/>
              <a:gd name="connsiteY2560" fmla="*/ 148339 h 739467"/>
              <a:gd name="connsiteX2561" fmla="*/ 273213 w 11503626"/>
              <a:gd name="connsiteY2561" fmla="*/ 154569 h 739467"/>
              <a:gd name="connsiteX2562" fmla="*/ 275131 w 11503626"/>
              <a:gd name="connsiteY2562" fmla="*/ 161759 h 739467"/>
              <a:gd name="connsiteX2563" fmla="*/ 276329 w 11503626"/>
              <a:gd name="connsiteY2563" fmla="*/ 160082 h 739467"/>
              <a:gd name="connsiteX2564" fmla="*/ 278006 w 11503626"/>
              <a:gd name="connsiteY2564" fmla="*/ 159363 h 739467"/>
              <a:gd name="connsiteX2565" fmla="*/ 278246 w 11503626"/>
              <a:gd name="connsiteY2565" fmla="*/ 162718 h 739467"/>
              <a:gd name="connsiteX2566" fmla="*/ 278486 w 11503626"/>
              <a:gd name="connsiteY2566" fmla="*/ 167032 h 739467"/>
              <a:gd name="connsiteX2567" fmla="*/ 279445 w 11503626"/>
              <a:gd name="connsiteY2567" fmla="*/ 167511 h 739467"/>
              <a:gd name="connsiteX2568" fmla="*/ 280403 w 11503626"/>
              <a:gd name="connsiteY2568" fmla="*/ 167032 h 739467"/>
              <a:gd name="connsiteX2569" fmla="*/ 282800 w 11503626"/>
              <a:gd name="connsiteY2569" fmla="*/ 178536 h 739467"/>
              <a:gd name="connsiteX2570" fmla="*/ 286155 w 11503626"/>
              <a:gd name="connsiteY2570" fmla="*/ 188602 h 739467"/>
              <a:gd name="connsiteX2571" fmla="*/ 284957 w 11503626"/>
              <a:gd name="connsiteY2571" fmla="*/ 174222 h 739467"/>
              <a:gd name="connsiteX2572" fmla="*/ 282320 w 11503626"/>
              <a:gd name="connsiteY2572" fmla="*/ 159842 h 739467"/>
              <a:gd name="connsiteX2573" fmla="*/ 283758 w 11503626"/>
              <a:gd name="connsiteY2573" fmla="*/ 161041 h 739467"/>
              <a:gd name="connsiteX2574" fmla="*/ 283758 w 11503626"/>
              <a:gd name="connsiteY2574" fmla="*/ 163677 h 739467"/>
              <a:gd name="connsiteX2575" fmla="*/ 283998 w 11503626"/>
              <a:gd name="connsiteY2575" fmla="*/ 166073 h 739467"/>
              <a:gd name="connsiteX2576" fmla="*/ 285676 w 11503626"/>
              <a:gd name="connsiteY2576" fmla="*/ 167032 h 739467"/>
              <a:gd name="connsiteX2577" fmla="*/ 284957 w 11503626"/>
              <a:gd name="connsiteY2577" fmla="*/ 162239 h 739467"/>
              <a:gd name="connsiteX2578" fmla="*/ 283758 w 11503626"/>
              <a:gd name="connsiteY2578" fmla="*/ 157446 h 739467"/>
              <a:gd name="connsiteX2579" fmla="*/ 285676 w 11503626"/>
              <a:gd name="connsiteY2579" fmla="*/ 156966 h 739467"/>
              <a:gd name="connsiteX2580" fmla="*/ 285676 w 11503626"/>
              <a:gd name="connsiteY2580" fmla="*/ 152652 h 739467"/>
              <a:gd name="connsiteX2581" fmla="*/ 283040 w 11503626"/>
              <a:gd name="connsiteY2581" fmla="*/ 151454 h 739467"/>
              <a:gd name="connsiteX2582" fmla="*/ 280883 w 11503626"/>
              <a:gd name="connsiteY2582" fmla="*/ 148818 h 739467"/>
              <a:gd name="connsiteX2583" fmla="*/ 282800 w 11503626"/>
              <a:gd name="connsiteY2583" fmla="*/ 149297 h 739467"/>
              <a:gd name="connsiteX2584" fmla="*/ 280643 w 11503626"/>
              <a:gd name="connsiteY2584" fmla="*/ 132521 h 739467"/>
              <a:gd name="connsiteX2585" fmla="*/ 277048 w 11503626"/>
              <a:gd name="connsiteY2585" fmla="*/ 115265 h 739467"/>
              <a:gd name="connsiteX2586" fmla="*/ 279445 w 11503626"/>
              <a:gd name="connsiteY2586" fmla="*/ 115026 h 739467"/>
              <a:gd name="connsiteX2587" fmla="*/ 281841 w 11503626"/>
              <a:gd name="connsiteY2587" fmla="*/ 114306 h 739467"/>
              <a:gd name="connsiteX2588" fmla="*/ 287113 w 11503626"/>
              <a:gd name="connsiteY2588" fmla="*/ 124612 h 739467"/>
              <a:gd name="connsiteX2589" fmla="*/ 292386 w 11503626"/>
              <a:gd name="connsiteY2589" fmla="*/ 134917 h 739467"/>
              <a:gd name="connsiteX2590" fmla="*/ 289750 w 11503626"/>
              <a:gd name="connsiteY2590" fmla="*/ 125331 h 739467"/>
              <a:gd name="connsiteX2591" fmla="*/ 286635 w 11503626"/>
              <a:gd name="connsiteY2591" fmla="*/ 116224 h 739467"/>
              <a:gd name="connsiteX2592" fmla="*/ 288072 w 11503626"/>
              <a:gd name="connsiteY2592" fmla="*/ 116463 h 739467"/>
              <a:gd name="connsiteX2593" fmla="*/ 289510 w 11503626"/>
              <a:gd name="connsiteY2593" fmla="*/ 117662 h 739467"/>
              <a:gd name="connsiteX2594" fmla="*/ 288552 w 11503626"/>
              <a:gd name="connsiteY2594" fmla="*/ 112389 h 739467"/>
              <a:gd name="connsiteX2595" fmla="*/ 288072 w 11503626"/>
              <a:gd name="connsiteY2595" fmla="*/ 106637 h 739467"/>
              <a:gd name="connsiteX2596" fmla="*/ 286155 w 11503626"/>
              <a:gd name="connsiteY2596" fmla="*/ 105918 h 739467"/>
              <a:gd name="connsiteX2597" fmla="*/ 284717 w 11503626"/>
              <a:gd name="connsiteY2597" fmla="*/ 105199 h 739467"/>
              <a:gd name="connsiteX2598" fmla="*/ 284238 w 11503626"/>
              <a:gd name="connsiteY2598" fmla="*/ 100886 h 739467"/>
              <a:gd name="connsiteX2599" fmla="*/ 285676 w 11503626"/>
              <a:gd name="connsiteY2599" fmla="*/ 97291 h 739467"/>
              <a:gd name="connsiteX2600" fmla="*/ 285196 w 11503626"/>
              <a:gd name="connsiteY2600" fmla="*/ 92737 h 739467"/>
              <a:gd name="connsiteX2601" fmla="*/ 290229 w 11503626"/>
              <a:gd name="connsiteY2601" fmla="*/ 104241 h 739467"/>
              <a:gd name="connsiteX2602" fmla="*/ 293345 w 11503626"/>
              <a:gd name="connsiteY2602" fmla="*/ 117662 h 739467"/>
              <a:gd name="connsiteX2603" fmla="*/ 291907 w 11503626"/>
              <a:gd name="connsiteY2603" fmla="*/ 114786 h 739467"/>
              <a:gd name="connsiteX2604" fmla="*/ 289990 w 11503626"/>
              <a:gd name="connsiteY2604" fmla="*/ 112868 h 739467"/>
              <a:gd name="connsiteX2605" fmla="*/ 290229 w 11503626"/>
              <a:gd name="connsiteY2605" fmla="*/ 115026 h 739467"/>
              <a:gd name="connsiteX2606" fmla="*/ 291428 w 11503626"/>
              <a:gd name="connsiteY2606" fmla="*/ 117662 h 739467"/>
              <a:gd name="connsiteX2607" fmla="*/ 291907 w 11503626"/>
              <a:gd name="connsiteY2607" fmla="*/ 120298 h 739467"/>
              <a:gd name="connsiteX2608" fmla="*/ 289990 w 11503626"/>
              <a:gd name="connsiteY2608" fmla="*/ 121976 h 739467"/>
              <a:gd name="connsiteX2609" fmla="*/ 294304 w 11503626"/>
              <a:gd name="connsiteY2609" fmla="*/ 130603 h 739467"/>
              <a:gd name="connsiteX2610" fmla="*/ 297659 w 11503626"/>
              <a:gd name="connsiteY2610" fmla="*/ 140190 h 739467"/>
              <a:gd name="connsiteX2611" fmla="*/ 295262 w 11503626"/>
              <a:gd name="connsiteY2611" fmla="*/ 140430 h 739467"/>
              <a:gd name="connsiteX2612" fmla="*/ 294304 w 11503626"/>
              <a:gd name="connsiteY2612" fmla="*/ 138272 h 739467"/>
              <a:gd name="connsiteX2613" fmla="*/ 292865 w 11503626"/>
              <a:gd name="connsiteY2613" fmla="*/ 138272 h 739467"/>
              <a:gd name="connsiteX2614" fmla="*/ 289990 w 11503626"/>
              <a:gd name="connsiteY2614" fmla="*/ 137793 h 739467"/>
              <a:gd name="connsiteX2615" fmla="*/ 288552 w 11503626"/>
              <a:gd name="connsiteY2615" fmla="*/ 141149 h 739467"/>
              <a:gd name="connsiteX2616" fmla="*/ 289750 w 11503626"/>
              <a:gd name="connsiteY2616" fmla="*/ 152173 h 739467"/>
              <a:gd name="connsiteX2617" fmla="*/ 292386 w 11503626"/>
              <a:gd name="connsiteY2617" fmla="*/ 161759 h 739467"/>
              <a:gd name="connsiteX2618" fmla="*/ 296221 w 11503626"/>
              <a:gd name="connsiteY2618" fmla="*/ 165834 h 739467"/>
              <a:gd name="connsiteX2619" fmla="*/ 298116 w 11503626"/>
              <a:gd name="connsiteY2619" fmla="*/ 172466 h 739467"/>
              <a:gd name="connsiteX2620" fmla="*/ 298116 w 11503626"/>
              <a:gd name="connsiteY2620" fmla="*/ 146622 h 739467"/>
              <a:gd name="connsiteX2621" fmla="*/ 297180 w 11503626"/>
              <a:gd name="connsiteY2621" fmla="*/ 141628 h 739467"/>
              <a:gd name="connsiteX2622" fmla="*/ 298116 w 11503626"/>
              <a:gd name="connsiteY2622" fmla="*/ 143789 h 739467"/>
              <a:gd name="connsiteX2623" fmla="*/ 298116 w 11503626"/>
              <a:gd name="connsiteY2623" fmla="*/ 86789 h 739467"/>
              <a:gd name="connsiteX2624" fmla="*/ 297659 w 11503626"/>
              <a:gd name="connsiteY2624" fmla="*/ 86027 h 739467"/>
              <a:gd name="connsiteX2625" fmla="*/ 297899 w 11503626"/>
              <a:gd name="connsiteY2625" fmla="*/ 83390 h 739467"/>
              <a:gd name="connsiteX2626" fmla="*/ 298116 w 11503626"/>
              <a:gd name="connsiteY2626" fmla="*/ 80564 h 739467"/>
              <a:gd name="connsiteX2627" fmla="*/ 298116 w 11503626"/>
              <a:gd name="connsiteY2627" fmla="*/ 80240 h 739467"/>
              <a:gd name="connsiteX2628" fmla="*/ 296460 w 11503626"/>
              <a:gd name="connsiteY2628" fmla="*/ 77638 h 739467"/>
              <a:gd name="connsiteX2629" fmla="*/ 294064 w 11503626"/>
              <a:gd name="connsiteY2629" fmla="*/ 75242 h 739467"/>
              <a:gd name="connsiteX2630" fmla="*/ 292626 w 11503626"/>
              <a:gd name="connsiteY2630" fmla="*/ 72366 h 739467"/>
              <a:gd name="connsiteX2631" fmla="*/ 293824 w 11503626"/>
              <a:gd name="connsiteY2631" fmla="*/ 67333 h 739467"/>
              <a:gd name="connsiteX2632" fmla="*/ 295742 w 11503626"/>
              <a:gd name="connsiteY2632" fmla="*/ 69490 h 739467"/>
              <a:gd name="connsiteX2633" fmla="*/ 298116 w 11503626"/>
              <a:gd name="connsiteY2633" fmla="*/ 71152 h 739467"/>
              <a:gd name="connsiteX2634" fmla="*/ 298116 w 11503626"/>
              <a:gd name="connsiteY2634" fmla="*/ 71012 h 739467"/>
              <a:gd name="connsiteX2635" fmla="*/ 297659 w 11503626"/>
              <a:gd name="connsiteY2635" fmla="*/ 67813 h 739467"/>
              <a:gd name="connsiteX2636" fmla="*/ 298116 w 11503626"/>
              <a:gd name="connsiteY2636" fmla="*/ 67813 h 739467"/>
              <a:gd name="connsiteX2637" fmla="*/ 298116 w 11503626"/>
              <a:gd name="connsiteY2637" fmla="*/ 45675 h 739467"/>
              <a:gd name="connsiteX2638" fmla="*/ 295262 w 11503626"/>
              <a:gd name="connsiteY2638" fmla="*/ 43127 h 739467"/>
              <a:gd name="connsiteX2639" fmla="*/ 294304 w 11503626"/>
              <a:gd name="connsiteY2639" fmla="*/ 30905 h 739467"/>
              <a:gd name="connsiteX2640" fmla="*/ 290948 w 11503626"/>
              <a:gd name="connsiteY2640" fmla="*/ 25872 h 739467"/>
              <a:gd name="connsiteX2641" fmla="*/ 289990 w 11503626"/>
              <a:gd name="connsiteY2641" fmla="*/ 17004 h 739467"/>
              <a:gd name="connsiteX2642" fmla="*/ 291428 w 11503626"/>
              <a:gd name="connsiteY2642" fmla="*/ 17004 h 739467"/>
              <a:gd name="connsiteX2643" fmla="*/ 293345 w 11503626"/>
              <a:gd name="connsiteY2643" fmla="*/ 17004 h 739467"/>
              <a:gd name="connsiteX2644" fmla="*/ 290948 w 11503626"/>
              <a:gd name="connsiteY2644" fmla="*/ 10293 h 739467"/>
              <a:gd name="connsiteX2645" fmla="*/ 291428 w 11503626"/>
              <a:gd name="connsiteY2645" fmla="*/ 4062 h 739467"/>
              <a:gd name="connsiteX2646" fmla="*/ 289990 w 11503626"/>
              <a:gd name="connsiteY2646" fmla="*/ 2864 h 739467"/>
              <a:gd name="connsiteX2647" fmla="*/ 288312 w 11503626"/>
              <a:gd name="connsiteY2647" fmla="*/ 2624 h 739467"/>
              <a:gd name="connsiteX2648" fmla="*/ 286874 w 11503626"/>
              <a:gd name="connsiteY2648" fmla="*/ 1906 h 739467"/>
              <a:gd name="connsiteX2649" fmla="*/ 282827 w 11503626"/>
              <a:gd name="connsiteY2649" fmla="*/ 0 h 739467"/>
              <a:gd name="connsiteX2650" fmla="*/ 286069 w 11503626"/>
              <a:gd name="connsiteY2650" fmla="*/ 0 h 739467"/>
              <a:gd name="connsiteX2651" fmla="*/ 285915 w 11503626"/>
              <a:gd name="connsiteY2651" fmla="*/ 2145 h 739467"/>
              <a:gd name="connsiteX2652" fmla="*/ 286155 w 11503626"/>
              <a:gd name="connsiteY2652" fmla="*/ 5021 h 739467"/>
              <a:gd name="connsiteX2653" fmla="*/ 284478 w 11503626"/>
              <a:gd name="connsiteY2653" fmla="*/ 2385 h 739467"/>
              <a:gd name="connsiteX2654" fmla="*/ 278663 w 11503626"/>
              <a:gd name="connsiteY2654" fmla="*/ 0 h 739467"/>
              <a:gd name="connsiteX2655" fmla="*/ 281444 w 11503626"/>
              <a:gd name="connsiteY2655" fmla="*/ 0 h 739467"/>
              <a:gd name="connsiteX2656" fmla="*/ 280883 w 11503626"/>
              <a:gd name="connsiteY2656" fmla="*/ 467 h 739467"/>
              <a:gd name="connsiteX2657" fmla="*/ 279924 w 11503626"/>
              <a:gd name="connsiteY2657" fmla="*/ 2145 h 739467"/>
              <a:gd name="connsiteX2658" fmla="*/ 189332 w 11503626"/>
              <a:gd name="connsiteY2658" fmla="*/ 0 h 739467"/>
              <a:gd name="connsiteX2659" fmla="*/ 190792 w 11503626"/>
              <a:gd name="connsiteY2659" fmla="*/ 0 h 739467"/>
              <a:gd name="connsiteX2660" fmla="*/ 191729 w 11503626"/>
              <a:gd name="connsiteY2660" fmla="*/ 10773 h 739467"/>
              <a:gd name="connsiteX2661" fmla="*/ 189332 w 11503626"/>
              <a:gd name="connsiteY2661" fmla="*/ 4062 h 739467"/>
              <a:gd name="connsiteX2662" fmla="*/ 171321 w 11503626"/>
              <a:gd name="connsiteY2662" fmla="*/ 0 h 739467"/>
              <a:gd name="connsiteX2663" fmla="*/ 172661 w 11503626"/>
              <a:gd name="connsiteY2663" fmla="*/ 0 h 739467"/>
              <a:gd name="connsiteX2664" fmla="*/ 173035 w 11503626"/>
              <a:gd name="connsiteY2664" fmla="*/ 467 h 739467"/>
              <a:gd name="connsiteX2665" fmla="*/ 173993 w 11503626"/>
              <a:gd name="connsiteY2665" fmla="*/ 1186 h 739467"/>
              <a:gd name="connsiteX2666" fmla="*/ 173993 w 11503626"/>
              <a:gd name="connsiteY2666" fmla="*/ 3343 h 739467"/>
              <a:gd name="connsiteX2667" fmla="*/ 173514 w 11503626"/>
              <a:gd name="connsiteY2667" fmla="*/ 5021 h 739467"/>
              <a:gd name="connsiteX2668" fmla="*/ 172556 w 11503626"/>
              <a:gd name="connsiteY2668" fmla="*/ 3823 h 739467"/>
              <a:gd name="connsiteX2669" fmla="*/ 171597 w 11503626"/>
              <a:gd name="connsiteY2669" fmla="*/ 2624 h 739467"/>
              <a:gd name="connsiteX2670" fmla="*/ 145869 w 11503626"/>
              <a:gd name="connsiteY2670" fmla="*/ 0 h 739467"/>
              <a:gd name="connsiteX2671" fmla="*/ 146532 w 11503626"/>
              <a:gd name="connsiteY2671" fmla="*/ 0 h 739467"/>
              <a:gd name="connsiteX2672" fmla="*/ 146193 w 11503626"/>
              <a:gd name="connsiteY2672" fmla="*/ 1186 h 739467"/>
              <a:gd name="connsiteX2673" fmla="*/ 117894 w 11503626"/>
              <a:gd name="connsiteY2673" fmla="*/ 0 h 739467"/>
              <a:gd name="connsiteX2674" fmla="*/ 130152 w 11503626"/>
              <a:gd name="connsiteY2674" fmla="*/ 0 h 739467"/>
              <a:gd name="connsiteX2675" fmla="*/ 130375 w 11503626"/>
              <a:gd name="connsiteY2675" fmla="*/ 3583 h 739467"/>
              <a:gd name="connsiteX2676" fmla="*/ 131719 w 11503626"/>
              <a:gd name="connsiteY2676" fmla="*/ 0 h 739467"/>
              <a:gd name="connsiteX2677" fmla="*/ 135857 w 11503626"/>
              <a:gd name="connsiteY2677" fmla="*/ 0 h 739467"/>
              <a:gd name="connsiteX2678" fmla="*/ 135648 w 11503626"/>
              <a:gd name="connsiteY2678" fmla="*/ 1186 h 739467"/>
              <a:gd name="connsiteX2679" fmla="*/ 137805 w 11503626"/>
              <a:gd name="connsiteY2679" fmla="*/ 467 h 739467"/>
              <a:gd name="connsiteX2680" fmla="*/ 138188 w 11503626"/>
              <a:gd name="connsiteY2680" fmla="*/ 0 h 739467"/>
              <a:gd name="connsiteX2681" fmla="*/ 139756 w 11503626"/>
              <a:gd name="connsiteY2681" fmla="*/ 0 h 739467"/>
              <a:gd name="connsiteX2682" fmla="*/ 139482 w 11503626"/>
              <a:gd name="connsiteY2682" fmla="*/ 2864 h 739467"/>
              <a:gd name="connsiteX2683" fmla="*/ 138045 w 11503626"/>
              <a:gd name="connsiteY2683" fmla="*/ 6459 h 739467"/>
              <a:gd name="connsiteX2684" fmla="*/ 135408 w 11503626"/>
              <a:gd name="connsiteY2684" fmla="*/ 6938 h 739467"/>
              <a:gd name="connsiteX2685" fmla="*/ 132772 w 11503626"/>
              <a:gd name="connsiteY2685" fmla="*/ 7418 h 739467"/>
              <a:gd name="connsiteX2686" fmla="*/ 132772 w 11503626"/>
              <a:gd name="connsiteY2686" fmla="*/ 9814 h 739467"/>
              <a:gd name="connsiteX2687" fmla="*/ 131813 w 11503626"/>
              <a:gd name="connsiteY2687" fmla="*/ 10293 h 739467"/>
              <a:gd name="connsiteX2688" fmla="*/ 130855 w 11503626"/>
              <a:gd name="connsiteY2688" fmla="*/ 10773 h 739467"/>
              <a:gd name="connsiteX2689" fmla="*/ 130855 w 11503626"/>
              <a:gd name="connsiteY2689" fmla="*/ 13170 h 739467"/>
              <a:gd name="connsiteX2690" fmla="*/ 125343 w 11503626"/>
              <a:gd name="connsiteY2690" fmla="*/ 11492 h 739467"/>
              <a:gd name="connsiteX2691" fmla="*/ 120789 w 11503626"/>
              <a:gd name="connsiteY2691" fmla="*/ 9814 h 739467"/>
              <a:gd name="connsiteX2692" fmla="*/ 119830 w 11503626"/>
              <a:gd name="connsiteY2692" fmla="*/ 15806 h 739467"/>
              <a:gd name="connsiteX2693" fmla="*/ 118871 w 11503626"/>
              <a:gd name="connsiteY2693" fmla="*/ 21797 h 739467"/>
              <a:gd name="connsiteX2694" fmla="*/ 117673 w 11503626"/>
              <a:gd name="connsiteY2694" fmla="*/ 21318 h 739467"/>
              <a:gd name="connsiteX2695" fmla="*/ 115996 w 11503626"/>
              <a:gd name="connsiteY2695" fmla="*/ 21797 h 739467"/>
              <a:gd name="connsiteX2696" fmla="*/ 117673 w 11503626"/>
              <a:gd name="connsiteY2696" fmla="*/ 26111 h 739467"/>
              <a:gd name="connsiteX2697" fmla="*/ 117433 w 11503626"/>
              <a:gd name="connsiteY2697" fmla="*/ 30905 h 739467"/>
              <a:gd name="connsiteX2698" fmla="*/ 119830 w 11503626"/>
              <a:gd name="connsiteY2698" fmla="*/ 26111 h 739467"/>
              <a:gd name="connsiteX2699" fmla="*/ 120789 w 11503626"/>
              <a:gd name="connsiteY2699" fmla="*/ 19880 h 739467"/>
              <a:gd name="connsiteX2700" fmla="*/ 122227 w 11503626"/>
              <a:gd name="connsiteY2700" fmla="*/ 19161 h 739467"/>
              <a:gd name="connsiteX2701" fmla="*/ 121748 w 11503626"/>
              <a:gd name="connsiteY2701" fmla="*/ 17004 h 739467"/>
              <a:gd name="connsiteX2702" fmla="*/ 123905 w 11503626"/>
              <a:gd name="connsiteY2702" fmla="*/ 17963 h 739467"/>
              <a:gd name="connsiteX2703" fmla="*/ 125103 w 11503626"/>
              <a:gd name="connsiteY2703" fmla="*/ 20838 h 739467"/>
              <a:gd name="connsiteX2704" fmla="*/ 127978 w 11503626"/>
              <a:gd name="connsiteY2704" fmla="*/ 17963 h 739467"/>
              <a:gd name="connsiteX2705" fmla="*/ 130375 w 11503626"/>
              <a:gd name="connsiteY2705" fmla="*/ 14608 h 739467"/>
              <a:gd name="connsiteX2706" fmla="*/ 128458 w 11503626"/>
              <a:gd name="connsiteY2706" fmla="*/ 20360 h 739467"/>
              <a:gd name="connsiteX2707" fmla="*/ 125103 w 11503626"/>
              <a:gd name="connsiteY2707" fmla="*/ 23235 h 739467"/>
              <a:gd name="connsiteX2708" fmla="*/ 125103 w 11503626"/>
              <a:gd name="connsiteY2708" fmla="*/ 28028 h 739467"/>
              <a:gd name="connsiteX2709" fmla="*/ 127978 w 11503626"/>
              <a:gd name="connsiteY2709" fmla="*/ 25632 h 739467"/>
              <a:gd name="connsiteX2710" fmla="*/ 127500 w 11503626"/>
              <a:gd name="connsiteY2710" fmla="*/ 27070 h 739467"/>
              <a:gd name="connsiteX2711" fmla="*/ 127020 w 11503626"/>
              <a:gd name="connsiteY2711" fmla="*/ 28508 h 739467"/>
              <a:gd name="connsiteX2712" fmla="*/ 128937 w 11503626"/>
              <a:gd name="connsiteY2712" fmla="*/ 29946 h 739467"/>
              <a:gd name="connsiteX2713" fmla="*/ 130135 w 11503626"/>
              <a:gd name="connsiteY2713" fmla="*/ 28268 h 739467"/>
              <a:gd name="connsiteX2714" fmla="*/ 132293 w 11503626"/>
              <a:gd name="connsiteY2714" fmla="*/ 28028 h 739467"/>
              <a:gd name="connsiteX2715" fmla="*/ 131573 w 11503626"/>
              <a:gd name="connsiteY2715" fmla="*/ 36417 h 739467"/>
              <a:gd name="connsiteX2716" fmla="*/ 130375 w 11503626"/>
              <a:gd name="connsiteY2716" fmla="*/ 44326 h 739467"/>
              <a:gd name="connsiteX2717" fmla="*/ 132293 w 11503626"/>
              <a:gd name="connsiteY2717" fmla="*/ 43846 h 739467"/>
              <a:gd name="connsiteX2718" fmla="*/ 132772 w 11503626"/>
              <a:gd name="connsiteY2718" fmla="*/ 41449 h 739467"/>
              <a:gd name="connsiteX2719" fmla="*/ 133491 w 11503626"/>
              <a:gd name="connsiteY2719" fmla="*/ 43606 h 739467"/>
              <a:gd name="connsiteX2720" fmla="*/ 132293 w 11503626"/>
              <a:gd name="connsiteY2720" fmla="*/ 45284 h 739467"/>
              <a:gd name="connsiteX2721" fmla="*/ 135169 w 11503626"/>
              <a:gd name="connsiteY2721" fmla="*/ 47681 h 739467"/>
              <a:gd name="connsiteX2722" fmla="*/ 133730 w 11503626"/>
              <a:gd name="connsiteY2722" fmla="*/ 60623 h 739467"/>
              <a:gd name="connsiteX2723" fmla="*/ 131813 w 11503626"/>
              <a:gd name="connsiteY2723" fmla="*/ 72605 h 739467"/>
              <a:gd name="connsiteX2724" fmla="*/ 133730 w 11503626"/>
              <a:gd name="connsiteY2724" fmla="*/ 72605 h 739467"/>
              <a:gd name="connsiteX2725" fmla="*/ 130615 w 11503626"/>
              <a:gd name="connsiteY2725" fmla="*/ 87464 h 739467"/>
              <a:gd name="connsiteX2726" fmla="*/ 125103 w 11503626"/>
              <a:gd name="connsiteY2726" fmla="*/ 98009 h 739467"/>
              <a:gd name="connsiteX2727" fmla="*/ 121987 w 11503626"/>
              <a:gd name="connsiteY2727" fmla="*/ 110711 h 739467"/>
              <a:gd name="connsiteX2728" fmla="*/ 120310 w 11503626"/>
              <a:gd name="connsiteY2728" fmla="*/ 121976 h 739467"/>
              <a:gd name="connsiteX2729" fmla="*/ 122946 w 11503626"/>
              <a:gd name="connsiteY2729" fmla="*/ 120778 h 739467"/>
              <a:gd name="connsiteX2730" fmla="*/ 124144 w 11503626"/>
              <a:gd name="connsiteY2730" fmla="*/ 116943 h 739467"/>
              <a:gd name="connsiteX2731" fmla="*/ 125343 w 11503626"/>
              <a:gd name="connsiteY2731" fmla="*/ 112868 h 739467"/>
              <a:gd name="connsiteX2732" fmla="*/ 127978 w 11503626"/>
              <a:gd name="connsiteY2732" fmla="*/ 110951 h 739467"/>
              <a:gd name="connsiteX2733" fmla="*/ 129896 w 11503626"/>
              <a:gd name="connsiteY2733" fmla="*/ 99687 h 739467"/>
              <a:gd name="connsiteX2734" fmla="*/ 135648 w 11503626"/>
              <a:gd name="connsiteY2734" fmla="*/ 93216 h 739467"/>
              <a:gd name="connsiteX2735" fmla="*/ 134689 w 11503626"/>
              <a:gd name="connsiteY2735" fmla="*/ 91779 h 739467"/>
              <a:gd name="connsiteX2736" fmla="*/ 132772 w 11503626"/>
              <a:gd name="connsiteY2736" fmla="*/ 92737 h 739467"/>
              <a:gd name="connsiteX2737" fmla="*/ 134210 w 11503626"/>
              <a:gd name="connsiteY2737" fmla="*/ 89382 h 739467"/>
              <a:gd name="connsiteX2738" fmla="*/ 136127 w 11503626"/>
              <a:gd name="connsiteY2738" fmla="*/ 86985 h 739467"/>
              <a:gd name="connsiteX2739" fmla="*/ 136607 w 11503626"/>
              <a:gd name="connsiteY2739" fmla="*/ 97770 h 739467"/>
              <a:gd name="connsiteX2740" fmla="*/ 135169 w 11503626"/>
              <a:gd name="connsiteY2740" fmla="*/ 109513 h 739467"/>
              <a:gd name="connsiteX2741" fmla="*/ 137086 w 11503626"/>
              <a:gd name="connsiteY2741" fmla="*/ 102803 h 739467"/>
              <a:gd name="connsiteX2742" fmla="*/ 138524 w 11503626"/>
              <a:gd name="connsiteY2742" fmla="*/ 94654 h 739467"/>
              <a:gd name="connsiteX2743" fmla="*/ 139003 w 11503626"/>
              <a:gd name="connsiteY2743" fmla="*/ 97051 h 739467"/>
              <a:gd name="connsiteX2744" fmla="*/ 139482 w 11503626"/>
              <a:gd name="connsiteY2744" fmla="*/ 99447 h 739467"/>
              <a:gd name="connsiteX2745" fmla="*/ 142598 w 11503626"/>
              <a:gd name="connsiteY2745" fmla="*/ 91539 h 739467"/>
              <a:gd name="connsiteX2746" fmla="*/ 143797 w 11503626"/>
              <a:gd name="connsiteY2746" fmla="*/ 83630 h 739467"/>
              <a:gd name="connsiteX2747" fmla="*/ 141160 w 11503626"/>
              <a:gd name="connsiteY2747" fmla="*/ 79316 h 739467"/>
              <a:gd name="connsiteX2748" fmla="*/ 139482 w 11503626"/>
              <a:gd name="connsiteY2748" fmla="*/ 74523 h 739467"/>
              <a:gd name="connsiteX2749" fmla="*/ 140920 w 11503626"/>
              <a:gd name="connsiteY2749" fmla="*/ 72605 h 739467"/>
              <a:gd name="connsiteX2750" fmla="*/ 142598 w 11503626"/>
              <a:gd name="connsiteY2750" fmla="*/ 76440 h 739467"/>
              <a:gd name="connsiteX2751" fmla="*/ 143797 w 11503626"/>
              <a:gd name="connsiteY2751" fmla="*/ 80275 h 739467"/>
              <a:gd name="connsiteX2752" fmla="*/ 146193 w 11503626"/>
              <a:gd name="connsiteY2752" fmla="*/ 80994 h 739467"/>
              <a:gd name="connsiteX2753" fmla="*/ 146193 w 11503626"/>
              <a:gd name="connsiteY2753" fmla="*/ 84589 h 739467"/>
              <a:gd name="connsiteX2754" fmla="*/ 148350 w 11503626"/>
              <a:gd name="connsiteY2754" fmla="*/ 82911 h 739467"/>
              <a:gd name="connsiteX2755" fmla="*/ 150027 w 11503626"/>
              <a:gd name="connsiteY2755" fmla="*/ 80275 h 739467"/>
              <a:gd name="connsiteX2756" fmla="*/ 151466 w 11503626"/>
              <a:gd name="connsiteY2756" fmla="*/ 82911 h 739467"/>
              <a:gd name="connsiteX2757" fmla="*/ 152424 w 11503626"/>
              <a:gd name="connsiteY2757" fmla="*/ 86985 h 739467"/>
              <a:gd name="connsiteX2758" fmla="*/ 151226 w 11503626"/>
              <a:gd name="connsiteY2758" fmla="*/ 87704 h 739467"/>
              <a:gd name="connsiteX2759" fmla="*/ 150027 w 11503626"/>
              <a:gd name="connsiteY2759" fmla="*/ 88423 h 739467"/>
              <a:gd name="connsiteX2760" fmla="*/ 149069 w 11503626"/>
              <a:gd name="connsiteY2760" fmla="*/ 86027 h 739467"/>
              <a:gd name="connsiteX2761" fmla="*/ 147152 w 11503626"/>
              <a:gd name="connsiteY2761" fmla="*/ 91299 h 739467"/>
              <a:gd name="connsiteX2762" fmla="*/ 146193 w 11503626"/>
              <a:gd name="connsiteY2762" fmla="*/ 98009 h 739467"/>
              <a:gd name="connsiteX2763" fmla="*/ 149548 w 11503626"/>
              <a:gd name="connsiteY2763" fmla="*/ 100406 h 739467"/>
              <a:gd name="connsiteX2764" fmla="*/ 148829 w 11503626"/>
              <a:gd name="connsiteY2764" fmla="*/ 102084 h 739467"/>
              <a:gd name="connsiteX2765" fmla="*/ 147152 w 11503626"/>
              <a:gd name="connsiteY2765" fmla="*/ 102803 h 739467"/>
              <a:gd name="connsiteX2766" fmla="*/ 146912 w 11503626"/>
              <a:gd name="connsiteY2766" fmla="*/ 114067 h 739467"/>
              <a:gd name="connsiteX2767" fmla="*/ 144755 w 11503626"/>
              <a:gd name="connsiteY2767" fmla="*/ 124852 h 739467"/>
              <a:gd name="connsiteX2768" fmla="*/ 142598 w 11503626"/>
              <a:gd name="connsiteY2768" fmla="*/ 122935 h 739467"/>
              <a:gd name="connsiteX2769" fmla="*/ 140920 w 11503626"/>
              <a:gd name="connsiteY2769" fmla="*/ 124372 h 739467"/>
              <a:gd name="connsiteX2770" fmla="*/ 141879 w 11503626"/>
              <a:gd name="connsiteY2770" fmla="*/ 121496 h 739467"/>
              <a:gd name="connsiteX2771" fmla="*/ 139482 w 11503626"/>
              <a:gd name="connsiteY2771" fmla="*/ 119100 h 739467"/>
              <a:gd name="connsiteX2772" fmla="*/ 139962 w 11503626"/>
              <a:gd name="connsiteY2772" fmla="*/ 115265 h 739467"/>
              <a:gd name="connsiteX2773" fmla="*/ 139962 w 11503626"/>
              <a:gd name="connsiteY2773" fmla="*/ 111910 h 739467"/>
              <a:gd name="connsiteX2774" fmla="*/ 137565 w 11503626"/>
              <a:gd name="connsiteY2774" fmla="*/ 111910 h 739467"/>
              <a:gd name="connsiteX2775" fmla="*/ 136846 w 11503626"/>
              <a:gd name="connsiteY2775" fmla="*/ 117423 h 739467"/>
              <a:gd name="connsiteX2776" fmla="*/ 137086 w 11503626"/>
              <a:gd name="connsiteY2776" fmla="*/ 123893 h 739467"/>
              <a:gd name="connsiteX2777" fmla="*/ 139482 w 11503626"/>
              <a:gd name="connsiteY2777" fmla="*/ 123893 h 739467"/>
              <a:gd name="connsiteX2778" fmla="*/ 138764 w 11503626"/>
              <a:gd name="connsiteY2778" fmla="*/ 125810 h 739467"/>
              <a:gd name="connsiteX2779" fmla="*/ 138524 w 11503626"/>
              <a:gd name="connsiteY2779" fmla="*/ 127728 h 739467"/>
              <a:gd name="connsiteX2780" fmla="*/ 138045 w 11503626"/>
              <a:gd name="connsiteY2780" fmla="*/ 126530 h 739467"/>
              <a:gd name="connsiteX2781" fmla="*/ 137086 w 11503626"/>
              <a:gd name="connsiteY2781" fmla="*/ 126290 h 739467"/>
              <a:gd name="connsiteX2782" fmla="*/ 137086 w 11503626"/>
              <a:gd name="connsiteY2782" fmla="*/ 129165 h 739467"/>
              <a:gd name="connsiteX2783" fmla="*/ 138045 w 11503626"/>
              <a:gd name="connsiteY2783" fmla="*/ 130603 h 739467"/>
              <a:gd name="connsiteX2784" fmla="*/ 137086 w 11503626"/>
              <a:gd name="connsiteY2784" fmla="*/ 132042 h 739467"/>
              <a:gd name="connsiteX2785" fmla="*/ 136127 w 11503626"/>
              <a:gd name="connsiteY2785" fmla="*/ 133480 h 739467"/>
              <a:gd name="connsiteX2786" fmla="*/ 137565 w 11503626"/>
              <a:gd name="connsiteY2786" fmla="*/ 136595 h 739467"/>
              <a:gd name="connsiteX2787" fmla="*/ 138045 w 11503626"/>
              <a:gd name="connsiteY2787" fmla="*/ 140190 h 739467"/>
              <a:gd name="connsiteX2788" fmla="*/ 139242 w 11503626"/>
              <a:gd name="connsiteY2788" fmla="*/ 138992 h 739467"/>
              <a:gd name="connsiteX2789" fmla="*/ 139962 w 11503626"/>
              <a:gd name="connsiteY2789" fmla="*/ 139711 h 739467"/>
              <a:gd name="connsiteX2790" fmla="*/ 142119 w 11503626"/>
              <a:gd name="connsiteY2790" fmla="*/ 132521 h 739467"/>
              <a:gd name="connsiteX2791" fmla="*/ 145234 w 11503626"/>
              <a:gd name="connsiteY2791" fmla="*/ 126290 h 739467"/>
              <a:gd name="connsiteX2792" fmla="*/ 145953 w 11503626"/>
              <a:gd name="connsiteY2792" fmla="*/ 128686 h 739467"/>
              <a:gd name="connsiteX2793" fmla="*/ 145714 w 11503626"/>
              <a:gd name="connsiteY2793" fmla="*/ 131562 h 739467"/>
              <a:gd name="connsiteX2794" fmla="*/ 148589 w 11503626"/>
              <a:gd name="connsiteY2794" fmla="*/ 136835 h 739467"/>
              <a:gd name="connsiteX2795" fmla="*/ 148589 w 11503626"/>
              <a:gd name="connsiteY2795" fmla="*/ 145462 h 739467"/>
              <a:gd name="connsiteX2796" fmla="*/ 147152 w 11503626"/>
              <a:gd name="connsiteY2796" fmla="*/ 155049 h 739467"/>
              <a:gd name="connsiteX2797" fmla="*/ 146193 w 11503626"/>
              <a:gd name="connsiteY2797" fmla="*/ 163198 h 739467"/>
              <a:gd name="connsiteX2798" fmla="*/ 148110 w 11503626"/>
              <a:gd name="connsiteY2798" fmla="*/ 164875 h 739467"/>
              <a:gd name="connsiteX2799" fmla="*/ 148829 w 11503626"/>
              <a:gd name="connsiteY2799" fmla="*/ 168710 h 739467"/>
              <a:gd name="connsiteX2800" fmla="*/ 148589 w 11503626"/>
              <a:gd name="connsiteY2800" fmla="*/ 172784 h 739467"/>
              <a:gd name="connsiteX2801" fmla="*/ 147152 w 11503626"/>
              <a:gd name="connsiteY2801" fmla="*/ 175180 h 739467"/>
              <a:gd name="connsiteX2802" fmla="*/ 146672 w 11503626"/>
              <a:gd name="connsiteY2802" fmla="*/ 183090 h 739467"/>
              <a:gd name="connsiteX2803" fmla="*/ 145234 w 11503626"/>
              <a:gd name="connsiteY2803" fmla="*/ 191477 h 739467"/>
              <a:gd name="connsiteX2804" fmla="*/ 147871 w 11503626"/>
              <a:gd name="connsiteY2804" fmla="*/ 190279 h 739467"/>
              <a:gd name="connsiteX2805" fmla="*/ 150507 w 11503626"/>
              <a:gd name="connsiteY2805" fmla="*/ 190519 h 739467"/>
              <a:gd name="connsiteX2806" fmla="*/ 150747 w 11503626"/>
              <a:gd name="connsiteY2806" fmla="*/ 188842 h 739467"/>
              <a:gd name="connsiteX2807" fmla="*/ 151466 w 11503626"/>
              <a:gd name="connsiteY2807" fmla="*/ 187643 h 739467"/>
              <a:gd name="connsiteX2808" fmla="*/ 154341 w 11503626"/>
              <a:gd name="connsiteY2808" fmla="*/ 190519 h 739467"/>
              <a:gd name="connsiteX2809" fmla="*/ 153622 w 11503626"/>
              <a:gd name="connsiteY2809" fmla="*/ 193395 h 739467"/>
              <a:gd name="connsiteX2810" fmla="*/ 152424 w 11503626"/>
              <a:gd name="connsiteY2810" fmla="*/ 194833 h 739467"/>
              <a:gd name="connsiteX2811" fmla="*/ 154581 w 11503626"/>
              <a:gd name="connsiteY2811" fmla="*/ 204659 h 739467"/>
              <a:gd name="connsiteX2812" fmla="*/ 153862 w 11503626"/>
              <a:gd name="connsiteY2812" fmla="*/ 215923 h 739467"/>
              <a:gd name="connsiteX2813" fmla="*/ 155779 w 11503626"/>
              <a:gd name="connsiteY2813" fmla="*/ 217601 h 739467"/>
              <a:gd name="connsiteX2814" fmla="*/ 158176 w 11503626"/>
              <a:gd name="connsiteY2814" fmla="*/ 218320 h 739467"/>
              <a:gd name="connsiteX2815" fmla="*/ 157457 w 11503626"/>
              <a:gd name="connsiteY2815" fmla="*/ 225988 h 739467"/>
              <a:gd name="connsiteX2816" fmla="*/ 154821 w 11503626"/>
              <a:gd name="connsiteY2816" fmla="*/ 230782 h 739467"/>
              <a:gd name="connsiteX2817" fmla="*/ 154581 w 11503626"/>
              <a:gd name="connsiteY2817" fmla="*/ 233418 h 739467"/>
              <a:gd name="connsiteX2818" fmla="*/ 154341 w 11503626"/>
              <a:gd name="connsiteY2818" fmla="*/ 237013 h 739467"/>
              <a:gd name="connsiteX2819" fmla="*/ 155539 w 11503626"/>
              <a:gd name="connsiteY2819" fmla="*/ 236055 h 739467"/>
              <a:gd name="connsiteX2820" fmla="*/ 155300 w 11503626"/>
              <a:gd name="connsiteY2820" fmla="*/ 233178 h 739467"/>
              <a:gd name="connsiteX2821" fmla="*/ 156738 w 11503626"/>
              <a:gd name="connsiteY2821" fmla="*/ 235096 h 739467"/>
              <a:gd name="connsiteX2822" fmla="*/ 157696 w 11503626"/>
              <a:gd name="connsiteY2822" fmla="*/ 237013 h 739467"/>
              <a:gd name="connsiteX2823" fmla="*/ 159374 w 11503626"/>
              <a:gd name="connsiteY2823" fmla="*/ 236055 h 739467"/>
              <a:gd name="connsiteX2824" fmla="*/ 160573 w 11503626"/>
              <a:gd name="connsiteY2824" fmla="*/ 233658 h 739467"/>
              <a:gd name="connsiteX2825" fmla="*/ 160573 w 11503626"/>
              <a:gd name="connsiteY2825" fmla="*/ 215923 h 739467"/>
              <a:gd name="connsiteX2826" fmla="*/ 162490 w 11503626"/>
              <a:gd name="connsiteY2826" fmla="*/ 195312 h 739467"/>
              <a:gd name="connsiteX2827" fmla="*/ 164168 w 11503626"/>
              <a:gd name="connsiteY2827" fmla="*/ 192197 h 739467"/>
              <a:gd name="connsiteX2828" fmla="*/ 166325 w 11503626"/>
              <a:gd name="connsiteY2828" fmla="*/ 191477 h 739467"/>
              <a:gd name="connsiteX2829" fmla="*/ 166804 w 11503626"/>
              <a:gd name="connsiteY2829" fmla="*/ 189081 h 739467"/>
              <a:gd name="connsiteX2830" fmla="*/ 164407 w 11503626"/>
              <a:gd name="connsiteY2830" fmla="*/ 181891 h 739467"/>
              <a:gd name="connsiteX2831" fmla="*/ 168721 w 11503626"/>
              <a:gd name="connsiteY2831" fmla="*/ 176139 h 739467"/>
              <a:gd name="connsiteX2832" fmla="*/ 168481 w 11503626"/>
              <a:gd name="connsiteY2832" fmla="*/ 180453 h 739467"/>
              <a:gd name="connsiteX2833" fmla="*/ 168241 w 11503626"/>
              <a:gd name="connsiteY2833" fmla="*/ 184767 h 739467"/>
              <a:gd name="connsiteX2834" fmla="*/ 168241 w 11503626"/>
              <a:gd name="connsiteY2834" fmla="*/ 192437 h 739467"/>
              <a:gd name="connsiteX2835" fmla="*/ 166564 w 11503626"/>
              <a:gd name="connsiteY2835" fmla="*/ 205618 h 739467"/>
              <a:gd name="connsiteX2836" fmla="*/ 165366 w 11503626"/>
              <a:gd name="connsiteY2836" fmla="*/ 218320 h 739467"/>
              <a:gd name="connsiteX2837" fmla="*/ 167763 w 11503626"/>
              <a:gd name="connsiteY2837" fmla="*/ 221196 h 739467"/>
              <a:gd name="connsiteX2838" fmla="*/ 166564 w 11503626"/>
              <a:gd name="connsiteY2838" fmla="*/ 224311 h 739467"/>
              <a:gd name="connsiteX2839" fmla="*/ 164886 w 11503626"/>
              <a:gd name="connsiteY2839" fmla="*/ 225988 h 739467"/>
              <a:gd name="connsiteX2840" fmla="*/ 166564 w 11503626"/>
              <a:gd name="connsiteY2840" fmla="*/ 226468 h 739467"/>
              <a:gd name="connsiteX2841" fmla="*/ 168241 w 11503626"/>
              <a:gd name="connsiteY2841" fmla="*/ 227427 h 739467"/>
              <a:gd name="connsiteX2842" fmla="*/ 168241 w 11503626"/>
              <a:gd name="connsiteY2842" fmla="*/ 232700 h 739467"/>
              <a:gd name="connsiteX2843" fmla="*/ 167763 w 11503626"/>
              <a:gd name="connsiteY2843" fmla="*/ 230782 h 739467"/>
              <a:gd name="connsiteX2844" fmla="*/ 166804 w 11503626"/>
              <a:gd name="connsiteY2844" fmla="*/ 230303 h 739467"/>
              <a:gd name="connsiteX2845" fmla="*/ 167523 w 11503626"/>
              <a:gd name="connsiteY2845" fmla="*/ 235815 h 739467"/>
              <a:gd name="connsiteX2846" fmla="*/ 167283 w 11503626"/>
              <a:gd name="connsiteY2846" fmla="*/ 243244 h 739467"/>
              <a:gd name="connsiteX2847" fmla="*/ 168241 w 11503626"/>
              <a:gd name="connsiteY2847" fmla="*/ 242286 h 739467"/>
              <a:gd name="connsiteX2848" fmla="*/ 168241 w 11503626"/>
              <a:gd name="connsiteY2848" fmla="*/ 256186 h 739467"/>
              <a:gd name="connsiteX2849" fmla="*/ 152424 w 11503626"/>
              <a:gd name="connsiteY2849" fmla="*/ 256186 h 739467"/>
              <a:gd name="connsiteX2850" fmla="*/ 153383 w 11503626"/>
              <a:gd name="connsiteY2850" fmla="*/ 249955 h 739467"/>
              <a:gd name="connsiteX2851" fmla="*/ 150986 w 11503626"/>
              <a:gd name="connsiteY2851" fmla="*/ 246600 h 739467"/>
              <a:gd name="connsiteX2852" fmla="*/ 150986 w 11503626"/>
              <a:gd name="connsiteY2852" fmla="*/ 251153 h 739467"/>
              <a:gd name="connsiteX2853" fmla="*/ 150027 w 11503626"/>
              <a:gd name="connsiteY2853" fmla="*/ 256186 h 739467"/>
              <a:gd name="connsiteX2854" fmla="*/ 144755 w 11503626"/>
              <a:gd name="connsiteY2854" fmla="*/ 256186 h 739467"/>
              <a:gd name="connsiteX2855" fmla="*/ 144755 w 11503626"/>
              <a:gd name="connsiteY2855" fmla="*/ 239410 h 739467"/>
              <a:gd name="connsiteX2856" fmla="*/ 144275 w 11503626"/>
              <a:gd name="connsiteY2856" fmla="*/ 239889 h 739467"/>
              <a:gd name="connsiteX2857" fmla="*/ 143797 w 11503626"/>
              <a:gd name="connsiteY2857" fmla="*/ 240368 h 739467"/>
              <a:gd name="connsiteX2858" fmla="*/ 144036 w 11503626"/>
              <a:gd name="connsiteY2858" fmla="*/ 238691 h 739467"/>
              <a:gd name="connsiteX2859" fmla="*/ 145234 w 11503626"/>
              <a:gd name="connsiteY2859" fmla="*/ 237972 h 739467"/>
              <a:gd name="connsiteX2860" fmla="*/ 143797 w 11503626"/>
              <a:gd name="connsiteY2860" fmla="*/ 231740 h 739467"/>
              <a:gd name="connsiteX2861" fmla="*/ 140920 w 11503626"/>
              <a:gd name="connsiteY2861" fmla="*/ 227906 h 739467"/>
              <a:gd name="connsiteX2862" fmla="*/ 141400 w 11503626"/>
              <a:gd name="connsiteY2862" fmla="*/ 223832 h 739467"/>
              <a:gd name="connsiteX2863" fmla="*/ 142359 w 11503626"/>
              <a:gd name="connsiteY2863" fmla="*/ 223593 h 739467"/>
              <a:gd name="connsiteX2864" fmla="*/ 142359 w 11503626"/>
              <a:gd name="connsiteY2864" fmla="*/ 219518 h 739467"/>
              <a:gd name="connsiteX2865" fmla="*/ 141879 w 11503626"/>
              <a:gd name="connsiteY2865" fmla="*/ 213526 h 739467"/>
              <a:gd name="connsiteX2866" fmla="*/ 139962 w 11503626"/>
              <a:gd name="connsiteY2866" fmla="*/ 228865 h 739467"/>
              <a:gd name="connsiteX2867" fmla="*/ 137565 w 11503626"/>
              <a:gd name="connsiteY2867" fmla="*/ 244203 h 739467"/>
              <a:gd name="connsiteX2868" fmla="*/ 139242 w 11503626"/>
              <a:gd name="connsiteY2868" fmla="*/ 244442 h 739467"/>
              <a:gd name="connsiteX2869" fmla="*/ 140441 w 11503626"/>
              <a:gd name="connsiteY2869" fmla="*/ 242765 h 739467"/>
              <a:gd name="connsiteX2870" fmla="*/ 139242 w 11503626"/>
              <a:gd name="connsiteY2870" fmla="*/ 247319 h 739467"/>
              <a:gd name="connsiteX2871" fmla="*/ 139482 w 11503626"/>
              <a:gd name="connsiteY2871" fmla="*/ 251393 h 739467"/>
              <a:gd name="connsiteX2872" fmla="*/ 137565 w 11503626"/>
              <a:gd name="connsiteY2872" fmla="*/ 251153 h 739467"/>
              <a:gd name="connsiteX2873" fmla="*/ 136127 w 11503626"/>
              <a:gd name="connsiteY2873" fmla="*/ 251872 h 739467"/>
              <a:gd name="connsiteX2874" fmla="*/ 138524 w 11503626"/>
              <a:gd name="connsiteY2874" fmla="*/ 255227 h 739467"/>
              <a:gd name="connsiteX2875" fmla="*/ 139482 w 11503626"/>
              <a:gd name="connsiteY2875" fmla="*/ 251393 h 739467"/>
              <a:gd name="connsiteX2876" fmla="*/ 140920 w 11503626"/>
              <a:gd name="connsiteY2876" fmla="*/ 251393 h 739467"/>
              <a:gd name="connsiteX2877" fmla="*/ 141639 w 11503626"/>
              <a:gd name="connsiteY2877" fmla="*/ 246600 h 739467"/>
              <a:gd name="connsiteX2878" fmla="*/ 142837 w 11503626"/>
              <a:gd name="connsiteY2878" fmla="*/ 242765 h 739467"/>
              <a:gd name="connsiteX2879" fmla="*/ 143077 w 11503626"/>
              <a:gd name="connsiteY2879" fmla="*/ 248757 h 739467"/>
              <a:gd name="connsiteX2880" fmla="*/ 142837 w 11503626"/>
              <a:gd name="connsiteY2880" fmla="*/ 256186 h 739467"/>
              <a:gd name="connsiteX2881" fmla="*/ 127500 w 11503626"/>
              <a:gd name="connsiteY2881" fmla="*/ 256186 h 739467"/>
              <a:gd name="connsiteX2882" fmla="*/ 128458 w 11503626"/>
              <a:gd name="connsiteY2882" fmla="*/ 250434 h 739467"/>
              <a:gd name="connsiteX2883" fmla="*/ 129896 w 11503626"/>
              <a:gd name="connsiteY2883" fmla="*/ 244682 h 739467"/>
              <a:gd name="connsiteX2884" fmla="*/ 130135 w 11503626"/>
              <a:gd name="connsiteY2884" fmla="*/ 249476 h 739467"/>
              <a:gd name="connsiteX2885" fmla="*/ 129896 w 11503626"/>
              <a:gd name="connsiteY2885" fmla="*/ 254269 h 739467"/>
              <a:gd name="connsiteX2886" fmla="*/ 132772 w 11503626"/>
              <a:gd name="connsiteY2886" fmla="*/ 244682 h 739467"/>
              <a:gd name="connsiteX2887" fmla="*/ 134210 w 11503626"/>
              <a:gd name="connsiteY2887" fmla="*/ 233658 h 739467"/>
              <a:gd name="connsiteX2888" fmla="*/ 131813 w 11503626"/>
              <a:gd name="connsiteY2888" fmla="*/ 234617 h 739467"/>
              <a:gd name="connsiteX2889" fmla="*/ 130375 w 11503626"/>
              <a:gd name="connsiteY2889" fmla="*/ 236534 h 739467"/>
              <a:gd name="connsiteX2890" fmla="*/ 131573 w 11503626"/>
              <a:gd name="connsiteY2890" fmla="*/ 229823 h 739467"/>
              <a:gd name="connsiteX2891" fmla="*/ 134210 w 11503626"/>
              <a:gd name="connsiteY2891" fmla="*/ 225510 h 739467"/>
              <a:gd name="connsiteX2892" fmla="*/ 133251 w 11503626"/>
              <a:gd name="connsiteY2892" fmla="*/ 221196 h 739467"/>
              <a:gd name="connsiteX2893" fmla="*/ 132293 w 11503626"/>
              <a:gd name="connsiteY2893" fmla="*/ 217361 h 739467"/>
              <a:gd name="connsiteX2894" fmla="*/ 128698 w 11503626"/>
              <a:gd name="connsiteY2894" fmla="*/ 231261 h 739467"/>
              <a:gd name="connsiteX2895" fmla="*/ 128458 w 11503626"/>
              <a:gd name="connsiteY2895" fmla="*/ 245641 h 739467"/>
              <a:gd name="connsiteX2896" fmla="*/ 126062 w 11503626"/>
              <a:gd name="connsiteY2896" fmla="*/ 256186 h 739467"/>
              <a:gd name="connsiteX2897" fmla="*/ 0 w 11503626"/>
              <a:gd name="connsiteY2897" fmla="*/ 256186 h 739467"/>
              <a:gd name="connsiteX2898" fmla="*/ 0 w 11503626"/>
              <a:gd name="connsiteY2898" fmla="*/ 228865 h 739467"/>
              <a:gd name="connsiteX2899" fmla="*/ 479 w 11503626"/>
              <a:gd name="connsiteY2899" fmla="*/ 213766 h 739467"/>
              <a:gd name="connsiteX2900" fmla="*/ 958 w 11503626"/>
              <a:gd name="connsiteY2900" fmla="*/ 199626 h 739467"/>
              <a:gd name="connsiteX2901" fmla="*/ 2156 w 11503626"/>
              <a:gd name="connsiteY2901" fmla="*/ 198428 h 739467"/>
              <a:gd name="connsiteX2902" fmla="*/ 3355 w 11503626"/>
              <a:gd name="connsiteY2902" fmla="*/ 197229 h 739467"/>
              <a:gd name="connsiteX2903" fmla="*/ 958 w 11503626"/>
              <a:gd name="connsiteY2903" fmla="*/ 197709 h 739467"/>
              <a:gd name="connsiteX2904" fmla="*/ 3115 w 11503626"/>
              <a:gd name="connsiteY2904" fmla="*/ 160082 h 739467"/>
              <a:gd name="connsiteX2905" fmla="*/ 6710 w 11503626"/>
              <a:gd name="connsiteY2905" fmla="*/ 129165 h 739467"/>
              <a:gd name="connsiteX2906" fmla="*/ 38825 w 11503626"/>
              <a:gd name="connsiteY2906" fmla="*/ 57746 h 739467"/>
              <a:gd name="connsiteX2907" fmla="*/ 40023 w 11503626"/>
              <a:gd name="connsiteY2907" fmla="*/ 57746 h 739467"/>
              <a:gd name="connsiteX2908" fmla="*/ 41222 w 11503626"/>
              <a:gd name="connsiteY2908" fmla="*/ 56788 h 739467"/>
              <a:gd name="connsiteX2909" fmla="*/ 40742 w 11503626"/>
              <a:gd name="connsiteY2909" fmla="*/ 55350 h 739467"/>
              <a:gd name="connsiteX2910" fmla="*/ 45535 w 11503626"/>
              <a:gd name="connsiteY2910" fmla="*/ 50556 h 739467"/>
              <a:gd name="connsiteX2911" fmla="*/ 50329 w 11503626"/>
              <a:gd name="connsiteY2911" fmla="*/ 45764 h 739467"/>
              <a:gd name="connsiteX2912" fmla="*/ 49610 w 11503626"/>
              <a:gd name="connsiteY2912" fmla="*/ 50556 h 739467"/>
              <a:gd name="connsiteX2913" fmla="*/ 48412 w 11503626"/>
              <a:gd name="connsiteY2913" fmla="*/ 54391 h 739467"/>
              <a:gd name="connsiteX2914" fmla="*/ 52725 w 11503626"/>
              <a:gd name="connsiteY2914" fmla="*/ 43846 h 739467"/>
              <a:gd name="connsiteX2915" fmla="*/ 51287 w 11503626"/>
              <a:gd name="connsiteY2915" fmla="*/ 44804 h 739467"/>
              <a:gd name="connsiteX2916" fmla="*/ 75493 w 11503626"/>
              <a:gd name="connsiteY2916" fmla="*/ 21797 h 739467"/>
              <a:gd name="connsiteX2917" fmla="*/ 104971 w 11503626"/>
              <a:gd name="connsiteY2917" fmla="*/ 4541 h 739467"/>
              <a:gd name="connsiteX2918" fmla="*/ 106409 w 11503626"/>
              <a:gd name="connsiteY2918" fmla="*/ 4062 h 739467"/>
              <a:gd name="connsiteX2919" fmla="*/ 105451 w 11503626"/>
              <a:gd name="connsiteY2919" fmla="*/ 4781 h 739467"/>
              <a:gd name="connsiteX2920" fmla="*/ 105451 w 11503626"/>
              <a:gd name="connsiteY2920" fmla="*/ 5980 h 739467"/>
              <a:gd name="connsiteX2921" fmla="*/ 107368 w 11503626"/>
              <a:gd name="connsiteY2921" fmla="*/ 5021 h 739467"/>
              <a:gd name="connsiteX2922" fmla="*/ 107368 w 11503626"/>
              <a:gd name="connsiteY2922" fmla="*/ 3583 h 739467"/>
              <a:gd name="connsiteX2923" fmla="*/ 110404 w 11503626"/>
              <a:gd name="connsiteY2923" fmla="*/ 2549 h 739467"/>
              <a:gd name="connsiteX2924" fmla="*/ 110004 w 11503626"/>
              <a:gd name="connsiteY2924" fmla="*/ 3104 h 739467"/>
              <a:gd name="connsiteX2925" fmla="*/ 108326 w 11503626"/>
              <a:gd name="connsiteY2925" fmla="*/ 5980 h 739467"/>
              <a:gd name="connsiteX2926" fmla="*/ 108806 w 11503626"/>
              <a:gd name="connsiteY2926" fmla="*/ 7418 h 739467"/>
              <a:gd name="connsiteX2927" fmla="*/ 110244 w 11503626"/>
              <a:gd name="connsiteY2927" fmla="*/ 8376 h 739467"/>
              <a:gd name="connsiteX2928" fmla="*/ 110963 w 11503626"/>
              <a:gd name="connsiteY2928" fmla="*/ 6219 h 739467"/>
              <a:gd name="connsiteX2929" fmla="*/ 111681 w 11503626"/>
              <a:gd name="connsiteY2929" fmla="*/ 3583 h 739467"/>
              <a:gd name="connsiteX2930" fmla="*/ 110974 w 11503626"/>
              <a:gd name="connsiteY2930" fmla="*/ 2356 h 739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Lst>
            <a:rect l="l" t="t" r="r" b="b"/>
            <a:pathLst>
              <a:path w="11503626" h="739467">
                <a:moveTo>
                  <a:pt x="141879" y="730716"/>
                </a:moveTo>
                <a:cubicBezTo>
                  <a:pt x="141879" y="731035"/>
                  <a:pt x="141560" y="731195"/>
                  <a:pt x="140920" y="731195"/>
                </a:cubicBezTo>
                <a:cubicBezTo>
                  <a:pt x="140601" y="732792"/>
                  <a:pt x="141001" y="733591"/>
                  <a:pt x="142119" y="733591"/>
                </a:cubicBezTo>
                <a:cubicBezTo>
                  <a:pt x="143237" y="733591"/>
                  <a:pt x="143477" y="732792"/>
                  <a:pt x="142837" y="731195"/>
                </a:cubicBezTo>
                <a:cubicBezTo>
                  <a:pt x="142199" y="730556"/>
                  <a:pt x="141879" y="730396"/>
                  <a:pt x="141879" y="730716"/>
                </a:cubicBezTo>
                <a:close/>
                <a:moveTo>
                  <a:pt x="273693" y="726402"/>
                </a:moveTo>
                <a:cubicBezTo>
                  <a:pt x="272734" y="727041"/>
                  <a:pt x="272255" y="728159"/>
                  <a:pt x="272255" y="729757"/>
                </a:cubicBezTo>
                <a:cubicBezTo>
                  <a:pt x="272255" y="731355"/>
                  <a:pt x="273053" y="732313"/>
                  <a:pt x="274651" y="732633"/>
                </a:cubicBezTo>
                <a:cubicBezTo>
                  <a:pt x="274332" y="731355"/>
                  <a:pt x="274252" y="730157"/>
                  <a:pt x="274411" y="729038"/>
                </a:cubicBezTo>
                <a:cubicBezTo>
                  <a:pt x="274572" y="727920"/>
                  <a:pt x="274332" y="727041"/>
                  <a:pt x="273693" y="726402"/>
                </a:cubicBezTo>
                <a:close/>
                <a:moveTo>
                  <a:pt x="164886" y="717774"/>
                </a:moveTo>
                <a:lnTo>
                  <a:pt x="164886" y="720171"/>
                </a:lnTo>
                <a:cubicBezTo>
                  <a:pt x="165526" y="720171"/>
                  <a:pt x="165925" y="720090"/>
                  <a:pt x="166085" y="719931"/>
                </a:cubicBezTo>
                <a:cubicBezTo>
                  <a:pt x="166244" y="719771"/>
                  <a:pt x="166644" y="719531"/>
                  <a:pt x="167283" y="719212"/>
                </a:cubicBezTo>
                <a:cubicBezTo>
                  <a:pt x="167283" y="717614"/>
                  <a:pt x="166484" y="717135"/>
                  <a:pt x="164886" y="717774"/>
                </a:cubicBezTo>
                <a:close/>
                <a:moveTo>
                  <a:pt x="233909" y="709146"/>
                </a:moveTo>
                <a:cubicBezTo>
                  <a:pt x="233589" y="709785"/>
                  <a:pt x="233589" y="710265"/>
                  <a:pt x="233909" y="710584"/>
                </a:cubicBezTo>
                <a:cubicBezTo>
                  <a:pt x="234229" y="710904"/>
                  <a:pt x="234388" y="711383"/>
                  <a:pt x="234388" y="712022"/>
                </a:cubicBezTo>
                <a:cubicBezTo>
                  <a:pt x="235027" y="712022"/>
                  <a:pt x="235347" y="711782"/>
                  <a:pt x="235347" y="711303"/>
                </a:cubicBezTo>
                <a:cubicBezTo>
                  <a:pt x="235347" y="710824"/>
                  <a:pt x="235667" y="710584"/>
                  <a:pt x="236305" y="710584"/>
                </a:cubicBezTo>
                <a:cubicBezTo>
                  <a:pt x="235986" y="709306"/>
                  <a:pt x="235187" y="708826"/>
                  <a:pt x="233909" y="709146"/>
                </a:cubicBezTo>
                <a:close/>
                <a:moveTo>
                  <a:pt x="138045" y="708187"/>
                </a:moveTo>
                <a:cubicBezTo>
                  <a:pt x="137406" y="708826"/>
                  <a:pt x="136926" y="710184"/>
                  <a:pt x="136607" y="712262"/>
                </a:cubicBezTo>
                <a:cubicBezTo>
                  <a:pt x="136287" y="714338"/>
                  <a:pt x="136926" y="715377"/>
                  <a:pt x="138524" y="715377"/>
                </a:cubicBezTo>
                <a:cubicBezTo>
                  <a:pt x="137885" y="712821"/>
                  <a:pt x="137725" y="710424"/>
                  <a:pt x="138045" y="708187"/>
                </a:cubicBezTo>
                <a:close/>
                <a:moveTo>
                  <a:pt x="209464" y="701956"/>
                </a:moveTo>
                <a:cubicBezTo>
                  <a:pt x="207546" y="701956"/>
                  <a:pt x="206348" y="702755"/>
                  <a:pt x="205869" y="704353"/>
                </a:cubicBezTo>
                <a:cubicBezTo>
                  <a:pt x="205389" y="705951"/>
                  <a:pt x="205389" y="707628"/>
                  <a:pt x="205869" y="709386"/>
                </a:cubicBezTo>
                <a:cubicBezTo>
                  <a:pt x="206348" y="711144"/>
                  <a:pt x="207147" y="712502"/>
                  <a:pt x="208265" y="713460"/>
                </a:cubicBezTo>
                <a:cubicBezTo>
                  <a:pt x="209384" y="714419"/>
                  <a:pt x="210742" y="714419"/>
                  <a:pt x="212339" y="713460"/>
                </a:cubicBezTo>
                <a:cubicBezTo>
                  <a:pt x="212339" y="713140"/>
                  <a:pt x="212180" y="712981"/>
                  <a:pt x="211860" y="712981"/>
                </a:cubicBezTo>
                <a:cubicBezTo>
                  <a:pt x="211860" y="712022"/>
                  <a:pt x="211780" y="710105"/>
                  <a:pt x="211621" y="707229"/>
                </a:cubicBezTo>
                <a:cubicBezTo>
                  <a:pt x="211461" y="704353"/>
                  <a:pt x="210742" y="702596"/>
                  <a:pt x="209464" y="701956"/>
                </a:cubicBezTo>
                <a:close/>
                <a:moveTo>
                  <a:pt x="140441" y="699080"/>
                </a:moveTo>
                <a:cubicBezTo>
                  <a:pt x="140122" y="699719"/>
                  <a:pt x="140122" y="700199"/>
                  <a:pt x="140441" y="700518"/>
                </a:cubicBezTo>
                <a:cubicBezTo>
                  <a:pt x="140761" y="700838"/>
                  <a:pt x="140920" y="701317"/>
                  <a:pt x="140920" y="701956"/>
                </a:cubicBezTo>
                <a:cubicBezTo>
                  <a:pt x="141560" y="701636"/>
                  <a:pt x="141879" y="701317"/>
                  <a:pt x="141879" y="700998"/>
                </a:cubicBezTo>
                <a:cubicBezTo>
                  <a:pt x="141879" y="700678"/>
                  <a:pt x="142038" y="700518"/>
                  <a:pt x="142359" y="700518"/>
                </a:cubicBezTo>
                <a:cubicBezTo>
                  <a:pt x="142359" y="699240"/>
                  <a:pt x="141719" y="698761"/>
                  <a:pt x="140441" y="699080"/>
                </a:cubicBezTo>
                <a:close/>
                <a:moveTo>
                  <a:pt x="106889" y="688535"/>
                </a:moveTo>
                <a:cubicBezTo>
                  <a:pt x="106250" y="688535"/>
                  <a:pt x="105770" y="689015"/>
                  <a:pt x="105451" y="689973"/>
                </a:cubicBezTo>
                <a:cubicBezTo>
                  <a:pt x="105131" y="690932"/>
                  <a:pt x="105291" y="691730"/>
                  <a:pt x="105930" y="692370"/>
                </a:cubicBezTo>
                <a:cubicBezTo>
                  <a:pt x="106569" y="692370"/>
                  <a:pt x="106889" y="691092"/>
                  <a:pt x="106889" y="688535"/>
                </a:cubicBezTo>
                <a:close/>
                <a:moveTo>
                  <a:pt x="192687" y="679907"/>
                </a:moveTo>
                <a:cubicBezTo>
                  <a:pt x="192687" y="682144"/>
                  <a:pt x="193486" y="683103"/>
                  <a:pt x="195084" y="682783"/>
                </a:cubicBezTo>
                <a:lnTo>
                  <a:pt x="195084" y="679907"/>
                </a:lnTo>
                <a:close/>
                <a:moveTo>
                  <a:pt x="128937" y="676073"/>
                </a:moveTo>
                <a:cubicBezTo>
                  <a:pt x="127978" y="677990"/>
                  <a:pt x="127339" y="680467"/>
                  <a:pt x="127020" y="683502"/>
                </a:cubicBezTo>
                <a:cubicBezTo>
                  <a:pt x="126701" y="686538"/>
                  <a:pt x="126541" y="689733"/>
                  <a:pt x="126541" y="693089"/>
                </a:cubicBezTo>
                <a:cubicBezTo>
                  <a:pt x="126541" y="696444"/>
                  <a:pt x="126541" y="699640"/>
                  <a:pt x="126541" y="702675"/>
                </a:cubicBezTo>
                <a:cubicBezTo>
                  <a:pt x="126541" y="705711"/>
                  <a:pt x="126381" y="708347"/>
                  <a:pt x="126062" y="710584"/>
                </a:cubicBezTo>
                <a:cubicBezTo>
                  <a:pt x="127339" y="709306"/>
                  <a:pt x="127899" y="707388"/>
                  <a:pt x="127739" y="704832"/>
                </a:cubicBezTo>
                <a:cubicBezTo>
                  <a:pt x="127579" y="702276"/>
                  <a:pt x="127659" y="699719"/>
                  <a:pt x="127978" y="697163"/>
                </a:cubicBezTo>
                <a:cubicBezTo>
                  <a:pt x="128299" y="693648"/>
                  <a:pt x="128618" y="690053"/>
                  <a:pt x="128937" y="686378"/>
                </a:cubicBezTo>
                <a:cubicBezTo>
                  <a:pt x="129257" y="682704"/>
                  <a:pt x="129257" y="679268"/>
                  <a:pt x="128937" y="676073"/>
                </a:cubicBezTo>
                <a:close/>
                <a:moveTo>
                  <a:pt x="218091" y="667924"/>
                </a:moveTo>
                <a:lnTo>
                  <a:pt x="218091" y="671279"/>
                </a:lnTo>
                <a:cubicBezTo>
                  <a:pt x="219050" y="671599"/>
                  <a:pt x="219529" y="671040"/>
                  <a:pt x="219529" y="669602"/>
                </a:cubicBezTo>
                <a:cubicBezTo>
                  <a:pt x="219529" y="668164"/>
                  <a:pt x="219050" y="667605"/>
                  <a:pt x="218091" y="667924"/>
                </a:cubicBezTo>
                <a:close/>
                <a:moveTo>
                  <a:pt x="147152" y="666007"/>
                </a:moveTo>
                <a:cubicBezTo>
                  <a:pt x="146513" y="665688"/>
                  <a:pt x="146113" y="666326"/>
                  <a:pt x="145953" y="667924"/>
                </a:cubicBezTo>
                <a:cubicBezTo>
                  <a:pt x="145793" y="669522"/>
                  <a:pt x="146193" y="670161"/>
                  <a:pt x="147152" y="669842"/>
                </a:cubicBezTo>
                <a:cubicBezTo>
                  <a:pt x="147790" y="669203"/>
                  <a:pt x="147871" y="668723"/>
                  <a:pt x="147391" y="668404"/>
                </a:cubicBezTo>
                <a:cubicBezTo>
                  <a:pt x="146912" y="668084"/>
                  <a:pt x="146832" y="667285"/>
                  <a:pt x="147152" y="666007"/>
                </a:cubicBezTo>
                <a:close/>
                <a:moveTo>
                  <a:pt x="168721" y="663131"/>
                </a:moveTo>
                <a:cubicBezTo>
                  <a:pt x="169040" y="664729"/>
                  <a:pt x="168961" y="666406"/>
                  <a:pt x="168481" y="668164"/>
                </a:cubicBezTo>
                <a:cubicBezTo>
                  <a:pt x="168002" y="669921"/>
                  <a:pt x="168082" y="671440"/>
                  <a:pt x="168721" y="672717"/>
                </a:cubicBezTo>
                <a:cubicBezTo>
                  <a:pt x="169360" y="672717"/>
                  <a:pt x="169920" y="672238"/>
                  <a:pt x="170398" y="671279"/>
                </a:cubicBezTo>
                <a:cubicBezTo>
                  <a:pt x="170878" y="670321"/>
                  <a:pt x="171118" y="669203"/>
                  <a:pt x="171118" y="667924"/>
                </a:cubicBezTo>
                <a:cubicBezTo>
                  <a:pt x="171118" y="666646"/>
                  <a:pt x="170958" y="665527"/>
                  <a:pt x="170638" y="664569"/>
                </a:cubicBezTo>
                <a:cubicBezTo>
                  <a:pt x="170319" y="663610"/>
                  <a:pt x="169680" y="663131"/>
                  <a:pt x="168721" y="663131"/>
                </a:cubicBezTo>
                <a:close/>
                <a:moveTo>
                  <a:pt x="159854" y="653785"/>
                </a:moveTo>
                <a:cubicBezTo>
                  <a:pt x="156499" y="652986"/>
                  <a:pt x="154022" y="653864"/>
                  <a:pt x="152424" y="656420"/>
                </a:cubicBezTo>
                <a:lnTo>
                  <a:pt x="152424" y="661693"/>
                </a:lnTo>
                <a:cubicBezTo>
                  <a:pt x="153703" y="663930"/>
                  <a:pt x="155460" y="664968"/>
                  <a:pt x="157696" y="664809"/>
                </a:cubicBezTo>
                <a:cubicBezTo>
                  <a:pt x="159933" y="664649"/>
                  <a:pt x="161691" y="663610"/>
                  <a:pt x="162969" y="661693"/>
                </a:cubicBezTo>
                <a:cubicBezTo>
                  <a:pt x="164247" y="657219"/>
                  <a:pt x="163209" y="654583"/>
                  <a:pt x="159854" y="653785"/>
                </a:cubicBezTo>
                <a:close/>
                <a:moveTo>
                  <a:pt x="61353" y="648272"/>
                </a:moveTo>
                <a:cubicBezTo>
                  <a:pt x="60394" y="648592"/>
                  <a:pt x="59755" y="649311"/>
                  <a:pt x="59436" y="650429"/>
                </a:cubicBezTo>
                <a:cubicBezTo>
                  <a:pt x="59116" y="651548"/>
                  <a:pt x="58796" y="652746"/>
                  <a:pt x="58477" y="654024"/>
                </a:cubicBezTo>
                <a:cubicBezTo>
                  <a:pt x="58157" y="655302"/>
                  <a:pt x="57838" y="656581"/>
                  <a:pt x="57519" y="657858"/>
                </a:cubicBezTo>
                <a:cubicBezTo>
                  <a:pt x="57199" y="659137"/>
                  <a:pt x="56559" y="659936"/>
                  <a:pt x="55601" y="660255"/>
                </a:cubicBezTo>
                <a:cubicBezTo>
                  <a:pt x="55601" y="662811"/>
                  <a:pt x="56081" y="664409"/>
                  <a:pt x="57039" y="665048"/>
                </a:cubicBezTo>
                <a:cubicBezTo>
                  <a:pt x="58956" y="664090"/>
                  <a:pt x="59995" y="661933"/>
                  <a:pt x="60154" y="658577"/>
                </a:cubicBezTo>
                <a:cubicBezTo>
                  <a:pt x="60315" y="655222"/>
                  <a:pt x="60714" y="651787"/>
                  <a:pt x="61353" y="648272"/>
                </a:cubicBezTo>
                <a:close/>
                <a:moveTo>
                  <a:pt x="235347" y="641561"/>
                </a:moveTo>
                <a:cubicBezTo>
                  <a:pt x="234069" y="641561"/>
                  <a:pt x="233430" y="642520"/>
                  <a:pt x="233430" y="644438"/>
                </a:cubicBezTo>
                <a:cubicBezTo>
                  <a:pt x="234388" y="644757"/>
                  <a:pt x="235347" y="644438"/>
                  <a:pt x="236305" y="643479"/>
                </a:cubicBezTo>
                <a:cubicBezTo>
                  <a:pt x="236305" y="642840"/>
                  <a:pt x="236226" y="642520"/>
                  <a:pt x="236066" y="642520"/>
                </a:cubicBezTo>
                <a:cubicBezTo>
                  <a:pt x="235906" y="642520"/>
                  <a:pt x="235667" y="642201"/>
                  <a:pt x="235347" y="641561"/>
                </a:cubicBezTo>
                <a:close/>
                <a:moveTo>
                  <a:pt x="62311" y="638206"/>
                </a:moveTo>
                <a:cubicBezTo>
                  <a:pt x="61353" y="638206"/>
                  <a:pt x="60874" y="639485"/>
                  <a:pt x="60874" y="642041"/>
                </a:cubicBezTo>
                <a:cubicBezTo>
                  <a:pt x="61513" y="642680"/>
                  <a:pt x="61992" y="643000"/>
                  <a:pt x="62311" y="643000"/>
                </a:cubicBezTo>
                <a:cubicBezTo>
                  <a:pt x="62951" y="642360"/>
                  <a:pt x="63190" y="641642"/>
                  <a:pt x="63031" y="640843"/>
                </a:cubicBezTo>
                <a:cubicBezTo>
                  <a:pt x="62871" y="640044"/>
                  <a:pt x="62631" y="639165"/>
                  <a:pt x="62311" y="638206"/>
                </a:cubicBezTo>
                <a:close/>
                <a:moveTo>
                  <a:pt x="45056" y="613761"/>
                </a:moveTo>
                <a:cubicBezTo>
                  <a:pt x="44417" y="613761"/>
                  <a:pt x="43857" y="614879"/>
                  <a:pt x="43379" y="617116"/>
                </a:cubicBezTo>
                <a:cubicBezTo>
                  <a:pt x="42899" y="619353"/>
                  <a:pt x="43298" y="620631"/>
                  <a:pt x="44577" y="620951"/>
                </a:cubicBezTo>
                <a:cubicBezTo>
                  <a:pt x="44896" y="619673"/>
                  <a:pt x="45056" y="617276"/>
                  <a:pt x="45056" y="613761"/>
                </a:cubicBezTo>
                <a:close/>
                <a:moveTo>
                  <a:pt x="26602" y="610166"/>
                </a:moveTo>
                <a:cubicBezTo>
                  <a:pt x="25164" y="610645"/>
                  <a:pt x="24126" y="611524"/>
                  <a:pt x="23487" y="612802"/>
                </a:cubicBezTo>
                <a:cubicBezTo>
                  <a:pt x="23487" y="615678"/>
                  <a:pt x="24046" y="617595"/>
                  <a:pt x="25164" y="618554"/>
                </a:cubicBezTo>
                <a:cubicBezTo>
                  <a:pt x="26283" y="619513"/>
                  <a:pt x="27481" y="619752"/>
                  <a:pt x="28759" y="619273"/>
                </a:cubicBezTo>
                <a:cubicBezTo>
                  <a:pt x="30037" y="618794"/>
                  <a:pt x="31076" y="617755"/>
                  <a:pt x="31875" y="616157"/>
                </a:cubicBezTo>
                <a:cubicBezTo>
                  <a:pt x="32674" y="614560"/>
                  <a:pt x="32434" y="612642"/>
                  <a:pt x="31155" y="610405"/>
                </a:cubicBezTo>
                <a:cubicBezTo>
                  <a:pt x="29558" y="609766"/>
                  <a:pt x="28040" y="609687"/>
                  <a:pt x="26602" y="610166"/>
                </a:cubicBezTo>
                <a:close/>
                <a:moveTo>
                  <a:pt x="67105" y="597464"/>
                </a:moveTo>
                <a:cubicBezTo>
                  <a:pt x="66466" y="598742"/>
                  <a:pt x="66146" y="601298"/>
                  <a:pt x="66146" y="605133"/>
                </a:cubicBezTo>
                <a:cubicBezTo>
                  <a:pt x="67105" y="603535"/>
                  <a:pt x="68064" y="602497"/>
                  <a:pt x="69022" y="602017"/>
                </a:cubicBezTo>
                <a:cubicBezTo>
                  <a:pt x="69981" y="601538"/>
                  <a:pt x="70940" y="600979"/>
                  <a:pt x="71898" y="600340"/>
                </a:cubicBezTo>
                <a:cubicBezTo>
                  <a:pt x="71898" y="598742"/>
                  <a:pt x="71339" y="597943"/>
                  <a:pt x="70220" y="597943"/>
                </a:cubicBezTo>
                <a:cubicBezTo>
                  <a:pt x="69102" y="597943"/>
                  <a:pt x="68064" y="597784"/>
                  <a:pt x="67105" y="597464"/>
                </a:cubicBezTo>
                <a:close/>
                <a:moveTo>
                  <a:pt x="161291" y="577033"/>
                </a:moveTo>
                <a:cubicBezTo>
                  <a:pt x="160812" y="576993"/>
                  <a:pt x="160253" y="577332"/>
                  <a:pt x="159614" y="578051"/>
                </a:cubicBezTo>
                <a:cubicBezTo>
                  <a:pt x="158336" y="579489"/>
                  <a:pt x="157377" y="580368"/>
                  <a:pt x="156738" y="580688"/>
                </a:cubicBezTo>
                <a:cubicBezTo>
                  <a:pt x="157377" y="581966"/>
                  <a:pt x="158256" y="581966"/>
                  <a:pt x="159374" y="580688"/>
                </a:cubicBezTo>
                <a:cubicBezTo>
                  <a:pt x="160492" y="579409"/>
                  <a:pt x="161531" y="578610"/>
                  <a:pt x="162490" y="578291"/>
                </a:cubicBezTo>
                <a:cubicBezTo>
                  <a:pt x="162170" y="577492"/>
                  <a:pt x="161771" y="577072"/>
                  <a:pt x="161291" y="577033"/>
                </a:cubicBezTo>
                <a:close/>
                <a:moveTo>
                  <a:pt x="221926" y="564391"/>
                </a:moveTo>
                <a:cubicBezTo>
                  <a:pt x="221926" y="564710"/>
                  <a:pt x="221846" y="565270"/>
                  <a:pt x="221686" y="566068"/>
                </a:cubicBezTo>
                <a:cubicBezTo>
                  <a:pt x="221527" y="566867"/>
                  <a:pt x="221446" y="567666"/>
                  <a:pt x="221446" y="568465"/>
                </a:cubicBezTo>
                <a:cubicBezTo>
                  <a:pt x="221446" y="569264"/>
                  <a:pt x="221606" y="569983"/>
                  <a:pt x="221926" y="570622"/>
                </a:cubicBezTo>
                <a:cubicBezTo>
                  <a:pt x="222245" y="571261"/>
                  <a:pt x="222725" y="571421"/>
                  <a:pt x="223364" y="571101"/>
                </a:cubicBezTo>
                <a:cubicBezTo>
                  <a:pt x="223364" y="569503"/>
                  <a:pt x="223204" y="568225"/>
                  <a:pt x="222885" y="567267"/>
                </a:cubicBezTo>
                <a:cubicBezTo>
                  <a:pt x="222565" y="566308"/>
                  <a:pt x="222245" y="565349"/>
                  <a:pt x="221926" y="564391"/>
                </a:cubicBezTo>
                <a:close/>
                <a:moveTo>
                  <a:pt x="163448" y="547135"/>
                </a:moveTo>
                <a:cubicBezTo>
                  <a:pt x="162170" y="549691"/>
                  <a:pt x="161611" y="552807"/>
                  <a:pt x="161771" y="556482"/>
                </a:cubicBezTo>
                <a:cubicBezTo>
                  <a:pt x="161931" y="560156"/>
                  <a:pt x="161691" y="563272"/>
                  <a:pt x="161052" y="565829"/>
                </a:cubicBezTo>
                <a:cubicBezTo>
                  <a:pt x="162650" y="565189"/>
                  <a:pt x="163209" y="563432"/>
                  <a:pt x="162729" y="560556"/>
                </a:cubicBezTo>
                <a:cubicBezTo>
                  <a:pt x="162250" y="557680"/>
                  <a:pt x="162810" y="555603"/>
                  <a:pt x="164407" y="554325"/>
                </a:cubicBezTo>
                <a:cubicBezTo>
                  <a:pt x="164087" y="553366"/>
                  <a:pt x="164008" y="552088"/>
                  <a:pt x="164168" y="550490"/>
                </a:cubicBezTo>
                <a:cubicBezTo>
                  <a:pt x="164327" y="548892"/>
                  <a:pt x="164087" y="547774"/>
                  <a:pt x="163448" y="547135"/>
                </a:cubicBezTo>
                <a:close/>
                <a:moveTo>
                  <a:pt x="115516" y="543780"/>
                </a:moveTo>
                <a:cubicBezTo>
                  <a:pt x="114558" y="545378"/>
                  <a:pt x="114637" y="546736"/>
                  <a:pt x="115756" y="547854"/>
                </a:cubicBezTo>
                <a:cubicBezTo>
                  <a:pt x="116874" y="548973"/>
                  <a:pt x="117753" y="548892"/>
                  <a:pt x="118392" y="547615"/>
                </a:cubicBezTo>
                <a:cubicBezTo>
                  <a:pt x="118392" y="545697"/>
                  <a:pt x="117433" y="544419"/>
                  <a:pt x="115516" y="543780"/>
                </a:cubicBezTo>
                <a:close/>
                <a:moveTo>
                  <a:pt x="167763" y="542342"/>
                </a:moveTo>
                <a:cubicBezTo>
                  <a:pt x="167443" y="543300"/>
                  <a:pt x="167123" y="544978"/>
                  <a:pt x="166804" y="547375"/>
                </a:cubicBezTo>
                <a:cubicBezTo>
                  <a:pt x="166484" y="549771"/>
                  <a:pt x="166964" y="550650"/>
                  <a:pt x="168241" y="550011"/>
                </a:cubicBezTo>
                <a:cubicBezTo>
                  <a:pt x="168562" y="548413"/>
                  <a:pt x="168562" y="547135"/>
                  <a:pt x="168241" y="546176"/>
                </a:cubicBezTo>
                <a:cubicBezTo>
                  <a:pt x="167922" y="545218"/>
                  <a:pt x="167763" y="543939"/>
                  <a:pt x="167763" y="542342"/>
                </a:cubicBezTo>
                <a:close/>
                <a:moveTo>
                  <a:pt x="86457" y="534493"/>
                </a:moveTo>
                <a:cubicBezTo>
                  <a:pt x="86098" y="534853"/>
                  <a:pt x="85798" y="535631"/>
                  <a:pt x="85559" y="536830"/>
                </a:cubicBezTo>
                <a:cubicBezTo>
                  <a:pt x="85079" y="539226"/>
                  <a:pt x="85159" y="540744"/>
                  <a:pt x="85798" y="541383"/>
                </a:cubicBezTo>
                <a:cubicBezTo>
                  <a:pt x="87396" y="541064"/>
                  <a:pt x="87875" y="540105"/>
                  <a:pt x="87236" y="538507"/>
                </a:cubicBezTo>
                <a:cubicBezTo>
                  <a:pt x="86597" y="536910"/>
                  <a:pt x="86757" y="535631"/>
                  <a:pt x="87715" y="534673"/>
                </a:cubicBezTo>
                <a:cubicBezTo>
                  <a:pt x="87236" y="534193"/>
                  <a:pt x="86817" y="534133"/>
                  <a:pt x="86457" y="534493"/>
                </a:cubicBezTo>
                <a:close/>
                <a:moveTo>
                  <a:pt x="71418" y="533714"/>
                </a:moveTo>
                <a:cubicBezTo>
                  <a:pt x="72058" y="532436"/>
                  <a:pt x="71977" y="532516"/>
                  <a:pt x="71179" y="533953"/>
                </a:cubicBezTo>
                <a:cubicBezTo>
                  <a:pt x="70380" y="535391"/>
                  <a:pt x="70141" y="536590"/>
                  <a:pt x="70460" y="537548"/>
                </a:cubicBezTo>
                <a:lnTo>
                  <a:pt x="71898" y="537548"/>
                </a:lnTo>
                <a:cubicBezTo>
                  <a:pt x="72217" y="536270"/>
                  <a:pt x="72217" y="535551"/>
                  <a:pt x="71898" y="535391"/>
                </a:cubicBezTo>
                <a:cubicBezTo>
                  <a:pt x="71579" y="535232"/>
                  <a:pt x="71418" y="534673"/>
                  <a:pt x="71418" y="533714"/>
                </a:cubicBezTo>
                <a:close/>
                <a:moveTo>
                  <a:pt x="223843" y="527483"/>
                </a:moveTo>
                <a:cubicBezTo>
                  <a:pt x="222885" y="527483"/>
                  <a:pt x="222405" y="529080"/>
                  <a:pt x="222405" y="532276"/>
                </a:cubicBezTo>
                <a:cubicBezTo>
                  <a:pt x="223683" y="532595"/>
                  <a:pt x="224163" y="532036"/>
                  <a:pt x="223843" y="530598"/>
                </a:cubicBezTo>
                <a:cubicBezTo>
                  <a:pt x="223524" y="529161"/>
                  <a:pt x="223524" y="528122"/>
                  <a:pt x="223843" y="527483"/>
                </a:cubicBezTo>
                <a:close/>
                <a:moveTo>
                  <a:pt x="183100" y="527483"/>
                </a:moveTo>
                <a:cubicBezTo>
                  <a:pt x="181183" y="526843"/>
                  <a:pt x="180544" y="527802"/>
                  <a:pt x="181183" y="530359"/>
                </a:cubicBezTo>
                <a:cubicBezTo>
                  <a:pt x="181823" y="530359"/>
                  <a:pt x="182142" y="530199"/>
                  <a:pt x="182142" y="529879"/>
                </a:cubicBezTo>
                <a:cubicBezTo>
                  <a:pt x="182142" y="529560"/>
                  <a:pt x="182462" y="529400"/>
                  <a:pt x="183100" y="529400"/>
                </a:cubicBezTo>
                <a:close/>
                <a:moveTo>
                  <a:pt x="81485" y="526524"/>
                </a:moveTo>
                <a:cubicBezTo>
                  <a:pt x="80845" y="525885"/>
                  <a:pt x="80366" y="526444"/>
                  <a:pt x="80047" y="528201"/>
                </a:cubicBezTo>
                <a:cubicBezTo>
                  <a:pt x="79727" y="529960"/>
                  <a:pt x="80047" y="530678"/>
                  <a:pt x="81005" y="530359"/>
                </a:cubicBezTo>
                <a:cubicBezTo>
                  <a:pt x="81644" y="529080"/>
                  <a:pt x="81804" y="527802"/>
                  <a:pt x="81485" y="526524"/>
                </a:cubicBezTo>
                <a:close/>
                <a:moveTo>
                  <a:pt x="193646" y="525566"/>
                </a:moveTo>
                <a:cubicBezTo>
                  <a:pt x="193007" y="525885"/>
                  <a:pt x="192687" y="526924"/>
                  <a:pt x="192687" y="528681"/>
                </a:cubicBezTo>
                <a:cubicBezTo>
                  <a:pt x="192687" y="530438"/>
                  <a:pt x="193326" y="530998"/>
                  <a:pt x="194604" y="530359"/>
                </a:cubicBezTo>
                <a:cubicBezTo>
                  <a:pt x="194604" y="527802"/>
                  <a:pt x="194285" y="526205"/>
                  <a:pt x="193646" y="525566"/>
                </a:cubicBezTo>
                <a:close/>
                <a:moveTo>
                  <a:pt x="98261" y="524128"/>
                </a:moveTo>
                <a:cubicBezTo>
                  <a:pt x="96344" y="524128"/>
                  <a:pt x="95545" y="525246"/>
                  <a:pt x="95864" y="527483"/>
                </a:cubicBezTo>
                <a:cubicBezTo>
                  <a:pt x="96503" y="528761"/>
                  <a:pt x="97222" y="528841"/>
                  <a:pt x="98021" y="527722"/>
                </a:cubicBezTo>
                <a:cubicBezTo>
                  <a:pt x="98820" y="526604"/>
                  <a:pt x="98900" y="525406"/>
                  <a:pt x="98261" y="524128"/>
                </a:cubicBezTo>
                <a:close/>
                <a:moveTo>
                  <a:pt x="232950" y="516459"/>
                </a:moveTo>
                <a:cubicBezTo>
                  <a:pt x="233270" y="516459"/>
                  <a:pt x="232950" y="516938"/>
                  <a:pt x="231992" y="517896"/>
                </a:cubicBezTo>
                <a:cubicBezTo>
                  <a:pt x="231672" y="517896"/>
                  <a:pt x="231512" y="517577"/>
                  <a:pt x="231512" y="516938"/>
                </a:cubicBezTo>
                <a:cubicBezTo>
                  <a:pt x="230873" y="517577"/>
                  <a:pt x="230873" y="518535"/>
                  <a:pt x="231512" y="519814"/>
                </a:cubicBezTo>
                <a:cubicBezTo>
                  <a:pt x="232151" y="521092"/>
                  <a:pt x="232790" y="521412"/>
                  <a:pt x="233430" y="520772"/>
                </a:cubicBezTo>
                <a:cubicBezTo>
                  <a:pt x="232790" y="519814"/>
                  <a:pt x="232631" y="519094"/>
                  <a:pt x="232950" y="518615"/>
                </a:cubicBezTo>
                <a:cubicBezTo>
                  <a:pt x="233270" y="518136"/>
                  <a:pt x="233270" y="517417"/>
                  <a:pt x="232950" y="516459"/>
                </a:cubicBezTo>
                <a:close/>
                <a:moveTo>
                  <a:pt x="221926" y="513103"/>
                </a:moveTo>
                <a:cubicBezTo>
                  <a:pt x="221606" y="515020"/>
                  <a:pt x="221606" y="517097"/>
                  <a:pt x="221926" y="519334"/>
                </a:cubicBezTo>
                <a:cubicBezTo>
                  <a:pt x="222245" y="521571"/>
                  <a:pt x="222725" y="523488"/>
                  <a:pt x="223364" y="525086"/>
                </a:cubicBezTo>
                <a:cubicBezTo>
                  <a:pt x="224003" y="523488"/>
                  <a:pt x="224323" y="521252"/>
                  <a:pt x="224323" y="518376"/>
                </a:cubicBezTo>
                <a:cubicBezTo>
                  <a:pt x="224323" y="515499"/>
                  <a:pt x="223524" y="513742"/>
                  <a:pt x="221926" y="513103"/>
                </a:cubicBezTo>
                <a:close/>
                <a:moveTo>
                  <a:pt x="273693" y="507830"/>
                </a:moveTo>
                <a:cubicBezTo>
                  <a:pt x="273053" y="508150"/>
                  <a:pt x="272814" y="509109"/>
                  <a:pt x="272974" y="510707"/>
                </a:cubicBezTo>
                <a:cubicBezTo>
                  <a:pt x="273134" y="512305"/>
                  <a:pt x="273373" y="513423"/>
                  <a:pt x="273693" y="514062"/>
                </a:cubicBezTo>
                <a:cubicBezTo>
                  <a:pt x="275290" y="513423"/>
                  <a:pt x="275690" y="512544"/>
                  <a:pt x="274891" y="511425"/>
                </a:cubicBezTo>
                <a:cubicBezTo>
                  <a:pt x="274092" y="510307"/>
                  <a:pt x="273693" y="509109"/>
                  <a:pt x="273693" y="507830"/>
                </a:cubicBezTo>
                <a:close/>
                <a:moveTo>
                  <a:pt x="255479" y="498723"/>
                </a:moveTo>
                <a:cubicBezTo>
                  <a:pt x="254839" y="502238"/>
                  <a:pt x="254759" y="506233"/>
                  <a:pt x="255239" y="510707"/>
                </a:cubicBezTo>
                <a:cubicBezTo>
                  <a:pt x="255718" y="515180"/>
                  <a:pt x="256278" y="519175"/>
                  <a:pt x="256916" y="522689"/>
                </a:cubicBezTo>
                <a:cubicBezTo>
                  <a:pt x="257555" y="518855"/>
                  <a:pt x="257476" y="514861"/>
                  <a:pt x="256677" y="510707"/>
                </a:cubicBezTo>
                <a:cubicBezTo>
                  <a:pt x="255878" y="506553"/>
                  <a:pt x="255479" y="502558"/>
                  <a:pt x="255479" y="498723"/>
                </a:cubicBezTo>
                <a:close/>
                <a:moveTo>
                  <a:pt x="242537" y="498723"/>
                </a:moveTo>
                <a:cubicBezTo>
                  <a:pt x="241897" y="501280"/>
                  <a:pt x="241738" y="504475"/>
                  <a:pt x="242057" y="508310"/>
                </a:cubicBezTo>
                <a:cubicBezTo>
                  <a:pt x="242377" y="512144"/>
                  <a:pt x="243016" y="514381"/>
                  <a:pt x="243975" y="515020"/>
                </a:cubicBezTo>
                <a:cubicBezTo>
                  <a:pt x="243336" y="512464"/>
                  <a:pt x="243016" y="509828"/>
                  <a:pt x="243016" y="507112"/>
                </a:cubicBezTo>
                <a:cubicBezTo>
                  <a:pt x="243016" y="504395"/>
                  <a:pt x="242856" y="501600"/>
                  <a:pt x="242537" y="498723"/>
                </a:cubicBezTo>
                <a:close/>
                <a:moveTo>
                  <a:pt x="135648" y="498723"/>
                </a:moveTo>
                <a:cubicBezTo>
                  <a:pt x="134689" y="499682"/>
                  <a:pt x="134370" y="501360"/>
                  <a:pt x="134689" y="503757"/>
                </a:cubicBezTo>
                <a:cubicBezTo>
                  <a:pt x="135009" y="506153"/>
                  <a:pt x="134849" y="508150"/>
                  <a:pt x="134210" y="509748"/>
                </a:cubicBezTo>
                <a:cubicBezTo>
                  <a:pt x="134849" y="510387"/>
                  <a:pt x="135328" y="510707"/>
                  <a:pt x="135648" y="510707"/>
                </a:cubicBezTo>
                <a:cubicBezTo>
                  <a:pt x="136287" y="509428"/>
                  <a:pt x="136367" y="507751"/>
                  <a:pt x="135887" y="505674"/>
                </a:cubicBezTo>
                <a:cubicBezTo>
                  <a:pt x="135408" y="503596"/>
                  <a:pt x="135328" y="501280"/>
                  <a:pt x="135648" y="498723"/>
                </a:cubicBezTo>
                <a:close/>
                <a:moveTo>
                  <a:pt x="243495" y="491054"/>
                </a:moveTo>
                <a:cubicBezTo>
                  <a:pt x="244134" y="492652"/>
                  <a:pt x="244374" y="493851"/>
                  <a:pt x="244214" y="494649"/>
                </a:cubicBezTo>
                <a:cubicBezTo>
                  <a:pt x="244054" y="495448"/>
                  <a:pt x="243815" y="496646"/>
                  <a:pt x="243495" y="498244"/>
                </a:cubicBezTo>
                <a:cubicBezTo>
                  <a:pt x="244134" y="499203"/>
                  <a:pt x="244933" y="499203"/>
                  <a:pt x="245892" y="498244"/>
                </a:cubicBezTo>
                <a:cubicBezTo>
                  <a:pt x="245253" y="497605"/>
                  <a:pt x="244933" y="496407"/>
                  <a:pt x="244933" y="494649"/>
                </a:cubicBezTo>
                <a:cubicBezTo>
                  <a:pt x="244933" y="492891"/>
                  <a:pt x="244454" y="491693"/>
                  <a:pt x="243495" y="491054"/>
                </a:cubicBezTo>
                <a:close/>
                <a:moveTo>
                  <a:pt x="172076" y="491054"/>
                </a:moveTo>
                <a:cubicBezTo>
                  <a:pt x="170159" y="495528"/>
                  <a:pt x="169680" y="500321"/>
                  <a:pt x="170638" y="505434"/>
                </a:cubicBezTo>
                <a:cubicBezTo>
                  <a:pt x="171597" y="510546"/>
                  <a:pt x="172236" y="515499"/>
                  <a:pt x="172556" y="520293"/>
                </a:cubicBezTo>
                <a:cubicBezTo>
                  <a:pt x="172556" y="523169"/>
                  <a:pt x="172236" y="526125"/>
                  <a:pt x="171597" y="529161"/>
                </a:cubicBezTo>
                <a:cubicBezTo>
                  <a:pt x="170958" y="532196"/>
                  <a:pt x="171437" y="534673"/>
                  <a:pt x="173035" y="536590"/>
                </a:cubicBezTo>
                <a:cubicBezTo>
                  <a:pt x="173993" y="534992"/>
                  <a:pt x="174713" y="532356"/>
                  <a:pt x="175192" y="528681"/>
                </a:cubicBezTo>
                <a:cubicBezTo>
                  <a:pt x="175671" y="525007"/>
                  <a:pt x="175831" y="521092"/>
                  <a:pt x="175671" y="516938"/>
                </a:cubicBezTo>
                <a:cubicBezTo>
                  <a:pt x="175512" y="512783"/>
                  <a:pt x="175192" y="508710"/>
                  <a:pt x="174713" y="504715"/>
                </a:cubicBezTo>
                <a:cubicBezTo>
                  <a:pt x="174233" y="500721"/>
                  <a:pt x="173674" y="497445"/>
                  <a:pt x="173035" y="494889"/>
                </a:cubicBezTo>
                <a:cubicBezTo>
                  <a:pt x="173355" y="494250"/>
                  <a:pt x="173914" y="494010"/>
                  <a:pt x="174713" y="494170"/>
                </a:cubicBezTo>
                <a:cubicBezTo>
                  <a:pt x="175512" y="494330"/>
                  <a:pt x="175591" y="493611"/>
                  <a:pt x="174953" y="492013"/>
                </a:cubicBezTo>
                <a:cubicBezTo>
                  <a:pt x="174313" y="492332"/>
                  <a:pt x="173834" y="492253"/>
                  <a:pt x="173514" y="491773"/>
                </a:cubicBezTo>
                <a:cubicBezTo>
                  <a:pt x="173194" y="491294"/>
                  <a:pt x="172715" y="491054"/>
                  <a:pt x="172076" y="491054"/>
                </a:cubicBezTo>
                <a:close/>
                <a:moveTo>
                  <a:pt x="198919" y="489616"/>
                </a:moveTo>
                <a:cubicBezTo>
                  <a:pt x="198279" y="490256"/>
                  <a:pt x="197561" y="490655"/>
                  <a:pt x="196762" y="490815"/>
                </a:cubicBezTo>
                <a:cubicBezTo>
                  <a:pt x="195963" y="490974"/>
                  <a:pt x="195723" y="491853"/>
                  <a:pt x="196042" y="493451"/>
                </a:cubicBezTo>
                <a:cubicBezTo>
                  <a:pt x="196682" y="493770"/>
                  <a:pt x="197001" y="492972"/>
                  <a:pt x="197001" y="491054"/>
                </a:cubicBezTo>
                <a:cubicBezTo>
                  <a:pt x="198279" y="492972"/>
                  <a:pt x="198919" y="492492"/>
                  <a:pt x="198919" y="489616"/>
                </a:cubicBezTo>
                <a:close/>
                <a:moveTo>
                  <a:pt x="190770" y="488178"/>
                </a:moveTo>
                <a:lnTo>
                  <a:pt x="190770" y="495848"/>
                </a:lnTo>
                <a:cubicBezTo>
                  <a:pt x="191729" y="495848"/>
                  <a:pt x="192288" y="494489"/>
                  <a:pt x="192447" y="491773"/>
                </a:cubicBezTo>
                <a:cubicBezTo>
                  <a:pt x="192608" y="489057"/>
                  <a:pt x="192048" y="487859"/>
                  <a:pt x="190770" y="488178"/>
                </a:cubicBezTo>
                <a:close/>
                <a:moveTo>
                  <a:pt x="298116" y="485908"/>
                </a:moveTo>
                <a:lnTo>
                  <a:pt x="284478" y="507112"/>
                </a:lnTo>
                <a:cubicBezTo>
                  <a:pt x="272814" y="525166"/>
                  <a:pt x="260272" y="544419"/>
                  <a:pt x="246850" y="564870"/>
                </a:cubicBezTo>
                <a:cubicBezTo>
                  <a:pt x="246531" y="563272"/>
                  <a:pt x="246291" y="561834"/>
                  <a:pt x="246132" y="560556"/>
                </a:cubicBezTo>
                <a:cubicBezTo>
                  <a:pt x="245972" y="559278"/>
                  <a:pt x="245573" y="558479"/>
                  <a:pt x="244933" y="558160"/>
                </a:cubicBezTo>
                <a:cubicBezTo>
                  <a:pt x="245253" y="559438"/>
                  <a:pt x="245412" y="560796"/>
                  <a:pt x="245412" y="562234"/>
                </a:cubicBezTo>
                <a:cubicBezTo>
                  <a:pt x="245412" y="563672"/>
                  <a:pt x="245412" y="565189"/>
                  <a:pt x="245412" y="566787"/>
                </a:cubicBezTo>
                <a:cubicBezTo>
                  <a:pt x="242856" y="570302"/>
                  <a:pt x="240300" y="574057"/>
                  <a:pt x="237743" y="578051"/>
                </a:cubicBezTo>
                <a:cubicBezTo>
                  <a:pt x="235187" y="582046"/>
                  <a:pt x="232631" y="585960"/>
                  <a:pt x="230074" y="589795"/>
                </a:cubicBezTo>
                <a:cubicBezTo>
                  <a:pt x="230074" y="589155"/>
                  <a:pt x="229994" y="588676"/>
                  <a:pt x="229835" y="588357"/>
                </a:cubicBezTo>
                <a:cubicBezTo>
                  <a:pt x="229675" y="588037"/>
                  <a:pt x="229754" y="587558"/>
                  <a:pt x="230074" y="586919"/>
                </a:cubicBezTo>
                <a:cubicBezTo>
                  <a:pt x="229116" y="586919"/>
                  <a:pt x="228636" y="587398"/>
                  <a:pt x="228636" y="588357"/>
                </a:cubicBezTo>
                <a:cubicBezTo>
                  <a:pt x="228636" y="589315"/>
                  <a:pt x="228636" y="590274"/>
                  <a:pt x="228636" y="591233"/>
                </a:cubicBezTo>
                <a:cubicBezTo>
                  <a:pt x="225122" y="596665"/>
                  <a:pt x="221606" y="602017"/>
                  <a:pt x="218091" y="607290"/>
                </a:cubicBezTo>
                <a:cubicBezTo>
                  <a:pt x="214576" y="612562"/>
                  <a:pt x="210901" y="617915"/>
                  <a:pt x="207067" y="623347"/>
                </a:cubicBezTo>
                <a:lnTo>
                  <a:pt x="298116" y="623347"/>
                </a:lnTo>
                <a:close/>
                <a:moveTo>
                  <a:pt x="218091" y="484343"/>
                </a:moveTo>
                <a:cubicBezTo>
                  <a:pt x="217452" y="487859"/>
                  <a:pt x="217292" y="491134"/>
                  <a:pt x="217612" y="494170"/>
                </a:cubicBezTo>
                <a:cubicBezTo>
                  <a:pt x="217931" y="497206"/>
                  <a:pt x="218251" y="500321"/>
                  <a:pt x="218571" y="503517"/>
                </a:cubicBezTo>
                <a:cubicBezTo>
                  <a:pt x="218890" y="507671"/>
                  <a:pt x="218571" y="511506"/>
                  <a:pt x="217612" y="515020"/>
                </a:cubicBezTo>
                <a:cubicBezTo>
                  <a:pt x="216653" y="518535"/>
                  <a:pt x="216973" y="521890"/>
                  <a:pt x="218571" y="525086"/>
                </a:cubicBezTo>
                <a:cubicBezTo>
                  <a:pt x="220169" y="525086"/>
                  <a:pt x="221047" y="523808"/>
                  <a:pt x="221207" y="521252"/>
                </a:cubicBezTo>
                <a:cubicBezTo>
                  <a:pt x="221367" y="518695"/>
                  <a:pt x="220967" y="516778"/>
                  <a:pt x="220008" y="515499"/>
                </a:cubicBezTo>
                <a:cubicBezTo>
                  <a:pt x="220008" y="512943"/>
                  <a:pt x="220088" y="510546"/>
                  <a:pt x="220248" y="508310"/>
                </a:cubicBezTo>
                <a:cubicBezTo>
                  <a:pt x="220408" y="506073"/>
                  <a:pt x="220328" y="503836"/>
                  <a:pt x="220008" y="501600"/>
                </a:cubicBezTo>
                <a:cubicBezTo>
                  <a:pt x="220008" y="498404"/>
                  <a:pt x="220088" y="495128"/>
                  <a:pt x="220248" y="491773"/>
                </a:cubicBezTo>
                <a:cubicBezTo>
                  <a:pt x="220408" y="488418"/>
                  <a:pt x="219689" y="485941"/>
                  <a:pt x="218091" y="484343"/>
                </a:cubicBezTo>
                <a:close/>
                <a:moveTo>
                  <a:pt x="237743" y="474757"/>
                </a:moveTo>
                <a:cubicBezTo>
                  <a:pt x="238063" y="477633"/>
                  <a:pt x="238143" y="480030"/>
                  <a:pt x="237983" y="481947"/>
                </a:cubicBezTo>
                <a:cubicBezTo>
                  <a:pt x="237824" y="483864"/>
                  <a:pt x="238063" y="486101"/>
                  <a:pt x="238702" y="488658"/>
                </a:cubicBezTo>
                <a:cubicBezTo>
                  <a:pt x="239022" y="488658"/>
                  <a:pt x="239261" y="487938"/>
                  <a:pt x="239421" y="486501"/>
                </a:cubicBezTo>
                <a:cubicBezTo>
                  <a:pt x="239581" y="485063"/>
                  <a:pt x="239660" y="483465"/>
                  <a:pt x="239660" y="481708"/>
                </a:cubicBezTo>
                <a:cubicBezTo>
                  <a:pt x="239660" y="479950"/>
                  <a:pt x="239501" y="478352"/>
                  <a:pt x="239182" y="476914"/>
                </a:cubicBezTo>
                <a:cubicBezTo>
                  <a:pt x="238862" y="475476"/>
                  <a:pt x="238383" y="474757"/>
                  <a:pt x="237743" y="474757"/>
                </a:cubicBezTo>
                <a:close/>
                <a:moveTo>
                  <a:pt x="155300" y="473799"/>
                </a:moveTo>
                <a:cubicBezTo>
                  <a:pt x="155939" y="476674"/>
                  <a:pt x="156019" y="478592"/>
                  <a:pt x="155539" y="479551"/>
                </a:cubicBezTo>
                <a:cubicBezTo>
                  <a:pt x="155061" y="480509"/>
                  <a:pt x="154980" y="482586"/>
                  <a:pt x="155300" y="485782"/>
                </a:cubicBezTo>
                <a:cubicBezTo>
                  <a:pt x="155939" y="484504"/>
                  <a:pt x="156499" y="482347"/>
                  <a:pt x="156978" y="479311"/>
                </a:cubicBezTo>
                <a:cubicBezTo>
                  <a:pt x="157457" y="476275"/>
                  <a:pt x="156898" y="474437"/>
                  <a:pt x="155300" y="473799"/>
                </a:cubicBezTo>
                <a:close/>
                <a:moveTo>
                  <a:pt x="133730" y="468047"/>
                </a:moveTo>
                <a:cubicBezTo>
                  <a:pt x="133091" y="468366"/>
                  <a:pt x="132612" y="469484"/>
                  <a:pt x="132293" y="471402"/>
                </a:cubicBezTo>
                <a:cubicBezTo>
                  <a:pt x="131973" y="473319"/>
                  <a:pt x="132452" y="474118"/>
                  <a:pt x="133730" y="473799"/>
                </a:cubicBezTo>
                <a:cubicBezTo>
                  <a:pt x="134370" y="473160"/>
                  <a:pt x="134529" y="472281"/>
                  <a:pt x="134210" y="471162"/>
                </a:cubicBezTo>
                <a:cubicBezTo>
                  <a:pt x="133890" y="470044"/>
                  <a:pt x="133730" y="469006"/>
                  <a:pt x="133730" y="468047"/>
                </a:cubicBezTo>
                <a:close/>
                <a:moveTo>
                  <a:pt x="115516" y="466609"/>
                </a:moveTo>
                <a:lnTo>
                  <a:pt x="115516" y="469006"/>
                </a:lnTo>
                <a:cubicBezTo>
                  <a:pt x="116155" y="469325"/>
                  <a:pt x="117114" y="468846"/>
                  <a:pt x="118392" y="467567"/>
                </a:cubicBezTo>
                <a:cubicBezTo>
                  <a:pt x="116795" y="465970"/>
                  <a:pt x="115835" y="465650"/>
                  <a:pt x="115516" y="466609"/>
                </a:cubicBezTo>
                <a:close/>
                <a:moveTo>
                  <a:pt x="228157" y="460857"/>
                </a:moveTo>
                <a:cubicBezTo>
                  <a:pt x="227518" y="461496"/>
                  <a:pt x="227278" y="462534"/>
                  <a:pt x="227438" y="463972"/>
                </a:cubicBezTo>
                <a:cubicBezTo>
                  <a:pt x="227598" y="465411"/>
                  <a:pt x="227837" y="466769"/>
                  <a:pt x="228157" y="468047"/>
                </a:cubicBezTo>
                <a:cubicBezTo>
                  <a:pt x="228796" y="467408"/>
                  <a:pt x="229036" y="466209"/>
                  <a:pt x="228876" y="464452"/>
                </a:cubicBezTo>
                <a:cubicBezTo>
                  <a:pt x="228717" y="462695"/>
                  <a:pt x="228477" y="461496"/>
                  <a:pt x="228157" y="460857"/>
                </a:cubicBezTo>
                <a:close/>
                <a:moveTo>
                  <a:pt x="177349" y="460857"/>
                </a:moveTo>
                <a:cubicBezTo>
                  <a:pt x="176071" y="460537"/>
                  <a:pt x="175512" y="461097"/>
                  <a:pt x="175671" y="462534"/>
                </a:cubicBezTo>
                <a:cubicBezTo>
                  <a:pt x="175831" y="463972"/>
                  <a:pt x="176071" y="465171"/>
                  <a:pt x="176390" y="466129"/>
                </a:cubicBezTo>
                <a:cubicBezTo>
                  <a:pt x="177029" y="465171"/>
                  <a:pt x="177349" y="463413"/>
                  <a:pt x="177349" y="460857"/>
                </a:cubicBezTo>
                <a:close/>
                <a:moveTo>
                  <a:pt x="209464" y="458221"/>
                </a:moveTo>
                <a:cubicBezTo>
                  <a:pt x="208185" y="459019"/>
                  <a:pt x="207546" y="460058"/>
                  <a:pt x="207546" y="461336"/>
                </a:cubicBezTo>
                <a:cubicBezTo>
                  <a:pt x="209144" y="461656"/>
                  <a:pt x="210582" y="461017"/>
                  <a:pt x="211860" y="459419"/>
                </a:cubicBezTo>
                <a:cubicBezTo>
                  <a:pt x="211541" y="457821"/>
                  <a:pt x="210742" y="457422"/>
                  <a:pt x="209464" y="458221"/>
                </a:cubicBezTo>
                <a:close/>
                <a:moveTo>
                  <a:pt x="258834" y="454147"/>
                </a:moveTo>
                <a:cubicBezTo>
                  <a:pt x="257555" y="454785"/>
                  <a:pt x="257076" y="455664"/>
                  <a:pt x="257396" y="456782"/>
                </a:cubicBezTo>
                <a:cubicBezTo>
                  <a:pt x="257715" y="457901"/>
                  <a:pt x="257875" y="459259"/>
                  <a:pt x="257875" y="460857"/>
                </a:cubicBezTo>
                <a:cubicBezTo>
                  <a:pt x="258834" y="459898"/>
                  <a:pt x="259233" y="458860"/>
                  <a:pt x="259074" y="457742"/>
                </a:cubicBezTo>
                <a:cubicBezTo>
                  <a:pt x="258913" y="456623"/>
                  <a:pt x="258834" y="455424"/>
                  <a:pt x="258834" y="454147"/>
                </a:cubicBezTo>
                <a:close/>
                <a:moveTo>
                  <a:pt x="134689" y="454147"/>
                </a:moveTo>
                <a:cubicBezTo>
                  <a:pt x="133091" y="454466"/>
                  <a:pt x="132532" y="456223"/>
                  <a:pt x="133012" y="459419"/>
                </a:cubicBezTo>
                <a:cubicBezTo>
                  <a:pt x="133491" y="462614"/>
                  <a:pt x="133411" y="465330"/>
                  <a:pt x="132772" y="467567"/>
                </a:cubicBezTo>
                <a:cubicBezTo>
                  <a:pt x="133730" y="466289"/>
                  <a:pt x="134450" y="464292"/>
                  <a:pt x="134929" y="461576"/>
                </a:cubicBezTo>
                <a:cubicBezTo>
                  <a:pt x="135408" y="458860"/>
                  <a:pt x="135328" y="456383"/>
                  <a:pt x="134689" y="454147"/>
                </a:cubicBezTo>
                <a:close/>
                <a:moveTo>
                  <a:pt x="160573" y="453188"/>
                </a:moveTo>
                <a:cubicBezTo>
                  <a:pt x="159933" y="453507"/>
                  <a:pt x="159454" y="454386"/>
                  <a:pt x="159134" y="455824"/>
                </a:cubicBezTo>
                <a:cubicBezTo>
                  <a:pt x="158815" y="457262"/>
                  <a:pt x="158495" y="457502"/>
                  <a:pt x="158176" y="456543"/>
                </a:cubicBezTo>
                <a:cubicBezTo>
                  <a:pt x="157537" y="456543"/>
                  <a:pt x="157537" y="457022"/>
                  <a:pt x="158176" y="457981"/>
                </a:cubicBezTo>
                <a:cubicBezTo>
                  <a:pt x="158815" y="458940"/>
                  <a:pt x="159454" y="459259"/>
                  <a:pt x="160093" y="458940"/>
                </a:cubicBezTo>
                <a:cubicBezTo>
                  <a:pt x="159774" y="457342"/>
                  <a:pt x="160093" y="456543"/>
                  <a:pt x="161052" y="456543"/>
                </a:cubicBezTo>
                <a:cubicBezTo>
                  <a:pt x="162011" y="456543"/>
                  <a:pt x="162330" y="455744"/>
                  <a:pt x="162011" y="454147"/>
                </a:cubicBezTo>
                <a:cubicBezTo>
                  <a:pt x="161052" y="454147"/>
                  <a:pt x="160573" y="453827"/>
                  <a:pt x="160573" y="453188"/>
                </a:cubicBezTo>
                <a:close/>
                <a:moveTo>
                  <a:pt x="118392" y="452708"/>
                </a:moveTo>
                <a:cubicBezTo>
                  <a:pt x="117433" y="452708"/>
                  <a:pt x="117034" y="453507"/>
                  <a:pt x="117194" y="455105"/>
                </a:cubicBezTo>
                <a:cubicBezTo>
                  <a:pt x="117354" y="456703"/>
                  <a:pt x="117274" y="458141"/>
                  <a:pt x="116954" y="459419"/>
                </a:cubicBezTo>
                <a:cubicBezTo>
                  <a:pt x="117913" y="459419"/>
                  <a:pt x="118552" y="458460"/>
                  <a:pt x="118871" y="456543"/>
                </a:cubicBezTo>
                <a:cubicBezTo>
                  <a:pt x="119191" y="454626"/>
                  <a:pt x="119031" y="453348"/>
                  <a:pt x="118392" y="452708"/>
                </a:cubicBezTo>
                <a:close/>
                <a:moveTo>
                  <a:pt x="149548" y="445518"/>
                </a:moveTo>
                <a:cubicBezTo>
                  <a:pt x="148909" y="446477"/>
                  <a:pt x="148350" y="447356"/>
                  <a:pt x="147871" y="448155"/>
                </a:cubicBezTo>
                <a:cubicBezTo>
                  <a:pt x="147391" y="448954"/>
                  <a:pt x="147152" y="450152"/>
                  <a:pt x="147152" y="451750"/>
                </a:cubicBezTo>
                <a:cubicBezTo>
                  <a:pt x="147790" y="452708"/>
                  <a:pt x="148589" y="452708"/>
                  <a:pt x="149548" y="451750"/>
                </a:cubicBezTo>
                <a:cubicBezTo>
                  <a:pt x="149229" y="454946"/>
                  <a:pt x="148909" y="459179"/>
                  <a:pt x="148589" y="464452"/>
                </a:cubicBezTo>
                <a:cubicBezTo>
                  <a:pt x="148270" y="469724"/>
                  <a:pt x="148430" y="473639"/>
                  <a:pt x="149069" y="476196"/>
                </a:cubicBezTo>
                <a:cubicBezTo>
                  <a:pt x="150347" y="472041"/>
                  <a:pt x="150906" y="467088"/>
                  <a:pt x="150747" y="461336"/>
                </a:cubicBezTo>
                <a:cubicBezTo>
                  <a:pt x="150587" y="455584"/>
                  <a:pt x="150187" y="450312"/>
                  <a:pt x="149548" y="445518"/>
                </a:cubicBezTo>
                <a:close/>
                <a:moveTo>
                  <a:pt x="128218" y="443122"/>
                </a:moveTo>
                <a:cubicBezTo>
                  <a:pt x="126780" y="443122"/>
                  <a:pt x="126221" y="443921"/>
                  <a:pt x="126541" y="445518"/>
                </a:cubicBezTo>
                <a:cubicBezTo>
                  <a:pt x="127180" y="445518"/>
                  <a:pt x="127739" y="445678"/>
                  <a:pt x="128218" y="445998"/>
                </a:cubicBezTo>
                <a:cubicBezTo>
                  <a:pt x="128698" y="446317"/>
                  <a:pt x="129257" y="446158"/>
                  <a:pt x="129896" y="445518"/>
                </a:cubicBezTo>
                <a:cubicBezTo>
                  <a:pt x="130215" y="443921"/>
                  <a:pt x="129656" y="443122"/>
                  <a:pt x="128218" y="443122"/>
                </a:cubicBezTo>
                <a:close/>
                <a:moveTo>
                  <a:pt x="256916" y="440725"/>
                </a:moveTo>
                <a:cubicBezTo>
                  <a:pt x="256278" y="441364"/>
                  <a:pt x="256197" y="442323"/>
                  <a:pt x="256677" y="443601"/>
                </a:cubicBezTo>
                <a:cubicBezTo>
                  <a:pt x="257156" y="444879"/>
                  <a:pt x="257236" y="445998"/>
                  <a:pt x="256916" y="446957"/>
                </a:cubicBezTo>
                <a:cubicBezTo>
                  <a:pt x="257875" y="446957"/>
                  <a:pt x="258194" y="446158"/>
                  <a:pt x="257875" y="444560"/>
                </a:cubicBezTo>
                <a:cubicBezTo>
                  <a:pt x="257555" y="442962"/>
                  <a:pt x="257236" y="441684"/>
                  <a:pt x="256916" y="440725"/>
                </a:cubicBezTo>
                <a:close/>
                <a:moveTo>
                  <a:pt x="147631" y="434494"/>
                </a:moveTo>
                <a:cubicBezTo>
                  <a:pt x="147951" y="437051"/>
                  <a:pt x="147790" y="438968"/>
                  <a:pt x="147152" y="440246"/>
                </a:cubicBezTo>
                <a:cubicBezTo>
                  <a:pt x="146513" y="441524"/>
                  <a:pt x="146193" y="443281"/>
                  <a:pt x="146193" y="445518"/>
                </a:cubicBezTo>
                <a:cubicBezTo>
                  <a:pt x="147790" y="445199"/>
                  <a:pt x="148750" y="443442"/>
                  <a:pt x="149069" y="440246"/>
                </a:cubicBezTo>
                <a:cubicBezTo>
                  <a:pt x="149388" y="437051"/>
                  <a:pt x="148909" y="435133"/>
                  <a:pt x="147631" y="434494"/>
                </a:cubicBezTo>
                <a:close/>
                <a:moveTo>
                  <a:pt x="246371" y="423470"/>
                </a:moveTo>
                <a:cubicBezTo>
                  <a:pt x="245093" y="424109"/>
                  <a:pt x="244774" y="424828"/>
                  <a:pt x="245412" y="425626"/>
                </a:cubicBezTo>
                <a:cubicBezTo>
                  <a:pt x="246052" y="426425"/>
                  <a:pt x="246211" y="427464"/>
                  <a:pt x="245892" y="428743"/>
                </a:cubicBezTo>
                <a:cubicBezTo>
                  <a:pt x="246850" y="428423"/>
                  <a:pt x="247090" y="427863"/>
                  <a:pt x="246611" y="427065"/>
                </a:cubicBezTo>
                <a:cubicBezTo>
                  <a:pt x="246132" y="426266"/>
                  <a:pt x="246052" y="425067"/>
                  <a:pt x="246371" y="423470"/>
                </a:cubicBezTo>
                <a:close/>
                <a:moveTo>
                  <a:pt x="233430" y="422991"/>
                </a:moveTo>
                <a:cubicBezTo>
                  <a:pt x="232790" y="426505"/>
                  <a:pt x="232471" y="430819"/>
                  <a:pt x="232471" y="435932"/>
                </a:cubicBezTo>
                <a:cubicBezTo>
                  <a:pt x="232471" y="441045"/>
                  <a:pt x="232151" y="445359"/>
                  <a:pt x="231512" y="448874"/>
                </a:cubicBezTo>
                <a:cubicBezTo>
                  <a:pt x="232471" y="445040"/>
                  <a:pt x="233270" y="440485"/>
                  <a:pt x="233909" y="435213"/>
                </a:cubicBezTo>
                <a:cubicBezTo>
                  <a:pt x="234548" y="429941"/>
                  <a:pt x="234388" y="425866"/>
                  <a:pt x="233430" y="422991"/>
                </a:cubicBezTo>
                <a:close/>
                <a:moveTo>
                  <a:pt x="240620" y="422031"/>
                </a:moveTo>
                <a:cubicBezTo>
                  <a:pt x="239022" y="423629"/>
                  <a:pt x="238702" y="425787"/>
                  <a:pt x="239660" y="428503"/>
                </a:cubicBezTo>
                <a:cubicBezTo>
                  <a:pt x="240620" y="431219"/>
                  <a:pt x="240939" y="433695"/>
                  <a:pt x="240620" y="435932"/>
                </a:cubicBezTo>
                <a:cubicBezTo>
                  <a:pt x="239022" y="436571"/>
                  <a:pt x="238223" y="435932"/>
                  <a:pt x="238223" y="434015"/>
                </a:cubicBezTo>
                <a:cubicBezTo>
                  <a:pt x="238223" y="432098"/>
                  <a:pt x="237903" y="430660"/>
                  <a:pt x="237264" y="429701"/>
                </a:cubicBezTo>
                <a:cubicBezTo>
                  <a:pt x="236625" y="432897"/>
                  <a:pt x="236466" y="436651"/>
                  <a:pt x="236785" y="440965"/>
                </a:cubicBezTo>
                <a:cubicBezTo>
                  <a:pt x="237104" y="445279"/>
                  <a:pt x="237743" y="448075"/>
                  <a:pt x="238702" y="449353"/>
                </a:cubicBezTo>
                <a:cubicBezTo>
                  <a:pt x="238702" y="448395"/>
                  <a:pt x="238782" y="447436"/>
                  <a:pt x="238942" y="446477"/>
                </a:cubicBezTo>
                <a:cubicBezTo>
                  <a:pt x="239101" y="445518"/>
                  <a:pt x="238862" y="444720"/>
                  <a:pt x="238223" y="444080"/>
                </a:cubicBezTo>
                <a:cubicBezTo>
                  <a:pt x="238542" y="443442"/>
                  <a:pt x="238862" y="443042"/>
                  <a:pt x="239182" y="442882"/>
                </a:cubicBezTo>
                <a:cubicBezTo>
                  <a:pt x="239501" y="442722"/>
                  <a:pt x="239660" y="442323"/>
                  <a:pt x="239660" y="441684"/>
                </a:cubicBezTo>
                <a:cubicBezTo>
                  <a:pt x="241258" y="442643"/>
                  <a:pt x="241578" y="442643"/>
                  <a:pt x="240620" y="441684"/>
                </a:cubicBezTo>
                <a:cubicBezTo>
                  <a:pt x="239660" y="440725"/>
                  <a:pt x="239341" y="439288"/>
                  <a:pt x="239660" y="437370"/>
                </a:cubicBezTo>
                <a:cubicBezTo>
                  <a:pt x="239981" y="436731"/>
                  <a:pt x="240300" y="436571"/>
                  <a:pt x="240620" y="436891"/>
                </a:cubicBezTo>
                <a:cubicBezTo>
                  <a:pt x="240939" y="437210"/>
                  <a:pt x="241099" y="437690"/>
                  <a:pt x="241099" y="438329"/>
                </a:cubicBezTo>
                <a:cubicBezTo>
                  <a:pt x="240779" y="435133"/>
                  <a:pt x="240859" y="432018"/>
                  <a:pt x="241338" y="428982"/>
                </a:cubicBezTo>
                <a:cubicBezTo>
                  <a:pt x="241818" y="425946"/>
                  <a:pt x="241578" y="423629"/>
                  <a:pt x="240620" y="422031"/>
                </a:cubicBezTo>
                <a:close/>
                <a:moveTo>
                  <a:pt x="217612" y="417718"/>
                </a:moveTo>
                <a:cubicBezTo>
                  <a:pt x="216973" y="420274"/>
                  <a:pt x="217133" y="422031"/>
                  <a:pt x="218091" y="422991"/>
                </a:cubicBezTo>
                <a:cubicBezTo>
                  <a:pt x="218730" y="422991"/>
                  <a:pt x="218970" y="421952"/>
                  <a:pt x="218810" y="419875"/>
                </a:cubicBezTo>
                <a:cubicBezTo>
                  <a:pt x="218650" y="417798"/>
                  <a:pt x="218251" y="417078"/>
                  <a:pt x="217612" y="417718"/>
                </a:cubicBezTo>
                <a:close/>
                <a:moveTo>
                  <a:pt x="221926" y="417239"/>
                </a:moveTo>
                <a:cubicBezTo>
                  <a:pt x="220967" y="417877"/>
                  <a:pt x="220728" y="419396"/>
                  <a:pt x="221207" y="421792"/>
                </a:cubicBezTo>
                <a:cubicBezTo>
                  <a:pt x="221686" y="424189"/>
                  <a:pt x="221926" y="426026"/>
                  <a:pt x="221926" y="427304"/>
                </a:cubicBezTo>
                <a:cubicBezTo>
                  <a:pt x="222565" y="426346"/>
                  <a:pt x="222645" y="424908"/>
                  <a:pt x="222166" y="422991"/>
                </a:cubicBezTo>
                <a:cubicBezTo>
                  <a:pt x="221686" y="421073"/>
                  <a:pt x="221606" y="419156"/>
                  <a:pt x="221926" y="417239"/>
                </a:cubicBezTo>
                <a:close/>
                <a:moveTo>
                  <a:pt x="297180" y="415801"/>
                </a:moveTo>
                <a:cubicBezTo>
                  <a:pt x="296541" y="416440"/>
                  <a:pt x="296221" y="417877"/>
                  <a:pt x="296221" y="420114"/>
                </a:cubicBezTo>
                <a:lnTo>
                  <a:pt x="298116" y="422957"/>
                </a:lnTo>
                <a:lnTo>
                  <a:pt x="298116" y="422879"/>
                </a:lnTo>
                <a:lnTo>
                  <a:pt x="297419" y="419396"/>
                </a:lnTo>
                <a:cubicBezTo>
                  <a:pt x="296940" y="418597"/>
                  <a:pt x="296860" y="417398"/>
                  <a:pt x="297180" y="415801"/>
                </a:cubicBezTo>
                <a:close/>
                <a:moveTo>
                  <a:pt x="245892" y="414842"/>
                </a:moveTo>
                <a:cubicBezTo>
                  <a:pt x="244613" y="415481"/>
                  <a:pt x="244214" y="416440"/>
                  <a:pt x="244694" y="417718"/>
                </a:cubicBezTo>
                <a:cubicBezTo>
                  <a:pt x="245173" y="418996"/>
                  <a:pt x="245253" y="420434"/>
                  <a:pt x="244933" y="422031"/>
                </a:cubicBezTo>
                <a:cubicBezTo>
                  <a:pt x="246211" y="421393"/>
                  <a:pt x="246531" y="420434"/>
                  <a:pt x="245892" y="419156"/>
                </a:cubicBezTo>
                <a:cubicBezTo>
                  <a:pt x="245253" y="417877"/>
                  <a:pt x="245253" y="416440"/>
                  <a:pt x="245892" y="414842"/>
                </a:cubicBezTo>
                <a:close/>
                <a:moveTo>
                  <a:pt x="156738" y="414363"/>
                </a:moveTo>
                <a:cubicBezTo>
                  <a:pt x="156099" y="414682"/>
                  <a:pt x="155700" y="415801"/>
                  <a:pt x="155539" y="417718"/>
                </a:cubicBezTo>
                <a:cubicBezTo>
                  <a:pt x="155380" y="419635"/>
                  <a:pt x="155939" y="420594"/>
                  <a:pt x="157217" y="420594"/>
                </a:cubicBezTo>
                <a:cubicBezTo>
                  <a:pt x="157217" y="418996"/>
                  <a:pt x="157058" y="417877"/>
                  <a:pt x="156738" y="417239"/>
                </a:cubicBezTo>
                <a:cubicBezTo>
                  <a:pt x="156418" y="416600"/>
                  <a:pt x="156418" y="415641"/>
                  <a:pt x="156738" y="414363"/>
                </a:cubicBezTo>
                <a:close/>
                <a:moveTo>
                  <a:pt x="213777" y="413404"/>
                </a:moveTo>
                <a:cubicBezTo>
                  <a:pt x="212499" y="413723"/>
                  <a:pt x="212099" y="415242"/>
                  <a:pt x="212579" y="417958"/>
                </a:cubicBezTo>
                <a:cubicBezTo>
                  <a:pt x="213058" y="420673"/>
                  <a:pt x="212979" y="422830"/>
                  <a:pt x="212339" y="424428"/>
                </a:cubicBezTo>
                <a:cubicBezTo>
                  <a:pt x="213618" y="423790"/>
                  <a:pt x="214017" y="422192"/>
                  <a:pt x="213538" y="419635"/>
                </a:cubicBezTo>
                <a:cubicBezTo>
                  <a:pt x="213058" y="417078"/>
                  <a:pt x="213138" y="415002"/>
                  <a:pt x="213777" y="413404"/>
                </a:cubicBezTo>
                <a:close/>
                <a:moveTo>
                  <a:pt x="241338" y="412685"/>
                </a:moveTo>
                <a:cubicBezTo>
                  <a:pt x="239900" y="412845"/>
                  <a:pt x="239341" y="413884"/>
                  <a:pt x="239660" y="415801"/>
                </a:cubicBezTo>
                <a:cubicBezTo>
                  <a:pt x="241258" y="415801"/>
                  <a:pt x="242377" y="415481"/>
                  <a:pt x="243016" y="414842"/>
                </a:cubicBezTo>
                <a:cubicBezTo>
                  <a:pt x="243336" y="413244"/>
                  <a:pt x="242777" y="412525"/>
                  <a:pt x="241338" y="412685"/>
                </a:cubicBezTo>
                <a:close/>
                <a:moveTo>
                  <a:pt x="234388" y="412445"/>
                </a:moveTo>
                <a:cubicBezTo>
                  <a:pt x="233749" y="412765"/>
                  <a:pt x="233350" y="414043"/>
                  <a:pt x="233190" y="416280"/>
                </a:cubicBezTo>
                <a:cubicBezTo>
                  <a:pt x="233030" y="418517"/>
                  <a:pt x="233589" y="419315"/>
                  <a:pt x="234868" y="418676"/>
                </a:cubicBezTo>
                <a:cubicBezTo>
                  <a:pt x="235187" y="417078"/>
                  <a:pt x="235107" y="416040"/>
                  <a:pt x="234628" y="415561"/>
                </a:cubicBezTo>
                <a:cubicBezTo>
                  <a:pt x="234148" y="415082"/>
                  <a:pt x="234069" y="414043"/>
                  <a:pt x="234388" y="412445"/>
                </a:cubicBezTo>
                <a:close/>
                <a:moveTo>
                  <a:pt x="162011" y="408611"/>
                </a:moveTo>
                <a:cubicBezTo>
                  <a:pt x="160732" y="407971"/>
                  <a:pt x="160093" y="408531"/>
                  <a:pt x="160093" y="410289"/>
                </a:cubicBezTo>
                <a:cubicBezTo>
                  <a:pt x="160093" y="412046"/>
                  <a:pt x="160732" y="412765"/>
                  <a:pt x="162011" y="412445"/>
                </a:cubicBezTo>
                <a:close/>
                <a:moveTo>
                  <a:pt x="221446" y="406214"/>
                </a:moveTo>
                <a:cubicBezTo>
                  <a:pt x="220807" y="406534"/>
                  <a:pt x="220648" y="407412"/>
                  <a:pt x="220967" y="408850"/>
                </a:cubicBezTo>
                <a:cubicBezTo>
                  <a:pt x="221287" y="410289"/>
                  <a:pt x="221287" y="411487"/>
                  <a:pt x="220967" y="412445"/>
                </a:cubicBezTo>
                <a:cubicBezTo>
                  <a:pt x="221606" y="411806"/>
                  <a:pt x="221846" y="410848"/>
                  <a:pt x="221686" y="409569"/>
                </a:cubicBezTo>
                <a:cubicBezTo>
                  <a:pt x="221527" y="408291"/>
                  <a:pt x="221446" y="407173"/>
                  <a:pt x="221446" y="406214"/>
                </a:cubicBezTo>
                <a:close/>
                <a:moveTo>
                  <a:pt x="223843" y="405255"/>
                </a:moveTo>
                <a:cubicBezTo>
                  <a:pt x="223204" y="405895"/>
                  <a:pt x="222885" y="407333"/>
                  <a:pt x="222885" y="409569"/>
                </a:cubicBezTo>
                <a:cubicBezTo>
                  <a:pt x="222885" y="411806"/>
                  <a:pt x="223364" y="412765"/>
                  <a:pt x="224323" y="412445"/>
                </a:cubicBezTo>
                <a:cubicBezTo>
                  <a:pt x="224003" y="410528"/>
                  <a:pt x="223923" y="409250"/>
                  <a:pt x="224083" y="408611"/>
                </a:cubicBezTo>
                <a:cubicBezTo>
                  <a:pt x="224243" y="407971"/>
                  <a:pt x="224163" y="406853"/>
                  <a:pt x="223843" y="405255"/>
                </a:cubicBezTo>
                <a:close/>
                <a:moveTo>
                  <a:pt x="257875" y="400942"/>
                </a:moveTo>
                <a:cubicBezTo>
                  <a:pt x="257236" y="402540"/>
                  <a:pt x="257236" y="404457"/>
                  <a:pt x="257875" y="406694"/>
                </a:cubicBezTo>
                <a:cubicBezTo>
                  <a:pt x="258514" y="408931"/>
                  <a:pt x="258514" y="411327"/>
                  <a:pt x="257875" y="413884"/>
                </a:cubicBezTo>
                <a:cubicBezTo>
                  <a:pt x="258834" y="412286"/>
                  <a:pt x="259074" y="410368"/>
                  <a:pt x="258594" y="408132"/>
                </a:cubicBezTo>
                <a:cubicBezTo>
                  <a:pt x="258114" y="405895"/>
                  <a:pt x="257875" y="403498"/>
                  <a:pt x="257875" y="400942"/>
                </a:cubicBezTo>
                <a:close/>
                <a:moveTo>
                  <a:pt x="191249" y="398065"/>
                </a:moveTo>
                <a:cubicBezTo>
                  <a:pt x="190610" y="399663"/>
                  <a:pt x="190290" y="401501"/>
                  <a:pt x="190290" y="403578"/>
                </a:cubicBezTo>
                <a:cubicBezTo>
                  <a:pt x="190290" y="405655"/>
                  <a:pt x="190290" y="407732"/>
                  <a:pt x="190290" y="409809"/>
                </a:cubicBezTo>
                <a:cubicBezTo>
                  <a:pt x="190290" y="411886"/>
                  <a:pt x="190290" y="413803"/>
                  <a:pt x="190290" y="415561"/>
                </a:cubicBezTo>
                <a:cubicBezTo>
                  <a:pt x="190290" y="417318"/>
                  <a:pt x="189811" y="418676"/>
                  <a:pt x="188852" y="419635"/>
                </a:cubicBezTo>
                <a:cubicBezTo>
                  <a:pt x="188533" y="421233"/>
                  <a:pt x="188693" y="421712"/>
                  <a:pt x="189332" y="421073"/>
                </a:cubicBezTo>
                <a:cubicBezTo>
                  <a:pt x="189971" y="420434"/>
                  <a:pt x="190610" y="420274"/>
                  <a:pt x="191249" y="420594"/>
                </a:cubicBezTo>
                <a:cubicBezTo>
                  <a:pt x="190930" y="422511"/>
                  <a:pt x="191010" y="424189"/>
                  <a:pt x="191489" y="425626"/>
                </a:cubicBezTo>
                <a:cubicBezTo>
                  <a:pt x="191968" y="427065"/>
                  <a:pt x="192048" y="429062"/>
                  <a:pt x="191729" y="431618"/>
                </a:cubicBezTo>
                <a:cubicBezTo>
                  <a:pt x="189811" y="431938"/>
                  <a:pt x="188852" y="430979"/>
                  <a:pt x="188852" y="428743"/>
                </a:cubicBezTo>
                <a:cubicBezTo>
                  <a:pt x="188852" y="426505"/>
                  <a:pt x="188533" y="424588"/>
                  <a:pt x="187894" y="422991"/>
                </a:cubicBezTo>
                <a:cubicBezTo>
                  <a:pt x="187255" y="424588"/>
                  <a:pt x="186616" y="425307"/>
                  <a:pt x="185977" y="425148"/>
                </a:cubicBezTo>
                <a:cubicBezTo>
                  <a:pt x="185337" y="424988"/>
                  <a:pt x="184379" y="425227"/>
                  <a:pt x="183100" y="425866"/>
                </a:cubicBezTo>
                <a:cubicBezTo>
                  <a:pt x="184698" y="430660"/>
                  <a:pt x="185418" y="436651"/>
                  <a:pt x="185258" y="443841"/>
                </a:cubicBezTo>
                <a:cubicBezTo>
                  <a:pt x="185098" y="451031"/>
                  <a:pt x="185337" y="457182"/>
                  <a:pt x="185977" y="462295"/>
                </a:cubicBezTo>
                <a:cubicBezTo>
                  <a:pt x="185977" y="462934"/>
                  <a:pt x="185577" y="463174"/>
                  <a:pt x="184778" y="463014"/>
                </a:cubicBezTo>
                <a:cubicBezTo>
                  <a:pt x="183979" y="462854"/>
                  <a:pt x="183420" y="463094"/>
                  <a:pt x="183100" y="463733"/>
                </a:cubicBezTo>
                <a:cubicBezTo>
                  <a:pt x="183100" y="465650"/>
                  <a:pt x="183740" y="466849"/>
                  <a:pt x="185018" y="467328"/>
                </a:cubicBezTo>
                <a:cubicBezTo>
                  <a:pt x="186296" y="467807"/>
                  <a:pt x="186616" y="469484"/>
                  <a:pt x="185977" y="472361"/>
                </a:cubicBezTo>
                <a:cubicBezTo>
                  <a:pt x="187255" y="467567"/>
                  <a:pt x="187814" y="461416"/>
                  <a:pt x="187655" y="453907"/>
                </a:cubicBezTo>
                <a:cubicBezTo>
                  <a:pt x="187494" y="446398"/>
                  <a:pt x="187894" y="439447"/>
                  <a:pt x="188852" y="433056"/>
                </a:cubicBezTo>
                <a:cubicBezTo>
                  <a:pt x="190131" y="433695"/>
                  <a:pt x="191249" y="434494"/>
                  <a:pt x="192208" y="435453"/>
                </a:cubicBezTo>
                <a:cubicBezTo>
                  <a:pt x="192847" y="438648"/>
                  <a:pt x="193167" y="442243"/>
                  <a:pt x="193167" y="446237"/>
                </a:cubicBezTo>
                <a:cubicBezTo>
                  <a:pt x="193167" y="450232"/>
                  <a:pt x="193167" y="454226"/>
                  <a:pt x="193167" y="458221"/>
                </a:cubicBezTo>
                <a:cubicBezTo>
                  <a:pt x="193167" y="462215"/>
                  <a:pt x="193326" y="466129"/>
                  <a:pt x="193646" y="469964"/>
                </a:cubicBezTo>
                <a:cubicBezTo>
                  <a:pt x="193966" y="473799"/>
                  <a:pt x="194604" y="477154"/>
                  <a:pt x="195563" y="480030"/>
                </a:cubicBezTo>
                <a:cubicBezTo>
                  <a:pt x="196522" y="479071"/>
                  <a:pt x="197161" y="477074"/>
                  <a:pt x="197480" y="474038"/>
                </a:cubicBezTo>
                <a:cubicBezTo>
                  <a:pt x="197800" y="471003"/>
                  <a:pt x="197960" y="467648"/>
                  <a:pt x="197960" y="463972"/>
                </a:cubicBezTo>
                <a:cubicBezTo>
                  <a:pt x="197960" y="460298"/>
                  <a:pt x="197720" y="456623"/>
                  <a:pt x="197241" y="452948"/>
                </a:cubicBezTo>
                <a:cubicBezTo>
                  <a:pt x="196762" y="449273"/>
                  <a:pt x="196362" y="446317"/>
                  <a:pt x="196042" y="444080"/>
                </a:cubicBezTo>
                <a:cubicBezTo>
                  <a:pt x="196042" y="436411"/>
                  <a:pt x="195963" y="429701"/>
                  <a:pt x="195802" y="423949"/>
                </a:cubicBezTo>
                <a:cubicBezTo>
                  <a:pt x="195643" y="418197"/>
                  <a:pt x="194285" y="413564"/>
                  <a:pt x="191729" y="410049"/>
                </a:cubicBezTo>
                <a:cubicBezTo>
                  <a:pt x="191729" y="407812"/>
                  <a:pt x="191648" y="405735"/>
                  <a:pt x="191489" y="403817"/>
                </a:cubicBezTo>
                <a:cubicBezTo>
                  <a:pt x="191329" y="401900"/>
                  <a:pt x="191249" y="399983"/>
                  <a:pt x="191249" y="398065"/>
                </a:cubicBezTo>
                <a:close/>
                <a:moveTo>
                  <a:pt x="187415" y="397587"/>
                </a:moveTo>
                <a:cubicBezTo>
                  <a:pt x="186776" y="397267"/>
                  <a:pt x="186296" y="397587"/>
                  <a:pt x="185977" y="398545"/>
                </a:cubicBezTo>
                <a:cubicBezTo>
                  <a:pt x="185657" y="399504"/>
                  <a:pt x="185497" y="400542"/>
                  <a:pt x="185497" y="401660"/>
                </a:cubicBezTo>
                <a:cubicBezTo>
                  <a:pt x="185497" y="402779"/>
                  <a:pt x="185577" y="403817"/>
                  <a:pt x="185737" y="404776"/>
                </a:cubicBezTo>
                <a:cubicBezTo>
                  <a:pt x="185896" y="405735"/>
                  <a:pt x="186296" y="406214"/>
                  <a:pt x="186935" y="406214"/>
                </a:cubicBezTo>
                <a:cubicBezTo>
                  <a:pt x="187574" y="405255"/>
                  <a:pt x="187814" y="403977"/>
                  <a:pt x="187655" y="402380"/>
                </a:cubicBezTo>
                <a:cubicBezTo>
                  <a:pt x="187494" y="400782"/>
                  <a:pt x="187415" y="399184"/>
                  <a:pt x="187415" y="397587"/>
                </a:cubicBezTo>
                <a:close/>
                <a:moveTo>
                  <a:pt x="151466" y="396628"/>
                </a:moveTo>
                <a:cubicBezTo>
                  <a:pt x="151146" y="397267"/>
                  <a:pt x="150747" y="398705"/>
                  <a:pt x="150267" y="400942"/>
                </a:cubicBezTo>
                <a:cubicBezTo>
                  <a:pt x="149788" y="403178"/>
                  <a:pt x="150187" y="404457"/>
                  <a:pt x="151466" y="404776"/>
                </a:cubicBezTo>
                <a:cubicBezTo>
                  <a:pt x="152105" y="403498"/>
                  <a:pt x="152344" y="402220"/>
                  <a:pt x="152184" y="400942"/>
                </a:cubicBezTo>
                <a:cubicBezTo>
                  <a:pt x="152025" y="399663"/>
                  <a:pt x="151785" y="398225"/>
                  <a:pt x="151466" y="396628"/>
                </a:cubicBezTo>
                <a:close/>
                <a:moveTo>
                  <a:pt x="231992" y="395190"/>
                </a:moveTo>
                <a:cubicBezTo>
                  <a:pt x="231672" y="397426"/>
                  <a:pt x="231752" y="399903"/>
                  <a:pt x="232231" y="402619"/>
                </a:cubicBezTo>
                <a:cubicBezTo>
                  <a:pt x="232710" y="405336"/>
                  <a:pt x="233270" y="407812"/>
                  <a:pt x="233909" y="410049"/>
                </a:cubicBezTo>
                <a:cubicBezTo>
                  <a:pt x="234229" y="409410"/>
                  <a:pt x="234468" y="408211"/>
                  <a:pt x="234628" y="406454"/>
                </a:cubicBezTo>
                <a:cubicBezTo>
                  <a:pt x="234788" y="404696"/>
                  <a:pt x="234868" y="403018"/>
                  <a:pt x="234868" y="401421"/>
                </a:cubicBezTo>
                <a:cubicBezTo>
                  <a:pt x="234868" y="399823"/>
                  <a:pt x="234708" y="398385"/>
                  <a:pt x="234388" y="397107"/>
                </a:cubicBezTo>
                <a:cubicBezTo>
                  <a:pt x="234069" y="395829"/>
                  <a:pt x="233270" y="395190"/>
                  <a:pt x="231992" y="395190"/>
                </a:cubicBezTo>
                <a:close/>
                <a:moveTo>
                  <a:pt x="286155" y="394231"/>
                </a:moveTo>
                <a:cubicBezTo>
                  <a:pt x="286794" y="398705"/>
                  <a:pt x="287513" y="402699"/>
                  <a:pt x="288312" y="406214"/>
                </a:cubicBezTo>
                <a:cubicBezTo>
                  <a:pt x="289111" y="409729"/>
                  <a:pt x="289830" y="413404"/>
                  <a:pt x="290469" y="417239"/>
                </a:cubicBezTo>
                <a:cubicBezTo>
                  <a:pt x="290469" y="414363"/>
                  <a:pt x="290149" y="410528"/>
                  <a:pt x="289510" y="405735"/>
                </a:cubicBezTo>
                <a:cubicBezTo>
                  <a:pt x="288871" y="400942"/>
                  <a:pt x="287753" y="397107"/>
                  <a:pt x="286155" y="394231"/>
                </a:cubicBezTo>
                <a:close/>
                <a:moveTo>
                  <a:pt x="238223" y="392314"/>
                </a:moveTo>
                <a:cubicBezTo>
                  <a:pt x="237264" y="393592"/>
                  <a:pt x="237104" y="395430"/>
                  <a:pt x="237743" y="397826"/>
                </a:cubicBezTo>
                <a:cubicBezTo>
                  <a:pt x="238383" y="400222"/>
                  <a:pt x="239022" y="401900"/>
                  <a:pt x="239660" y="402859"/>
                </a:cubicBezTo>
                <a:cubicBezTo>
                  <a:pt x="239022" y="401581"/>
                  <a:pt x="238782" y="399743"/>
                  <a:pt x="238942" y="397347"/>
                </a:cubicBezTo>
                <a:cubicBezTo>
                  <a:pt x="239101" y="394950"/>
                  <a:pt x="238862" y="393272"/>
                  <a:pt x="238223" y="392314"/>
                </a:cubicBezTo>
                <a:close/>
                <a:moveTo>
                  <a:pt x="176870" y="391355"/>
                </a:moveTo>
                <a:lnTo>
                  <a:pt x="180180" y="394997"/>
                </a:lnTo>
                <a:lnTo>
                  <a:pt x="180225" y="395190"/>
                </a:lnTo>
                <a:lnTo>
                  <a:pt x="180277" y="395103"/>
                </a:lnTo>
                <a:lnTo>
                  <a:pt x="181663" y="396628"/>
                </a:lnTo>
                <a:lnTo>
                  <a:pt x="181663" y="392793"/>
                </a:lnTo>
                <a:lnTo>
                  <a:pt x="180277" y="395103"/>
                </a:lnTo>
                <a:lnTo>
                  <a:pt x="180180" y="394997"/>
                </a:lnTo>
                <a:lnTo>
                  <a:pt x="179506" y="392074"/>
                </a:lnTo>
                <a:cubicBezTo>
                  <a:pt x="179346" y="390956"/>
                  <a:pt x="178467" y="390716"/>
                  <a:pt x="176870" y="391355"/>
                </a:cubicBezTo>
                <a:close/>
                <a:moveTo>
                  <a:pt x="185018" y="386562"/>
                </a:moveTo>
                <a:cubicBezTo>
                  <a:pt x="183740" y="386562"/>
                  <a:pt x="183340" y="387760"/>
                  <a:pt x="183820" y="390157"/>
                </a:cubicBezTo>
                <a:cubicBezTo>
                  <a:pt x="184299" y="392553"/>
                  <a:pt x="184219" y="394551"/>
                  <a:pt x="183580" y="396148"/>
                </a:cubicBezTo>
                <a:cubicBezTo>
                  <a:pt x="184859" y="394870"/>
                  <a:pt x="185258" y="393352"/>
                  <a:pt x="184778" y="391595"/>
                </a:cubicBezTo>
                <a:cubicBezTo>
                  <a:pt x="184299" y="389837"/>
                  <a:pt x="184379" y="388160"/>
                  <a:pt x="185018" y="386562"/>
                </a:cubicBezTo>
                <a:close/>
                <a:moveTo>
                  <a:pt x="237264" y="385603"/>
                </a:moveTo>
                <a:cubicBezTo>
                  <a:pt x="237584" y="386562"/>
                  <a:pt x="237584" y="387840"/>
                  <a:pt x="237264" y="389438"/>
                </a:cubicBezTo>
                <a:cubicBezTo>
                  <a:pt x="236945" y="391036"/>
                  <a:pt x="237264" y="391674"/>
                  <a:pt x="238223" y="391355"/>
                </a:cubicBezTo>
                <a:cubicBezTo>
                  <a:pt x="238862" y="390716"/>
                  <a:pt x="239022" y="389598"/>
                  <a:pt x="238702" y="388000"/>
                </a:cubicBezTo>
                <a:cubicBezTo>
                  <a:pt x="238383" y="386402"/>
                  <a:pt x="237903" y="385603"/>
                  <a:pt x="237264" y="385603"/>
                </a:cubicBezTo>
                <a:close/>
                <a:moveTo>
                  <a:pt x="174473" y="378893"/>
                </a:moveTo>
                <a:cubicBezTo>
                  <a:pt x="173514" y="379532"/>
                  <a:pt x="173194" y="381130"/>
                  <a:pt x="173514" y="383686"/>
                </a:cubicBezTo>
                <a:cubicBezTo>
                  <a:pt x="173834" y="386242"/>
                  <a:pt x="173834" y="388479"/>
                  <a:pt x="173514" y="390397"/>
                </a:cubicBezTo>
                <a:cubicBezTo>
                  <a:pt x="174473" y="389118"/>
                  <a:pt x="174953" y="387281"/>
                  <a:pt x="174953" y="384884"/>
                </a:cubicBezTo>
                <a:cubicBezTo>
                  <a:pt x="174953" y="382488"/>
                  <a:pt x="174792" y="380491"/>
                  <a:pt x="174473" y="378893"/>
                </a:cubicBezTo>
                <a:close/>
                <a:moveTo>
                  <a:pt x="199397" y="372661"/>
                </a:moveTo>
                <a:cubicBezTo>
                  <a:pt x="198759" y="374259"/>
                  <a:pt x="198599" y="376256"/>
                  <a:pt x="198919" y="378653"/>
                </a:cubicBezTo>
                <a:cubicBezTo>
                  <a:pt x="199238" y="381050"/>
                  <a:pt x="199397" y="383207"/>
                  <a:pt x="199397" y="385124"/>
                </a:cubicBezTo>
                <a:cubicBezTo>
                  <a:pt x="200676" y="383846"/>
                  <a:pt x="200995" y="382088"/>
                  <a:pt x="200356" y="379851"/>
                </a:cubicBezTo>
                <a:cubicBezTo>
                  <a:pt x="199717" y="377614"/>
                  <a:pt x="199397" y="375218"/>
                  <a:pt x="199397" y="372661"/>
                </a:cubicBezTo>
                <a:close/>
                <a:moveTo>
                  <a:pt x="188852" y="370265"/>
                </a:moveTo>
                <a:cubicBezTo>
                  <a:pt x="188214" y="370904"/>
                  <a:pt x="187974" y="372502"/>
                  <a:pt x="188133" y="375058"/>
                </a:cubicBezTo>
                <a:cubicBezTo>
                  <a:pt x="188293" y="377614"/>
                  <a:pt x="188053" y="379851"/>
                  <a:pt x="187415" y="381768"/>
                </a:cubicBezTo>
                <a:lnTo>
                  <a:pt x="191249" y="381768"/>
                </a:lnTo>
                <a:cubicBezTo>
                  <a:pt x="191888" y="381130"/>
                  <a:pt x="191968" y="380650"/>
                  <a:pt x="191489" y="380331"/>
                </a:cubicBezTo>
                <a:cubicBezTo>
                  <a:pt x="191010" y="380011"/>
                  <a:pt x="190930" y="379212"/>
                  <a:pt x="191249" y="377934"/>
                </a:cubicBezTo>
                <a:cubicBezTo>
                  <a:pt x="190930" y="378254"/>
                  <a:pt x="190450" y="379052"/>
                  <a:pt x="189811" y="380331"/>
                </a:cubicBezTo>
                <a:cubicBezTo>
                  <a:pt x="188533" y="379372"/>
                  <a:pt x="188293" y="377854"/>
                  <a:pt x="189092" y="375777"/>
                </a:cubicBezTo>
                <a:cubicBezTo>
                  <a:pt x="189891" y="373700"/>
                  <a:pt x="189811" y="371862"/>
                  <a:pt x="188852" y="370265"/>
                </a:cubicBezTo>
                <a:close/>
                <a:moveTo>
                  <a:pt x="198919" y="365472"/>
                </a:moveTo>
                <a:cubicBezTo>
                  <a:pt x="198599" y="365791"/>
                  <a:pt x="197800" y="365951"/>
                  <a:pt x="196522" y="365951"/>
                </a:cubicBezTo>
                <a:cubicBezTo>
                  <a:pt x="196202" y="367549"/>
                  <a:pt x="196522" y="368108"/>
                  <a:pt x="197480" y="367629"/>
                </a:cubicBezTo>
                <a:cubicBezTo>
                  <a:pt x="198439" y="367149"/>
                  <a:pt x="198919" y="367708"/>
                  <a:pt x="198919" y="369306"/>
                </a:cubicBezTo>
                <a:cubicBezTo>
                  <a:pt x="199558" y="369306"/>
                  <a:pt x="199717" y="368747"/>
                  <a:pt x="199397" y="367629"/>
                </a:cubicBezTo>
                <a:cubicBezTo>
                  <a:pt x="199078" y="366510"/>
                  <a:pt x="198919" y="365791"/>
                  <a:pt x="198919" y="365472"/>
                </a:cubicBezTo>
                <a:close/>
                <a:moveTo>
                  <a:pt x="186935" y="363554"/>
                </a:moveTo>
                <a:cubicBezTo>
                  <a:pt x="185657" y="363235"/>
                  <a:pt x="185018" y="364194"/>
                  <a:pt x="185018" y="366431"/>
                </a:cubicBezTo>
                <a:cubicBezTo>
                  <a:pt x="185018" y="368667"/>
                  <a:pt x="185337" y="370105"/>
                  <a:pt x="185977" y="370744"/>
                </a:cubicBezTo>
                <a:cubicBezTo>
                  <a:pt x="186616" y="370105"/>
                  <a:pt x="186776" y="368987"/>
                  <a:pt x="186456" y="367389"/>
                </a:cubicBezTo>
                <a:cubicBezTo>
                  <a:pt x="186136" y="365791"/>
                  <a:pt x="186296" y="364513"/>
                  <a:pt x="186935" y="363554"/>
                </a:cubicBezTo>
                <a:close/>
                <a:moveTo>
                  <a:pt x="298116" y="363453"/>
                </a:moveTo>
                <a:lnTo>
                  <a:pt x="297899" y="367149"/>
                </a:lnTo>
                <a:lnTo>
                  <a:pt x="298116" y="367976"/>
                </a:lnTo>
                <a:close/>
                <a:moveTo>
                  <a:pt x="229116" y="363075"/>
                </a:moveTo>
                <a:cubicBezTo>
                  <a:pt x="228477" y="363075"/>
                  <a:pt x="228157" y="363634"/>
                  <a:pt x="228157" y="364753"/>
                </a:cubicBezTo>
                <a:cubicBezTo>
                  <a:pt x="228157" y="365871"/>
                  <a:pt x="228317" y="366750"/>
                  <a:pt x="228636" y="367389"/>
                </a:cubicBezTo>
                <a:cubicBezTo>
                  <a:pt x="229276" y="367389"/>
                  <a:pt x="229515" y="366830"/>
                  <a:pt x="229355" y="365711"/>
                </a:cubicBezTo>
                <a:cubicBezTo>
                  <a:pt x="229195" y="364593"/>
                  <a:pt x="229116" y="363714"/>
                  <a:pt x="229116" y="363075"/>
                </a:cubicBezTo>
                <a:close/>
                <a:moveTo>
                  <a:pt x="180944" y="363075"/>
                </a:moveTo>
                <a:cubicBezTo>
                  <a:pt x="180465" y="363395"/>
                  <a:pt x="179906" y="363554"/>
                  <a:pt x="179266" y="363554"/>
                </a:cubicBezTo>
                <a:lnTo>
                  <a:pt x="179266" y="369306"/>
                </a:lnTo>
                <a:cubicBezTo>
                  <a:pt x="180544" y="369306"/>
                  <a:pt x="181024" y="368428"/>
                  <a:pt x="180704" y="366670"/>
                </a:cubicBezTo>
                <a:cubicBezTo>
                  <a:pt x="180385" y="364912"/>
                  <a:pt x="180864" y="364194"/>
                  <a:pt x="182142" y="364513"/>
                </a:cubicBezTo>
                <a:cubicBezTo>
                  <a:pt x="181823" y="363235"/>
                  <a:pt x="181423" y="362755"/>
                  <a:pt x="180944" y="363075"/>
                </a:cubicBezTo>
                <a:close/>
                <a:moveTo>
                  <a:pt x="191249" y="361158"/>
                </a:moveTo>
                <a:cubicBezTo>
                  <a:pt x="191249" y="362755"/>
                  <a:pt x="191249" y="364673"/>
                  <a:pt x="191249" y="366909"/>
                </a:cubicBezTo>
                <a:cubicBezTo>
                  <a:pt x="191249" y="369147"/>
                  <a:pt x="191089" y="371543"/>
                  <a:pt x="190770" y="374099"/>
                </a:cubicBezTo>
                <a:cubicBezTo>
                  <a:pt x="191729" y="372821"/>
                  <a:pt x="192128" y="370904"/>
                  <a:pt x="191968" y="368348"/>
                </a:cubicBezTo>
                <a:cubicBezTo>
                  <a:pt x="191809" y="365791"/>
                  <a:pt x="192208" y="364034"/>
                  <a:pt x="193167" y="363075"/>
                </a:cubicBezTo>
                <a:cubicBezTo>
                  <a:pt x="192527" y="363075"/>
                  <a:pt x="192208" y="362676"/>
                  <a:pt x="192208" y="361877"/>
                </a:cubicBezTo>
                <a:cubicBezTo>
                  <a:pt x="192208" y="361078"/>
                  <a:pt x="191888" y="360838"/>
                  <a:pt x="191249" y="361158"/>
                </a:cubicBezTo>
                <a:close/>
                <a:moveTo>
                  <a:pt x="217612" y="359241"/>
                </a:moveTo>
                <a:cubicBezTo>
                  <a:pt x="216014" y="362116"/>
                  <a:pt x="215455" y="366350"/>
                  <a:pt x="215934" y="371943"/>
                </a:cubicBezTo>
                <a:cubicBezTo>
                  <a:pt x="216414" y="377535"/>
                  <a:pt x="216493" y="382088"/>
                  <a:pt x="216174" y="385603"/>
                </a:cubicBezTo>
                <a:cubicBezTo>
                  <a:pt x="216493" y="386882"/>
                  <a:pt x="216334" y="386961"/>
                  <a:pt x="215694" y="385843"/>
                </a:cubicBezTo>
                <a:cubicBezTo>
                  <a:pt x="215055" y="384724"/>
                  <a:pt x="214736" y="384964"/>
                  <a:pt x="214736" y="386562"/>
                </a:cubicBezTo>
                <a:cubicBezTo>
                  <a:pt x="215055" y="391674"/>
                  <a:pt x="215455" y="396468"/>
                  <a:pt x="215934" y="400942"/>
                </a:cubicBezTo>
                <a:cubicBezTo>
                  <a:pt x="216414" y="405415"/>
                  <a:pt x="216973" y="410368"/>
                  <a:pt x="217612" y="415801"/>
                </a:cubicBezTo>
                <a:cubicBezTo>
                  <a:pt x="216973" y="408132"/>
                  <a:pt x="216813" y="399104"/>
                  <a:pt x="217133" y="388719"/>
                </a:cubicBezTo>
                <a:cubicBezTo>
                  <a:pt x="217452" y="378334"/>
                  <a:pt x="217612" y="368507"/>
                  <a:pt x="217612" y="359241"/>
                </a:cubicBezTo>
                <a:close/>
                <a:moveTo>
                  <a:pt x="274651" y="356364"/>
                </a:moveTo>
                <a:cubicBezTo>
                  <a:pt x="274012" y="357643"/>
                  <a:pt x="273852" y="359081"/>
                  <a:pt x="274172" y="360679"/>
                </a:cubicBezTo>
                <a:cubicBezTo>
                  <a:pt x="274492" y="362276"/>
                  <a:pt x="274811" y="363554"/>
                  <a:pt x="275131" y="364513"/>
                </a:cubicBezTo>
                <a:cubicBezTo>
                  <a:pt x="275769" y="363874"/>
                  <a:pt x="275769" y="362755"/>
                  <a:pt x="275131" y="361158"/>
                </a:cubicBezTo>
                <a:cubicBezTo>
                  <a:pt x="274492" y="359560"/>
                  <a:pt x="274332" y="357962"/>
                  <a:pt x="274651" y="356364"/>
                </a:cubicBezTo>
                <a:close/>
                <a:moveTo>
                  <a:pt x="198439" y="355885"/>
                </a:moveTo>
                <a:cubicBezTo>
                  <a:pt x="197480" y="356525"/>
                  <a:pt x="197321" y="357563"/>
                  <a:pt x="197960" y="359001"/>
                </a:cubicBezTo>
                <a:cubicBezTo>
                  <a:pt x="198599" y="360439"/>
                  <a:pt x="198759" y="361957"/>
                  <a:pt x="198439" y="363554"/>
                </a:cubicBezTo>
                <a:cubicBezTo>
                  <a:pt x="198759" y="364513"/>
                  <a:pt x="198919" y="363554"/>
                  <a:pt x="198919" y="360679"/>
                </a:cubicBezTo>
                <a:cubicBezTo>
                  <a:pt x="198919" y="357802"/>
                  <a:pt x="198759" y="356205"/>
                  <a:pt x="198439" y="355885"/>
                </a:cubicBezTo>
                <a:close/>
                <a:moveTo>
                  <a:pt x="282320" y="354927"/>
                </a:moveTo>
                <a:cubicBezTo>
                  <a:pt x="281682" y="355246"/>
                  <a:pt x="281282" y="356205"/>
                  <a:pt x="281122" y="357802"/>
                </a:cubicBezTo>
                <a:cubicBezTo>
                  <a:pt x="280962" y="359400"/>
                  <a:pt x="281202" y="360518"/>
                  <a:pt x="281841" y="361158"/>
                </a:cubicBezTo>
                <a:cubicBezTo>
                  <a:pt x="283439" y="360838"/>
                  <a:pt x="283998" y="360119"/>
                  <a:pt x="283518" y="359001"/>
                </a:cubicBezTo>
                <a:cubicBezTo>
                  <a:pt x="283040" y="357883"/>
                  <a:pt x="282640" y="356525"/>
                  <a:pt x="282320" y="354927"/>
                </a:cubicBezTo>
                <a:close/>
                <a:moveTo>
                  <a:pt x="243975" y="349654"/>
                </a:moveTo>
                <a:cubicBezTo>
                  <a:pt x="243975" y="351252"/>
                  <a:pt x="244454" y="352131"/>
                  <a:pt x="245412" y="352290"/>
                </a:cubicBezTo>
                <a:cubicBezTo>
                  <a:pt x="246371" y="352450"/>
                  <a:pt x="247170" y="352849"/>
                  <a:pt x="247809" y="353489"/>
                </a:cubicBezTo>
                <a:cubicBezTo>
                  <a:pt x="247170" y="350612"/>
                  <a:pt x="245892" y="349335"/>
                  <a:pt x="243975" y="349654"/>
                </a:cubicBezTo>
                <a:close/>
                <a:moveTo>
                  <a:pt x="198439" y="348216"/>
                </a:moveTo>
                <a:cubicBezTo>
                  <a:pt x="196841" y="348216"/>
                  <a:pt x="196042" y="349015"/>
                  <a:pt x="196042" y="350612"/>
                </a:cubicBezTo>
                <a:cubicBezTo>
                  <a:pt x="196682" y="350293"/>
                  <a:pt x="197081" y="350373"/>
                  <a:pt x="197241" y="350852"/>
                </a:cubicBezTo>
                <a:cubicBezTo>
                  <a:pt x="197400" y="351332"/>
                  <a:pt x="197800" y="351411"/>
                  <a:pt x="198439" y="351092"/>
                </a:cubicBezTo>
                <a:close/>
                <a:moveTo>
                  <a:pt x="227678" y="337671"/>
                </a:moveTo>
                <a:cubicBezTo>
                  <a:pt x="227678" y="342464"/>
                  <a:pt x="227837" y="346379"/>
                  <a:pt x="228157" y="349414"/>
                </a:cubicBezTo>
                <a:cubicBezTo>
                  <a:pt x="228477" y="352450"/>
                  <a:pt x="228796" y="355885"/>
                  <a:pt x="229116" y="359720"/>
                </a:cubicBezTo>
                <a:cubicBezTo>
                  <a:pt x="228796" y="355565"/>
                  <a:pt x="228956" y="351411"/>
                  <a:pt x="229595" y="347257"/>
                </a:cubicBezTo>
                <a:cubicBezTo>
                  <a:pt x="230234" y="343103"/>
                  <a:pt x="229595" y="339908"/>
                  <a:pt x="227678" y="337671"/>
                </a:cubicBezTo>
                <a:close/>
                <a:moveTo>
                  <a:pt x="243975" y="336233"/>
                </a:moveTo>
                <a:cubicBezTo>
                  <a:pt x="243975" y="335913"/>
                  <a:pt x="243815" y="336153"/>
                  <a:pt x="243495" y="336952"/>
                </a:cubicBezTo>
                <a:cubicBezTo>
                  <a:pt x="243176" y="337751"/>
                  <a:pt x="243016" y="338630"/>
                  <a:pt x="243016" y="339588"/>
                </a:cubicBezTo>
                <a:cubicBezTo>
                  <a:pt x="243016" y="340547"/>
                  <a:pt x="243096" y="341426"/>
                  <a:pt x="243255" y="342225"/>
                </a:cubicBezTo>
                <a:cubicBezTo>
                  <a:pt x="243416" y="343024"/>
                  <a:pt x="243815" y="343423"/>
                  <a:pt x="244454" y="343423"/>
                </a:cubicBezTo>
                <a:cubicBezTo>
                  <a:pt x="245412" y="342145"/>
                  <a:pt x="245412" y="341106"/>
                  <a:pt x="244454" y="340307"/>
                </a:cubicBezTo>
                <a:cubicBezTo>
                  <a:pt x="243495" y="339508"/>
                  <a:pt x="243336" y="338150"/>
                  <a:pt x="243975" y="336233"/>
                </a:cubicBezTo>
                <a:close/>
                <a:moveTo>
                  <a:pt x="185497" y="335275"/>
                </a:moveTo>
                <a:cubicBezTo>
                  <a:pt x="184859" y="335913"/>
                  <a:pt x="184619" y="337032"/>
                  <a:pt x="184778" y="338630"/>
                </a:cubicBezTo>
                <a:cubicBezTo>
                  <a:pt x="184938" y="340228"/>
                  <a:pt x="185018" y="341505"/>
                  <a:pt x="185018" y="342464"/>
                </a:cubicBezTo>
                <a:cubicBezTo>
                  <a:pt x="185337" y="341825"/>
                  <a:pt x="185657" y="340706"/>
                  <a:pt x="185977" y="339109"/>
                </a:cubicBezTo>
                <a:cubicBezTo>
                  <a:pt x="186296" y="337511"/>
                  <a:pt x="186136" y="336233"/>
                  <a:pt x="185497" y="335275"/>
                </a:cubicBezTo>
                <a:close/>
                <a:moveTo>
                  <a:pt x="295262" y="333836"/>
                </a:moveTo>
                <a:cubicBezTo>
                  <a:pt x="293664" y="334795"/>
                  <a:pt x="293105" y="337272"/>
                  <a:pt x="293585" y="341266"/>
                </a:cubicBezTo>
                <a:cubicBezTo>
                  <a:pt x="294064" y="345260"/>
                  <a:pt x="294783" y="347737"/>
                  <a:pt x="295742" y="348695"/>
                </a:cubicBezTo>
                <a:cubicBezTo>
                  <a:pt x="296381" y="347098"/>
                  <a:pt x="296620" y="344861"/>
                  <a:pt x="296460" y="341985"/>
                </a:cubicBezTo>
                <a:cubicBezTo>
                  <a:pt x="296301" y="339109"/>
                  <a:pt x="295901" y="336393"/>
                  <a:pt x="295262" y="333836"/>
                </a:cubicBezTo>
                <a:close/>
                <a:moveTo>
                  <a:pt x="220008" y="333836"/>
                </a:moveTo>
                <a:cubicBezTo>
                  <a:pt x="219050" y="334156"/>
                  <a:pt x="218650" y="335194"/>
                  <a:pt x="218810" y="336952"/>
                </a:cubicBezTo>
                <a:cubicBezTo>
                  <a:pt x="218970" y="338709"/>
                  <a:pt x="218730" y="340068"/>
                  <a:pt x="218091" y="341026"/>
                </a:cubicBezTo>
                <a:cubicBezTo>
                  <a:pt x="217452" y="341346"/>
                  <a:pt x="217452" y="340547"/>
                  <a:pt x="218091" y="338630"/>
                </a:cubicBezTo>
                <a:cubicBezTo>
                  <a:pt x="218730" y="336712"/>
                  <a:pt x="218411" y="335913"/>
                  <a:pt x="217133" y="336233"/>
                </a:cubicBezTo>
                <a:lnTo>
                  <a:pt x="217133" y="341505"/>
                </a:lnTo>
                <a:cubicBezTo>
                  <a:pt x="216174" y="342145"/>
                  <a:pt x="215694" y="341665"/>
                  <a:pt x="215694" y="340068"/>
                </a:cubicBezTo>
                <a:cubicBezTo>
                  <a:pt x="215055" y="341985"/>
                  <a:pt x="215055" y="344461"/>
                  <a:pt x="215694" y="347497"/>
                </a:cubicBezTo>
                <a:cubicBezTo>
                  <a:pt x="216334" y="350533"/>
                  <a:pt x="216493" y="353329"/>
                  <a:pt x="216174" y="355885"/>
                </a:cubicBezTo>
                <a:cubicBezTo>
                  <a:pt x="216813" y="355246"/>
                  <a:pt x="217053" y="353888"/>
                  <a:pt x="216893" y="351811"/>
                </a:cubicBezTo>
                <a:cubicBezTo>
                  <a:pt x="216733" y="349734"/>
                  <a:pt x="216493" y="348216"/>
                  <a:pt x="216174" y="347257"/>
                </a:cubicBezTo>
                <a:cubicBezTo>
                  <a:pt x="217133" y="346619"/>
                  <a:pt x="217772" y="346619"/>
                  <a:pt x="218091" y="347257"/>
                </a:cubicBezTo>
                <a:cubicBezTo>
                  <a:pt x="218411" y="347896"/>
                  <a:pt x="218890" y="348376"/>
                  <a:pt x="219529" y="348695"/>
                </a:cubicBezTo>
                <a:cubicBezTo>
                  <a:pt x="218571" y="351891"/>
                  <a:pt x="218571" y="355565"/>
                  <a:pt x="219529" y="359720"/>
                </a:cubicBezTo>
                <a:cubicBezTo>
                  <a:pt x="220488" y="363874"/>
                  <a:pt x="220328" y="367549"/>
                  <a:pt x="219050" y="370744"/>
                </a:cubicBezTo>
                <a:cubicBezTo>
                  <a:pt x="220008" y="371064"/>
                  <a:pt x="220488" y="370824"/>
                  <a:pt x="220488" y="370026"/>
                </a:cubicBezTo>
                <a:cubicBezTo>
                  <a:pt x="220488" y="369227"/>
                  <a:pt x="220488" y="368267"/>
                  <a:pt x="220488" y="367149"/>
                </a:cubicBezTo>
                <a:cubicBezTo>
                  <a:pt x="220488" y="366031"/>
                  <a:pt x="220648" y="365073"/>
                  <a:pt x="220967" y="364274"/>
                </a:cubicBezTo>
                <a:cubicBezTo>
                  <a:pt x="221287" y="363475"/>
                  <a:pt x="222086" y="363235"/>
                  <a:pt x="223364" y="363554"/>
                </a:cubicBezTo>
                <a:cubicBezTo>
                  <a:pt x="221766" y="362276"/>
                  <a:pt x="221047" y="360279"/>
                  <a:pt x="221207" y="357563"/>
                </a:cubicBezTo>
                <a:cubicBezTo>
                  <a:pt x="221367" y="354847"/>
                  <a:pt x="221446" y="351891"/>
                  <a:pt x="221446" y="348695"/>
                </a:cubicBezTo>
                <a:cubicBezTo>
                  <a:pt x="222086" y="349654"/>
                  <a:pt x="222325" y="351252"/>
                  <a:pt x="222166" y="353489"/>
                </a:cubicBezTo>
                <a:cubicBezTo>
                  <a:pt x="222006" y="355726"/>
                  <a:pt x="222565" y="357004"/>
                  <a:pt x="223843" y="357323"/>
                </a:cubicBezTo>
                <a:cubicBezTo>
                  <a:pt x="223524" y="354767"/>
                  <a:pt x="223284" y="351411"/>
                  <a:pt x="223124" y="347257"/>
                </a:cubicBezTo>
                <a:cubicBezTo>
                  <a:pt x="222965" y="343103"/>
                  <a:pt x="223364" y="339588"/>
                  <a:pt x="224323" y="336712"/>
                </a:cubicBezTo>
                <a:cubicBezTo>
                  <a:pt x="222086" y="336393"/>
                  <a:pt x="221207" y="337671"/>
                  <a:pt x="221686" y="340547"/>
                </a:cubicBezTo>
                <a:cubicBezTo>
                  <a:pt x="222166" y="343423"/>
                  <a:pt x="222245" y="345659"/>
                  <a:pt x="221926" y="347257"/>
                </a:cubicBezTo>
                <a:cubicBezTo>
                  <a:pt x="221287" y="346938"/>
                  <a:pt x="220887" y="346219"/>
                  <a:pt x="220728" y="345100"/>
                </a:cubicBezTo>
                <a:cubicBezTo>
                  <a:pt x="220568" y="343982"/>
                  <a:pt x="220488" y="342704"/>
                  <a:pt x="220488" y="341266"/>
                </a:cubicBezTo>
                <a:cubicBezTo>
                  <a:pt x="220488" y="339828"/>
                  <a:pt x="220488" y="338390"/>
                  <a:pt x="220488" y="336952"/>
                </a:cubicBezTo>
                <a:cubicBezTo>
                  <a:pt x="220488" y="335514"/>
                  <a:pt x="220328" y="334476"/>
                  <a:pt x="220008" y="333836"/>
                </a:cubicBezTo>
                <a:close/>
                <a:moveTo>
                  <a:pt x="278006" y="332878"/>
                </a:moveTo>
                <a:cubicBezTo>
                  <a:pt x="277048" y="337032"/>
                  <a:pt x="277288" y="340387"/>
                  <a:pt x="278726" y="342943"/>
                </a:cubicBezTo>
                <a:cubicBezTo>
                  <a:pt x="280163" y="345500"/>
                  <a:pt x="280883" y="348695"/>
                  <a:pt x="280883" y="352530"/>
                </a:cubicBezTo>
                <a:cubicBezTo>
                  <a:pt x="281202" y="351572"/>
                  <a:pt x="281362" y="350133"/>
                  <a:pt x="281362" y="348216"/>
                </a:cubicBezTo>
                <a:cubicBezTo>
                  <a:pt x="281362" y="346299"/>
                  <a:pt x="281282" y="344301"/>
                  <a:pt x="281122" y="342225"/>
                </a:cubicBezTo>
                <a:cubicBezTo>
                  <a:pt x="280962" y="340147"/>
                  <a:pt x="280803" y="338310"/>
                  <a:pt x="280643" y="336712"/>
                </a:cubicBezTo>
                <a:cubicBezTo>
                  <a:pt x="280483" y="335114"/>
                  <a:pt x="280403" y="334156"/>
                  <a:pt x="280403" y="333836"/>
                </a:cubicBezTo>
                <a:cubicBezTo>
                  <a:pt x="280403" y="333197"/>
                  <a:pt x="280084" y="332957"/>
                  <a:pt x="279445" y="333118"/>
                </a:cubicBezTo>
                <a:cubicBezTo>
                  <a:pt x="278805" y="333277"/>
                  <a:pt x="278326" y="333197"/>
                  <a:pt x="278006" y="332878"/>
                </a:cubicBezTo>
                <a:close/>
                <a:moveTo>
                  <a:pt x="294783" y="327605"/>
                </a:moveTo>
                <a:cubicBezTo>
                  <a:pt x="293185" y="327925"/>
                  <a:pt x="292706" y="328564"/>
                  <a:pt x="293345" y="329523"/>
                </a:cubicBezTo>
                <a:cubicBezTo>
                  <a:pt x="293984" y="330481"/>
                  <a:pt x="294304" y="331599"/>
                  <a:pt x="294304" y="332878"/>
                </a:cubicBezTo>
                <a:cubicBezTo>
                  <a:pt x="294943" y="332878"/>
                  <a:pt x="295102" y="332159"/>
                  <a:pt x="294783" y="330721"/>
                </a:cubicBezTo>
                <a:cubicBezTo>
                  <a:pt x="294463" y="329283"/>
                  <a:pt x="294463" y="328244"/>
                  <a:pt x="294783" y="327605"/>
                </a:cubicBezTo>
                <a:close/>
                <a:moveTo>
                  <a:pt x="200836" y="320416"/>
                </a:moveTo>
                <a:cubicBezTo>
                  <a:pt x="199238" y="321054"/>
                  <a:pt x="198919" y="321853"/>
                  <a:pt x="199877" y="322812"/>
                </a:cubicBezTo>
                <a:cubicBezTo>
                  <a:pt x="200836" y="323771"/>
                  <a:pt x="201155" y="325049"/>
                  <a:pt x="200836" y="326646"/>
                </a:cubicBezTo>
                <a:cubicBezTo>
                  <a:pt x="201475" y="326327"/>
                  <a:pt x="201715" y="325369"/>
                  <a:pt x="201554" y="323771"/>
                </a:cubicBezTo>
                <a:cubicBezTo>
                  <a:pt x="201395" y="322173"/>
                  <a:pt x="201155" y="321054"/>
                  <a:pt x="200836" y="320416"/>
                </a:cubicBezTo>
                <a:close/>
                <a:moveTo>
                  <a:pt x="284238" y="307953"/>
                </a:moveTo>
                <a:cubicBezTo>
                  <a:pt x="284238" y="309550"/>
                  <a:pt x="284557" y="311308"/>
                  <a:pt x="285196" y="313226"/>
                </a:cubicBezTo>
                <a:cubicBezTo>
                  <a:pt x="285836" y="312586"/>
                  <a:pt x="285995" y="311468"/>
                  <a:pt x="285676" y="309870"/>
                </a:cubicBezTo>
                <a:cubicBezTo>
                  <a:pt x="285356" y="308273"/>
                  <a:pt x="284877" y="307633"/>
                  <a:pt x="284238" y="307953"/>
                </a:cubicBezTo>
                <a:close/>
                <a:moveTo>
                  <a:pt x="254041" y="307953"/>
                </a:moveTo>
                <a:cubicBezTo>
                  <a:pt x="255319" y="311788"/>
                  <a:pt x="256118" y="315862"/>
                  <a:pt x="256437" y="320176"/>
                </a:cubicBezTo>
                <a:cubicBezTo>
                  <a:pt x="256756" y="324490"/>
                  <a:pt x="256916" y="328564"/>
                  <a:pt x="256916" y="332398"/>
                </a:cubicBezTo>
                <a:cubicBezTo>
                  <a:pt x="256278" y="328244"/>
                  <a:pt x="255319" y="323771"/>
                  <a:pt x="254041" y="318978"/>
                </a:cubicBezTo>
                <a:cubicBezTo>
                  <a:pt x="252762" y="314184"/>
                  <a:pt x="252762" y="310509"/>
                  <a:pt x="254041" y="307953"/>
                </a:cubicBezTo>
                <a:close/>
                <a:moveTo>
                  <a:pt x="210422" y="304119"/>
                </a:moveTo>
                <a:cubicBezTo>
                  <a:pt x="210102" y="305716"/>
                  <a:pt x="210183" y="306994"/>
                  <a:pt x="210662" y="307953"/>
                </a:cubicBezTo>
                <a:cubicBezTo>
                  <a:pt x="211141" y="308912"/>
                  <a:pt x="211700" y="309790"/>
                  <a:pt x="212339" y="310589"/>
                </a:cubicBezTo>
                <a:cubicBezTo>
                  <a:pt x="212979" y="311388"/>
                  <a:pt x="213457" y="312347"/>
                  <a:pt x="213777" y="313465"/>
                </a:cubicBezTo>
                <a:cubicBezTo>
                  <a:pt x="214097" y="314584"/>
                  <a:pt x="214097" y="316101"/>
                  <a:pt x="213777" y="318019"/>
                </a:cubicBezTo>
                <a:cubicBezTo>
                  <a:pt x="212499" y="316740"/>
                  <a:pt x="211221" y="314584"/>
                  <a:pt x="209943" y="311548"/>
                </a:cubicBezTo>
                <a:cubicBezTo>
                  <a:pt x="208665" y="308512"/>
                  <a:pt x="208825" y="306036"/>
                  <a:pt x="210422" y="304119"/>
                </a:cubicBezTo>
                <a:close/>
                <a:moveTo>
                  <a:pt x="263148" y="303160"/>
                </a:moveTo>
                <a:cubicBezTo>
                  <a:pt x="262189" y="303160"/>
                  <a:pt x="261630" y="303799"/>
                  <a:pt x="261470" y="305077"/>
                </a:cubicBezTo>
                <a:cubicBezTo>
                  <a:pt x="261310" y="306355"/>
                  <a:pt x="261071" y="307633"/>
                  <a:pt x="260751" y="308912"/>
                </a:cubicBezTo>
                <a:cubicBezTo>
                  <a:pt x="262349" y="310190"/>
                  <a:pt x="263148" y="312267"/>
                  <a:pt x="263148" y="315143"/>
                </a:cubicBezTo>
                <a:cubicBezTo>
                  <a:pt x="263148" y="318019"/>
                  <a:pt x="263946" y="320575"/>
                  <a:pt x="265544" y="322812"/>
                </a:cubicBezTo>
                <a:cubicBezTo>
                  <a:pt x="266503" y="320575"/>
                  <a:pt x="266183" y="317859"/>
                  <a:pt x="264586" y="314664"/>
                </a:cubicBezTo>
                <a:cubicBezTo>
                  <a:pt x="262988" y="311468"/>
                  <a:pt x="262508" y="307633"/>
                  <a:pt x="263148" y="303160"/>
                </a:cubicBezTo>
                <a:close/>
                <a:moveTo>
                  <a:pt x="252123" y="299804"/>
                </a:moveTo>
                <a:lnTo>
                  <a:pt x="252123" y="306994"/>
                </a:lnTo>
                <a:cubicBezTo>
                  <a:pt x="252443" y="305396"/>
                  <a:pt x="252363" y="303959"/>
                  <a:pt x="251884" y="302680"/>
                </a:cubicBezTo>
                <a:cubicBezTo>
                  <a:pt x="251404" y="301402"/>
                  <a:pt x="251484" y="300443"/>
                  <a:pt x="252123" y="299804"/>
                </a:cubicBezTo>
                <a:close/>
                <a:moveTo>
                  <a:pt x="225281" y="293573"/>
                </a:moveTo>
                <a:cubicBezTo>
                  <a:pt x="224323" y="294532"/>
                  <a:pt x="224083" y="295810"/>
                  <a:pt x="224562" y="297408"/>
                </a:cubicBezTo>
                <a:cubicBezTo>
                  <a:pt x="225041" y="299005"/>
                  <a:pt x="225281" y="300603"/>
                  <a:pt x="225281" y="302201"/>
                </a:cubicBezTo>
                <a:cubicBezTo>
                  <a:pt x="226879" y="299325"/>
                  <a:pt x="226879" y="296449"/>
                  <a:pt x="225281" y="293573"/>
                </a:cubicBezTo>
                <a:close/>
                <a:moveTo>
                  <a:pt x="218091" y="286863"/>
                </a:moveTo>
                <a:cubicBezTo>
                  <a:pt x="217452" y="291017"/>
                  <a:pt x="217292" y="296130"/>
                  <a:pt x="217612" y="302201"/>
                </a:cubicBezTo>
                <a:cubicBezTo>
                  <a:pt x="217931" y="308273"/>
                  <a:pt x="218730" y="314184"/>
                  <a:pt x="220008" y="319936"/>
                </a:cubicBezTo>
                <a:cubicBezTo>
                  <a:pt x="222245" y="318338"/>
                  <a:pt x="223124" y="315302"/>
                  <a:pt x="222645" y="310829"/>
                </a:cubicBezTo>
                <a:cubicBezTo>
                  <a:pt x="222166" y="306355"/>
                  <a:pt x="221926" y="302521"/>
                  <a:pt x="221926" y="299325"/>
                </a:cubicBezTo>
                <a:cubicBezTo>
                  <a:pt x="221926" y="298367"/>
                  <a:pt x="222245" y="296449"/>
                  <a:pt x="222885" y="293573"/>
                </a:cubicBezTo>
                <a:cubicBezTo>
                  <a:pt x="223524" y="290697"/>
                  <a:pt x="222885" y="288940"/>
                  <a:pt x="220967" y="288300"/>
                </a:cubicBezTo>
                <a:cubicBezTo>
                  <a:pt x="220328" y="290537"/>
                  <a:pt x="220408" y="292135"/>
                  <a:pt x="221207" y="293094"/>
                </a:cubicBezTo>
                <a:cubicBezTo>
                  <a:pt x="222006" y="294052"/>
                  <a:pt x="222245" y="295650"/>
                  <a:pt x="221926" y="297887"/>
                </a:cubicBezTo>
                <a:cubicBezTo>
                  <a:pt x="220328" y="297568"/>
                  <a:pt x="219449" y="296050"/>
                  <a:pt x="219290" y="293334"/>
                </a:cubicBezTo>
                <a:cubicBezTo>
                  <a:pt x="219130" y="290618"/>
                  <a:pt x="218730" y="288461"/>
                  <a:pt x="218091" y="286863"/>
                </a:cubicBezTo>
                <a:close/>
                <a:moveTo>
                  <a:pt x="219529" y="280632"/>
                </a:moveTo>
                <a:cubicBezTo>
                  <a:pt x="219209" y="280632"/>
                  <a:pt x="219050" y="281670"/>
                  <a:pt x="219050" y="283747"/>
                </a:cubicBezTo>
                <a:cubicBezTo>
                  <a:pt x="219050" y="285824"/>
                  <a:pt x="219370" y="286543"/>
                  <a:pt x="220008" y="285904"/>
                </a:cubicBezTo>
                <a:cubicBezTo>
                  <a:pt x="220648" y="285265"/>
                  <a:pt x="220728" y="284466"/>
                  <a:pt x="220248" y="283508"/>
                </a:cubicBezTo>
                <a:cubicBezTo>
                  <a:pt x="219769" y="282549"/>
                  <a:pt x="219529" y="281590"/>
                  <a:pt x="219529" y="280632"/>
                </a:cubicBezTo>
                <a:close/>
                <a:moveTo>
                  <a:pt x="234868" y="271045"/>
                </a:moveTo>
                <a:lnTo>
                  <a:pt x="234868" y="278235"/>
                </a:lnTo>
                <a:cubicBezTo>
                  <a:pt x="234229" y="277596"/>
                  <a:pt x="233909" y="276318"/>
                  <a:pt x="233909" y="274400"/>
                </a:cubicBezTo>
                <a:cubicBezTo>
                  <a:pt x="233909" y="272483"/>
                  <a:pt x="234229" y="271365"/>
                  <a:pt x="234868" y="271045"/>
                </a:cubicBezTo>
                <a:close/>
                <a:moveTo>
                  <a:pt x="282320" y="255227"/>
                </a:moveTo>
                <a:cubicBezTo>
                  <a:pt x="281682" y="255867"/>
                  <a:pt x="281601" y="256506"/>
                  <a:pt x="282081" y="257144"/>
                </a:cubicBezTo>
                <a:cubicBezTo>
                  <a:pt x="282560" y="257784"/>
                  <a:pt x="282800" y="258423"/>
                  <a:pt x="282800" y="259062"/>
                </a:cubicBezTo>
                <a:cubicBezTo>
                  <a:pt x="283758" y="259062"/>
                  <a:pt x="284158" y="258263"/>
                  <a:pt x="283998" y="256666"/>
                </a:cubicBezTo>
                <a:cubicBezTo>
                  <a:pt x="283839" y="255068"/>
                  <a:pt x="283279" y="254588"/>
                  <a:pt x="282320" y="255227"/>
                </a:cubicBezTo>
                <a:close/>
                <a:moveTo>
                  <a:pt x="289510" y="251872"/>
                </a:moveTo>
                <a:cubicBezTo>
                  <a:pt x="290149" y="253151"/>
                  <a:pt x="290629" y="254349"/>
                  <a:pt x="290948" y="255467"/>
                </a:cubicBezTo>
                <a:cubicBezTo>
                  <a:pt x="291268" y="256585"/>
                  <a:pt x="291428" y="258104"/>
                  <a:pt x="291428" y="260021"/>
                </a:cubicBezTo>
                <a:cubicBezTo>
                  <a:pt x="292706" y="259382"/>
                  <a:pt x="292946" y="257943"/>
                  <a:pt x="292147" y="255707"/>
                </a:cubicBezTo>
                <a:cubicBezTo>
                  <a:pt x="291348" y="253470"/>
                  <a:pt x="290469" y="252192"/>
                  <a:pt x="289510" y="251872"/>
                </a:cubicBezTo>
                <a:close/>
                <a:moveTo>
                  <a:pt x="295742" y="249476"/>
                </a:moveTo>
                <a:cubicBezTo>
                  <a:pt x="296381" y="252032"/>
                  <a:pt x="297100" y="255707"/>
                  <a:pt x="297899" y="260500"/>
                </a:cubicBezTo>
                <a:lnTo>
                  <a:pt x="298116" y="261138"/>
                </a:lnTo>
                <a:lnTo>
                  <a:pt x="298116" y="255857"/>
                </a:lnTo>
                <a:close/>
                <a:moveTo>
                  <a:pt x="268899" y="243244"/>
                </a:moveTo>
                <a:cubicBezTo>
                  <a:pt x="269858" y="243244"/>
                  <a:pt x="270497" y="243804"/>
                  <a:pt x="270816" y="244922"/>
                </a:cubicBezTo>
                <a:cubicBezTo>
                  <a:pt x="271136" y="246040"/>
                  <a:pt x="271935" y="246280"/>
                  <a:pt x="273213" y="245641"/>
                </a:cubicBezTo>
                <a:cubicBezTo>
                  <a:pt x="272894" y="247878"/>
                  <a:pt x="273053" y="249635"/>
                  <a:pt x="273693" y="250914"/>
                </a:cubicBezTo>
                <a:cubicBezTo>
                  <a:pt x="274332" y="252192"/>
                  <a:pt x="274651" y="253950"/>
                  <a:pt x="274651" y="256186"/>
                </a:cubicBezTo>
                <a:cubicBezTo>
                  <a:pt x="273053" y="256186"/>
                  <a:pt x="272255" y="256506"/>
                  <a:pt x="272255" y="257144"/>
                </a:cubicBezTo>
                <a:cubicBezTo>
                  <a:pt x="271935" y="260660"/>
                  <a:pt x="273213" y="262417"/>
                  <a:pt x="276089" y="262417"/>
                </a:cubicBezTo>
                <a:cubicBezTo>
                  <a:pt x="277687" y="265293"/>
                  <a:pt x="278646" y="268089"/>
                  <a:pt x="278965" y="270806"/>
                </a:cubicBezTo>
                <a:cubicBezTo>
                  <a:pt x="279285" y="273522"/>
                  <a:pt x="279604" y="276957"/>
                  <a:pt x="279924" y="281111"/>
                </a:cubicBezTo>
                <a:cubicBezTo>
                  <a:pt x="279285" y="280791"/>
                  <a:pt x="278726" y="281670"/>
                  <a:pt x="278246" y="283747"/>
                </a:cubicBezTo>
                <a:cubicBezTo>
                  <a:pt x="277767" y="285824"/>
                  <a:pt x="277847" y="287662"/>
                  <a:pt x="278486" y="289260"/>
                </a:cubicBezTo>
                <a:cubicBezTo>
                  <a:pt x="278805" y="288620"/>
                  <a:pt x="279205" y="288300"/>
                  <a:pt x="279684" y="288300"/>
                </a:cubicBezTo>
                <a:cubicBezTo>
                  <a:pt x="280163" y="288300"/>
                  <a:pt x="280563" y="287981"/>
                  <a:pt x="280883" y="287342"/>
                </a:cubicBezTo>
                <a:cubicBezTo>
                  <a:pt x="281521" y="289898"/>
                  <a:pt x="281841" y="291895"/>
                  <a:pt x="281841" y="293334"/>
                </a:cubicBezTo>
                <a:cubicBezTo>
                  <a:pt x="281841" y="294772"/>
                  <a:pt x="282161" y="296769"/>
                  <a:pt x="282800" y="299325"/>
                </a:cubicBezTo>
                <a:cubicBezTo>
                  <a:pt x="281521" y="298686"/>
                  <a:pt x="280883" y="298367"/>
                  <a:pt x="280883" y="298367"/>
                </a:cubicBezTo>
                <a:cubicBezTo>
                  <a:pt x="280883" y="298367"/>
                  <a:pt x="280723" y="298846"/>
                  <a:pt x="280403" y="299804"/>
                </a:cubicBezTo>
                <a:cubicBezTo>
                  <a:pt x="279764" y="297248"/>
                  <a:pt x="279205" y="294851"/>
                  <a:pt x="278726" y="292615"/>
                </a:cubicBezTo>
                <a:cubicBezTo>
                  <a:pt x="278246" y="290378"/>
                  <a:pt x="277048" y="288940"/>
                  <a:pt x="275131" y="288300"/>
                </a:cubicBezTo>
                <a:cubicBezTo>
                  <a:pt x="274492" y="283508"/>
                  <a:pt x="273213" y="278315"/>
                  <a:pt x="271296" y="272723"/>
                </a:cubicBezTo>
                <a:cubicBezTo>
                  <a:pt x="269379" y="267131"/>
                  <a:pt x="269059" y="260660"/>
                  <a:pt x="270338" y="253310"/>
                </a:cubicBezTo>
                <a:cubicBezTo>
                  <a:pt x="268740" y="252671"/>
                  <a:pt x="268260" y="251313"/>
                  <a:pt x="268899" y="249236"/>
                </a:cubicBezTo>
                <a:cubicBezTo>
                  <a:pt x="269539" y="247159"/>
                  <a:pt x="269539" y="245162"/>
                  <a:pt x="268899" y="243244"/>
                </a:cubicBezTo>
                <a:close/>
                <a:moveTo>
                  <a:pt x="61353" y="238930"/>
                </a:moveTo>
                <a:cubicBezTo>
                  <a:pt x="60714" y="240209"/>
                  <a:pt x="60394" y="241966"/>
                  <a:pt x="60394" y="244203"/>
                </a:cubicBezTo>
                <a:cubicBezTo>
                  <a:pt x="61353" y="244523"/>
                  <a:pt x="61673" y="243883"/>
                  <a:pt x="61353" y="242286"/>
                </a:cubicBezTo>
                <a:cubicBezTo>
                  <a:pt x="61034" y="240688"/>
                  <a:pt x="61034" y="239570"/>
                  <a:pt x="61353" y="238930"/>
                </a:cubicBezTo>
                <a:close/>
                <a:moveTo>
                  <a:pt x="234868" y="237972"/>
                </a:moveTo>
                <a:cubicBezTo>
                  <a:pt x="235187" y="238930"/>
                  <a:pt x="235187" y="240209"/>
                  <a:pt x="234868" y="241807"/>
                </a:cubicBezTo>
                <a:cubicBezTo>
                  <a:pt x="234548" y="243404"/>
                  <a:pt x="235027" y="243883"/>
                  <a:pt x="236305" y="243244"/>
                </a:cubicBezTo>
                <a:cubicBezTo>
                  <a:pt x="236305" y="242286"/>
                  <a:pt x="236385" y="241087"/>
                  <a:pt x="236545" y="239650"/>
                </a:cubicBezTo>
                <a:cubicBezTo>
                  <a:pt x="236705" y="238212"/>
                  <a:pt x="236146" y="237653"/>
                  <a:pt x="234868" y="237972"/>
                </a:cubicBezTo>
                <a:close/>
                <a:moveTo>
                  <a:pt x="122227" y="237972"/>
                </a:moveTo>
                <a:cubicBezTo>
                  <a:pt x="121268" y="238611"/>
                  <a:pt x="121268" y="239170"/>
                  <a:pt x="122227" y="239650"/>
                </a:cubicBezTo>
                <a:cubicBezTo>
                  <a:pt x="123185" y="240129"/>
                  <a:pt x="123346" y="241167"/>
                  <a:pt x="122706" y="242765"/>
                </a:cubicBezTo>
                <a:cubicBezTo>
                  <a:pt x="123984" y="242765"/>
                  <a:pt x="124623" y="242286"/>
                  <a:pt x="124623" y="241327"/>
                </a:cubicBezTo>
                <a:cubicBezTo>
                  <a:pt x="124623" y="240368"/>
                  <a:pt x="124623" y="239250"/>
                  <a:pt x="124623" y="237972"/>
                </a:cubicBezTo>
                <a:cubicBezTo>
                  <a:pt x="123984" y="237333"/>
                  <a:pt x="123505" y="237492"/>
                  <a:pt x="123185" y="238451"/>
                </a:cubicBezTo>
                <a:cubicBezTo>
                  <a:pt x="122866" y="239410"/>
                  <a:pt x="122547" y="239250"/>
                  <a:pt x="122227" y="237972"/>
                </a:cubicBezTo>
                <a:close/>
                <a:moveTo>
                  <a:pt x="35230" y="234617"/>
                </a:moveTo>
                <a:cubicBezTo>
                  <a:pt x="34431" y="234617"/>
                  <a:pt x="33712" y="234936"/>
                  <a:pt x="33073" y="235575"/>
                </a:cubicBezTo>
                <a:cubicBezTo>
                  <a:pt x="33392" y="236214"/>
                  <a:pt x="33792" y="236854"/>
                  <a:pt x="34271" y="237492"/>
                </a:cubicBezTo>
                <a:cubicBezTo>
                  <a:pt x="34750" y="238131"/>
                  <a:pt x="35310" y="237972"/>
                  <a:pt x="35949" y="237013"/>
                </a:cubicBezTo>
                <a:cubicBezTo>
                  <a:pt x="36269" y="235416"/>
                  <a:pt x="36029" y="234617"/>
                  <a:pt x="35230" y="234617"/>
                </a:cubicBezTo>
                <a:close/>
                <a:moveTo>
                  <a:pt x="166325" y="231740"/>
                </a:moveTo>
                <a:cubicBezTo>
                  <a:pt x="165366" y="232380"/>
                  <a:pt x="164647" y="233658"/>
                  <a:pt x="164168" y="235575"/>
                </a:cubicBezTo>
                <a:cubicBezTo>
                  <a:pt x="163688" y="237492"/>
                  <a:pt x="163369" y="239489"/>
                  <a:pt x="163209" y="241567"/>
                </a:cubicBezTo>
                <a:cubicBezTo>
                  <a:pt x="163049" y="243644"/>
                  <a:pt x="162969" y="245721"/>
                  <a:pt x="162969" y="247798"/>
                </a:cubicBezTo>
                <a:cubicBezTo>
                  <a:pt x="162969" y="249875"/>
                  <a:pt x="162810" y="251393"/>
                  <a:pt x="162490" y="252352"/>
                </a:cubicBezTo>
                <a:cubicBezTo>
                  <a:pt x="163768" y="249476"/>
                  <a:pt x="164647" y="246201"/>
                  <a:pt x="165126" y="242525"/>
                </a:cubicBezTo>
                <a:cubicBezTo>
                  <a:pt x="165606" y="238851"/>
                  <a:pt x="166005" y="235256"/>
                  <a:pt x="166325" y="231740"/>
                </a:cubicBezTo>
                <a:close/>
                <a:moveTo>
                  <a:pt x="240620" y="229344"/>
                </a:moveTo>
                <a:lnTo>
                  <a:pt x="243495" y="229344"/>
                </a:lnTo>
                <a:cubicBezTo>
                  <a:pt x="244134" y="230941"/>
                  <a:pt x="244134" y="233498"/>
                  <a:pt x="243495" y="237013"/>
                </a:cubicBezTo>
                <a:cubicBezTo>
                  <a:pt x="242537" y="236374"/>
                  <a:pt x="241978" y="235335"/>
                  <a:pt x="241818" y="233898"/>
                </a:cubicBezTo>
                <a:cubicBezTo>
                  <a:pt x="241658" y="232460"/>
                  <a:pt x="241258" y="230941"/>
                  <a:pt x="240620" y="229344"/>
                </a:cubicBezTo>
                <a:close/>
                <a:moveTo>
                  <a:pt x="110244" y="228385"/>
                </a:moveTo>
                <a:cubicBezTo>
                  <a:pt x="108326" y="229664"/>
                  <a:pt x="107128" y="231980"/>
                  <a:pt x="106649" y="235335"/>
                </a:cubicBezTo>
                <a:cubicBezTo>
                  <a:pt x="106169" y="238691"/>
                  <a:pt x="106090" y="241647"/>
                  <a:pt x="106409" y="244203"/>
                </a:cubicBezTo>
                <a:cubicBezTo>
                  <a:pt x="108326" y="243244"/>
                  <a:pt x="109684" y="241008"/>
                  <a:pt x="110483" y="237492"/>
                </a:cubicBezTo>
                <a:cubicBezTo>
                  <a:pt x="111282" y="233977"/>
                  <a:pt x="111203" y="230941"/>
                  <a:pt x="110244" y="228385"/>
                </a:cubicBezTo>
                <a:close/>
                <a:moveTo>
                  <a:pt x="59915" y="227906"/>
                </a:moveTo>
                <a:cubicBezTo>
                  <a:pt x="58637" y="228545"/>
                  <a:pt x="57678" y="228705"/>
                  <a:pt x="57039" y="228385"/>
                </a:cubicBezTo>
                <a:cubicBezTo>
                  <a:pt x="56400" y="229983"/>
                  <a:pt x="56000" y="231661"/>
                  <a:pt x="55841" y="233418"/>
                </a:cubicBezTo>
                <a:cubicBezTo>
                  <a:pt x="55681" y="235176"/>
                  <a:pt x="56240" y="236374"/>
                  <a:pt x="57519" y="237013"/>
                </a:cubicBezTo>
                <a:cubicBezTo>
                  <a:pt x="59436" y="237013"/>
                  <a:pt x="60554" y="235895"/>
                  <a:pt x="60874" y="233658"/>
                </a:cubicBezTo>
                <a:cubicBezTo>
                  <a:pt x="61193" y="231421"/>
                  <a:pt x="60874" y="229504"/>
                  <a:pt x="59915" y="227906"/>
                </a:cubicBezTo>
                <a:close/>
                <a:moveTo>
                  <a:pt x="28759" y="225988"/>
                </a:moveTo>
                <a:cubicBezTo>
                  <a:pt x="27161" y="228545"/>
                  <a:pt x="25963" y="231740"/>
                  <a:pt x="25164" y="235575"/>
                </a:cubicBezTo>
                <a:cubicBezTo>
                  <a:pt x="24366" y="239410"/>
                  <a:pt x="23487" y="243084"/>
                  <a:pt x="22528" y="246600"/>
                </a:cubicBezTo>
                <a:cubicBezTo>
                  <a:pt x="23806" y="245641"/>
                  <a:pt x="24525" y="244603"/>
                  <a:pt x="24685" y="243484"/>
                </a:cubicBezTo>
                <a:cubicBezTo>
                  <a:pt x="24845" y="242366"/>
                  <a:pt x="25724" y="241487"/>
                  <a:pt x="27321" y="240848"/>
                </a:cubicBezTo>
                <a:cubicBezTo>
                  <a:pt x="26362" y="239570"/>
                  <a:pt x="25963" y="238371"/>
                  <a:pt x="26123" y="237253"/>
                </a:cubicBezTo>
                <a:cubicBezTo>
                  <a:pt x="26283" y="236134"/>
                  <a:pt x="26602" y="235016"/>
                  <a:pt x="27082" y="233898"/>
                </a:cubicBezTo>
                <a:cubicBezTo>
                  <a:pt x="27560" y="232779"/>
                  <a:pt x="27960" y="231581"/>
                  <a:pt x="28280" y="230303"/>
                </a:cubicBezTo>
                <a:cubicBezTo>
                  <a:pt x="28599" y="229024"/>
                  <a:pt x="28759" y="227586"/>
                  <a:pt x="28759" y="225988"/>
                </a:cubicBezTo>
                <a:close/>
                <a:moveTo>
                  <a:pt x="290469" y="224551"/>
                </a:moveTo>
                <a:cubicBezTo>
                  <a:pt x="289830" y="225190"/>
                  <a:pt x="289750" y="225988"/>
                  <a:pt x="290229" y="226948"/>
                </a:cubicBezTo>
                <a:cubicBezTo>
                  <a:pt x="290709" y="227906"/>
                  <a:pt x="291108" y="228705"/>
                  <a:pt x="291428" y="229344"/>
                </a:cubicBezTo>
                <a:cubicBezTo>
                  <a:pt x="292066" y="228705"/>
                  <a:pt x="292147" y="227906"/>
                  <a:pt x="291667" y="226948"/>
                </a:cubicBezTo>
                <a:cubicBezTo>
                  <a:pt x="291188" y="225988"/>
                  <a:pt x="290789" y="225190"/>
                  <a:pt x="290469" y="224551"/>
                </a:cubicBezTo>
                <a:close/>
                <a:moveTo>
                  <a:pt x="79088" y="223593"/>
                </a:moveTo>
                <a:cubicBezTo>
                  <a:pt x="77490" y="226468"/>
                  <a:pt x="76132" y="230303"/>
                  <a:pt x="75013" y="235096"/>
                </a:cubicBezTo>
                <a:cubicBezTo>
                  <a:pt x="73895" y="239889"/>
                  <a:pt x="73336" y="244043"/>
                  <a:pt x="73336" y="247558"/>
                </a:cubicBezTo>
                <a:cubicBezTo>
                  <a:pt x="74934" y="244043"/>
                  <a:pt x="76132" y="240368"/>
                  <a:pt x="76931" y="236534"/>
                </a:cubicBezTo>
                <a:cubicBezTo>
                  <a:pt x="77729" y="232700"/>
                  <a:pt x="78768" y="229024"/>
                  <a:pt x="80047" y="225510"/>
                </a:cubicBezTo>
                <a:cubicBezTo>
                  <a:pt x="80047" y="224231"/>
                  <a:pt x="79727" y="223593"/>
                  <a:pt x="79088" y="223593"/>
                </a:cubicBezTo>
                <a:close/>
                <a:moveTo>
                  <a:pt x="150986" y="222633"/>
                </a:moveTo>
                <a:cubicBezTo>
                  <a:pt x="150347" y="225510"/>
                  <a:pt x="149708" y="228945"/>
                  <a:pt x="149069" y="232939"/>
                </a:cubicBezTo>
                <a:cubicBezTo>
                  <a:pt x="148430" y="236933"/>
                  <a:pt x="148430" y="240209"/>
                  <a:pt x="149069" y="242765"/>
                </a:cubicBezTo>
                <a:cubicBezTo>
                  <a:pt x="149708" y="240209"/>
                  <a:pt x="150347" y="236773"/>
                  <a:pt x="150986" y="232460"/>
                </a:cubicBezTo>
                <a:cubicBezTo>
                  <a:pt x="151625" y="228146"/>
                  <a:pt x="151625" y="224870"/>
                  <a:pt x="150986" y="222633"/>
                </a:cubicBezTo>
                <a:close/>
                <a:moveTo>
                  <a:pt x="34990" y="221196"/>
                </a:moveTo>
                <a:cubicBezTo>
                  <a:pt x="34990" y="222154"/>
                  <a:pt x="34831" y="222873"/>
                  <a:pt x="34511" y="223353"/>
                </a:cubicBezTo>
                <a:cubicBezTo>
                  <a:pt x="34191" y="223832"/>
                  <a:pt x="34032" y="224711"/>
                  <a:pt x="34032" y="225988"/>
                </a:cubicBezTo>
                <a:cubicBezTo>
                  <a:pt x="35629" y="226308"/>
                  <a:pt x="36508" y="225589"/>
                  <a:pt x="36668" y="223832"/>
                </a:cubicBezTo>
                <a:cubicBezTo>
                  <a:pt x="36828" y="222074"/>
                  <a:pt x="36269" y="221196"/>
                  <a:pt x="34990" y="221196"/>
                </a:cubicBezTo>
                <a:close/>
                <a:moveTo>
                  <a:pt x="125103" y="219758"/>
                </a:moveTo>
                <a:cubicBezTo>
                  <a:pt x="124144" y="220397"/>
                  <a:pt x="123745" y="221755"/>
                  <a:pt x="123905" y="223832"/>
                </a:cubicBezTo>
                <a:cubicBezTo>
                  <a:pt x="124064" y="225909"/>
                  <a:pt x="123824" y="227747"/>
                  <a:pt x="123185" y="229344"/>
                </a:cubicBezTo>
                <a:cubicBezTo>
                  <a:pt x="123824" y="229024"/>
                  <a:pt x="124304" y="229184"/>
                  <a:pt x="124623" y="229823"/>
                </a:cubicBezTo>
                <a:cubicBezTo>
                  <a:pt x="124943" y="230463"/>
                  <a:pt x="125422" y="230622"/>
                  <a:pt x="126062" y="230303"/>
                </a:cubicBezTo>
                <a:cubicBezTo>
                  <a:pt x="126062" y="228066"/>
                  <a:pt x="126461" y="226548"/>
                  <a:pt x="127260" y="225749"/>
                </a:cubicBezTo>
                <a:cubicBezTo>
                  <a:pt x="128059" y="224950"/>
                  <a:pt x="127978" y="223752"/>
                  <a:pt x="127020" y="222154"/>
                </a:cubicBezTo>
                <a:cubicBezTo>
                  <a:pt x="126062" y="222154"/>
                  <a:pt x="125662" y="223033"/>
                  <a:pt x="125822" y="224790"/>
                </a:cubicBezTo>
                <a:cubicBezTo>
                  <a:pt x="125981" y="226548"/>
                  <a:pt x="125742" y="228066"/>
                  <a:pt x="125103" y="229344"/>
                </a:cubicBezTo>
                <a:cubicBezTo>
                  <a:pt x="124464" y="228066"/>
                  <a:pt x="124304" y="226468"/>
                  <a:pt x="124623" y="224551"/>
                </a:cubicBezTo>
                <a:cubicBezTo>
                  <a:pt x="124943" y="222633"/>
                  <a:pt x="125103" y="221036"/>
                  <a:pt x="125103" y="219758"/>
                </a:cubicBezTo>
                <a:close/>
                <a:moveTo>
                  <a:pt x="291428" y="218320"/>
                </a:moveTo>
                <a:cubicBezTo>
                  <a:pt x="292066" y="220557"/>
                  <a:pt x="292626" y="222713"/>
                  <a:pt x="293105" y="224790"/>
                </a:cubicBezTo>
                <a:cubicBezTo>
                  <a:pt x="293585" y="226868"/>
                  <a:pt x="294463" y="228385"/>
                  <a:pt x="295742" y="229344"/>
                </a:cubicBezTo>
                <a:cubicBezTo>
                  <a:pt x="295102" y="227427"/>
                  <a:pt x="294703" y="225110"/>
                  <a:pt x="294543" y="222394"/>
                </a:cubicBezTo>
                <a:cubicBezTo>
                  <a:pt x="294384" y="219678"/>
                  <a:pt x="293345" y="218320"/>
                  <a:pt x="291428" y="218320"/>
                </a:cubicBezTo>
                <a:close/>
                <a:moveTo>
                  <a:pt x="280403" y="218320"/>
                </a:moveTo>
                <a:cubicBezTo>
                  <a:pt x="280084" y="220237"/>
                  <a:pt x="280163" y="221595"/>
                  <a:pt x="280643" y="222394"/>
                </a:cubicBezTo>
                <a:cubicBezTo>
                  <a:pt x="281122" y="223193"/>
                  <a:pt x="281521" y="224391"/>
                  <a:pt x="281841" y="225988"/>
                </a:cubicBezTo>
                <a:cubicBezTo>
                  <a:pt x="282481" y="225350"/>
                  <a:pt x="282800" y="223991"/>
                  <a:pt x="282800" y="221915"/>
                </a:cubicBezTo>
                <a:cubicBezTo>
                  <a:pt x="282800" y="219837"/>
                  <a:pt x="282001" y="218639"/>
                  <a:pt x="280403" y="218320"/>
                </a:cubicBezTo>
                <a:close/>
                <a:moveTo>
                  <a:pt x="104012" y="217361"/>
                </a:moveTo>
                <a:cubicBezTo>
                  <a:pt x="103373" y="218000"/>
                  <a:pt x="102974" y="219438"/>
                  <a:pt x="102814" y="221675"/>
                </a:cubicBezTo>
                <a:cubicBezTo>
                  <a:pt x="102655" y="223912"/>
                  <a:pt x="102574" y="225350"/>
                  <a:pt x="102574" y="225988"/>
                </a:cubicBezTo>
                <a:lnTo>
                  <a:pt x="104012" y="225988"/>
                </a:lnTo>
                <a:cubicBezTo>
                  <a:pt x="103373" y="224391"/>
                  <a:pt x="103453" y="222953"/>
                  <a:pt x="104252" y="221675"/>
                </a:cubicBezTo>
                <a:cubicBezTo>
                  <a:pt x="105051" y="220397"/>
                  <a:pt x="104971" y="218959"/>
                  <a:pt x="104012" y="217361"/>
                </a:cubicBezTo>
                <a:close/>
                <a:moveTo>
                  <a:pt x="121268" y="214964"/>
                </a:moveTo>
                <a:cubicBezTo>
                  <a:pt x="120310" y="214964"/>
                  <a:pt x="119750" y="215604"/>
                  <a:pt x="119591" y="216881"/>
                </a:cubicBezTo>
                <a:cubicBezTo>
                  <a:pt x="119431" y="218160"/>
                  <a:pt x="119830" y="218799"/>
                  <a:pt x="120789" y="218799"/>
                </a:cubicBezTo>
                <a:cubicBezTo>
                  <a:pt x="119830" y="221355"/>
                  <a:pt x="118712" y="224790"/>
                  <a:pt x="117433" y="229105"/>
                </a:cubicBezTo>
                <a:cubicBezTo>
                  <a:pt x="116155" y="233418"/>
                  <a:pt x="115835" y="236854"/>
                  <a:pt x="116475" y="239410"/>
                </a:cubicBezTo>
                <a:cubicBezTo>
                  <a:pt x="117114" y="239090"/>
                  <a:pt x="117594" y="238371"/>
                  <a:pt x="117913" y="237253"/>
                </a:cubicBezTo>
                <a:cubicBezTo>
                  <a:pt x="118232" y="236134"/>
                  <a:pt x="118552" y="234936"/>
                  <a:pt x="118871" y="233658"/>
                </a:cubicBezTo>
                <a:cubicBezTo>
                  <a:pt x="119191" y="232380"/>
                  <a:pt x="119511" y="231421"/>
                  <a:pt x="119830" y="230782"/>
                </a:cubicBezTo>
                <a:cubicBezTo>
                  <a:pt x="120150" y="230143"/>
                  <a:pt x="120629" y="229983"/>
                  <a:pt x="121268" y="230303"/>
                </a:cubicBezTo>
                <a:cubicBezTo>
                  <a:pt x="121907" y="229983"/>
                  <a:pt x="121907" y="229504"/>
                  <a:pt x="121268" y="228865"/>
                </a:cubicBezTo>
                <a:cubicBezTo>
                  <a:pt x="120629" y="228226"/>
                  <a:pt x="119990" y="228066"/>
                  <a:pt x="119351" y="228385"/>
                </a:cubicBezTo>
                <a:cubicBezTo>
                  <a:pt x="119990" y="225829"/>
                  <a:pt x="120629" y="223672"/>
                  <a:pt x="121268" y="221915"/>
                </a:cubicBezTo>
                <a:cubicBezTo>
                  <a:pt x="121907" y="220157"/>
                  <a:pt x="121907" y="217840"/>
                  <a:pt x="121268" y="214964"/>
                </a:cubicBezTo>
                <a:close/>
                <a:moveTo>
                  <a:pt x="113119" y="214964"/>
                </a:moveTo>
                <a:cubicBezTo>
                  <a:pt x="111522" y="215284"/>
                  <a:pt x="110723" y="216722"/>
                  <a:pt x="110723" y="219278"/>
                </a:cubicBezTo>
                <a:cubicBezTo>
                  <a:pt x="110723" y="221834"/>
                  <a:pt x="110563" y="223593"/>
                  <a:pt x="110244" y="224551"/>
                </a:cubicBezTo>
                <a:cubicBezTo>
                  <a:pt x="111842" y="224551"/>
                  <a:pt x="112561" y="223353"/>
                  <a:pt x="112401" y="220956"/>
                </a:cubicBezTo>
                <a:cubicBezTo>
                  <a:pt x="112241" y="218559"/>
                  <a:pt x="112480" y="216562"/>
                  <a:pt x="113119" y="214964"/>
                </a:cubicBezTo>
                <a:close/>
                <a:moveTo>
                  <a:pt x="163928" y="213526"/>
                </a:moveTo>
                <a:cubicBezTo>
                  <a:pt x="162330" y="213207"/>
                  <a:pt x="161691" y="214325"/>
                  <a:pt x="162011" y="216881"/>
                </a:cubicBezTo>
                <a:cubicBezTo>
                  <a:pt x="162330" y="219438"/>
                  <a:pt x="163129" y="220397"/>
                  <a:pt x="164407" y="219758"/>
                </a:cubicBezTo>
                <a:cubicBezTo>
                  <a:pt x="164087" y="218160"/>
                  <a:pt x="164008" y="217121"/>
                  <a:pt x="164168" y="216642"/>
                </a:cubicBezTo>
                <a:cubicBezTo>
                  <a:pt x="164327" y="216163"/>
                  <a:pt x="164247" y="215124"/>
                  <a:pt x="163928" y="213526"/>
                </a:cubicBezTo>
                <a:close/>
                <a:moveTo>
                  <a:pt x="51766" y="212088"/>
                </a:moveTo>
                <a:cubicBezTo>
                  <a:pt x="50808" y="211769"/>
                  <a:pt x="49849" y="212727"/>
                  <a:pt x="48891" y="214964"/>
                </a:cubicBezTo>
                <a:cubicBezTo>
                  <a:pt x="47932" y="217201"/>
                  <a:pt x="46973" y="219118"/>
                  <a:pt x="46014" y="220716"/>
                </a:cubicBezTo>
                <a:cubicBezTo>
                  <a:pt x="47612" y="220077"/>
                  <a:pt x="48731" y="218879"/>
                  <a:pt x="49370" y="217121"/>
                </a:cubicBezTo>
                <a:cubicBezTo>
                  <a:pt x="50009" y="215364"/>
                  <a:pt x="50808" y="213686"/>
                  <a:pt x="51766" y="212088"/>
                </a:cubicBezTo>
                <a:close/>
                <a:moveTo>
                  <a:pt x="129896" y="210171"/>
                </a:moveTo>
                <a:cubicBezTo>
                  <a:pt x="129257" y="212727"/>
                  <a:pt x="129576" y="214006"/>
                  <a:pt x="130855" y="214006"/>
                </a:cubicBezTo>
                <a:cubicBezTo>
                  <a:pt x="131494" y="213367"/>
                  <a:pt x="131733" y="212488"/>
                  <a:pt x="131573" y="211369"/>
                </a:cubicBezTo>
                <a:cubicBezTo>
                  <a:pt x="131414" y="210251"/>
                  <a:pt x="130855" y="209852"/>
                  <a:pt x="129896" y="210171"/>
                </a:cubicBezTo>
                <a:close/>
                <a:moveTo>
                  <a:pt x="94426" y="207295"/>
                </a:moveTo>
                <a:cubicBezTo>
                  <a:pt x="93787" y="208573"/>
                  <a:pt x="92668" y="209372"/>
                  <a:pt x="91071" y="209692"/>
                </a:cubicBezTo>
                <a:cubicBezTo>
                  <a:pt x="91391" y="211290"/>
                  <a:pt x="91950" y="211689"/>
                  <a:pt x="92749" y="210890"/>
                </a:cubicBezTo>
                <a:cubicBezTo>
                  <a:pt x="93548" y="210092"/>
                  <a:pt x="93787" y="210491"/>
                  <a:pt x="93467" y="212088"/>
                </a:cubicBezTo>
                <a:cubicBezTo>
                  <a:pt x="94746" y="210171"/>
                  <a:pt x="95065" y="208573"/>
                  <a:pt x="94426" y="207295"/>
                </a:cubicBezTo>
                <a:close/>
                <a:moveTo>
                  <a:pt x="286635" y="205857"/>
                </a:moveTo>
                <a:cubicBezTo>
                  <a:pt x="285995" y="207774"/>
                  <a:pt x="286155" y="209692"/>
                  <a:pt x="287113" y="211609"/>
                </a:cubicBezTo>
                <a:cubicBezTo>
                  <a:pt x="288072" y="213526"/>
                  <a:pt x="288711" y="215444"/>
                  <a:pt x="289031" y="217361"/>
                </a:cubicBezTo>
                <a:cubicBezTo>
                  <a:pt x="289670" y="215763"/>
                  <a:pt x="289590" y="213846"/>
                  <a:pt x="288791" y="211609"/>
                </a:cubicBezTo>
                <a:cubicBezTo>
                  <a:pt x="287992" y="209372"/>
                  <a:pt x="287273" y="207455"/>
                  <a:pt x="286635" y="205857"/>
                </a:cubicBezTo>
                <a:close/>
                <a:moveTo>
                  <a:pt x="71898" y="205857"/>
                </a:moveTo>
                <a:cubicBezTo>
                  <a:pt x="70300" y="206497"/>
                  <a:pt x="69261" y="207615"/>
                  <a:pt x="68783" y="209213"/>
                </a:cubicBezTo>
                <a:cubicBezTo>
                  <a:pt x="68303" y="210810"/>
                  <a:pt x="67984" y="212568"/>
                  <a:pt x="67824" y="214485"/>
                </a:cubicBezTo>
                <a:cubicBezTo>
                  <a:pt x="67664" y="216403"/>
                  <a:pt x="67504" y="218320"/>
                  <a:pt x="67345" y="220237"/>
                </a:cubicBezTo>
                <a:cubicBezTo>
                  <a:pt x="67185" y="222154"/>
                  <a:pt x="66785" y="223593"/>
                  <a:pt x="66146" y="224551"/>
                </a:cubicBezTo>
                <a:cubicBezTo>
                  <a:pt x="67744" y="222314"/>
                  <a:pt x="69261" y="219518"/>
                  <a:pt x="70700" y="216163"/>
                </a:cubicBezTo>
                <a:cubicBezTo>
                  <a:pt x="72138" y="212808"/>
                  <a:pt x="72537" y="209372"/>
                  <a:pt x="71898" y="205857"/>
                </a:cubicBezTo>
                <a:close/>
                <a:moveTo>
                  <a:pt x="278006" y="204899"/>
                </a:moveTo>
                <a:cubicBezTo>
                  <a:pt x="277367" y="205857"/>
                  <a:pt x="277288" y="207215"/>
                  <a:pt x="277767" y="208973"/>
                </a:cubicBezTo>
                <a:cubicBezTo>
                  <a:pt x="278246" y="210730"/>
                  <a:pt x="278805" y="211928"/>
                  <a:pt x="279445" y="212568"/>
                </a:cubicBezTo>
                <a:cubicBezTo>
                  <a:pt x="279125" y="211290"/>
                  <a:pt x="278886" y="210011"/>
                  <a:pt x="278726" y="208733"/>
                </a:cubicBezTo>
                <a:cubicBezTo>
                  <a:pt x="278566" y="207455"/>
                  <a:pt x="278326" y="206177"/>
                  <a:pt x="278006" y="204899"/>
                </a:cubicBezTo>
                <a:close/>
                <a:moveTo>
                  <a:pt x="118871" y="204899"/>
                </a:moveTo>
                <a:cubicBezTo>
                  <a:pt x="117594" y="205537"/>
                  <a:pt x="116634" y="207934"/>
                  <a:pt x="115996" y="212088"/>
                </a:cubicBezTo>
                <a:cubicBezTo>
                  <a:pt x="116634" y="212088"/>
                  <a:pt x="116954" y="212568"/>
                  <a:pt x="116954" y="213526"/>
                </a:cubicBezTo>
                <a:cubicBezTo>
                  <a:pt x="118871" y="213207"/>
                  <a:pt x="119670" y="211928"/>
                  <a:pt x="119351" y="209692"/>
                </a:cubicBezTo>
                <a:cubicBezTo>
                  <a:pt x="119031" y="207455"/>
                  <a:pt x="118871" y="205857"/>
                  <a:pt x="118871" y="204899"/>
                </a:cubicBezTo>
                <a:close/>
                <a:moveTo>
                  <a:pt x="137086" y="203940"/>
                </a:moveTo>
                <a:cubicBezTo>
                  <a:pt x="135808" y="203940"/>
                  <a:pt x="135169" y="205378"/>
                  <a:pt x="135169" y="208254"/>
                </a:cubicBezTo>
                <a:cubicBezTo>
                  <a:pt x="136127" y="208254"/>
                  <a:pt x="136526" y="207695"/>
                  <a:pt x="136367" y="206576"/>
                </a:cubicBezTo>
                <a:cubicBezTo>
                  <a:pt x="136207" y="205458"/>
                  <a:pt x="136447" y="204579"/>
                  <a:pt x="137086" y="203940"/>
                </a:cubicBezTo>
                <a:close/>
                <a:moveTo>
                  <a:pt x="262668" y="201544"/>
                </a:moveTo>
                <a:cubicBezTo>
                  <a:pt x="264586" y="204100"/>
                  <a:pt x="265944" y="207215"/>
                  <a:pt x="266743" y="210890"/>
                </a:cubicBezTo>
                <a:cubicBezTo>
                  <a:pt x="267541" y="214565"/>
                  <a:pt x="268580" y="218000"/>
                  <a:pt x="269858" y="221196"/>
                </a:cubicBezTo>
                <a:cubicBezTo>
                  <a:pt x="268260" y="224391"/>
                  <a:pt x="268021" y="227747"/>
                  <a:pt x="269139" y="231261"/>
                </a:cubicBezTo>
                <a:cubicBezTo>
                  <a:pt x="270257" y="234776"/>
                  <a:pt x="270497" y="237492"/>
                  <a:pt x="269858" y="239410"/>
                </a:cubicBezTo>
                <a:cubicBezTo>
                  <a:pt x="267941" y="233338"/>
                  <a:pt x="266503" y="227107"/>
                  <a:pt x="265544" y="220716"/>
                </a:cubicBezTo>
                <a:cubicBezTo>
                  <a:pt x="264586" y="214325"/>
                  <a:pt x="263627" y="207934"/>
                  <a:pt x="262668" y="201544"/>
                </a:cubicBezTo>
                <a:close/>
                <a:moveTo>
                  <a:pt x="127020" y="201544"/>
                </a:moveTo>
                <a:cubicBezTo>
                  <a:pt x="126381" y="201863"/>
                  <a:pt x="125902" y="202662"/>
                  <a:pt x="125582" y="203940"/>
                </a:cubicBezTo>
                <a:cubicBezTo>
                  <a:pt x="125263" y="205218"/>
                  <a:pt x="125103" y="206656"/>
                  <a:pt x="125103" y="208254"/>
                </a:cubicBezTo>
                <a:cubicBezTo>
                  <a:pt x="125103" y="209852"/>
                  <a:pt x="125103" y="211450"/>
                  <a:pt x="125103" y="213047"/>
                </a:cubicBezTo>
                <a:cubicBezTo>
                  <a:pt x="125103" y="214645"/>
                  <a:pt x="124943" y="215923"/>
                  <a:pt x="124623" y="216881"/>
                </a:cubicBezTo>
                <a:cubicBezTo>
                  <a:pt x="124943" y="217840"/>
                  <a:pt x="125182" y="217760"/>
                  <a:pt x="125343" y="216642"/>
                </a:cubicBezTo>
                <a:cubicBezTo>
                  <a:pt x="125502" y="215523"/>
                  <a:pt x="125902" y="215284"/>
                  <a:pt x="126541" y="215923"/>
                </a:cubicBezTo>
                <a:cubicBezTo>
                  <a:pt x="126860" y="215923"/>
                  <a:pt x="127020" y="216243"/>
                  <a:pt x="127020" y="216881"/>
                </a:cubicBezTo>
                <a:cubicBezTo>
                  <a:pt x="127659" y="216243"/>
                  <a:pt x="127500" y="214884"/>
                  <a:pt x="126541" y="212808"/>
                </a:cubicBezTo>
                <a:cubicBezTo>
                  <a:pt x="125582" y="210730"/>
                  <a:pt x="126062" y="209372"/>
                  <a:pt x="127978" y="208733"/>
                </a:cubicBezTo>
                <a:cubicBezTo>
                  <a:pt x="127339" y="207135"/>
                  <a:pt x="127020" y="206097"/>
                  <a:pt x="127020" y="205618"/>
                </a:cubicBezTo>
                <a:cubicBezTo>
                  <a:pt x="127020" y="205139"/>
                  <a:pt x="127020" y="203780"/>
                  <a:pt x="127020" y="201544"/>
                </a:cubicBezTo>
                <a:close/>
                <a:moveTo>
                  <a:pt x="62311" y="201064"/>
                </a:moveTo>
                <a:cubicBezTo>
                  <a:pt x="61673" y="200745"/>
                  <a:pt x="61433" y="200984"/>
                  <a:pt x="61593" y="201783"/>
                </a:cubicBezTo>
                <a:cubicBezTo>
                  <a:pt x="61752" y="202582"/>
                  <a:pt x="61513" y="202981"/>
                  <a:pt x="60874" y="202981"/>
                </a:cubicBezTo>
                <a:cubicBezTo>
                  <a:pt x="60874" y="204579"/>
                  <a:pt x="61353" y="205698"/>
                  <a:pt x="62311" y="206336"/>
                </a:cubicBezTo>
                <a:cubicBezTo>
                  <a:pt x="63270" y="206975"/>
                  <a:pt x="64069" y="206975"/>
                  <a:pt x="64708" y="206336"/>
                </a:cubicBezTo>
                <a:lnTo>
                  <a:pt x="64708" y="202502"/>
                </a:lnTo>
                <a:cubicBezTo>
                  <a:pt x="64389" y="201863"/>
                  <a:pt x="63989" y="201623"/>
                  <a:pt x="63510" y="201783"/>
                </a:cubicBezTo>
                <a:cubicBezTo>
                  <a:pt x="63031" y="201943"/>
                  <a:pt x="62631" y="201703"/>
                  <a:pt x="62311" y="201064"/>
                </a:cubicBezTo>
                <a:close/>
                <a:moveTo>
                  <a:pt x="113119" y="196271"/>
                </a:moveTo>
                <a:cubicBezTo>
                  <a:pt x="113759" y="197868"/>
                  <a:pt x="113679" y="199386"/>
                  <a:pt x="112880" y="200824"/>
                </a:cubicBezTo>
                <a:cubicBezTo>
                  <a:pt x="112081" y="202262"/>
                  <a:pt x="112321" y="202981"/>
                  <a:pt x="113599" y="202981"/>
                </a:cubicBezTo>
                <a:cubicBezTo>
                  <a:pt x="113918" y="202342"/>
                  <a:pt x="114238" y="201064"/>
                  <a:pt x="114558" y="199147"/>
                </a:cubicBezTo>
                <a:cubicBezTo>
                  <a:pt x="114877" y="197229"/>
                  <a:pt x="114398" y="196271"/>
                  <a:pt x="113119" y="196271"/>
                </a:cubicBezTo>
                <a:close/>
                <a:moveTo>
                  <a:pt x="110244" y="195312"/>
                </a:moveTo>
                <a:cubicBezTo>
                  <a:pt x="109285" y="195312"/>
                  <a:pt x="108806" y="195792"/>
                  <a:pt x="108806" y="196750"/>
                </a:cubicBezTo>
                <a:cubicBezTo>
                  <a:pt x="108806" y="197709"/>
                  <a:pt x="108806" y="198827"/>
                  <a:pt x="108806" y="200105"/>
                </a:cubicBezTo>
                <a:cubicBezTo>
                  <a:pt x="110084" y="199785"/>
                  <a:pt x="110563" y="198188"/>
                  <a:pt x="110244" y="195312"/>
                </a:cubicBezTo>
                <a:close/>
                <a:moveTo>
                  <a:pt x="68303" y="193634"/>
                </a:moveTo>
                <a:cubicBezTo>
                  <a:pt x="66866" y="193795"/>
                  <a:pt x="66466" y="195152"/>
                  <a:pt x="67105" y="197709"/>
                </a:cubicBezTo>
                <a:cubicBezTo>
                  <a:pt x="68383" y="198028"/>
                  <a:pt x="69342" y="197868"/>
                  <a:pt x="69981" y="197229"/>
                </a:cubicBezTo>
                <a:cubicBezTo>
                  <a:pt x="70300" y="194673"/>
                  <a:pt x="69741" y="193475"/>
                  <a:pt x="68303" y="193634"/>
                </a:cubicBezTo>
                <a:close/>
                <a:moveTo>
                  <a:pt x="282800" y="192915"/>
                </a:moveTo>
                <a:cubicBezTo>
                  <a:pt x="281521" y="197070"/>
                  <a:pt x="281442" y="200904"/>
                  <a:pt x="282560" y="204419"/>
                </a:cubicBezTo>
                <a:cubicBezTo>
                  <a:pt x="283679" y="207934"/>
                  <a:pt x="284557" y="211450"/>
                  <a:pt x="285196" y="214964"/>
                </a:cubicBezTo>
                <a:cubicBezTo>
                  <a:pt x="285196" y="211450"/>
                  <a:pt x="285436" y="207615"/>
                  <a:pt x="285915" y="203461"/>
                </a:cubicBezTo>
                <a:cubicBezTo>
                  <a:pt x="286395" y="199307"/>
                  <a:pt x="285356" y="195792"/>
                  <a:pt x="282800" y="192915"/>
                </a:cubicBezTo>
                <a:close/>
                <a:moveTo>
                  <a:pt x="292386" y="192437"/>
                </a:moveTo>
                <a:cubicBezTo>
                  <a:pt x="291428" y="192756"/>
                  <a:pt x="291188" y="193235"/>
                  <a:pt x="291667" y="193874"/>
                </a:cubicBezTo>
                <a:cubicBezTo>
                  <a:pt x="292147" y="194513"/>
                  <a:pt x="292227" y="195631"/>
                  <a:pt x="291907" y="197229"/>
                </a:cubicBezTo>
                <a:cubicBezTo>
                  <a:pt x="292865" y="197549"/>
                  <a:pt x="293424" y="197629"/>
                  <a:pt x="293585" y="197469"/>
                </a:cubicBezTo>
                <a:cubicBezTo>
                  <a:pt x="293744" y="197309"/>
                  <a:pt x="294304" y="197229"/>
                  <a:pt x="295262" y="197229"/>
                </a:cubicBezTo>
                <a:cubicBezTo>
                  <a:pt x="295582" y="195631"/>
                  <a:pt x="295262" y="194753"/>
                  <a:pt x="294304" y="194593"/>
                </a:cubicBezTo>
                <a:cubicBezTo>
                  <a:pt x="293345" y="194433"/>
                  <a:pt x="292706" y="193714"/>
                  <a:pt x="292386" y="192437"/>
                </a:cubicBezTo>
                <a:close/>
                <a:moveTo>
                  <a:pt x="286635" y="190519"/>
                </a:moveTo>
                <a:cubicBezTo>
                  <a:pt x="286635" y="191797"/>
                  <a:pt x="286794" y="192516"/>
                  <a:pt x="287113" y="192676"/>
                </a:cubicBezTo>
                <a:cubicBezTo>
                  <a:pt x="287433" y="192836"/>
                  <a:pt x="287593" y="193555"/>
                  <a:pt x="287593" y="194833"/>
                </a:cubicBezTo>
                <a:cubicBezTo>
                  <a:pt x="288232" y="194513"/>
                  <a:pt x="288471" y="193714"/>
                  <a:pt x="288312" y="192437"/>
                </a:cubicBezTo>
                <a:cubicBezTo>
                  <a:pt x="288152" y="191158"/>
                  <a:pt x="287593" y="190519"/>
                  <a:pt x="286635" y="190519"/>
                </a:cubicBezTo>
                <a:close/>
                <a:moveTo>
                  <a:pt x="265065" y="187643"/>
                </a:moveTo>
                <a:cubicBezTo>
                  <a:pt x="265385" y="188921"/>
                  <a:pt x="265784" y="189880"/>
                  <a:pt x="266263" y="190519"/>
                </a:cubicBezTo>
                <a:cubicBezTo>
                  <a:pt x="266743" y="191158"/>
                  <a:pt x="266982" y="192276"/>
                  <a:pt x="266982" y="193874"/>
                </a:cubicBezTo>
                <a:cubicBezTo>
                  <a:pt x="266343" y="193235"/>
                  <a:pt x="265704" y="192197"/>
                  <a:pt x="265065" y="190759"/>
                </a:cubicBezTo>
                <a:cubicBezTo>
                  <a:pt x="264426" y="189320"/>
                  <a:pt x="264426" y="188282"/>
                  <a:pt x="265065" y="187643"/>
                </a:cubicBezTo>
                <a:close/>
                <a:moveTo>
                  <a:pt x="33552" y="182850"/>
                </a:moveTo>
                <a:cubicBezTo>
                  <a:pt x="31635" y="184448"/>
                  <a:pt x="30676" y="187004"/>
                  <a:pt x="30676" y="190519"/>
                </a:cubicBezTo>
                <a:cubicBezTo>
                  <a:pt x="31635" y="191797"/>
                  <a:pt x="32594" y="191318"/>
                  <a:pt x="33552" y="189081"/>
                </a:cubicBezTo>
                <a:cubicBezTo>
                  <a:pt x="34511" y="186844"/>
                  <a:pt x="34511" y="184767"/>
                  <a:pt x="33552" y="182850"/>
                </a:cubicBezTo>
                <a:close/>
                <a:moveTo>
                  <a:pt x="28280" y="182850"/>
                </a:moveTo>
                <a:cubicBezTo>
                  <a:pt x="27321" y="182530"/>
                  <a:pt x="26762" y="182929"/>
                  <a:pt x="26602" y="184048"/>
                </a:cubicBezTo>
                <a:cubicBezTo>
                  <a:pt x="26442" y="185166"/>
                  <a:pt x="26682" y="186045"/>
                  <a:pt x="27321" y="186685"/>
                </a:cubicBezTo>
                <a:cubicBezTo>
                  <a:pt x="27641" y="186365"/>
                  <a:pt x="27800" y="185806"/>
                  <a:pt x="27800" y="185007"/>
                </a:cubicBezTo>
                <a:cubicBezTo>
                  <a:pt x="27800" y="184208"/>
                  <a:pt x="27960" y="183489"/>
                  <a:pt x="28280" y="182850"/>
                </a:cubicBezTo>
                <a:close/>
                <a:moveTo>
                  <a:pt x="113119" y="181412"/>
                </a:moveTo>
                <a:cubicBezTo>
                  <a:pt x="112480" y="182051"/>
                  <a:pt x="111842" y="183409"/>
                  <a:pt x="111203" y="185486"/>
                </a:cubicBezTo>
                <a:cubicBezTo>
                  <a:pt x="110563" y="187563"/>
                  <a:pt x="111043" y="188761"/>
                  <a:pt x="112641" y="189081"/>
                </a:cubicBezTo>
                <a:cubicBezTo>
                  <a:pt x="112960" y="188122"/>
                  <a:pt x="113119" y="187004"/>
                  <a:pt x="113119" y="185725"/>
                </a:cubicBezTo>
                <a:cubicBezTo>
                  <a:pt x="113119" y="184448"/>
                  <a:pt x="113119" y="183010"/>
                  <a:pt x="113119" y="181412"/>
                </a:cubicBezTo>
                <a:close/>
                <a:moveTo>
                  <a:pt x="108806" y="181412"/>
                </a:moveTo>
                <a:cubicBezTo>
                  <a:pt x="107208" y="181412"/>
                  <a:pt x="106409" y="183169"/>
                  <a:pt x="106409" y="186685"/>
                </a:cubicBezTo>
                <a:cubicBezTo>
                  <a:pt x="106409" y="190200"/>
                  <a:pt x="106409" y="192915"/>
                  <a:pt x="106409" y="194833"/>
                </a:cubicBezTo>
                <a:cubicBezTo>
                  <a:pt x="107368" y="193235"/>
                  <a:pt x="107847" y="191238"/>
                  <a:pt x="107847" y="188842"/>
                </a:cubicBezTo>
                <a:cubicBezTo>
                  <a:pt x="107847" y="186445"/>
                  <a:pt x="108167" y="183968"/>
                  <a:pt x="108806" y="181412"/>
                </a:cubicBezTo>
                <a:close/>
                <a:moveTo>
                  <a:pt x="52725" y="180453"/>
                </a:moveTo>
                <a:cubicBezTo>
                  <a:pt x="52406" y="181092"/>
                  <a:pt x="52246" y="182130"/>
                  <a:pt x="52246" y="183569"/>
                </a:cubicBezTo>
                <a:cubicBezTo>
                  <a:pt x="52246" y="185007"/>
                  <a:pt x="52406" y="186045"/>
                  <a:pt x="52725" y="186685"/>
                </a:cubicBezTo>
                <a:cubicBezTo>
                  <a:pt x="54643" y="186685"/>
                  <a:pt x="55601" y="184927"/>
                  <a:pt x="55601" y="181412"/>
                </a:cubicBezTo>
                <a:cubicBezTo>
                  <a:pt x="54962" y="180453"/>
                  <a:pt x="54003" y="180134"/>
                  <a:pt x="52725" y="180453"/>
                </a:cubicBezTo>
                <a:close/>
                <a:moveTo>
                  <a:pt x="297180" y="179495"/>
                </a:moveTo>
                <a:cubicBezTo>
                  <a:pt x="296221" y="180134"/>
                  <a:pt x="296061" y="180932"/>
                  <a:pt x="296700" y="181891"/>
                </a:cubicBezTo>
                <a:cubicBezTo>
                  <a:pt x="297339" y="182850"/>
                  <a:pt x="297659" y="183968"/>
                  <a:pt x="297659" y="185247"/>
                </a:cubicBezTo>
                <a:lnTo>
                  <a:pt x="298116" y="182961"/>
                </a:lnTo>
                <a:lnTo>
                  <a:pt x="298116" y="182772"/>
                </a:lnTo>
                <a:close/>
                <a:moveTo>
                  <a:pt x="92029" y="179495"/>
                </a:moveTo>
                <a:cubicBezTo>
                  <a:pt x="89793" y="183010"/>
                  <a:pt x="88914" y="186764"/>
                  <a:pt x="89393" y="190759"/>
                </a:cubicBezTo>
                <a:cubicBezTo>
                  <a:pt x="89872" y="194753"/>
                  <a:pt x="88834" y="198348"/>
                  <a:pt x="86277" y="201544"/>
                </a:cubicBezTo>
                <a:cubicBezTo>
                  <a:pt x="87556" y="206336"/>
                  <a:pt x="87236" y="210491"/>
                  <a:pt x="85319" y="214006"/>
                </a:cubicBezTo>
                <a:cubicBezTo>
                  <a:pt x="83402" y="217521"/>
                  <a:pt x="82763" y="221355"/>
                  <a:pt x="83402" y="225510"/>
                </a:cubicBezTo>
                <a:cubicBezTo>
                  <a:pt x="84680" y="224231"/>
                  <a:pt x="85559" y="222554"/>
                  <a:pt x="86038" y="220476"/>
                </a:cubicBezTo>
                <a:cubicBezTo>
                  <a:pt x="86517" y="218400"/>
                  <a:pt x="86997" y="216163"/>
                  <a:pt x="87476" y="213766"/>
                </a:cubicBezTo>
                <a:cubicBezTo>
                  <a:pt x="87955" y="211369"/>
                  <a:pt x="88435" y="209132"/>
                  <a:pt x="88914" y="207056"/>
                </a:cubicBezTo>
                <a:cubicBezTo>
                  <a:pt x="89393" y="204978"/>
                  <a:pt x="90431" y="203461"/>
                  <a:pt x="92029" y="202502"/>
                </a:cubicBezTo>
                <a:cubicBezTo>
                  <a:pt x="91710" y="199946"/>
                  <a:pt x="91870" y="197789"/>
                  <a:pt x="92509" y="196031"/>
                </a:cubicBezTo>
                <a:cubicBezTo>
                  <a:pt x="93148" y="194273"/>
                  <a:pt x="93308" y="191797"/>
                  <a:pt x="92988" y="188602"/>
                </a:cubicBezTo>
                <a:cubicBezTo>
                  <a:pt x="92349" y="188282"/>
                  <a:pt x="91950" y="188282"/>
                  <a:pt x="91790" y="188602"/>
                </a:cubicBezTo>
                <a:cubicBezTo>
                  <a:pt x="91630" y="188921"/>
                  <a:pt x="91230" y="189081"/>
                  <a:pt x="90592" y="189081"/>
                </a:cubicBezTo>
                <a:cubicBezTo>
                  <a:pt x="90911" y="187483"/>
                  <a:pt x="91230" y="185965"/>
                  <a:pt x="91550" y="184527"/>
                </a:cubicBezTo>
                <a:cubicBezTo>
                  <a:pt x="91870" y="183090"/>
                  <a:pt x="92029" y="181412"/>
                  <a:pt x="92029" y="179495"/>
                </a:cubicBezTo>
                <a:close/>
                <a:moveTo>
                  <a:pt x="288552" y="179015"/>
                </a:moveTo>
                <a:cubicBezTo>
                  <a:pt x="288552" y="181252"/>
                  <a:pt x="288791" y="183569"/>
                  <a:pt x="289270" y="185965"/>
                </a:cubicBezTo>
                <a:cubicBezTo>
                  <a:pt x="289750" y="188362"/>
                  <a:pt x="289670" y="190519"/>
                  <a:pt x="289031" y="192437"/>
                </a:cubicBezTo>
                <a:cubicBezTo>
                  <a:pt x="289990" y="191797"/>
                  <a:pt x="290629" y="191638"/>
                  <a:pt x="290948" y="191957"/>
                </a:cubicBezTo>
                <a:cubicBezTo>
                  <a:pt x="291268" y="192276"/>
                  <a:pt x="292066" y="192117"/>
                  <a:pt x="293345" y="191477"/>
                </a:cubicBezTo>
                <a:cubicBezTo>
                  <a:pt x="292066" y="189560"/>
                  <a:pt x="291348" y="187323"/>
                  <a:pt x="291188" y="184767"/>
                </a:cubicBezTo>
                <a:cubicBezTo>
                  <a:pt x="291028" y="182211"/>
                  <a:pt x="290149" y="180294"/>
                  <a:pt x="288552" y="179015"/>
                </a:cubicBezTo>
                <a:close/>
                <a:moveTo>
                  <a:pt x="118871" y="177577"/>
                </a:moveTo>
                <a:cubicBezTo>
                  <a:pt x="117594" y="177258"/>
                  <a:pt x="117034" y="177817"/>
                  <a:pt x="117194" y="179255"/>
                </a:cubicBezTo>
                <a:cubicBezTo>
                  <a:pt x="117354" y="180693"/>
                  <a:pt x="118073" y="181092"/>
                  <a:pt x="119351" y="180453"/>
                </a:cubicBezTo>
                <a:cubicBezTo>
                  <a:pt x="119670" y="179814"/>
                  <a:pt x="119670" y="179335"/>
                  <a:pt x="119351" y="179015"/>
                </a:cubicBezTo>
                <a:cubicBezTo>
                  <a:pt x="119031" y="178696"/>
                  <a:pt x="118871" y="178216"/>
                  <a:pt x="118871" y="177577"/>
                </a:cubicBezTo>
                <a:close/>
                <a:moveTo>
                  <a:pt x="135169" y="175660"/>
                </a:moveTo>
                <a:cubicBezTo>
                  <a:pt x="134210" y="175979"/>
                  <a:pt x="133571" y="176858"/>
                  <a:pt x="133251" y="178296"/>
                </a:cubicBezTo>
                <a:cubicBezTo>
                  <a:pt x="132931" y="179734"/>
                  <a:pt x="132772" y="181332"/>
                  <a:pt x="132772" y="183090"/>
                </a:cubicBezTo>
                <a:cubicBezTo>
                  <a:pt x="132772" y="184847"/>
                  <a:pt x="132692" y="186524"/>
                  <a:pt x="132532" y="188122"/>
                </a:cubicBezTo>
                <a:cubicBezTo>
                  <a:pt x="132372" y="189720"/>
                  <a:pt x="131973" y="190839"/>
                  <a:pt x="131334" y="191477"/>
                </a:cubicBezTo>
                <a:cubicBezTo>
                  <a:pt x="131973" y="192437"/>
                  <a:pt x="132612" y="192915"/>
                  <a:pt x="133251" y="192915"/>
                </a:cubicBezTo>
                <a:cubicBezTo>
                  <a:pt x="133890" y="192915"/>
                  <a:pt x="134529" y="193555"/>
                  <a:pt x="135169" y="194833"/>
                </a:cubicBezTo>
                <a:cubicBezTo>
                  <a:pt x="134529" y="191638"/>
                  <a:pt x="134529" y="188362"/>
                  <a:pt x="135169" y="185007"/>
                </a:cubicBezTo>
                <a:cubicBezTo>
                  <a:pt x="135808" y="181652"/>
                  <a:pt x="135808" y="178536"/>
                  <a:pt x="135169" y="175660"/>
                </a:cubicBezTo>
                <a:close/>
                <a:moveTo>
                  <a:pt x="8628" y="174222"/>
                </a:moveTo>
                <a:cubicBezTo>
                  <a:pt x="7988" y="174542"/>
                  <a:pt x="7349" y="175101"/>
                  <a:pt x="6710" y="175900"/>
                </a:cubicBezTo>
                <a:cubicBezTo>
                  <a:pt x="6071" y="176699"/>
                  <a:pt x="6071" y="177737"/>
                  <a:pt x="6710" y="179015"/>
                </a:cubicBezTo>
                <a:cubicBezTo>
                  <a:pt x="7349" y="178696"/>
                  <a:pt x="7749" y="178216"/>
                  <a:pt x="7908" y="177577"/>
                </a:cubicBezTo>
                <a:cubicBezTo>
                  <a:pt x="8069" y="176938"/>
                  <a:pt x="8468" y="176618"/>
                  <a:pt x="9107" y="176618"/>
                </a:cubicBezTo>
                <a:cubicBezTo>
                  <a:pt x="8787" y="176299"/>
                  <a:pt x="8628" y="175500"/>
                  <a:pt x="8628" y="174222"/>
                </a:cubicBezTo>
                <a:close/>
                <a:moveTo>
                  <a:pt x="131334" y="172305"/>
                </a:moveTo>
                <a:cubicBezTo>
                  <a:pt x="130375" y="171985"/>
                  <a:pt x="129816" y="172305"/>
                  <a:pt x="129656" y="173263"/>
                </a:cubicBezTo>
                <a:cubicBezTo>
                  <a:pt x="129497" y="174222"/>
                  <a:pt x="128937" y="174542"/>
                  <a:pt x="127978" y="174222"/>
                </a:cubicBezTo>
                <a:cubicBezTo>
                  <a:pt x="127339" y="178057"/>
                  <a:pt x="128299" y="179814"/>
                  <a:pt x="130855" y="179495"/>
                </a:cubicBezTo>
                <a:cubicBezTo>
                  <a:pt x="131494" y="178216"/>
                  <a:pt x="131733" y="177177"/>
                  <a:pt x="131573" y="176379"/>
                </a:cubicBezTo>
                <a:cubicBezTo>
                  <a:pt x="131414" y="175580"/>
                  <a:pt x="131334" y="174222"/>
                  <a:pt x="131334" y="172305"/>
                </a:cubicBezTo>
                <a:close/>
                <a:moveTo>
                  <a:pt x="120310" y="172305"/>
                </a:moveTo>
                <a:cubicBezTo>
                  <a:pt x="120949" y="174542"/>
                  <a:pt x="121108" y="177258"/>
                  <a:pt x="120789" y="180453"/>
                </a:cubicBezTo>
                <a:cubicBezTo>
                  <a:pt x="121748" y="179814"/>
                  <a:pt x="122227" y="178376"/>
                  <a:pt x="122227" y="176139"/>
                </a:cubicBezTo>
                <a:cubicBezTo>
                  <a:pt x="122227" y="173902"/>
                  <a:pt x="121587" y="172624"/>
                  <a:pt x="120310" y="172305"/>
                </a:cubicBezTo>
                <a:close/>
                <a:moveTo>
                  <a:pt x="278965" y="170867"/>
                </a:moveTo>
                <a:cubicBezTo>
                  <a:pt x="278326" y="172464"/>
                  <a:pt x="278326" y="173743"/>
                  <a:pt x="278965" y="174701"/>
                </a:cubicBezTo>
                <a:cubicBezTo>
                  <a:pt x="279604" y="175660"/>
                  <a:pt x="279924" y="176778"/>
                  <a:pt x="279924" y="178057"/>
                </a:cubicBezTo>
                <a:cubicBezTo>
                  <a:pt x="280563" y="177417"/>
                  <a:pt x="280803" y="175979"/>
                  <a:pt x="280643" y="173743"/>
                </a:cubicBezTo>
                <a:cubicBezTo>
                  <a:pt x="280483" y="171506"/>
                  <a:pt x="279924" y="170547"/>
                  <a:pt x="278965" y="170867"/>
                </a:cubicBezTo>
                <a:close/>
                <a:moveTo>
                  <a:pt x="96823" y="169428"/>
                </a:moveTo>
                <a:cubicBezTo>
                  <a:pt x="96823" y="170068"/>
                  <a:pt x="96823" y="170867"/>
                  <a:pt x="96823" y="171825"/>
                </a:cubicBezTo>
                <a:cubicBezTo>
                  <a:pt x="96823" y="172784"/>
                  <a:pt x="97302" y="172944"/>
                  <a:pt x="98261" y="172305"/>
                </a:cubicBezTo>
                <a:cubicBezTo>
                  <a:pt x="98580" y="171985"/>
                  <a:pt x="98740" y="171026"/>
                  <a:pt x="98740" y="169428"/>
                </a:cubicBezTo>
                <a:close/>
                <a:moveTo>
                  <a:pt x="55601" y="168470"/>
                </a:moveTo>
                <a:cubicBezTo>
                  <a:pt x="55282" y="169109"/>
                  <a:pt x="54882" y="169589"/>
                  <a:pt x="54403" y="169908"/>
                </a:cubicBezTo>
                <a:cubicBezTo>
                  <a:pt x="53924" y="170227"/>
                  <a:pt x="53844" y="170867"/>
                  <a:pt x="54163" y="171825"/>
                </a:cubicBezTo>
                <a:cubicBezTo>
                  <a:pt x="54802" y="172464"/>
                  <a:pt x="55282" y="172624"/>
                  <a:pt x="55601" y="172305"/>
                </a:cubicBezTo>
                <a:cubicBezTo>
                  <a:pt x="56240" y="171665"/>
                  <a:pt x="56400" y="171106"/>
                  <a:pt x="56081" y="170627"/>
                </a:cubicBezTo>
                <a:cubicBezTo>
                  <a:pt x="55761" y="170148"/>
                  <a:pt x="55601" y="169428"/>
                  <a:pt x="55601" y="168470"/>
                </a:cubicBezTo>
                <a:close/>
                <a:moveTo>
                  <a:pt x="139962" y="167991"/>
                </a:moveTo>
                <a:cubicBezTo>
                  <a:pt x="138045" y="172464"/>
                  <a:pt x="137325" y="177577"/>
                  <a:pt x="137805" y="183329"/>
                </a:cubicBezTo>
                <a:cubicBezTo>
                  <a:pt x="138284" y="189081"/>
                  <a:pt x="138045" y="194993"/>
                  <a:pt x="137086" y="201064"/>
                </a:cubicBezTo>
                <a:cubicBezTo>
                  <a:pt x="138683" y="201064"/>
                  <a:pt x="139163" y="200584"/>
                  <a:pt x="138524" y="199626"/>
                </a:cubicBezTo>
                <a:cubicBezTo>
                  <a:pt x="137885" y="198667"/>
                  <a:pt x="137885" y="197868"/>
                  <a:pt x="138524" y="197229"/>
                </a:cubicBezTo>
                <a:cubicBezTo>
                  <a:pt x="140122" y="196591"/>
                  <a:pt x="140920" y="197229"/>
                  <a:pt x="140920" y="199147"/>
                </a:cubicBezTo>
                <a:cubicBezTo>
                  <a:pt x="142199" y="197549"/>
                  <a:pt x="142678" y="195951"/>
                  <a:pt x="142359" y="194354"/>
                </a:cubicBezTo>
                <a:cubicBezTo>
                  <a:pt x="142038" y="192756"/>
                  <a:pt x="141719" y="190839"/>
                  <a:pt x="141400" y="188602"/>
                </a:cubicBezTo>
                <a:cubicBezTo>
                  <a:pt x="140441" y="187962"/>
                  <a:pt x="140122" y="188442"/>
                  <a:pt x="140441" y="190040"/>
                </a:cubicBezTo>
                <a:cubicBezTo>
                  <a:pt x="140761" y="191638"/>
                  <a:pt x="140441" y="192437"/>
                  <a:pt x="139482" y="192437"/>
                </a:cubicBezTo>
                <a:cubicBezTo>
                  <a:pt x="138844" y="188921"/>
                  <a:pt x="138923" y="184847"/>
                  <a:pt x="139722" y="180213"/>
                </a:cubicBezTo>
                <a:cubicBezTo>
                  <a:pt x="140521" y="175580"/>
                  <a:pt x="140601" y="171506"/>
                  <a:pt x="139962" y="167991"/>
                </a:cubicBezTo>
                <a:close/>
                <a:moveTo>
                  <a:pt x="40982" y="163437"/>
                </a:moveTo>
                <a:cubicBezTo>
                  <a:pt x="40183" y="162958"/>
                  <a:pt x="39464" y="163198"/>
                  <a:pt x="38825" y="164156"/>
                </a:cubicBezTo>
                <a:cubicBezTo>
                  <a:pt x="38825" y="164795"/>
                  <a:pt x="38985" y="165274"/>
                  <a:pt x="39304" y="165594"/>
                </a:cubicBezTo>
                <a:cubicBezTo>
                  <a:pt x="39624" y="165914"/>
                  <a:pt x="39624" y="166393"/>
                  <a:pt x="39304" y="167032"/>
                </a:cubicBezTo>
                <a:cubicBezTo>
                  <a:pt x="40583" y="167352"/>
                  <a:pt x="41541" y="167192"/>
                  <a:pt x="42180" y="166553"/>
                </a:cubicBezTo>
                <a:cubicBezTo>
                  <a:pt x="42180" y="164955"/>
                  <a:pt x="41781" y="163916"/>
                  <a:pt x="40982" y="163437"/>
                </a:cubicBezTo>
                <a:close/>
                <a:moveTo>
                  <a:pt x="83402" y="162239"/>
                </a:moveTo>
                <a:cubicBezTo>
                  <a:pt x="82443" y="162239"/>
                  <a:pt x="81884" y="162878"/>
                  <a:pt x="81724" y="164156"/>
                </a:cubicBezTo>
                <a:cubicBezTo>
                  <a:pt x="81564" y="165435"/>
                  <a:pt x="81324" y="166712"/>
                  <a:pt x="81005" y="167991"/>
                </a:cubicBezTo>
                <a:cubicBezTo>
                  <a:pt x="82603" y="167991"/>
                  <a:pt x="83402" y="166073"/>
                  <a:pt x="83402" y="162239"/>
                </a:cubicBezTo>
                <a:close/>
                <a:moveTo>
                  <a:pt x="130375" y="161759"/>
                </a:moveTo>
                <a:cubicBezTo>
                  <a:pt x="129097" y="161759"/>
                  <a:pt x="128299" y="162399"/>
                  <a:pt x="127978" y="163677"/>
                </a:cubicBezTo>
                <a:cubicBezTo>
                  <a:pt x="127659" y="164955"/>
                  <a:pt x="127180" y="165914"/>
                  <a:pt x="126541" y="166553"/>
                </a:cubicBezTo>
                <a:cubicBezTo>
                  <a:pt x="127500" y="167511"/>
                  <a:pt x="128378" y="167352"/>
                  <a:pt x="129177" y="166073"/>
                </a:cubicBezTo>
                <a:cubicBezTo>
                  <a:pt x="129976" y="164795"/>
                  <a:pt x="130375" y="163357"/>
                  <a:pt x="130375" y="161759"/>
                </a:cubicBezTo>
                <a:close/>
                <a:moveTo>
                  <a:pt x="116954" y="158524"/>
                </a:moveTo>
                <a:cubicBezTo>
                  <a:pt x="116634" y="158764"/>
                  <a:pt x="116475" y="159522"/>
                  <a:pt x="116475" y="160801"/>
                </a:cubicBezTo>
                <a:cubicBezTo>
                  <a:pt x="116475" y="163357"/>
                  <a:pt x="116315" y="165435"/>
                  <a:pt x="115996" y="167032"/>
                </a:cubicBezTo>
                <a:cubicBezTo>
                  <a:pt x="117274" y="166712"/>
                  <a:pt x="117753" y="165514"/>
                  <a:pt x="117433" y="163437"/>
                </a:cubicBezTo>
                <a:cubicBezTo>
                  <a:pt x="117114" y="161360"/>
                  <a:pt x="117433" y="160002"/>
                  <a:pt x="118392" y="159363"/>
                </a:cubicBezTo>
                <a:cubicBezTo>
                  <a:pt x="117753" y="158564"/>
                  <a:pt x="117274" y="158284"/>
                  <a:pt x="116954" y="158524"/>
                </a:cubicBezTo>
                <a:close/>
                <a:moveTo>
                  <a:pt x="114558" y="157446"/>
                </a:moveTo>
                <a:cubicBezTo>
                  <a:pt x="112960" y="158085"/>
                  <a:pt x="112401" y="159922"/>
                  <a:pt x="112880" y="162958"/>
                </a:cubicBezTo>
                <a:cubicBezTo>
                  <a:pt x="113359" y="165994"/>
                  <a:pt x="112800" y="167671"/>
                  <a:pt x="111203" y="167991"/>
                </a:cubicBezTo>
                <a:cubicBezTo>
                  <a:pt x="111522" y="168630"/>
                  <a:pt x="111762" y="169349"/>
                  <a:pt x="111921" y="170148"/>
                </a:cubicBezTo>
                <a:cubicBezTo>
                  <a:pt x="112081" y="170947"/>
                  <a:pt x="112480" y="171186"/>
                  <a:pt x="113119" y="170867"/>
                </a:cubicBezTo>
                <a:cubicBezTo>
                  <a:pt x="113440" y="168630"/>
                  <a:pt x="113918" y="166393"/>
                  <a:pt x="114558" y="164156"/>
                </a:cubicBezTo>
                <a:cubicBezTo>
                  <a:pt x="115197" y="161919"/>
                  <a:pt x="115197" y="159683"/>
                  <a:pt x="114558" y="157446"/>
                </a:cubicBezTo>
                <a:close/>
                <a:moveTo>
                  <a:pt x="252123" y="156008"/>
                </a:moveTo>
                <a:cubicBezTo>
                  <a:pt x="252762" y="157605"/>
                  <a:pt x="253242" y="158404"/>
                  <a:pt x="253561" y="158404"/>
                </a:cubicBezTo>
                <a:cubicBezTo>
                  <a:pt x="254200" y="158724"/>
                  <a:pt x="254440" y="158245"/>
                  <a:pt x="254280" y="156966"/>
                </a:cubicBezTo>
                <a:cubicBezTo>
                  <a:pt x="254121" y="155688"/>
                  <a:pt x="254520" y="155368"/>
                  <a:pt x="255479" y="156008"/>
                </a:cubicBezTo>
                <a:cubicBezTo>
                  <a:pt x="255159" y="157286"/>
                  <a:pt x="255159" y="158085"/>
                  <a:pt x="255479" y="158404"/>
                </a:cubicBezTo>
                <a:cubicBezTo>
                  <a:pt x="255798" y="158724"/>
                  <a:pt x="256197" y="158884"/>
                  <a:pt x="256677" y="158884"/>
                </a:cubicBezTo>
                <a:cubicBezTo>
                  <a:pt x="257156" y="158884"/>
                  <a:pt x="257555" y="159123"/>
                  <a:pt x="257875" y="159603"/>
                </a:cubicBezTo>
                <a:cubicBezTo>
                  <a:pt x="258194" y="160082"/>
                  <a:pt x="258194" y="160961"/>
                  <a:pt x="257875" y="162239"/>
                </a:cubicBezTo>
                <a:cubicBezTo>
                  <a:pt x="257236" y="162878"/>
                  <a:pt x="256916" y="162639"/>
                  <a:pt x="256916" y="161520"/>
                </a:cubicBezTo>
                <a:cubicBezTo>
                  <a:pt x="256916" y="160402"/>
                  <a:pt x="256597" y="160162"/>
                  <a:pt x="255957" y="160801"/>
                </a:cubicBezTo>
                <a:lnTo>
                  <a:pt x="255957" y="165594"/>
                </a:lnTo>
                <a:cubicBezTo>
                  <a:pt x="256597" y="164636"/>
                  <a:pt x="257076" y="164715"/>
                  <a:pt x="257396" y="165834"/>
                </a:cubicBezTo>
                <a:cubicBezTo>
                  <a:pt x="257715" y="166952"/>
                  <a:pt x="258514" y="167192"/>
                  <a:pt x="259792" y="166553"/>
                </a:cubicBezTo>
                <a:cubicBezTo>
                  <a:pt x="260112" y="169109"/>
                  <a:pt x="260511" y="171665"/>
                  <a:pt x="260991" y="174222"/>
                </a:cubicBezTo>
                <a:cubicBezTo>
                  <a:pt x="261470" y="176778"/>
                  <a:pt x="262029" y="179335"/>
                  <a:pt x="262668" y="181891"/>
                </a:cubicBezTo>
                <a:cubicBezTo>
                  <a:pt x="261071" y="181252"/>
                  <a:pt x="260192" y="181412"/>
                  <a:pt x="260032" y="182370"/>
                </a:cubicBezTo>
                <a:cubicBezTo>
                  <a:pt x="259872" y="183329"/>
                  <a:pt x="259633" y="184288"/>
                  <a:pt x="259313" y="185247"/>
                </a:cubicBezTo>
                <a:cubicBezTo>
                  <a:pt x="258674" y="184927"/>
                  <a:pt x="258434" y="184048"/>
                  <a:pt x="258594" y="182610"/>
                </a:cubicBezTo>
                <a:cubicBezTo>
                  <a:pt x="258754" y="181172"/>
                  <a:pt x="258354" y="180772"/>
                  <a:pt x="257396" y="181412"/>
                </a:cubicBezTo>
                <a:cubicBezTo>
                  <a:pt x="257715" y="184607"/>
                  <a:pt x="258035" y="187563"/>
                  <a:pt x="258354" y="190279"/>
                </a:cubicBezTo>
                <a:cubicBezTo>
                  <a:pt x="258674" y="192996"/>
                  <a:pt x="259313" y="195472"/>
                  <a:pt x="260272" y="197709"/>
                </a:cubicBezTo>
                <a:cubicBezTo>
                  <a:pt x="258354" y="203141"/>
                  <a:pt x="258674" y="208973"/>
                  <a:pt x="261230" y="215204"/>
                </a:cubicBezTo>
                <a:cubicBezTo>
                  <a:pt x="263787" y="221435"/>
                  <a:pt x="265225" y="226948"/>
                  <a:pt x="265544" y="231740"/>
                </a:cubicBezTo>
                <a:cubicBezTo>
                  <a:pt x="265225" y="230463"/>
                  <a:pt x="264426" y="229983"/>
                  <a:pt x="263148" y="230303"/>
                </a:cubicBezTo>
                <a:cubicBezTo>
                  <a:pt x="262189" y="233818"/>
                  <a:pt x="262029" y="237653"/>
                  <a:pt x="262668" y="241807"/>
                </a:cubicBezTo>
                <a:cubicBezTo>
                  <a:pt x="263307" y="245961"/>
                  <a:pt x="262988" y="249156"/>
                  <a:pt x="261709" y="251393"/>
                </a:cubicBezTo>
                <a:cubicBezTo>
                  <a:pt x="261071" y="249795"/>
                  <a:pt x="260272" y="248677"/>
                  <a:pt x="259313" y="248037"/>
                </a:cubicBezTo>
                <a:cubicBezTo>
                  <a:pt x="258354" y="247399"/>
                  <a:pt x="257715" y="246120"/>
                  <a:pt x="257396" y="244203"/>
                </a:cubicBezTo>
                <a:cubicBezTo>
                  <a:pt x="257715" y="242925"/>
                  <a:pt x="257955" y="241807"/>
                  <a:pt x="258114" y="240848"/>
                </a:cubicBezTo>
                <a:cubicBezTo>
                  <a:pt x="258275" y="239889"/>
                  <a:pt x="258834" y="239250"/>
                  <a:pt x="259792" y="238930"/>
                </a:cubicBezTo>
                <a:cubicBezTo>
                  <a:pt x="259473" y="235416"/>
                  <a:pt x="259552" y="232060"/>
                  <a:pt x="260032" y="228865"/>
                </a:cubicBezTo>
                <a:cubicBezTo>
                  <a:pt x="260511" y="225669"/>
                  <a:pt x="259473" y="223432"/>
                  <a:pt x="256916" y="222154"/>
                </a:cubicBezTo>
                <a:cubicBezTo>
                  <a:pt x="256916" y="218959"/>
                  <a:pt x="256756" y="215444"/>
                  <a:pt x="256437" y="211609"/>
                </a:cubicBezTo>
                <a:cubicBezTo>
                  <a:pt x="256118" y="207774"/>
                  <a:pt x="255798" y="203860"/>
                  <a:pt x="255479" y="199866"/>
                </a:cubicBezTo>
                <a:cubicBezTo>
                  <a:pt x="255159" y="195871"/>
                  <a:pt x="254999" y="192037"/>
                  <a:pt x="254999" y="188362"/>
                </a:cubicBezTo>
                <a:cubicBezTo>
                  <a:pt x="254999" y="184687"/>
                  <a:pt x="255479" y="181571"/>
                  <a:pt x="256437" y="179015"/>
                </a:cubicBezTo>
                <a:cubicBezTo>
                  <a:pt x="255798" y="178057"/>
                  <a:pt x="255479" y="176618"/>
                  <a:pt x="255479" y="174701"/>
                </a:cubicBezTo>
                <a:cubicBezTo>
                  <a:pt x="255479" y="172784"/>
                  <a:pt x="254999" y="171506"/>
                  <a:pt x="254041" y="170867"/>
                </a:cubicBezTo>
                <a:cubicBezTo>
                  <a:pt x="254041" y="171825"/>
                  <a:pt x="254041" y="172784"/>
                  <a:pt x="254041" y="173743"/>
                </a:cubicBezTo>
                <a:cubicBezTo>
                  <a:pt x="254041" y="174701"/>
                  <a:pt x="253721" y="175180"/>
                  <a:pt x="253082" y="175180"/>
                </a:cubicBezTo>
                <a:cubicBezTo>
                  <a:pt x="252762" y="173263"/>
                  <a:pt x="252683" y="171905"/>
                  <a:pt x="252842" y="171106"/>
                </a:cubicBezTo>
                <a:cubicBezTo>
                  <a:pt x="253002" y="170307"/>
                  <a:pt x="253082" y="168949"/>
                  <a:pt x="253082" y="167032"/>
                </a:cubicBezTo>
                <a:cubicBezTo>
                  <a:pt x="252762" y="167032"/>
                  <a:pt x="252602" y="166952"/>
                  <a:pt x="252602" y="166793"/>
                </a:cubicBezTo>
                <a:cubicBezTo>
                  <a:pt x="252602" y="166633"/>
                  <a:pt x="252443" y="166553"/>
                  <a:pt x="252123" y="166553"/>
                </a:cubicBezTo>
                <a:cubicBezTo>
                  <a:pt x="252123" y="165914"/>
                  <a:pt x="252203" y="165195"/>
                  <a:pt x="252363" y="164396"/>
                </a:cubicBezTo>
                <a:cubicBezTo>
                  <a:pt x="252523" y="163597"/>
                  <a:pt x="252602" y="162878"/>
                  <a:pt x="252602" y="162239"/>
                </a:cubicBezTo>
                <a:cubicBezTo>
                  <a:pt x="252602" y="160961"/>
                  <a:pt x="252523" y="159922"/>
                  <a:pt x="252363" y="159123"/>
                </a:cubicBezTo>
                <a:cubicBezTo>
                  <a:pt x="252203" y="158324"/>
                  <a:pt x="252123" y="157286"/>
                  <a:pt x="252123" y="156008"/>
                </a:cubicBezTo>
                <a:close/>
                <a:moveTo>
                  <a:pt x="93947" y="154569"/>
                </a:moveTo>
                <a:cubicBezTo>
                  <a:pt x="93627" y="156167"/>
                  <a:pt x="93228" y="158005"/>
                  <a:pt x="92749" y="160082"/>
                </a:cubicBezTo>
                <a:cubicBezTo>
                  <a:pt x="92269" y="162159"/>
                  <a:pt x="91710" y="164316"/>
                  <a:pt x="91071" y="166553"/>
                </a:cubicBezTo>
                <a:cubicBezTo>
                  <a:pt x="90431" y="166234"/>
                  <a:pt x="90112" y="165834"/>
                  <a:pt x="90112" y="165354"/>
                </a:cubicBezTo>
                <a:cubicBezTo>
                  <a:pt x="90112" y="164875"/>
                  <a:pt x="89793" y="164955"/>
                  <a:pt x="89154" y="165594"/>
                </a:cubicBezTo>
                <a:cubicBezTo>
                  <a:pt x="89793" y="166872"/>
                  <a:pt x="90272" y="167272"/>
                  <a:pt x="90592" y="166793"/>
                </a:cubicBezTo>
                <a:cubicBezTo>
                  <a:pt x="90911" y="166313"/>
                  <a:pt x="91391" y="166872"/>
                  <a:pt x="92029" y="168470"/>
                </a:cubicBezTo>
                <a:cubicBezTo>
                  <a:pt x="92988" y="167192"/>
                  <a:pt x="93787" y="165035"/>
                  <a:pt x="94426" y="161999"/>
                </a:cubicBezTo>
                <a:cubicBezTo>
                  <a:pt x="95065" y="158963"/>
                  <a:pt x="94905" y="156487"/>
                  <a:pt x="93947" y="154569"/>
                </a:cubicBezTo>
                <a:close/>
                <a:moveTo>
                  <a:pt x="76691" y="154091"/>
                </a:moveTo>
                <a:cubicBezTo>
                  <a:pt x="75413" y="153771"/>
                  <a:pt x="74614" y="154490"/>
                  <a:pt x="74295" y="156247"/>
                </a:cubicBezTo>
                <a:cubicBezTo>
                  <a:pt x="73975" y="158005"/>
                  <a:pt x="73975" y="159203"/>
                  <a:pt x="74295" y="159842"/>
                </a:cubicBezTo>
                <a:cubicBezTo>
                  <a:pt x="75253" y="159842"/>
                  <a:pt x="75892" y="159283"/>
                  <a:pt x="76212" y="158164"/>
                </a:cubicBezTo>
                <a:cubicBezTo>
                  <a:pt x="76532" y="157046"/>
                  <a:pt x="76691" y="155688"/>
                  <a:pt x="76691" y="154091"/>
                </a:cubicBezTo>
                <a:close/>
                <a:moveTo>
                  <a:pt x="7189" y="154091"/>
                </a:moveTo>
                <a:cubicBezTo>
                  <a:pt x="7509" y="154410"/>
                  <a:pt x="7349" y="154569"/>
                  <a:pt x="6710" y="154569"/>
                </a:cubicBezTo>
                <a:lnTo>
                  <a:pt x="6710" y="156008"/>
                </a:lnTo>
                <a:cubicBezTo>
                  <a:pt x="7030" y="156008"/>
                  <a:pt x="7189" y="156327"/>
                  <a:pt x="7189" y="156966"/>
                </a:cubicBezTo>
                <a:lnTo>
                  <a:pt x="8628" y="156966"/>
                </a:lnTo>
                <a:cubicBezTo>
                  <a:pt x="8628" y="156327"/>
                  <a:pt x="8787" y="156008"/>
                  <a:pt x="9107" y="156008"/>
                </a:cubicBezTo>
                <a:lnTo>
                  <a:pt x="9107" y="154569"/>
                </a:lnTo>
                <a:cubicBezTo>
                  <a:pt x="8787" y="154569"/>
                  <a:pt x="8628" y="154410"/>
                  <a:pt x="8628" y="154091"/>
                </a:cubicBezTo>
                <a:close/>
                <a:moveTo>
                  <a:pt x="135887" y="153371"/>
                </a:moveTo>
                <a:cubicBezTo>
                  <a:pt x="135728" y="152253"/>
                  <a:pt x="135328" y="154250"/>
                  <a:pt x="134689" y="159363"/>
                </a:cubicBezTo>
                <a:cubicBezTo>
                  <a:pt x="135328" y="159044"/>
                  <a:pt x="135648" y="159363"/>
                  <a:pt x="135648" y="160321"/>
                </a:cubicBezTo>
                <a:cubicBezTo>
                  <a:pt x="135648" y="161281"/>
                  <a:pt x="136287" y="161440"/>
                  <a:pt x="137565" y="160801"/>
                </a:cubicBezTo>
                <a:lnTo>
                  <a:pt x="137565" y="158404"/>
                </a:lnTo>
                <a:cubicBezTo>
                  <a:pt x="136607" y="156167"/>
                  <a:pt x="136048" y="154490"/>
                  <a:pt x="135887" y="153371"/>
                </a:cubicBezTo>
                <a:close/>
                <a:moveTo>
                  <a:pt x="99219" y="152173"/>
                </a:moveTo>
                <a:lnTo>
                  <a:pt x="99219" y="156966"/>
                </a:lnTo>
                <a:cubicBezTo>
                  <a:pt x="100498" y="155688"/>
                  <a:pt x="100977" y="154091"/>
                  <a:pt x="100657" y="152173"/>
                </a:cubicBezTo>
                <a:close/>
                <a:moveTo>
                  <a:pt x="268420" y="149776"/>
                </a:moveTo>
                <a:cubicBezTo>
                  <a:pt x="268740" y="153931"/>
                  <a:pt x="269299" y="157686"/>
                  <a:pt x="270098" y="161041"/>
                </a:cubicBezTo>
                <a:cubicBezTo>
                  <a:pt x="270897" y="164396"/>
                  <a:pt x="271776" y="167671"/>
                  <a:pt x="272734" y="170867"/>
                </a:cubicBezTo>
                <a:cubicBezTo>
                  <a:pt x="272734" y="167991"/>
                  <a:pt x="272414" y="164316"/>
                  <a:pt x="271776" y="159842"/>
                </a:cubicBezTo>
                <a:cubicBezTo>
                  <a:pt x="271136" y="155368"/>
                  <a:pt x="270017" y="152013"/>
                  <a:pt x="268420" y="149776"/>
                </a:cubicBezTo>
                <a:close/>
                <a:moveTo>
                  <a:pt x="86757" y="149776"/>
                </a:moveTo>
                <a:cubicBezTo>
                  <a:pt x="86757" y="150415"/>
                  <a:pt x="86757" y="151214"/>
                  <a:pt x="86757" y="152173"/>
                </a:cubicBezTo>
                <a:cubicBezTo>
                  <a:pt x="86757" y="153132"/>
                  <a:pt x="87236" y="153292"/>
                  <a:pt x="88195" y="152652"/>
                </a:cubicBezTo>
                <a:cubicBezTo>
                  <a:pt x="88514" y="152333"/>
                  <a:pt x="88674" y="151374"/>
                  <a:pt x="88674" y="149776"/>
                </a:cubicBezTo>
                <a:close/>
                <a:moveTo>
                  <a:pt x="105930" y="148818"/>
                </a:moveTo>
                <a:cubicBezTo>
                  <a:pt x="105291" y="148818"/>
                  <a:pt x="104652" y="149537"/>
                  <a:pt x="104012" y="150974"/>
                </a:cubicBezTo>
                <a:cubicBezTo>
                  <a:pt x="103373" y="152413"/>
                  <a:pt x="102814" y="154091"/>
                  <a:pt x="102335" y="156008"/>
                </a:cubicBezTo>
                <a:cubicBezTo>
                  <a:pt x="101856" y="157925"/>
                  <a:pt x="101536" y="159922"/>
                  <a:pt x="101376" y="161999"/>
                </a:cubicBezTo>
                <a:cubicBezTo>
                  <a:pt x="101216" y="164076"/>
                  <a:pt x="101456" y="165754"/>
                  <a:pt x="102095" y="167032"/>
                </a:cubicBezTo>
                <a:cubicBezTo>
                  <a:pt x="103373" y="165115"/>
                  <a:pt x="104492" y="162478"/>
                  <a:pt x="105451" y="159123"/>
                </a:cubicBezTo>
                <a:cubicBezTo>
                  <a:pt x="106409" y="155768"/>
                  <a:pt x="106569" y="152333"/>
                  <a:pt x="105930" y="148818"/>
                </a:cubicBezTo>
                <a:close/>
                <a:moveTo>
                  <a:pt x="40742" y="147380"/>
                </a:moveTo>
                <a:cubicBezTo>
                  <a:pt x="39784" y="147380"/>
                  <a:pt x="39144" y="147859"/>
                  <a:pt x="38825" y="148818"/>
                </a:cubicBezTo>
                <a:cubicBezTo>
                  <a:pt x="38505" y="149776"/>
                  <a:pt x="38505" y="150575"/>
                  <a:pt x="38825" y="151214"/>
                </a:cubicBezTo>
                <a:cubicBezTo>
                  <a:pt x="40103" y="150575"/>
                  <a:pt x="40742" y="149297"/>
                  <a:pt x="40742" y="147380"/>
                </a:cubicBezTo>
                <a:close/>
                <a:moveTo>
                  <a:pt x="251164" y="145942"/>
                </a:moveTo>
                <a:cubicBezTo>
                  <a:pt x="251164" y="146581"/>
                  <a:pt x="251244" y="147380"/>
                  <a:pt x="251404" y="148339"/>
                </a:cubicBezTo>
                <a:cubicBezTo>
                  <a:pt x="251564" y="149297"/>
                  <a:pt x="251644" y="150256"/>
                  <a:pt x="251644" y="151214"/>
                </a:cubicBezTo>
                <a:cubicBezTo>
                  <a:pt x="251644" y="148658"/>
                  <a:pt x="251484" y="146901"/>
                  <a:pt x="251164" y="145942"/>
                </a:cubicBezTo>
                <a:close/>
                <a:moveTo>
                  <a:pt x="142359" y="144983"/>
                </a:moveTo>
                <a:cubicBezTo>
                  <a:pt x="141400" y="144983"/>
                  <a:pt x="140761" y="145462"/>
                  <a:pt x="140441" y="146421"/>
                </a:cubicBezTo>
                <a:cubicBezTo>
                  <a:pt x="140122" y="147380"/>
                  <a:pt x="139962" y="148418"/>
                  <a:pt x="139962" y="149537"/>
                </a:cubicBezTo>
                <a:cubicBezTo>
                  <a:pt x="139962" y="150655"/>
                  <a:pt x="139802" y="151534"/>
                  <a:pt x="139482" y="152173"/>
                </a:cubicBezTo>
                <a:cubicBezTo>
                  <a:pt x="139163" y="152812"/>
                  <a:pt x="138524" y="152812"/>
                  <a:pt x="137565" y="152173"/>
                </a:cubicBezTo>
                <a:cubicBezTo>
                  <a:pt x="137246" y="153771"/>
                  <a:pt x="137325" y="154809"/>
                  <a:pt x="137805" y="155289"/>
                </a:cubicBezTo>
                <a:cubicBezTo>
                  <a:pt x="138284" y="155768"/>
                  <a:pt x="138844" y="156088"/>
                  <a:pt x="139482" y="156247"/>
                </a:cubicBezTo>
                <a:cubicBezTo>
                  <a:pt x="140122" y="156407"/>
                  <a:pt x="140761" y="156647"/>
                  <a:pt x="141400" y="156966"/>
                </a:cubicBezTo>
                <a:cubicBezTo>
                  <a:pt x="142038" y="157286"/>
                  <a:pt x="142359" y="158085"/>
                  <a:pt x="142359" y="159363"/>
                </a:cubicBezTo>
                <a:cubicBezTo>
                  <a:pt x="143317" y="159683"/>
                  <a:pt x="143797" y="159283"/>
                  <a:pt x="143797" y="158164"/>
                </a:cubicBezTo>
                <a:cubicBezTo>
                  <a:pt x="143797" y="157046"/>
                  <a:pt x="144116" y="156647"/>
                  <a:pt x="144755" y="156966"/>
                </a:cubicBezTo>
                <a:cubicBezTo>
                  <a:pt x="144435" y="156647"/>
                  <a:pt x="144275" y="155848"/>
                  <a:pt x="144275" y="154569"/>
                </a:cubicBezTo>
                <a:cubicBezTo>
                  <a:pt x="143317" y="154250"/>
                  <a:pt x="142758" y="154330"/>
                  <a:pt x="142598" y="154809"/>
                </a:cubicBezTo>
                <a:cubicBezTo>
                  <a:pt x="142438" y="155289"/>
                  <a:pt x="142038" y="155209"/>
                  <a:pt x="141400" y="154569"/>
                </a:cubicBezTo>
                <a:cubicBezTo>
                  <a:pt x="141400" y="152652"/>
                  <a:pt x="141639" y="151135"/>
                  <a:pt x="142119" y="150016"/>
                </a:cubicBezTo>
                <a:cubicBezTo>
                  <a:pt x="142598" y="148898"/>
                  <a:pt x="142678" y="147220"/>
                  <a:pt x="142359" y="144983"/>
                </a:cubicBezTo>
                <a:close/>
                <a:moveTo>
                  <a:pt x="15818" y="144504"/>
                </a:moveTo>
                <a:cubicBezTo>
                  <a:pt x="14220" y="143865"/>
                  <a:pt x="13181" y="144344"/>
                  <a:pt x="12701" y="145942"/>
                </a:cubicBezTo>
                <a:cubicBezTo>
                  <a:pt x="12223" y="147540"/>
                  <a:pt x="11184" y="148019"/>
                  <a:pt x="9586" y="147380"/>
                </a:cubicBezTo>
                <a:cubicBezTo>
                  <a:pt x="10225" y="148658"/>
                  <a:pt x="10785" y="149776"/>
                  <a:pt x="11264" y="150735"/>
                </a:cubicBezTo>
                <a:cubicBezTo>
                  <a:pt x="11743" y="151694"/>
                  <a:pt x="12303" y="152812"/>
                  <a:pt x="12941" y="154091"/>
                </a:cubicBezTo>
                <a:cubicBezTo>
                  <a:pt x="14220" y="153132"/>
                  <a:pt x="15178" y="151773"/>
                  <a:pt x="15818" y="150016"/>
                </a:cubicBezTo>
                <a:cubicBezTo>
                  <a:pt x="16456" y="148259"/>
                  <a:pt x="16456" y="146421"/>
                  <a:pt x="15818" y="144504"/>
                </a:cubicBezTo>
                <a:close/>
                <a:moveTo>
                  <a:pt x="156259" y="141628"/>
                </a:moveTo>
                <a:cubicBezTo>
                  <a:pt x="155939" y="142906"/>
                  <a:pt x="155859" y="144344"/>
                  <a:pt x="156019" y="145942"/>
                </a:cubicBezTo>
                <a:cubicBezTo>
                  <a:pt x="156179" y="147540"/>
                  <a:pt x="155939" y="148498"/>
                  <a:pt x="155300" y="148818"/>
                </a:cubicBezTo>
                <a:cubicBezTo>
                  <a:pt x="154661" y="148498"/>
                  <a:pt x="154341" y="147939"/>
                  <a:pt x="154341" y="147140"/>
                </a:cubicBezTo>
                <a:cubicBezTo>
                  <a:pt x="154341" y="146341"/>
                  <a:pt x="154022" y="145622"/>
                  <a:pt x="153383" y="144983"/>
                </a:cubicBezTo>
                <a:cubicBezTo>
                  <a:pt x="154341" y="145303"/>
                  <a:pt x="154901" y="144983"/>
                  <a:pt x="155061" y="144024"/>
                </a:cubicBezTo>
                <a:cubicBezTo>
                  <a:pt x="155220" y="143066"/>
                  <a:pt x="155620" y="142267"/>
                  <a:pt x="156259" y="141628"/>
                </a:cubicBezTo>
                <a:close/>
                <a:moveTo>
                  <a:pt x="95385" y="135876"/>
                </a:moveTo>
                <a:cubicBezTo>
                  <a:pt x="94107" y="136835"/>
                  <a:pt x="93308" y="138113"/>
                  <a:pt x="92988" y="139711"/>
                </a:cubicBezTo>
                <a:cubicBezTo>
                  <a:pt x="92668" y="141308"/>
                  <a:pt x="92509" y="143146"/>
                  <a:pt x="92509" y="145223"/>
                </a:cubicBezTo>
                <a:cubicBezTo>
                  <a:pt x="92509" y="147300"/>
                  <a:pt x="92509" y="149297"/>
                  <a:pt x="92509" y="151214"/>
                </a:cubicBezTo>
                <a:cubicBezTo>
                  <a:pt x="92509" y="153132"/>
                  <a:pt x="92349" y="154730"/>
                  <a:pt x="92029" y="156008"/>
                </a:cubicBezTo>
                <a:cubicBezTo>
                  <a:pt x="93627" y="153132"/>
                  <a:pt x="94586" y="150176"/>
                  <a:pt x="94905" y="147140"/>
                </a:cubicBezTo>
                <a:cubicBezTo>
                  <a:pt x="95225" y="144104"/>
                  <a:pt x="95385" y="140350"/>
                  <a:pt x="95385" y="135876"/>
                </a:cubicBezTo>
                <a:close/>
                <a:moveTo>
                  <a:pt x="64708" y="132521"/>
                </a:moveTo>
                <a:cubicBezTo>
                  <a:pt x="64069" y="133160"/>
                  <a:pt x="63510" y="133719"/>
                  <a:pt x="63031" y="134198"/>
                </a:cubicBezTo>
                <a:cubicBezTo>
                  <a:pt x="62551" y="134678"/>
                  <a:pt x="62311" y="135716"/>
                  <a:pt x="62311" y="137314"/>
                </a:cubicBezTo>
                <a:cubicBezTo>
                  <a:pt x="63590" y="137634"/>
                  <a:pt x="64229" y="137234"/>
                  <a:pt x="64229" y="136116"/>
                </a:cubicBezTo>
                <a:cubicBezTo>
                  <a:pt x="64229" y="134997"/>
                  <a:pt x="64389" y="133799"/>
                  <a:pt x="64708" y="132521"/>
                </a:cubicBezTo>
                <a:close/>
                <a:moveTo>
                  <a:pt x="91071" y="127728"/>
                </a:moveTo>
                <a:cubicBezTo>
                  <a:pt x="88195" y="130603"/>
                  <a:pt x="86597" y="134279"/>
                  <a:pt x="86277" y="138752"/>
                </a:cubicBezTo>
                <a:cubicBezTo>
                  <a:pt x="88195" y="138113"/>
                  <a:pt x="89313" y="136595"/>
                  <a:pt x="89633" y="134198"/>
                </a:cubicBezTo>
                <a:cubicBezTo>
                  <a:pt x="89952" y="131802"/>
                  <a:pt x="90431" y="129645"/>
                  <a:pt x="91071" y="127728"/>
                </a:cubicBezTo>
                <a:close/>
                <a:moveTo>
                  <a:pt x="120789" y="127248"/>
                </a:moveTo>
                <a:cubicBezTo>
                  <a:pt x="120150" y="127248"/>
                  <a:pt x="119830" y="127568"/>
                  <a:pt x="119830" y="128207"/>
                </a:cubicBezTo>
                <a:cubicBezTo>
                  <a:pt x="119830" y="128846"/>
                  <a:pt x="119351" y="129006"/>
                  <a:pt x="118392" y="128686"/>
                </a:cubicBezTo>
                <a:cubicBezTo>
                  <a:pt x="118392" y="130603"/>
                  <a:pt x="118153" y="132760"/>
                  <a:pt x="117673" y="135157"/>
                </a:cubicBezTo>
                <a:cubicBezTo>
                  <a:pt x="117194" y="137554"/>
                  <a:pt x="117753" y="139071"/>
                  <a:pt x="119351" y="139711"/>
                </a:cubicBezTo>
                <a:cubicBezTo>
                  <a:pt x="118712" y="136515"/>
                  <a:pt x="119111" y="134039"/>
                  <a:pt x="120549" y="132281"/>
                </a:cubicBezTo>
                <a:cubicBezTo>
                  <a:pt x="121987" y="130523"/>
                  <a:pt x="122067" y="128846"/>
                  <a:pt x="120789" y="127248"/>
                </a:cubicBezTo>
                <a:close/>
                <a:moveTo>
                  <a:pt x="172556" y="126290"/>
                </a:moveTo>
                <a:lnTo>
                  <a:pt x="173993" y="133480"/>
                </a:lnTo>
                <a:cubicBezTo>
                  <a:pt x="173355" y="135078"/>
                  <a:pt x="172875" y="136276"/>
                  <a:pt x="172556" y="137074"/>
                </a:cubicBezTo>
                <a:cubicBezTo>
                  <a:pt x="172236" y="137873"/>
                  <a:pt x="171917" y="139071"/>
                  <a:pt x="171597" y="140669"/>
                </a:cubicBezTo>
                <a:cubicBezTo>
                  <a:pt x="171917" y="138433"/>
                  <a:pt x="172076" y="136116"/>
                  <a:pt x="172076" y="133719"/>
                </a:cubicBezTo>
                <a:cubicBezTo>
                  <a:pt x="172076" y="131322"/>
                  <a:pt x="172236" y="128846"/>
                  <a:pt x="172556" y="126290"/>
                </a:cubicBezTo>
                <a:close/>
                <a:moveTo>
                  <a:pt x="128458" y="126290"/>
                </a:moveTo>
                <a:cubicBezTo>
                  <a:pt x="126541" y="126929"/>
                  <a:pt x="125822" y="128527"/>
                  <a:pt x="126301" y="131083"/>
                </a:cubicBezTo>
                <a:cubicBezTo>
                  <a:pt x="126780" y="133639"/>
                  <a:pt x="126701" y="136196"/>
                  <a:pt x="126062" y="138752"/>
                </a:cubicBezTo>
                <a:cubicBezTo>
                  <a:pt x="125103" y="139391"/>
                  <a:pt x="124304" y="140350"/>
                  <a:pt x="123665" y="141628"/>
                </a:cubicBezTo>
                <a:cubicBezTo>
                  <a:pt x="123026" y="142906"/>
                  <a:pt x="122227" y="143865"/>
                  <a:pt x="121268" y="144504"/>
                </a:cubicBezTo>
                <a:cubicBezTo>
                  <a:pt x="122547" y="145462"/>
                  <a:pt x="122626" y="147780"/>
                  <a:pt x="121508" y="151454"/>
                </a:cubicBezTo>
                <a:cubicBezTo>
                  <a:pt x="120390" y="155129"/>
                  <a:pt x="120150" y="157925"/>
                  <a:pt x="120789" y="159842"/>
                </a:cubicBezTo>
                <a:cubicBezTo>
                  <a:pt x="121748" y="158884"/>
                  <a:pt x="122307" y="157366"/>
                  <a:pt x="122466" y="155289"/>
                </a:cubicBezTo>
                <a:cubicBezTo>
                  <a:pt x="122626" y="153212"/>
                  <a:pt x="123505" y="152173"/>
                  <a:pt x="125103" y="152173"/>
                </a:cubicBezTo>
                <a:cubicBezTo>
                  <a:pt x="125103" y="150256"/>
                  <a:pt x="125263" y="147859"/>
                  <a:pt x="125582" y="144983"/>
                </a:cubicBezTo>
                <a:cubicBezTo>
                  <a:pt x="125902" y="142107"/>
                  <a:pt x="126860" y="140350"/>
                  <a:pt x="128458" y="139711"/>
                </a:cubicBezTo>
                <a:cubicBezTo>
                  <a:pt x="127500" y="134917"/>
                  <a:pt x="127500" y="130444"/>
                  <a:pt x="128458" y="126290"/>
                </a:cubicBezTo>
                <a:close/>
                <a:moveTo>
                  <a:pt x="112641" y="124852"/>
                </a:moveTo>
                <a:cubicBezTo>
                  <a:pt x="111681" y="124212"/>
                  <a:pt x="111122" y="124852"/>
                  <a:pt x="110963" y="126769"/>
                </a:cubicBezTo>
                <a:cubicBezTo>
                  <a:pt x="110803" y="128686"/>
                  <a:pt x="111203" y="129485"/>
                  <a:pt x="112161" y="129165"/>
                </a:cubicBezTo>
                <a:cubicBezTo>
                  <a:pt x="112161" y="128527"/>
                  <a:pt x="112321" y="127967"/>
                  <a:pt x="112641" y="127488"/>
                </a:cubicBezTo>
                <a:cubicBezTo>
                  <a:pt x="112960" y="127008"/>
                  <a:pt x="112960" y="126130"/>
                  <a:pt x="112641" y="124852"/>
                </a:cubicBezTo>
                <a:close/>
                <a:moveTo>
                  <a:pt x="27321" y="123893"/>
                </a:moveTo>
                <a:cubicBezTo>
                  <a:pt x="25724" y="124212"/>
                  <a:pt x="24525" y="125570"/>
                  <a:pt x="23726" y="127967"/>
                </a:cubicBezTo>
                <a:cubicBezTo>
                  <a:pt x="22927" y="130364"/>
                  <a:pt x="22847" y="132681"/>
                  <a:pt x="23487" y="134917"/>
                </a:cubicBezTo>
                <a:cubicBezTo>
                  <a:pt x="25404" y="134598"/>
                  <a:pt x="26362" y="133160"/>
                  <a:pt x="26362" y="130603"/>
                </a:cubicBezTo>
                <a:cubicBezTo>
                  <a:pt x="26362" y="128047"/>
                  <a:pt x="26682" y="125810"/>
                  <a:pt x="27321" y="123893"/>
                </a:cubicBezTo>
                <a:close/>
                <a:moveTo>
                  <a:pt x="149069" y="122935"/>
                </a:moveTo>
                <a:lnTo>
                  <a:pt x="149069" y="127248"/>
                </a:lnTo>
                <a:lnTo>
                  <a:pt x="147631" y="127248"/>
                </a:lnTo>
                <a:cubicBezTo>
                  <a:pt x="147631" y="126290"/>
                  <a:pt x="147551" y="125171"/>
                  <a:pt x="147391" y="123893"/>
                </a:cubicBezTo>
                <a:cubicBezTo>
                  <a:pt x="147231" y="122615"/>
                  <a:pt x="147790" y="122295"/>
                  <a:pt x="149069" y="122935"/>
                </a:cubicBezTo>
                <a:close/>
                <a:moveTo>
                  <a:pt x="106409" y="122935"/>
                </a:moveTo>
                <a:cubicBezTo>
                  <a:pt x="105131" y="124852"/>
                  <a:pt x="104412" y="126929"/>
                  <a:pt x="104252" y="129165"/>
                </a:cubicBezTo>
                <a:cubicBezTo>
                  <a:pt x="104093" y="131402"/>
                  <a:pt x="103853" y="133799"/>
                  <a:pt x="103533" y="136355"/>
                </a:cubicBezTo>
                <a:cubicBezTo>
                  <a:pt x="104811" y="135716"/>
                  <a:pt x="105451" y="135956"/>
                  <a:pt x="105451" y="137074"/>
                </a:cubicBezTo>
                <a:cubicBezTo>
                  <a:pt x="105451" y="138193"/>
                  <a:pt x="105451" y="139232"/>
                  <a:pt x="105451" y="140190"/>
                </a:cubicBezTo>
                <a:cubicBezTo>
                  <a:pt x="106090" y="139551"/>
                  <a:pt x="106569" y="139391"/>
                  <a:pt x="106889" y="139711"/>
                </a:cubicBezTo>
                <a:cubicBezTo>
                  <a:pt x="107208" y="140031"/>
                  <a:pt x="107687" y="140190"/>
                  <a:pt x="108326" y="140190"/>
                </a:cubicBezTo>
                <a:cubicBezTo>
                  <a:pt x="107687" y="138272"/>
                  <a:pt x="108326" y="137474"/>
                  <a:pt x="110244" y="137793"/>
                </a:cubicBezTo>
                <a:lnTo>
                  <a:pt x="110244" y="133959"/>
                </a:lnTo>
                <a:cubicBezTo>
                  <a:pt x="107687" y="135556"/>
                  <a:pt x="106489" y="134758"/>
                  <a:pt x="106649" y="131562"/>
                </a:cubicBezTo>
                <a:cubicBezTo>
                  <a:pt x="106809" y="128366"/>
                  <a:pt x="106729" y="125491"/>
                  <a:pt x="106409" y="122935"/>
                </a:cubicBezTo>
                <a:close/>
                <a:moveTo>
                  <a:pt x="54163" y="120538"/>
                </a:moveTo>
                <a:cubicBezTo>
                  <a:pt x="53524" y="121816"/>
                  <a:pt x="52406" y="122854"/>
                  <a:pt x="50808" y="123653"/>
                </a:cubicBezTo>
                <a:cubicBezTo>
                  <a:pt x="49210" y="124452"/>
                  <a:pt x="49050" y="126130"/>
                  <a:pt x="50329" y="128686"/>
                </a:cubicBezTo>
                <a:cubicBezTo>
                  <a:pt x="51607" y="128047"/>
                  <a:pt x="52725" y="127568"/>
                  <a:pt x="53684" y="127248"/>
                </a:cubicBezTo>
                <a:cubicBezTo>
                  <a:pt x="53045" y="125651"/>
                  <a:pt x="52885" y="124532"/>
                  <a:pt x="53204" y="123893"/>
                </a:cubicBezTo>
                <a:cubicBezTo>
                  <a:pt x="53524" y="123254"/>
                  <a:pt x="53844" y="122136"/>
                  <a:pt x="54163" y="120538"/>
                </a:cubicBezTo>
                <a:close/>
                <a:moveTo>
                  <a:pt x="282320" y="120058"/>
                </a:moveTo>
                <a:cubicBezTo>
                  <a:pt x="282320" y="122295"/>
                  <a:pt x="282800" y="123893"/>
                  <a:pt x="283758" y="124852"/>
                </a:cubicBezTo>
                <a:cubicBezTo>
                  <a:pt x="283439" y="125491"/>
                  <a:pt x="283040" y="125491"/>
                  <a:pt x="282560" y="124852"/>
                </a:cubicBezTo>
                <a:cubicBezTo>
                  <a:pt x="282081" y="124212"/>
                  <a:pt x="281521" y="124372"/>
                  <a:pt x="280883" y="125331"/>
                </a:cubicBezTo>
                <a:cubicBezTo>
                  <a:pt x="280563" y="127888"/>
                  <a:pt x="280803" y="129485"/>
                  <a:pt x="281601" y="130125"/>
                </a:cubicBezTo>
                <a:cubicBezTo>
                  <a:pt x="282400" y="130763"/>
                  <a:pt x="283119" y="131882"/>
                  <a:pt x="283758" y="133480"/>
                </a:cubicBezTo>
                <a:cubicBezTo>
                  <a:pt x="284398" y="132841"/>
                  <a:pt x="284398" y="131961"/>
                  <a:pt x="283758" y="130843"/>
                </a:cubicBezTo>
                <a:cubicBezTo>
                  <a:pt x="283119" y="129725"/>
                  <a:pt x="283119" y="128527"/>
                  <a:pt x="283758" y="127248"/>
                </a:cubicBezTo>
                <a:cubicBezTo>
                  <a:pt x="284398" y="127888"/>
                  <a:pt x="284877" y="128846"/>
                  <a:pt x="285196" y="130125"/>
                </a:cubicBezTo>
                <a:cubicBezTo>
                  <a:pt x="285516" y="131402"/>
                  <a:pt x="286475" y="131882"/>
                  <a:pt x="288072" y="131562"/>
                </a:cubicBezTo>
                <a:cubicBezTo>
                  <a:pt x="286475" y="130284"/>
                  <a:pt x="285516" y="128366"/>
                  <a:pt x="285196" y="125810"/>
                </a:cubicBezTo>
                <a:cubicBezTo>
                  <a:pt x="284877" y="123254"/>
                  <a:pt x="283918" y="121337"/>
                  <a:pt x="282320" y="120058"/>
                </a:cubicBezTo>
                <a:close/>
                <a:moveTo>
                  <a:pt x="128458" y="117662"/>
                </a:moveTo>
                <a:cubicBezTo>
                  <a:pt x="127500" y="117662"/>
                  <a:pt x="126860" y="117901"/>
                  <a:pt x="126541" y="118381"/>
                </a:cubicBezTo>
                <a:cubicBezTo>
                  <a:pt x="126221" y="118860"/>
                  <a:pt x="125742" y="119419"/>
                  <a:pt x="125103" y="120058"/>
                </a:cubicBezTo>
                <a:cubicBezTo>
                  <a:pt x="125742" y="124532"/>
                  <a:pt x="127500" y="126130"/>
                  <a:pt x="130375" y="124852"/>
                </a:cubicBezTo>
                <a:cubicBezTo>
                  <a:pt x="131014" y="122935"/>
                  <a:pt x="131014" y="121496"/>
                  <a:pt x="130375" y="120538"/>
                </a:cubicBezTo>
                <a:cubicBezTo>
                  <a:pt x="129736" y="119579"/>
                  <a:pt x="129097" y="118620"/>
                  <a:pt x="128458" y="117662"/>
                </a:cubicBezTo>
                <a:close/>
                <a:moveTo>
                  <a:pt x="90592" y="117662"/>
                </a:moveTo>
                <a:cubicBezTo>
                  <a:pt x="89633" y="117662"/>
                  <a:pt x="89154" y="118301"/>
                  <a:pt x="89154" y="119579"/>
                </a:cubicBezTo>
                <a:cubicBezTo>
                  <a:pt x="89154" y="120857"/>
                  <a:pt x="89154" y="122295"/>
                  <a:pt x="89154" y="123893"/>
                </a:cubicBezTo>
                <a:cubicBezTo>
                  <a:pt x="90751" y="122935"/>
                  <a:pt x="91230" y="120857"/>
                  <a:pt x="90592" y="117662"/>
                </a:cubicBezTo>
                <a:close/>
                <a:moveTo>
                  <a:pt x="53684" y="113827"/>
                </a:moveTo>
                <a:cubicBezTo>
                  <a:pt x="52725" y="113827"/>
                  <a:pt x="52246" y="114786"/>
                  <a:pt x="52246" y="116703"/>
                </a:cubicBezTo>
                <a:cubicBezTo>
                  <a:pt x="52885" y="116703"/>
                  <a:pt x="53285" y="116543"/>
                  <a:pt x="53444" y="116224"/>
                </a:cubicBezTo>
                <a:cubicBezTo>
                  <a:pt x="53604" y="115904"/>
                  <a:pt x="54003" y="115904"/>
                  <a:pt x="54643" y="116224"/>
                </a:cubicBezTo>
                <a:cubicBezTo>
                  <a:pt x="54323" y="115585"/>
                  <a:pt x="54083" y="115185"/>
                  <a:pt x="53924" y="115026"/>
                </a:cubicBezTo>
                <a:cubicBezTo>
                  <a:pt x="53764" y="114866"/>
                  <a:pt x="53684" y="114466"/>
                  <a:pt x="53684" y="113827"/>
                </a:cubicBezTo>
                <a:close/>
                <a:moveTo>
                  <a:pt x="152424" y="112868"/>
                </a:moveTo>
                <a:cubicBezTo>
                  <a:pt x="151785" y="114147"/>
                  <a:pt x="151705" y="115745"/>
                  <a:pt x="152184" y="117662"/>
                </a:cubicBezTo>
                <a:cubicBezTo>
                  <a:pt x="152664" y="119579"/>
                  <a:pt x="152264" y="120538"/>
                  <a:pt x="150986" y="120538"/>
                </a:cubicBezTo>
                <a:cubicBezTo>
                  <a:pt x="150347" y="119899"/>
                  <a:pt x="150267" y="118620"/>
                  <a:pt x="150747" y="116703"/>
                </a:cubicBezTo>
                <a:cubicBezTo>
                  <a:pt x="151226" y="114786"/>
                  <a:pt x="151785" y="113508"/>
                  <a:pt x="152424" y="112868"/>
                </a:cubicBezTo>
                <a:close/>
                <a:moveTo>
                  <a:pt x="135648" y="111910"/>
                </a:moveTo>
                <a:cubicBezTo>
                  <a:pt x="134050" y="111590"/>
                  <a:pt x="133091" y="112389"/>
                  <a:pt x="132772" y="114306"/>
                </a:cubicBezTo>
                <a:cubicBezTo>
                  <a:pt x="132452" y="116224"/>
                  <a:pt x="131973" y="117822"/>
                  <a:pt x="131334" y="119100"/>
                </a:cubicBezTo>
                <a:cubicBezTo>
                  <a:pt x="131334" y="120058"/>
                  <a:pt x="131654" y="120458"/>
                  <a:pt x="132293" y="120298"/>
                </a:cubicBezTo>
                <a:cubicBezTo>
                  <a:pt x="132931" y="120138"/>
                  <a:pt x="133091" y="120698"/>
                  <a:pt x="132772" y="121976"/>
                </a:cubicBezTo>
                <a:cubicBezTo>
                  <a:pt x="133730" y="120378"/>
                  <a:pt x="134609" y="119020"/>
                  <a:pt x="135408" y="117901"/>
                </a:cubicBezTo>
                <a:cubicBezTo>
                  <a:pt x="136207" y="116783"/>
                  <a:pt x="136287" y="114786"/>
                  <a:pt x="135648" y="111910"/>
                </a:cubicBezTo>
                <a:close/>
                <a:moveTo>
                  <a:pt x="171597" y="110951"/>
                </a:moveTo>
                <a:cubicBezTo>
                  <a:pt x="172556" y="110632"/>
                  <a:pt x="173035" y="110872"/>
                  <a:pt x="173035" y="111671"/>
                </a:cubicBezTo>
                <a:cubicBezTo>
                  <a:pt x="173035" y="112469"/>
                  <a:pt x="172955" y="113348"/>
                  <a:pt x="172795" y="114306"/>
                </a:cubicBezTo>
                <a:cubicBezTo>
                  <a:pt x="172635" y="115265"/>
                  <a:pt x="172316" y="115984"/>
                  <a:pt x="171836" y="116463"/>
                </a:cubicBezTo>
                <a:cubicBezTo>
                  <a:pt x="171358" y="116943"/>
                  <a:pt x="170958" y="116863"/>
                  <a:pt x="170638" y="116224"/>
                </a:cubicBezTo>
                <a:cubicBezTo>
                  <a:pt x="171597" y="115904"/>
                  <a:pt x="171996" y="115265"/>
                  <a:pt x="171836" y="114306"/>
                </a:cubicBezTo>
                <a:cubicBezTo>
                  <a:pt x="171677" y="113348"/>
                  <a:pt x="171597" y="112230"/>
                  <a:pt x="171597" y="110951"/>
                </a:cubicBezTo>
                <a:close/>
                <a:moveTo>
                  <a:pt x="179745" y="109513"/>
                </a:moveTo>
                <a:cubicBezTo>
                  <a:pt x="180385" y="110472"/>
                  <a:pt x="180624" y="111671"/>
                  <a:pt x="180465" y="113108"/>
                </a:cubicBezTo>
                <a:cubicBezTo>
                  <a:pt x="180305" y="114546"/>
                  <a:pt x="180385" y="115745"/>
                  <a:pt x="180704" y="116703"/>
                </a:cubicBezTo>
                <a:lnTo>
                  <a:pt x="180225" y="116703"/>
                </a:lnTo>
                <a:cubicBezTo>
                  <a:pt x="180225" y="115745"/>
                  <a:pt x="180145" y="114706"/>
                  <a:pt x="179985" y="113588"/>
                </a:cubicBezTo>
                <a:cubicBezTo>
                  <a:pt x="179825" y="112469"/>
                  <a:pt x="179745" y="111111"/>
                  <a:pt x="179745" y="109513"/>
                </a:cubicBezTo>
                <a:close/>
                <a:moveTo>
                  <a:pt x="108326" y="109513"/>
                </a:moveTo>
                <a:cubicBezTo>
                  <a:pt x="106729" y="109194"/>
                  <a:pt x="105530" y="109993"/>
                  <a:pt x="104731" y="111910"/>
                </a:cubicBezTo>
                <a:cubicBezTo>
                  <a:pt x="103932" y="113827"/>
                  <a:pt x="103853" y="115425"/>
                  <a:pt x="104492" y="116703"/>
                </a:cubicBezTo>
                <a:cubicBezTo>
                  <a:pt x="107048" y="115745"/>
                  <a:pt x="108326" y="113348"/>
                  <a:pt x="108326" y="109513"/>
                </a:cubicBezTo>
                <a:close/>
                <a:moveTo>
                  <a:pt x="270338" y="107116"/>
                </a:moveTo>
                <a:cubicBezTo>
                  <a:pt x="270017" y="108714"/>
                  <a:pt x="270017" y="109753"/>
                  <a:pt x="270338" y="110232"/>
                </a:cubicBezTo>
                <a:cubicBezTo>
                  <a:pt x="270657" y="110711"/>
                  <a:pt x="271136" y="111271"/>
                  <a:pt x="271776" y="111910"/>
                </a:cubicBezTo>
                <a:cubicBezTo>
                  <a:pt x="272414" y="111590"/>
                  <a:pt x="272494" y="110711"/>
                  <a:pt x="272015" y="109274"/>
                </a:cubicBezTo>
                <a:cubicBezTo>
                  <a:pt x="271536" y="107836"/>
                  <a:pt x="270977" y="107116"/>
                  <a:pt x="270338" y="107116"/>
                </a:cubicBezTo>
                <a:close/>
                <a:moveTo>
                  <a:pt x="142837" y="105199"/>
                </a:moveTo>
                <a:cubicBezTo>
                  <a:pt x="142199" y="106478"/>
                  <a:pt x="142199" y="108155"/>
                  <a:pt x="142837" y="110232"/>
                </a:cubicBezTo>
                <a:cubicBezTo>
                  <a:pt x="143477" y="112309"/>
                  <a:pt x="142837" y="113508"/>
                  <a:pt x="140920" y="113827"/>
                </a:cubicBezTo>
                <a:cubicBezTo>
                  <a:pt x="141240" y="115745"/>
                  <a:pt x="141719" y="116783"/>
                  <a:pt x="142359" y="116943"/>
                </a:cubicBezTo>
                <a:cubicBezTo>
                  <a:pt x="142998" y="117103"/>
                  <a:pt x="143956" y="117342"/>
                  <a:pt x="145234" y="117662"/>
                </a:cubicBezTo>
                <a:cubicBezTo>
                  <a:pt x="144915" y="115745"/>
                  <a:pt x="144515" y="113827"/>
                  <a:pt x="144036" y="111910"/>
                </a:cubicBezTo>
                <a:cubicBezTo>
                  <a:pt x="143557" y="109993"/>
                  <a:pt x="143157" y="107756"/>
                  <a:pt x="142837" y="105199"/>
                </a:cubicBezTo>
                <a:close/>
                <a:moveTo>
                  <a:pt x="160093" y="102803"/>
                </a:moveTo>
                <a:cubicBezTo>
                  <a:pt x="159454" y="103123"/>
                  <a:pt x="159134" y="103682"/>
                  <a:pt x="159134" y="104481"/>
                </a:cubicBezTo>
                <a:cubicBezTo>
                  <a:pt x="159134" y="105280"/>
                  <a:pt x="159134" y="106158"/>
                  <a:pt x="159134" y="107116"/>
                </a:cubicBezTo>
                <a:cubicBezTo>
                  <a:pt x="159134" y="108076"/>
                  <a:pt x="159134" y="108875"/>
                  <a:pt x="159134" y="109513"/>
                </a:cubicBezTo>
                <a:cubicBezTo>
                  <a:pt x="159134" y="110152"/>
                  <a:pt x="158815" y="110632"/>
                  <a:pt x="158176" y="110951"/>
                </a:cubicBezTo>
                <a:cubicBezTo>
                  <a:pt x="158495" y="111590"/>
                  <a:pt x="158735" y="112309"/>
                  <a:pt x="158895" y="113108"/>
                </a:cubicBezTo>
                <a:cubicBezTo>
                  <a:pt x="159055" y="113907"/>
                  <a:pt x="159614" y="114147"/>
                  <a:pt x="160573" y="113827"/>
                </a:cubicBezTo>
                <a:cubicBezTo>
                  <a:pt x="160253" y="111271"/>
                  <a:pt x="160253" y="109194"/>
                  <a:pt x="160573" y="107596"/>
                </a:cubicBezTo>
                <a:cubicBezTo>
                  <a:pt x="160892" y="105998"/>
                  <a:pt x="160732" y="104400"/>
                  <a:pt x="160093" y="102803"/>
                </a:cubicBezTo>
                <a:close/>
                <a:moveTo>
                  <a:pt x="113119" y="102803"/>
                </a:moveTo>
                <a:cubicBezTo>
                  <a:pt x="112161" y="102163"/>
                  <a:pt x="111522" y="102244"/>
                  <a:pt x="111203" y="103042"/>
                </a:cubicBezTo>
                <a:cubicBezTo>
                  <a:pt x="110882" y="103841"/>
                  <a:pt x="110244" y="104241"/>
                  <a:pt x="109285" y="104241"/>
                </a:cubicBezTo>
                <a:cubicBezTo>
                  <a:pt x="109285" y="104880"/>
                  <a:pt x="109525" y="105280"/>
                  <a:pt x="110004" y="105439"/>
                </a:cubicBezTo>
                <a:cubicBezTo>
                  <a:pt x="110483" y="105599"/>
                  <a:pt x="110563" y="106158"/>
                  <a:pt x="110244" y="107116"/>
                </a:cubicBezTo>
                <a:cubicBezTo>
                  <a:pt x="111203" y="107756"/>
                  <a:pt x="111681" y="107516"/>
                  <a:pt x="111681" y="106398"/>
                </a:cubicBezTo>
                <a:cubicBezTo>
                  <a:pt x="111681" y="105280"/>
                  <a:pt x="111842" y="105519"/>
                  <a:pt x="112161" y="107116"/>
                </a:cubicBezTo>
                <a:cubicBezTo>
                  <a:pt x="112800" y="107116"/>
                  <a:pt x="113119" y="106637"/>
                  <a:pt x="113119" y="105679"/>
                </a:cubicBezTo>
                <a:cubicBezTo>
                  <a:pt x="113119" y="104720"/>
                  <a:pt x="113119" y="103761"/>
                  <a:pt x="113119" y="102803"/>
                </a:cubicBezTo>
                <a:close/>
                <a:moveTo>
                  <a:pt x="63750" y="102803"/>
                </a:moveTo>
                <a:cubicBezTo>
                  <a:pt x="60235" y="103123"/>
                  <a:pt x="58157" y="105280"/>
                  <a:pt x="57519" y="109274"/>
                </a:cubicBezTo>
                <a:cubicBezTo>
                  <a:pt x="56880" y="113268"/>
                  <a:pt x="55761" y="116863"/>
                  <a:pt x="54163" y="120058"/>
                </a:cubicBezTo>
                <a:cubicBezTo>
                  <a:pt x="56400" y="117502"/>
                  <a:pt x="58477" y="115265"/>
                  <a:pt x="60394" y="113348"/>
                </a:cubicBezTo>
                <a:cubicBezTo>
                  <a:pt x="62311" y="111431"/>
                  <a:pt x="63430" y="107915"/>
                  <a:pt x="63750" y="102803"/>
                </a:cubicBezTo>
                <a:close/>
                <a:moveTo>
                  <a:pt x="266982" y="100406"/>
                </a:moveTo>
                <a:cubicBezTo>
                  <a:pt x="267302" y="100566"/>
                  <a:pt x="267401" y="100786"/>
                  <a:pt x="267281" y="101065"/>
                </a:cubicBezTo>
                <a:lnTo>
                  <a:pt x="267119" y="101228"/>
                </a:lnTo>
                <a:close/>
                <a:moveTo>
                  <a:pt x="102574" y="100406"/>
                </a:moveTo>
                <a:cubicBezTo>
                  <a:pt x="100657" y="100726"/>
                  <a:pt x="99219" y="101764"/>
                  <a:pt x="98261" y="103522"/>
                </a:cubicBezTo>
                <a:cubicBezTo>
                  <a:pt x="97302" y="105280"/>
                  <a:pt x="95864" y="106478"/>
                  <a:pt x="93947" y="107116"/>
                </a:cubicBezTo>
                <a:cubicBezTo>
                  <a:pt x="95225" y="109673"/>
                  <a:pt x="95465" y="112549"/>
                  <a:pt x="94666" y="115745"/>
                </a:cubicBezTo>
                <a:cubicBezTo>
                  <a:pt x="93867" y="118940"/>
                  <a:pt x="92988" y="121337"/>
                  <a:pt x="92029" y="122935"/>
                </a:cubicBezTo>
                <a:cubicBezTo>
                  <a:pt x="92668" y="124852"/>
                  <a:pt x="93068" y="126369"/>
                  <a:pt x="93228" y="127488"/>
                </a:cubicBezTo>
                <a:cubicBezTo>
                  <a:pt x="93388" y="128606"/>
                  <a:pt x="93308" y="130603"/>
                  <a:pt x="92988" y="133480"/>
                </a:cubicBezTo>
                <a:cubicBezTo>
                  <a:pt x="94586" y="134118"/>
                  <a:pt x="95305" y="133080"/>
                  <a:pt x="95145" y="130364"/>
                </a:cubicBezTo>
                <a:cubicBezTo>
                  <a:pt x="94986" y="127648"/>
                  <a:pt x="95065" y="125491"/>
                  <a:pt x="95385" y="123893"/>
                </a:cubicBezTo>
                <a:cubicBezTo>
                  <a:pt x="96344" y="119739"/>
                  <a:pt x="97542" y="115904"/>
                  <a:pt x="98979" y="112389"/>
                </a:cubicBezTo>
                <a:cubicBezTo>
                  <a:pt x="100417" y="108875"/>
                  <a:pt x="101616" y="104880"/>
                  <a:pt x="102574" y="100406"/>
                </a:cubicBezTo>
                <a:close/>
                <a:moveTo>
                  <a:pt x="265065" y="99447"/>
                </a:moveTo>
                <a:cubicBezTo>
                  <a:pt x="264745" y="102004"/>
                  <a:pt x="265145" y="102883"/>
                  <a:pt x="266263" y="102084"/>
                </a:cubicBezTo>
                <a:lnTo>
                  <a:pt x="267119" y="101228"/>
                </a:lnTo>
                <a:lnTo>
                  <a:pt x="267461" y="103282"/>
                </a:lnTo>
                <a:cubicBezTo>
                  <a:pt x="267142" y="104560"/>
                  <a:pt x="267781" y="105359"/>
                  <a:pt x="269379" y="105679"/>
                </a:cubicBezTo>
                <a:cubicBezTo>
                  <a:pt x="269698" y="105679"/>
                  <a:pt x="269858" y="104880"/>
                  <a:pt x="269858" y="103282"/>
                </a:cubicBezTo>
                <a:cubicBezTo>
                  <a:pt x="272095" y="103922"/>
                  <a:pt x="272974" y="105280"/>
                  <a:pt x="272494" y="107356"/>
                </a:cubicBezTo>
                <a:cubicBezTo>
                  <a:pt x="272015" y="109434"/>
                  <a:pt x="272255" y="111271"/>
                  <a:pt x="273213" y="112868"/>
                </a:cubicBezTo>
                <a:cubicBezTo>
                  <a:pt x="271615" y="115745"/>
                  <a:pt x="271456" y="119180"/>
                  <a:pt x="272734" y="123174"/>
                </a:cubicBezTo>
                <a:cubicBezTo>
                  <a:pt x="274012" y="127168"/>
                  <a:pt x="275450" y="129964"/>
                  <a:pt x="277048" y="131562"/>
                </a:cubicBezTo>
                <a:cubicBezTo>
                  <a:pt x="277048" y="134118"/>
                  <a:pt x="276409" y="135556"/>
                  <a:pt x="275131" y="135876"/>
                </a:cubicBezTo>
                <a:cubicBezTo>
                  <a:pt x="273533" y="130444"/>
                  <a:pt x="272175" y="124932"/>
                  <a:pt x="271056" y="119340"/>
                </a:cubicBezTo>
                <a:cubicBezTo>
                  <a:pt x="269938" y="113747"/>
                  <a:pt x="268420" y="108714"/>
                  <a:pt x="266503" y="104241"/>
                </a:cubicBezTo>
                <a:cubicBezTo>
                  <a:pt x="265864" y="105839"/>
                  <a:pt x="265385" y="106478"/>
                  <a:pt x="265065" y="106158"/>
                </a:cubicBezTo>
                <a:cubicBezTo>
                  <a:pt x="264745" y="105839"/>
                  <a:pt x="264266" y="105199"/>
                  <a:pt x="263627" y="104241"/>
                </a:cubicBezTo>
                <a:cubicBezTo>
                  <a:pt x="262988" y="105519"/>
                  <a:pt x="262828" y="106877"/>
                  <a:pt x="263148" y="108315"/>
                </a:cubicBezTo>
                <a:cubicBezTo>
                  <a:pt x="263467" y="109753"/>
                  <a:pt x="263627" y="111271"/>
                  <a:pt x="263627" y="112868"/>
                </a:cubicBezTo>
                <a:cubicBezTo>
                  <a:pt x="262668" y="113188"/>
                  <a:pt x="262189" y="112629"/>
                  <a:pt x="262189" y="111191"/>
                </a:cubicBezTo>
                <a:cubicBezTo>
                  <a:pt x="262189" y="109753"/>
                  <a:pt x="261550" y="109194"/>
                  <a:pt x="260272" y="109513"/>
                </a:cubicBezTo>
                <a:cubicBezTo>
                  <a:pt x="260591" y="107277"/>
                  <a:pt x="260831" y="105040"/>
                  <a:pt x="260991" y="102803"/>
                </a:cubicBezTo>
                <a:cubicBezTo>
                  <a:pt x="261150" y="100566"/>
                  <a:pt x="262508" y="99447"/>
                  <a:pt x="265065" y="99447"/>
                </a:cubicBezTo>
                <a:close/>
                <a:moveTo>
                  <a:pt x="184060" y="99447"/>
                </a:moveTo>
                <a:cubicBezTo>
                  <a:pt x="184379" y="101365"/>
                  <a:pt x="184619" y="103362"/>
                  <a:pt x="184778" y="105439"/>
                </a:cubicBezTo>
                <a:cubicBezTo>
                  <a:pt x="184938" y="107516"/>
                  <a:pt x="185178" y="109673"/>
                  <a:pt x="185497" y="111910"/>
                </a:cubicBezTo>
                <a:lnTo>
                  <a:pt x="184060" y="113348"/>
                </a:lnTo>
                <a:close/>
                <a:moveTo>
                  <a:pt x="27082" y="98968"/>
                </a:moveTo>
                <a:cubicBezTo>
                  <a:pt x="25643" y="99288"/>
                  <a:pt x="25244" y="100246"/>
                  <a:pt x="25883" y="101844"/>
                </a:cubicBezTo>
                <a:cubicBezTo>
                  <a:pt x="27800" y="100886"/>
                  <a:pt x="28919" y="101365"/>
                  <a:pt x="29238" y="103282"/>
                </a:cubicBezTo>
                <a:cubicBezTo>
                  <a:pt x="30836" y="102962"/>
                  <a:pt x="31155" y="102403"/>
                  <a:pt x="30197" y="101604"/>
                </a:cubicBezTo>
                <a:cubicBezTo>
                  <a:pt x="29238" y="100805"/>
                  <a:pt x="29079" y="100087"/>
                  <a:pt x="29718" y="99447"/>
                </a:cubicBezTo>
                <a:cubicBezTo>
                  <a:pt x="29398" y="98808"/>
                  <a:pt x="28520" y="98649"/>
                  <a:pt x="27082" y="98968"/>
                </a:cubicBezTo>
                <a:close/>
                <a:moveTo>
                  <a:pt x="143797" y="98009"/>
                </a:moveTo>
                <a:cubicBezTo>
                  <a:pt x="143157" y="97690"/>
                  <a:pt x="142998" y="98249"/>
                  <a:pt x="143317" y="99687"/>
                </a:cubicBezTo>
                <a:cubicBezTo>
                  <a:pt x="143636" y="101125"/>
                  <a:pt x="143317" y="101844"/>
                  <a:pt x="142359" y="101844"/>
                </a:cubicBezTo>
                <a:cubicBezTo>
                  <a:pt x="142998" y="103442"/>
                  <a:pt x="143557" y="103922"/>
                  <a:pt x="144036" y="103282"/>
                </a:cubicBezTo>
                <a:cubicBezTo>
                  <a:pt x="144515" y="102643"/>
                  <a:pt x="145074" y="102643"/>
                  <a:pt x="145714" y="103282"/>
                </a:cubicBezTo>
                <a:cubicBezTo>
                  <a:pt x="145074" y="101685"/>
                  <a:pt x="144595" y="100805"/>
                  <a:pt x="144275" y="100646"/>
                </a:cubicBezTo>
                <a:cubicBezTo>
                  <a:pt x="143956" y="100486"/>
                  <a:pt x="143797" y="99607"/>
                  <a:pt x="143797" y="98009"/>
                </a:cubicBezTo>
                <a:close/>
                <a:moveTo>
                  <a:pt x="157217" y="94654"/>
                </a:moveTo>
                <a:cubicBezTo>
                  <a:pt x="156259" y="94335"/>
                  <a:pt x="155779" y="94575"/>
                  <a:pt x="155779" y="95374"/>
                </a:cubicBezTo>
                <a:cubicBezTo>
                  <a:pt x="155779" y="96172"/>
                  <a:pt x="155460" y="96732"/>
                  <a:pt x="154821" y="97051"/>
                </a:cubicBezTo>
                <a:cubicBezTo>
                  <a:pt x="155460" y="98649"/>
                  <a:pt x="156259" y="99447"/>
                  <a:pt x="157217" y="99447"/>
                </a:cubicBezTo>
                <a:cubicBezTo>
                  <a:pt x="157857" y="97850"/>
                  <a:pt x="157857" y="96252"/>
                  <a:pt x="157217" y="94654"/>
                </a:cubicBezTo>
                <a:close/>
                <a:moveTo>
                  <a:pt x="263627" y="93216"/>
                </a:moveTo>
                <a:cubicBezTo>
                  <a:pt x="263307" y="94175"/>
                  <a:pt x="263467" y="95134"/>
                  <a:pt x="264106" y="96092"/>
                </a:cubicBezTo>
                <a:cubicBezTo>
                  <a:pt x="264745" y="97051"/>
                  <a:pt x="264586" y="97850"/>
                  <a:pt x="263627" y="98489"/>
                </a:cubicBezTo>
                <a:cubicBezTo>
                  <a:pt x="262988" y="96252"/>
                  <a:pt x="262988" y="94495"/>
                  <a:pt x="263627" y="93216"/>
                </a:cubicBezTo>
                <a:close/>
                <a:moveTo>
                  <a:pt x="92029" y="92737"/>
                </a:moveTo>
                <a:cubicBezTo>
                  <a:pt x="90112" y="93056"/>
                  <a:pt x="89154" y="95613"/>
                  <a:pt x="89154" y="100406"/>
                </a:cubicBezTo>
                <a:cubicBezTo>
                  <a:pt x="89793" y="99128"/>
                  <a:pt x="90512" y="98329"/>
                  <a:pt x="91311" y="98009"/>
                </a:cubicBezTo>
                <a:cubicBezTo>
                  <a:pt x="92109" y="97690"/>
                  <a:pt x="92668" y="98649"/>
                  <a:pt x="92988" y="100886"/>
                </a:cubicBezTo>
                <a:cubicBezTo>
                  <a:pt x="93947" y="100246"/>
                  <a:pt x="94266" y="99367"/>
                  <a:pt x="93947" y="98249"/>
                </a:cubicBezTo>
                <a:cubicBezTo>
                  <a:pt x="93627" y="97131"/>
                  <a:pt x="93627" y="95453"/>
                  <a:pt x="93947" y="93216"/>
                </a:cubicBezTo>
                <a:cubicBezTo>
                  <a:pt x="93308" y="93216"/>
                  <a:pt x="93068" y="93696"/>
                  <a:pt x="93228" y="94654"/>
                </a:cubicBezTo>
                <a:cubicBezTo>
                  <a:pt x="93388" y="95613"/>
                  <a:pt x="93148" y="96092"/>
                  <a:pt x="92509" y="96092"/>
                </a:cubicBezTo>
                <a:cubicBezTo>
                  <a:pt x="91870" y="96412"/>
                  <a:pt x="91630" y="96092"/>
                  <a:pt x="91790" y="95134"/>
                </a:cubicBezTo>
                <a:cubicBezTo>
                  <a:pt x="91950" y="94175"/>
                  <a:pt x="92029" y="93376"/>
                  <a:pt x="92029" y="92737"/>
                </a:cubicBezTo>
                <a:close/>
                <a:moveTo>
                  <a:pt x="104012" y="90820"/>
                </a:moveTo>
                <a:cubicBezTo>
                  <a:pt x="103373" y="90820"/>
                  <a:pt x="102894" y="91139"/>
                  <a:pt x="102574" y="91779"/>
                </a:cubicBezTo>
                <a:cubicBezTo>
                  <a:pt x="102255" y="92418"/>
                  <a:pt x="102015" y="93137"/>
                  <a:pt x="101856" y="93935"/>
                </a:cubicBezTo>
                <a:cubicBezTo>
                  <a:pt x="101696" y="94734"/>
                  <a:pt x="101456" y="95453"/>
                  <a:pt x="101137" y="96092"/>
                </a:cubicBezTo>
                <a:cubicBezTo>
                  <a:pt x="100817" y="96732"/>
                  <a:pt x="100338" y="96732"/>
                  <a:pt x="99699" y="96092"/>
                </a:cubicBezTo>
                <a:cubicBezTo>
                  <a:pt x="99699" y="97051"/>
                  <a:pt x="99778" y="97610"/>
                  <a:pt x="99939" y="97770"/>
                </a:cubicBezTo>
                <a:cubicBezTo>
                  <a:pt x="100098" y="97930"/>
                  <a:pt x="100338" y="97930"/>
                  <a:pt x="100657" y="97770"/>
                </a:cubicBezTo>
                <a:cubicBezTo>
                  <a:pt x="100977" y="97610"/>
                  <a:pt x="101216" y="97450"/>
                  <a:pt x="101376" y="97291"/>
                </a:cubicBezTo>
                <a:cubicBezTo>
                  <a:pt x="101536" y="97131"/>
                  <a:pt x="101616" y="97530"/>
                  <a:pt x="101616" y="98489"/>
                </a:cubicBezTo>
                <a:cubicBezTo>
                  <a:pt x="102255" y="98489"/>
                  <a:pt x="102574" y="97850"/>
                  <a:pt x="102574" y="96572"/>
                </a:cubicBezTo>
                <a:cubicBezTo>
                  <a:pt x="102574" y="95293"/>
                  <a:pt x="103214" y="94974"/>
                  <a:pt x="104492" y="95613"/>
                </a:cubicBezTo>
                <a:cubicBezTo>
                  <a:pt x="104172" y="94974"/>
                  <a:pt x="104012" y="93376"/>
                  <a:pt x="104012" y="90820"/>
                </a:cubicBezTo>
                <a:close/>
                <a:moveTo>
                  <a:pt x="157217" y="86985"/>
                </a:moveTo>
                <a:cubicBezTo>
                  <a:pt x="156578" y="89222"/>
                  <a:pt x="156818" y="91139"/>
                  <a:pt x="157936" y="92737"/>
                </a:cubicBezTo>
                <a:cubicBezTo>
                  <a:pt x="159055" y="94335"/>
                  <a:pt x="159294" y="96891"/>
                  <a:pt x="158655" y="100406"/>
                </a:cubicBezTo>
                <a:cubicBezTo>
                  <a:pt x="160253" y="98808"/>
                  <a:pt x="160892" y="96172"/>
                  <a:pt x="160573" y="92497"/>
                </a:cubicBezTo>
                <a:cubicBezTo>
                  <a:pt x="160253" y="88823"/>
                  <a:pt x="159134" y="86985"/>
                  <a:pt x="157217" y="86985"/>
                </a:cubicBezTo>
                <a:close/>
                <a:moveTo>
                  <a:pt x="259313" y="83630"/>
                </a:moveTo>
                <a:cubicBezTo>
                  <a:pt x="260911" y="83949"/>
                  <a:pt x="261470" y="84908"/>
                  <a:pt x="260991" y="86506"/>
                </a:cubicBezTo>
                <a:cubicBezTo>
                  <a:pt x="260511" y="88103"/>
                  <a:pt x="260911" y="89222"/>
                  <a:pt x="262189" y="89861"/>
                </a:cubicBezTo>
                <a:lnTo>
                  <a:pt x="259792" y="89861"/>
                </a:lnTo>
                <a:cubicBezTo>
                  <a:pt x="260112" y="88263"/>
                  <a:pt x="260032" y="87145"/>
                  <a:pt x="259552" y="86506"/>
                </a:cubicBezTo>
                <a:cubicBezTo>
                  <a:pt x="259074" y="85867"/>
                  <a:pt x="258993" y="84908"/>
                  <a:pt x="259313" y="83630"/>
                </a:cubicBezTo>
                <a:close/>
                <a:moveTo>
                  <a:pt x="42180" y="83630"/>
                </a:moveTo>
                <a:cubicBezTo>
                  <a:pt x="40902" y="84269"/>
                  <a:pt x="40183" y="85307"/>
                  <a:pt x="40023" y="86745"/>
                </a:cubicBezTo>
                <a:cubicBezTo>
                  <a:pt x="39863" y="88184"/>
                  <a:pt x="39464" y="89701"/>
                  <a:pt x="38825" y="91299"/>
                </a:cubicBezTo>
                <a:cubicBezTo>
                  <a:pt x="39784" y="90660"/>
                  <a:pt x="40423" y="89622"/>
                  <a:pt x="40742" y="88184"/>
                </a:cubicBezTo>
                <a:cubicBezTo>
                  <a:pt x="41061" y="86745"/>
                  <a:pt x="41541" y="85228"/>
                  <a:pt x="42180" y="83630"/>
                </a:cubicBezTo>
                <a:close/>
                <a:moveTo>
                  <a:pt x="159854" y="82372"/>
                </a:moveTo>
                <a:cubicBezTo>
                  <a:pt x="160653" y="82412"/>
                  <a:pt x="161531" y="82831"/>
                  <a:pt x="162490" y="83630"/>
                </a:cubicBezTo>
                <a:cubicBezTo>
                  <a:pt x="161851" y="84269"/>
                  <a:pt x="161212" y="84828"/>
                  <a:pt x="160573" y="85307"/>
                </a:cubicBezTo>
                <a:cubicBezTo>
                  <a:pt x="159933" y="85787"/>
                  <a:pt x="159774" y="86826"/>
                  <a:pt x="160093" y="88423"/>
                </a:cubicBezTo>
                <a:cubicBezTo>
                  <a:pt x="160732" y="89382"/>
                  <a:pt x="161212" y="89382"/>
                  <a:pt x="161531" y="88423"/>
                </a:cubicBezTo>
                <a:cubicBezTo>
                  <a:pt x="161851" y="87464"/>
                  <a:pt x="162330" y="87464"/>
                  <a:pt x="162969" y="88423"/>
                </a:cubicBezTo>
                <a:cubicBezTo>
                  <a:pt x="162650" y="90980"/>
                  <a:pt x="162650" y="92817"/>
                  <a:pt x="162969" y="93935"/>
                </a:cubicBezTo>
                <a:cubicBezTo>
                  <a:pt x="163289" y="95054"/>
                  <a:pt x="163129" y="96412"/>
                  <a:pt x="162490" y="98009"/>
                </a:cubicBezTo>
                <a:cubicBezTo>
                  <a:pt x="163129" y="99927"/>
                  <a:pt x="163688" y="101844"/>
                  <a:pt x="164168" y="103761"/>
                </a:cubicBezTo>
                <a:cubicBezTo>
                  <a:pt x="164647" y="105679"/>
                  <a:pt x="165685" y="107116"/>
                  <a:pt x="167283" y="108076"/>
                </a:cubicBezTo>
                <a:cubicBezTo>
                  <a:pt x="167603" y="106797"/>
                  <a:pt x="167922" y="105519"/>
                  <a:pt x="168241" y="104241"/>
                </a:cubicBezTo>
                <a:cubicBezTo>
                  <a:pt x="168562" y="102962"/>
                  <a:pt x="168562" y="101365"/>
                  <a:pt x="168241" y="99447"/>
                </a:cubicBezTo>
                <a:cubicBezTo>
                  <a:pt x="167283" y="99128"/>
                  <a:pt x="166405" y="98409"/>
                  <a:pt x="165606" y="97291"/>
                </a:cubicBezTo>
                <a:cubicBezTo>
                  <a:pt x="164807" y="96172"/>
                  <a:pt x="164727" y="94814"/>
                  <a:pt x="165366" y="93216"/>
                </a:cubicBezTo>
                <a:cubicBezTo>
                  <a:pt x="166644" y="93216"/>
                  <a:pt x="167363" y="93855"/>
                  <a:pt x="167523" y="95134"/>
                </a:cubicBezTo>
                <a:cubicBezTo>
                  <a:pt x="167682" y="96412"/>
                  <a:pt x="168562" y="96732"/>
                  <a:pt x="170159" y="96092"/>
                </a:cubicBezTo>
                <a:cubicBezTo>
                  <a:pt x="170798" y="94495"/>
                  <a:pt x="171277" y="92737"/>
                  <a:pt x="171597" y="90820"/>
                </a:cubicBezTo>
                <a:cubicBezTo>
                  <a:pt x="171917" y="88902"/>
                  <a:pt x="172715" y="87624"/>
                  <a:pt x="173993" y="86985"/>
                </a:cubicBezTo>
                <a:cubicBezTo>
                  <a:pt x="174633" y="88902"/>
                  <a:pt x="174872" y="92258"/>
                  <a:pt x="174713" y="97051"/>
                </a:cubicBezTo>
                <a:cubicBezTo>
                  <a:pt x="174553" y="101844"/>
                  <a:pt x="174154" y="105519"/>
                  <a:pt x="173514" y="108076"/>
                </a:cubicBezTo>
                <a:cubicBezTo>
                  <a:pt x="172875" y="105839"/>
                  <a:pt x="172236" y="105359"/>
                  <a:pt x="171597" y="106637"/>
                </a:cubicBezTo>
                <a:cubicBezTo>
                  <a:pt x="171597" y="105040"/>
                  <a:pt x="171677" y="103362"/>
                  <a:pt x="171836" y="101604"/>
                </a:cubicBezTo>
                <a:cubicBezTo>
                  <a:pt x="171996" y="99847"/>
                  <a:pt x="171437" y="98329"/>
                  <a:pt x="170159" y="97051"/>
                </a:cubicBezTo>
                <a:cubicBezTo>
                  <a:pt x="169201" y="100246"/>
                  <a:pt x="168881" y="103282"/>
                  <a:pt x="169201" y="106158"/>
                </a:cubicBezTo>
                <a:cubicBezTo>
                  <a:pt x="169520" y="109034"/>
                  <a:pt x="169360" y="111750"/>
                  <a:pt x="168721" y="114306"/>
                </a:cubicBezTo>
                <a:cubicBezTo>
                  <a:pt x="167763" y="113667"/>
                  <a:pt x="166964" y="113747"/>
                  <a:pt x="166325" y="114546"/>
                </a:cubicBezTo>
                <a:cubicBezTo>
                  <a:pt x="165685" y="115345"/>
                  <a:pt x="165206" y="116463"/>
                  <a:pt x="164886" y="117901"/>
                </a:cubicBezTo>
                <a:cubicBezTo>
                  <a:pt x="164567" y="119340"/>
                  <a:pt x="164247" y="120778"/>
                  <a:pt x="163928" y="122215"/>
                </a:cubicBezTo>
                <a:cubicBezTo>
                  <a:pt x="163609" y="123653"/>
                  <a:pt x="162969" y="124532"/>
                  <a:pt x="162011" y="124852"/>
                </a:cubicBezTo>
                <a:cubicBezTo>
                  <a:pt x="162969" y="125491"/>
                  <a:pt x="163369" y="126849"/>
                  <a:pt x="163209" y="128926"/>
                </a:cubicBezTo>
                <a:cubicBezTo>
                  <a:pt x="163049" y="131003"/>
                  <a:pt x="163609" y="132201"/>
                  <a:pt x="164886" y="132521"/>
                </a:cubicBezTo>
                <a:cubicBezTo>
                  <a:pt x="163609" y="134438"/>
                  <a:pt x="162889" y="137634"/>
                  <a:pt x="162729" y="142107"/>
                </a:cubicBezTo>
                <a:cubicBezTo>
                  <a:pt x="162570" y="146581"/>
                  <a:pt x="162490" y="150575"/>
                  <a:pt x="162490" y="154091"/>
                </a:cubicBezTo>
                <a:cubicBezTo>
                  <a:pt x="162170" y="155368"/>
                  <a:pt x="161771" y="156327"/>
                  <a:pt x="161291" y="156966"/>
                </a:cubicBezTo>
                <a:cubicBezTo>
                  <a:pt x="160812" y="157605"/>
                  <a:pt x="161371" y="158085"/>
                  <a:pt x="162969" y="158404"/>
                </a:cubicBezTo>
                <a:cubicBezTo>
                  <a:pt x="162330" y="154889"/>
                  <a:pt x="163448" y="153451"/>
                  <a:pt x="166325" y="154091"/>
                </a:cubicBezTo>
                <a:cubicBezTo>
                  <a:pt x="165685" y="156647"/>
                  <a:pt x="165366" y="159044"/>
                  <a:pt x="165366" y="161281"/>
                </a:cubicBezTo>
                <a:cubicBezTo>
                  <a:pt x="165366" y="163517"/>
                  <a:pt x="164727" y="165754"/>
                  <a:pt x="163448" y="167991"/>
                </a:cubicBezTo>
                <a:cubicBezTo>
                  <a:pt x="165046" y="171186"/>
                  <a:pt x="165126" y="174621"/>
                  <a:pt x="163688" y="178296"/>
                </a:cubicBezTo>
                <a:cubicBezTo>
                  <a:pt x="162250" y="181971"/>
                  <a:pt x="161371" y="185566"/>
                  <a:pt x="161052" y="189081"/>
                </a:cubicBezTo>
                <a:cubicBezTo>
                  <a:pt x="161052" y="187483"/>
                  <a:pt x="161291" y="185486"/>
                  <a:pt x="161771" y="183090"/>
                </a:cubicBezTo>
                <a:cubicBezTo>
                  <a:pt x="162250" y="180693"/>
                  <a:pt x="161851" y="179015"/>
                  <a:pt x="160573" y="178057"/>
                </a:cubicBezTo>
                <a:cubicBezTo>
                  <a:pt x="159614" y="179015"/>
                  <a:pt x="159215" y="180373"/>
                  <a:pt x="159374" y="182130"/>
                </a:cubicBezTo>
                <a:cubicBezTo>
                  <a:pt x="159534" y="183889"/>
                  <a:pt x="159614" y="185646"/>
                  <a:pt x="159614" y="187403"/>
                </a:cubicBezTo>
                <a:cubicBezTo>
                  <a:pt x="159614" y="189161"/>
                  <a:pt x="159454" y="190678"/>
                  <a:pt x="159134" y="191957"/>
                </a:cubicBezTo>
                <a:cubicBezTo>
                  <a:pt x="158815" y="193235"/>
                  <a:pt x="158016" y="193874"/>
                  <a:pt x="156738" y="193874"/>
                </a:cubicBezTo>
                <a:cubicBezTo>
                  <a:pt x="158336" y="193235"/>
                  <a:pt x="158975" y="191877"/>
                  <a:pt x="158655" y="189800"/>
                </a:cubicBezTo>
                <a:cubicBezTo>
                  <a:pt x="158336" y="187723"/>
                  <a:pt x="158016" y="185886"/>
                  <a:pt x="157696" y="184288"/>
                </a:cubicBezTo>
                <a:cubicBezTo>
                  <a:pt x="157058" y="184607"/>
                  <a:pt x="156738" y="184927"/>
                  <a:pt x="156738" y="185247"/>
                </a:cubicBezTo>
                <a:cubicBezTo>
                  <a:pt x="156738" y="185566"/>
                  <a:pt x="156578" y="185886"/>
                  <a:pt x="156259" y="186205"/>
                </a:cubicBezTo>
                <a:cubicBezTo>
                  <a:pt x="155939" y="184607"/>
                  <a:pt x="155939" y="182929"/>
                  <a:pt x="156259" y="181172"/>
                </a:cubicBezTo>
                <a:cubicBezTo>
                  <a:pt x="156578" y="179415"/>
                  <a:pt x="156578" y="178376"/>
                  <a:pt x="156259" y="178057"/>
                </a:cubicBezTo>
                <a:cubicBezTo>
                  <a:pt x="155300" y="178696"/>
                  <a:pt x="154901" y="179894"/>
                  <a:pt x="155061" y="181652"/>
                </a:cubicBezTo>
                <a:cubicBezTo>
                  <a:pt x="155220" y="183409"/>
                  <a:pt x="154980" y="184607"/>
                  <a:pt x="154341" y="185247"/>
                </a:cubicBezTo>
                <a:cubicBezTo>
                  <a:pt x="154341" y="184607"/>
                  <a:pt x="154182" y="184288"/>
                  <a:pt x="153862" y="184288"/>
                </a:cubicBezTo>
                <a:cubicBezTo>
                  <a:pt x="153862" y="184927"/>
                  <a:pt x="153703" y="185247"/>
                  <a:pt x="153383" y="185247"/>
                </a:cubicBezTo>
                <a:cubicBezTo>
                  <a:pt x="152743" y="182370"/>
                  <a:pt x="152904" y="179814"/>
                  <a:pt x="153862" y="177577"/>
                </a:cubicBezTo>
                <a:cubicBezTo>
                  <a:pt x="154821" y="175341"/>
                  <a:pt x="154980" y="173104"/>
                  <a:pt x="154341" y="170867"/>
                </a:cubicBezTo>
                <a:cubicBezTo>
                  <a:pt x="153703" y="170867"/>
                  <a:pt x="153303" y="171426"/>
                  <a:pt x="153143" y="172544"/>
                </a:cubicBezTo>
                <a:cubicBezTo>
                  <a:pt x="152983" y="173663"/>
                  <a:pt x="152904" y="174861"/>
                  <a:pt x="152904" y="176139"/>
                </a:cubicBezTo>
                <a:cubicBezTo>
                  <a:pt x="152904" y="177417"/>
                  <a:pt x="152824" y="178616"/>
                  <a:pt x="152664" y="179734"/>
                </a:cubicBezTo>
                <a:cubicBezTo>
                  <a:pt x="152504" y="180853"/>
                  <a:pt x="151945" y="181412"/>
                  <a:pt x="150986" y="181412"/>
                </a:cubicBezTo>
                <a:cubicBezTo>
                  <a:pt x="150027" y="175660"/>
                  <a:pt x="149948" y="170627"/>
                  <a:pt x="150747" y="166313"/>
                </a:cubicBezTo>
                <a:cubicBezTo>
                  <a:pt x="151545" y="161999"/>
                  <a:pt x="152584" y="157446"/>
                  <a:pt x="153862" y="152652"/>
                </a:cubicBezTo>
                <a:cubicBezTo>
                  <a:pt x="154502" y="155209"/>
                  <a:pt x="155300" y="155848"/>
                  <a:pt x="156259" y="154569"/>
                </a:cubicBezTo>
                <a:cubicBezTo>
                  <a:pt x="156578" y="158085"/>
                  <a:pt x="156499" y="161840"/>
                  <a:pt x="156019" y="165834"/>
                </a:cubicBezTo>
                <a:cubicBezTo>
                  <a:pt x="155539" y="169828"/>
                  <a:pt x="155620" y="173104"/>
                  <a:pt x="156259" y="175660"/>
                </a:cubicBezTo>
                <a:cubicBezTo>
                  <a:pt x="156259" y="173423"/>
                  <a:pt x="156578" y="170547"/>
                  <a:pt x="157217" y="167032"/>
                </a:cubicBezTo>
                <a:cubicBezTo>
                  <a:pt x="157857" y="163517"/>
                  <a:pt x="158416" y="159922"/>
                  <a:pt x="158895" y="156247"/>
                </a:cubicBezTo>
                <a:cubicBezTo>
                  <a:pt x="159374" y="152572"/>
                  <a:pt x="159614" y="148898"/>
                  <a:pt x="159614" y="145223"/>
                </a:cubicBezTo>
                <a:cubicBezTo>
                  <a:pt x="159614" y="141548"/>
                  <a:pt x="159134" y="138433"/>
                  <a:pt x="158176" y="135876"/>
                </a:cubicBezTo>
                <a:cubicBezTo>
                  <a:pt x="158815" y="133319"/>
                  <a:pt x="159374" y="130523"/>
                  <a:pt x="159854" y="127488"/>
                </a:cubicBezTo>
                <a:cubicBezTo>
                  <a:pt x="160333" y="124452"/>
                  <a:pt x="159933" y="121656"/>
                  <a:pt x="158655" y="119100"/>
                </a:cubicBezTo>
                <a:cubicBezTo>
                  <a:pt x="158016" y="121976"/>
                  <a:pt x="157217" y="124932"/>
                  <a:pt x="156259" y="127967"/>
                </a:cubicBezTo>
                <a:cubicBezTo>
                  <a:pt x="155300" y="131003"/>
                  <a:pt x="154661" y="133799"/>
                  <a:pt x="154341" y="136355"/>
                </a:cubicBezTo>
                <a:cubicBezTo>
                  <a:pt x="153063" y="134758"/>
                  <a:pt x="152504" y="131961"/>
                  <a:pt x="152664" y="127967"/>
                </a:cubicBezTo>
                <a:cubicBezTo>
                  <a:pt x="152824" y="123973"/>
                  <a:pt x="153223" y="121337"/>
                  <a:pt x="153862" y="120058"/>
                </a:cubicBezTo>
                <a:cubicBezTo>
                  <a:pt x="153862" y="120698"/>
                  <a:pt x="153862" y="121337"/>
                  <a:pt x="153862" y="121976"/>
                </a:cubicBezTo>
                <a:cubicBezTo>
                  <a:pt x="153862" y="122615"/>
                  <a:pt x="154182" y="122615"/>
                  <a:pt x="154821" y="121976"/>
                </a:cubicBezTo>
                <a:cubicBezTo>
                  <a:pt x="154821" y="120058"/>
                  <a:pt x="154581" y="118780"/>
                  <a:pt x="154102" y="118141"/>
                </a:cubicBezTo>
                <a:cubicBezTo>
                  <a:pt x="153622" y="117502"/>
                  <a:pt x="153703" y="116064"/>
                  <a:pt x="154341" y="113827"/>
                </a:cubicBezTo>
                <a:cubicBezTo>
                  <a:pt x="154980" y="112868"/>
                  <a:pt x="155539" y="112709"/>
                  <a:pt x="156019" y="113348"/>
                </a:cubicBezTo>
                <a:cubicBezTo>
                  <a:pt x="156499" y="113987"/>
                  <a:pt x="157058" y="113508"/>
                  <a:pt x="157696" y="111910"/>
                </a:cubicBezTo>
                <a:cubicBezTo>
                  <a:pt x="157058" y="111590"/>
                  <a:pt x="156738" y="110872"/>
                  <a:pt x="156738" y="109753"/>
                </a:cubicBezTo>
                <a:cubicBezTo>
                  <a:pt x="156738" y="108635"/>
                  <a:pt x="156818" y="107516"/>
                  <a:pt x="156978" y="106398"/>
                </a:cubicBezTo>
                <a:cubicBezTo>
                  <a:pt x="157137" y="105280"/>
                  <a:pt x="157137" y="104161"/>
                  <a:pt x="156978" y="103042"/>
                </a:cubicBezTo>
                <a:cubicBezTo>
                  <a:pt x="156818" y="101924"/>
                  <a:pt x="156259" y="101205"/>
                  <a:pt x="155300" y="100886"/>
                </a:cubicBezTo>
                <a:cubicBezTo>
                  <a:pt x="155939" y="102163"/>
                  <a:pt x="156019" y="103602"/>
                  <a:pt x="155539" y="105199"/>
                </a:cubicBezTo>
                <a:cubicBezTo>
                  <a:pt x="155061" y="106797"/>
                  <a:pt x="154821" y="108076"/>
                  <a:pt x="154821" y="109034"/>
                </a:cubicBezTo>
                <a:cubicBezTo>
                  <a:pt x="154821" y="108395"/>
                  <a:pt x="154502" y="108076"/>
                  <a:pt x="153862" y="108076"/>
                </a:cubicBezTo>
                <a:cubicBezTo>
                  <a:pt x="153223" y="108076"/>
                  <a:pt x="152743" y="107756"/>
                  <a:pt x="152424" y="107116"/>
                </a:cubicBezTo>
                <a:cubicBezTo>
                  <a:pt x="152743" y="104880"/>
                  <a:pt x="153063" y="102084"/>
                  <a:pt x="153383" y="98729"/>
                </a:cubicBezTo>
                <a:cubicBezTo>
                  <a:pt x="153703" y="95374"/>
                  <a:pt x="154182" y="92338"/>
                  <a:pt x="154821" y="89622"/>
                </a:cubicBezTo>
                <a:cubicBezTo>
                  <a:pt x="155460" y="86905"/>
                  <a:pt x="156418" y="84828"/>
                  <a:pt x="157696" y="83390"/>
                </a:cubicBezTo>
                <a:cubicBezTo>
                  <a:pt x="158336" y="82672"/>
                  <a:pt x="159055" y="82332"/>
                  <a:pt x="159854" y="82372"/>
                </a:cubicBezTo>
                <a:close/>
                <a:moveTo>
                  <a:pt x="276089" y="81233"/>
                </a:moveTo>
                <a:cubicBezTo>
                  <a:pt x="276409" y="83150"/>
                  <a:pt x="277048" y="84508"/>
                  <a:pt x="278006" y="85307"/>
                </a:cubicBezTo>
                <a:cubicBezTo>
                  <a:pt x="278965" y="86106"/>
                  <a:pt x="279604" y="85547"/>
                  <a:pt x="279924" y="83630"/>
                </a:cubicBezTo>
                <a:cubicBezTo>
                  <a:pt x="280243" y="84589"/>
                  <a:pt x="280483" y="85627"/>
                  <a:pt x="280643" y="86745"/>
                </a:cubicBezTo>
                <a:cubicBezTo>
                  <a:pt x="280803" y="87864"/>
                  <a:pt x="281362" y="88423"/>
                  <a:pt x="282320" y="88423"/>
                </a:cubicBezTo>
                <a:cubicBezTo>
                  <a:pt x="282640" y="86826"/>
                  <a:pt x="282560" y="85707"/>
                  <a:pt x="282081" y="85068"/>
                </a:cubicBezTo>
                <a:cubicBezTo>
                  <a:pt x="281601" y="84429"/>
                  <a:pt x="281202" y="83470"/>
                  <a:pt x="280883" y="82192"/>
                </a:cubicBezTo>
                <a:cubicBezTo>
                  <a:pt x="283119" y="82511"/>
                  <a:pt x="284238" y="83390"/>
                  <a:pt x="284238" y="84828"/>
                </a:cubicBezTo>
                <a:cubicBezTo>
                  <a:pt x="284238" y="86267"/>
                  <a:pt x="284398" y="87944"/>
                  <a:pt x="284717" y="89861"/>
                </a:cubicBezTo>
                <a:cubicBezTo>
                  <a:pt x="283758" y="90500"/>
                  <a:pt x="282880" y="90340"/>
                  <a:pt x="282081" y="89382"/>
                </a:cubicBezTo>
                <a:cubicBezTo>
                  <a:pt x="281282" y="88423"/>
                  <a:pt x="280563" y="88583"/>
                  <a:pt x="279924" y="89861"/>
                </a:cubicBezTo>
                <a:cubicBezTo>
                  <a:pt x="280883" y="89861"/>
                  <a:pt x="281682" y="90580"/>
                  <a:pt x="282320" y="92018"/>
                </a:cubicBezTo>
                <a:cubicBezTo>
                  <a:pt x="282959" y="93456"/>
                  <a:pt x="282959" y="94654"/>
                  <a:pt x="282320" y="95613"/>
                </a:cubicBezTo>
                <a:cubicBezTo>
                  <a:pt x="281362" y="92418"/>
                  <a:pt x="279604" y="91459"/>
                  <a:pt x="277048" y="92737"/>
                </a:cubicBezTo>
                <a:cubicBezTo>
                  <a:pt x="277367" y="90500"/>
                  <a:pt x="277128" y="88423"/>
                  <a:pt x="276329" y="86506"/>
                </a:cubicBezTo>
                <a:cubicBezTo>
                  <a:pt x="275530" y="84589"/>
                  <a:pt x="275450" y="82831"/>
                  <a:pt x="276089" y="81233"/>
                </a:cubicBezTo>
                <a:close/>
                <a:moveTo>
                  <a:pt x="180225" y="81233"/>
                </a:moveTo>
                <a:cubicBezTo>
                  <a:pt x="180544" y="83790"/>
                  <a:pt x="181264" y="85947"/>
                  <a:pt x="182382" y="87704"/>
                </a:cubicBezTo>
                <a:cubicBezTo>
                  <a:pt x="183500" y="89461"/>
                  <a:pt x="184060" y="91459"/>
                  <a:pt x="184060" y="93696"/>
                </a:cubicBezTo>
                <a:cubicBezTo>
                  <a:pt x="183740" y="93056"/>
                  <a:pt x="183181" y="92657"/>
                  <a:pt x="182382" y="92497"/>
                </a:cubicBezTo>
                <a:cubicBezTo>
                  <a:pt x="181583" y="92338"/>
                  <a:pt x="180864" y="91938"/>
                  <a:pt x="180225" y="91299"/>
                </a:cubicBezTo>
                <a:lnTo>
                  <a:pt x="180225" y="96092"/>
                </a:lnTo>
                <a:lnTo>
                  <a:pt x="177349" y="96092"/>
                </a:lnTo>
                <a:cubicBezTo>
                  <a:pt x="177669" y="94814"/>
                  <a:pt x="177588" y="93935"/>
                  <a:pt x="177109" y="93456"/>
                </a:cubicBezTo>
                <a:cubicBezTo>
                  <a:pt x="176630" y="92977"/>
                  <a:pt x="176550" y="92098"/>
                  <a:pt x="176870" y="90820"/>
                </a:cubicBezTo>
                <a:cubicBezTo>
                  <a:pt x="177828" y="89861"/>
                  <a:pt x="178308" y="88263"/>
                  <a:pt x="178308" y="86027"/>
                </a:cubicBezTo>
                <a:cubicBezTo>
                  <a:pt x="178308" y="83790"/>
                  <a:pt x="178946" y="82192"/>
                  <a:pt x="180225" y="81233"/>
                </a:cubicBezTo>
                <a:close/>
                <a:moveTo>
                  <a:pt x="285676" y="80275"/>
                </a:moveTo>
                <a:cubicBezTo>
                  <a:pt x="286315" y="82511"/>
                  <a:pt x="287273" y="84988"/>
                  <a:pt x="288552" y="87704"/>
                </a:cubicBezTo>
                <a:cubicBezTo>
                  <a:pt x="289830" y="90421"/>
                  <a:pt x="289830" y="93056"/>
                  <a:pt x="288552" y="95613"/>
                </a:cubicBezTo>
                <a:cubicBezTo>
                  <a:pt x="288232" y="93056"/>
                  <a:pt x="287912" y="90900"/>
                  <a:pt x="287593" y="89142"/>
                </a:cubicBezTo>
                <a:cubicBezTo>
                  <a:pt x="287273" y="87385"/>
                  <a:pt x="286475" y="86186"/>
                  <a:pt x="285196" y="85547"/>
                </a:cubicBezTo>
                <a:cubicBezTo>
                  <a:pt x="285516" y="84908"/>
                  <a:pt x="285516" y="83949"/>
                  <a:pt x="285196" y="82672"/>
                </a:cubicBezTo>
                <a:cubicBezTo>
                  <a:pt x="284877" y="81393"/>
                  <a:pt x="285037" y="80594"/>
                  <a:pt x="285676" y="80275"/>
                </a:cubicBezTo>
                <a:close/>
                <a:moveTo>
                  <a:pt x="172556" y="79795"/>
                </a:moveTo>
                <a:cubicBezTo>
                  <a:pt x="172236" y="81712"/>
                  <a:pt x="172316" y="82511"/>
                  <a:pt x="172795" y="82192"/>
                </a:cubicBezTo>
                <a:cubicBezTo>
                  <a:pt x="173275" y="81873"/>
                  <a:pt x="173674" y="81233"/>
                  <a:pt x="173993" y="80275"/>
                </a:cubicBezTo>
                <a:cubicBezTo>
                  <a:pt x="173993" y="82192"/>
                  <a:pt x="173834" y="83310"/>
                  <a:pt x="173514" y="83630"/>
                </a:cubicBezTo>
                <a:cubicBezTo>
                  <a:pt x="172875" y="84269"/>
                  <a:pt x="172396" y="83870"/>
                  <a:pt x="172076" y="82432"/>
                </a:cubicBezTo>
                <a:cubicBezTo>
                  <a:pt x="171757" y="80994"/>
                  <a:pt x="171917" y="80115"/>
                  <a:pt x="172556" y="79795"/>
                </a:cubicBezTo>
                <a:close/>
                <a:moveTo>
                  <a:pt x="63031" y="79316"/>
                </a:moveTo>
                <a:cubicBezTo>
                  <a:pt x="62871" y="79636"/>
                  <a:pt x="62471" y="79795"/>
                  <a:pt x="61832" y="79795"/>
                </a:cubicBezTo>
                <a:cubicBezTo>
                  <a:pt x="60235" y="82352"/>
                  <a:pt x="59196" y="85387"/>
                  <a:pt x="58717" y="88902"/>
                </a:cubicBezTo>
                <a:cubicBezTo>
                  <a:pt x="58237" y="92418"/>
                  <a:pt x="57359" y="95613"/>
                  <a:pt x="56081" y="98489"/>
                </a:cubicBezTo>
                <a:cubicBezTo>
                  <a:pt x="55441" y="100726"/>
                  <a:pt x="54562" y="102643"/>
                  <a:pt x="53444" y="104241"/>
                </a:cubicBezTo>
                <a:cubicBezTo>
                  <a:pt x="52326" y="105839"/>
                  <a:pt x="52086" y="107915"/>
                  <a:pt x="52725" y="110472"/>
                </a:cubicBezTo>
                <a:cubicBezTo>
                  <a:pt x="55282" y="107277"/>
                  <a:pt x="57039" y="102962"/>
                  <a:pt x="57998" y="97530"/>
                </a:cubicBezTo>
                <a:cubicBezTo>
                  <a:pt x="58956" y="92098"/>
                  <a:pt x="60714" y="88103"/>
                  <a:pt x="63270" y="85547"/>
                </a:cubicBezTo>
                <a:cubicBezTo>
                  <a:pt x="62631" y="84908"/>
                  <a:pt x="62391" y="83949"/>
                  <a:pt x="62551" y="82672"/>
                </a:cubicBezTo>
                <a:cubicBezTo>
                  <a:pt x="62711" y="81393"/>
                  <a:pt x="63110" y="80434"/>
                  <a:pt x="63750" y="79795"/>
                </a:cubicBezTo>
                <a:cubicBezTo>
                  <a:pt x="63430" y="79156"/>
                  <a:pt x="63190" y="78996"/>
                  <a:pt x="63031" y="79316"/>
                </a:cubicBezTo>
                <a:close/>
                <a:moveTo>
                  <a:pt x="168241" y="78837"/>
                </a:moveTo>
                <a:cubicBezTo>
                  <a:pt x="168881" y="83949"/>
                  <a:pt x="168402" y="87944"/>
                  <a:pt x="166804" y="90820"/>
                </a:cubicBezTo>
                <a:cubicBezTo>
                  <a:pt x="165206" y="88902"/>
                  <a:pt x="164807" y="86826"/>
                  <a:pt x="165606" y="84589"/>
                </a:cubicBezTo>
                <a:cubicBezTo>
                  <a:pt x="166405" y="82352"/>
                  <a:pt x="167283" y="80434"/>
                  <a:pt x="168241" y="78837"/>
                </a:cubicBezTo>
                <a:close/>
                <a:moveTo>
                  <a:pt x="107368" y="77399"/>
                </a:moveTo>
                <a:cubicBezTo>
                  <a:pt x="106409" y="77719"/>
                  <a:pt x="105930" y="78677"/>
                  <a:pt x="105930" y="80275"/>
                </a:cubicBezTo>
                <a:cubicBezTo>
                  <a:pt x="105930" y="81873"/>
                  <a:pt x="105770" y="83310"/>
                  <a:pt x="105451" y="84589"/>
                </a:cubicBezTo>
                <a:cubicBezTo>
                  <a:pt x="106729" y="83310"/>
                  <a:pt x="107368" y="80913"/>
                  <a:pt x="107368" y="77399"/>
                </a:cubicBezTo>
                <a:close/>
                <a:moveTo>
                  <a:pt x="102574" y="75002"/>
                </a:moveTo>
                <a:cubicBezTo>
                  <a:pt x="101296" y="75641"/>
                  <a:pt x="100577" y="76920"/>
                  <a:pt x="100417" y="78837"/>
                </a:cubicBezTo>
                <a:cubicBezTo>
                  <a:pt x="100258" y="80754"/>
                  <a:pt x="100018" y="82672"/>
                  <a:pt x="99699" y="84589"/>
                </a:cubicBezTo>
                <a:cubicBezTo>
                  <a:pt x="98740" y="84269"/>
                  <a:pt x="97861" y="84908"/>
                  <a:pt x="97062" y="86506"/>
                </a:cubicBezTo>
                <a:cubicBezTo>
                  <a:pt x="96264" y="88103"/>
                  <a:pt x="95864" y="90181"/>
                  <a:pt x="95864" y="92737"/>
                </a:cubicBezTo>
                <a:cubicBezTo>
                  <a:pt x="97143" y="92737"/>
                  <a:pt x="97702" y="92018"/>
                  <a:pt x="97542" y="90580"/>
                </a:cubicBezTo>
                <a:cubicBezTo>
                  <a:pt x="97382" y="89142"/>
                  <a:pt x="98101" y="88743"/>
                  <a:pt x="99699" y="89382"/>
                </a:cubicBezTo>
                <a:cubicBezTo>
                  <a:pt x="100018" y="86506"/>
                  <a:pt x="100577" y="84189"/>
                  <a:pt x="101376" y="82432"/>
                </a:cubicBezTo>
                <a:cubicBezTo>
                  <a:pt x="102175" y="80674"/>
                  <a:pt x="102574" y="78197"/>
                  <a:pt x="102574" y="75002"/>
                </a:cubicBezTo>
                <a:close/>
                <a:moveTo>
                  <a:pt x="283758" y="74523"/>
                </a:moveTo>
                <a:cubicBezTo>
                  <a:pt x="284398" y="74203"/>
                  <a:pt x="284877" y="74842"/>
                  <a:pt x="285196" y="76440"/>
                </a:cubicBezTo>
                <a:cubicBezTo>
                  <a:pt x="285516" y="78038"/>
                  <a:pt x="285356" y="79156"/>
                  <a:pt x="284717" y="79795"/>
                </a:cubicBezTo>
                <a:cubicBezTo>
                  <a:pt x="283758" y="78197"/>
                  <a:pt x="283439" y="76440"/>
                  <a:pt x="283758" y="74523"/>
                </a:cubicBezTo>
                <a:close/>
                <a:moveTo>
                  <a:pt x="196522" y="74523"/>
                </a:moveTo>
                <a:cubicBezTo>
                  <a:pt x="196841" y="75482"/>
                  <a:pt x="197161" y="76360"/>
                  <a:pt x="197480" y="77159"/>
                </a:cubicBezTo>
                <a:cubicBezTo>
                  <a:pt x="197800" y="77958"/>
                  <a:pt x="198120" y="78996"/>
                  <a:pt x="198439" y="80275"/>
                </a:cubicBezTo>
                <a:cubicBezTo>
                  <a:pt x="197480" y="80275"/>
                  <a:pt x="197001" y="80994"/>
                  <a:pt x="197001" y="82432"/>
                </a:cubicBezTo>
                <a:cubicBezTo>
                  <a:pt x="197001" y="83870"/>
                  <a:pt x="196522" y="84589"/>
                  <a:pt x="195563" y="84589"/>
                </a:cubicBezTo>
                <a:cubicBezTo>
                  <a:pt x="196202" y="82672"/>
                  <a:pt x="196282" y="80674"/>
                  <a:pt x="195802" y="78597"/>
                </a:cubicBezTo>
                <a:cubicBezTo>
                  <a:pt x="195324" y="76520"/>
                  <a:pt x="195563" y="75162"/>
                  <a:pt x="196522" y="74523"/>
                </a:cubicBezTo>
                <a:close/>
                <a:moveTo>
                  <a:pt x="154341" y="72605"/>
                </a:moveTo>
                <a:cubicBezTo>
                  <a:pt x="155939" y="71967"/>
                  <a:pt x="156738" y="72446"/>
                  <a:pt x="156738" y="74043"/>
                </a:cubicBezTo>
                <a:cubicBezTo>
                  <a:pt x="156738" y="75641"/>
                  <a:pt x="156738" y="77239"/>
                  <a:pt x="156738" y="78837"/>
                </a:cubicBezTo>
                <a:cubicBezTo>
                  <a:pt x="155779" y="78517"/>
                  <a:pt x="155220" y="77798"/>
                  <a:pt x="155061" y="76680"/>
                </a:cubicBezTo>
                <a:cubicBezTo>
                  <a:pt x="154901" y="75561"/>
                  <a:pt x="154661" y="74203"/>
                  <a:pt x="154341" y="72605"/>
                </a:cubicBezTo>
                <a:close/>
                <a:moveTo>
                  <a:pt x="244454" y="72126"/>
                </a:moveTo>
                <a:cubicBezTo>
                  <a:pt x="244774" y="73404"/>
                  <a:pt x="245013" y="75561"/>
                  <a:pt x="245173" y="78597"/>
                </a:cubicBezTo>
                <a:cubicBezTo>
                  <a:pt x="245333" y="81633"/>
                  <a:pt x="245892" y="83949"/>
                  <a:pt x="246850" y="85547"/>
                </a:cubicBezTo>
                <a:cubicBezTo>
                  <a:pt x="247170" y="84908"/>
                  <a:pt x="247330" y="83949"/>
                  <a:pt x="247330" y="82672"/>
                </a:cubicBezTo>
                <a:cubicBezTo>
                  <a:pt x="247330" y="81393"/>
                  <a:pt x="247649" y="80913"/>
                  <a:pt x="248289" y="81233"/>
                </a:cubicBezTo>
                <a:cubicBezTo>
                  <a:pt x="248928" y="83790"/>
                  <a:pt x="249168" y="86267"/>
                  <a:pt x="249007" y="88663"/>
                </a:cubicBezTo>
                <a:cubicBezTo>
                  <a:pt x="248848" y="91059"/>
                  <a:pt x="248448" y="93376"/>
                  <a:pt x="247809" y="95613"/>
                </a:cubicBezTo>
                <a:cubicBezTo>
                  <a:pt x="247809" y="92098"/>
                  <a:pt x="246850" y="88184"/>
                  <a:pt x="244933" y="83870"/>
                </a:cubicBezTo>
                <a:cubicBezTo>
                  <a:pt x="243016" y="79555"/>
                  <a:pt x="242856" y="75641"/>
                  <a:pt x="244454" y="72126"/>
                </a:cubicBezTo>
                <a:close/>
                <a:moveTo>
                  <a:pt x="228636" y="72126"/>
                </a:moveTo>
                <a:cubicBezTo>
                  <a:pt x="228636" y="73404"/>
                  <a:pt x="229036" y="74922"/>
                  <a:pt x="229835" y="76680"/>
                </a:cubicBezTo>
                <a:cubicBezTo>
                  <a:pt x="230634" y="78437"/>
                  <a:pt x="230234" y="79636"/>
                  <a:pt x="228636" y="80275"/>
                </a:cubicBezTo>
                <a:close/>
                <a:moveTo>
                  <a:pt x="106889" y="71168"/>
                </a:moveTo>
                <a:cubicBezTo>
                  <a:pt x="105930" y="71168"/>
                  <a:pt x="105131" y="72286"/>
                  <a:pt x="104492" y="74523"/>
                </a:cubicBezTo>
                <a:cubicBezTo>
                  <a:pt x="105131" y="74842"/>
                  <a:pt x="105930" y="75002"/>
                  <a:pt x="106889" y="75002"/>
                </a:cubicBezTo>
                <a:close/>
                <a:moveTo>
                  <a:pt x="51766" y="66374"/>
                </a:moveTo>
                <a:cubicBezTo>
                  <a:pt x="50168" y="67014"/>
                  <a:pt x="48971" y="68851"/>
                  <a:pt x="48172" y="71887"/>
                </a:cubicBezTo>
                <a:cubicBezTo>
                  <a:pt x="47373" y="74922"/>
                  <a:pt x="47133" y="77239"/>
                  <a:pt x="47452" y="78837"/>
                </a:cubicBezTo>
                <a:cubicBezTo>
                  <a:pt x="49690" y="75960"/>
                  <a:pt x="51128" y="71806"/>
                  <a:pt x="51766" y="66374"/>
                </a:cubicBezTo>
                <a:close/>
                <a:moveTo>
                  <a:pt x="196042" y="63978"/>
                </a:moveTo>
                <a:cubicBezTo>
                  <a:pt x="196362" y="65576"/>
                  <a:pt x="196682" y="67014"/>
                  <a:pt x="197001" y="68292"/>
                </a:cubicBezTo>
                <a:cubicBezTo>
                  <a:pt x="197321" y="69570"/>
                  <a:pt x="196841" y="70529"/>
                  <a:pt x="195563" y="71168"/>
                </a:cubicBezTo>
                <a:cubicBezTo>
                  <a:pt x="195563" y="69889"/>
                  <a:pt x="195324" y="68531"/>
                  <a:pt x="194844" y="67093"/>
                </a:cubicBezTo>
                <a:cubicBezTo>
                  <a:pt x="194365" y="65655"/>
                  <a:pt x="194764" y="64617"/>
                  <a:pt x="196042" y="63978"/>
                </a:cubicBezTo>
                <a:close/>
                <a:moveTo>
                  <a:pt x="282320" y="61581"/>
                </a:moveTo>
                <a:cubicBezTo>
                  <a:pt x="283918" y="63498"/>
                  <a:pt x="285116" y="65735"/>
                  <a:pt x="285915" y="68292"/>
                </a:cubicBezTo>
                <a:cubicBezTo>
                  <a:pt x="286714" y="70848"/>
                  <a:pt x="287593" y="73404"/>
                  <a:pt x="288552" y="75960"/>
                </a:cubicBezTo>
                <a:cubicBezTo>
                  <a:pt x="286315" y="75322"/>
                  <a:pt x="284877" y="73484"/>
                  <a:pt x="284238" y="70448"/>
                </a:cubicBezTo>
                <a:cubicBezTo>
                  <a:pt x="283599" y="67413"/>
                  <a:pt x="282959" y="64457"/>
                  <a:pt x="282320" y="61581"/>
                </a:cubicBezTo>
                <a:close/>
                <a:moveTo>
                  <a:pt x="163448" y="60623"/>
                </a:moveTo>
                <a:cubicBezTo>
                  <a:pt x="164087" y="61262"/>
                  <a:pt x="164327" y="62220"/>
                  <a:pt x="164168" y="63498"/>
                </a:cubicBezTo>
                <a:cubicBezTo>
                  <a:pt x="164008" y="64777"/>
                  <a:pt x="163928" y="66054"/>
                  <a:pt x="163928" y="67333"/>
                </a:cubicBezTo>
                <a:cubicBezTo>
                  <a:pt x="163609" y="67972"/>
                  <a:pt x="163049" y="68132"/>
                  <a:pt x="162250" y="67813"/>
                </a:cubicBezTo>
                <a:cubicBezTo>
                  <a:pt x="161452" y="67493"/>
                  <a:pt x="161371" y="68132"/>
                  <a:pt x="162011" y="69730"/>
                </a:cubicBezTo>
                <a:cubicBezTo>
                  <a:pt x="162011" y="70369"/>
                  <a:pt x="162250" y="70529"/>
                  <a:pt x="162729" y="70209"/>
                </a:cubicBezTo>
                <a:cubicBezTo>
                  <a:pt x="163209" y="69889"/>
                  <a:pt x="163609" y="69730"/>
                  <a:pt x="163928" y="69730"/>
                </a:cubicBezTo>
                <a:cubicBezTo>
                  <a:pt x="164567" y="72605"/>
                  <a:pt x="164807" y="74683"/>
                  <a:pt x="164647" y="75960"/>
                </a:cubicBezTo>
                <a:cubicBezTo>
                  <a:pt x="164487" y="77239"/>
                  <a:pt x="163768" y="78677"/>
                  <a:pt x="162490" y="80275"/>
                </a:cubicBezTo>
                <a:cubicBezTo>
                  <a:pt x="161851" y="79316"/>
                  <a:pt x="161691" y="78357"/>
                  <a:pt x="162011" y="77399"/>
                </a:cubicBezTo>
                <a:cubicBezTo>
                  <a:pt x="162330" y="76440"/>
                  <a:pt x="162490" y="75162"/>
                  <a:pt x="162490" y="73564"/>
                </a:cubicBezTo>
                <a:cubicBezTo>
                  <a:pt x="161531" y="74203"/>
                  <a:pt x="160892" y="74283"/>
                  <a:pt x="160573" y="73804"/>
                </a:cubicBezTo>
                <a:cubicBezTo>
                  <a:pt x="160253" y="73325"/>
                  <a:pt x="159614" y="72766"/>
                  <a:pt x="158655" y="72126"/>
                </a:cubicBezTo>
                <a:cubicBezTo>
                  <a:pt x="160253" y="67014"/>
                  <a:pt x="161851" y="63179"/>
                  <a:pt x="163448" y="60623"/>
                </a:cubicBezTo>
                <a:close/>
                <a:moveTo>
                  <a:pt x="126541" y="60143"/>
                </a:moveTo>
                <a:cubicBezTo>
                  <a:pt x="125263" y="60782"/>
                  <a:pt x="124144" y="61900"/>
                  <a:pt x="123185" y="63498"/>
                </a:cubicBezTo>
                <a:cubicBezTo>
                  <a:pt x="122227" y="65096"/>
                  <a:pt x="121748" y="67173"/>
                  <a:pt x="121748" y="69730"/>
                </a:cubicBezTo>
                <a:cubicBezTo>
                  <a:pt x="122706" y="70049"/>
                  <a:pt x="123185" y="69889"/>
                  <a:pt x="123185" y="69250"/>
                </a:cubicBezTo>
                <a:cubicBezTo>
                  <a:pt x="123185" y="68611"/>
                  <a:pt x="123505" y="68132"/>
                  <a:pt x="124144" y="67813"/>
                </a:cubicBezTo>
                <a:cubicBezTo>
                  <a:pt x="125103" y="68451"/>
                  <a:pt x="125103" y="69410"/>
                  <a:pt x="124144" y="70688"/>
                </a:cubicBezTo>
                <a:cubicBezTo>
                  <a:pt x="123185" y="71967"/>
                  <a:pt x="123185" y="72925"/>
                  <a:pt x="124144" y="73564"/>
                </a:cubicBezTo>
                <a:cubicBezTo>
                  <a:pt x="124783" y="73884"/>
                  <a:pt x="125103" y="73804"/>
                  <a:pt x="125103" y="73325"/>
                </a:cubicBezTo>
                <a:cubicBezTo>
                  <a:pt x="125103" y="72845"/>
                  <a:pt x="125103" y="72286"/>
                  <a:pt x="125103" y="71647"/>
                </a:cubicBezTo>
                <a:cubicBezTo>
                  <a:pt x="125103" y="71007"/>
                  <a:pt x="125103" y="70369"/>
                  <a:pt x="125103" y="69730"/>
                </a:cubicBezTo>
                <a:cubicBezTo>
                  <a:pt x="125103" y="69090"/>
                  <a:pt x="125263" y="68771"/>
                  <a:pt x="125582" y="68771"/>
                </a:cubicBezTo>
                <a:cubicBezTo>
                  <a:pt x="125902" y="73244"/>
                  <a:pt x="125662" y="78038"/>
                  <a:pt x="124863" y="83150"/>
                </a:cubicBezTo>
                <a:cubicBezTo>
                  <a:pt x="124064" y="88263"/>
                  <a:pt x="123185" y="93216"/>
                  <a:pt x="122227" y="98009"/>
                </a:cubicBezTo>
                <a:cubicBezTo>
                  <a:pt x="121587" y="98009"/>
                  <a:pt x="121268" y="97850"/>
                  <a:pt x="121268" y="97530"/>
                </a:cubicBezTo>
                <a:cubicBezTo>
                  <a:pt x="121268" y="97210"/>
                  <a:pt x="121108" y="97051"/>
                  <a:pt x="120789" y="97051"/>
                </a:cubicBezTo>
                <a:cubicBezTo>
                  <a:pt x="121108" y="94495"/>
                  <a:pt x="121748" y="92018"/>
                  <a:pt x="122706" y="89622"/>
                </a:cubicBezTo>
                <a:cubicBezTo>
                  <a:pt x="123665" y="87225"/>
                  <a:pt x="123665" y="84429"/>
                  <a:pt x="122706" y="81233"/>
                </a:cubicBezTo>
                <a:cubicBezTo>
                  <a:pt x="120150" y="80913"/>
                  <a:pt x="118712" y="82192"/>
                  <a:pt x="118392" y="85068"/>
                </a:cubicBezTo>
                <a:cubicBezTo>
                  <a:pt x="118073" y="87944"/>
                  <a:pt x="117753" y="91139"/>
                  <a:pt x="117433" y="94654"/>
                </a:cubicBezTo>
                <a:cubicBezTo>
                  <a:pt x="116475" y="94335"/>
                  <a:pt x="116315" y="93615"/>
                  <a:pt x="116954" y="92497"/>
                </a:cubicBezTo>
                <a:cubicBezTo>
                  <a:pt x="117594" y="91379"/>
                  <a:pt x="117594" y="90021"/>
                  <a:pt x="116954" y="88423"/>
                </a:cubicBezTo>
                <a:cubicBezTo>
                  <a:pt x="116315" y="88423"/>
                  <a:pt x="115996" y="88263"/>
                  <a:pt x="115996" y="87944"/>
                </a:cubicBezTo>
                <a:cubicBezTo>
                  <a:pt x="115996" y="87624"/>
                  <a:pt x="115676" y="87464"/>
                  <a:pt x="115037" y="87464"/>
                </a:cubicBezTo>
                <a:cubicBezTo>
                  <a:pt x="114717" y="90340"/>
                  <a:pt x="114078" y="92577"/>
                  <a:pt x="113119" y="94175"/>
                </a:cubicBezTo>
                <a:cubicBezTo>
                  <a:pt x="112161" y="95773"/>
                  <a:pt x="112001" y="98329"/>
                  <a:pt x="112641" y="101844"/>
                </a:cubicBezTo>
                <a:cubicBezTo>
                  <a:pt x="113599" y="101844"/>
                  <a:pt x="114078" y="101365"/>
                  <a:pt x="114078" y="100406"/>
                </a:cubicBezTo>
                <a:cubicBezTo>
                  <a:pt x="114078" y="99447"/>
                  <a:pt x="114238" y="98329"/>
                  <a:pt x="114558" y="97051"/>
                </a:cubicBezTo>
                <a:cubicBezTo>
                  <a:pt x="114558" y="97371"/>
                  <a:pt x="114957" y="97690"/>
                  <a:pt x="115756" y="98009"/>
                </a:cubicBezTo>
                <a:cubicBezTo>
                  <a:pt x="116555" y="98329"/>
                  <a:pt x="116795" y="97690"/>
                  <a:pt x="116475" y="96092"/>
                </a:cubicBezTo>
                <a:cubicBezTo>
                  <a:pt x="117753" y="96732"/>
                  <a:pt x="118232" y="97850"/>
                  <a:pt x="117913" y="99447"/>
                </a:cubicBezTo>
                <a:cubicBezTo>
                  <a:pt x="117594" y="101045"/>
                  <a:pt x="117274" y="102643"/>
                  <a:pt x="116954" y="104241"/>
                </a:cubicBezTo>
                <a:cubicBezTo>
                  <a:pt x="118871" y="104241"/>
                  <a:pt x="120150" y="103922"/>
                  <a:pt x="120789" y="103282"/>
                </a:cubicBezTo>
                <a:cubicBezTo>
                  <a:pt x="120469" y="102962"/>
                  <a:pt x="119830" y="102803"/>
                  <a:pt x="118871" y="102803"/>
                </a:cubicBezTo>
                <a:cubicBezTo>
                  <a:pt x="119511" y="101205"/>
                  <a:pt x="120150" y="100406"/>
                  <a:pt x="120789" y="100406"/>
                </a:cubicBezTo>
                <a:cubicBezTo>
                  <a:pt x="121428" y="100087"/>
                  <a:pt x="121587" y="100566"/>
                  <a:pt x="121268" y="101844"/>
                </a:cubicBezTo>
                <a:cubicBezTo>
                  <a:pt x="120949" y="103123"/>
                  <a:pt x="121268" y="103442"/>
                  <a:pt x="122227" y="102803"/>
                </a:cubicBezTo>
                <a:cubicBezTo>
                  <a:pt x="122547" y="101205"/>
                  <a:pt x="122706" y="100087"/>
                  <a:pt x="122706" y="99447"/>
                </a:cubicBezTo>
                <a:cubicBezTo>
                  <a:pt x="122706" y="98808"/>
                  <a:pt x="123346" y="98489"/>
                  <a:pt x="124623" y="98489"/>
                </a:cubicBezTo>
                <a:cubicBezTo>
                  <a:pt x="125263" y="96891"/>
                  <a:pt x="125582" y="94974"/>
                  <a:pt x="125582" y="92737"/>
                </a:cubicBezTo>
                <a:cubicBezTo>
                  <a:pt x="125582" y="90500"/>
                  <a:pt x="125742" y="88583"/>
                  <a:pt x="126062" y="86985"/>
                </a:cubicBezTo>
                <a:cubicBezTo>
                  <a:pt x="127339" y="86985"/>
                  <a:pt x="127659" y="87784"/>
                  <a:pt x="127020" y="89382"/>
                </a:cubicBezTo>
                <a:cubicBezTo>
                  <a:pt x="128618" y="88743"/>
                  <a:pt x="129017" y="88103"/>
                  <a:pt x="128218" y="87464"/>
                </a:cubicBezTo>
                <a:cubicBezTo>
                  <a:pt x="127419" y="86826"/>
                  <a:pt x="126701" y="86186"/>
                  <a:pt x="126062" y="85547"/>
                </a:cubicBezTo>
                <a:cubicBezTo>
                  <a:pt x="126701" y="81393"/>
                  <a:pt x="127899" y="77558"/>
                  <a:pt x="129656" y="74043"/>
                </a:cubicBezTo>
                <a:cubicBezTo>
                  <a:pt x="131414" y="70529"/>
                  <a:pt x="131494" y="67014"/>
                  <a:pt x="129896" y="63498"/>
                </a:cubicBezTo>
                <a:cubicBezTo>
                  <a:pt x="128618" y="63179"/>
                  <a:pt x="127899" y="63419"/>
                  <a:pt x="127739" y="64218"/>
                </a:cubicBezTo>
                <a:cubicBezTo>
                  <a:pt x="127579" y="65016"/>
                  <a:pt x="127180" y="65576"/>
                  <a:pt x="126541" y="65895"/>
                </a:cubicBezTo>
                <a:cubicBezTo>
                  <a:pt x="125902" y="65256"/>
                  <a:pt x="125822" y="64377"/>
                  <a:pt x="126301" y="63258"/>
                </a:cubicBezTo>
                <a:cubicBezTo>
                  <a:pt x="126780" y="62140"/>
                  <a:pt x="126860" y="61102"/>
                  <a:pt x="126541" y="60143"/>
                </a:cubicBezTo>
                <a:close/>
                <a:moveTo>
                  <a:pt x="215694" y="58226"/>
                </a:moveTo>
                <a:cubicBezTo>
                  <a:pt x="216653" y="58865"/>
                  <a:pt x="217292" y="58865"/>
                  <a:pt x="217612" y="58226"/>
                </a:cubicBezTo>
                <a:cubicBezTo>
                  <a:pt x="217931" y="57587"/>
                  <a:pt x="218411" y="57587"/>
                  <a:pt x="219050" y="58226"/>
                </a:cubicBezTo>
                <a:cubicBezTo>
                  <a:pt x="219370" y="59824"/>
                  <a:pt x="219290" y="60942"/>
                  <a:pt x="218810" y="61581"/>
                </a:cubicBezTo>
                <a:cubicBezTo>
                  <a:pt x="218331" y="62220"/>
                  <a:pt x="217772" y="62859"/>
                  <a:pt x="217133" y="63498"/>
                </a:cubicBezTo>
                <a:cubicBezTo>
                  <a:pt x="217133" y="61900"/>
                  <a:pt x="216813" y="61022"/>
                  <a:pt x="216174" y="60862"/>
                </a:cubicBezTo>
                <a:cubicBezTo>
                  <a:pt x="215535" y="60702"/>
                  <a:pt x="215375" y="59824"/>
                  <a:pt x="215694" y="58226"/>
                </a:cubicBezTo>
                <a:close/>
                <a:moveTo>
                  <a:pt x="100657" y="58226"/>
                </a:moveTo>
                <a:cubicBezTo>
                  <a:pt x="100018" y="59184"/>
                  <a:pt x="99619" y="60303"/>
                  <a:pt x="99459" y="61581"/>
                </a:cubicBezTo>
                <a:cubicBezTo>
                  <a:pt x="99299" y="62859"/>
                  <a:pt x="99059" y="64297"/>
                  <a:pt x="98740" y="65895"/>
                </a:cubicBezTo>
                <a:cubicBezTo>
                  <a:pt x="100338" y="65576"/>
                  <a:pt x="100817" y="66135"/>
                  <a:pt x="100178" y="67573"/>
                </a:cubicBezTo>
                <a:cubicBezTo>
                  <a:pt x="99539" y="69010"/>
                  <a:pt x="99539" y="70209"/>
                  <a:pt x="100178" y="71168"/>
                </a:cubicBezTo>
                <a:cubicBezTo>
                  <a:pt x="101137" y="69570"/>
                  <a:pt x="101616" y="68372"/>
                  <a:pt x="101616" y="67573"/>
                </a:cubicBezTo>
                <a:cubicBezTo>
                  <a:pt x="101616" y="66774"/>
                  <a:pt x="102255" y="66694"/>
                  <a:pt x="103533" y="67333"/>
                </a:cubicBezTo>
                <a:cubicBezTo>
                  <a:pt x="103533" y="66374"/>
                  <a:pt x="103693" y="65655"/>
                  <a:pt x="104012" y="65176"/>
                </a:cubicBezTo>
                <a:cubicBezTo>
                  <a:pt x="104332" y="64697"/>
                  <a:pt x="104332" y="63818"/>
                  <a:pt x="104012" y="62540"/>
                </a:cubicBezTo>
                <a:cubicBezTo>
                  <a:pt x="103054" y="62220"/>
                  <a:pt x="102415" y="61981"/>
                  <a:pt x="102095" y="61821"/>
                </a:cubicBezTo>
                <a:cubicBezTo>
                  <a:pt x="101775" y="61661"/>
                  <a:pt x="101296" y="62380"/>
                  <a:pt x="100657" y="63978"/>
                </a:cubicBezTo>
                <a:cubicBezTo>
                  <a:pt x="100018" y="63339"/>
                  <a:pt x="100018" y="62540"/>
                  <a:pt x="100657" y="61581"/>
                </a:cubicBezTo>
                <a:cubicBezTo>
                  <a:pt x="101296" y="60623"/>
                  <a:pt x="101296" y="59504"/>
                  <a:pt x="100657" y="58226"/>
                </a:cubicBezTo>
                <a:close/>
                <a:moveTo>
                  <a:pt x="39304" y="57267"/>
                </a:moveTo>
                <a:cubicBezTo>
                  <a:pt x="38985" y="57267"/>
                  <a:pt x="38825" y="57427"/>
                  <a:pt x="38825" y="57746"/>
                </a:cubicBezTo>
                <a:cubicBezTo>
                  <a:pt x="38825" y="57427"/>
                  <a:pt x="38905" y="57347"/>
                  <a:pt x="39065" y="57507"/>
                </a:cubicBezTo>
                <a:cubicBezTo>
                  <a:pt x="39224" y="57667"/>
                  <a:pt x="39304" y="57587"/>
                  <a:pt x="39304" y="57267"/>
                </a:cubicBezTo>
                <a:close/>
                <a:moveTo>
                  <a:pt x="174473" y="56788"/>
                </a:moveTo>
                <a:cubicBezTo>
                  <a:pt x="175751" y="61262"/>
                  <a:pt x="175911" y="64537"/>
                  <a:pt x="174953" y="66614"/>
                </a:cubicBezTo>
                <a:cubicBezTo>
                  <a:pt x="173993" y="68691"/>
                  <a:pt x="173674" y="71487"/>
                  <a:pt x="173993" y="75002"/>
                </a:cubicBezTo>
                <a:cubicBezTo>
                  <a:pt x="173355" y="74683"/>
                  <a:pt x="172955" y="74842"/>
                  <a:pt x="172795" y="75482"/>
                </a:cubicBezTo>
                <a:cubicBezTo>
                  <a:pt x="172635" y="76121"/>
                  <a:pt x="172236" y="76440"/>
                  <a:pt x="171597" y="76440"/>
                </a:cubicBezTo>
                <a:cubicBezTo>
                  <a:pt x="171597" y="74842"/>
                  <a:pt x="171197" y="74283"/>
                  <a:pt x="170398" y="74762"/>
                </a:cubicBezTo>
                <a:cubicBezTo>
                  <a:pt x="169599" y="75242"/>
                  <a:pt x="169040" y="75162"/>
                  <a:pt x="168721" y="74523"/>
                </a:cubicBezTo>
                <a:cubicBezTo>
                  <a:pt x="170958" y="72605"/>
                  <a:pt x="171996" y="69809"/>
                  <a:pt x="171836" y="66135"/>
                </a:cubicBezTo>
                <a:cubicBezTo>
                  <a:pt x="171677" y="62459"/>
                  <a:pt x="172556" y="59344"/>
                  <a:pt x="174473" y="56788"/>
                </a:cubicBezTo>
                <a:close/>
                <a:moveTo>
                  <a:pt x="142837" y="55350"/>
                </a:moveTo>
                <a:cubicBezTo>
                  <a:pt x="142518" y="56947"/>
                  <a:pt x="142837" y="57507"/>
                  <a:pt x="143797" y="57028"/>
                </a:cubicBezTo>
                <a:cubicBezTo>
                  <a:pt x="144755" y="56548"/>
                  <a:pt x="145074" y="56788"/>
                  <a:pt x="144755" y="57746"/>
                </a:cubicBezTo>
                <a:cubicBezTo>
                  <a:pt x="144116" y="58066"/>
                  <a:pt x="143797" y="59344"/>
                  <a:pt x="143797" y="61581"/>
                </a:cubicBezTo>
                <a:cubicBezTo>
                  <a:pt x="144435" y="61581"/>
                  <a:pt x="144835" y="61182"/>
                  <a:pt x="144995" y="60383"/>
                </a:cubicBezTo>
                <a:cubicBezTo>
                  <a:pt x="145155" y="59584"/>
                  <a:pt x="145554" y="59184"/>
                  <a:pt x="146193" y="59184"/>
                </a:cubicBezTo>
                <a:cubicBezTo>
                  <a:pt x="146513" y="62060"/>
                  <a:pt x="146672" y="65576"/>
                  <a:pt x="146672" y="69730"/>
                </a:cubicBezTo>
                <a:cubicBezTo>
                  <a:pt x="146672" y="73884"/>
                  <a:pt x="146353" y="76920"/>
                  <a:pt x="145714" y="78837"/>
                </a:cubicBezTo>
                <a:cubicBezTo>
                  <a:pt x="145394" y="78197"/>
                  <a:pt x="145155" y="77479"/>
                  <a:pt x="144995" y="76680"/>
                </a:cubicBezTo>
                <a:cubicBezTo>
                  <a:pt x="144835" y="75881"/>
                  <a:pt x="144435" y="75641"/>
                  <a:pt x="143797" y="75960"/>
                </a:cubicBezTo>
                <a:cubicBezTo>
                  <a:pt x="144116" y="74683"/>
                  <a:pt x="144356" y="72925"/>
                  <a:pt x="144515" y="70688"/>
                </a:cubicBezTo>
                <a:cubicBezTo>
                  <a:pt x="144675" y="68451"/>
                  <a:pt x="144435" y="66853"/>
                  <a:pt x="143797" y="65895"/>
                </a:cubicBezTo>
                <a:cubicBezTo>
                  <a:pt x="143157" y="65895"/>
                  <a:pt x="142837" y="66054"/>
                  <a:pt x="142837" y="66374"/>
                </a:cubicBezTo>
                <a:cubicBezTo>
                  <a:pt x="142837" y="66694"/>
                  <a:pt x="142518" y="67014"/>
                  <a:pt x="141879" y="67333"/>
                </a:cubicBezTo>
                <a:cubicBezTo>
                  <a:pt x="142199" y="65735"/>
                  <a:pt x="142038" y="64856"/>
                  <a:pt x="141400" y="64697"/>
                </a:cubicBezTo>
                <a:cubicBezTo>
                  <a:pt x="140761" y="64537"/>
                  <a:pt x="140601" y="63818"/>
                  <a:pt x="140920" y="62540"/>
                </a:cubicBezTo>
                <a:cubicBezTo>
                  <a:pt x="141560" y="60942"/>
                  <a:pt x="141879" y="59664"/>
                  <a:pt x="141879" y="58705"/>
                </a:cubicBezTo>
                <a:cubicBezTo>
                  <a:pt x="141879" y="57746"/>
                  <a:pt x="142199" y="56628"/>
                  <a:pt x="142837" y="55350"/>
                </a:cubicBezTo>
                <a:close/>
                <a:moveTo>
                  <a:pt x="113119" y="55350"/>
                </a:moveTo>
                <a:cubicBezTo>
                  <a:pt x="111842" y="55350"/>
                  <a:pt x="111203" y="57427"/>
                  <a:pt x="111203" y="61581"/>
                </a:cubicBezTo>
                <a:cubicBezTo>
                  <a:pt x="112161" y="61581"/>
                  <a:pt x="112880" y="60862"/>
                  <a:pt x="113359" y="59424"/>
                </a:cubicBezTo>
                <a:cubicBezTo>
                  <a:pt x="113839" y="57986"/>
                  <a:pt x="113759" y="56628"/>
                  <a:pt x="113119" y="55350"/>
                </a:cubicBezTo>
                <a:close/>
                <a:moveTo>
                  <a:pt x="212819" y="54391"/>
                </a:moveTo>
                <a:cubicBezTo>
                  <a:pt x="214097" y="55670"/>
                  <a:pt x="214576" y="56868"/>
                  <a:pt x="214256" y="57986"/>
                </a:cubicBezTo>
                <a:cubicBezTo>
                  <a:pt x="213937" y="59104"/>
                  <a:pt x="214256" y="60303"/>
                  <a:pt x="215216" y="61581"/>
                </a:cubicBezTo>
                <a:cubicBezTo>
                  <a:pt x="214576" y="61581"/>
                  <a:pt x="214256" y="61981"/>
                  <a:pt x="214256" y="62779"/>
                </a:cubicBezTo>
                <a:cubicBezTo>
                  <a:pt x="214256" y="63578"/>
                  <a:pt x="213777" y="63818"/>
                  <a:pt x="212819" y="63498"/>
                </a:cubicBezTo>
                <a:cubicBezTo>
                  <a:pt x="212499" y="62859"/>
                  <a:pt x="212260" y="61341"/>
                  <a:pt x="212099" y="58945"/>
                </a:cubicBezTo>
                <a:cubicBezTo>
                  <a:pt x="211940" y="56548"/>
                  <a:pt x="212180" y="55030"/>
                  <a:pt x="212819" y="54391"/>
                </a:cubicBezTo>
                <a:close/>
                <a:moveTo>
                  <a:pt x="130855" y="54391"/>
                </a:moveTo>
                <a:cubicBezTo>
                  <a:pt x="130535" y="55670"/>
                  <a:pt x="130296" y="56868"/>
                  <a:pt x="130135" y="57986"/>
                </a:cubicBezTo>
                <a:cubicBezTo>
                  <a:pt x="129976" y="59104"/>
                  <a:pt x="129576" y="59983"/>
                  <a:pt x="128937" y="60623"/>
                </a:cubicBezTo>
                <a:cubicBezTo>
                  <a:pt x="129576" y="61581"/>
                  <a:pt x="130535" y="60942"/>
                  <a:pt x="131813" y="58705"/>
                </a:cubicBezTo>
                <a:cubicBezTo>
                  <a:pt x="133091" y="56469"/>
                  <a:pt x="132772" y="55030"/>
                  <a:pt x="130855" y="54391"/>
                </a:cubicBezTo>
                <a:close/>
                <a:moveTo>
                  <a:pt x="181663" y="51516"/>
                </a:moveTo>
                <a:cubicBezTo>
                  <a:pt x="182941" y="52793"/>
                  <a:pt x="183500" y="54471"/>
                  <a:pt x="183340" y="56548"/>
                </a:cubicBezTo>
                <a:cubicBezTo>
                  <a:pt x="183181" y="58625"/>
                  <a:pt x="183420" y="60623"/>
                  <a:pt x="184060" y="62540"/>
                </a:cubicBezTo>
                <a:cubicBezTo>
                  <a:pt x="183100" y="62859"/>
                  <a:pt x="182301" y="63978"/>
                  <a:pt x="181663" y="65895"/>
                </a:cubicBezTo>
                <a:cubicBezTo>
                  <a:pt x="181024" y="67813"/>
                  <a:pt x="180385" y="68771"/>
                  <a:pt x="179745" y="68771"/>
                </a:cubicBezTo>
                <a:cubicBezTo>
                  <a:pt x="180385" y="64297"/>
                  <a:pt x="180784" y="61182"/>
                  <a:pt x="180944" y="59424"/>
                </a:cubicBezTo>
                <a:cubicBezTo>
                  <a:pt x="181104" y="57667"/>
                  <a:pt x="181343" y="55030"/>
                  <a:pt x="181663" y="51516"/>
                </a:cubicBezTo>
                <a:close/>
                <a:moveTo>
                  <a:pt x="139482" y="51516"/>
                </a:moveTo>
                <a:cubicBezTo>
                  <a:pt x="139802" y="55030"/>
                  <a:pt x="139642" y="58785"/>
                  <a:pt x="139003" y="62779"/>
                </a:cubicBezTo>
                <a:cubicBezTo>
                  <a:pt x="138364" y="66774"/>
                  <a:pt x="136926" y="69570"/>
                  <a:pt x="134689" y="71168"/>
                </a:cubicBezTo>
                <a:cubicBezTo>
                  <a:pt x="134689" y="68931"/>
                  <a:pt x="135249" y="67093"/>
                  <a:pt x="136367" y="65655"/>
                </a:cubicBezTo>
                <a:cubicBezTo>
                  <a:pt x="137485" y="64218"/>
                  <a:pt x="137086" y="63498"/>
                  <a:pt x="135169" y="63498"/>
                </a:cubicBezTo>
                <a:cubicBezTo>
                  <a:pt x="135808" y="61581"/>
                  <a:pt x="136287" y="59344"/>
                  <a:pt x="136607" y="56788"/>
                </a:cubicBezTo>
                <a:cubicBezTo>
                  <a:pt x="136926" y="54231"/>
                  <a:pt x="137885" y="52474"/>
                  <a:pt x="139482" y="51516"/>
                </a:cubicBezTo>
                <a:close/>
                <a:moveTo>
                  <a:pt x="241099" y="50556"/>
                </a:moveTo>
                <a:lnTo>
                  <a:pt x="242777" y="52234"/>
                </a:lnTo>
                <a:cubicBezTo>
                  <a:pt x="243255" y="53672"/>
                  <a:pt x="244294" y="54231"/>
                  <a:pt x="245892" y="53912"/>
                </a:cubicBezTo>
                <a:cubicBezTo>
                  <a:pt x="245892" y="54871"/>
                  <a:pt x="246052" y="55749"/>
                  <a:pt x="246371" y="56548"/>
                </a:cubicBezTo>
                <a:cubicBezTo>
                  <a:pt x="246691" y="57347"/>
                  <a:pt x="246850" y="58226"/>
                  <a:pt x="246850" y="59184"/>
                </a:cubicBezTo>
                <a:cubicBezTo>
                  <a:pt x="245253" y="58865"/>
                  <a:pt x="244534" y="59265"/>
                  <a:pt x="244694" y="60383"/>
                </a:cubicBezTo>
                <a:cubicBezTo>
                  <a:pt x="244853" y="61501"/>
                  <a:pt x="244933" y="62699"/>
                  <a:pt x="244933" y="63978"/>
                </a:cubicBezTo>
                <a:cubicBezTo>
                  <a:pt x="243975" y="63978"/>
                  <a:pt x="243416" y="63339"/>
                  <a:pt x="243255" y="62060"/>
                </a:cubicBezTo>
                <a:cubicBezTo>
                  <a:pt x="243096" y="60782"/>
                  <a:pt x="242856" y="59504"/>
                  <a:pt x="242537" y="58226"/>
                </a:cubicBezTo>
                <a:cubicBezTo>
                  <a:pt x="243176" y="58226"/>
                  <a:pt x="243495" y="58066"/>
                  <a:pt x="243495" y="57746"/>
                </a:cubicBezTo>
                <a:cubicBezTo>
                  <a:pt x="242856" y="57427"/>
                  <a:pt x="242696" y="56548"/>
                  <a:pt x="243016" y="55111"/>
                </a:cubicBezTo>
                <a:cubicBezTo>
                  <a:pt x="243336" y="53672"/>
                  <a:pt x="242856" y="53273"/>
                  <a:pt x="241578" y="53912"/>
                </a:cubicBezTo>
                <a:cubicBezTo>
                  <a:pt x="241578" y="54551"/>
                  <a:pt x="241738" y="55030"/>
                  <a:pt x="242057" y="55350"/>
                </a:cubicBezTo>
                <a:cubicBezTo>
                  <a:pt x="242377" y="55670"/>
                  <a:pt x="242537" y="56149"/>
                  <a:pt x="242537" y="56788"/>
                </a:cubicBezTo>
                <a:cubicBezTo>
                  <a:pt x="241258" y="57107"/>
                  <a:pt x="240300" y="56947"/>
                  <a:pt x="239660" y="56308"/>
                </a:cubicBezTo>
                <a:cubicBezTo>
                  <a:pt x="239022" y="54391"/>
                  <a:pt x="239101" y="53352"/>
                  <a:pt x="239900" y="53193"/>
                </a:cubicBezTo>
                <a:close/>
                <a:moveTo>
                  <a:pt x="148110" y="49119"/>
                </a:moveTo>
                <a:cubicBezTo>
                  <a:pt x="147471" y="51675"/>
                  <a:pt x="147311" y="53752"/>
                  <a:pt x="147631" y="55350"/>
                </a:cubicBezTo>
                <a:cubicBezTo>
                  <a:pt x="146033" y="55670"/>
                  <a:pt x="145394" y="54631"/>
                  <a:pt x="145714" y="52234"/>
                </a:cubicBezTo>
                <a:cubicBezTo>
                  <a:pt x="146033" y="49838"/>
                  <a:pt x="146832" y="48799"/>
                  <a:pt x="148110" y="49119"/>
                </a:cubicBezTo>
                <a:close/>
                <a:moveTo>
                  <a:pt x="106409" y="44326"/>
                </a:moveTo>
                <a:cubicBezTo>
                  <a:pt x="105770" y="44965"/>
                  <a:pt x="105850" y="45444"/>
                  <a:pt x="106649" y="45764"/>
                </a:cubicBezTo>
                <a:cubicBezTo>
                  <a:pt x="107448" y="46083"/>
                  <a:pt x="107527" y="46722"/>
                  <a:pt x="106889" y="47681"/>
                </a:cubicBezTo>
                <a:cubicBezTo>
                  <a:pt x="108167" y="47681"/>
                  <a:pt x="108806" y="46563"/>
                  <a:pt x="108806" y="44326"/>
                </a:cubicBezTo>
                <a:cubicBezTo>
                  <a:pt x="108167" y="44006"/>
                  <a:pt x="107687" y="44245"/>
                  <a:pt x="107368" y="45044"/>
                </a:cubicBezTo>
                <a:cubicBezTo>
                  <a:pt x="107048" y="45843"/>
                  <a:pt x="106729" y="45603"/>
                  <a:pt x="106409" y="44326"/>
                </a:cubicBezTo>
                <a:close/>
                <a:moveTo>
                  <a:pt x="202753" y="43846"/>
                </a:moveTo>
                <a:cubicBezTo>
                  <a:pt x="203712" y="43527"/>
                  <a:pt x="204350" y="44326"/>
                  <a:pt x="204670" y="46243"/>
                </a:cubicBezTo>
                <a:cubicBezTo>
                  <a:pt x="204990" y="48160"/>
                  <a:pt x="204830" y="49438"/>
                  <a:pt x="204191" y="50077"/>
                </a:cubicBezTo>
                <a:cubicBezTo>
                  <a:pt x="204191" y="48480"/>
                  <a:pt x="203871" y="47441"/>
                  <a:pt x="203232" y="46962"/>
                </a:cubicBezTo>
                <a:cubicBezTo>
                  <a:pt x="202593" y="46482"/>
                  <a:pt x="202433" y="45444"/>
                  <a:pt x="202753" y="43846"/>
                </a:cubicBezTo>
                <a:close/>
                <a:moveTo>
                  <a:pt x="119351" y="41929"/>
                </a:moveTo>
                <a:cubicBezTo>
                  <a:pt x="119670" y="42568"/>
                  <a:pt x="119750" y="43446"/>
                  <a:pt x="119591" y="44565"/>
                </a:cubicBezTo>
                <a:cubicBezTo>
                  <a:pt x="119431" y="45684"/>
                  <a:pt x="119830" y="45923"/>
                  <a:pt x="120789" y="45284"/>
                </a:cubicBezTo>
                <a:cubicBezTo>
                  <a:pt x="121108" y="44965"/>
                  <a:pt x="121268" y="43846"/>
                  <a:pt x="121268" y="41929"/>
                </a:cubicBezTo>
                <a:close/>
                <a:moveTo>
                  <a:pt x="247330" y="41449"/>
                </a:moveTo>
                <a:cubicBezTo>
                  <a:pt x="248608" y="41130"/>
                  <a:pt x="249168" y="41610"/>
                  <a:pt x="249007" y="42887"/>
                </a:cubicBezTo>
                <a:cubicBezTo>
                  <a:pt x="248848" y="44166"/>
                  <a:pt x="248608" y="45284"/>
                  <a:pt x="248289" y="46243"/>
                </a:cubicBezTo>
                <a:cubicBezTo>
                  <a:pt x="247649" y="46243"/>
                  <a:pt x="247250" y="45524"/>
                  <a:pt x="247090" y="44086"/>
                </a:cubicBezTo>
                <a:cubicBezTo>
                  <a:pt x="246931" y="42648"/>
                  <a:pt x="247010" y="41769"/>
                  <a:pt x="247330" y="41449"/>
                </a:cubicBezTo>
                <a:close/>
                <a:moveTo>
                  <a:pt x="223843" y="40491"/>
                </a:moveTo>
                <a:cubicBezTo>
                  <a:pt x="224482" y="41130"/>
                  <a:pt x="225041" y="42089"/>
                  <a:pt x="225521" y="43367"/>
                </a:cubicBezTo>
                <a:cubicBezTo>
                  <a:pt x="226000" y="44645"/>
                  <a:pt x="225600" y="45603"/>
                  <a:pt x="224323" y="46243"/>
                </a:cubicBezTo>
                <a:close/>
                <a:moveTo>
                  <a:pt x="122706" y="40491"/>
                </a:moveTo>
                <a:cubicBezTo>
                  <a:pt x="122067" y="41130"/>
                  <a:pt x="121668" y="42488"/>
                  <a:pt x="121508" y="44565"/>
                </a:cubicBezTo>
                <a:cubicBezTo>
                  <a:pt x="121348" y="46642"/>
                  <a:pt x="121268" y="48799"/>
                  <a:pt x="121268" y="51036"/>
                </a:cubicBezTo>
                <a:cubicBezTo>
                  <a:pt x="121268" y="53273"/>
                  <a:pt x="120949" y="55270"/>
                  <a:pt x="120310" y="57028"/>
                </a:cubicBezTo>
                <a:cubicBezTo>
                  <a:pt x="119670" y="58785"/>
                  <a:pt x="118552" y="59824"/>
                  <a:pt x="116954" y="60143"/>
                </a:cubicBezTo>
                <a:cubicBezTo>
                  <a:pt x="118232" y="63019"/>
                  <a:pt x="118232" y="65576"/>
                  <a:pt x="116954" y="67813"/>
                </a:cubicBezTo>
                <a:cubicBezTo>
                  <a:pt x="114398" y="68451"/>
                  <a:pt x="112960" y="70289"/>
                  <a:pt x="112641" y="73325"/>
                </a:cubicBezTo>
                <a:cubicBezTo>
                  <a:pt x="112321" y="76360"/>
                  <a:pt x="111203" y="78517"/>
                  <a:pt x="109285" y="79795"/>
                </a:cubicBezTo>
                <a:cubicBezTo>
                  <a:pt x="108966" y="81393"/>
                  <a:pt x="109285" y="81952"/>
                  <a:pt x="110244" y="81473"/>
                </a:cubicBezTo>
                <a:cubicBezTo>
                  <a:pt x="111203" y="80994"/>
                  <a:pt x="111522" y="81553"/>
                  <a:pt x="111203" y="83150"/>
                </a:cubicBezTo>
                <a:cubicBezTo>
                  <a:pt x="111842" y="83150"/>
                  <a:pt x="112321" y="82672"/>
                  <a:pt x="112641" y="81712"/>
                </a:cubicBezTo>
                <a:cubicBezTo>
                  <a:pt x="112960" y="80754"/>
                  <a:pt x="113279" y="79795"/>
                  <a:pt x="113599" y="78837"/>
                </a:cubicBezTo>
                <a:cubicBezTo>
                  <a:pt x="114238" y="80115"/>
                  <a:pt x="114797" y="81553"/>
                  <a:pt x="115276" y="83150"/>
                </a:cubicBezTo>
                <a:cubicBezTo>
                  <a:pt x="115756" y="84748"/>
                  <a:pt x="116475" y="85228"/>
                  <a:pt x="117433" y="84589"/>
                </a:cubicBezTo>
                <a:cubicBezTo>
                  <a:pt x="116475" y="83310"/>
                  <a:pt x="116075" y="81873"/>
                  <a:pt x="116235" y="80275"/>
                </a:cubicBezTo>
                <a:cubicBezTo>
                  <a:pt x="116395" y="78677"/>
                  <a:pt x="116715" y="77159"/>
                  <a:pt x="117194" y="75721"/>
                </a:cubicBezTo>
                <a:cubicBezTo>
                  <a:pt x="117673" y="74283"/>
                  <a:pt x="118153" y="72766"/>
                  <a:pt x="118632" y="71168"/>
                </a:cubicBezTo>
                <a:cubicBezTo>
                  <a:pt x="119111" y="69570"/>
                  <a:pt x="119191" y="67972"/>
                  <a:pt x="118871" y="66374"/>
                </a:cubicBezTo>
                <a:cubicBezTo>
                  <a:pt x="121748" y="59664"/>
                  <a:pt x="123665" y="51516"/>
                  <a:pt x="124623" y="41929"/>
                </a:cubicBezTo>
                <a:cubicBezTo>
                  <a:pt x="123346" y="42568"/>
                  <a:pt x="122706" y="42408"/>
                  <a:pt x="122706" y="41449"/>
                </a:cubicBezTo>
                <a:close/>
                <a:moveTo>
                  <a:pt x="170159" y="38574"/>
                </a:moveTo>
                <a:cubicBezTo>
                  <a:pt x="170478" y="41130"/>
                  <a:pt x="170718" y="43527"/>
                  <a:pt x="170878" y="45764"/>
                </a:cubicBezTo>
                <a:lnTo>
                  <a:pt x="170769" y="46574"/>
                </a:lnTo>
                <a:lnTo>
                  <a:pt x="172436" y="44685"/>
                </a:lnTo>
                <a:cubicBezTo>
                  <a:pt x="172835" y="43487"/>
                  <a:pt x="173035" y="41769"/>
                  <a:pt x="173035" y="39532"/>
                </a:cubicBezTo>
                <a:cubicBezTo>
                  <a:pt x="172396" y="39851"/>
                  <a:pt x="171917" y="39772"/>
                  <a:pt x="171597" y="39292"/>
                </a:cubicBezTo>
                <a:cubicBezTo>
                  <a:pt x="171277" y="38813"/>
                  <a:pt x="170798" y="38574"/>
                  <a:pt x="170159" y="38574"/>
                </a:cubicBezTo>
                <a:close/>
                <a:moveTo>
                  <a:pt x="231992" y="36657"/>
                </a:moveTo>
                <a:cubicBezTo>
                  <a:pt x="232311" y="37295"/>
                  <a:pt x="232631" y="37854"/>
                  <a:pt x="232950" y="38334"/>
                </a:cubicBezTo>
                <a:cubicBezTo>
                  <a:pt x="233270" y="38813"/>
                  <a:pt x="233430" y="39532"/>
                  <a:pt x="233430" y="40491"/>
                </a:cubicBezTo>
                <a:cubicBezTo>
                  <a:pt x="232471" y="41130"/>
                  <a:pt x="231832" y="40731"/>
                  <a:pt x="231512" y="39292"/>
                </a:cubicBezTo>
                <a:cubicBezTo>
                  <a:pt x="231193" y="37854"/>
                  <a:pt x="231352" y="36976"/>
                  <a:pt x="231992" y="36657"/>
                </a:cubicBezTo>
                <a:close/>
                <a:moveTo>
                  <a:pt x="174953" y="35697"/>
                </a:moveTo>
                <a:cubicBezTo>
                  <a:pt x="174313" y="35059"/>
                  <a:pt x="174073" y="35378"/>
                  <a:pt x="174233" y="36657"/>
                </a:cubicBezTo>
                <a:cubicBezTo>
                  <a:pt x="174393" y="37934"/>
                  <a:pt x="174313" y="38893"/>
                  <a:pt x="173993" y="39532"/>
                </a:cubicBezTo>
                <a:lnTo>
                  <a:pt x="174953" y="39532"/>
                </a:lnTo>
                <a:close/>
                <a:moveTo>
                  <a:pt x="115996" y="35697"/>
                </a:moveTo>
                <a:cubicBezTo>
                  <a:pt x="115037" y="36337"/>
                  <a:pt x="114558" y="38414"/>
                  <a:pt x="114558" y="41929"/>
                </a:cubicBezTo>
                <a:cubicBezTo>
                  <a:pt x="115516" y="41929"/>
                  <a:pt x="116235" y="41130"/>
                  <a:pt x="116715" y="39532"/>
                </a:cubicBezTo>
                <a:cubicBezTo>
                  <a:pt x="117194" y="37934"/>
                  <a:pt x="116954" y="36657"/>
                  <a:pt x="115996" y="35697"/>
                </a:cubicBezTo>
                <a:close/>
                <a:moveTo>
                  <a:pt x="296221" y="34739"/>
                </a:moveTo>
                <a:lnTo>
                  <a:pt x="298116" y="41183"/>
                </a:lnTo>
                <a:lnTo>
                  <a:pt x="298116" y="36462"/>
                </a:lnTo>
                <a:close/>
                <a:moveTo>
                  <a:pt x="127020" y="34260"/>
                </a:moveTo>
                <a:cubicBezTo>
                  <a:pt x="126381" y="34260"/>
                  <a:pt x="126062" y="35059"/>
                  <a:pt x="126062" y="36657"/>
                </a:cubicBezTo>
                <a:cubicBezTo>
                  <a:pt x="126062" y="38254"/>
                  <a:pt x="125902" y="39532"/>
                  <a:pt x="125582" y="40491"/>
                </a:cubicBezTo>
                <a:cubicBezTo>
                  <a:pt x="126541" y="40171"/>
                  <a:pt x="127978" y="39373"/>
                  <a:pt x="129896" y="38094"/>
                </a:cubicBezTo>
                <a:cubicBezTo>
                  <a:pt x="129257" y="37455"/>
                  <a:pt x="128937" y="36657"/>
                  <a:pt x="128937" y="35697"/>
                </a:cubicBezTo>
                <a:cubicBezTo>
                  <a:pt x="128299" y="36337"/>
                  <a:pt x="127978" y="37136"/>
                  <a:pt x="127978" y="38094"/>
                </a:cubicBezTo>
                <a:cubicBezTo>
                  <a:pt x="127020" y="37775"/>
                  <a:pt x="126620" y="37295"/>
                  <a:pt x="126780" y="36657"/>
                </a:cubicBezTo>
                <a:cubicBezTo>
                  <a:pt x="126941" y="36017"/>
                  <a:pt x="127020" y="35218"/>
                  <a:pt x="127020" y="34260"/>
                </a:cubicBezTo>
                <a:close/>
                <a:moveTo>
                  <a:pt x="136401" y="33644"/>
                </a:moveTo>
                <a:lnTo>
                  <a:pt x="135648" y="41929"/>
                </a:lnTo>
                <a:cubicBezTo>
                  <a:pt x="135009" y="43527"/>
                  <a:pt x="134769" y="44166"/>
                  <a:pt x="134929" y="43846"/>
                </a:cubicBezTo>
                <a:cubicBezTo>
                  <a:pt x="135088" y="43527"/>
                  <a:pt x="135169" y="42728"/>
                  <a:pt x="135169" y="41449"/>
                </a:cubicBezTo>
                <a:close/>
                <a:moveTo>
                  <a:pt x="197480" y="32822"/>
                </a:moveTo>
                <a:cubicBezTo>
                  <a:pt x="198120" y="35378"/>
                  <a:pt x="198199" y="37854"/>
                  <a:pt x="197720" y="40251"/>
                </a:cubicBezTo>
                <a:cubicBezTo>
                  <a:pt x="197241" y="42648"/>
                  <a:pt x="196362" y="43527"/>
                  <a:pt x="195084" y="42887"/>
                </a:cubicBezTo>
                <a:cubicBezTo>
                  <a:pt x="195723" y="41290"/>
                  <a:pt x="196123" y="39452"/>
                  <a:pt x="196282" y="37375"/>
                </a:cubicBezTo>
                <a:cubicBezTo>
                  <a:pt x="196442" y="35298"/>
                  <a:pt x="196841" y="33780"/>
                  <a:pt x="197480" y="32822"/>
                </a:cubicBezTo>
                <a:close/>
                <a:moveTo>
                  <a:pt x="174953" y="31863"/>
                </a:moveTo>
                <a:cubicBezTo>
                  <a:pt x="175591" y="33461"/>
                  <a:pt x="176150" y="34819"/>
                  <a:pt x="176630" y="35937"/>
                </a:cubicBezTo>
                <a:cubicBezTo>
                  <a:pt x="177109" y="37056"/>
                  <a:pt x="177669" y="38254"/>
                  <a:pt x="178308" y="39532"/>
                </a:cubicBezTo>
                <a:cubicBezTo>
                  <a:pt x="176710" y="38254"/>
                  <a:pt x="175671" y="38733"/>
                  <a:pt x="175192" y="40970"/>
                </a:cubicBezTo>
                <a:cubicBezTo>
                  <a:pt x="174713" y="43207"/>
                  <a:pt x="173993" y="44965"/>
                  <a:pt x="173035" y="46243"/>
                </a:cubicBezTo>
                <a:cubicBezTo>
                  <a:pt x="174313" y="46243"/>
                  <a:pt x="174792" y="47281"/>
                  <a:pt x="174473" y="49359"/>
                </a:cubicBezTo>
                <a:cubicBezTo>
                  <a:pt x="174154" y="51435"/>
                  <a:pt x="173834" y="53113"/>
                  <a:pt x="173514" y="54391"/>
                </a:cubicBezTo>
                <a:cubicBezTo>
                  <a:pt x="172875" y="53752"/>
                  <a:pt x="172715" y="53113"/>
                  <a:pt x="173035" y="52474"/>
                </a:cubicBezTo>
                <a:cubicBezTo>
                  <a:pt x="173355" y="51835"/>
                  <a:pt x="173514" y="51036"/>
                  <a:pt x="173514" y="50077"/>
                </a:cubicBezTo>
                <a:cubicBezTo>
                  <a:pt x="172556" y="49119"/>
                  <a:pt x="171917" y="49119"/>
                  <a:pt x="171597" y="50077"/>
                </a:cubicBezTo>
                <a:lnTo>
                  <a:pt x="170714" y="46985"/>
                </a:lnTo>
                <a:lnTo>
                  <a:pt x="170458" y="48879"/>
                </a:lnTo>
                <a:cubicBezTo>
                  <a:pt x="170099" y="49838"/>
                  <a:pt x="169520" y="50717"/>
                  <a:pt x="168721" y="51516"/>
                </a:cubicBezTo>
                <a:cubicBezTo>
                  <a:pt x="169360" y="48639"/>
                  <a:pt x="169599" y="45524"/>
                  <a:pt x="169440" y="42169"/>
                </a:cubicBezTo>
                <a:cubicBezTo>
                  <a:pt x="169280" y="38813"/>
                  <a:pt x="169680" y="36177"/>
                  <a:pt x="170638" y="34260"/>
                </a:cubicBezTo>
                <a:cubicBezTo>
                  <a:pt x="171597" y="33940"/>
                  <a:pt x="172156" y="34180"/>
                  <a:pt x="172316" y="34979"/>
                </a:cubicBezTo>
                <a:cubicBezTo>
                  <a:pt x="172476" y="35778"/>
                  <a:pt x="172875" y="36017"/>
                  <a:pt x="173514" y="35697"/>
                </a:cubicBezTo>
                <a:cubicBezTo>
                  <a:pt x="173514" y="33780"/>
                  <a:pt x="173993" y="32502"/>
                  <a:pt x="174953" y="31863"/>
                </a:cubicBezTo>
                <a:close/>
                <a:moveTo>
                  <a:pt x="136835" y="30893"/>
                </a:moveTo>
                <a:lnTo>
                  <a:pt x="136401" y="33644"/>
                </a:lnTo>
                <a:lnTo>
                  <a:pt x="136607" y="31384"/>
                </a:lnTo>
                <a:close/>
                <a:moveTo>
                  <a:pt x="147152" y="29946"/>
                </a:moveTo>
                <a:lnTo>
                  <a:pt x="149548" y="29946"/>
                </a:lnTo>
                <a:cubicBezTo>
                  <a:pt x="149868" y="32183"/>
                  <a:pt x="150027" y="34420"/>
                  <a:pt x="150027" y="36657"/>
                </a:cubicBezTo>
                <a:cubicBezTo>
                  <a:pt x="150027" y="38893"/>
                  <a:pt x="150027" y="41290"/>
                  <a:pt x="150027" y="43846"/>
                </a:cubicBezTo>
                <a:cubicBezTo>
                  <a:pt x="149069" y="41610"/>
                  <a:pt x="148190" y="41050"/>
                  <a:pt x="147391" y="42169"/>
                </a:cubicBezTo>
                <a:cubicBezTo>
                  <a:pt x="146592" y="43287"/>
                  <a:pt x="145714" y="43527"/>
                  <a:pt x="144755" y="42887"/>
                </a:cubicBezTo>
                <a:cubicBezTo>
                  <a:pt x="144116" y="42248"/>
                  <a:pt x="144036" y="41290"/>
                  <a:pt x="144515" y="40012"/>
                </a:cubicBezTo>
                <a:cubicBezTo>
                  <a:pt x="144995" y="38733"/>
                  <a:pt x="145394" y="37775"/>
                  <a:pt x="145714" y="37136"/>
                </a:cubicBezTo>
                <a:cubicBezTo>
                  <a:pt x="145714" y="38733"/>
                  <a:pt x="146353" y="39532"/>
                  <a:pt x="147631" y="39532"/>
                </a:cubicBezTo>
                <a:cubicBezTo>
                  <a:pt x="147951" y="37615"/>
                  <a:pt x="147871" y="36576"/>
                  <a:pt x="147391" y="36417"/>
                </a:cubicBezTo>
                <a:cubicBezTo>
                  <a:pt x="146912" y="36257"/>
                  <a:pt x="146353" y="36017"/>
                  <a:pt x="145714" y="35697"/>
                </a:cubicBezTo>
                <a:cubicBezTo>
                  <a:pt x="146672" y="34739"/>
                  <a:pt x="147152" y="32822"/>
                  <a:pt x="147152" y="29946"/>
                </a:cubicBezTo>
                <a:close/>
                <a:moveTo>
                  <a:pt x="122227" y="29467"/>
                </a:moveTo>
                <a:cubicBezTo>
                  <a:pt x="121907" y="31384"/>
                  <a:pt x="121428" y="32901"/>
                  <a:pt x="120789" y="34020"/>
                </a:cubicBezTo>
                <a:cubicBezTo>
                  <a:pt x="120150" y="35138"/>
                  <a:pt x="120150" y="36657"/>
                  <a:pt x="120789" y="38574"/>
                </a:cubicBezTo>
                <a:cubicBezTo>
                  <a:pt x="121428" y="38574"/>
                  <a:pt x="121907" y="38334"/>
                  <a:pt x="122227" y="37854"/>
                </a:cubicBezTo>
                <a:cubicBezTo>
                  <a:pt x="122547" y="37375"/>
                  <a:pt x="123185" y="37136"/>
                  <a:pt x="124144" y="37136"/>
                </a:cubicBezTo>
                <a:cubicBezTo>
                  <a:pt x="124464" y="36177"/>
                  <a:pt x="124623" y="35059"/>
                  <a:pt x="124623" y="33780"/>
                </a:cubicBezTo>
                <a:cubicBezTo>
                  <a:pt x="124623" y="32502"/>
                  <a:pt x="124943" y="31543"/>
                  <a:pt x="125582" y="30905"/>
                </a:cubicBezTo>
                <a:cubicBezTo>
                  <a:pt x="125263" y="29626"/>
                  <a:pt x="124863" y="29227"/>
                  <a:pt x="124384" y="29706"/>
                </a:cubicBezTo>
                <a:cubicBezTo>
                  <a:pt x="123905" y="30185"/>
                  <a:pt x="123185" y="30106"/>
                  <a:pt x="122227" y="29467"/>
                </a:cubicBezTo>
                <a:close/>
                <a:moveTo>
                  <a:pt x="241578" y="28508"/>
                </a:moveTo>
                <a:cubicBezTo>
                  <a:pt x="241578" y="29786"/>
                  <a:pt x="241818" y="30585"/>
                  <a:pt x="242297" y="30905"/>
                </a:cubicBezTo>
                <a:cubicBezTo>
                  <a:pt x="242777" y="31224"/>
                  <a:pt x="242856" y="32023"/>
                  <a:pt x="242537" y="33301"/>
                </a:cubicBezTo>
                <a:cubicBezTo>
                  <a:pt x="241897" y="33940"/>
                  <a:pt x="241099" y="34260"/>
                  <a:pt x="240140" y="34260"/>
                </a:cubicBezTo>
                <a:cubicBezTo>
                  <a:pt x="239182" y="34260"/>
                  <a:pt x="239022" y="33461"/>
                  <a:pt x="239660" y="31863"/>
                </a:cubicBezTo>
                <a:cubicBezTo>
                  <a:pt x="240300" y="31863"/>
                  <a:pt x="240620" y="32023"/>
                  <a:pt x="240620" y="32342"/>
                </a:cubicBezTo>
                <a:cubicBezTo>
                  <a:pt x="240620" y="32662"/>
                  <a:pt x="240779" y="32981"/>
                  <a:pt x="241099" y="33301"/>
                </a:cubicBezTo>
                <a:cubicBezTo>
                  <a:pt x="241419" y="32662"/>
                  <a:pt x="241419" y="31703"/>
                  <a:pt x="241099" y="30425"/>
                </a:cubicBezTo>
                <a:cubicBezTo>
                  <a:pt x="240779" y="29147"/>
                  <a:pt x="240939" y="28508"/>
                  <a:pt x="241578" y="28508"/>
                </a:cubicBezTo>
                <a:close/>
                <a:moveTo>
                  <a:pt x="168721" y="28028"/>
                </a:moveTo>
                <a:cubicBezTo>
                  <a:pt x="168721" y="28668"/>
                  <a:pt x="168881" y="29147"/>
                  <a:pt x="169201" y="29467"/>
                </a:cubicBezTo>
                <a:cubicBezTo>
                  <a:pt x="169520" y="29786"/>
                  <a:pt x="169680" y="30266"/>
                  <a:pt x="169680" y="30905"/>
                </a:cubicBezTo>
                <a:cubicBezTo>
                  <a:pt x="169040" y="30905"/>
                  <a:pt x="168641" y="31064"/>
                  <a:pt x="168481" y="31384"/>
                </a:cubicBezTo>
                <a:cubicBezTo>
                  <a:pt x="168322" y="31703"/>
                  <a:pt x="167922" y="31863"/>
                  <a:pt x="167283" y="31863"/>
                </a:cubicBezTo>
                <a:cubicBezTo>
                  <a:pt x="167283" y="29946"/>
                  <a:pt x="167763" y="28668"/>
                  <a:pt x="168721" y="28028"/>
                </a:cubicBezTo>
                <a:close/>
                <a:moveTo>
                  <a:pt x="81005" y="26111"/>
                </a:moveTo>
                <a:cubicBezTo>
                  <a:pt x="80366" y="26431"/>
                  <a:pt x="79966" y="27070"/>
                  <a:pt x="79807" y="28028"/>
                </a:cubicBezTo>
                <a:cubicBezTo>
                  <a:pt x="79647" y="28987"/>
                  <a:pt x="79248" y="29626"/>
                  <a:pt x="78608" y="29946"/>
                </a:cubicBezTo>
                <a:cubicBezTo>
                  <a:pt x="79248" y="31224"/>
                  <a:pt x="79887" y="31224"/>
                  <a:pt x="80526" y="29946"/>
                </a:cubicBezTo>
                <a:cubicBezTo>
                  <a:pt x="81165" y="28668"/>
                  <a:pt x="81324" y="27389"/>
                  <a:pt x="81005" y="26111"/>
                </a:cubicBezTo>
                <a:close/>
                <a:moveTo>
                  <a:pt x="106889" y="24673"/>
                </a:moveTo>
                <a:cubicBezTo>
                  <a:pt x="105610" y="24034"/>
                  <a:pt x="104093" y="24514"/>
                  <a:pt x="102335" y="26111"/>
                </a:cubicBezTo>
                <a:cubicBezTo>
                  <a:pt x="100577" y="27709"/>
                  <a:pt x="99219" y="28987"/>
                  <a:pt x="98261" y="29946"/>
                </a:cubicBezTo>
                <a:cubicBezTo>
                  <a:pt x="98900" y="30585"/>
                  <a:pt x="99539" y="30825"/>
                  <a:pt x="100178" y="30665"/>
                </a:cubicBezTo>
                <a:cubicBezTo>
                  <a:pt x="100817" y="30505"/>
                  <a:pt x="101296" y="29626"/>
                  <a:pt x="101616" y="28028"/>
                </a:cubicBezTo>
                <a:cubicBezTo>
                  <a:pt x="102255" y="27389"/>
                  <a:pt x="102655" y="27549"/>
                  <a:pt x="102814" y="28508"/>
                </a:cubicBezTo>
                <a:cubicBezTo>
                  <a:pt x="102974" y="29467"/>
                  <a:pt x="103373" y="29786"/>
                  <a:pt x="104012" y="29467"/>
                </a:cubicBezTo>
                <a:cubicBezTo>
                  <a:pt x="104652" y="28827"/>
                  <a:pt x="105131" y="28028"/>
                  <a:pt x="105451" y="27070"/>
                </a:cubicBezTo>
                <a:cubicBezTo>
                  <a:pt x="105770" y="26111"/>
                  <a:pt x="106250" y="25313"/>
                  <a:pt x="106889" y="24673"/>
                </a:cubicBezTo>
                <a:close/>
                <a:moveTo>
                  <a:pt x="218091" y="24194"/>
                </a:moveTo>
                <a:cubicBezTo>
                  <a:pt x="217772" y="25791"/>
                  <a:pt x="217772" y="26990"/>
                  <a:pt x="218091" y="27789"/>
                </a:cubicBezTo>
                <a:cubicBezTo>
                  <a:pt x="218411" y="28588"/>
                  <a:pt x="218730" y="29626"/>
                  <a:pt x="219050" y="30905"/>
                </a:cubicBezTo>
                <a:cubicBezTo>
                  <a:pt x="217772" y="30905"/>
                  <a:pt x="217133" y="31543"/>
                  <a:pt x="217133" y="32822"/>
                </a:cubicBezTo>
                <a:cubicBezTo>
                  <a:pt x="218411" y="32822"/>
                  <a:pt x="219449" y="33780"/>
                  <a:pt x="220248" y="35697"/>
                </a:cubicBezTo>
                <a:cubicBezTo>
                  <a:pt x="221047" y="37615"/>
                  <a:pt x="221287" y="39213"/>
                  <a:pt x="220967" y="40491"/>
                </a:cubicBezTo>
                <a:cubicBezTo>
                  <a:pt x="220967" y="39532"/>
                  <a:pt x="220887" y="39053"/>
                  <a:pt x="220728" y="39053"/>
                </a:cubicBezTo>
                <a:cubicBezTo>
                  <a:pt x="220568" y="39053"/>
                  <a:pt x="220328" y="39213"/>
                  <a:pt x="220008" y="39532"/>
                </a:cubicBezTo>
                <a:cubicBezTo>
                  <a:pt x="219689" y="39851"/>
                  <a:pt x="219370" y="40091"/>
                  <a:pt x="219050" y="40251"/>
                </a:cubicBezTo>
                <a:cubicBezTo>
                  <a:pt x="218730" y="40411"/>
                  <a:pt x="218411" y="40171"/>
                  <a:pt x="218091" y="39532"/>
                </a:cubicBezTo>
                <a:cubicBezTo>
                  <a:pt x="218091" y="37615"/>
                  <a:pt x="218171" y="36496"/>
                  <a:pt x="218331" y="36177"/>
                </a:cubicBezTo>
                <a:cubicBezTo>
                  <a:pt x="218491" y="35858"/>
                  <a:pt x="217772" y="36017"/>
                  <a:pt x="216174" y="36657"/>
                </a:cubicBezTo>
                <a:cubicBezTo>
                  <a:pt x="216813" y="34100"/>
                  <a:pt x="217053" y="31783"/>
                  <a:pt x="216893" y="29706"/>
                </a:cubicBezTo>
                <a:cubicBezTo>
                  <a:pt x="216733" y="27629"/>
                  <a:pt x="217133" y="25791"/>
                  <a:pt x="218091" y="24194"/>
                </a:cubicBezTo>
                <a:close/>
                <a:moveTo>
                  <a:pt x="297659" y="23235"/>
                </a:moveTo>
                <a:lnTo>
                  <a:pt x="298116" y="24431"/>
                </a:lnTo>
                <a:lnTo>
                  <a:pt x="298116" y="23502"/>
                </a:lnTo>
                <a:close/>
                <a:moveTo>
                  <a:pt x="225760" y="22277"/>
                </a:moveTo>
                <a:cubicBezTo>
                  <a:pt x="227358" y="22277"/>
                  <a:pt x="227997" y="23076"/>
                  <a:pt x="227678" y="24673"/>
                </a:cubicBezTo>
                <a:cubicBezTo>
                  <a:pt x="227358" y="26271"/>
                  <a:pt x="227518" y="27549"/>
                  <a:pt x="228157" y="28508"/>
                </a:cubicBezTo>
                <a:cubicBezTo>
                  <a:pt x="227198" y="28508"/>
                  <a:pt x="226799" y="27709"/>
                  <a:pt x="226958" y="26111"/>
                </a:cubicBezTo>
                <a:cubicBezTo>
                  <a:pt x="227119" y="24514"/>
                  <a:pt x="226559" y="23874"/>
                  <a:pt x="225281" y="24194"/>
                </a:cubicBezTo>
                <a:cubicBezTo>
                  <a:pt x="225920" y="23555"/>
                  <a:pt x="226080" y="22916"/>
                  <a:pt x="225760" y="22277"/>
                </a:cubicBezTo>
                <a:close/>
                <a:moveTo>
                  <a:pt x="233909" y="20838"/>
                </a:moveTo>
                <a:cubicBezTo>
                  <a:pt x="234229" y="23395"/>
                  <a:pt x="234788" y="25632"/>
                  <a:pt x="235587" y="27549"/>
                </a:cubicBezTo>
                <a:cubicBezTo>
                  <a:pt x="236385" y="29467"/>
                  <a:pt x="236945" y="31703"/>
                  <a:pt x="237264" y="34260"/>
                </a:cubicBezTo>
                <a:cubicBezTo>
                  <a:pt x="235667" y="35218"/>
                  <a:pt x="234548" y="33860"/>
                  <a:pt x="233909" y="30185"/>
                </a:cubicBezTo>
                <a:cubicBezTo>
                  <a:pt x="233270" y="26511"/>
                  <a:pt x="233270" y="23395"/>
                  <a:pt x="233909" y="20838"/>
                </a:cubicBezTo>
                <a:close/>
                <a:moveTo>
                  <a:pt x="180225" y="19880"/>
                </a:moveTo>
                <a:cubicBezTo>
                  <a:pt x="180225" y="20838"/>
                  <a:pt x="180465" y="21478"/>
                  <a:pt x="180944" y="21797"/>
                </a:cubicBezTo>
                <a:cubicBezTo>
                  <a:pt x="181423" y="22117"/>
                  <a:pt x="181503" y="22916"/>
                  <a:pt x="181183" y="24194"/>
                </a:cubicBezTo>
                <a:cubicBezTo>
                  <a:pt x="180544" y="23874"/>
                  <a:pt x="179906" y="24034"/>
                  <a:pt x="179266" y="24673"/>
                </a:cubicBezTo>
                <a:cubicBezTo>
                  <a:pt x="179586" y="24034"/>
                  <a:pt x="179666" y="23235"/>
                  <a:pt x="179506" y="22277"/>
                </a:cubicBezTo>
                <a:cubicBezTo>
                  <a:pt x="179346" y="21318"/>
                  <a:pt x="179586" y="20519"/>
                  <a:pt x="180225" y="19880"/>
                </a:cubicBezTo>
                <a:close/>
                <a:moveTo>
                  <a:pt x="111681" y="17483"/>
                </a:moveTo>
                <a:cubicBezTo>
                  <a:pt x="110723" y="17483"/>
                  <a:pt x="110164" y="17963"/>
                  <a:pt x="110004" y="18921"/>
                </a:cubicBezTo>
                <a:cubicBezTo>
                  <a:pt x="109845" y="19880"/>
                  <a:pt x="109764" y="20838"/>
                  <a:pt x="109764" y="21797"/>
                </a:cubicBezTo>
                <a:cubicBezTo>
                  <a:pt x="109764" y="22756"/>
                  <a:pt x="109684" y="23555"/>
                  <a:pt x="109525" y="24194"/>
                </a:cubicBezTo>
                <a:cubicBezTo>
                  <a:pt x="109365" y="24833"/>
                  <a:pt x="108646" y="24993"/>
                  <a:pt x="107368" y="24673"/>
                </a:cubicBezTo>
                <a:cubicBezTo>
                  <a:pt x="108007" y="26271"/>
                  <a:pt x="108646" y="26511"/>
                  <a:pt x="109285" y="25392"/>
                </a:cubicBezTo>
                <a:cubicBezTo>
                  <a:pt x="109924" y="24274"/>
                  <a:pt x="110723" y="24354"/>
                  <a:pt x="111681" y="25632"/>
                </a:cubicBezTo>
                <a:cubicBezTo>
                  <a:pt x="112321" y="24034"/>
                  <a:pt x="112480" y="22756"/>
                  <a:pt x="112161" y="21797"/>
                </a:cubicBezTo>
                <a:cubicBezTo>
                  <a:pt x="111842" y="20838"/>
                  <a:pt x="111681" y="19400"/>
                  <a:pt x="111681" y="17483"/>
                </a:cubicBezTo>
                <a:close/>
                <a:moveTo>
                  <a:pt x="196522" y="16045"/>
                </a:moveTo>
                <a:cubicBezTo>
                  <a:pt x="196522" y="17963"/>
                  <a:pt x="196202" y="19561"/>
                  <a:pt x="195563" y="20838"/>
                </a:cubicBezTo>
                <a:cubicBezTo>
                  <a:pt x="195563" y="20199"/>
                  <a:pt x="195403" y="19640"/>
                  <a:pt x="195084" y="19161"/>
                </a:cubicBezTo>
                <a:cubicBezTo>
                  <a:pt x="194764" y="18682"/>
                  <a:pt x="194764" y="18123"/>
                  <a:pt x="195084" y="17483"/>
                </a:cubicBezTo>
                <a:cubicBezTo>
                  <a:pt x="195084" y="17483"/>
                  <a:pt x="195563" y="17004"/>
                  <a:pt x="196522" y="16045"/>
                </a:cubicBezTo>
                <a:close/>
                <a:moveTo>
                  <a:pt x="159614" y="15087"/>
                </a:moveTo>
                <a:cubicBezTo>
                  <a:pt x="159614" y="17324"/>
                  <a:pt x="159215" y="20360"/>
                  <a:pt x="158416" y="24194"/>
                </a:cubicBezTo>
                <a:cubicBezTo>
                  <a:pt x="157617" y="28028"/>
                  <a:pt x="156898" y="30266"/>
                  <a:pt x="156259" y="30905"/>
                </a:cubicBezTo>
                <a:cubicBezTo>
                  <a:pt x="156259" y="28668"/>
                  <a:pt x="156418" y="25872"/>
                  <a:pt x="156738" y="22516"/>
                </a:cubicBezTo>
                <a:cubicBezTo>
                  <a:pt x="157058" y="19161"/>
                  <a:pt x="158016" y="16684"/>
                  <a:pt x="159614" y="15087"/>
                </a:cubicBezTo>
                <a:close/>
                <a:moveTo>
                  <a:pt x="228157" y="13170"/>
                </a:moveTo>
                <a:cubicBezTo>
                  <a:pt x="229116" y="12850"/>
                  <a:pt x="229675" y="13170"/>
                  <a:pt x="229835" y="14128"/>
                </a:cubicBezTo>
                <a:cubicBezTo>
                  <a:pt x="229994" y="15087"/>
                  <a:pt x="230714" y="15246"/>
                  <a:pt x="231992" y="14608"/>
                </a:cubicBezTo>
                <a:cubicBezTo>
                  <a:pt x="231033" y="15886"/>
                  <a:pt x="230553" y="17404"/>
                  <a:pt x="230553" y="19161"/>
                </a:cubicBezTo>
                <a:cubicBezTo>
                  <a:pt x="230553" y="20919"/>
                  <a:pt x="230793" y="22756"/>
                  <a:pt x="231273" y="24673"/>
                </a:cubicBezTo>
                <a:cubicBezTo>
                  <a:pt x="231752" y="26590"/>
                  <a:pt x="232151" y="28428"/>
                  <a:pt x="232471" y="30185"/>
                </a:cubicBezTo>
                <a:cubicBezTo>
                  <a:pt x="232790" y="31943"/>
                  <a:pt x="232471" y="33461"/>
                  <a:pt x="231512" y="34739"/>
                </a:cubicBezTo>
                <a:cubicBezTo>
                  <a:pt x="229915" y="31863"/>
                  <a:pt x="229116" y="28348"/>
                  <a:pt x="229116" y="24194"/>
                </a:cubicBezTo>
                <a:cubicBezTo>
                  <a:pt x="229116" y="20040"/>
                  <a:pt x="228796" y="16365"/>
                  <a:pt x="228157" y="13170"/>
                </a:cubicBezTo>
                <a:close/>
                <a:moveTo>
                  <a:pt x="170159" y="11252"/>
                </a:moveTo>
                <a:cubicBezTo>
                  <a:pt x="171437" y="11572"/>
                  <a:pt x="172316" y="12291"/>
                  <a:pt x="172795" y="13409"/>
                </a:cubicBezTo>
                <a:cubicBezTo>
                  <a:pt x="173275" y="14528"/>
                  <a:pt x="173674" y="15806"/>
                  <a:pt x="173993" y="17243"/>
                </a:cubicBezTo>
                <a:cubicBezTo>
                  <a:pt x="174313" y="18682"/>
                  <a:pt x="174553" y="20199"/>
                  <a:pt x="174713" y="21797"/>
                </a:cubicBezTo>
                <a:cubicBezTo>
                  <a:pt x="174872" y="23395"/>
                  <a:pt x="175272" y="24833"/>
                  <a:pt x="175911" y="26111"/>
                </a:cubicBezTo>
                <a:cubicBezTo>
                  <a:pt x="173993" y="25791"/>
                  <a:pt x="172795" y="24593"/>
                  <a:pt x="172316" y="22516"/>
                </a:cubicBezTo>
                <a:cubicBezTo>
                  <a:pt x="171836" y="20439"/>
                  <a:pt x="171917" y="17963"/>
                  <a:pt x="172556" y="15087"/>
                </a:cubicBezTo>
                <a:cubicBezTo>
                  <a:pt x="171917" y="14767"/>
                  <a:pt x="171437" y="14927"/>
                  <a:pt x="171118" y="15566"/>
                </a:cubicBezTo>
                <a:cubicBezTo>
                  <a:pt x="170798" y="16205"/>
                  <a:pt x="170319" y="16365"/>
                  <a:pt x="169680" y="16045"/>
                </a:cubicBezTo>
                <a:cubicBezTo>
                  <a:pt x="169680" y="13489"/>
                  <a:pt x="169839" y="11891"/>
                  <a:pt x="170159" y="11252"/>
                </a:cubicBezTo>
                <a:close/>
                <a:moveTo>
                  <a:pt x="138045" y="10773"/>
                </a:moveTo>
                <a:cubicBezTo>
                  <a:pt x="138683" y="10773"/>
                  <a:pt x="139163" y="10933"/>
                  <a:pt x="139482" y="11252"/>
                </a:cubicBezTo>
                <a:cubicBezTo>
                  <a:pt x="139802" y="11572"/>
                  <a:pt x="140281" y="11412"/>
                  <a:pt x="140920" y="10773"/>
                </a:cubicBezTo>
                <a:cubicBezTo>
                  <a:pt x="143477" y="14288"/>
                  <a:pt x="144275" y="19161"/>
                  <a:pt x="143317" y="25392"/>
                </a:cubicBezTo>
                <a:cubicBezTo>
                  <a:pt x="142359" y="31623"/>
                  <a:pt x="141879" y="36657"/>
                  <a:pt x="141879" y="40491"/>
                </a:cubicBezTo>
                <a:cubicBezTo>
                  <a:pt x="140601" y="40171"/>
                  <a:pt x="139482" y="40650"/>
                  <a:pt x="138524" y="41929"/>
                </a:cubicBezTo>
                <a:cubicBezTo>
                  <a:pt x="138524" y="41290"/>
                  <a:pt x="138764" y="40171"/>
                  <a:pt x="139242" y="38574"/>
                </a:cubicBezTo>
                <a:cubicBezTo>
                  <a:pt x="139722" y="36976"/>
                  <a:pt x="140202" y="35218"/>
                  <a:pt x="140680" y="33301"/>
                </a:cubicBezTo>
                <a:cubicBezTo>
                  <a:pt x="141160" y="31384"/>
                  <a:pt x="141400" y="29626"/>
                  <a:pt x="141400" y="28028"/>
                </a:cubicBezTo>
                <a:cubicBezTo>
                  <a:pt x="141400" y="26431"/>
                  <a:pt x="140920" y="25152"/>
                  <a:pt x="139962" y="24194"/>
                </a:cubicBezTo>
                <a:lnTo>
                  <a:pt x="136835" y="30893"/>
                </a:lnTo>
                <a:lnTo>
                  <a:pt x="137325" y="27789"/>
                </a:lnTo>
                <a:cubicBezTo>
                  <a:pt x="138444" y="24114"/>
                  <a:pt x="139323" y="20998"/>
                  <a:pt x="139962" y="18442"/>
                </a:cubicBezTo>
                <a:cubicBezTo>
                  <a:pt x="139003" y="20998"/>
                  <a:pt x="137565" y="21158"/>
                  <a:pt x="135648" y="18921"/>
                </a:cubicBezTo>
                <a:cubicBezTo>
                  <a:pt x="135328" y="19880"/>
                  <a:pt x="135009" y="20919"/>
                  <a:pt x="134689" y="22037"/>
                </a:cubicBezTo>
                <a:cubicBezTo>
                  <a:pt x="134370" y="23156"/>
                  <a:pt x="134370" y="24514"/>
                  <a:pt x="134689" y="26111"/>
                </a:cubicBezTo>
                <a:cubicBezTo>
                  <a:pt x="133411" y="26431"/>
                  <a:pt x="132612" y="26351"/>
                  <a:pt x="132293" y="25872"/>
                </a:cubicBezTo>
                <a:cubicBezTo>
                  <a:pt x="131973" y="25392"/>
                  <a:pt x="131494" y="25472"/>
                  <a:pt x="130855" y="26111"/>
                </a:cubicBezTo>
                <a:cubicBezTo>
                  <a:pt x="131494" y="22916"/>
                  <a:pt x="132452" y="20120"/>
                  <a:pt x="133730" y="17723"/>
                </a:cubicBezTo>
                <a:cubicBezTo>
                  <a:pt x="135009" y="15326"/>
                  <a:pt x="136447" y="13010"/>
                  <a:pt x="138045" y="10773"/>
                </a:cubicBezTo>
                <a:close/>
                <a:moveTo>
                  <a:pt x="153862" y="9814"/>
                </a:moveTo>
                <a:cubicBezTo>
                  <a:pt x="153542" y="14608"/>
                  <a:pt x="153622" y="18682"/>
                  <a:pt x="154102" y="22037"/>
                </a:cubicBezTo>
                <a:cubicBezTo>
                  <a:pt x="154581" y="25392"/>
                  <a:pt x="154022" y="28348"/>
                  <a:pt x="152424" y="30905"/>
                </a:cubicBezTo>
                <a:cubicBezTo>
                  <a:pt x="153383" y="26750"/>
                  <a:pt x="153542" y="22995"/>
                  <a:pt x="152904" y="19640"/>
                </a:cubicBezTo>
                <a:cubicBezTo>
                  <a:pt x="152264" y="16285"/>
                  <a:pt x="152584" y="13010"/>
                  <a:pt x="153862" y="9814"/>
                </a:cubicBezTo>
                <a:close/>
                <a:moveTo>
                  <a:pt x="105690" y="9814"/>
                </a:moveTo>
                <a:cubicBezTo>
                  <a:pt x="104572" y="10454"/>
                  <a:pt x="104172" y="11572"/>
                  <a:pt x="104492" y="13170"/>
                </a:cubicBezTo>
                <a:cubicBezTo>
                  <a:pt x="105770" y="13170"/>
                  <a:pt x="106569" y="12770"/>
                  <a:pt x="106889" y="11971"/>
                </a:cubicBezTo>
                <a:cubicBezTo>
                  <a:pt x="107208" y="11172"/>
                  <a:pt x="107687" y="10454"/>
                  <a:pt x="108326" y="9814"/>
                </a:cubicBezTo>
                <a:cubicBezTo>
                  <a:pt x="107687" y="9175"/>
                  <a:pt x="106809" y="9175"/>
                  <a:pt x="105690" y="9814"/>
                </a:cubicBezTo>
                <a:close/>
                <a:moveTo>
                  <a:pt x="211860" y="8856"/>
                </a:moveTo>
                <a:cubicBezTo>
                  <a:pt x="212499" y="9814"/>
                  <a:pt x="212739" y="11013"/>
                  <a:pt x="212579" y="12450"/>
                </a:cubicBezTo>
                <a:cubicBezTo>
                  <a:pt x="212420" y="13888"/>
                  <a:pt x="212020" y="14767"/>
                  <a:pt x="211381" y="15087"/>
                </a:cubicBezTo>
                <a:cubicBezTo>
                  <a:pt x="211062" y="14447"/>
                  <a:pt x="210822" y="13329"/>
                  <a:pt x="210662" y="11731"/>
                </a:cubicBezTo>
                <a:cubicBezTo>
                  <a:pt x="210502" y="10134"/>
                  <a:pt x="210901" y="9175"/>
                  <a:pt x="211860" y="8856"/>
                </a:cubicBezTo>
                <a:close/>
                <a:moveTo>
                  <a:pt x="166804" y="8856"/>
                </a:moveTo>
                <a:cubicBezTo>
                  <a:pt x="168402" y="9175"/>
                  <a:pt x="169040" y="10214"/>
                  <a:pt x="168721" y="11971"/>
                </a:cubicBezTo>
                <a:cubicBezTo>
                  <a:pt x="168402" y="13729"/>
                  <a:pt x="168241" y="15566"/>
                  <a:pt x="168241" y="17483"/>
                </a:cubicBezTo>
                <a:cubicBezTo>
                  <a:pt x="166644" y="17164"/>
                  <a:pt x="165925" y="16125"/>
                  <a:pt x="166085" y="14368"/>
                </a:cubicBezTo>
                <a:cubicBezTo>
                  <a:pt x="166244" y="12610"/>
                  <a:pt x="166484" y="10773"/>
                  <a:pt x="166804" y="8856"/>
                </a:cubicBezTo>
                <a:close/>
                <a:moveTo>
                  <a:pt x="109285" y="8856"/>
                </a:moveTo>
                <a:cubicBezTo>
                  <a:pt x="109285" y="9814"/>
                  <a:pt x="109365" y="10454"/>
                  <a:pt x="109525" y="10773"/>
                </a:cubicBezTo>
                <a:cubicBezTo>
                  <a:pt x="109684" y="11092"/>
                  <a:pt x="109924" y="11572"/>
                  <a:pt x="110244" y="12211"/>
                </a:cubicBezTo>
                <a:cubicBezTo>
                  <a:pt x="110882" y="12211"/>
                  <a:pt x="111203" y="11092"/>
                  <a:pt x="111203" y="8856"/>
                </a:cubicBezTo>
                <a:close/>
                <a:moveTo>
                  <a:pt x="219050" y="8376"/>
                </a:moveTo>
                <a:cubicBezTo>
                  <a:pt x="218411" y="11252"/>
                  <a:pt x="218411" y="13648"/>
                  <a:pt x="219050" y="15566"/>
                </a:cubicBezTo>
                <a:cubicBezTo>
                  <a:pt x="219689" y="17483"/>
                  <a:pt x="219849" y="19241"/>
                  <a:pt x="219529" y="20838"/>
                </a:cubicBezTo>
                <a:cubicBezTo>
                  <a:pt x="219529" y="20199"/>
                  <a:pt x="219449" y="20040"/>
                  <a:pt x="219290" y="20360"/>
                </a:cubicBezTo>
                <a:cubicBezTo>
                  <a:pt x="219130" y="20679"/>
                  <a:pt x="218730" y="20838"/>
                  <a:pt x="218091" y="20838"/>
                </a:cubicBezTo>
                <a:cubicBezTo>
                  <a:pt x="217772" y="18921"/>
                  <a:pt x="217612" y="16765"/>
                  <a:pt x="217612" y="14368"/>
                </a:cubicBezTo>
                <a:cubicBezTo>
                  <a:pt x="217612" y="11971"/>
                  <a:pt x="218091" y="9974"/>
                  <a:pt x="219050" y="8376"/>
                </a:cubicBezTo>
                <a:close/>
                <a:moveTo>
                  <a:pt x="243016" y="7418"/>
                </a:moveTo>
                <a:cubicBezTo>
                  <a:pt x="243336" y="8696"/>
                  <a:pt x="243575" y="8856"/>
                  <a:pt x="243735" y="7897"/>
                </a:cubicBezTo>
                <a:cubicBezTo>
                  <a:pt x="243895" y="6938"/>
                  <a:pt x="244294" y="6778"/>
                  <a:pt x="244933" y="7418"/>
                </a:cubicBezTo>
                <a:cubicBezTo>
                  <a:pt x="246211" y="10933"/>
                  <a:pt x="246291" y="14528"/>
                  <a:pt x="245173" y="18203"/>
                </a:cubicBezTo>
                <a:cubicBezTo>
                  <a:pt x="244054" y="21877"/>
                  <a:pt x="243815" y="25472"/>
                  <a:pt x="244454" y="28987"/>
                </a:cubicBezTo>
                <a:cubicBezTo>
                  <a:pt x="243815" y="25791"/>
                  <a:pt x="243016" y="22277"/>
                  <a:pt x="242057" y="18442"/>
                </a:cubicBezTo>
                <a:cubicBezTo>
                  <a:pt x="241099" y="14608"/>
                  <a:pt x="241419" y="10933"/>
                  <a:pt x="243016" y="7418"/>
                </a:cubicBezTo>
                <a:close/>
                <a:moveTo>
                  <a:pt x="295742" y="3583"/>
                </a:moveTo>
                <a:cubicBezTo>
                  <a:pt x="296061" y="5181"/>
                  <a:pt x="296301" y="6859"/>
                  <a:pt x="296460" y="8616"/>
                </a:cubicBezTo>
                <a:lnTo>
                  <a:pt x="298116" y="9971"/>
                </a:lnTo>
                <a:lnTo>
                  <a:pt x="298116" y="8671"/>
                </a:lnTo>
                <a:close/>
                <a:moveTo>
                  <a:pt x="236785" y="2624"/>
                </a:moveTo>
                <a:lnTo>
                  <a:pt x="240620" y="2624"/>
                </a:lnTo>
                <a:cubicBezTo>
                  <a:pt x="240620" y="4222"/>
                  <a:pt x="240779" y="5021"/>
                  <a:pt x="241099" y="5021"/>
                </a:cubicBezTo>
                <a:cubicBezTo>
                  <a:pt x="241419" y="4702"/>
                  <a:pt x="241498" y="4382"/>
                  <a:pt x="241338" y="4062"/>
                </a:cubicBezTo>
                <a:cubicBezTo>
                  <a:pt x="241179" y="3743"/>
                  <a:pt x="241258" y="3583"/>
                  <a:pt x="241578" y="3583"/>
                </a:cubicBezTo>
                <a:cubicBezTo>
                  <a:pt x="241578" y="4222"/>
                  <a:pt x="241658" y="5021"/>
                  <a:pt x="241818" y="5980"/>
                </a:cubicBezTo>
                <a:cubicBezTo>
                  <a:pt x="241978" y="6938"/>
                  <a:pt x="241738" y="7418"/>
                  <a:pt x="241099" y="7418"/>
                </a:cubicBezTo>
                <a:cubicBezTo>
                  <a:pt x="240140" y="5820"/>
                  <a:pt x="239341" y="5021"/>
                  <a:pt x="238702" y="5021"/>
                </a:cubicBezTo>
                <a:cubicBezTo>
                  <a:pt x="239341" y="7577"/>
                  <a:pt x="239341" y="10054"/>
                  <a:pt x="238702" y="12450"/>
                </a:cubicBezTo>
                <a:cubicBezTo>
                  <a:pt x="238063" y="14847"/>
                  <a:pt x="237424" y="16844"/>
                  <a:pt x="236785" y="18442"/>
                </a:cubicBezTo>
                <a:cubicBezTo>
                  <a:pt x="237743" y="17803"/>
                  <a:pt x="238223" y="18123"/>
                  <a:pt x="238223" y="19400"/>
                </a:cubicBezTo>
                <a:cubicBezTo>
                  <a:pt x="238223" y="20679"/>
                  <a:pt x="238383" y="21637"/>
                  <a:pt x="238702" y="22277"/>
                </a:cubicBezTo>
                <a:cubicBezTo>
                  <a:pt x="237104" y="22916"/>
                  <a:pt x="236226" y="22596"/>
                  <a:pt x="236066" y="21318"/>
                </a:cubicBezTo>
                <a:cubicBezTo>
                  <a:pt x="235906" y="20040"/>
                  <a:pt x="235667" y="18762"/>
                  <a:pt x="235347" y="17483"/>
                </a:cubicBezTo>
                <a:cubicBezTo>
                  <a:pt x="236945" y="15886"/>
                  <a:pt x="237504" y="13888"/>
                  <a:pt x="237025" y="11492"/>
                </a:cubicBezTo>
                <a:cubicBezTo>
                  <a:pt x="236545" y="9095"/>
                  <a:pt x="236466" y="6139"/>
                  <a:pt x="236785" y="2624"/>
                </a:cubicBezTo>
                <a:close/>
                <a:moveTo>
                  <a:pt x="124623" y="2624"/>
                </a:moveTo>
                <a:cubicBezTo>
                  <a:pt x="123984" y="2624"/>
                  <a:pt x="123425" y="3423"/>
                  <a:pt x="122946" y="5021"/>
                </a:cubicBezTo>
                <a:cubicBezTo>
                  <a:pt x="122466" y="6619"/>
                  <a:pt x="123026" y="7098"/>
                  <a:pt x="124623" y="6459"/>
                </a:cubicBezTo>
                <a:close/>
                <a:moveTo>
                  <a:pt x="110783" y="2026"/>
                </a:moveTo>
                <a:lnTo>
                  <a:pt x="110974" y="2356"/>
                </a:lnTo>
                <a:lnTo>
                  <a:pt x="110404" y="2549"/>
                </a:lnTo>
                <a:close/>
                <a:moveTo>
                  <a:pt x="182142" y="1186"/>
                </a:moveTo>
                <a:cubicBezTo>
                  <a:pt x="183420" y="1506"/>
                  <a:pt x="184698" y="1506"/>
                  <a:pt x="185977" y="1186"/>
                </a:cubicBezTo>
                <a:cubicBezTo>
                  <a:pt x="186296" y="1825"/>
                  <a:pt x="186456" y="3104"/>
                  <a:pt x="186456" y="5021"/>
                </a:cubicBezTo>
                <a:cubicBezTo>
                  <a:pt x="185817" y="5340"/>
                  <a:pt x="185497" y="5261"/>
                  <a:pt x="185497" y="4781"/>
                </a:cubicBezTo>
                <a:cubicBezTo>
                  <a:pt x="185497" y="4302"/>
                  <a:pt x="185337" y="3903"/>
                  <a:pt x="185018" y="3583"/>
                </a:cubicBezTo>
                <a:cubicBezTo>
                  <a:pt x="185018" y="4222"/>
                  <a:pt x="184698" y="4382"/>
                  <a:pt x="184060" y="4062"/>
                </a:cubicBezTo>
                <a:cubicBezTo>
                  <a:pt x="185018" y="5340"/>
                  <a:pt x="185418" y="6938"/>
                  <a:pt x="185258" y="8856"/>
                </a:cubicBezTo>
                <a:cubicBezTo>
                  <a:pt x="185098" y="10773"/>
                  <a:pt x="185018" y="12371"/>
                  <a:pt x="185018" y="13648"/>
                </a:cubicBezTo>
                <a:cubicBezTo>
                  <a:pt x="183740" y="12371"/>
                  <a:pt x="183181" y="10693"/>
                  <a:pt x="183340" y="8616"/>
                </a:cubicBezTo>
                <a:cubicBezTo>
                  <a:pt x="183500" y="6539"/>
                  <a:pt x="182781" y="5021"/>
                  <a:pt x="181183" y="4062"/>
                </a:cubicBezTo>
                <a:cubicBezTo>
                  <a:pt x="180544" y="1825"/>
                  <a:pt x="180864" y="867"/>
                  <a:pt x="182142" y="1186"/>
                </a:cubicBezTo>
                <a:close/>
                <a:moveTo>
                  <a:pt x="286434" y="0"/>
                </a:moveTo>
                <a:lnTo>
                  <a:pt x="290538" y="0"/>
                </a:lnTo>
                <a:lnTo>
                  <a:pt x="291428" y="1186"/>
                </a:lnTo>
                <a:lnTo>
                  <a:pt x="290834" y="0"/>
                </a:lnTo>
                <a:lnTo>
                  <a:pt x="297781" y="0"/>
                </a:lnTo>
                <a:lnTo>
                  <a:pt x="297899" y="707"/>
                </a:lnTo>
                <a:lnTo>
                  <a:pt x="298116" y="2011"/>
                </a:lnTo>
                <a:lnTo>
                  <a:pt x="298116" y="0"/>
                </a:lnTo>
                <a:lnTo>
                  <a:pt x="2034810" y="0"/>
                </a:lnTo>
                <a:lnTo>
                  <a:pt x="2059247" y="0"/>
                </a:lnTo>
                <a:lnTo>
                  <a:pt x="2062372" y="0"/>
                </a:lnTo>
                <a:lnTo>
                  <a:pt x="2070623" y="0"/>
                </a:lnTo>
                <a:lnTo>
                  <a:pt x="2075268" y="0"/>
                </a:lnTo>
                <a:lnTo>
                  <a:pt x="2078394" y="0"/>
                </a:lnTo>
                <a:lnTo>
                  <a:pt x="2090582" y="0"/>
                </a:lnTo>
                <a:lnTo>
                  <a:pt x="2091904" y="0"/>
                </a:lnTo>
                <a:lnTo>
                  <a:pt x="2141324" y="0"/>
                </a:lnTo>
                <a:lnTo>
                  <a:pt x="2143996" y="0"/>
                </a:lnTo>
                <a:lnTo>
                  <a:pt x="2177231" y="0"/>
                </a:lnTo>
                <a:lnTo>
                  <a:pt x="2180143" y="0"/>
                </a:lnTo>
                <a:lnTo>
                  <a:pt x="2355325" y="0"/>
                </a:lnTo>
                <a:lnTo>
                  <a:pt x="2360870" y="0"/>
                </a:lnTo>
                <a:lnTo>
                  <a:pt x="2363627" y="0"/>
                </a:lnTo>
                <a:lnTo>
                  <a:pt x="2370090" y="0"/>
                </a:lnTo>
                <a:lnTo>
                  <a:pt x="2370819" y="0"/>
                </a:lnTo>
                <a:lnTo>
                  <a:pt x="2379000" y="0"/>
                </a:lnTo>
                <a:lnTo>
                  <a:pt x="2379591" y="0"/>
                </a:lnTo>
                <a:lnTo>
                  <a:pt x="2393439" y="0"/>
                </a:lnTo>
                <a:lnTo>
                  <a:pt x="2394108" y="0"/>
                </a:lnTo>
                <a:lnTo>
                  <a:pt x="4867397" y="0"/>
                </a:lnTo>
                <a:lnTo>
                  <a:pt x="11503626" y="0"/>
                </a:lnTo>
                <a:lnTo>
                  <a:pt x="11503626" y="739467"/>
                </a:lnTo>
                <a:lnTo>
                  <a:pt x="4867397" y="739467"/>
                </a:lnTo>
                <a:lnTo>
                  <a:pt x="2370743" y="739467"/>
                </a:lnTo>
                <a:lnTo>
                  <a:pt x="2369307" y="739467"/>
                </a:lnTo>
                <a:lnTo>
                  <a:pt x="2338850" y="739467"/>
                </a:lnTo>
                <a:lnTo>
                  <a:pt x="2336478" y="739467"/>
                </a:lnTo>
                <a:lnTo>
                  <a:pt x="2011349" y="739467"/>
                </a:lnTo>
                <a:lnTo>
                  <a:pt x="2010957" y="739467"/>
                </a:lnTo>
                <a:lnTo>
                  <a:pt x="1799881" y="739467"/>
                </a:lnTo>
                <a:lnTo>
                  <a:pt x="286396" y="739467"/>
                </a:lnTo>
                <a:lnTo>
                  <a:pt x="285676" y="736468"/>
                </a:lnTo>
                <a:lnTo>
                  <a:pt x="285676" y="739467"/>
                </a:lnTo>
                <a:lnTo>
                  <a:pt x="270399" y="739467"/>
                </a:lnTo>
                <a:lnTo>
                  <a:pt x="270338" y="738624"/>
                </a:lnTo>
                <a:cubicBezTo>
                  <a:pt x="270017" y="734311"/>
                  <a:pt x="269698" y="730236"/>
                  <a:pt x="269379" y="726402"/>
                </a:cubicBezTo>
                <a:cubicBezTo>
                  <a:pt x="269698" y="724804"/>
                  <a:pt x="269618" y="723526"/>
                  <a:pt x="269139" y="722567"/>
                </a:cubicBezTo>
                <a:cubicBezTo>
                  <a:pt x="268660" y="721609"/>
                  <a:pt x="268580" y="722248"/>
                  <a:pt x="268899" y="724484"/>
                </a:cubicBezTo>
                <a:cubicBezTo>
                  <a:pt x="268899" y="728958"/>
                  <a:pt x="268980" y="733512"/>
                  <a:pt x="269139" y="738145"/>
                </a:cubicBezTo>
                <a:lnTo>
                  <a:pt x="269209" y="739467"/>
                </a:lnTo>
                <a:lnTo>
                  <a:pt x="106126" y="739467"/>
                </a:lnTo>
                <a:lnTo>
                  <a:pt x="107847" y="732154"/>
                </a:lnTo>
                <a:cubicBezTo>
                  <a:pt x="108487" y="728638"/>
                  <a:pt x="108167" y="725603"/>
                  <a:pt x="106889" y="723047"/>
                </a:cubicBezTo>
                <a:cubicBezTo>
                  <a:pt x="106889" y="726562"/>
                  <a:pt x="106569" y="729517"/>
                  <a:pt x="105930" y="731914"/>
                </a:cubicBezTo>
                <a:lnTo>
                  <a:pt x="105930" y="739467"/>
                </a:lnTo>
                <a:lnTo>
                  <a:pt x="55" y="739467"/>
                </a:lnTo>
                <a:lnTo>
                  <a:pt x="479" y="644438"/>
                </a:lnTo>
                <a:cubicBezTo>
                  <a:pt x="13900" y="622708"/>
                  <a:pt x="26442" y="602177"/>
                  <a:pt x="38106" y="582844"/>
                </a:cubicBezTo>
                <a:cubicBezTo>
                  <a:pt x="49770" y="563512"/>
                  <a:pt x="61034" y="544738"/>
                  <a:pt x="71898" y="526524"/>
                </a:cubicBezTo>
                <a:cubicBezTo>
                  <a:pt x="71898" y="527483"/>
                  <a:pt x="71818" y="528362"/>
                  <a:pt x="71658" y="529161"/>
                </a:cubicBezTo>
                <a:cubicBezTo>
                  <a:pt x="71498" y="529960"/>
                  <a:pt x="71418" y="530998"/>
                  <a:pt x="71418" y="532276"/>
                </a:cubicBezTo>
                <a:cubicBezTo>
                  <a:pt x="73336" y="530039"/>
                  <a:pt x="74295" y="527004"/>
                  <a:pt x="74295" y="523169"/>
                </a:cubicBezTo>
                <a:cubicBezTo>
                  <a:pt x="83242" y="508150"/>
                  <a:pt x="91710" y="493930"/>
                  <a:pt x="99699" y="480509"/>
                </a:cubicBezTo>
                <a:cubicBezTo>
                  <a:pt x="107687" y="467088"/>
                  <a:pt x="115357" y="454147"/>
                  <a:pt x="122706" y="441684"/>
                </a:cubicBezTo>
                <a:cubicBezTo>
                  <a:pt x="123346" y="443601"/>
                  <a:pt x="123984" y="444560"/>
                  <a:pt x="124623" y="444560"/>
                </a:cubicBezTo>
                <a:cubicBezTo>
                  <a:pt x="123984" y="442643"/>
                  <a:pt x="123665" y="441205"/>
                  <a:pt x="123665" y="440246"/>
                </a:cubicBezTo>
                <a:cubicBezTo>
                  <a:pt x="133890" y="422991"/>
                  <a:pt x="143317" y="406933"/>
                  <a:pt x="151945" y="392074"/>
                </a:cubicBezTo>
                <a:cubicBezTo>
                  <a:pt x="160573" y="377215"/>
                  <a:pt x="168562" y="363554"/>
                  <a:pt x="175911" y="351092"/>
                </a:cubicBezTo>
                <a:lnTo>
                  <a:pt x="175911" y="352051"/>
                </a:lnTo>
                <a:cubicBezTo>
                  <a:pt x="176230" y="352690"/>
                  <a:pt x="176790" y="353009"/>
                  <a:pt x="177588" y="353009"/>
                </a:cubicBezTo>
                <a:cubicBezTo>
                  <a:pt x="178387" y="353009"/>
                  <a:pt x="179107" y="352690"/>
                  <a:pt x="179745" y="352051"/>
                </a:cubicBezTo>
                <a:cubicBezTo>
                  <a:pt x="179107" y="351092"/>
                  <a:pt x="178787" y="350133"/>
                  <a:pt x="178787" y="349175"/>
                </a:cubicBezTo>
                <a:cubicBezTo>
                  <a:pt x="178787" y="348216"/>
                  <a:pt x="178787" y="346938"/>
                  <a:pt x="178787" y="345340"/>
                </a:cubicBezTo>
                <a:cubicBezTo>
                  <a:pt x="181343" y="341825"/>
                  <a:pt x="183660" y="338150"/>
                  <a:pt x="185737" y="334316"/>
                </a:cubicBezTo>
                <a:cubicBezTo>
                  <a:pt x="187814" y="330481"/>
                  <a:pt x="189811" y="326806"/>
                  <a:pt x="191729" y="323291"/>
                </a:cubicBezTo>
                <a:lnTo>
                  <a:pt x="191729" y="332398"/>
                </a:lnTo>
                <a:lnTo>
                  <a:pt x="193646" y="332398"/>
                </a:lnTo>
                <a:cubicBezTo>
                  <a:pt x="193966" y="335594"/>
                  <a:pt x="193966" y="338470"/>
                  <a:pt x="193646" y="341026"/>
                </a:cubicBezTo>
                <a:cubicBezTo>
                  <a:pt x="193326" y="343583"/>
                  <a:pt x="193966" y="345659"/>
                  <a:pt x="195563" y="347257"/>
                </a:cubicBezTo>
                <a:cubicBezTo>
                  <a:pt x="197161" y="345340"/>
                  <a:pt x="197480" y="342064"/>
                  <a:pt x="196522" y="337431"/>
                </a:cubicBezTo>
                <a:cubicBezTo>
                  <a:pt x="195563" y="332798"/>
                  <a:pt x="195084" y="328724"/>
                  <a:pt x="195084" y="325208"/>
                </a:cubicBezTo>
                <a:cubicBezTo>
                  <a:pt x="194125" y="325208"/>
                  <a:pt x="193646" y="326007"/>
                  <a:pt x="193646" y="327605"/>
                </a:cubicBezTo>
                <a:cubicBezTo>
                  <a:pt x="193326" y="326327"/>
                  <a:pt x="193246" y="325129"/>
                  <a:pt x="193407" y="324010"/>
                </a:cubicBezTo>
                <a:cubicBezTo>
                  <a:pt x="193566" y="322892"/>
                  <a:pt x="193646" y="321693"/>
                  <a:pt x="193646" y="320416"/>
                </a:cubicBezTo>
                <a:cubicBezTo>
                  <a:pt x="195243" y="317539"/>
                  <a:pt x="196601" y="314903"/>
                  <a:pt x="197720" y="312506"/>
                </a:cubicBezTo>
                <a:cubicBezTo>
                  <a:pt x="198838" y="310110"/>
                  <a:pt x="200196" y="307633"/>
                  <a:pt x="201794" y="305077"/>
                </a:cubicBezTo>
                <a:cubicBezTo>
                  <a:pt x="202114" y="306036"/>
                  <a:pt x="202274" y="306835"/>
                  <a:pt x="202274" y="307474"/>
                </a:cubicBezTo>
                <a:cubicBezTo>
                  <a:pt x="202274" y="308113"/>
                  <a:pt x="202433" y="308752"/>
                  <a:pt x="202753" y="309391"/>
                </a:cubicBezTo>
                <a:cubicBezTo>
                  <a:pt x="203073" y="308432"/>
                  <a:pt x="203152" y="307474"/>
                  <a:pt x="202992" y="306515"/>
                </a:cubicBezTo>
                <a:cubicBezTo>
                  <a:pt x="202833" y="305556"/>
                  <a:pt x="202753" y="304438"/>
                  <a:pt x="202753" y="303160"/>
                </a:cubicBezTo>
                <a:cubicBezTo>
                  <a:pt x="203712" y="301562"/>
                  <a:pt x="204511" y="299965"/>
                  <a:pt x="205149" y="298367"/>
                </a:cubicBezTo>
                <a:cubicBezTo>
                  <a:pt x="205789" y="302201"/>
                  <a:pt x="206268" y="306116"/>
                  <a:pt x="206587" y="310110"/>
                </a:cubicBezTo>
                <a:cubicBezTo>
                  <a:pt x="206907" y="314104"/>
                  <a:pt x="206747" y="318019"/>
                  <a:pt x="206108" y="321853"/>
                </a:cubicBezTo>
                <a:cubicBezTo>
                  <a:pt x="206747" y="322812"/>
                  <a:pt x="207227" y="323051"/>
                  <a:pt x="207546" y="322573"/>
                </a:cubicBezTo>
                <a:cubicBezTo>
                  <a:pt x="207866" y="322093"/>
                  <a:pt x="208345" y="322173"/>
                  <a:pt x="208984" y="322812"/>
                </a:cubicBezTo>
                <a:cubicBezTo>
                  <a:pt x="208026" y="325369"/>
                  <a:pt x="207386" y="328484"/>
                  <a:pt x="207067" y="332159"/>
                </a:cubicBezTo>
                <a:cubicBezTo>
                  <a:pt x="206747" y="335834"/>
                  <a:pt x="206668" y="339748"/>
                  <a:pt x="206827" y="343902"/>
                </a:cubicBezTo>
                <a:cubicBezTo>
                  <a:pt x="206987" y="348056"/>
                  <a:pt x="207306" y="352210"/>
                  <a:pt x="207786" y="356364"/>
                </a:cubicBezTo>
                <a:cubicBezTo>
                  <a:pt x="208265" y="360518"/>
                  <a:pt x="208665" y="364194"/>
                  <a:pt x="208984" y="367389"/>
                </a:cubicBezTo>
                <a:cubicBezTo>
                  <a:pt x="209623" y="373780"/>
                  <a:pt x="209064" y="379932"/>
                  <a:pt x="207306" y="385843"/>
                </a:cubicBezTo>
                <a:cubicBezTo>
                  <a:pt x="205549" y="391755"/>
                  <a:pt x="204990" y="397746"/>
                  <a:pt x="205629" y="403817"/>
                </a:cubicBezTo>
                <a:cubicBezTo>
                  <a:pt x="204990" y="404776"/>
                  <a:pt x="204511" y="406214"/>
                  <a:pt x="204191" y="408132"/>
                </a:cubicBezTo>
                <a:cubicBezTo>
                  <a:pt x="203871" y="410049"/>
                  <a:pt x="204031" y="411806"/>
                  <a:pt x="204670" y="413404"/>
                </a:cubicBezTo>
                <a:cubicBezTo>
                  <a:pt x="206587" y="413085"/>
                  <a:pt x="207786" y="411647"/>
                  <a:pt x="208265" y="409090"/>
                </a:cubicBezTo>
                <a:cubicBezTo>
                  <a:pt x="208744" y="406534"/>
                  <a:pt x="208984" y="403738"/>
                  <a:pt x="208984" y="400702"/>
                </a:cubicBezTo>
                <a:cubicBezTo>
                  <a:pt x="208984" y="397666"/>
                  <a:pt x="209144" y="394790"/>
                  <a:pt x="209464" y="392074"/>
                </a:cubicBezTo>
                <a:cubicBezTo>
                  <a:pt x="209783" y="389358"/>
                  <a:pt x="210742" y="387520"/>
                  <a:pt x="212339" y="386562"/>
                </a:cubicBezTo>
                <a:cubicBezTo>
                  <a:pt x="212979" y="376976"/>
                  <a:pt x="213378" y="367069"/>
                  <a:pt x="213538" y="356844"/>
                </a:cubicBezTo>
                <a:cubicBezTo>
                  <a:pt x="213697" y="346619"/>
                  <a:pt x="213777" y="336073"/>
                  <a:pt x="213777" y="325208"/>
                </a:cubicBezTo>
                <a:cubicBezTo>
                  <a:pt x="214417" y="326487"/>
                  <a:pt x="214656" y="328244"/>
                  <a:pt x="214496" y="330481"/>
                </a:cubicBezTo>
                <a:cubicBezTo>
                  <a:pt x="214336" y="332718"/>
                  <a:pt x="214417" y="334316"/>
                  <a:pt x="214736" y="335275"/>
                </a:cubicBezTo>
                <a:cubicBezTo>
                  <a:pt x="215694" y="333357"/>
                  <a:pt x="215854" y="330801"/>
                  <a:pt x="215216" y="327605"/>
                </a:cubicBezTo>
                <a:cubicBezTo>
                  <a:pt x="214576" y="324409"/>
                  <a:pt x="214896" y="322013"/>
                  <a:pt x="216174" y="320416"/>
                </a:cubicBezTo>
                <a:cubicBezTo>
                  <a:pt x="215535" y="320416"/>
                  <a:pt x="215455" y="319696"/>
                  <a:pt x="215934" y="318258"/>
                </a:cubicBezTo>
                <a:cubicBezTo>
                  <a:pt x="216414" y="316821"/>
                  <a:pt x="216174" y="315463"/>
                  <a:pt x="215216" y="314184"/>
                </a:cubicBezTo>
                <a:cubicBezTo>
                  <a:pt x="216174" y="313865"/>
                  <a:pt x="216653" y="313145"/>
                  <a:pt x="216653" y="312027"/>
                </a:cubicBezTo>
                <a:cubicBezTo>
                  <a:pt x="216653" y="310908"/>
                  <a:pt x="216493" y="309790"/>
                  <a:pt x="216174" y="308672"/>
                </a:cubicBezTo>
                <a:cubicBezTo>
                  <a:pt x="215854" y="307553"/>
                  <a:pt x="215535" y="306515"/>
                  <a:pt x="215216" y="305556"/>
                </a:cubicBezTo>
                <a:cubicBezTo>
                  <a:pt x="214896" y="304598"/>
                  <a:pt x="215055" y="303799"/>
                  <a:pt x="215694" y="303160"/>
                </a:cubicBezTo>
                <a:cubicBezTo>
                  <a:pt x="214736" y="300923"/>
                  <a:pt x="214017" y="298287"/>
                  <a:pt x="213538" y="295251"/>
                </a:cubicBezTo>
                <a:cubicBezTo>
                  <a:pt x="213058" y="292215"/>
                  <a:pt x="212499" y="289099"/>
                  <a:pt x="211860" y="285904"/>
                </a:cubicBezTo>
                <a:cubicBezTo>
                  <a:pt x="212819" y="283667"/>
                  <a:pt x="213937" y="281511"/>
                  <a:pt x="215216" y="279433"/>
                </a:cubicBezTo>
                <a:cubicBezTo>
                  <a:pt x="216493" y="277357"/>
                  <a:pt x="217452" y="275359"/>
                  <a:pt x="218091" y="273442"/>
                </a:cubicBezTo>
                <a:cubicBezTo>
                  <a:pt x="219050" y="271844"/>
                  <a:pt x="219769" y="270326"/>
                  <a:pt x="220248" y="268888"/>
                </a:cubicBezTo>
                <a:cubicBezTo>
                  <a:pt x="220728" y="267450"/>
                  <a:pt x="221446" y="265773"/>
                  <a:pt x="222405" y="263856"/>
                </a:cubicBezTo>
                <a:cubicBezTo>
                  <a:pt x="224003" y="272164"/>
                  <a:pt x="225920" y="280871"/>
                  <a:pt x="228157" y="289978"/>
                </a:cubicBezTo>
                <a:cubicBezTo>
                  <a:pt x="230394" y="299085"/>
                  <a:pt x="230553" y="308432"/>
                  <a:pt x="228636" y="318019"/>
                </a:cubicBezTo>
                <a:cubicBezTo>
                  <a:pt x="228317" y="319297"/>
                  <a:pt x="228477" y="320016"/>
                  <a:pt x="229116" y="320176"/>
                </a:cubicBezTo>
                <a:cubicBezTo>
                  <a:pt x="229754" y="320335"/>
                  <a:pt x="230074" y="320735"/>
                  <a:pt x="230074" y="321374"/>
                </a:cubicBezTo>
                <a:cubicBezTo>
                  <a:pt x="229116" y="325848"/>
                  <a:pt x="228876" y="330481"/>
                  <a:pt x="229355" y="335275"/>
                </a:cubicBezTo>
                <a:cubicBezTo>
                  <a:pt x="229835" y="340068"/>
                  <a:pt x="231672" y="343263"/>
                  <a:pt x="234868" y="344861"/>
                </a:cubicBezTo>
                <a:cubicBezTo>
                  <a:pt x="234868" y="346458"/>
                  <a:pt x="235027" y="347816"/>
                  <a:pt x="235347" y="348935"/>
                </a:cubicBezTo>
                <a:cubicBezTo>
                  <a:pt x="235667" y="350053"/>
                  <a:pt x="236146" y="351092"/>
                  <a:pt x="236785" y="352051"/>
                </a:cubicBezTo>
                <a:cubicBezTo>
                  <a:pt x="238063" y="352051"/>
                  <a:pt x="239341" y="350773"/>
                  <a:pt x="240620" y="348216"/>
                </a:cubicBezTo>
                <a:cubicBezTo>
                  <a:pt x="239660" y="347257"/>
                  <a:pt x="239501" y="345740"/>
                  <a:pt x="240140" y="343662"/>
                </a:cubicBezTo>
                <a:cubicBezTo>
                  <a:pt x="240779" y="341586"/>
                  <a:pt x="240939" y="339908"/>
                  <a:pt x="240620" y="338630"/>
                </a:cubicBezTo>
                <a:cubicBezTo>
                  <a:pt x="240300" y="337032"/>
                  <a:pt x="239821" y="335754"/>
                  <a:pt x="239182" y="334795"/>
                </a:cubicBezTo>
                <a:cubicBezTo>
                  <a:pt x="238542" y="333836"/>
                  <a:pt x="238063" y="332558"/>
                  <a:pt x="237743" y="330960"/>
                </a:cubicBezTo>
                <a:cubicBezTo>
                  <a:pt x="236146" y="322972"/>
                  <a:pt x="235347" y="314743"/>
                  <a:pt x="235347" y="306275"/>
                </a:cubicBezTo>
                <a:cubicBezTo>
                  <a:pt x="235347" y="297808"/>
                  <a:pt x="235027" y="289419"/>
                  <a:pt x="234388" y="281111"/>
                </a:cubicBezTo>
                <a:cubicBezTo>
                  <a:pt x="234388" y="280472"/>
                  <a:pt x="234788" y="280232"/>
                  <a:pt x="235587" y="280392"/>
                </a:cubicBezTo>
                <a:cubicBezTo>
                  <a:pt x="236385" y="280551"/>
                  <a:pt x="236945" y="280312"/>
                  <a:pt x="237264" y="279673"/>
                </a:cubicBezTo>
                <a:cubicBezTo>
                  <a:pt x="236625" y="272963"/>
                  <a:pt x="235986" y="266012"/>
                  <a:pt x="235347" y="258822"/>
                </a:cubicBezTo>
                <a:cubicBezTo>
                  <a:pt x="234708" y="251632"/>
                  <a:pt x="234069" y="244043"/>
                  <a:pt x="233430" y="236055"/>
                </a:cubicBezTo>
                <a:cubicBezTo>
                  <a:pt x="234069" y="235416"/>
                  <a:pt x="234388" y="234617"/>
                  <a:pt x="234388" y="233658"/>
                </a:cubicBezTo>
                <a:cubicBezTo>
                  <a:pt x="235027" y="233977"/>
                  <a:pt x="235347" y="233977"/>
                  <a:pt x="235347" y="233658"/>
                </a:cubicBezTo>
                <a:cubicBezTo>
                  <a:pt x="235347" y="233338"/>
                  <a:pt x="235667" y="233178"/>
                  <a:pt x="236305" y="233178"/>
                </a:cubicBezTo>
                <a:cubicBezTo>
                  <a:pt x="237584" y="236374"/>
                  <a:pt x="238143" y="239809"/>
                  <a:pt x="237983" y="243484"/>
                </a:cubicBezTo>
                <a:cubicBezTo>
                  <a:pt x="237824" y="247159"/>
                  <a:pt x="238063" y="250434"/>
                  <a:pt x="238702" y="253310"/>
                </a:cubicBezTo>
                <a:cubicBezTo>
                  <a:pt x="239341" y="255227"/>
                  <a:pt x="239900" y="256666"/>
                  <a:pt x="240380" y="257624"/>
                </a:cubicBezTo>
                <a:cubicBezTo>
                  <a:pt x="240859" y="258583"/>
                  <a:pt x="240939" y="259861"/>
                  <a:pt x="240620" y="261459"/>
                </a:cubicBezTo>
                <a:cubicBezTo>
                  <a:pt x="240300" y="263057"/>
                  <a:pt x="239900" y="264494"/>
                  <a:pt x="239421" y="265773"/>
                </a:cubicBezTo>
                <a:cubicBezTo>
                  <a:pt x="238942" y="267051"/>
                  <a:pt x="238542" y="268489"/>
                  <a:pt x="238223" y="270086"/>
                </a:cubicBezTo>
                <a:cubicBezTo>
                  <a:pt x="237584" y="274560"/>
                  <a:pt x="237743" y="279114"/>
                  <a:pt x="238702" y="283747"/>
                </a:cubicBezTo>
                <a:cubicBezTo>
                  <a:pt x="239660" y="288381"/>
                  <a:pt x="240459" y="293253"/>
                  <a:pt x="241099" y="298367"/>
                </a:cubicBezTo>
                <a:cubicBezTo>
                  <a:pt x="241099" y="299325"/>
                  <a:pt x="240939" y="300204"/>
                  <a:pt x="240620" y="301003"/>
                </a:cubicBezTo>
                <a:cubicBezTo>
                  <a:pt x="240300" y="301801"/>
                  <a:pt x="239981" y="302521"/>
                  <a:pt x="239660" y="303160"/>
                </a:cubicBezTo>
                <a:cubicBezTo>
                  <a:pt x="239660" y="304119"/>
                  <a:pt x="240620" y="304598"/>
                  <a:pt x="242537" y="304598"/>
                </a:cubicBezTo>
                <a:cubicBezTo>
                  <a:pt x="243176" y="308752"/>
                  <a:pt x="244134" y="312826"/>
                  <a:pt x="245412" y="316821"/>
                </a:cubicBezTo>
                <a:cubicBezTo>
                  <a:pt x="246691" y="320815"/>
                  <a:pt x="247010" y="324889"/>
                  <a:pt x="246371" y="329043"/>
                </a:cubicBezTo>
                <a:cubicBezTo>
                  <a:pt x="245732" y="328085"/>
                  <a:pt x="245333" y="327445"/>
                  <a:pt x="245173" y="327126"/>
                </a:cubicBezTo>
                <a:cubicBezTo>
                  <a:pt x="245013" y="326806"/>
                  <a:pt x="244294" y="326966"/>
                  <a:pt x="243016" y="327605"/>
                </a:cubicBezTo>
                <a:cubicBezTo>
                  <a:pt x="243016" y="325688"/>
                  <a:pt x="242936" y="324170"/>
                  <a:pt x="242777" y="323051"/>
                </a:cubicBezTo>
                <a:cubicBezTo>
                  <a:pt x="242617" y="321933"/>
                  <a:pt x="242537" y="320575"/>
                  <a:pt x="242537" y="318978"/>
                </a:cubicBezTo>
                <a:cubicBezTo>
                  <a:pt x="241258" y="320895"/>
                  <a:pt x="240300" y="323132"/>
                  <a:pt x="239660" y="325688"/>
                </a:cubicBezTo>
                <a:cubicBezTo>
                  <a:pt x="240939" y="325049"/>
                  <a:pt x="241738" y="325608"/>
                  <a:pt x="242057" y="327366"/>
                </a:cubicBezTo>
                <a:cubicBezTo>
                  <a:pt x="242377" y="329123"/>
                  <a:pt x="242696" y="331280"/>
                  <a:pt x="243016" y="333836"/>
                </a:cubicBezTo>
                <a:cubicBezTo>
                  <a:pt x="243655" y="333836"/>
                  <a:pt x="243815" y="333197"/>
                  <a:pt x="243495" y="331919"/>
                </a:cubicBezTo>
                <a:cubicBezTo>
                  <a:pt x="243176" y="330641"/>
                  <a:pt x="243176" y="329682"/>
                  <a:pt x="243495" y="329043"/>
                </a:cubicBezTo>
                <a:cubicBezTo>
                  <a:pt x="244134" y="329043"/>
                  <a:pt x="244534" y="329443"/>
                  <a:pt x="244694" y="330241"/>
                </a:cubicBezTo>
                <a:cubicBezTo>
                  <a:pt x="244853" y="331040"/>
                  <a:pt x="245253" y="331280"/>
                  <a:pt x="245892" y="330960"/>
                </a:cubicBezTo>
                <a:cubicBezTo>
                  <a:pt x="245573" y="333197"/>
                  <a:pt x="245892" y="334955"/>
                  <a:pt x="246850" y="336233"/>
                </a:cubicBezTo>
                <a:cubicBezTo>
                  <a:pt x="247809" y="337511"/>
                  <a:pt x="248608" y="338789"/>
                  <a:pt x="249247" y="340068"/>
                </a:cubicBezTo>
                <a:cubicBezTo>
                  <a:pt x="249886" y="345181"/>
                  <a:pt x="250445" y="350293"/>
                  <a:pt x="250925" y="355406"/>
                </a:cubicBezTo>
                <a:cubicBezTo>
                  <a:pt x="251404" y="360518"/>
                  <a:pt x="252123" y="365472"/>
                  <a:pt x="253082" y="370265"/>
                </a:cubicBezTo>
                <a:cubicBezTo>
                  <a:pt x="253401" y="371224"/>
                  <a:pt x="253721" y="372582"/>
                  <a:pt x="254041" y="374339"/>
                </a:cubicBezTo>
                <a:cubicBezTo>
                  <a:pt x="254360" y="376097"/>
                  <a:pt x="255319" y="376976"/>
                  <a:pt x="256916" y="376976"/>
                </a:cubicBezTo>
                <a:cubicBezTo>
                  <a:pt x="257236" y="372821"/>
                  <a:pt x="256916" y="369227"/>
                  <a:pt x="255957" y="366191"/>
                </a:cubicBezTo>
                <a:cubicBezTo>
                  <a:pt x="254999" y="363155"/>
                  <a:pt x="254839" y="359880"/>
                  <a:pt x="255479" y="356364"/>
                </a:cubicBezTo>
                <a:cubicBezTo>
                  <a:pt x="254839" y="356364"/>
                  <a:pt x="254600" y="356525"/>
                  <a:pt x="254759" y="356844"/>
                </a:cubicBezTo>
                <a:cubicBezTo>
                  <a:pt x="254920" y="357163"/>
                  <a:pt x="254839" y="357643"/>
                  <a:pt x="254520" y="358282"/>
                </a:cubicBezTo>
                <a:cubicBezTo>
                  <a:pt x="253242" y="355406"/>
                  <a:pt x="252443" y="352450"/>
                  <a:pt x="252123" y="349414"/>
                </a:cubicBezTo>
                <a:cubicBezTo>
                  <a:pt x="251804" y="346379"/>
                  <a:pt x="251564" y="343343"/>
                  <a:pt x="251404" y="340307"/>
                </a:cubicBezTo>
                <a:cubicBezTo>
                  <a:pt x="251244" y="337272"/>
                  <a:pt x="251085" y="334236"/>
                  <a:pt x="250925" y="331200"/>
                </a:cubicBezTo>
                <a:cubicBezTo>
                  <a:pt x="250765" y="328165"/>
                  <a:pt x="250206" y="325369"/>
                  <a:pt x="249247" y="322812"/>
                </a:cubicBezTo>
                <a:cubicBezTo>
                  <a:pt x="250206" y="322173"/>
                  <a:pt x="250605" y="322492"/>
                  <a:pt x="250445" y="323771"/>
                </a:cubicBezTo>
                <a:cubicBezTo>
                  <a:pt x="250286" y="325049"/>
                  <a:pt x="250845" y="325528"/>
                  <a:pt x="252123" y="325208"/>
                </a:cubicBezTo>
                <a:cubicBezTo>
                  <a:pt x="252762" y="324570"/>
                  <a:pt x="252842" y="323771"/>
                  <a:pt x="252363" y="322812"/>
                </a:cubicBezTo>
                <a:cubicBezTo>
                  <a:pt x="251884" y="321853"/>
                  <a:pt x="251484" y="321054"/>
                  <a:pt x="251164" y="320416"/>
                </a:cubicBezTo>
                <a:cubicBezTo>
                  <a:pt x="250526" y="320416"/>
                  <a:pt x="250206" y="320575"/>
                  <a:pt x="250206" y="320895"/>
                </a:cubicBezTo>
                <a:cubicBezTo>
                  <a:pt x="250206" y="321215"/>
                  <a:pt x="249886" y="321374"/>
                  <a:pt x="249247" y="321374"/>
                </a:cubicBezTo>
                <a:cubicBezTo>
                  <a:pt x="248928" y="315622"/>
                  <a:pt x="248448" y="310669"/>
                  <a:pt x="247809" y="306515"/>
                </a:cubicBezTo>
                <a:cubicBezTo>
                  <a:pt x="247170" y="302361"/>
                  <a:pt x="247170" y="298047"/>
                  <a:pt x="247809" y="293573"/>
                </a:cubicBezTo>
                <a:cubicBezTo>
                  <a:pt x="249407" y="299645"/>
                  <a:pt x="250765" y="306595"/>
                  <a:pt x="251884" y="314424"/>
                </a:cubicBezTo>
                <a:cubicBezTo>
                  <a:pt x="253002" y="322253"/>
                  <a:pt x="254520" y="329203"/>
                  <a:pt x="256437" y="335275"/>
                </a:cubicBezTo>
                <a:cubicBezTo>
                  <a:pt x="256756" y="335275"/>
                  <a:pt x="257236" y="334955"/>
                  <a:pt x="257875" y="334316"/>
                </a:cubicBezTo>
                <a:cubicBezTo>
                  <a:pt x="258514" y="341665"/>
                  <a:pt x="259074" y="348296"/>
                  <a:pt x="259552" y="354207"/>
                </a:cubicBezTo>
                <a:cubicBezTo>
                  <a:pt x="260032" y="360119"/>
                  <a:pt x="260272" y="366750"/>
                  <a:pt x="260272" y="374099"/>
                </a:cubicBezTo>
                <a:cubicBezTo>
                  <a:pt x="262828" y="379532"/>
                  <a:pt x="264266" y="386482"/>
                  <a:pt x="264586" y="394950"/>
                </a:cubicBezTo>
                <a:cubicBezTo>
                  <a:pt x="264905" y="403418"/>
                  <a:pt x="265385" y="411007"/>
                  <a:pt x="266024" y="417718"/>
                </a:cubicBezTo>
                <a:cubicBezTo>
                  <a:pt x="267302" y="420594"/>
                  <a:pt x="267861" y="424349"/>
                  <a:pt x="267701" y="428982"/>
                </a:cubicBezTo>
                <a:cubicBezTo>
                  <a:pt x="267541" y="433615"/>
                  <a:pt x="268101" y="437370"/>
                  <a:pt x="269379" y="440246"/>
                </a:cubicBezTo>
                <a:cubicBezTo>
                  <a:pt x="270017" y="438968"/>
                  <a:pt x="270257" y="437290"/>
                  <a:pt x="270098" y="435213"/>
                </a:cubicBezTo>
                <a:cubicBezTo>
                  <a:pt x="269938" y="433136"/>
                  <a:pt x="269698" y="431059"/>
                  <a:pt x="269379" y="428982"/>
                </a:cubicBezTo>
                <a:cubicBezTo>
                  <a:pt x="269059" y="426905"/>
                  <a:pt x="268740" y="424908"/>
                  <a:pt x="268420" y="422991"/>
                </a:cubicBezTo>
                <a:cubicBezTo>
                  <a:pt x="268101" y="421073"/>
                  <a:pt x="268101" y="419635"/>
                  <a:pt x="268420" y="418676"/>
                </a:cubicBezTo>
                <a:cubicBezTo>
                  <a:pt x="268420" y="417718"/>
                  <a:pt x="268660" y="417239"/>
                  <a:pt x="269139" y="417239"/>
                </a:cubicBezTo>
                <a:cubicBezTo>
                  <a:pt x="269618" y="417239"/>
                  <a:pt x="269059" y="416759"/>
                  <a:pt x="267461" y="415801"/>
                </a:cubicBezTo>
                <a:cubicBezTo>
                  <a:pt x="266823" y="403658"/>
                  <a:pt x="266263" y="392154"/>
                  <a:pt x="265784" y="381289"/>
                </a:cubicBezTo>
                <a:cubicBezTo>
                  <a:pt x="265304" y="370425"/>
                  <a:pt x="264266" y="359880"/>
                  <a:pt x="262668" y="349654"/>
                </a:cubicBezTo>
                <a:cubicBezTo>
                  <a:pt x="262029" y="347418"/>
                  <a:pt x="261550" y="345500"/>
                  <a:pt x="261230" y="343902"/>
                </a:cubicBezTo>
                <a:cubicBezTo>
                  <a:pt x="260911" y="342304"/>
                  <a:pt x="260432" y="340547"/>
                  <a:pt x="259792" y="338630"/>
                </a:cubicBezTo>
                <a:cubicBezTo>
                  <a:pt x="258194" y="333197"/>
                  <a:pt x="257396" y="326806"/>
                  <a:pt x="257396" y="319456"/>
                </a:cubicBezTo>
                <a:cubicBezTo>
                  <a:pt x="257396" y="312107"/>
                  <a:pt x="257076" y="305396"/>
                  <a:pt x="256437" y="299325"/>
                </a:cubicBezTo>
                <a:cubicBezTo>
                  <a:pt x="255798" y="294532"/>
                  <a:pt x="255239" y="289419"/>
                  <a:pt x="254759" y="283987"/>
                </a:cubicBezTo>
                <a:cubicBezTo>
                  <a:pt x="254280" y="278555"/>
                  <a:pt x="253721" y="273122"/>
                  <a:pt x="253082" y="267690"/>
                </a:cubicBezTo>
                <a:cubicBezTo>
                  <a:pt x="252443" y="268010"/>
                  <a:pt x="252283" y="268489"/>
                  <a:pt x="252602" y="269128"/>
                </a:cubicBezTo>
                <a:cubicBezTo>
                  <a:pt x="252922" y="269767"/>
                  <a:pt x="252762" y="270086"/>
                  <a:pt x="252123" y="270086"/>
                </a:cubicBezTo>
                <a:cubicBezTo>
                  <a:pt x="250526" y="270406"/>
                  <a:pt x="249806" y="269847"/>
                  <a:pt x="249966" y="268409"/>
                </a:cubicBezTo>
                <a:cubicBezTo>
                  <a:pt x="250126" y="266971"/>
                  <a:pt x="250206" y="265453"/>
                  <a:pt x="250206" y="263856"/>
                </a:cubicBezTo>
                <a:cubicBezTo>
                  <a:pt x="251164" y="263216"/>
                  <a:pt x="251484" y="263536"/>
                  <a:pt x="251164" y="264814"/>
                </a:cubicBezTo>
                <a:cubicBezTo>
                  <a:pt x="250845" y="266092"/>
                  <a:pt x="251164" y="266572"/>
                  <a:pt x="252123" y="266252"/>
                </a:cubicBezTo>
                <a:cubicBezTo>
                  <a:pt x="252443" y="266252"/>
                  <a:pt x="252602" y="265533"/>
                  <a:pt x="252602" y="264095"/>
                </a:cubicBezTo>
                <a:cubicBezTo>
                  <a:pt x="252602" y="262657"/>
                  <a:pt x="252523" y="261139"/>
                  <a:pt x="252363" y="259541"/>
                </a:cubicBezTo>
                <a:cubicBezTo>
                  <a:pt x="252203" y="257943"/>
                  <a:pt x="252123" y="256426"/>
                  <a:pt x="252123" y="254988"/>
                </a:cubicBezTo>
                <a:cubicBezTo>
                  <a:pt x="252123" y="253550"/>
                  <a:pt x="252443" y="252831"/>
                  <a:pt x="253082" y="252831"/>
                </a:cubicBezTo>
                <a:cubicBezTo>
                  <a:pt x="251484" y="251553"/>
                  <a:pt x="250685" y="252431"/>
                  <a:pt x="250685" y="255467"/>
                </a:cubicBezTo>
                <a:cubicBezTo>
                  <a:pt x="250685" y="258503"/>
                  <a:pt x="250685" y="260820"/>
                  <a:pt x="250685" y="262417"/>
                </a:cubicBezTo>
                <a:cubicBezTo>
                  <a:pt x="250046" y="262737"/>
                  <a:pt x="249487" y="262097"/>
                  <a:pt x="249007" y="260500"/>
                </a:cubicBezTo>
                <a:cubicBezTo>
                  <a:pt x="248528" y="258903"/>
                  <a:pt x="248928" y="258263"/>
                  <a:pt x="250206" y="258583"/>
                </a:cubicBezTo>
                <a:cubicBezTo>
                  <a:pt x="250206" y="256985"/>
                  <a:pt x="249407" y="256026"/>
                  <a:pt x="247809" y="255707"/>
                </a:cubicBezTo>
                <a:cubicBezTo>
                  <a:pt x="246211" y="255387"/>
                  <a:pt x="245573" y="256346"/>
                  <a:pt x="245892" y="258583"/>
                </a:cubicBezTo>
                <a:cubicBezTo>
                  <a:pt x="245573" y="255068"/>
                  <a:pt x="245892" y="251073"/>
                  <a:pt x="246850" y="246600"/>
                </a:cubicBezTo>
                <a:cubicBezTo>
                  <a:pt x="247490" y="247239"/>
                  <a:pt x="247809" y="248277"/>
                  <a:pt x="247809" y="249715"/>
                </a:cubicBezTo>
                <a:cubicBezTo>
                  <a:pt x="247809" y="251153"/>
                  <a:pt x="247809" y="252671"/>
                  <a:pt x="247809" y="254269"/>
                </a:cubicBezTo>
                <a:cubicBezTo>
                  <a:pt x="249088" y="252990"/>
                  <a:pt x="249647" y="250194"/>
                  <a:pt x="249487" y="245881"/>
                </a:cubicBezTo>
                <a:cubicBezTo>
                  <a:pt x="249327" y="241567"/>
                  <a:pt x="248768" y="238611"/>
                  <a:pt x="247809" y="237013"/>
                </a:cubicBezTo>
                <a:cubicBezTo>
                  <a:pt x="247809" y="235735"/>
                  <a:pt x="248129" y="235655"/>
                  <a:pt x="248768" y="236773"/>
                </a:cubicBezTo>
                <a:cubicBezTo>
                  <a:pt x="249407" y="237892"/>
                  <a:pt x="249727" y="237812"/>
                  <a:pt x="249727" y="236534"/>
                </a:cubicBezTo>
                <a:cubicBezTo>
                  <a:pt x="249727" y="235256"/>
                  <a:pt x="249088" y="234617"/>
                  <a:pt x="247809" y="234617"/>
                </a:cubicBezTo>
                <a:cubicBezTo>
                  <a:pt x="248129" y="229823"/>
                  <a:pt x="247889" y="225510"/>
                  <a:pt x="247090" y="221675"/>
                </a:cubicBezTo>
                <a:cubicBezTo>
                  <a:pt x="246291" y="217840"/>
                  <a:pt x="245253" y="214165"/>
                  <a:pt x="243975" y="210651"/>
                </a:cubicBezTo>
                <a:cubicBezTo>
                  <a:pt x="244294" y="210011"/>
                  <a:pt x="244454" y="209372"/>
                  <a:pt x="244454" y="208733"/>
                </a:cubicBezTo>
                <a:cubicBezTo>
                  <a:pt x="244454" y="208094"/>
                  <a:pt x="244613" y="207455"/>
                  <a:pt x="244933" y="206816"/>
                </a:cubicBezTo>
                <a:lnTo>
                  <a:pt x="244933" y="207295"/>
                </a:lnTo>
                <a:cubicBezTo>
                  <a:pt x="246211" y="207615"/>
                  <a:pt x="246850" y="207135"/>
                  <a:pt x="246850" y="205857"/>
                </a:cubicBezTo>
                <a:cubicBezTo>
                  <a:pt x="247809" y="206497"/>
                  <a:pt x="248369" y="207615"/>
                  <a:pt x="248528" y="209213"/>
                </a:cubicBezTo>
                <a:cubicBezTo>
                  <a:pt x="248688" y="210810"/>
                  <a:pt x="248768" y="212408"/>
                  <a:pt x="248768" y="214006"/>
                </a:cubicBezTo>
                <a:cubicBezTo>
                  <a:pt x="248768" y="215604"/>
                  <a:pt x="248848" y="217121"/>
                  <a:pt x="249007" y="218559"/>
                </a:cubicBezTo>
                <a:cubicBezTo>
                  <a:pt x="249168" y="219998"/>
                  <a:pt x="249727" y="220716"/>
                  <a:pt x="250685" y="220716"/>
                </a:cubicBezTo>
                <a:cubicBezTo>
                  <a:pt x="250685" y="214645"/>
                  <a:pt x="250365" y="208414"/>
                  <a:pt x="249727" y="202023"/>
                </a:cubicBezTo>
                <a:cubicBezTo>
                  <a:pt x="249088" y="195631"/>
                  <a:pt x="248768" y="189241"/>
                  <a:pt x="248768" y="182850"/>
                </a:cubicBezTo>
                <a:cubicBezTo>
                  <a:pt x="249407" y="180294"/>
                  <a:pt x="249727" y="178536"/>
                  <a:pt x="249727" y="177577"/>
                </a:cubicBezTo>
                <a:cubicBezTo>
                  <a:pt x="249727" y="177897"/>
                  <a:pt x="249806" y="178216"/>
                  <a:pt x="249966" y="178536"/>
                </a:cubicBezTo>
                <a:cubicBezTo>
                  <a:pt x="250126" y="178855"/>
                  <a:pt x="250206" y="179175"/>
                  <a:pt x="250206" y="179495"/>
                </a:cubicBezTo>
                <a:cubicBezTo>
                  <a:pt x="251164" y="184288"/>
                  <a:pt x="252283" y="189161"/>
                  <a:pt x="253561" y="194114"/>
                </a:cubicBezTo>
                <a:cubicBezTo>
                  <a:pt x="254839" y="199067"/>
                  <a:pt x="255479" y="204739"/>
                  <a:pt x="255479" y="211130"/>
                </a:cubicBezTo>
                <a:cubicBezTo>
                  <a:pt x="254839" y="212408"/>
                  <a:pt x="254440" y="212168"/>
                  <a:pt x="254280" y="210411"/>
                </a:cubicBezTo>
                <a:cubicBezTo>
                  <a:pt x="254121" y="208653"/>
                  <a:pt x="253561" y="208094"/>
                  <a:pt x="252602" y="208733"/>
                </a:cubicBezTo>
                <a:cubicBezTo>
                  <a:pt x="253242" y="212248"/>
                  <a:pt x="253242" y="214884"/>
                  <a:pt x="252602" y="216642"/>
                </a:cubicBezTo>
                <a:cubicBezTo>
                  <a:pt x="251963" y="218400"/>
                  <a:pt x="251963" y="221036"/>
                  <a:pt x="252602" y="224551"/>
                </a:cubicBezTo>
                <a:cubicBezTo>
                  <a:pt x="251325" y="225510"/>
                  <a:pt x="251005" y="228226"/>
                  <a:pt x="251644" y="232700"/>
                </a:cubicBezTo>
                <a:cubicBezTo>
                  <a:pt x="252283" y="237173"/>
                  <a:pt x="252922" y="241167"/>
                  <a:pt x="253561" y="244682"/>
                </a:cubicBezTo>
                <a:cubicBezTo>
                  <a:pt x="254839" y="252032"/>
                  <a:pt x="256837" y="259382"/>
                  <a:pt x="259552" y="266731"/>
                </a:cubicBezTo>
                <a:cubicBezTo>
                  <a:pt x="262269" y="274081"/>
                  <a:pt x="264426" y="281590"/>
                  <a:pt x="266024" y="289260"/>
                </a:cubicBezTo>
                <a:cubicBezTo>
                  <a:pt x="267622" y="295970"/>
                  <a:pt x="268420" y="302361"/>
                  <a:pt x="268420" y="308432"/>
                </a:cubicBezTo>
                <a:cubicBezTo>
                  <a:pt x="268420" y="314503"/>
                  <a:pt x="269698" y="319776"/>
                  <a:pt x="272255" y="324250"/>
                </a:cubicBezTo>
                <a:cubicBezTo>
                  <a:pt x="272894" y="315942"/>
                  <a:pt x="272175" y="308512"/>
                  <a:pt x="270098" y="301962"/>
                </a:cubicBezTo>
                <a:cubicBezTo>
                  <a:pt x="268021" y="295411"/>
                  <a:pt x="266662" y="288300"/>
                  <a:pt x="266024" y="280632"/>
                </a:cubicBezTo>
                <a:cubicBezTo>
                  <a:pt x="266024" y="279354"/>
                  <a:pt x="266263" y="278634"/>
                  <a:pt x="266743" y="278475"/>
                </a:cubicBezTo>
                <a:cubicBezTo>
                  <a:pt x="267222" y="278315"/>
                  <a:pt x="267781" y="277916"/>
                  <a:pt x="268420" y="277276"/>
                </a:cubicBezTo>
                <a:cubicBezTo>
                  <a:pt x="268420" y="274720"/>
                  <a:pt x="267941" y="272243"/>
                  <a:pt x="266982" y="269847"/>
                </a:cubicBezTo>
                <a:cubicBezTo>
                  <a:pt x="266024" y="267450"/>
                  <a:pt x="265864" y="265133"/>
                  <a:pt x="266503" y="262896"/>
                </a:cubicBezTo>
                <a:cubicBezTo>
                  <a:pt x="268101" y="267690"/>
                  <a:pt x="269778" y="272643"/>
                  <a:pt x="271536" y="277756"/>
                </a:cubicBezTo>
                <a:cubicBezTo>
                  <a:pt x="273293" y="282869"/>
                  <a:pt x="274332" y="288940"/>
                  <a:pt x="274651" y="295970"/>
                </a:cubicBezTo>
                <a:cubicBezTo>
                  <a:pt x="274332" y="297248"/>
                  <a:pt x="274411" y="297887"/>
                  <a:pt x="274891" y="297887"/>
                </a:cubicBezTo>
                <a:cubicBezTo>
                  <a:pt x="275370" y="297887"/>
                  <a:pt x="275769" y="298047"/>
                  <a:pt x="276089" y="298367"/>
                </a:cubicBezTo>
                <a:cubicBezTo>
                  <a:pt x="275769" y="303799"/>
                  <a:pt x="276489" y="308512"/>
                  <a:pt x="278246" y="312506"/>
                </a:cubicBezTo>
                <a:cubicBezTo>
                  <a:pt x="280004" y="316501"/>
                  <a:pt x="280403" y="321215"/>
                  <a:pt x="279445" y="326646"/>
                </a:cubicBezTo>
                <a:cubicBezTo>
                  <a:pt x="281042" y="329203"/>
                  <a:pt x="282400" y="332558"/>
                  <a:pt x="283518" y="336712"/>
                </a:cubicBezTo>
                <a:cubicBezTo>
                  <a:pt x="284637" y="340867"/>
                  <a:pt x="284877" y="344701"/>
                  <a:pt x="284238" y="348216"/>
                </a:cubicBezTo>
                <a:cubicBezTo>
                  <a:pt x="284877" y="349175"/>
                  <a:pt x="285995" y="349974"/>
                  <a:pt x="287593" y="350612"/>
                </a:cubicBezTo>
                <a:cubicBezTo>
                  <a:pt x="287593" y="349974"/>
                  <a:pt x="287673" y="349335"/>
                  <a:pt x="287833" y="348695"/>
                </a:cubicBezTo>
                <a:cubicBezTo>
                  <a:pt x="287992" y="348056"/>
                  <a:pt x="288072" y="347257"/>
                  <a:pt x="288072" y="346299"/>
                </a:cubicBezTo>
                <a:cubicBezTo>
                  <a:pt x="289350" y="346619"/>
                  <a:pt x="290069" y="347577"/>
                  <a:pt x="290229" y="349175"/>
                </a:cubicBezTo>
                <a:cubicBezTo>
                  <a:pt x="290389" y="350773"/>
                  <a:pt x="290469" y="352530"/>
                  <a:pt x="290469" y="354447"/>
                </a:cubicBezTo>
                <a:cubicBezTo>
                  <a:pt x="290469" y="356364"/>
                  <a:pt x="290629" y="358122"/>
                  <a:pt x="290948" y="359720"/>
                </a:cubicBezTo>
                <a:cubicBezTo>
                  <a:pt x="291268" y="361317"/>
                  <a:pt x="292227" y="362116"/>
                  <a:pt x="293824" y="362116"/>
                </a:cubicBezTo>
                <a:cubicBezTo>
                  <a:pt x="292227" y="354767"/>
                  <a:pt x="290789" y="347418"/>
                  <a:pt x="289510" y="340068"/>
                </a:cubicBezTo>
                <a:cubicBezTo>
                  <a:pt x="288232" y="332718"/>
                  <a:pt x="286794" y="325688"/>
                  <a:pt x="285196" y="318978"/>
                </a:cubicBezTo>
                <a:cubicBezTo>
                  <a:pt x="285196" y="318019"/>
                  <a:pt x="285596" y="317779"/>
                  <a:pt x="286395" y="318258"/>
                </a:cubicBezTo>
                <a:cubicBezTo>
                  <a:pt x="287194" y="318738"/>
                  <a:pt x="287273" y="318179"/>
                  <a:pt x="286635" y="316581"/>
                </a:cubicBezTo>
                <a:cubicBezTo>
                  <a:pt x="284078" y="316900"/>
                  <a:pt x="282800" y="315542"/>
                  <a:pt x="282800" y="312506"/>
                </a:cubicBezTo>
                <a:cubicBezTo>
                  <a:pt x="282800" y="309471"/>
                  <a:pt x="282161" y="307154"/>
                  <a:pt x="280883" y="305556"/>
                </a:cubicBezTo>
                <a:cubicBezTo>
                  <a:pt x="282161" y="305237"/>
                  <a:pt x="283439" y="304198"/>
                  <a:pt x="284717" y="302441"/>
                </a:cubicBezTo>
                <a:cubicBezTo>
                  <a:pt x="285995" y="300683"/>
                  <a:pt x="286954" y="298846"/>
                  <a:pt x="287593" y="296929"/>
                </a:cubicBezTo>
                <a:cubicBezTo>
                  <a:pt x="288232" y="297568"/>
                  <a:pt x="288471" y="298686"/>
                  <a:pt x="288312" y="300284"/>
                </a:cubicBezTo>
                <a:cubicBezTo>
                  <a:pt x="288152" y="301882"/>
                  <a:pt x="288392" y="303160"/>
                  <a:pt x="289031" y="304119"/>
                </a:cubicBezTo>
                <a:cubicBezTo>
                  <a:pt x="289031" y="301242"/>
                  <a:pt x="289111" y="298367"/>
                  <a:pt x="289270" y="295490"/>
                </a:cubicBezTo>
                <a:cubicBezTo>
                  <a:pt x="289431" y="292615"/>
                  <a:pt x="290309" y="289898"/>
                  <a:pt x="291907" y="287342"/>
                </a:cubicBezTo>
                <a:cubicBezTo>
                  <a:pt x="290309" y="287981"/>
                  <a:pt x="289510" y="287342"/>
                  <a:pt x="289510" y="285425"/>
                </a:cubicBezTo>
                <a:cubicBezTo>
                  <a:pt x="289510" y="283508"/>
                  <a:pt x="289031" y="282389"/>
                  <a:pt x="288072" y="282070"/>
                </a:cubicBezTo>
                <a:cubicBezTo>
                  <a:pt x="288392" y="283028"/>
                  <a:pt x="288552" y="284146"/>
                  <a:pt x="288552" y="285425"/>
                </a:cubicBezTo>
                <a:cubicBezTo>
                  <a:pt x="288552" y="286703"/>
                  <a:pt x="288711" y="287981"/>
                  <a:pt x="289031" y="289260"/>
                </a:cubicBezTo>
                <a:cubicBezTo>
                  <a:pt x="288392" y="290537"/>
                  <a:pt x="287753" y="291656"/>
                  <a:pt x="287113" y="292615"/>
                </a:cubicBezTo>
                <a:cubicBezTo>
                  <a:pt x="286475" y="293573"/>
                  <a:pt x="285836" y="294692"/>
                  <a:pt x="285196" y="295970"/>
                </a:cubicBezTo>
                <a:cubicBezTo>
                  <a:pt x="283599" y="292775"/>
                  <a:pt x="282320" y="288061"/>
                  <a:pt x="281362" y="281830"/>
                </a:cubicBezTo>
                <a:cubicBezTo>
                  <a:pt x="280403" y="275598"/>
                  <a:pt x="280723" y="270726"/>
                  <a:pt x="282320" y="267211"/>
                </a:cubicBezTo>
                <a:cubicBezTo>
                  <a:pt x="279764" y="265613"/>
                  <a:pt x="278006" y="262097"/>
                  <a:pt x="277048" y="256666"/>
                </a:cubicBezTo>
                <a:cubicBezTo>
                  <a:pt x="276089" y="251233"/>
                  <a:pt x="275930" y="246600"/>
                  <a:pt x="276568" y="242765"/>
                </a:cubicBezTo>
                <a:cubicBezTo>
                  <a:pt x="277208" y="243724"/>
                  <a:pt x="277607" y="244922"/>
                  <a:pt x="277767" y="246360"/>
                </a:cubicBezTo>
                <a:cubicBezTo>
                  <a:pt x="277927" y="247798"/>
                  <a:pt x="278326" y="249156"/>
                  <a:pt x="278965" y="250434"/>
                </a:cubicBezTo>
                <a:cubicBezTo>
                  <a:pt x="278326" y="247239"/>
                  <a:pt x="277927" y="244043"/>
                  <a:pt x="277767" y="240848"/>
                </a:cubicBezTo>
                <a:cubicBezTo>
                  <a:pt x="277607" y="237653"/>
                  <a:pt x="277687" y="234137"/>
                  <a:pt x="278006" y="230303"/>
                </a:cubicBezTo>
                <a:cubicBezTo>
                  <a:pt x="278006" y="221995"/>
                  <a:pt x="276568" y="215923"/>
                  <a:pt x="273693" y="212088"/>
                </a:cubicBezTo>
                <a:cubicBezTo>
                  <a:pt x="273053" y="212727"/>
                  <a:pt x="272654" y="213047"/>
                  <a:pt x="272494" y="213047"/>
                </a:cubicBezTo>
                <a:cubicBezTo>
                  <a:pt x="272335" y="213047"/>
                  <a:pt x="271615" y="212887"/>
                  <a:pt x="270338" y="212568"/>
                </a:cubicBezTo>
                <a:cubicBezTo>
                  <a:pt x="269059" y="210331"/>
                  <a:pt x="268181" y="207774"/>
                  <a:pt x="267701" y="204899"/>
                </a:cubicBezTo>
                <a:cubicBezTo>
                  <a:pt x="267222" y="202023"/>
                  <a:pt x="266823" y="198827"/>
                  <a:pt x="266503" y="195312"/>
                </a:cubicBezTo>
                <a:cubicBezTo>
                  <a:pt x="268740" y="195951"/>
                  <a:pt x="269938" y="197629"/>
                  <a:pt x="270098" y="200345"/>
                </a:cubicBezTo>
                <a:cubicBezTo>
                  <a:pt x="270257" y="203061"/>
                  <a:pt x="270497" y="205857"/>
                  <a:pt x="270816" y="208733"/>
                </a:cubicBezTo>
                <a:cubicBezTo>
                  <a:pt x="272095" y="208094"/>
                  <a:pt x="272654" y="207375"/>
                  <a:pt x="272494" y="206576"/>
                </a:cubicBezTo>
                <a:cubicBezTo>
                  <a:pt x="272335" y="205777"/>
                  <a:pt x="273053" y="206017"/>
                  <a:pt x="274651" y="207295"/>
                </a:cubicBezTo>
                <a:cubicBezTo>
                  <a:pt x="274332" y="204100"/>
                  <a:pt x="273373" y="202502"/>
                  <a:pt x="271776" y="202502"/>
                </a:cubicBezTo>
                <a:cubicBezTo>
                  <a:pt x="272414" y="201863"/>
                  <a:pt x="272734" y="201383"/>
                  <a:pt x="272734" y="201064"/>
                </a:cubicBezTo>
                <a:cubicBezTo>
                  <a:pt x="272734" y="200745"/>
                  <a:pt x="272575" y="199946"/>
                  <a:pt x="272255" y="198667"/>
                </a:cubicBezTo>
                <a:cubicBezTo>
                  <a:pt x="271935" y="198667"/>
                  <a:pt x="271776" y="199466"/>
                  <a:pt x="271776" y="201064"/>
                </a:cubicBezTo>
                <a:cubicBezTo>
                  <a:pt x="271136" y="200105"/>
                  <a:pt x="270497" y="198188"/>
                  <a:pt x="269858" y="195312"/>
                </a:cubicBezTo>
                <a:cubicBezTo>
                  <a:pt x="270178" y="195631"/>
                  <a:pt x="270497" y="195631"/>
                  <a:pt x="270816" y="195312"/>
                </a:cubicBezTo>
                <a:cubicBezTo>
                  <a:pt x="271136" y="194993"/>
                  <a:pt x="271376" y="194593"/>
                  <a:pt x="271536" y="194114"/>
                </a:cubicBezTo>
                <a:cubicBezTo>
                  <a:pt x="271695" y="193634"/>
                  <a:pt x="271935" y="193395"/>
                  <a:pt x="272255" y="193395"/>
                </a:cubicBezTo>
                <a:cubicBezTo>
                  <a:pt x="272575" y="193395"/>
                  <a:pt x="272734" y="193874"/>
                  <a:pt x="272734" y="194833"/>
                </a:cubicBezTo>
                <a:cubicBezTo>
                  <a:pt x="273053" y="190998"/>
                  <a:pt x="272494" y="187164"/>
                  <a:pt x="271056" y="183329"/>
                </a:cubicBezTo>
                <a:cubicBezTo>
                  <a:pt x="269618" y="179495"/>
                  <a:pt x="268260" y="175820"/>
                  <a:pt x="266982" y="172305"/>
                </a:cubicBezTo>
                <a:cubicBezTo>
                  <a:pt x="266343" y="172624"/>
                  <a:pt x="266183" y="173343"/>
                  <a:pt x="266503" y="174462"/>
                </a:cubicBezTo>
                <a:cubicBezTo>
                  <a:pt x="266823" y="175580"/>
                  <a:pt x="266982" y="176299"/>
                  <a:pt x="266982" y="176618"/>
                </a:cubicBezTo>
                <a:cubicBezTo>
                  <a:pt x="265385" y="174382"/>
                  <a:pt x="264186" y="171506"/>
                  <a:pt x="263387" y="167991"/>
                </a:cubicBezTo>
                <a:cubicBezTo>
                  <a:pt x="262588" y="164475"/>
                  <a:pt x="262109" y="160561"/>
                  <a:pt x="261949" y="156247"/>
                </a:cubicBezTo>
                <a:cubicBezTo>
                  <a:pt x="261789" y="151934"/>
                  <a:pt x="261550" y="147619"/>
                  <a:pt x="261230" y="143306"/>
                </a:cubicBezTo>
                <a:cubicBezTo>
                  <a:pt x="260911" y="138992"/>
                  <a:pt x="260432" y="135078"/>
                  <a:pt x="259792" y="131562"/>
                </a:cubicBezTo>
                <a:cubicBezTo>
                  <a:pt x="261390" y="135078"/>
                  <a:pt x="262429" y="138433"/>
                  <a:pt x="262908" y="141628"/>
                </a:cubicBezTo>
                <a:cubicBezTo>
                  <a:pt x="263387" y="144823"/>
                  <a:pt x="264266" y="148019"/>
                  <a:pt x="265544" y="151214"/>
                </a:cubicBezTo>
                <a:cubicBezTo>
                  <a:pt x="265544" y="151854"/>
                  <a:pt x="264905" y="152173"/>
                  <a:pt x="263627" y="152173"/>
                </a:cubicBezTo>
                <a:cubicBezTo>
                  <a:pt x="264586" y="155049"/>
                  <a:pt x="264905" y="158245"/>
                  <a:pt x="264586" y="161759"/>
                </a:cubicBezTo>
                <a:cubicBezTo>
                  <a:pt x="264266" y="165274"/>
                  <a:pt x="264905" y="167511"/>
                  <a:pt x="266503" y="168470"/>
                </a:cubicBezTo>
                <a:cubicBezTo>
                  <a:pt x="266823" y="167192"/>
                  <a:pt x="266743" y="166393"/>
                  <a:pt x="266263" y="166073"/>
                </a:cubicBezTo>
                <a:cubicBezTo>
                  <a:pt x="265784" y="165754"/>
                  <a:pt x="265704" y="164795"/>
                  <a:pt x="266024" y="163198"/>
                </a:cubicBezTo>
                <a:cubicBezTo>
                  <a:pt x="266662" y="164795"/>
                  <a:pt x="267222" y="166393"/>
                  <a:pt x="267701" y="167991"/>
                </a:cubicBezTo>
                <a:cubicBezTo>
                  <a:pt x="268181" y="169589"/>
                  <a:pt x="268420" y="171665"/>
                  <a:pt x="268420" y="174222"/>
                </a:cubicBezTo>
                <a:cubicBezTo>
                  <a:pt x="271296" y="175180"/>
                  <a:pt x="272894" y="177577"/>
                  <a:pt x="273213" y="181412"/>
                </a:cubicBezTo>
                <a:cubicBezTo>
                  <a:pt x="274172" y="180453"/>
                  <a:pt x="274332" y="179255"/>
                  <a:pt x="273693" y="177817"/>
                </a:cubicBezTo>
                <a:cubicBezTo>
                  <a:pt x="273053" y="176379"/>
                  <a:pt x="272894" y="174861"/>
                  <a:pt x="273213" y="173263"/>
                </a:cubicBezTo>
                <a:cubicBezTo>
                  <a:pt x="272575" y="172624"/>
                  <a:pt x="271776" y="172305"/>
                  <a:pt x="270816" y="172305"/>
                </a:cubicBezTo>
                <a:cubicBezTo>
                  <a:pt x="270816" y="166872"/>
                  <a:pt x="269938" y="162079"/>
                  <a:pt x="268181" y="157925"/>
                </a:cubicBezTo>
                <a:cubicBezTo>
                  <a:pt x="266423" y="153771"/>
                  <a:pt x="266024" y="148977"/>
                  <a:pt x="266982" y="143545"/>
                </a:cubicBezTo>
                <a:cubicBezTo>
                  <a:pt x="268260" y="143865"/>
                  <a:pt x="268899" y="145622"/>
                  <a:pt x="268899" y="148818"/>
                </a:cubicBezTo>
                <a:cubicBezTo>
                  <a:pt x="269539" y="149138"/>
                  <a:pt x="269938" y="149138"/>
                  <a:pt x="270098" y="148818"/>
                </a:cubicBezTo>
                <a:cubicBezTo>
                  <a:pt x="270257" y="148498"/>
                  <a:pt x="270497" y="148339"/>
                  <a:pt x="270816" y="148339"/>
                </a:cubicBezTo>
                <a:cubicBezTo>
                  <a:pt x="271776" y="150256"/>
                  <a:pt x="272575" y="152333"/>
                  <a:pt x="273213" y="154569"/>
                </a:cubicBezTo>
                <a:cubicBezTo>
                  <a:pt x="273852" y="156807"/>
                  <a:pt x="274492" y="159203"/>
                  <a:pt x="275131" y="161759"/>
                </a:cubicBezTo>
                <a:cubicBezTo>
                  <a:pt x="275769" y="161440"/>
                  <a:pt x="276169" y="160881"/>
                  <a:pt x="276329" y="160082"/>
                </a:cubicBezTo>
                <a:cubicBezTo>
                  <a:pt x="276489" y="159283"/>
                  <a:pt x="277048" y="159044"/>
                  <a:pt x="278006" y="159363"/>
                </a:cubicBezTo>
                <a:cubicBezTo>
                  <a:pt x="278646" y="160002"/>
                  <a:pt x="278726" y="161120"/>
                  <a:pt x="278246" y="162718"/>
                </a:cubicBezTo>
                <a:cubicBezTo>
                  <a:pt x="277767" y="164316"/>
                  <a:pt x="277847" y="165754"/>
                  <a:pt x="278486" y="167032"/>
                </a:cubicBezTo>
                <a:cubicBezTo>
                  <a:pt x="279125" y="167671"/>
                  <a:pt x="279445" y="167831"/>
                  <a:pt x="279445" y="167511"/>
                </a:cubicBezTo>
                <a:cubicBezTo>
                  <a:pt x="279445" y="167192"/>
                  <a:pt x="279764" y="167032"/>
                  <a:pt x="280403" y="167032"/>
                </a:cubicBezTo>
                <a:cubicBezTo>
                  <a:pt x="281362" y="170867"/>
                  <a:pt x="282161" y="174701"/>
                  <a:pt x="282800" y="178536"/>
                </a:cubicBezTo>
                <a:cubicBezTo>
                  <a:pt x="283439" y="182370"/>
                  <a:pt x="284557" y="185725"/>
                  <a:pt x="286155" y="188602"/>
                </a:cubicBezTo>
                <a:cubicBezTo>
                  <a:pt x="287113" y="183169"/>
                  <a:pt x="286714" y="178376"/>
                  <a:pt x="284957" y="174222"/>
                </a:cubicBezTo>
                <a:cubicBezTo>
                  <a:pt x="283199" y="170068"/>
                  <a:pt x="282320" y="165274"/>
                  <a:pt x="282320" y="159842"/>
                </a:cubicBezTo>
                <a:cubicBezTo>
                  <a:pt x="283279" y="159842"/>
                  <a:pt x="283758" y="160242"/>
                  <a:pt x="283758" y="161041"/>
                </a:cubicBezTo>
                <a:cubicBezTo>
                  <a:pt x="283758" y="161840"/>
                  <a:pt x="283758" y="162718"/>
                  <a:pt x="283758" y="163677"/>
                </a:cubicBezTo>
                <a:cubicBezTo>
                  <a:pt x="283758" y="164636"/>
                  <a:pt x="283839" y="165435"/>
                  <a:pt x="283998" y="166073"/>
                </a:cubicBezTo>
                <a:cubicBezTo>
                  <a:pt x="284158" y="166712"/>
                  <a:pt x="284717" y="167032"/>
                  <a:pt x="285676" y="167032"/>
                </a:cubicBezTo>
                <a:cubicBezTo>
                  <a:pt x="285995" y="164795"/>
                  <a:pt x="285755" y="163198"/>
                  <a:pt x="284957" y="162239"/>
                </a:cubicBezTo>
                <a:cubicBezTo>
                  <a:pt x="284158" y="161281"/>
                  <a:pt x="283758" y="159683"/>
                  <a:pt x="283758" y="157446"/>
                </a:cubicBezTo>
                <a:cubicBezTo>
                  <a:pt x="283758" y="157126"/>
                  <a:pt x="284398" y="156966"/>
                  <a:pt x="285676" y="156966"/>
                </a:cubicBezTo>
                <a:lnTo>
                  <a:pt x="285676" y="152652"/>
                </a:lnTo>
                <a:cubicBezTo>
                  <a:pt x="285037" y="152013"/>
                  <a:pt x="284158" y="151614"/>
                  <a:pt x="283040" y="151454"/>
                </a:cubicBezTo>
                <a:cubicBezTo>
                  <a:pt x="281921" y="151294"/>
                  <a:pt x="281202" y="150415"/>
                  <a:pt x="280883" y="148818"/>
                </a:cubicBezTo>
                <a:cubicBezTo>
                  <a:pt x="281521" y="147859"/>
                  <a:pt x="282161" y="148019"/>
                  <a:pt x="282800" y="149297"/>
                </a:cubicBezTo>
                <a:cubicBezTo>
                  <a:pt x="282481" y="143545"/>
                  <a:pt x="281761" y="137953"/>
                  <a:pt x="280643" y="132521"/>
                </a:cubicBezTo>
                <a:cubicBezTo>
                  <a:pt x="279525" y="127089"/>
                  <a:pt x="278326" y="121337"/>
                  <a:pt x="277048" y="115265"/>
                </a:cubicBezTo>
                <a:cubicBezTo>
                  <a:pt x="277687" y="114306"/>
                  <a:pt x="278486" y="114227"/>
                  <a:pt x="279445" y="115026"/>
                </a:cubicBezTo>
                <a:cubicBezTo>
                  <a:pt x="280403" y="115825"/>
                  <a:pt x="281202" y="115585"/>
                  <a:pt x="281841" y="114306"/>
                </a:cubicBezTo>
                <a:cubicBezTo>
                  <a:pt x="284398" y="116863"/>
                  <a:pt x="286155" y="120298"/>
                  <a:pt x="287113" y="124612"/>
                </a:cubicBezTo>
                <a:cubicBezTo>
                  <a:pt x="288072" y="128926"/>
                  <a:pt x="289830" y="132361"/>
                  <a:pt x="292386" y="134917"/>
                </a:cubicBezTo>
                <a:cubicBezTo>
                  <a:pt x="291747" y="131402"/>
                  <a:pt x="290868" y="128207"/>
                  <a:pt x="289750" y="125331"/>
                </a:cubicBezTo>
                <a:cubicBezTo>
                  <a:pt x="288632" y="122455"/>
                  <a:pt x="287593" y="119419"/>
                  <a:pt x="286635" y="116224"/>
                </a:cubicBezTo>
                <a:cubicBezTo>
                  <a:pt x="287273" y="114946"/>
                  <a:pt x="287753" y="115026"/>
                  <a:pt x="288072" y="116463"/>
                </a:cubicBezTo>
                <a:cubicBezTo>
                  <a:pt x="288392" y="117901"/>
                  <a:pt x="288871" y="118301"/>
                  <a:pt x="289510" y="117662"/>
                </a:cubicBezTo>
                <a:cubicBezTo>
                  <a:pt x="289510" y="115425"/>
                  <a:pt x="289191" y="113667"/>
                  <a:pt x="288552" y="112389"/>
                </a:cubicBezTo>
                <a:cubicBezTo>
                  <a:pt x="287912" y="111111"/>
                  <a:pt x="287753" y="109194"/>
                  <a:pt x="288072" y="106637"/>
                </a:cubicBezTo>
                <a:cubicBezTo>
                  <a:pt x="287433" y="105998"/>
                  <a:pt x="286794" y="105758"/>
                  <a:pt x="286155" y="105918"/>
                </a:cubicBezTo>
                <a:cubicBezTo>
                  <a:pt x="285516" y="106078"/>
                  <a:pt x="285037" y="105839"/>
                  <a:pt x="284717" y="105199"/>
                </a:cubicBezTo>
                <a:cubicBezTo>
                  <a:pt x="284717" y="102962"/>
                  <a:pt x="284557" y="101525"/>
                  <a:pt x="284238" y="100886"/>
                </a:cubicBezTo>
                <a:cubicBezTo>
                  <a:pt x="284877" y="99927"/>
                  <a:pt x="285356" y="98729"/>
                  <a:pt x="285676" y="97291"/>
                </a:cubicBezTo>
                <a:cubicBezTo>
                  <a:pt x="285995" y="95852"/>
                  <a:pt x="285836" y="94335"/>
                  <a:pt x="285196" y="92737"/>
                </a:cubicBezTo>
                <a:cubicBezTo>
                  <a:pt x="287113" y="95613"/>
                  <a:pt x="288791" y="99447"/>
                  <a:pt x="290229" y="104241"/>
                </a:cubicBezTo>
                <a:cubicBezTo>
                  <a:pt x="291667" y="109034"/>
                  <a:pt x="292706" y="113508"/>
                  <a:pt x="293345" y="117662"/>
                </a:cubicBezTo>
                <a:cubicBezTo>
                  <a:pt x="292386" y="117023"/>
                  <a:pt x="291907" y="116064"/>
                  <a:pt x="291907" y="114786"/>
                </a:cubicBezTo>
                <a:cubicBezTo>
                  <a:pt x="291907" y="113508"/>
                  <a:pt x="291268" y="112868"/>
                  <a:pt x="289990" y="112868"/>
                </a:cubicBezTo>
                <a:cubicBezTo>
                  <a:pt x="289670" y="113508"/>
                  <a:pt x="289750" y="114227"/>
                  <a:pt x="290229" y="115026"/>
                </a:cubicBezTo>
                <a:cubicBezTo>
                  <a:pt x="290709" y="115825"/>
                  <a:pt x="291108" y="116703"/>
                  <a:pt x="291428" y="117662"/>
                </a:cubicBezTo>
                <a:cubicBezTo>
                  <a:pt x="291747" y="118620"/>
                  <a:pt x="291907" y="119499"/>
                  <a:pt x="291907" y="120298"/>
                </a:cubicBezTo>
                <a:cubicBezTo>
                  <a:pt x="291907" y="121097"/>
                  <a:pt x="291268" y="121656"/>
                  <a:pt x="289990" y="121976"/>
                </a:cubicBezTo>
                <a:cubicBezTo>
                  <a:pt x="291907" y="124532"/>
                  <a:pt x="293345" y="127408"/>
                  <a:pt x="294304" y="130603"/>
                </a:cubicBezTo>
                <a:cubicBezTo>
                  <a:pt x="295262" y="133799"/>
                  <a:pt x="296381" y="136995"/>
                  <a:pt x="297659" y="140190"/>
                </a:cubicBezTo>
                <a:cubicBezTo>
                  <a:pt x="297019" y="140829"/>
                  <a:pt x="296221" y="140909"/>
                  <a:pt x="295262" y="140430"/>
                </a:cubicBezTo>
                <a:cubicBezTo>
                  <a:pt x="294304" y="139950"/>
                  <a:pt x="293984" y="139232"/>
                  <a:pt x="294304" y="138272"/>
                </a:cubicBezTo>
                <a:cubicBezTo>
                  <a:pt x="293984" y="138912"/>
                  <a:pt x="293505" y="138912"/>
                  <a:pt x="292865" y="138272"/>
                </a:cubicBezTo>
                <a:cubicBezTo>
                  <a:pt x="292227" y="137634"/>
                  <a:pt x="291268" y="137474"/>
                  <a:pt x="289990" y="137793"/>
                </a:cubicBezTo>
                <a:cubicBezTo>
                  <a:pt x="289670" y="138752"/>
                  <a:pt x="289191" y="139870"/>
                  <a:pt x="288552" y="141149"/>
                </a:cubicBezTo>
                <a:cubicBezTo>
                  <a:pt x="288232" y="145622"/>
                  <a:pt x="288632" y="149297"/>
                  <a:pt x="289750" y="152173"/>
                </a:cubicBezTo>
                <a:cubicBezTo>
                  <a:pt x="290868" y="155049"/>
                  <a:pt x="291747" y="158245"/>
                  <a:pt x="292386" y="161759"/>
                </a:cubicBezTo>
                <a:cubicBezTo>
                  <a:pt x="294304" y="162399"/>
                  <a:pt x="295582" y="163757"/>
                  <a:pt x="296221" y="165834"/>
                </a:cubicBezTo>
                <a:lnTo>
                  <a:pt x="298116" y="172466"/>
                </a:lnTo>
                <a:lnTo>
                  <a:pt x="298116" y="146622"/>
                </a:lnTo>
                <a:lnTo>
                  <a:pt x="297180" y="141628"/>
                </a:lnTo>
                <a:lnTo>
                  <a:pt x="298116" y="143789"/>
                </a:lnTo>
                <a:lnTo>
                  <a:pt x="298116" y="86789"/>
                </a:lnTo>
                <a:lnTo>
                  <a:pt x="297659" y="86027"/>
                </a:lnTo>
                <a:cubicBezTo>
                  <a:pt x="297339" y="85387"/>
                  <a:pt x="297419" y="84508"/>
                  <a:pt x="297899" y="83390"/>
                </a:cubicBezTo>
                <a:lnTo>
                  <a:pt x="298116" y="80564"/>
                </a:lnTo>
                <a:lnTo>
                  <a:pt x="298116" y="80240"/>
                </a:lnTo>
                <a:lnTo>
                  <a:pt x="296460" y="77638"/>
                </a:lnTo>
                <a:cubicBezTo>
                  <a:pt x="295662" y="76839"/>
                  <a:pt x="294863" y="76041"/>
                  <a:pt x="294064" y="75242"/>
                </a:cubicBezTo>
                <a:cubicBezTo>
                  <a:pt x="293265" y="74443"/>
                  <a:pt x="292786" y="73484"/>
                  <a:pt x="292626" y="72366"/>
                </a:cubicBezTo>
                <a:cubicBezTo>
                  <a:pt x="292466" y="71247"/>
                  <a:pt x="292865" y="69570"/>
                  <a:pt x="293824" y="67333"/>
                </a:cubicBezTo>
                <a:cubicBezTo>
                  <a:pt x="295102" y="67014"/>
                  <a:pt x="295742" y="67732"/>
                  <a:pt x="295742" y="69490"/>
                </a:cubicBezTo>
                <a:lnTo>
                  <a:pt x="298116" y="71152"/>
                </a:lnTo>
                <a:lnTo>
                  <a:pt x="298116" y="71012"/>
                </a:lnTo>
                <a:lnTo>
                  <a:pt x="297659" y="67813"/>
                </a:lnTo>
                <a:lnTo>
                  <a:pt x="298116" y="67813"/>
                </a:lnTo>
                <a:lnTo>
                  <a:pt x="298116" y="45675"/>
                </a:lnTo>
                <a:lnTo>
                  <a:pt x="295262" y="43127"/>
                </a:lnTo>
                <a:cubicBezTo>
                  <a:pt x="293664" y="40091"/>
                  <a:pt x="293345" y="36017"/>
                  <a:pt x="294304" y="30905"/>
                </a:cubicBezTo>
                <a:cubicBezTo>
                  <a:pt x="292706" y="29946"/>
                  <a:pt x="291587" y="28268"/>
                  <a:pt x="290948" y="25872"/>
                </a:cubicBezTo>
                <a:cubicBezTo>
                  <a:pt x="290309" y="23475"/>
                  <a:pt x="289990" y="20519"/>
                  <a:pt x="289990" y="17004"/>
                </a:cubicBezTo>
                <a:cubicBezTo>
                  <a:pt x="291268" y="17963"/>
                  <a:pt x="291747" y="17963"/>
                  <a:pt x="291428" y="17004"/>
                </a:cubicBezTo>
                <a:cubicBezTo>
                  <a:pt x="291108" y="16045"/>
                  <a:pt x="291747" y="16045"/>
                  <a:pt x="293345" y="17004"/>
                </a:cubicBezTo>
                <a:cubicBezTo>
                  <a:pt x="293026" y="15087"/>
                  <a:pt x="292227" y="12850"/>
                  <a:pt x="290948" y="10293"/>
                </a:cubicBezTo>
                <a:cubicBezTo>
                  <a:pt x="289670" y="7737"/>
                  <a:pt x="289830" y="5660"/>
                  <a:pt x="291428" y="4062"/>
                </a:cubicBezTo>
                <a:cubicBezTo>
                  <a:pt x="291108" y="3423"/>
                  <a:pt x="290629" y="3024"/>
                  <a:pt x="289990" y="2864"/>
                </a:cubicBezTo>
                <a:cubicBezTo>
                  <a:pt x="289350" y="2705"/>
                  <a:pt x="288791" y="2624"/>
                  <a:pt x="288312" y="2624"/>
                </a:cubicBezTo>
                <a:cubicBezTo>
                  <a:pt x="287833" y="2624"/>
                  <a:pt x="287353" y="2385"/>
                  <a:pt x="286874" y="1906"/>
                </a:cubicBezTo>
                <a:close/>
                <a:moveTo>
                  <a:pt x="282827" y="0"/>
                </a:moveTo>
                <a:lnTo>
                  <a:pt x="286069" y="0"/>
                </a:lnTo>
                <a:lnTo>
                  <a:pt x="285915" y="2145"/>
                </a:lnTo>
                <a:cubicBezTo>
                  <a:pt x="286714" y="3423"/>
                  <a:pt x="286794" y="4382"/>
                  <a:pt x="286155" y="5021"/>
                </a:cubicBezTo>
                <a:cubicBezTo>
                  <a:pt x="285836" y="3743"/>
                  <a:pt x="285277" y="2864"/>
                  <a:pt x="284478" y="2385"/>
                </a:cubicBezTo>
                <a:close/>
                <a:moveTo>
                  <a:pt x="278663" y="0"/>
                </a:moveTo>
                <a:lnTo>
                  <a:pt x="281444" y="0"/>
                </a:lnTo>
                <a:lnTo>
                  <a:pt x="280883" y="467"/>
                </a:lnTo>
                <a:cubicBezTo>
                  <a:pt x="280883" y="1586"/>
                  <a:pt x="280563" y="2145"/>
                  <a:pt x="279924" y="2145"/>
                </a:cubicBezTo>
                <a:close/>
                <a:moveTo>
                  <a:pt x="189332" y="0"/>
                </a:moveTo>
                <a:lnTo>
                  <a:pt x="190792" y="0"/>
                </a:lnTo>
                <a:lnTo>
                  <a:pt x="191729" y="10773"/>
                </a:lnTo>
                <a:cubicBezTo>
                  <a:pt x="189172" y="8217"/>
                  <a:pt x="188373" y="5980"/>
                  <a:pt x="189332" y="4062"/>
                </a:cubicBezTo>
                <a:close/>
                <a:moveTo>
                  <a:pt x="171321" y="0"/>
                </a:moveTo>
                <a:lnTo>
                  <a:pt x="172661" y="0"/>
                </a:lnTo>
                <a:lnTo>
                  <a:pt x="173035" y="467"/>
                </a:lnTo>
                <a:cubicBezTo>
                  <a:pt x="173035" y="1266"/>
                  <a:pt x="173355" y="1506"/>
                  <a:pt x="173993" y="1186"/>
                </a:cubicBezTo>
                <a:cubicBezTo>
                  <a:pt x="174313" y="2465"/>
                  <a:pt x="174313" y="3183"/>
                  <a:pt x="173993" y="3343"/>
                </a:cubicBezTo>
                <a:cubicBezTo>
                  <a:pt x="173674" y="3503"/>
                  <a:pt x="173514" y="4062"/>
                  <a:pt x="173514" y="5021"/>
                </a:cubicBezTo>
                <a:cubicBezTo>
                  <a:pt x="172556" y="5660"/>
                  <a:pt x="172236" y="5261"/>
                  <a:pt x="172556" y="3823"/>
                </a:cubicBezTo>
                <a:cubicBezTo>
                  <a:pt x="172875" y="2385"/>
                  <a:pt x="172556" y="1985"/>
                  <a:pt x="171597" y="2624"/>
                </a:cubicBezTo>
                <a:close/>
                <a:moveTo>
                  <a:pt x="145869" y="0"/>
                </a:moveTo>
                <a:lnTo>
                  <a:pt x="146532" y="0"/>
                </a:lnTo>
                <a:lnTo>
                  <a:pt x="146193" y="1186"/>
                </a:lnTo>
                <a:close/>
                <a:moveTo>
                  <a:pt x="117894" y="0"/>
                </a:moveTo>
                <a:lnTo>
                  <a:pt x="130152" y="0"/>
                </a:lnTo>
                <a:lnTo>
                  <a:pt x="130375" y="3583"/>
                </a:lnTo>
                <a:lnTo>
                  <a:pt x="131719" y="0"/>
                </a:lnTo>
                <a:lnTo>
                  <a:pt x="135857" y="0"/>
                </a:lnTo>
                <a:lnTo>
                  <a:pt x="135648" y="1186"/>
                </a:lnTo>
                <a:cubicBezTo>
                  <a:pt x="136607" y="2145"/>
                  <a:pt x="137325" y="1906"/>
                  <a:pt x="137805" y="467"/>
                </a:cubicBezTo>
                <a:lnTo>
                  <a:pt x="138188" y="0"/>
                </a:lnTo>
                <a:lnTo>
                  <a:pt x="139756" y="0"/>
                </a:lnTo>
                <a:lnTo>
                  <a:pt x="139482" y="2864"/>
                </a:lnTo>
                <a:cubicBezTo>
                  <a:pt x="139163" y="3982"/>
                  <a:pt x="138683" y="5181"/>
                  <a:pt x="138045" y="6459"/>
                </a:cubicBezTo>
                <a:cubicBezTo>
                  <a:pt x="136766" y="6139"/>
                  <a:pt x="135887" y="6299"/>
                  <a:pt x="135408" y="6938"/>
                </a:cubicBezTo>
                <a:cubicBezTo>
                  <a:pt x="134929" y="7577"/>
                  <a:pt x="134050" y="7737"/>
                  <a:pt x="132772" y="7418"/>
                </a:cubicBezTo>
                <a:cubicBezTo>
                  <a:pt x="133091" y="8696"/>
                  <a:pt x="133091" y="9494"/>
                  <a:pt x="132772" y="9814"/>
                </a:cubicBezTo>
                <a:cubicBezTo>
                  <a:pt x="132452" y="10134"/>
                  <a:pt x="132133" y="10293"/>
                  <a:pt x="131813" y="10293"/>
                </a:cubicBezTo>
                <a:cubicBezTo>
                  <a:pt x="131494" y="10293"/>
                  <a:pt x="131174" y="10454"/>
                  <a:pt x="130855" y="10773"/>
                </a:cubicBezTo>
                <a:cubicBezTo>
                  <a:pt x="130535" y="11092"/>
                  <a:pt x="130535" y="11891"/>
                  <a:pt x="130855" y="13170"/>
                </a:cubicBezTo>
                <a:cubicBezTo>
                  <a:pt x="128618" y="12530"/>
                  <a:pt x="126780" y="11971"/>
                  <a:pt x="125343" y="11492"/>
                </a:cubicBezTo>
                <a:cubicBezTo>
                  <a:pt x="123905" y="11013"/>
                  <a:pt x="122386" y="10454"/>
                  <a:pt x="120789" y="9814"/>
                </a:cubicBezTo>
                <a:cubicBezTo>
                  <a:pt x="120150" y="11412"/>
                  <a:pt x="119830" y="13409"/>
                  <a:pt x="119830" y="15806"/>
                </a:cubicBezTo>
                <a:cubicBezTo>
                  <a:pt x="119830" y="18203"/>
                  <a:pt x="119511" y="20199"/>
                  <a:pt x="118871" y="21797"/>
                </a:cubicBezTo>
                <a:cubicBezTo>
                  <a:pt x="118552" y="22436"/>
                  <a:pt x="118153" y="22277"/>
                  <a:pt x="117673" y="21318"/>
                </a:cubicBezTo>
                <a:cubicBezTo>
                  <a:pt x="117194" y="20360"/>
                  <a:pt x="116634" y="20519"/>
                  <a:pt x="115996" y="21797"/>
                </a:cubicBezTo>
                <a:cubicBezTo>
                  <a:pt x="117594" y="22756"/>
                  <a:pt x="118153" y="24194"/>
                  <a:pt x="117673" y="26111"/>
                </a:cubicBezTo>
                <a:cubicBezTo>
                  <a:pt x="117194" y="28028"/>
                  <a:pt x="117114" y="29626"/>
                  <a:pt x="117433" y="30905"/>
                </a:cubicBezTo>
                <a:cubicBezTo>
                  <a:pt x="119990" y="29946"/>
                  <a:pt x="120789" y="28348"/>
                  <a:pt x="119830" y="26111"/>
                </a:cubicBezTo>
                <a:cubicBezTo>
                  <a:pt x="118871" y="23874"/>
                  <a:pt x="119191" y="21797"/>
                  <a:pt x="120789" y="19880"/>
                </a:cubicBezTo>
                <a:cubicBezTo>
                  <a:pt x="121428" y="19241"/>
                  <a:pt x="121907" y="19001"/>
                  <a:pt x="122227" y="19161"/>
                </a:cubicBezTo>
                <a:cubicBezTo>
                  <a:pt x="122547" y="19321"/>
                  <a:pt x="122386" y="18602"/>
                  <a:pt x="121748" y="17004"/>
                </a:cubicBezTo>
                <a:cubicBezTo>
                  <a:pt x="122386" y="17324"/>
                  <a:pt x="123106" y="17643"/>
                  <a:pt x="123905" y="17963"/>
                </a:cubicBezTo>
                <a:cubicBezTo>
                  <a:pt x="124703" y="18282"/>
                  <a:pt x="125103" y="19241"/>
                  <a:pt x="125103" y="20838"/>
                </a:cubicBezTo>
                <a:cubicBezTo>
                  <a:pt x="126062" y="19880"/>
                  <a:pt x="127020" y="18921"/>
                  <a:pt x="127978" y="17963"/>
                </a:cubicBezTo>
                <a:cubicBezTo>
                  <a:pt x="128937" y="17004"/>
                  <a:pt x="129736" y="15886"/>
                  <a:pt x="130375" y="14608"/>
                </a:cubicBezTo>
                <a:cubicBezTo>
                  <a:pt x="130056" y="17164"/>
                  <a:pt x="129417" y="19081"/>
                  <a:pt x="128458" y="20360"/>
                </a:cubicBezTo>
                <a:cubicBezTo>
                  <a:pt x="127500" y="21637"/>
                  <a:pt x="126381" y="22596"/>
                  <a:pt x="125103" y="23235"/>
                </a:cubicBezTo>
                <a:lnTo>
                  <a:pt x="125103" y="28028"/>
                </a:lnTo>
                <a:cubicBezTo>
                  <a:pt x="126381" y="26750"/>
                  <a:pt x="127339" y="25951"/>
                  <a:pt x="127978" y="25632"/>
                </a:cubicBezTo>
                <a:cubicBezTo>
                  <a:pt x="127978" y="26271"/>
                  <a:pt x="127819" y="26750"/>
                  <a:pt x="127500" y="27070"/>
                </a:cubicBezTo>
                <a:cubicBezTo>
                  <a:pt x="127180" y="27389"/>
                  <a:pt x="127020" y="27869"/>
                  <a:pt x="127020" y="28508"/>
                </a:cubicBezTo>
                <a:cubicBezTo>
                  <a:pt x="128618" y="28508"/>
                  <a:pt x="129257" y="28987"/>
                  <a:pt x="128937" y="29946"/>
                </a:cubicBezTo>
                <a:cubicBezTo>
                  <a:pt x="129576" y="29626"/>
                  <a:pt x="129976" y="29067"/>
                  <a:pt x="130135" y="28268"/>
                </a:cubicBezTo>
                <a:cubicBezTo>
                  <a:pt x="130296" y="27469"/>
                  <a:pt x="131014" y="27389"/>
                  <a:pt x="132293" y="28028"/>
                </a:cubicBezTo>
                <a:cubicBezTo>
                  <a:pt x="131334" y="30585"/>
                  <a:pt x="131094" y="33381"/>
                  <a:pt x="131573" y="36417"/>
                </a:cubicBezTo>
                <a:cubicBezTo>
                  <a:pt x="132053" y="39452"/>
                  <a:pt x="131654" y="42089"/>
                  <a:pt x="130375" y="44326"/>
                </a:cubicBezTo>
                <a:cubicBezTo>
                  <a:pt x="131654" y="44965"/>
                  <a:pt x="132293" y="44804"/>
                  <a:pt x="132293" y="43846"/>
                </a:cubicBezTo>
                <a:cubicBezTo>
                  <a:pt x="132293" y="42887"/>
                  <a:pt x="132452" y="42089"/>
                  <a:pt x="132772" y="41449"/>
                </a:cubicBezTo>
                <a:cubicBezTo>
                  <a:pt x="133411" y="41449"/>
                  <a:pt x="133651" y="42169"/>
                  <a:pt x="133491" y="43606"/>
                </a:cubicBezTo>
                <a:cubicBezTo>
                  <a:pt x="133331" y="45044"/>
                  <a:pt x="132931" y="45603"/>
                  <a:pt x="132293" y="45284"/>
                </a:cubicBezTo>
                <a:cubicBezTo>
                  <a:pt x="132931" y="46882"/>
                  <a:pt x="133890" y="47681"/>
                  <a:pt x="135169" y="47681"/>
                </a:cubicBezTo>
                <a:cubicBezTo>
                  <a:pt x="133890" y="52793"/>
                  <a:pt x="133411" y="57107"/>
                  <a:pt x="133730" y="60623"/>
                </a:cubicBezTo>
                <a:cubicBezTo>
                  <a:pt x="134050" y="64137"/>
                  <a:pt x="133411" y="68132"/>
                  <a:pt x="131813" y="72605"/>
                </a:cubicBezTo>
                <a:lnTo>
                  <a:pt x="133730" y="72605"/>
                </a:lnTo>
                <a:cubicBezTo>
                  <a:pt x="132133" y="77079"/>
                  <a:pt x="131094" y="82032"/>
                  <a:pt x="130615" y="87464"/>
                </a:cubicBezTo>
                <a:cubicBezTo>
                  <a:pt x="130135" y="92897"/>
                  <a:pt x="128299" y="96412"/>
                  <a:pt x="125103" y="98009"/>
                </a:cubicBezTo>
                <a:cubicBezTo>
                  <a:pt x="124464" y="102483"/>
                  <a:pt x="123425" y="106717"/>
                  <a:pt x="121987" y="110711"/>
                </a:cubicBezTo>
                <a:cubicBezTo>
                  <a:pt x="120549" y="114706"/>
                  <a:pt x="119990" y="118461"/>
                  <a:pt x="120310" y="121976"/>
                </a:cubicBezTo>
                <a:cubicBezTo>
                  <a:pt x="121587" y="122295"/>
                  <a:pt x="122466" y="121896"/>
                  <a:pt x="122946" y="120778"/>
                </a:cubicBezTo>
                <a:cubicBezTo>
                  <a:pt x="123425" y="119659"/>
                  <a:pt x="123824" y="118381"/>
                  <a:pt x="124144" y="116943"/>
                </a:cubicBezTo>
                <a:cubicBezTo>
                  <a:pt x="124464" y="115505"/>
                  <a:pt x="124863" y="114147"/>
                  <a:pt x="125343" y="112868"/>
                </a:cubicBezTo>
                <a:cubicBezTo>
                  <a:pt x="125822" y="111590"/>
                  <a:pt x="126701" y="110951"/>
                  <a:pt x="127978" y="110951"/>
                </a:cubicBezTo>
                <a:cubicBezTo>
                  <a:pt x="127339" y="105519"/>
                  <a:pt x="127978" y="101764"/>
                  <a:pt x="129896" y="99687"/>
                </a:cubicBezTo>
                <a:cubicBezTo>
                  <a:pt x="131813" y="97610"/>
                  <a:pt x="133730" y="95453"/>
                  <a:pt x="135648" y="93216"/>
                </a:cubicBezTo>
                <a:cubicBezTo>
                  <a:pt x="135648" y="91619"/>
                  <a:pt x="135328" y="91139"/>
                  <a:pt x="134689" y="91779"/>
                </a:cubicBezTo>
                <a:cubicBezTo>
                  <a:pt x="134050" y="92418"/>
                  <a:pt x="133411" y="92737"/>
                  <a:pt x="132772" y="92737"/>
                </a:cubicBezTo>
                <a:cubicBezTo>
                  <a:pt x="134050" y="91459"/>
                  <a:pt x="134529" y="90340"/>
                  <a:pt x="134210" y="89382"/>
                </a:cubicBezTo>
                <a:cubicBezTo>
                  <a:pt x="133890" y="88423"/>
                  <a:pt x="134529" y="87624"/>
                  <a:pt x="136127" y="86985"/>
                </a:cubicBezTo>
                <a:cubicBezTo>
                  <a:pt x="136766" y="89861"/>
                  <a:pt x="136926" y="93456"/>
                  <a:pt x="136607" y="97770"/>
                </a:cubicBezTo>
                <a:cubicBezTo>
                  <a:pt x="136287" y="102084"/>
                  <a:pt x="135808" y="105998"/>
                  <a:pt x="135169" y="109513"/>
                </a:cubicBezTo>
                <a:cubicBezTo>
                  <a:pt x="136127" y="107915"/>
                  <a:pt x="136766" y="105679"/>
                  <a:pt x="137086" y="102803"/>
                </a:cubicBezTo>
                <a:cubicBezTo>
                  <a:pt x="137406" y="99927"/>
                  <a:pt x="137885" y="97210"/>
                  <a:pt x="138524" y="94654"/>
                </a:cubicBezTo>
                <a:cubicBezTo>
                  <a:pt x="139482" y="95293"/>
                  <a:pt x="139642" y="96092"/>
                  <a:pt x="139003" y="97051"/>
                </a:cubicBezTo>
                <a:cubicBezTo>
                  <a:pt x="138364" y="98009"/>
                  <a:pt x="138524" y="98808"/>
                  <a:pt x="139482" y="99447"/>
                </a:cubicBezTo>
                <a:cubicBezTo>
                  <a:pt x="140122" y="96572"/>
                  <a:pt x="141160" y="93935"/>
                  <a:pt x="142598" y="91539"/>
                </a:cubicBezTo>
                <a:cubicBezTo>
                  <a:pt x="144036" y="89142"/>
                  <a:pt x="144435" y="86506"/>
                  <a:pt x="143797" y="83630"/>
                </a:cubicBezTo>
                <a:cubicBezTo>
                  <a:pt x="143157" y="81393"/>
                  <a:pt x="142278" y="79955"/>
                  <a:pt x="141160" y="79316"/>
                </a:cubicBezTo>
                <a:cubicBezTo>
                  <a:pt x="140041" y="78677"/>
                  <a:pt x="139482" y="77079"/>
                  <a:pt x="139482" y="74523"/>
                </a:cubicBezTo>
                <a:cubicBezTo>
                  <a:pt x="139482" y="73244"/>
                  <a:pt x="139962" y="72605"/>
                  <a:pt x="140920" y="72605"/>
                </a:cubicBezTo>
                <a:cubicBezTo>
                  <a:pt x="140920" y="74842"/>
                  <a:pt x="141479" y="76121"/>
                  <a:pt x="142598" y="76440"/>
                </a:cubicBezTo>
                <a:cubicBezTo>
                  <a:pt x="143716" y="76759"/>
                  <a:pt x="144116" y="78038"/>
                  <a:pt x="143797" y="80275"/>
                </a:cubicBezTo>
                <a:cubicBezTo>
                  <a:pt x="144435" y="80594"/>
                  <a:pt x="145234" y="80834"/>
                  <a:pt x="146193" y="80994"/>
                </a:cubicBezTo>
                <a:cubicBezTo>
                  <a:pt x="147152" y="81153"/>
                  <a:pt x="147152" y="82352"/>
                  <a:pt x="146193" y="84589"/>
                </a:cubicBezTo>
                <a:cubicBezTo>
                  <a:pt x="146832" y="83949"/>
                  <a:pt x="147551" y="83390"/>
                  <a:pt x="148350" y="82911"/>
                </a:cubicBezTo>
                <a:cubicBezTo>
                  <a:pt x="149149" y="82432"/>
                  <a:pt x="149708" y="81553"/>
                  <a:pt x="150027" y="80275"/>
                </a:cubicBezTo>
                <a:cubicBezTo>
                  <a:pt x="150667" y="80913"/>
                  <a:pt x="151146" y="81792"/>
                  <a:pt x="151466" y="82911"/>
                </a:cubicBezTo>
                <a:cubicBezTo>
                  <a:pt x="151785" y="84029"/>
                  <a:pt x="152105" y="85387"/>
                  <a:pt x="152424" y="86985"/>
                </a:cubicBezTo>
                <a:cubicBezTo>
                  <a:pt x="152105" y="87624"/>
                  <a:pt x="151705" y="87864"/>
                  <a:pt x="151226" y="87704"/>
                </a:cubicBezTo>
                <a:cubicBezTo>
                  <a:pt x="150747" y="87544"/>
                  <a:pt x="150347" y="87784"/>
                  <a:pt x="150027" y="88423"/>
                </a:cubicBezTo>
                <a:cubicBezTo>
                  <a:pt x="149388" y="87784"/>
                  <a:pt x="149069" y="86985"/>
                  <a:pt x="149069" y="86027"/>
                </a:cubicBezTo>
                <a:cubicBezTo>
                  <a:pt x="148430" y="87624"/>
                  <a:pt x="147790" y="89382"/>
                  <a:pt x="147152" y="91299"/>
                </a:cubicBezTo>
                <a:cubicBezTo>
                  <a:pt x="146513" y="93216"/>
                  <a:pt x="146193" y="95453"/>
                  <a:pt x="146193" y="98009"/>
                </a:cubicBezTo>
                <a:cubicBezTo>
                  <a:pt x="148430" y="97371"/>
                  <a:pt x="149548" y="98170"/>
                  <a:pt x="149548" y="100406"/>
                </a:cubicBezTo>
                <a:cubicBezTo>
                  <a:pt x="149548" y="101365"/>
                  <a:pt x="149309" y="101924"/>
                  <a:pt x="148829" y="102084"/>
                </a:cubicBezTo>
                <a:cubicBezTo>
                  <a:pt x="148350" y="102244"/>
                  <a:pt x="147790" y="102483"/>
                  <a:pt x="147152" y="102803"/>
                </a:cubicBezTo>
                <a:cubicBezTo>
                  <a:pt x="147152" y="105679"/>
                  <a:pt x="147072" y="109434"/>
                  <a:pt x="146912" y="114067"/>
                </a:cubicBezTo>
                <a:cubicBezTo>
                  <a:pt x="146752" y="118700"/>
                  <a:pt x="146033" y="122295"/>
                  <a:pt x="144755" y="124852"/>
                </a:cubicBezTo>
                <a:cubicBezTo>
                  <a:pt x="143797" y="123893"/>
                  <a:pt x="143077" y="123254"/>
                  <a:pt x="142598" y="122935"/>
                </a:cubicBezTo>
                <a:cubicBezTo>
                  <a:pt x="142119" y="122615"/>
                  <a:pt x="141560" y="123094"/>
                  <a:pt x="140920" y="124372"/>
                </a:cubicBezTo>
                <a:cubicBezTo>
                  <a:pt x="140920" y="122136"/>
                  <a:pt x="141240" y="121177"/>
                  <a:pt x="141879" y="121496"/>
                </a:cubicBezTo>
                <a:cubicBezTo>
                  <a:pt x="140920" y="119899"/>
                  <a:pt x="140122" y="119100"/>
                  <a:pt x="139482" y="119100"/>
                </a:cubicBezTo>
                <a:cubicBezTo>
                  <a:pt x="139163" y="117502"/>
                  <a:pt x="139323" y="116224"/>
                  <a:pt x="139962" y="115265"/>
                </a:cubicBezTo>
                <a:cubicBezTo>
                  <a:pt x="140601" y="114306"/>
                  <a:pt x="140601" y="113188"/>
                  <a:pt x="139962" y="111910"/>
                </a:cubicBezTo>
                <a:lnTo>
                  <a:pt x="137565" y="111910"/>
                </a:lnTo>
                <a:cubicBezTo>
                  <a:pt x="137246" y="113827"/>
                  <a:pt x="137006" y="115664"/>
                  <a:pt x="136846" y="117423"/>
                </a:cubicBezTo>
                <a:cubicBezTo>
                  <a:pt x="136686" y="119180"/>
                  <a:pt x="136766" y="121337"/>
                  <a:pt x="137086" y="123893"/>
                </a:cubicBezTo>
                <a:lnTo>
                  <a:pt x="139482" y="123893"/>
                </a:lnTo>
                <a:cubicBezTo>
                  <a:pt x="139482" y="124852"/>
                  <a:pt x="139242" y="125491"/>
                  <a:pt x="138764" y="125810"/>
                </a:cubicBezTo>
                <a:cubicBezTo>
                  <a:pt x="138284" y="126130"/>
                  <a:pt x="138204" y="126769"/>
                  <a:pt x="138524" y="127728"/>
                </a:cubicBezTo>
                <a:cubicBezTo>
                  <a:pt x="138204" y="127408"/>
                  <a:pt x="138045" y="127008"/>
                  <a:pt x="138045" y="126530"/>
                </a:cubicBezTo>
                <a:cubicBezTo>
                  <a:pt x="138045" y="126050"/>
                  <a:pt x="137725" y="125970"/>
                  <a:pt x="137086" y="126290"/>
                </a:cubicBezTo>
                <a:cubicBezTo>
                  <a:pt x="137086" y="127248"/>
                  <a:pt x="137086" y="128207"/>
                  <a:pt x="137086" y="129165"/>
                </a:cubicBezTo>
                <a:cubicBezTo>
                  <a:pt x="137086" y="130125"/>
                  <a:pt x="137406" y="130603"/>
                  <a:pt x="138045" y="130603"/>
                </a:cubicBezTo>
                <a:cubicBezTo>
                  <a:pt x="138045" y="131562"/>
                  <a:pt x="137725" y="132042"/>
                  <a:pt x="137086" y="132042"/>
                </a:cubicBezTo>
                <a:cubicBezTo>
                  <a:pt x="136447" y="132042"/>
                  <a:pt x="136127" y="132521"/>
                  <a:pt x="136127" y="133480"/>
                </a:cubicBezTo>
                <a:cubicBezTo>
                  <a:pt x="136447" y="135078"/>
                  <a:pt x="136926" y="136116"/>
                  <a:pt x="137565" y="136595"/>
                </a:cubicBezTo>
                <a:cubicBezTo>
                  <a:pt x="138204" y="137074"/>
                  <a:pt x="138364" y="138272"/>
                  <a:pt x="138045" y="140190"/>
                </a:cubicBezTo>
                <a:cubicBezTo>
                  <a:pt x="139003" y="140829"/>
                  <a:pt x="139403" y="140430"/>
                  <a:pt x="139242" y="138992"/>
                </a:cubicBezTo>
                <a:cubicBezTo>
                  <a:pt x="139083" y="137554"/>
                  <a:pt x="139323" y="137793"/>
                  <a:pt x="139962" y="139711"/>
                </a:cubicBezTo>
                <a:cubicBezTo>
                  <a:pt x="141560" y="138433"/>
                  <a:pt x="142278" y="136036"/>
                  <a:pt x="142119" y="132521"/>
                </a:cubicBezTo>
                <a:cubicBezTo>
                  <a:pt x="141959" y="129006"/>
                  <a:pt x="142998" y="126929"/>
                  <a:pt x="145234" y="126290"/>
                </a:cubicBezTo>
                <a:cubicBezTo>
                  <a:pt x="145873" y="126609"/>
                  <a:pt x="146113" y="127408"/>
                  <a:pt x="145953" y="128686"/>
                </a:cubicBezTo>
                <a:cubicBezTo>
                  <a:pt x="145793" y="129964"/>
                  <a:pt x="145714" y="130923"/>
                  <a:pt x="145714" y="131562"/>
                </a:cubicBezTo>
                <a:cubicBezTo>
                  <a:pt x="147311" y="132521"/>
                  <a:pt x="148270" y="134279"/>
                  <a:pt x="148589" y="136835"/>
                </a:cubicBezTo>
                <a:cubicBezTo>
                  <a:pt x="148909" y="139391"/>
                  <a:pt x="148909" y="142267"/>
                  <a:pt x="148589" y="145462"/>
                </a:cubicBezTo>
                <a:cubicBezTo>
                  <a:pt x="148270" y="148658"/>
                  <a:pt x="147790" y="151854"/>
                  <a:pt x="147152" y="155049"/>
                </a:cubicBezTo>
                <a:cubicBezTo>
                  <a:pt x="146513" y="158245"/>
                  <a:pt x="146193" y="160961"/>
                  <a:pt x="146193" y="163198"/>
                </a:cubicBezTo>
                <a:cubicBezTo>
                  <a:pt x="147152" y="163198"/>
                  <a:pt x="147790" y="163757"/>
                  <a:pt x="148110" y="164875"/>
                </a:cubicBezTo>
                <a:cubicBezTo>
                  <a:pt x="148430" y="165994"/>
                  <a:pt x="148669" y="167272"/>
                  <a:pt x="148829" y="168710"/>
                </a:cubicBezTo>
                <a:cubicBezTo>
                  <a:pt x="148989" y="170148"/>
                  <a:pt x="148909" y="171506"/>
                  <a:pt x="148589" y="172784"/>
                </a:cubicBezTo>
                <a:cubicBezTo>
                  <a:pt x="148270" y="174062"/>
                  <a:pt x="147790" y="174861"/>
                  <a:pt x="147152" y="175180"/>
                </a:cubicBezTo>
                <a:cubicBezTo>
                  <a:pt x="147471" y="177737"/>
                  <a:pt x="147311" y="180373"/>
                  <a:pt x="146672" y="183090"/>
                </a:cubicBezTo>
                <a:cubicBezTo>
                  <a:pt x="146033" y="185806"/>
                  <a:pt x="145554" y="188602"/>
                  <a:pt x="145234" y="191477"/>
                </a:cubicBezTo>
                <a:cubicBezTo>
                  <a:pt x="146832" y="191158"/>
                  <a:pt x="147711" y="190759"/>
                  <a:pt x="147871" y="190279"/>
                </a:cubicBezTo>
                <a:cubicBezTo>
                  <a:pt x="148030" y="189800"/>
                  <a:pt x="148909" y="189880"/>
                  <a:pt x="150507" y="190519"/>
                </a:cubicBezTo>
                <a:cubicBezTo>
                  <a:pt x="150187" y="189560"/>
                  <a:pt x="150267" y="189001"/>
                  <a:pt x="150747" y="188842"/>
                </a:cubicBezTo>
                <a:cubicBezTo>
                  <a:pt x="151226" y="188681"/>
                  <a:pt x="151466" y="188282"/>
                  <a:pt x="151466" y="187643"/>
                </a:cubicBezTo>
                <a:cubicBezTo>
                  <a:pt x="152743" y="187643"/>
                  <a:pt x="153703" y="188602"/>
                  <a:pt x="154341" y="190519"/>
                </a:cubicBezTo>
                <a:cubicBezTo>
                  <a:pt x="154022" y="191477"/>
                  <a:pt x="153782" y="192437"/>
                  <a:pt x="153622" y="193395"/>
                </a:cubicBezTo>
                <a:cubicBezTo>
                  <a:pt x="153463" y="194354"/>
                  <a:pt x="153063" y="194833"/>
                  <a:pt x="152424" y="194833"/>
                </a:cubicBezTo>
                <a:cubicBezTo>
                  <a:pt x="154341" y="196430"/>
                  <a:pt x="155061" y="199706"/>
                  <a:pt x="154581" y="204659"/>
                </a:cubicBezTo>
                <a:cubicBezTo>
                  <a:pt x="154102" y="209612"/>
                  <a:pt x="153862" y="213367"/>
                  <a:pt x="153862" y="215923"/>
                </a:cubicBezTo>
                <a:cubicBezTo>
                  <a:pt x="154502" y="216562"/>
                  <a:pt x="155140" y="217121"/>
                  <a:pt x="155779" y="217601"/>
                </a:cubicBezTo>
                <a:cubicBezTo>
                  <a:pt x="156418" y="218080"/>
                  <a:pt x="157217" y="218320"/>
                  <a:pt x="158176" y="218320"/>
                </a:cubicBezTo>
                <a:cubicBezTo>
                  <a:pt x="157857" y="220876"/>
                  <a:pt x="157617" y="223432"/>
                  <a:pt x="157457" y="225988"/>
                </a:cubicBezTo>
                <a:cubicBezTo>
                  <a:pt x="157298" y="228545"/>
                  <a:pt x="156418" y="230143"/>
                  <a:pt x="154821" y="230782"/>
                </a:cubicBezTo>
                <a:cubicBezTo>
                  <a:pt x="154821" y="231740"/>
                  <a:pt x="154740" y="232619"/>
                  <a:pt x="154581" y="233418"/>
                </a:cubicBezTo>
                <a:cubicBezTo>
                  <a:pt x="154421" y="234217"/>
                  <a:pt x="154341" y="235416"/>
                  <a:pt x="154341" y="237013"/>
                </a:cubicBezTo>
                <a:cubicBezTo>
                  <a:pt x="155300" y="237653"/>
                  <a:pt x="155700" y="237333"/>
                  <a:pt x="155539" y="236055"/>
                </a:cubicBezTo>
                <a:cubicBezTo>
                  <a:pt x="155380" y="234776"/>
                  <a:pt x="155300" y="233818"/>
                  <a:pt x="155300" y="233178"/>
                </a:cubicBezTo>
                <a:cubicBezTo>
                  <a:pt x="156259" y="233178"/>
                  <a:pt x="156738" y="233818"/>
                  <a:pt x="156738" y="235096"/>
                </a:cubicBezTo>
                <a:cubicBezTo>
                  <a:pt x="156738" y="236374"/>
                  <a:pt x="157058" y="237013"/>
                  <a:pt x="157696" y="237013"/>
                </a:cubicBezTo>
                <a:cubicBezTo>
                  <a:pt x="158655" y="237333"/>
                  <a:pt x="159215" y="237013"/>
                  <a:pt x="159374" y="236055"/>
                </a:cubicBezTo>
                <a:cubicBezTo>
                  <a:pt x="159534" y="235096"/>
                  <a:pt x="159933" y="234297"/>
                  <a:pt x="160573" y="233658"/>
                </a:cubicBezTo>
                <a:cubicBezTo>
                  <a:pt x="158975" y="227586"/>
                  <a:pt x="158975" y="221675"/>
                  <a:pt x="160573" y="215923"/>
                </a:cubicBezTo>
                <a:cubicBezTo>
                  <a:pt x="162170" y="210171"/>
                  <a:pt x="162810" y="203301"/>
                  <a:pt x="162490" y="195312"/>
                </a:cubicBezTo>
                <a:cubicBezTo>
                  <a:pt x="163129" y="194034"/>
                  <a:pt x="163688" y="192996"/>
                  <a:pt x="164168" y="192197"/>
                </a:cubicBezTo>
                <a:cubicBezTo>
                  <a:pt x="164647" y="191398"/>
                  <a:pt x="165366" y="191158"/>
                  <a:pt x="166325" y="191477"/>
                </a:cubicBezTo>
                <a:cubicBezTo>
                  <a:pt x="166325" y="189880"/>
                  <a:pt x="166484" y="189081"/>
                  <a:pt x="166804" y="189081"/>
                </a:cubicBezTo>
                <a:cubicBezTo>
                  <a:pt x="164567" y="187803"/>
                  <a:pt x="163768" y="185406"/>
                  <a:pt x="164407" y="181891"/>
                </a:cubicBezTo>
                <a:cubicBezTo>
                  <a:pt x="165046" y="178376"/>
                  <a:pt x="166484" y="176459"/>
                  <a:pt x="168721" y="176139"/>
                </a:cubicBezTo>
                <a:cubicBezTo>
                  <a:pt x="168721" y="177737"/>
                  <a:pt x="168641" y="179175"/>
                  <a:pt x="168481" y="180453"/>
                </a:cubicBezTo>
                <a:cubicBezTo>
                  <a:pt x="168322" y="181731"/>
                  <a:pt x="168241" y="183169"/>
                  <a:pt x="168241" y="184767"/>
                </a:cubicBezTo>
                <a:lnTo>
                  <a:pt x="168241" y="192437"/>
                </a:lnTo>
                <a:cubicBezTo>
                  <a:pt x="167283" y="196591"/>
                  <a:pt x="166724" y="200984"/>
                  <a:pt x="166564" y="205618"/>
                </a:cubicBezTo>
                <a:cubicBezTo>
                  <a:pt x="166405" y="210251"/>
                  <a:pt x="166005" y="214485"/>
                  <a:pt x="165366" y="218320"/>
                </a:cubicBezTo>
                <a:cubicBezTo>
                  <a:pt x="166964" y="218959"/>
                  <a:pt x="167763" y="219917"/>
                  <a:pt x="167763" y="221196"/>
                </a:cubicBezTo>
                <a:cubicBezTo>
                  <a:pt x="167763" y="223752"/>
                  <a:pt x="167363" y="224790"/>
                  <a:pt x="166564" y="224311"/>
                </a:cubicBezTo>
                <a:cubicBezTo>
                  <a:pt x="165765" y="223832"/>
                  <a:pt x="165206" y="224391"/>
                  <a:pt x="164886" y="225988"/>
                </a:cubicBezTo>
                <a:cubicBezTo>
                  <a:pt x="165526" y="225988"/>
                  <a:pt x="166085" y="226149"/>
                  <a:pt x="166564" y="226468"/>
                </a:cubicBezTo>
                <a:cubicBezTo>
                  <a:pt x="167043" y="226787"/>
                  <a:pt x="167603" y="227107"/>
                  <a:pt x="168241" y="227427"/>
                </a:cubicBezTo>
                <a:lnTo>
                  <a:pt x="168241" y="232700"/>
                </a:lnTo>
                <a:cubicBezTo>
                  <a:pt x="167922" y="232060"/>
                  <a:pt x="167763" y="231421"/>
                  <a:pt x="167763" y="230782"/>
                </a:cubicBezTo>
                <a:cubicBezTo>
                  <a:pt x="167763" y="230143"/>
                  <a:pt x="167443" y="229983"/>
                  <a:pt x="166804" y="230303"/>
                </a:cubicBezTo>
                <a:cubicBezTo>
                  <a:pt x="167763" y="231901"/>
                  <a:pt x="168002" y="233738"/>
                  <a:pt x="167523" y="235815"/>
                </a:cubicBezTo>
                <a:cubicBezTo>
                  <a:pt x="167043" y="237892"/>
                  <a:pt x="166964" y="240368"/>
                  <a:pt x="167283" y="243244"/>
                </a:cubicBezTo>
                <a:lnTo>
                  <a:pt x="168241" y="242286"/>
                </a:lnTo>
                <a:lnTo>
                  <a:pt x="168241" y="256186"/>
                </a:lnTo>
                <a:lnTo>
                  <a:pt x="152424" y="256186"/>
                </a:lnTo>
                <a:cubicBezTo>
                  <a:pt x="153063" y="253630"/>
                  <a:pt x="153383" y="251553"/>
                  <a:pt x="153383" y="249955"/>
                </a:cubicBezTo>
                <a:cubicBezTo>
                  <a:pt x="153383" y="248357"/>
                  <a:pt x="152584" y="247239"/>
                  <a:pt x="150986" y="246600"/>
                </a:cubicBezTo>
                <a:cubicBezTo>
                  <a:pt x="151306" y="247878"/>
                  <a:pt x="151306" y="249395"/>
                  <a:pt x="150986" y="251153"/>
                </a:cubicBezTo>
                <a:cubicBezTo>
                  <a:pt x="150667" y="252911"/>
                  <a:pt x="150347" y="254588"/>
                  <a:pt x="150027" y="256186"/>
                </a:cubicBezTo>
                <a:lnTo>
                  <a:pt x="144755" y="256186"/>
                </a:lnTo>
                <a:lnTo>
                  <a:pt x="144755" y="239410"/>
                </a:lnTo>
                <a:cubicBezTo>
                  <a:pt x="144435" y="239410"/>
                  <a:pt x="144275" y="239570"/>
                  <a:pt x="144275" y="239889"/>
                </a:cubicBezTo>
                <a:cubicBezTo>
                  <a:pt x="144275" y="240209"/>
                  <a:pt x="144116" y="240368"/>
                  <a:pt x="143797" y="240368"/>
                </a:cubicBezTo>
                <a:cubicBezTo>
                  <a:pt x="143477" y="239090"/>
                  <a:pt x="143557" y="238531"/>
                  <a:pt x="144036" y="238691"/>
                </a:cubicBezTo>
                <a:cubicBezTo>
                  <a:pt x="144515" y="238851"/>
                  <a:pt x="144915" y="238611"/>
                  <a:pt x="145234" y="237972"/>
                </a:cubicBezTo>
                <a:cubicBezTo>
                  <a:pt x="144275" y="236374"/>
                  <a:pt x="143797" y="234297"/>
                  <a:pt x="143797" y="231740"/>
                </a:cubicBezTo>
                <a:cubicBezTo>
                  <a:pt x="143797" y="229184"/>
                  <a:pt x="142837" y="227906"/>
                  <a:pt x="140920" y="227906"/>
                </a:cubicBezTo>
                <a:cubicBezTo>
                  <a:pt x="140920" y="227267"/>
                  <a:pt x="141080" y="225909"/>
                  <a:pt x="141400" y="223832"/>
                </a:cubicBezTo>
                <a:cubicBezTo>
                  <a:pt x="141719" y="221755"/>
                  <a:pt x="142038" y="221675"/>
                  <a:pt x="142359" y="223593"/>
                </a:cubicBezTo>
                <a:cubicBezTo>
                  <a:pt x="143317" y="222314"/>
                  <a:pt x="143317" y="220956"/>
                  <a:pt x="142359" y="219518"/>
                </a:cubicBezTo>
                <a:cubicBezTo>
                  <a:pt x="141400" y="218080"/>
                  <a:pt x="141240" y="216083"/>
                  <a:pt x="141879" y="213526"/>
                </a:cubicBezTo>
                <a:cubicBezTo>
                  <a:pt x="140601" y="218639"/>
                  <a:pt x="139962" y="223752"/>
                  <a:pt x="139962" y="228865"/>
                </a:cubicBezTo>
                <a:cubicBezTo>
                  <a:pt x="139962" y="233977"/>
                  <a:pt x="139163" y="239090"/>
                  <a:pt x="137565" y="244203"/>
                </a:cubicBezTo>
                <a:cubicBezTo>
                  <a:pt x="138524" y="244842"/>
                  <a:pt x="139083" y="244922"/>
                  <a:pt x="139242" y="244442"/>
                </a:cubicBezTo>
                <a:cubicBezTo>
                  <a:pt x="139403" y="243963"/>
                  <a:pt x="139802" y="243404"/>
                  <a:pt x="140441" y="242765"/>
                </a:cubicBezTo>
                <a:cubicBezTo>
                  <a:pt x="140761" y="244682"/>
                  <a:pt x="140361" y="246201"/>
                  <a:pt x="139242" y="247319"/>
                </a:cubicBezTo>
                <a:cubicBezTo>
                  <a:pt x="138124" y="248437"/>
                  <a:pt x="138204" y="249795"/>
                  <a:pt x="139482" y="251393"/>
                </a:cubicBezTo>
                <a:cubicBezTo>
                  <a:pt x="138524" y="251073"/>
                  <a:pt x="137885" y="250993"/>
                  <a:pt x="137565" y="251153"/>
                </a:cubicBezTo>
                <a:cubicBezTo>
                  <a:pt x="137246" y="251313"/>
                  <a:pt x="136766" y="251553"/>
                  <a:pt x="136127" y="251872"/>
                </a:cubicBezTo>
                <a:cubicBezTo>
                  <a:pt x="136127" y="254109"/>
                  <a:pt x="136926" y="255227"/>
                  <a:pt x="138524" y="255227"/>
                </a:cubicBezTo>
                <a:cubicBezTo>
                  <a:pt x="139163" y="253950"/>
                  <a:pt x="139482" y="252671"/>
                  <a:pt x="139482" y="251393"/>
                </a:cubicBezTo>
                <a:lnTo>
                  <a:pt x="140920" y="251393"/>
                </a:lnTo>
                <a:cubicBezTo>
                  <a:pt x="141240" y="249795"/>
                  <a:pt x="141479" y="248198"/>
                  <a:pt x="141639" y="246600"/>
                </a:cubicBezTo>
                <a:cubicBezTo>
                  <a:pt x="141799" y="245002"/>
                  <a:pt x="142199" y="243724"/>
                  <a:pt x="142837" y="242765"/>
                </a:cubicBezTo>
                <a:cubicBezTo>
                  <a:pt x="142837" y="244363"/>
                  <a:pt x="142917" y="246360"/>
                  <a:pt x="143077" y="248757"/>
                </a:cubicBezTo>
                <a:cubicBezTo>
                  <a:pt x="143237" y="251153"/>
                  <a:pt x="143157" y="253630"/>
                  <a:pt x="142837" y="256186"/>
                </a:cubicBezTo>
                <a:lnTo>
                  <a:pt x="127500" y="256186"/>
                </a:lnTo>
                <a:cubicBezTo>
                  <a:pt x="127819" y="254269"/>
                  <a:pt x="128138" y="252352"/>
                  <a:pt x="128458" y="250434"/>
                </a:cubicBezTo>
                <a:cubicBezTo>
                  <a:pt x="128777" y="248517"/>
                  <a:pt x="129257" y="246600"/>
                  <a:pt x="129896" y="244682"/>
                </a:cubicBezTo>
                <a:cubicBezTo>
                  <a:pt x="130535" y="246280"/>
                  <a:pt x="130615" y="247878"/>
                  <a:pt x="130135" y="249476"/>
                </a:cubicBezTo>
                <a:cubicBezTo>
                  <a:pt x="129656" y="251073"/>
                  <a:pt x="129576" y="252671"/>
                  <a:pt x="129896" y="254269"/>
                </a:cubicBezTo>
                <a:cubicBezTo>
                  <a:pt x="131174" y="251713"/>
                  <a:pt x="132133" y="248517"/>
                  <a:pt x="132772" y="244682"/>
                </a:cubicBezTo>
                <a:cubicBezTo>
                  <a:pt x="133411" y="240848"/>
                  <a:pt x="133890" y="237173"/>
                  <a:pt x="134210" y="233658"/>
                </a:cubicBezTo>
                <a:cubicBezTo>
                  <a:pt x="132931" y="233338"/>
                  <a:pt x="132133" y="233658"/>
                  <a:pt x="131813" y="234617"/>
                </a:cubicBezTo>
                <a:cubicBezTo>
                  <a:pt x="131494" y="235575"/>
                  <a:pt x="131014" y="236214"/>
                  <a:pt x="130375" y="236534"/>
                </a:cubicBezTo>
                <a:cubicBezTo>
                  <a:pt x="131014" y="234297"/>
                  <a:pt x="131414" y="232060"/>
                  <a:pt x="131573" y="229823"/>
                </a:cubicBezTo>
                <a:cubicBezTo>
                  <a:pt x="131733" y="227586"/>
                  <a:pt x="132612" y="226149"/>
                  <a:pt x="134210" y="225510"/>
                </a:cubicBezTo>
                <a:cubicBezTo>
                  <a:pt x="132931" y="223912"/>
                  <a:pt x="132612" y="222474"/>
                  <a:pt x="133251" y="221196"/>
                </a:cubicBezTo>
                <a:cubicBezTo>
                  <a:pt x="133890" y="219917"/>
                  <a:pt x="133571" y="218639"/>
                  <a:pt x="132293" y="217361"/>
                </a:cubicBezTo>
                <a:cubicBezTo>
                  <a:pt x="131014" y="220876"/>
                  <a:pt x="129816" y="225510"/>
                  <a:pt x="128698" y="231261"/>
                </a:cubicBezTo>
                <a:cubicBezTo>
                  <a:pt x="127579" y="237013"/>
                  <a:pt x="127500" y="241807"/>
                  <a:pt x="128458" y="245641"/>
                </a:cubicBezTo>
                <a:cubicBezTo>
                  <a:pt x="126860" y="248836"/>
                  <a:pt x="126062" y="252352"/>
                  <a:pt x="126062" y="256186"/>
                </a:cubicBezTo>
                <a:lnTo>
                  <a:pt x="0" y="256186"/>
                </a:lnTo>
                <a:lnTo>
                  <a:pt x="0" y="228865"/>
                </a:lnTo>
                <a:cubicBezTo>
                  <a:pt x="0" y="223432"/>
                  <a:pt x="160" y="218400"/>
                  <a:pt x="479" y="213766"/>
                </a:cubicBezTo>
                <a:cubicBezTo>
                  <a:pt x="798" y="209132"/>
                  <a:pt x="958" y="204419"/>
                  <a:pt x="958" y="199626"/>
                </a:cubicBezTo>
                <a:cubicBezTo>
                  <a:pt x="1278" y="198987"/>
                  <a:pt x="1677" y="198588"/>
                  <a:pt x="2156" y="198428"/>
                </a:cubicBezTo>
                <a:cubicBezTo>
                  <a:pt x="2636" y="198268"/>
                  <a:pt x="3035" y="197868"/>
                  <a:pt x="3355" y="197229"/>
                </a:cubicBezTo>
                <a:cubicBezTo>
                  <a:pt x="2396" y="195951"/>
                  <a:pt x="1598" y="196111"/>
                  <a:pt x="958" y="197709"/>
                </a:cubicBezTo>
                <a:cubicBezTo>
                  <a:pt x="1598" y="184288"/>
                  <a:pt x="2317" y="171746"/>
                  <a:pt x="3115" y="160082"/>
                </a:cubicBezTo>
                <a:cubicBezTo>
                  <a:pt x="3914" y="148418"/>
                  <a:pt x="5113" y="138113"/>
                  <a:pt x="6710" y="129165"/>
                </a:cubicBezTo>
                <a:cubicBezTo>
                  <a:pt x="11184" y="104560"/>
                  <a:pt x="21889" y="80754"/>
                  <a:pt x="38825" y="57746"/>
                </a:cubicBezTo>
                <a:cubicBezTo>
                  <a:pt x="39464" y="58066"/>
                  <a:pt x="39863" y="58066"/>
                  <a:pt x="40023" y="57746"/>
                </a:cubicBezTo>
                <a:cubicBezTo>
                  <a:pt x="40183" y="57427"/>
                  <a:pt x="40583" y="57107"/>
                  <a:pt x="41222" y="56788"/>
                </a:cubicBezTo>
                <a:cubicBezTo>
                  <a:pt x="41222" y="56149"/>
                  <a:pt x="41061" y="55670"/>
                  <a:pt x="40742" y="55350"/>
                </a:cubicBezTo>
                <a:cubicBezTo>
                  <a:pt x="42340" y="53752"/>
                  <a:pt x="43938" y="52154"/>
                  <a:pt x="45535" y="50556"/>
                </a:cubicBezTo>
                <a:cubicBezTo>
                  <a:pt x="47133" y="48959"/>
                  <a:pt x="48731" y="47361"/>
                  <a:pt x="50329" y="45764"/>
                </a:cubicBezTo>
                <a:cubicBezTo>
                  <a:pt x="50329" y="48000"/>
                  <a:pt x="50089" y="49598"/>
                  <a:pt x="49610" y="50556"/>
                </a:cubicBezTo>
                <a:cubicBezTo>
                  <a:pt x="49130" y="51516"/>
                  <a:pt x="48731" y="52793"/>
                  <a:pt x="48412" y="54391"/>
                </a:cubicBezTo>
                <a:cubicBezTo>
                  <a:pt x="50648" y="52474"/>
                  <a:pt x="52086" y="48959"/>
                  <a:pt x="52725" y="43846"/>
                </a:cubicBezTo>
                <a:cubicBezTo>
                  <a:pt x="52406" y="43846"/>
                  <a:pt x="51927" y="44166"/>
                  <a:pt x="51287" y="44804"/>
                </a:cubicBezTo>
                <a:cubicBezTo>
                  <a:pt x="58637" y="36496"/>
                  <a:pt x="66705" y="28827"/>
                  <a:pt x="75493" y="21797"/>
                </a:cubicBezTo>
                <a:cubicBezTo>
                  <a:pt x="84280" y="14767"/>
                  <a:pt x="94107" y="9015"/>
                  <a:pt x="104971" y="4541"/>
                </a:cubicBezTo>
                <a:cubicBezTo>
                  <a:pt x="105291" y="4222"/>
                  <a:pt x="105770" y="4062"/>
                  <a:pt x="106409" y="4062"/>
                </a:cubicBezTo>
                <a:cubicBezTo>
                  <a:pt x="106090" y="4382"/>
                  <a:pt x="105770" y="4622"/>
                  <a:pt x="105451" y="4781"/>
                </a:cubicBezTo>
                <a:cubicBezTo>
                  <a:pt x="105131" y="4941"/>
                  <a:pt x="105131" y="5340"/>
                  <a:pt x="105451" y="5980"/>
                </a:cubicBezTo>
                <a:cubicBezTo>
                  <a:pt x="106090" y="5980"/>
                  <a:pt x="106729" y="5660"/>
                  <a:pt x="107368" y="5021"/>
                </a:cubicBezTo>
                <a:lnTo>
                  <a:pt x="107368" y="3583"/>
                </a:lnTo>
                <a:lnTo>
                  <a:pt x="110404" y="2549"/>
                </a:lnTo>
                <a:lnTo>
                  <a:pt x="110004" y="3104"/>
                </a:lnTo>
                <a:cubicBezTo>
                  <a:pt x="109525" y="4702"/>
                  <a:pt x="108966" y="5660"/>
                  <a:pt x="108326" y="5980"/>
                </a:cubicBezTo>
                <a:cubicBezTo>
                  <a:pt x="107687" y="7258"/>
                  <a:pt x="107847" y="7737"/>
                  <a:pt x="108806" y="7418"/>
                </a:cubicBezTo>
                <a:cubicBezTo>
                  <a:pt x="109764" y="7098"/>
                  <a:pt x="110244" y="7418"/>
                  <a:pt x="110244" y="8376"/>
                </a:cubicBezTo>
                <a:cubicBezTo>
                  <a:pt x="110882" y="8376"/>
                  <a:pt x="111122" y="7657"/>
                  <a:pt x="110963" y="6219"/>
                </a:cubicBezTo>
                <a:cubicBezTo>
                  <a:pt x="110803" y="4781"/>
                  <a:pt x="111043" y="3903"/>
                  <a:pt x="111681" y="3583"/>
                </a:cubicBezTo>
                <a:lnTo>
                  <a:pt x="110974" y="235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4" name="文本框 4"/>
          <p:cNvSpPr txBox="1"/>
          <p:nvPr/>
        </p:nvSpPr>
        <p:spPr>
          <a:xfrm>
            <a:off x="1766316" y="377442"/>
            <a:ext cx="9049730"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TW"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2.12</a:t>
            </a: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 學習歷程 縱向連結 以終為始</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graphicFrame>
        <p:nvGraphicFramePr>
          <p:cNvPr id="6" name="表格 5"/>
          <p:cNvGraphicFramePr>
            <a:graphicFrameLocks noGrp="1"/>
          </p:cNvGraphicFramePr>
          <p:nvPr>
            <p:extLst>
              <p:ext uri="{D42A27DB-BD31-4B8C-83A1-F6EECF244321}">
                <p14:modId xmlns:p14="http://schemas.microsoft.com/office/powerpoint/2010/main" val="2252749398"/>
              </p:ext>
            </p:extLst>
          </p:nvPr>
        </p:nvGraphicFramePr>
        <p:xfrm>
          <a:off x="182880" y="1436916"/>
          <a:ext cx="11704320" cy="2472477"/>
        </p:xfrm>
        <a:graphic>
          <a:graphicData uri="http://schemas.openxmlformats.org/drawingml/2006/table">
            <a:tbl>
              <a:tblPr firstRow="1" bandRow="1"/>
              <a:tblGrid>
                <a:gridCol w="395902">
                  <a:extLst>
                    <a:ext uri="{9D8B030D-6E8A-4147-A177-3AD203B41FA5}">
                      <a16:colId xmlns:a16="http://schemas.microsoft.com/office/drawing/2014/main" val="1067969107"/>
                    </a:ext>
                  </a:extLst>
                </a:gridCol>
                <a:gridCol w="5586887">
                  <a:extLst>
                    <a:ext uri="{9D8B030D-6E8A-4147-A177-3AD203B41FA5}">
                      <a16:colId xmlns:a16="http://schemas.microsoft.com/office/drawing/2014/main" val="2810649938"/>
                    </a:ext>
                  </a:extLst>
                </a:gridCol>
                <a:gridCol w="5721531">
                  <a:extLst>
                    <a:ext uri="{9D8B030D-6E8A-4147-A177-3AD203B41FA5}">
                      <a16:colId xmlns:a16="http://schemas.microsoft.com/office/drawing/2014/main" val="808532621"/>
                    </a:ext>
                  </a:extLst>
                </a:gridCol>
              </a:tblGrid>
              <a:tr h="431830">
                <a:tc>
                  <a:txBody>
                    <a:bodyPr/>
                    <a:lstStyle/>
                    <a:p>
                      <a:pPr algn="ctr"/>
                      <a:endParaRPr lang="zh-TW" altLang="en-US" sz="20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9933"/>
                    </a:solidFill>
                  </a:tcPr>
                </a:tc>
                <a:tc>
                  <a:txBody>
                    <a:bodyPr/>
                    <a:lstStyle/>
                    <a:p>
                      <a:pPr algn="ctr"/>
                      <a:r>
                        <a:rPr lang="zh-TW" altLang="en-US" sz="2800" dirty="0" smtClean="0">
                          <a:latin typeface="標楷體" panose="03000509000000000000" pitchFamily="65" charset="-120"/>
                          <a:ea typeface="標楷體" panose="03000509000000000000" pitchFamily="65" charset="-120"/>
                        </a:rPr>
                        <a:t>大學端</a:t>
                      </a:r>
                      <a:endParaRPr lang="zh-TW" altLang="en-US" sz="28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9933"/>
                    </a:solidFill>
                  </a:tcPr>
                </a:tc>
                <a:tc>
                  <a:txBody>
                    <a:bodyPr/>
                    <a:lstStyle/>
                    <a:p>
                      <a:pPr algn="ctr"/>
                      <a:r>
                        <a:rPr lang="zh-TW" altLang="en-US" sz="2800" dirty="0" smtClean="0">
                          <a:latin typeface="標楷體" panose="03000509000000000000" pitchFamily="65" charset="-120"/>
                          <a:ea typeface="標楷體" panose="03000509000000000000" pitchFamily="65" charset="-120"/>
                        </a:rPr>
                        <a:t>學生端</a:t>
                      </a:r>
                      <a:endParaRPr lang="zh-TW" altLang="en-US" sz="28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9933"/>
                    </a:solidFill>
                  </a:tcPr>
                </a:tc>
                <a:extLst>
                  <a:ext uri="{0D108BD9-81ED-4DB2-BD59-A6C34878D82A}">
                    <a16:rowId xmlns:a16="http://schemas.microsoft.com/office/drawing/2014/main" val="838641429"/>
                  </a:ext>
                </a:extLst>
              </a:tr>
              <a:tr h="683731">
                <a:tc rowSpan="3">
                  <a:txBody>
                    <a:bodyPr/>
                    <a:lstStyle/>
                    <a:p>
                      <a:pPr algn="ctr"/>
                      <a:r>
                        <a:rPr lang="zh-TW" altLang="en-US" sz="2400" dirty="0" smtClean="0">
                          <a:solidFill>
                            <a:srgbClr val="008000"/>
                          </a:solidFill>
                          <a:latin typeface="標楷體" panose="03000509000000000000" pitchFamily="65" charset="-120"/>
                          <a:ea typeface="標楷體" panose="03000509000000000000" pitchFamily="65" charset="-120"/>
                        </a:rPr>
                        <a:t>優點</a:t>
                      </a:r>
                      <a:endParaRPr lang="zh-TW" altLang="en-US" sz="2400" dirty="0">
                        <a:solidFill>
                          <a:srgbClr val="008000"/>
                        </a:solidFill>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pPr algn="ctr"/>
                      <a:r>
                        <a:rPr lang="zh-TW" altLang="en-US" sz="3600" dirty="0" smtClean="0">
                          <a:latin typeface="標楷體" panose="03000509000000000000" pitchFamily="65" charset="-120"/>
                          <a:ea typeface="標楷體" panose="03000509000000000000" pitchFamily="65" charset="-120"/>
                        </a:rPr>
                        <a:t>高中選才標準專業化</a:t>
                      </a:r>
                      <a:endParaRPr lang="zh-TW" altLang="en-US" sz="36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pPr marL="0" algn="ctr" defTabSz="914400" rtl="0" eaLnBrk="1" latinLnBrk="0" hangingPunct="1"/>
                      <a:r>
                        <a:rPr lang="zh-TW" altLang="en-US" sz="3600" kern="1200" dirty="0" smtClean="0">
                          <a:solidFill>
                            <a:schemeClr val="tx1"/>
                          </a:solidFill>
                          <a:latin typeface="標楷體" panose="03000509000000000000" pitchFamily="65" charset="-120"/>
                          <a:ea typeface="標楷體" panose="03000509000000000000" pitchFamily="65" charset="-120"/>
                          <a:cs typeface="+mn-cs"/>
                        </a:rPr>
                        <a:t>學生升學循序漸進化</a:t>
                      </a:r>
                      <a:endParaRPr lang="zh-TW" altLang="en-US" sz="3600" kern="1200" dirty="0">
                        <a:solidFill>
                          <a:schemeClr val="tx1"/>
                        </a:solidFill>
                        <a:latin typeface="標楷體" panose="03000509000000000000" pitchFamily="65" charset="-120"/>
                        <a:ea typeface="標楷體" panose="03000509000000000000" pitchFamily="65" charset="-120"/>
                        <a:cs typeface="+mn-cs"/>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extLst>
                  <a:ext uri="{0D108BD9-81ED-4DB2-BD59-A6C34878D82A}">
                    <a16:rowId xmlns:a16="http://schemas.microsoft.com/office/drawing/2014/main" val="1702649341"/>
                  </a:ext>
                </a:extLst>
              </a:tr>
              <a:tr h="683731">
                <a:tc vMerge="1">
                  <a:txBody>
                    <a:bodyPr/>
                    <a:lstStyle/>
                    <a:p>
                      <a:endParaRPr lang="zh-TW" altLang="en-US" sz="20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r>
                        <a:rPr lang="zh-TW" altLang="en-US" sz="2000" dirty="0" smtClean="0">
                          <a:latin typeface="標楷體" panose="03000509000000000000" pitchFamily="65" charset="-120"/>
                          <a:ea typeface="標楷體" panose="03000509000000000000" pitchFamily="65" charset="-120"/>
                        </a:rPr>
                        <a:t>可透過學生修課紀錄及學習成果更有效地審查學生性向或是否具備研究潛力。</a:t>
                      </a:r>
                      <a:endParaRPr lang="zh-TW" altLang="en-US" sz="20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r>
                        <a:rPr lang="zh-TW" altLang="en-US" sz="2000" dirty="0" smtClean="0">
                          <a:latin typeface="標楷體" panose="03000509000000000000" pitchFamily="65" charset="-120"/>
                          <a:ea typeface="標楷體" panose="03000509000000000000" pitchFamily="65" charset="-120"/>
                        </a:rPr>
                        <a:t>依據性向選修課程，繳交課堂報告即是準備升學備審。</a:t>
                      </a:r>
                      <a:endParaRPr lang="zh-TW" altLang="en-US" sz="20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extLst>
                  <a:ext uri="{0D108BD9-81ED-4DB2-BD59-A6C34878D82A}">
                    <a16:rowId xmlns:a16="http://schemas.microsoft.com/office/drawing/2014/main" val="2649739011"/>
                  </a:ext>
                </a:extLst>
              </a:tr>
              <a:tr h="569546">
                <a:tc vMerge="1">
                  <a:txBody>
                    <a:bodyPr/>
                    <a:lstStyle/>
                    <a:p>
                      <a:endParaRPr lang="zh-TW" altLang="en-US" sz="1600" dirty="0">
                        <a:latin typeface="標楷體" panose="03000509000000000000" pitchFamily="65" charset="-120"/>
                        <a:ea typeface="標楷體" panose="03000509000000000000" pitchFamily="65" charset="-120"/>
                      </a:endParaRPr>
                    </a:p>
                  </a:txBody>
                  <a:tcPr anchor="ctr">
                    <a:lnL w="12700" cmpd="sng">
                      <a:solidFill>
                        <a:sysClr val="window" lastClr="FFFFFF"/>
                      </a:solidFill>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r>
                        <a:rPr lang="zh-TW" altLang="en-US" sz="2000" dirty="0" smtClean="0">
                          <a:latin typeface="標楷體" panose="03000509000000000000" pitchFamily="65" charset="-120"/>
                          <a:ea typeface="標楷體" panose="03000509000000000000" pitchFamily="65" charset="-120"/>
                        </a:rPr>
                        <a:t>量化項目為可編輯，利於進行招生相關校務研究。</a:t>
                      </a:r>
                      <a:endParaRPr lang="zh-TW" altLang="en-US" sz="20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mpd="sng">
                      <a:solidFill>
                        <a:sysClr val="window" lastClr="FFFFFF"/>
                      </a:solidFill>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tc>
                  <a:txBody>
                    <a:bodyPr/>
                    <a:lstStyle/>
                    <a:p>
                      <a:r>
                        <a:rPr lang="zh-TW" altLang="en-US" sz="2000" dirty="0" smtClean="0">
                          <a:latin typeface="標楷體" panose="03000509000000000000" pitchFamily="65" charset="-120"/>
                          <a:ea typeface="標楷體" panose="03000509000000000000" pitchFamily="65" charset="-120"/>
                        </a:rPr>
                        <a:t>按照學系要求點選送出，節省製作備審資料時間。</a:t>
                      </a:r>
                      <a:endParaRPr lang="zh-TW" altLang="en-US" sz="2000" dirty="0">
                        <a:latin typeface="標楷體" panose="03000509000000000000" pitchFamily="65" charset="-120"/>
                        <a:ea typeface="標楷體" panose="03000509000000000000" pitchFamily="65" charset="-120"/>
                      </a:endParaRPr>
                    </a:p>
                  </a:txBody>
                  <a:tcPr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rgbClr val="FFC000">
                        <a:tint val="20000"/>
                      </a:srgbClr>
                    </a:solidFill>
                  </a:tcPr>
                </a:tc>
                <a:extLst>
                  <a:ext uri="{0D108BD9-81ED-4DB2-BD59-A6C34878D82A}">
                    <a16:rowId xmlns:a16="http://schemas.microsoft.com/office/drawing/2014/main" val="1398697185"/>
                  </a:ext>
                </a:extLst>
              </a:tr>
            </a:tbl>
          </a:graphicData>
        </a:graphic>
      </p:graphicFrame>
      <p:sp>
        <p:nvSpPr>
          <p:cNvPr id="11" name="矩形 10"/>
          <p:cNvSpPr/>
          <p:nvPr/>
        </p:nvSpPr>
        <p:spPr>
          <a:xfrm>
            <a:off x="1233240" y="4079858"/>
            <a:ext cx="3647152" cy="923330"/>
          </a:xfrm>
          <a:prstGeom prst="rect">
            <a:avLst/>
          </a:prstGeom>
          <a:noFill/>
        </p:spPr>
        <p:txBody>
          <a:bodyPr wrap="none" lIns="91440" tIns="45720" rIns="91440" bIns="45720">
            <a:spAutoFit/>
            <a:scene3d>
              <a:camera prst="orthographicFront"/>
              <a:lightRig rig="soft" dir="t">
                <a:rot lat="0" lon="0" rev="15600000"/>
              </a:lightRig>
            </a:scene3d>
            <a:sp3d extrusionH="57150" prstMaterial="softEdge">
              <a:bevelT w="25400" h="38100"/>
            </a:sp3d>
          </a:bodyPr>
          <a:lstStyle/>
          <a:p>
            <a:pPr algn="ctr"/>
            <a:r>
              <a:rPr lang="zh-TW" altLang="en-US" sz="5400" b="1" cap="none" spc="0" dirty="0" smtClean="0">
                <a:ln/>
                <a:solidFill>
                  <a:schemeClr val="accent4"/>
                </a:solidFill>
                <a:effectLst/>
                <a:latin typeface="標楷體" panose="03000509000000000000" pitchFamily="65" charset="-120"/>
                <a:ea typeface="標楷體" panose="03000509000000000000" pitchFamily="65" charset="-120"/>
              </a:rPr>
              <a:t>但問題是</a:t>
            </a:r>
            <a:r>
              <a:rPr lang="en-US" altLang="zh-TW" sz="5400" b="1" cap="none" spc="0" dirty="0" smtClean="0">
                <a:ln/>
                <a:solidFill>
                  <a:schemeClr val="accent4"/>
                </a:solidFill>
                <a:effectLst/>
                <a:latin typeface="標楷體" panose="03000509000000000000" pitchFamily="65" charset="-120"/>
                <a:ea typeface="標楷體" panose="03000509000000000000" pitchFamily="65" charset="-120"/>
              </a:rPr>
              <a:t>…</a:t>
            </a:r>
            <a:endParaRPr lang="zh-TW" altLang="en-US" sz="5400" b="1" cap="none" spc="0" dirty="0">
              <a:ln/>
              <a:solidFill>
                <a:schemeClr val="accent4"/>
              </a:solidFill>
              <a:effectLst/>
              <a:latin typeface="標楷體" panose="03000509000000000000" pitchFamily="65" charset="-120"/>
              <a:ea typeface="標楷體" panose="03000509000000000000" pitchFamily="65" charset="-120"/>
            </a:endParaRPr>
          </a:p>
        </p:txBody>
      </p:sp>
      <p:sp>
        <p:nvSpPr>
          <p:cNvPr id="12" name="矩形 11"/>
          <p:cNvSpPr/>
          <p:nvPr/>
        </p:nvSpPr>
        <p:spPr>
          <a:xfrm>
            <a:off x="1395347" y="5173653"/>
            <a:ext cx="9610323" cy="923330"/>
          </a:xfrm>
          <a:prstGeom prst="rect">
            <a:avLst/>
          </a:prstGeom>
          <a:noFill/>
        </p:spPr>
        <p:txBody>
          <a:bodyPr wrap="none" lIns="91440" tIns="45720" rIns="91440" bIns="45720">
            <a:spAutoFit/>
            <a:scene3d>
              <a:camera prst="orthographicFront"/>
              <a:lightRig rig="soft" dir="t">
                <a:rot lat="0" lon="0" rev="15600000"/>
              </a:lightRig>
            </a:scene3d>
            <a:sp3d extrusionH="57150" prstMaterial="softEdge">
              <a:bevelT w="25400" h="38100"/>
            </a:sp3d>
          </a:bodyPr>
          <a:lstStyle/>
          <a:p>
            <a:pPr algn="ctr"/>
            <a:r>
              <a:rPr lang="zh-TW" altLang="en-US" sz="5400" b="1" cap="none" spc="0" dirty="0" smtClean="0">
                <a:ln/>
                <a:solidFill>
                  <a:srgbClr val="008000"/>
                </a:solidFill>
                <a:effectLst/>
              </a:rPr>
              <a:t>我們的學生是否可以很快定向</a:t>
            </a:r>
            <a:r>
              <a:rPr lang="en-US" altLang="zh-TW" sz="5400" b="1" cap="none" spc="0" dirty="0" smtClean="0">
                <a:ln/>
                <a:solidFill>
                  <a:srgbClr val="008000"/>
                </a:solidFill>
                <a:effectLst/>
              </a:rPr>
              <a:t>?</a:t>
            </a:r>
            <a:endParaRPr lang="zh-TW" altLang="en-US" sz="5400" b="1" cap="none" spc="0" dirty="0">
              <a:ln/>
              <a:solidFill>
                <a:srgbClr val="008000"/>
              </a:solidFill>
              <a:effectLst/>
            </a:endParaRPr>
          </a:p>
        </p:txBody>
      </p:sp>
    </p:spTree>
    <p:extLst>
      <p:ext uri="{BB962C8B-B14F-4D97-AF65-F5344CB8AC3E}">
        <p14:creationId xmlns:p14="http://schemas.microsoft.com/office/powerpoint/2010/main" val="341440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標題 1"/>
          <p:cNvSpPr>
            <a:spLocks noGrp="1"/>
          </p:cNvSpPr>
          <p:nvPr>
            <p:ph type="title"/>
          </p:nvPr>
        </p:nvSpPr>
        <p:spPr/>
        <p:txBody>
          <a:bodyPr/>
          <a:lstStyle/>
          <a:p>
            <a:r>
              <a:rPr lang="en-US" altLang="zh-TW" smtClean="0">
                <a:solidFill>
                  <a:srgbClr val="000099"/>
                </a:solidFill>
              </a:rPr>
              <a:t>108</a:t>
            </a:r>
            <a:r>
              <a:rPr lang="zh-TW" altLang="en-US" smtClean="0">
                <a:solidFill>
                  <a:srgbClr val="000099"/>
                </a:solidFill>
              </a:rPr>
              <a:t>大學申請一階通過人數暴增</a:t>
            </a:r>
          </a:p>
        </p:txBody>
      </p:sp>
      <p:graphicFrame>
        <p:nvGraphicFramePr>
          <p:cNvPr id="5" name="內容版面配置區 4"/>
          <p:cNvGraphicFramePr>
            <a:graphicFrameLocks noGrp="1"/>
          </p:cNvGraphicFramePr>
          <p:nvPr>
            <p:ph idx="1"/>
            <p:extLst>
              <p:ext uri="{D42A27DB-BD31-4B8C-83A1-F6EECF244321}">
                <p14:modId xmlns:p14="http://schemas.microsoft.com/office/powerpoint/2010/main" val="26267098"/>
              </p:ext>
            </p:extLst>
          </p:nvPr>
        </p:nvGraphicFramePr>
        <p:xfrm>
          <a:off x="2209800" y="1616363"/>
          <a:ext cx="8661399" cy="4575014"/>
        </p:xfrm>
        <a:graphic>
          <a:graphicData uri="http://schemas.openxmlformats.org/drawingml/2006/table">
            <a:tbl>
              <a:tblPr firstRow="1" bandRow="1">
                <a:tableStyleId>{5C22544A-7EE6-4342-B048-85BDC9FD1C3A}</a:tableStyleId>
              </a:tblPr>
              <a:tblGrid>
                <a:gridCol w="2887133">
                  <a:extLst>
                    <a:ext uri="{9D8B030D-6E8A-4147-A177-3AD203B41FA5}">
                      <a16:colId xmlns:a16="http://schemas.microsoft.com/office/drawing/2014/main" val="845309439"/>
                    </a:ext>
                  </a:extLst>
                </a:gridCol>
                <a:gridCol w="1848812">
                  <a:extLst>
                    <a:ext uri="{9D8B030D-6E8A-4147-A177-3AD203B41FA5}">
                      <a16:colId xmlns:a16="http://schemas.microsoft.com/office/drawing/2014/main" val="4009822664"/>
                    </a:ext>
                  </a:extLst>
                </a:gridCol>
                <a:gridCol w="3925454">
                  <a:extLst>
                    <a:ext uri="{9D8B030D-6E8A-4147-A177-3AD203B41FA5}">
                      <a16:colId xmlns:a16="http://schemas.microsoft.com/office/drawing/2014/main" val="3206834512"/>
                    </a:ext>
                  </a:extLst>
                </a:gridCol>
              </a:tblGrid>
              <a:tr h="372065">
                <a:tc>
                  <a:txBody>
                    <a:bodyPr/>
                    <a:lstStyle/>
                    <a:p>
                      <a:r>
                        <a:rPr lang="zh-TW" altLang="en-US" sz="2400" dirty="0" smtClean="0"/>
                        <a:t>校系名稱</a:t>
                      </a:r>
                      <a:endParaRPr lang="zh-TW" altLang="en-US" sz="2400" dirty="0"/>
                    </a:p>
                  </a:txBody>
                  <a:tcPr marT="45725" marB="45725"/>
                </a:tc>
                <a:tc>
                  <a:txBody>
                    <a:bodyPr/>
                    <a:lstStyle/>
                    <a:p>
                      <a:r>
                        <a:rPr lang="zh-TW" altLang="en-US" sz="2400" dirty="0" smtClean="0"/>
                        <a:t>招生名額</a:t>
                      </a:r>
                      <a:endParaRPr lang="zh-TW" altLang="en-US" sz="2400" dirty="0"/>
                    </a:p>
                  </a:txBody>
                  <a:tcPr marT="45725" marB="45725"/>
                </a:tc>
                <a:tc>
                  <a:txBody>
                    <a:bodyPr/>
                    <a:lstStyle/>
                    <a:p>
                      <a:r>
                        <a:rPr lang="zh-TW" altLang="en-US" sz="2400" dirty="0" smtClean="0"/>
                        <a:t>預計</a:t>
                      </a:r>
                      <a:r>
                        <a:rPr lang="en-US" altLang="zh-TW" sz="2400" dirty="0" smtClean="0"/>
                        <a:t>/</a:t>
                      </a:r>
                      <a:r>
                        <a:rPr lang="zh-TW" altLang="en-US" sz="2400" dirty="0" smtClean="0"/>
                        <a:t>實際</a:t>
                      </a:r>
                      <a:r>
                        <a:rPr lang="en-US" altLang="zh-TW" sz="2400" dirty="0" smtClean="0"/>
                        <a:t>(</a:t>
                      </a:r>
                      <a:r>
                        <a:rPr lang="zh-TW" altLang="en-US" sz="2400" dirty="0" smtClean="0"/>
                        <a:t>招生人數</a:t>
                      </a:r>
                      <a:r>
                        <a:rPr lang="en-US" altLang="zh-TW" sz="2400" dirty="0" smtClean="0"/>
                        <a:t>)</a:t>
                      </a:r>
                      <a:endParaRPr lang="zh-TW" altLang="en-US" sz="2400" dirty="0"/>
                    </a:p>
                  </a:txBody>
                  <a:tcPr marT="45725" marB="45725"/>
                </a:tc>
                <a:extLst>
                  <a:ext uri="{0D108BD9-81ED-4DB2-BD59-A6C34878D82A}">
                    <a16:rowId xmlns:a16="http://schemas.microsoft.com/office/drawing/2014/main" val="2797748441"/>
                  </a:ext>
                </a:extLst>
              </a:tr>
              <a:tr h="917334">
                <a:tc>
                  <a:txBody>
                    <a:bodyPr/>
                    <a:lstStyle/>
                    <a:p>
                      <a:r>
                        <a:rPr lang="zh-TW" altLang="en-US" sz="2400" dirty="0" smtClean="0"/>
                        <a:t>清大電機乙                          </a:t>
                      </a:r>
                      <a:r>
                        <a:rPr lang="en-US" altLang="zh-TW" sz="2400" dirty="0" smtClean="0"/>
                        <a:t>(</a:t>
                      </a:r>
                      <a:r>
                        <a:rPr lang="zh-TW" altLang="en-US" sz="2400" dirty="0" smtClean="0"/>
                        <a:t>採計數學自然</a:t>
                      </a:r>
                      <a:r>
                        <a:rPr lang="en-US" altLang="zh-TW" sz="2400" dirty="0" smtClean="0"/>
                        <a:t>)</a:t>
                      </a:r>
                      <a:endParaRPr lang="zh-TW" altLang="en-US" sz="2400" dirty="0"/>
                    </a:p>
                  </a:txBody>
                  <a:tcPr marT="45725" marB="45725"/>
                </a:tc>
                <a:tc>
                  <a:txBody>
                    <a:bodyPr/>
                    <a:lstStyle/>
                    <a:p>
                      <a:r>
                        <a:rPr lang="en-US" altLang="zh-TW" sz="2400" dirty="0" smtClean="0"/>
                        <a:t>40</a:t>
                      </a:r>
                      <a:endParaRPr lang="zh-TW" altLang="en-US" sz="2400" dirty="0"/>
                    </a:p>
                  </a:txBody>
                  <a:tcPr marT="45725" marB="45725"/>
                </a:tc>
                <a:tc>
                  <a:txBody>
                    <a:bodyPr/>
                    <a:lstStyle/>
                    <a:p>
                      <a:r>
                        <a:rPr lang="en-US" altLang="zh-TW" sz="2400" dirty="0" smtClean="0"/>
                        <a:t>102/506</a:t>
                      </a:r>
                      <a:r>
                        <a:rPr lang="zh-TW" altLang="en-US" sz="2400" dirty="0" smtClean="0"/>
                        <a:t>                                 </a:t>
                      </a:r>
                      <a:r>
                        <a:rPr lang="en-US" altLang="zh-TW" sz="2400" dirty="0" smtClean="0"/>
                        <a:t>(506</a:t>
                      </a:r>
                      <a:r>
                        <a:rPr lang="zh-TW" altLang="en-US" sz="2400" dirty="0" smtClean="0"/>
                        <a:t>人</a:t>
                      </a:r>
                      <a:r>
                        <a:rPr lang="zh-TW" altLang="en-US" sz="2400" dirty="0" smtClean="0">
                          <a:solidFill>
                            <a:srgbClr val="FF0000"/>
                          </a:solidFill>
                        </a:rPr>
                        <a:t>數學加自然</a:t>
                      </a:r>
                      <a:r>
                        <a:rPr lang="zh-TW" altLang="en-US" sz="2400" dirty="0" smtClean="0"/>
                        <a:t>都是滿分</a:t>
                      </a:r>
                      <a:r>
                        <a:rPr lang="en-US" altLang="zh-TW" sz="2400" dirty="0" smtClean="0"/>
                        <a:t>)</a:t>
                      </a:r>
                      <a:endParaRPr lang="zh-TW" altLang="en-US" sz="2400" dirty="0"/>
                    </a:p>
                  </a:txBody>
                  <a:tcPr marT="45725" marB="45725"/>
                </a:tc>
                <a:extLst>
                  <a:ext uri="{0D108BD9-81ED-4DB2-BD59-A6C34878D82A}">
                    <a16:rowId xmlns:a16="http://schemas.microsoft.com/office/drawing/2014/main" val="1016394283"/>
                  </a:ext>
                </a:extLst>
              </a:tr>
              <a:tr h="372065">
                <a:tc>
                  <a:txBody>
                    <a:bodyPr/>
                    <a:lstStyle/>
                    <a:p>
                      <a:r>
                        <a:rPr lang="zh-TW" altLang="en-US" sz="2400" dirty="0" smtClean="0"/>
                        <a:t>交大材料系</a:t>
                      </a:r>
                      <a:endParaRPr lang="zh-TW" altLang="en-US" sz="2400" dirty="0"/>
                    </a:p>
                  </a:txBody>
                  <a:tcPr marT="45725" marB="45725"/>
                </a:tc>
                <a:tc>
                  <a:txBody>
                    <a:bodyPr/>
                    <a:lstStyle/>
                    <a:p>
                      <a:r>
                        <a:rPr lang="en-US" altLang="zh-TW" sz="2400" dirty="0" smtClean="0"/>
                        <a:t>22</a:t>
                      </a:r>
                      <a:endParaRPr lang="zh-TW" altLang="en-US" sz="2400" dirty="0"/>
                    </a:p>
                  </a:txBody>
                  <a:tcPr marT="45725" marB="45725"/>
                </a:tc>
                <a:tc>
                  <a:txBody>
                    <a:bodyPr/>
                    <a:lstStyle/>
                    <a:p>
                      <a:r>
                        <a:rPr lang="en-US" altLang="zh-TW" sz="2400" dirty="0" smtClean="0"/>
                        <a:t>66/234</a:t>
                      </a:r>
                      <a:endParaRPr lang="zh-TW" altLang="en-US" sz="2400" dirty="0"/>
                    </a:p>
                  </a:txBody>
                  <a:tcPr marT="45725" marB="45725"/>
                </a:tc>
                <a:extLst>
                  <a:ext uri="{0D108BD9-81ED-4DB2-BD59-A6C34878D82A}">
                    <a16:rowId xmlns:a16="http://schemas.microsoft.com/office/drawing/2014/main" val="905111622"/>
                  </a:ext>
                </a:extLst>
              </a:tr>
              <a:tr h="372065">
                <a:tc>
                  <a:txBody>
                    <a:bodyPr/>
                    <a:lstStyle/>
                    <a:p>
                      <a:r>
                        <a:rPr lang="zh-TW" altLang="en-US" sz="2400" dirty="0" smtClean="0"/>
                        <a:t>陽明醫學系</a:t>
                      </a:r>
                      <a:r>
                        <a:rPr lang="en-US" altLang="zh-TW" sz="2400" dirty="0" smtClean="0"/>
                        <a:t>A</a:t>
                      </a:r>
                      <a:endParaRPr lang="zh-TW" altLang="en-US" sz="2400" dirty="0"/>
                    </a:p>
                  </a:txBody>
                  <a:tcPr marT="45725" marB="45725"/>
                </a:tc>
                <a:tc>
                  <a:txBody>
                    <a:bodyPr/>
                    <a:lstStyle/>
                    <a:p>
                      <a:r>
                        <a:rPr lang="en-US" altLang="zh-TW" sz="2400" dirty="0" smtClean="0"/>
                        <a:t>35</a:t>
                      </a:r>
                      <a:endParaRPr lang="zh-TW" altLang="en-US" sz="2400" dirty="0"/>
                    </a:p>
                  </a:txBody>
                  <a:tcPr marT="45725" marB="45725"/>
                </a:tc>
                <a:tc>
                  <a:txBody>
                    <a:bodyPr/>
                    <a:lstStyle/>
                    <a:p>
                      <a:r>
                        <a:rPr lang="en-US" altLang="zh-TW" sz="2400" dirty="0" smtClean="0"/>
                        <a:t>70/323</a:t>
                      </a:r>
                      <a:endParaRPr lang="zh-TW" altLang="en-US" sz="2400" dirty="0"/>
                    </a:p>
                  </a:txBody>
                  <a:tcPr marT="45725" marB="45725"/>
                </a:tc>
                <a:extLst>
                  <a:ext uri="{0D108BD9-81ED-4DB2-BD59-A6C34878D82A}">
                    <a16:rowId xmlns:a16="http://schemas.microsoft.com/office/drawing/2014/main" val="306491692"/>
                  </a:ext>
                </a:extLst>
              </a:tr>
              <a:tr h="372065">
                <a:tc>
                  <a:txBody>
                    <a:bodyPr/>
                    <a:lstStyle/>
                    <a:p>
                      <a:r>
                        <a:rPr lang="zh-TW" altLang="en-US" sz="2400" dirty="0" smtClean="0"/>
                        <a:t>成大醫學系</a:t>
                      </a:r>
                      <a:endParaRPr lang="zh-TW" altLang="en-US" sz="2400" dirty="0"/>
                    </a:p>
                  </a:txBody>
                  <a:tcPr marT="45725" marB="45725"/>
                </a:tc>
                <a:tc>
                  <a:txBody>
                    <a:bodyPr/>
                    <a:lstStyle/>
                    <a:p>
                      <a:r>
                        <a:rPr lang="en-US" altLang="zh-TW" sz="2400" dirty="0" smtClean="0"/>
                        <a:t>35</a:t>
                      </a:r>
                      <a:endParaRPr lang="zh-TW" altLang="en-US" sz="2400" dirty="0"/>
                    </a:p>
                  </a:txBody>
                  <a:tcPr marT="45725" marB="45725"/>
                </a:tc>
                <a:tc>
                  <a:txBody>
                    <a:bodyPr/>
                    <a:lstStyle/>
                    <a:p>
                      <a:r>
                        <a:rPr lang="en-US" altLang="zh-TW" sz="2400" dirty="0" smtClean="0"/>
                        <a:t>70/305</a:t>
                      </a:r>
                      <a:endParaRPr lang="zh-TW" altLang="en-US" sz="2400" dirty="0"/>
                    </a:p>
                  </a:txBody>
                  <a:tcPr marT="45725" marB="45725"/>
                </a:tc>
                <a:extLst>
                  <a:ext uri="{0D108BD9-81ED-4DB2-BD59-A6C34878D82A}">
                    <a16:rowId xmlns:a16="http://schemas.microsoft.com/office/drawing/2014/main" val="1026602919"/>
                  </a:ext>
                </a:extLst>
              </a:tr>
              <a:tr h="372065">
                <a:tc>
                  <a:txBody>
                    <a:bodyPr/>
                    <a:lstStyle/>
                    <a:p>
                      <a:r>
                        <a:rPr lang="zh-TW" altLang="en-US" sz="2400" dirty="0" smtClean="0"/>
                        <a:t>中山資管系</a:t>
                      </a:r>
                      <a:endParaRPr lang="zh-TW" altLang="en-US" sz="2400" dirty="0"/>
                    </a:p>
                  </a:txBody>
                  <a:tcPr marT="45725" marB="45725"/>
                </a:tc>
                <a:tc>
                  <a:txBody>
                    <a:bodyPr/>
                    <a:lstStyle/>
                    <a:p>
                      <a:r>
                        <a:rPr lang="en-US" altLang="zh-TW" sz="2400" dirty="0" smtClean="0"/>
                        <a:t>25</a:t>
                      </a:r>
                      <a:endParaRPr lang="zh-TW" altLang="en-US" sz="2400" dirty="0"/>
                    </a:p>
                  </a:txBody>
                  <a:tcPr marT="45725" marB="45725"/>
                </a:tc>
                <a:tc>
                  <a:txBody>
                    <a:bodyPr/>
                    <a:lstStyle/>
                    <a:p>
                      <a:r>
                        <a:rPr lang="en-US" altLang="zh-TW" sz="2400" dirty="0" smtClean="0"/>
                        <a:t>75/191</a:t>
                      </a:r>
                      <a:endParaRPr lang="zh-TW" altLang="en-US" sz="2400" dirty="0"/>
                    </a:p>
                  </a:txBody>
                  <a:tcPr marT="45725" marB="45725"/>
                </a:tc>
                <a:extLst>
                  <a:ext uri="{0D108BD9-81ED-4DB2-BD59-A6C34878D82A}">
                    <a16:rowId xmlns:a16="http://schemas.microsoft.com/office/drawing/2014/main" val="970275"/>
                  </a:ext>
                </a:extLst>
              </a:tr>
              <a:tr h="372065">
                <a:tc>
                  <a:txBody>
                    <a:bodyPr/>
                    <a:lstStyle/>
                    <a:p>
                      <a:r>
                        <a:rPr lang="zh-TW" altLang="en-US" sz="2400" dirty="0" smtClean="0"/>
                        <a:t>北市大中文系</a:t>
                      </a:r>
                      <a:endParaRPr lang="zh-TW" altLang="en-US" sz="2400" dirty="0"/>
                    </a:p>
                  </a:txBody>
                  <a:tcPr marT="45725" marB="45725"/>
                </a:tc>
                <a:tc>
                  <a:txBody>
                    <a:bodyPr/>
                    <a:lstStyle/>
                    <a:p>
                      <a:r>
                        <a:rPr lang="en-US" altLang="zh-TW" sz="2400" dirty="0" smtClean="0"/>
                        <a:t>20</a:t>
                      </a:r>
                      <a:endParaRPr lang="zh-TW" altLang="en-US" sz="2400" dirty="0"/>
                    </a:p>
                  </a:txBody>
                  <a:tcPr marT="45725" marB="45725"/>
                </a:tc>
                <a:tc>
                  <a:txBody>
                    <a:bodyPr/>
                    <a:lstStyle/>
                    <a:p>
                      <a:r>
                        <a:rPr lang="en-US" altLang="zh-TW" sz="2400" dirty="0" smtClean="0"/>
                        <a:t>60/148</a:t>
                      </a:r>
                      <a:endParaRPr lang="zh-TW" altLang="en-US" sz="2400" dirty="0"/>
                    </a:p>
                  </a:txBody>
                  <a:tcPr marT="45725" marB="45725"/>
                </a:tc>
                <a:extLst>
                  <a:ext uri="{0D108BD9-81ED-4DB2-BD59-A6C34878D82A}">
                    <a16:rowId xmlns:a16="http://schemas.microsoft.com/office/drawing/2014/main" val="3255182236"/>
                  </a:ext>
                </a:extLst>
              </a:tr>
              <a:tr h="372065">
                <a:tc>
                  <a:txBody>
                    <a:bodyPr/>
                    <a:lstStyle/>
                    <a:p>
                      <a:r>
                        <a:rPr lang="zh-TW" altLang="en-US" sz="2400" dirty="0" smtClean="0"/>
                        <a:t>中國醫牙醫系</a:t>
                      </a:r>
                      <a:endParaRPr lang="zh-TW" altLang="en-US" sz="2400" dirty="0"/>
                    </a:p>
                  </a:txBody>
                  <a:tcPr marT="45725" marB="45725"/>
                </a:tc>
                <a:tc>
                  <a:txBody>
                    <a:bodyPr/>
                    <a:lstStyle/>
                    <a:p>
                      <a:r>
                        <a:rPr lang="en-US" altLang="zh-TW" sz="2400" dirty="0" smtClean="0"/>
                        <a:t>30</a:t>
                      </a:r>
                      <a:endParaRPr lang="zh-TW" altLang="en-US" sz="2400" dirty="0"/>
                    </a:p>
                  </a:txBody>
                  <a:tcPr marT="45725" marB="45725"/>
                </a:tc>
                <a:tc>
                  <a:txBody>
                    <a:bodyPr/>
                    <a:lstStyle/>
                    <a:p>
                      <a:r>
                        <a:rPr lang="en-US" altLang="zh-TW" sz="2400" dirty="0" smtClean="0"/>
                        <a:t>90/218</a:t>
                      </a:r>
                      <a:endParaRPr lang="zh-TW" altLang="en-US" sz="2400" dirty="0"/>
                    </a:p>
                  </a:txBody>
                  <a:tcPr marT="45725" marB="45725"/>
                </a:tc>
                <a:extLst>
                  <a:ext uri="{0D108BD9-81ED-4DB2-BD59-A6C34878D82A}">
                    <a16:rowId xmlns:a16="http://schemas.microsoft.com/office/drawing/2014/main" val="2381032673"/>
                  </a:ext>
                </a:extLst>
              </a:tr>
              <a:tr h="372065">
                <a:tc>
                  <a:txBody>
                    <a:bodyPr/>
                    <a:lstStyle/>
                    <a:p>
                      <a:r>
                        <a:rPr lang="zh-TW" altLang="en-US" sz="2400" dirty="0" smtClean="0"/>
                        <a:t>清大計財系</a:t>
                      </a:r>
                      <a:endParaRPr lang="zh-TW" altLang="en-US" sz="2400" dirty="0"/>
                    </a:p>
                  </a:txBody>
                  <a:tcPr marT="45725" marB="45725"/>
                </a:tc>
                <a:tc>
                  <a:txBody>
                    <a:bodyPr/>
                    <a:lstStyle/>
                    <a:p>
                      <a:r>
                        <a:rPr lang="en-US" altLang="zh-TW" sz="2400" dirty="0" smtClean="0"/>
                        <a:t>24</a:t>
                      </a:r>
                      <a:endParaRPr lang="zh-TW" altLang="en-US" sz="2400" dirty="0"/>
                    </a:p>
                  </a:txBody>
                  <a:tcPr marT="45725" marB="45725"/>
                </a:tc>
                <a:tc>
                  <a:txBody>
                    <a:bodyPr/>
                    <a:lstStyle/>
                    <a:p>
                      <a:r>
                        <a:rPr lang="en-US" altLang="zh-TW" sz="2400" dirty="0" smtClean="0"/>
                        <a:t>72/167</a:t>
                      </a:r>
                      <a:endParaRPr lang="zh-TW" altLang="en-US" sz="2400" dirty="0"/>
                    </a:p>
                  </a:txBody>
                  <a:tcPr marT="45725" marB="45725"/>
                </a:tc>
                <a:extLst>
                  <a:ext uri="{0D108BD9-81ED-4DB2-BD59-A6C34878D82A}">
                    <a16:rowId xmlns:a16="http://schemas.microsoft.com/office/drawing/2014/main" val="635992487"/>
                  </a:ext>
                </a:extLst>
              </a:tr>
            </a:tbl>
          </a:graphicData>
        </a:graphic>
      </p:graphicFrame>
    </p:spTree>
    <p:extLst>
      <p:ext uri="{BB962C8B-B14F-4D97-AF65-F5344CB8AC3E}">
        <p14:creationId xmlns:p14="http://schemas.microsoft.com/office/powerpoint/2010/main" val="17686605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11"/>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40000"/>
                    </a14:imgEffect>
                  </a14:imgLayer>
                </a14:imgProps>
              </a:ext>
            </a:extLst>
          </a:blip>
          <a:srcRect l="19435" t="35873" r="25158" b="32759"/>
          <a:stretch/>
        </p:blipFill>
        <p:spPr>
          <a:xfrm>
            <a:off x="0" y="-14288"/>
            <a:ext cx="12172950" cy="6872288"/>
          </a:xfrm>
          <a:prstGeom prst="rect">
            <a:avLst/>
          </a:prstGeom>
        </p:spPr>
      </p:pic>
      <p:sp>
        <p:nvSpPr>
          <p:cNvPr id="6" name="文本框 5"/>
          <p:cNvSpPr txBox="1"/>
          <p:nvPr/>
        </p:nvSpPr>
        <p:spPr>
          <a:xfrm>
            <a:off x="3578032" y="1317704"/>
            <a:ext cx="2646878" cy="1569660"/>
          </a:xfrm>
          <a:prstGeom prst="rect">
            <a:avLst/>
          </a:prstGeom>
          <a:noFill/>
        </p:spPr>
        <p:txBody>
          <a:bodyPr wrap="non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TW" altLang="en-US" sz="9600" b="0" i="0" u="none" strike="noStrike" kern="1200" cap="none" spc="0" normalizeH="0" baseline="0" noProof="0" dirty="0" smtClean="0">
                <a:ln>
                  <a:noFill/>
                </a:ln>
                <a:solidFill>
                  <a:srgbClr val="7030A0"/>
                </a:solidFill>
                <a:effectLst/>
                <a:uLnTx/>
                <a:uFillTx/>
                <a:latin typeface="標楷體" panose="03000509000000000000" pitchFamily="65" charset="-120"/>
                <a:ea typeface="標楷體" panose="03000509000000000000" pitchFamily="65" charset="-120"/>
              </a:rPr>
              <a:t>結語</a:t>
            </a:r>
            <a:endParaRPr kumimoji="0" lang="zh-CN" altLang="en-US" sz="9600" b="0" i="0" u="none" strike="noStrike" kern="1200" cap="none" spc="0" normalizeH="0" baseline="0" noProof="0" dirty="0">
              <a:ln>
                <a:noFill/>
              </a:ln>
              <a:solidFill>
                <a:srgbClr val="7030A0"/>
              </a:solidFill>
              <a:effectLst/>
              <a:uLnTx/>
              <a:uFillTx/>
              <a:latin typeface="標楷體" panose="03000509000000000000" pitchFamily="65" charset="-120"/>
              <a:ea typeface="標楷體" panose="03000509000000000000" pitchFamily="65" charset="-120"/>
            </a:endParaRPr>
          </a:p>
        </p:txBody>
      </p:sp>
      <p:grpSp>
        <p:nvGrpSpPr>
          <p:cNvPr id="2" name="组合 1">
            <a:extLst>
              <a:ext uri="{FF2B5EF4-FFF2-40B4-BE49-F238E27FC236}">
                <a16:creationId xmlns:a16="http://schemas.microsoft.com/office/drawing/2014/main" id="{C7692916-A8B2-47B8-A1E5-74E21816758E}"/>
              </a:ext>
            </a:extLst>
          </p:cNvPr>
          <p:cNvGrpSpPr/>
          <p:nvPr/>
        </p:nvGrpSpPr>
        <p:grpSpPr>
          <a:xfrm>
            <a:off x="2711711" y="3029307"/>
            <a:ext cx="9480289" cy="1442225"/>
            <a:chOff x="2711711" y="3029307"/>
            <a:chExt cx="9480289" cy="1442225"/>
          </a:xfrm>
        </p:grpSpPr>
        <p:sp>
          <p:nvSpPr>
            <p:cNvPr id="3" name="任意多边形 2"/>
            <p:cNvSpPr/>
            <p:nvPr/>
          </p:nvSpPr>
          <p:spPr>
            <a:xfrm>
              <a:off x="2711711" y="3029307"/>
              <a:ext cx="9480289" cy="1442225"/>
            </a:xfrm>
            <a:custGeom>
              <a:avLst/>
              <a:gdLst>
                <a:gd name="connsiteX0" fmla="*/ 382121 w 7216155"/>
                <a:gd name="connsiteY0" fmla="*/ 1070171 h 1097785"/>
                <a:gd name="connsiteX1" fmla="*/ 383188 w 7216155"/>
                <a:gd name="connsiteY1" fmla="*/ 1075864 h 1097785"/>
                <a:gd name="connsiteX2" fmla="*/ 382121 w 7216155"/>
                <a:gd name="connsiteY2" fmla="*/ 1080845 h 1097785"/>
                <a:gd name="connsiteX3" fmla="*/ 385679 w 7216155"/>
                <a:gd name="connsiteY3" fmla="*/ 1080845 h 1097785"/>
                <a:gd name="connsiteX4" fmla="*/ 384256 w 7216155"/>
                <a:gd name="connsiteY4" fmla="*/ 1075508 h 1097785"/>
                <a:gd name="connsiteX5" fmla="*/ 382121 w 7216155"/>
                <a:gd name="connsiteY5" fmla="*/ 1070171 h 1097785"/>
                <a:gd name="connsiteX6" fmla="*/ 373582 w 7216155"/>
                <a:gd name="connsiteY6" fmla="*/ 1045977 h 1097785"/>
                <a:gd name="connsiteX7" fmla="*/ 373938 w 7216155"/>
                <a:gd name="connsiteY7" fmla="*/ 1057007 h 1097785"/>
                <a:gd name="connsiteX8" fmla="*/ 375005 w 7216155"/>
                <a:gd name="connsiteY8" fmla="*/ 1067325 h 1097785"/>
                <a:gd name="connsiteX9" fmla="*/ 376072 w 7216155"/>
                <a:gd name="connsiteY9" fmla="*/ 1063411 h 1097785"/>
                <a:gd name="connsiteX10" fmla="*/ 376428 w 7216155"/>
                <a:gd name="connsiteY10" fmla="*/ 1056295 h 1097785"/>
                <a:gd name="connsiteX11" fmla="*/ 375717 w 7216155"/>
                <a:gd name="connsiteY11" fmla="*/ 1049179 h 1097785"/>
                <a:gd name="connsiteX12" fmla="*/ 373582 w 7216155"/>
                <a:gd name="connsiteY12" fmla="*/ 1045977 h 1097785"/>
                <a:gd name="connsiteX13" fmla="*/ 359350 w 7216155"/>
                <a:gd name="connsiteY13" fmla="*/ 1025341 h 1097785"/>
                <a:gd name="connsiteX14" fmla="*/ 358283 w 7216155"/>
                <a:gd name="connsiteY14" fmla="*/ 1030322 h 1097785"/>
                <a:gd name="connsiteX15" fmla="*/ 359350 w 7216155"/>
                <a:gd name="connsiteY15" fmla="*/ 1036727 h 1097785"/>
                <a:gd name="connsiteX16" fmla="*/ 360418 w 7216155"/>
                <a:gd name="connsiteY16" fmla="*/ 1031034 h 1097785"/>
                <a:gd name="connsiteX17" fmla="*/ 359350 w 7216155"/>
                <a:gd name="connsiteY17" fmla="*/ 1025341 h 1097785"/>
                <a:gd name="connsiteX18" fmla="*/ 404892 w 7216155"/>
                <a:gd name="connsiteY18" fmla="*/ 1016091 h 1097785"/>
                <a:gd name="connsiteX19" fmla="*/ 402757 w 7216155"/>
                <a:gd name="connsiteY19" fmla="*/ 1019649 h 1097785"/>
                <a:gd name="connsiteX20" fmla="*/ 403468 w 7216155"/>
                <a:gd name="connsiteY20" fmla="*/ 1025341 h 1097785"/>
                <a:gd name="connsiteX21" fmla="*/ 405247 w 7216155"/>
                <a:gd name="connsiteY21" fmla="*/ 1021428 h 1097785"/>
                <a:gd name="connsiteX22" fmla="*/ 404892 w 7216155"/>
                <a:gd name="connsiteY22" fmla="*/ 1016091 h 1097785"/>
                <a:gd name="connsiteX23" fmla="*/ 402045 w 7216155"/>
                <a:gd name="connsiteY23" fmla="*/ 995455 h 1097785"/>
                <a:gd name="connsiteX24" fmla="*/ 401689 w 7216155"/>
                <a:gd name="connsiteY24" fmla="*/ 1000080 h 1097785"/>
                <a:gd name="connsiteX25" fmla="*/ 402045 w 7216155"/>
                <a:gd name="connsiteY25" fmla="*/ 1005417 h 1097785"/>
                <a:gd name="connsiteX26" fmla="*/ 403468 w 7216155"/>
                <a:gd name="connsiteY26" fmla="*/ 1001503 h 1097785"/>
                <a:gd name="connsiteX27" fmla="*/ 402045 w 7216155"/>
                <a:gd name="connsiteY27" fmla="*/ 995455 h 1097785"/>
                <a:gd name="connsiteX28" fmla="*/ 386390 w 7216155"/>
                <a:gd name="connsiteY28" fmla="*/ 970549 h 1097785"/>
                <a:gd name="connsiteX29" fmla="*/ 384967 w 7216155"/>
                <a:gd name="connsiteY29" fmla="*/ 973040 h 1097785"/>
                <a:gd name="connsiteX30" fmla="*/ 385679 w 7216155"/>
                <a:gd name="connsiteY30" fmla="*/ 978377 h 1097785"/>
                <a:gd name="connsiteX31" fmla="*/ 386746 w 7216155"/>
                <a:gd name="connsiteY31" fmla="*/ 975175 h 1097785"/>
                <a:gd name="connsiteX32" fmla="*/ 386390 w 7216155"/>
                <a:gd name="connsiteY32" fmla="*/ 970549 h 1097785"/>
                <a:gd name="connsiteX33" fmla="*/ 367178 w 7216155"/>
                <a:gd name="connsiteY33" fmla="*/ 969126 h 1097785"/>
                <a:gd name="connsiteX34" fmla="*/ 365399 w 7216155"/>
                <a:gd name="connsiteY34" fmla="*/ 988339 h 1097785"/>
                <a:gd name="connsiteX35" fmla="*/ 364331 w 7216155"/>
                <a:gd name="connsiteY35" fmla="*/ 1007552 h 1097785"/>
                <a:gd name="connsiteX36" fmla="*/ 367889 w 7216155"/>
                <a:gd name="connsiteY36" fmla="*/ 987983 h 1097785"/>
                <a:gd name="connsiteX37" fmla="*/ 367178 w 7216155"/>
                <a:gd name="connsiteY37" fmla="*/ 969126 h 1097785"/>
                <a:gd name="connsiteX38" fmla="*/ 377851 w 7216155"/>
                <a:gd name="connsiteY38" fmla="*/ 967703 h 1097785"/>
                <a:gd name="connsiteX39" fmla="*/ 376428 w 7216155"/>
                <a:gd name="connsiteY39" fmla="*/ 977309 h 1097785"/>
                <a:gd name="connsiteX40" fmla="*/ 377851 w 7216155"/>
                <a:gd name="connsiteY40" fmla="*/ 989050 h 1097785"/>
                <a:gd name="connsiteX41" fmla="*/ 374293 w 7216155"/>
                <a:gd name="connsiteY41" fmla="*/ 985848 h 1097785"/>
                <a:gd name="connsiteX42" fmla="*/ 372870 w 7216155"/>
                <a:gd name="connsiteY42" fmla="*/ 979088 h 1097785"/>
                <a:gd name="connsiteX43" fmla="*/ 372159 w 7216155"/>
                <a:gd name="connsiteY43" fmla="*/ 996166 h 1097785"/>
                <a:gd name="connsiteX44" fmla="*/ 375005 w 7216155"/>
                <a:gd name="connsiteY44" fmla="*/ 1008263 h 1097785"/>
                <a:gd name="connsiteX45" fmla="*/ 375361 w 7216155"/>
                <a:gd name="connsiteY45" fmla="*/ 1003994 h 1097785"/>
                <a:gd name="connsiteX46" fmla="*/ 374293 w 7216155"/>
                <a:gd name="connsiteY46" fmla="*/ 1000436 h 1097785"/>
                <a:gd name="connsiteX47" fmla="*/ 375717 w 7216155"/>
                <a:gd name="connsiteY47" fmla="*/ 999368 h 1097785"/>
                <a:gd name="connsiteX48" fmla="*/ 376428 w 7216155"/>
                <a:gd name="connsiteY48" fmla="*/ 996878 h 1097785"/>
                <a:gd name="connsiteX49" fmla="*/ 377851 w 7216155"/>
                <a:gd name="connsiteY49" fmla="*/ 997234 h 1097785"/>
                <a:gd name="connsiteX50" fmla="*/ 377140 w 7216155"/>
                <a:gd name="connsiteY50" fmla="*/ 991185 h 1097785"/>
                <a:gd name="connsiteX51" fmla="*/ 377851 w 7216155"/>
                <a:gd name="connsiteY51" fmla="*/ 990474 h 1097785"/>
                <a:gd name="connsiteX52" fmla="*/ 378563 w 7216155"/>
                <a:gd name="connsiteY52" fmla="*/ 991897 h 1097785"/>
                <a:gd name="connsiteX53" fmla="*/ 378919 w 7216155"/>
                <a:gd name="connsiteY53" fmla="*/ 978377 h 1097785"/>
                <a:gd name="connsiteX54" fmla="*/ 377851 w 7216155"/>
                <a:gd name="connsiteY54" fmla="*/ 967703 h 1097785"/>
                <a:gd name="connsiteX55" fmla="*/ 343695 w 7216155"/>
                <a:gd name="connsiteY55" fmla="*/ 962010 h 1097785"/>
                <a:gd name="connsiteX56" fmla="*/ 344407 w 7216155"/>
                <a:gd name="connsiteY56" fmla="*/ 969126 h 1097785"/>
                <a:gd name="connsiteX57" fmla="*/ 345474 w 7216155"/>
                <a:gd name="connsiteY57" fmla="*/ 964857 h 1097785"/>
                <a:gd name="connsiteX58" fmla="*/ 343695 w 7216155"/>
                <a:gd name="connsiteY58" fmla="*/ 962010 h 1097785"/>
                <a:gd name="connsiteX59" fmla="*/ 350811 w 7216155"/>
                <a:gd name="connsiteY59" fmla="*/ 960587 h 1097785"/>
                <a:gd name="connsiteX60" fmla="*/ 348676 w 7216155"/>
                <a:gd name="connsiteY60" fmla="*/ 967347 h 1097785"/>
                <a:gd name="connsiteX61" fmla="*/ 350811 w 7216155"/>
                <a:gd name="connsiteY61" fmla="*/ 976242 h 1097785"/>
                <a:gd name="connsiteX62" fmla="*/ 350811 w 7216155"/>
                <a:gd name="connsiteY62" fmla="*/ 969482 h 1097785"/>
                <a:gd name="connsiteX63" fmla="*/ 350811 w 7216155"/>
                <a:gd name="connsiteY63" fmla="*/ 960587 h 1097785"/>
                <a:gd name="connsiteX64" fmla="*/ 385679 w 7216155"/>
                <a:gd name="connsiteY64" fmla="*/ 957029 h 1097785"/>
                <a:gd name="connsiteX65" fmla="*/ 383900 w 7216155"/>
                <a:gd name="connsiteY65" fmla="*/ 961299 h 1097785"/>
                <a:gd name="connsiteX66" fmla="*/ 384967 w 7216155"/>
                <a:gd name="connsiteY66" fmla="*/ 967703 h 1097785"/>
                <a:gd name="connsiteX67" fmla="*/ 386390 w 7216155"/>
                <a:gd name="connsiteY67" fmla="*/ 963433 h 1097785"/>
                <a:gd name="connsiteX68" fmla="*/ 385679 w 7216155"/>
                <a:gd name="connsiteY68" fmla="*/ 957029 h 1097785"/>
                <a:gd name="connsiteX69" fmla="*/ 338003 w 7216155"/>
                <a:gd name="connsiteY69" fmla="*/ 954894 h 1097785"/>
                <a:gd name="connsiteX70" fmla="*/ 335868 w 7216155"/>
                <a:gd name="connsiteY70" fmla="*/ 962010 h 1097785"/>
                <a:gd name="connsiteX71" fmla="*/ 336579 w 7216155"/>
                <a:gd name="connsiteY71" fmla="*/ 971261 h 1097785"/>
                <a:gd name="connsiteX72" fmla="*/ 338003 w 7216155"/>
                <a:gd name="connsiteY72" fmla="*/ 964501 h 1097785"/>
                <a:gd name="connsiteX73" fmla="*/ 338003 w 7216155"/>
                <a:gd name="connsiteY73" fmla="*/ 954894 h 1097785"/>
                <a:gd name="connsiteX74" fmla="*/ 368601 w 7216155"/>
                <a:gd name="connsiteY74" fmla="*/ 954183 h 1097785"/>
                <a:gd name="connsiteX75" fmla="*/ 366822 w 7216155"/>
                <a:gd name="connsiteY75" fmla="*/ 959520 h 1097785"/>
                <a:gd name="connsiteX76" fmla="*/ 369312 w 7216155"/>
                <a:gd name="connsiteY76" fmla="*/ 962722 h 1097785"/>
                <a:gd name="connsiteX77" fmla="*/ 368957 w 7216155"/>
                <a:gd name="connsiteY77" fmla="*/ 958808 h 1097785"/>
                <a:gd name="connsiteX78" fmla="*/ 368601 w 7216155"/>
                <a:gd name="connsiteY78" fmla="*/ 954183 h 1097785"/>
                <a:gd name="connsiteX79" fmla="*/ 378919 w 7216155"/>
                <a:gd name="connsiteY79" fmla="*/ 953827 h 1097785"/>
                <a:gd name="connsiteX80" fmla="*/ 377140 w 7216155"/>
                <a:gd name="connsiteY80" fmla="*/ 958452 h 1097785"/>
                <a:gd name="connsiteX81" fmla="*/ 381409 w 7216155"/>
                <a:gd name="connsiteY81" fmla="*/ 957029 h 1097785"/>
                <a:gd name="connsiteX82" fmla="*/ 378919 w 7216155"/>
                <a:gd name="connsiteY82" fmla="*/ 953827 h 1097785"/>
                <a:gd name="connsiteX83" fmla="*/ 349388 w 7216155"/>
                <a:gd name="connsiteY83" fmla="*/ 944221 h 1097785"/>
                <a:gd name="connsiteX84" fmla="*/ 348676 w 7216155"/>
                <a:gd name="connsiteY84" fmla="*/ 948846 h 1097785"/>
                <a:gd name="connsiteX85" fmla="*/ 348676 w 7216155"/>
                <a:gd name="connsiteY85" fmla="*/ 954183 h 1097785"/>
                <a:gd name="connsiteX86" fmla="*/ 349744 w 7216155"/>
                <a:gd name="connsiteY86" fmla="*/ 949558 h 1097785"/>
                <a:gd name="connsiteX87" fmla="*/ 349388 w 7216155"/>
                <a:gd name="connsiteY87" fmla="*/ 944221 h 1097785"/>
                <a:gd name="connsiteX88" fmla="*/ 352946 w 7216155"/>
                <a:gd name="connsiteY88" fmla="*/ 943509 h 1097785"/>
                <a:gd name="connsiteX89" fmla="*/ 351523 w 7216155"/>
                <a:gd name="connsiteY89" fmla="*/ 949558 h 1097785"/>
                <a:gd name="connsiteX90" fmla="*/ 353658 w 7216155"/>
                <a:gd name="connsiteY90" fmla="*/ 954183 h 1097785"/>
                <a:gd name="connsiteX91" fmla="*/ 353658 w 7216155"/>
                <a:gd name="connsiteY91" fmla="*/ 948134 h 1097785"/>
                <a:gd name="connsiteX92" fmla="*/ 352946 w 7216155"/>
                <a:gd name="connsiteY92" fmla="*/ 943509 h 1097785"/>
                <a:gd name="connsiteX93" fmla="*/ 403468 w 7216155"/>
                <a:gd name="connsiteY93" fmla="*/ 936393 h 1097785"/>
                <a:gd name="connsiteX94" fmla="*/ 403468 w 7216155"/>
                <a:gd name="connsiteY94" fmla="*/ 945288 h 1097785"/>
                <a:gd name="connsiteX95" fmla="*/ 403468 w 7216155"/>
                <a:gd name="connsiteY95" fmla="*/ 956318 h 1097785"/>
                <a:gd name="connsiteX96" fmla="*/ 404536 w 7216155"/>
                <a:gd name="connsiteY96" fmla="*/ 947423 h 1097785"/>
                <a:gd name="connsiteX97" fmla="*/ 403468 w 7216155"/>
                <a:gd name="connsiteY97" fmla="*/ 936393 h 1097785"/>
                <a:gd name="connsiteX98" fmla="*/ 365043 w 7216155"/>
                <a:gd name="connsiteY98" fmla="*/ 927854 h 1097785"/>
                <a:gd name="connsiteX99" fmla="*/ 365043 w 7216155"/>
                <a:gd name="connsiteY99" fmla="*/ 938884 h 1097785"/>
                <a:gd name="connsiteX100" fmla="*/ 367889 w 7216155"/>
                <a:gd name="connsiteY100" fmla="*/ 949913 h 1097785"/>
                <a:gd name="connsiteX101" fmla="*/ 369312 w 7216155"/>
                <a:gd name="connsiteY101" fmla="*/ 944932 h 1097785"/>
                <a:gd name="connsiteX102" fmla="*/ 370024 w 7216155"/>
                <a:gd name="connsiteY102" fmla="*/ 937461 h 1097785"/>
                <a:gd name="connsiteX103" fmla="*/ 368957 w 7216155"/>
                <a:gd name="connsiteY103" fmla="*/ 930701 h 1097785"/>
                <a:gd name="connsiteX104" fmla="*/ 365043 w 7216155"/>
                <a:gd name="connsiteY104" fmla="*/ 927854 h 1097785"/>
                <a:gd name="connsiteX105" fmla="*/ 374293 w 7216155"/>
                <a:gd name="connsiteY105" fmla="*/ 923585 h 1097785"/>
                <a:gd name="connsiteX106" fmla="*/ 373938 w 7216155"/>
                <a:gd name="connsiteY106" fmla="*/ 932124 h 1097785"/>
                <a:gd name="connsiteX107" fmla="*/ 377140 w 7216155"/>
                <a:gd name="connsiteY107" fmla="*/ 939951 h 1097785"/>
                <a:gd name="connsiteX108" fmla="*/ 376072 w 7216155"/>
                <a:gd name="connsiteY108" fmla="*/ 931412 h 1097785"/>
                <a:gd name="connsiteX109" fmla="*/ 374293 w 7216155"/>
                <a:gd name="connsiteY109" fmla="*/ 923585 h 1097785"/>
                <a:gd name="connsiteX110" fmla="*/ 372870 w 7216155"/>
                <a:gd name="connsiteY110" fmla="*/ 914334 h 1097785"/>
                <a:gd name="connsiteX111" fmla="*/ 372870 w 7216155"/>
                <a:gd name="connsiteY111" fmla="*/ 919671 h 1097785"/>
                <a:gd name="connsiteX112" fmla="*/ 374293 w 7216155"/>
                <a:gd name="connsiteY112" fmla="*/ 922162 h 1097785"/>
                <a:gd name="connsiteX113" fmla="*/ 375005 w 7216155"/>
                <a:gd name="connsiteY113" fmla="*/ 917536 h 1097785"/>
                <a:gd name="connsiteX114" fmla="*/ 372870 w 7216155"/>
                <a:gd name="connsiteY114" fmla="*/ 914334 h 1097785"/>
                <a:gd name="connsiteX115" fmla="*/ 214899 w 7216155"/>
                <a:gd name="connsiteY115" fmla="*/ 909353 h 1097785"/>
                <a:gd name="connsiteX116" fmla="*/ 215610 w 7216155"/>
                <a:gd name="connsiteY116" fmla="*/ 912199 h 1097785"/>
                <a:gd name="connsiteX117" fmla="*/ 214899 w 7216155"/>
                <a:gd name="connsiteY117" fmla="*/ 912199 h 1097785"/>
                <a:gd name="connsiteX118" fmla="*/ 301000 w 7216155"/>
                <a:gd name="connsiteY118" fmla="*/ 890852 h 1097785"/>
                <a:gd name="connsiteX119" fmla="*/ 299933 w 7216155"/>
                <a:gd name="connsiteY119" fmla="*/ 897968 h 1097785"/>
                <a:gd name="connsiteX120" fmla="*/ 298866 w 7216155"/>
                <a:gd name="connsiteY120" fmla="*/ 908641 h 1097785"/>
                <a:gd name="connsiteX121" fmla="*/ 303847 w 7216155"/>
                <a:gd name="connsiteY121" fmla="*/ 908641 h 1097785"/>
                <a:gd name="connsiteX122" fmla="*/ 304558 w 7216155"/>
                <a:gd name="connsiteY122" fmla="*/ 906507 h 1097785"/>
                <a:gd name="connsiteX123" fmla="*/ 303847 w 7216155"/>
                <a:gd name="connsiteY123" fmla="*/ 902237 h 1097785"/>
                <a:gd name="connsiteX124" fmla="*/ 303135 w 7216155"/>
                <a:gd name="connsiteY124" fmla="*/ 903660 h 1097785"/>
                <a:gd name="connsiteX125" fmla="*/ 302423 w 7216155"/>
                <a:gd name="connsiteY125" fmla="*/ 905795 h 1097785"/>
                <a:gd name="connsiteX126" fmla="*/ 301000 w 7216155"/>
                <a:gd name="connsiteY126" fmla="*/ 899035 h 1097785"/>
                <a:gd name="connsiteX127" fmla="*/ 301000 w 7216155"/>
                <a:gd name="connsiteY127" fmla="*/ 890852 h 1097785"/>
                <a:gd name="connsiteX128" fmla="*/ 168290 w 7216155"/>
                <a:gd name="connsiteY128" fmla="*/ 888005 h 1097785"/>
                <a:gd name="connsiteX129" fmla="*/ 167934 w 7216155"/>
                <a:gd name="connsiteY129" fmla="*/ 890852 h 1097785"/>
                <a:gd name="connsiteX130" fmla="*/ 167934 w 7216155"/>
                <a:gd name="connsiteY130" fmla="*/ 897968 h 1097785"/>
                <a:gd name="connsiteX131" fmla="*/ 170425 w 7216155"/>
                <a:gd name="connsiteY131" fmla="*/ 892631 h 1097785"/>
                <a:gd name="connsiteX132" fmla="*/ 170780 w 7216155"/>
                <a:gd name="connsiteY132" fmla="*/ 888005 h 1097785"/>
                <a:gd name="connsiteX133" fmla="*/ 168290 w 7216155"/>
                <a:gd name="connsiteY133" fmla="*/ 888005 h 1097785"/>
                <a:gd name="connsiteX134" fmla="*/ 315944 w 7216155"/>
                <a:gd name="connsiteY134" fmla="*/ 883736 h 1097785"/>
                <a:gd name="connsiteX135" fmla="*/ 312386 w 7216155"/>
                <a:gd name="connsiteY135" fmla="*/ 885159 h 1097785"/>
                <a:gd name="connsiteX136" fmla="*/ 313809 w 7216155"/>
                <a:gd name="connsiteY136" fmla="*/ 887294 h 1097785"/>
                <a:gd name="connsiteX137" fmla="*/ 315944 w 7216155"/>
                <a:gd name="connsiteY137" fmla="*/ 889429 h 1097785"/>
                <a:gd name="connsiteX138" fmla="*/ 317011 w 7216155"/>
                <a:gd name="connsiteY138" fmla="*/ 886938 h 1097785"/>
                <a:gd name="connsiteX139" fmla="*/ 315944 w 7216155"/>
                <a:gd name="connsiteY139" fmla="*/ 883736 h 1097785"/>
                <a:gd name="connsiteX140" fmla="*/ 298154 w 7216155"/>
                <a:gd name="connsiteY140" fmla="*/ 881601 h 1097785"/>
                <a:gd name="connsiteX141" fmla="*/ 295663 w 7216155"/>
                <a:gd name="connsiteY141" fmla="*/ 885515 h 1097785"/>
                <a:gd name="connsiteX142" fmla="*/ 296731 w 7216155"/>
                <a:gd name="connsiteY142" fmla="*/ 892275 h 1097785"/>
                <a:gd name="connsiteX143" fmla="*/ 297442 w 7216155"/>
                <a:gd name="connsiteY143" fmla="*/ 886938 h 1097785"/>
                <a:gd name="connsiteX144" fmla="*/ 298154 w 7216155"/>
                <a:gd name="connsiteY144" fmla="*/ 881601 h 1097785"/>
                <a:gd name="connsiteX145" fmla="*/ 360773 w 7216155"/>
                <a:gd name="connsiteY145" fmla="*/ 880178 h 1097785"/>
                <a:gd name="connsiteX146" fmla="*/ 359350 w 7216155"/>
                <a:gd name="connsiteY146" fmla="*/ 883024 h 1097785"/>
                <a:gd name="connsiteX147" fmla="*/ 360062 w 7216155"/>
                <a:gd name="connsiteY147" fmla="*/ 887294 h 1097785"/>
                <a:gd name="connsiteX148" fmla="*/ 361129 w 7216155"/>
                <a:gd name="connsiteY148" fmla="*/ 884448 h 1097785"/>
                <a:gd name="connsiteX149" fmla="*/ 360773 w 7216155"/>
                <a:gd name="connsiteY149" fmla="*/ 880178 h 1097785"/>
                <a:gd name="connsiteX150" fmla="*/ 289259 w 7216155"/>
                <a:gd name="connsiteY150" fmla="*/ 880178 h 1097785"/>
                <a:gd name="connsiteX151" fmla="*/ 286769 w 7216155"/>
                <a:gd name="connsiteY151" fmla="*/ 881601 h 1097785"/>
                <a:gd name="connsiteX152" fmla="*/ 286769 w 7216155"/>
                <a:gd name="connsiteY152" fmla="*/ 889429 h 1097785"/>
                <a:gd name="connsiteX153" fmla="*/ 288548 w 7216155"/>
                <a:gd name="connsiteY153" fmla="*/ 885871 h 1097785"/>
                <a:gd name="connsiteX154" fmla="*/ 291038 w 7216155"/>
                <a:gd name="connsiteY154" fmla="*/ 882313 h 1097785"/>
                <a:gd name="connsiteX155" fmla="*/ 289259 w 7216155"/>
                <a:gd name="connsiteY155" fmla="*/ 880178 h 1097785"/>
                <a:gd name="connsiteX156" fmla="*/ 303847 w 7216155"/>
                <a:gd name="connsiteY156" fmla="*/ 878043 h 1097785"/>
                <a:gd name="connsiteX157" fmla="*/ 303847 w 7216155"/>
                <a:gd name="connsiteY157" fmla="*/ 886226 h 1097785"/>
                <a:gd name="connsiteX158" fmla="*/ 303135 w 7216155"/>
                <a:gd name="connsiteY158" fmla="*/ 896544 h 1097785"/>
                <a:gd name="connsiteX159" fmla="*/ 305626 w 7216155"/>
                <a:gd name="connsiteY159" fmla="*/ 888717 h 1097785"/>
                <a:gd name="connsiteX160" fmla="*/ 307405 w 7216155"/>
                <a:gd name="connsiteY160" fmla="*/ 880178 h 1097785"/>
                <a:gd name="connsiteX161" fmla="*/ 305981 w 7216155"/>
                <a:gd name="connsiteY161" fmla="*/ 878755 h 1097785"/>
                <a:gd name="connsiteX162" fmla="*/ 303847 w 7216155"/>
                <a:gd name="connsiteY162" fmla="*/ 878043 h 1097785"/>
                <a:gd name="connsiteX163" fmla="*/ 37714 w 7216155"/>
                <a:gd name="connsiteY163" fmla="*/ 878043 h 1097785"/>
                <a:gd name="connsiteX164" fmla="*/ 41272 w 7216155"/>
                <a:gd name="connsiteY164" fmla="*/ 882313 h 1097785"/>
                <a:gd name="connsiteX165" fmla="*/ 41272 w 7216155"/>
                <a:gd name="connsiteY165" fmla="*/ 878043 h 1097785"/>
                <a:gd name="connsiteX166" fmla="*/ 343695 w 7216155"/>
                <a:gd name="connsiteY166" fmla="*/ 874485 h 1097785"/>
                <a:gd name="connsiteX167" fmla="*/ 341205 w 7216155"/>
                <a:gd name="connsiteY167" fmla="*/ 893698 h 1097785"/>
                <a:gd name="connsiteX168" fmla="*/ 342272 w 7216155"/>
                <a:gd name="connsiteY168" fmla="*/ 914334 h 1097785"/>
                <a:gd name="connsiteX169" fmla="*/ 340849 w 7216155"/>
                <a:gd name="connsiteY169" fmla="*/ 914690 h 1097785"/>
                <a:gd name="connsiteX170" fmla="*/ 339426 w 7216155"/>
                <a:gd name="connsiteY170" fmla="*/ 915046 h 1097785"/>
                <a:gd name="connsiteX171" fmla="*/ 341205 w 7216155"/>
                <a:gd name="connsiteY171" fmla="*/ 937105 h 1097785"/>
                <a:gd name="connsiteX172" fmla="*/ 343695 w 7216155"/>
                <a:gd name="connsiteY172" fmla="*/ 958452 h 1097785"/>
                <a:gd name="connsiteX173" fmla="*/ 342984 w 7216155"/>
                <a:gd name="connsiteY173" fmla="*/ 918959 h 1097785"/>
                <a:gd name="connsiteX174" fmla="*/ 343695 w 7216155"/>
                <a:gd name="connsiteY174" fmla="*/ 874485 h 1097785"/>
                <a:gd name="connsiteX175" fmla="*/ 181454 w 7216155"/>
                <a:gd name="connsiteY175" fmla="*/ 874485 h 1097785"/>
                <a:gd name="connsiteX176" fmla="*/ 178964 w 7216155"/>
                <a:gd name="connsiteY176" fmla="*/ 876976 h 1097785"/>
                <a:gd name="connsiteX177" fmla="*/ 179319 w 7216155"/>
                <a:gd name="connsiteY177" fmla="*/ 880178 h 1097785"/>
                <a:gd name="connsiteX178" fmla="*/ 181454 w 7216155"/>
                <a:gd name="connsiteY178" fmla="*/ 874485 h 1097785"/>
                <a:gd name="connsiteX179" fmla="*/ 428374 w 7216155"/>
                <a:gd name="connsiteY179" fmla="*/ 870927 h 1097785"/>
                <a:gd name="connsiteX180" fmla="*/ 427307 w 7216155"/>
                <a:gd name="connsiteY180" fmla="*/ 876976 h 1097785"/>
                <a:gd name="connsiteX181" fmla="*/ 429085 w 7216155"/>
                <a:gd name="connsiteY181" fmla="*/ 882313 h 1097785"/>
                <a:gd name="connsiteX182" fmla="*/ 429085 w 7216155"/>
                <a:gd name="connsiteY182" fmla="*/ 877687 h 1097785"/>
                <a:gd name="connsiteX183" fmla="*/ 428374 w 7216155"/>
                <a:gd name="connsiteY183" fmla="*/ 870927 h 1097785"/>
                <a:gd name="connsiteX184" fmla="*/ 223527 w 7216155"/>
                <a:gd name="connsiteY184" fmla="*/ 869593 h 1097785"/>
                <a:gd name="connsiteX185" fmla="*/ 222370 w 7216155"/>
                <a:gd name="connsiteY185" fmla="*/ 870572 h 1097785"/>
                <a:gd name="connsiteX186" fmla="*/ 222014 w 7216155"/>
                <a:gd name="connsiteY186" fmla="*/ 876620 h 1097785"/>
                <a:gd name="connsiteX187" fmla="*/ 223438 w 7216155"/>
                <a:gd name="connsiteY187" fmla="*/ 874841 h 1097785"/>
                <a:gd name="connsiteX188" fmla="*/ 224861 w 7216155"/>
                <a:gd name="connsiteY188" fmla="*/ 871639 h 1097785"/>
                <a:gd name="connsiteX189" fmla="*/ 223527 w 7216155"/>
                <a:gd name="connsiteY189" fmla="*/ 869593 h 1097785"/>
                <a:gd name="connsiteX190" fmla="*/ 315232 w 7216155"/>
                <a:gd name="connsiteY190" fmla="*/ 869504 h 1097785"/>
                <a:gd name="connsiteX191" fmla="*/ 314520 w 7216155"/>
                <a:gd name="connsiteY191" fmla="*/ 874841 h 1097785"/>
                <a:gd name="connsiteX192" fmla="*/ 315232 w 7216155"/>
                <a:gd name="connsiteY192" fmla="*/ 881601 h 1097785"/>
                <a:gd name="connsiteX193" fmla="*/ 315944 w 7216155"/>
                <a:gd name="connsiteY193" fmla="*/ 881245 h 1097785"/>
                <a:gd name="connsiteX194" fmla="*/ 315944 w 7216155"/>
                <a:gd name="connsiteY194" fmla="*/ 876976 h 1097785"/>
                <a:gd name="connsiteX195" fmla="*/ 315944 w 7216155"/>
                <a:gd name="connsiteY195" fmla="*/ 872351 h 1097785"/>
                <a:gd name="connsiteX196" fmla="*/ 315232 w 7216155"/>
                <a:gd name="connsiteY196" fmla="*/ 869504 h 1097785"/>
                <a:gd name="connsiteX197" fmla="*/ 254036 w 7216155"/>
                <a:gd name="connsiteY197" fmla="*/ 868793 h 1097785"/>
                <a:gd name="connsiteX198" fmla="*/ 251545 w 7216155"/>
                <a:gd name="connsiteY198" fmla="*/ 873418 h 1097785"/>
                <a:gd name="connsiteX199" fmla="*/ 251189 w 7216155"/>
                <a:gd name="connsiteY199" fmla="*/ 880534 h 1097785"/>
                <a:gd name="connsiteX200" fmla="*/ 251545 w 7216155"/>
                <a:gd name="connsiteY200" fmla="*/ 887650 h 1097785"/>
                <a:gd name="connsiteX201" fmla="*/ 251901 w 7216155"/>
                <a:gd name="connsiteY201" fmla="*/ 892987 h 1097785"/>
                <a:gd name="connsiteX202" fmla="*/ 254036 w 7216155"/>
                <a:gd name="connsiteY202" fmla="*/ 882313 h 1097785"/>
                <a:gd name="connsiteX203" fmla="*/ 254036 w 7216155"/>
                <a:gd name="connsiteY203" fmla="*/ 868793 h 1097785"/>
                <a:gd name="connsiteX204" fmla="*/ 116700 w 7216155"/>
                <a:gd name="connsiteY204" fmla="*/ 868793 h 1097785"/>
                <a:gd name="connsiteX205" fmla="*/ 111719 w 7216155"/>
                <a:gd name="connsiteY205" fmla="*/ 879822 h 1097785"/>
                <a:gd name="connsiteX206" fmla="*/ 109584 w 7216155"/>
                <a:gd name="connsiteY206" fmla="*/ 895833 h 1097785"/>
                <a:gd name="connsiteX207" fmla="*/ 114209 w 7216155"/>
                <a:gd name="connsiteY207" fmla="*/ 883380 h 1097785"/>
                <a:gd name="connsiteX208" fmla="*/ 116700 w 7216155"/>
                <a:gd name="connsiteY208" fmla="*/ 868793 h 1097785"/>
                <a:gd name="connsiteX209" fmla="*/ 196397 w 7216155"/>
                <a:gd name="connsiteY209" fmla="*/ 865946 h 1097785"/>
                <a:gd name="connsiteX210" fmla="*/ 193907 w 7216155"/>
                <a:gd name="connsiteY210" fmla="*/ 871639 h 1097785"/>
                <a:gd name="connsiteX211" fmla="*/ 192839 w 7216155"/>
                <a:gd name="connsiteY211" fmla="*/ 879466 h 1097785"/>
                <a:gd name="connsiteX212" fmla="*/ 196397 w 7216155"/>
                <a:gd name="connsiteY212" fmla="*/ 873774 h 1097785"/>
                <a:gd name="connsiteX213" fmla="*/ 196397 w 7216155"/>
                <a:gd name="connsiteY213" fmla="*/ 865946 h 1097785"/>
                <a:gd name="connsiteX214" fmla="*/ 83256 w 7216155"/>
                <a:gd name="connsiteY214" fmla="*/ 865946 h 1097785"/>
                <a:gd name="connsiteX215" fmla="*/ 81832 w 7216155"/>
                <a:gd name="connsiteY215" fmla="*/ 871639 h 1097785"/>
                <a:gd name="connsiteX216" fmla="*/ 84323 w 7216155"/>
                <a:gd name="connsiteY216" fmla="*/ 870216 h 1097785"/>
                <a:gd name="connsiteX217" fmla="*/ 83256 w 7216155"/>
                <a:gd name="connsiteY217" fmla="*/ 865946 h 1097785"/>
                <a:gd name="connsiteX218" fmla="*/ 382832 w 7216155"/>
                <a:gd name="connsiteY218" fmla="*/ 860254 h 1097785"/>
                <a:gd name="connsiteX219" fmla="*/ 385323 w 7216155"/>
                <a:gd name="connsiteY219" fmla="*/ 864167 h 1097785"/>
                <a:gd name="connsiteX220" fmla="*/ 389237 w 7216155"/>
                <a:gd name="connsiteY220" fmla="*/ 865946 h 1097785"/>
                <a:gd name="connsiteX221" fmla="*/ 382832 w 7216155"/>
                <a:gd name="connsiteY221" fmla="*/ 860254 h 1097785"/>
                <a:gd name="connsiteX222" fmla="*/ 315232 w 7216155"/>
                <a:gd name="connsiteY222" fmla="*/ 858119 h 1097785"/>
                <a:gd name="connsiteX223" fmla="*/ 311674 w 7216155"/>
                <a:gd name="connsiteY223" fmla="*/ 861677 h 1097785"/>
                <a:gd name="connsiteX224" fmla="*/ 313453 w 7216155"/>
                <a:gd name="connsiteY224" fmla="*/ 862388 h 1097785"/>
                <a:gd name="connsiteX225" fmla="*/ 315232 w 7216155"/>
                <a:gd name="connsiteY225" fmla="*/ 863100 h 1097785"/>
                <a:gd name="connsiteX226" fmla="*/ 78986 w 7216155"/>
                <a:gd name="connsiteY226" fmla="*/ 854561 h 1097785"/>
                <a:gd name="connsiteX227" fmla="*/ 74717 w 7216155"/>
                <a:gd name="connsiteY227" fmla="*/ 860965 h 1097785"/>
                <a:gd name="connsiteX228" fmla="*/ 74717 w 7216155"/>
                <a:gd name="connsiteY228" fmla="*/ 869504 h 1097785"/>
                <a:gd name="connsiteX229" fmla="*/ 78986 w 7216155"/>
                <a:gd name="connsiteY229" fmla="*/ 863456 h 1097785"/>
                <a:gd name="connsiteX230" fmla="*/ 78986 w 7216155"/>
                <a:gd name="connsiteY230" fmla="*/ 854561 h 1097785"/>
                <a:gd name="connsiteX231" fmla="*/ 106026 w 7216155"/>
                <a:gd name="connsiteY231" fmla="*/ 847445 h 1097785"/>
                <a:gd name="connsiteX232" fmla="*/ 103180 w 7216155"/>
                <a:gd name="connsiteY232" fmla="*/ 855628 h 1097785"/>
                <a:gd name="connsiteX233" fmla="*/ 101757 w 7216155"/>
                <a:gd name="connsiteY233" fmla="*/ 865235 h 1097785"/>
                <a:gd name="connsiteX234" fmla="*/ 106738 w 7216155"/>
                <a:gd name="connsiteY234" fmla="*/ 857407 h 1097785"/>
                <a:gd name="connsiteX235" fmla="*/ 106026 w 7216155"/>
                <a:gd name="connsiteY235" fmla="*/ 847445 h 1097785"/>
                <a:gd name="connsiteX236" fmla="*/ 212764 w 7216155"/>
                <a:gd name="connsiteY236" fmla="*/ 845310 h 1097785"/>
                <a:gd name="connsiteX237" fmla="*/ 209562 w 7216155"/>
                <a:gd name="connsiteY237" fmla="*/ 855628 h 1097785"/>
                <a:gd name="connsiteX238" fmla="*/ 208494 w 7216155"/>
                <a:gd name="connsiteY238" fmla="*/ 868793 h 1097785"/>
                <a:gd name="connsiteX239" fmla="*/ 212408 w 7216155"/>
                <a:gd name="connsiteY239" fmla="*/ 858119 h 1097785"/>
                <a:gd name="connsiteX240" fmla="*/ 212764 w 7216155"/>
                <a:gd name="connsiteY240" fmla="*/ 845310 h 1097785"/>
                <a:gd name="connsiteX241" fmla="*/ 358639 w 7216155"/>
                <a:gd name="connsiteY241" fmla="*/ 842464 h 1097785"/>
                <a:gd name="connsiteX242" fmla="*/ 359350 w 7216155"/>
                <a:gd name="connsiteY242" fmla="*/ 860254 h 1097785"/>
                <a:gd name="connsiteX243" fmla="*/ 360773 w 7216155"/>
                <a:gd name="connsiteY243" fmla="*/ 875909 h 1097785"/>
                <a:gd name="connsiteX244" fmla="*/ 361485 w 7216155"/>
                <a:gd name="connsiteY244" fmla="*/ 857052 h 1097785"/>
                <a:gd name="connsiteX245" fmla="*/ 358639 w 7216155"/>
                <a:gd name="connsiteY245" fmla="*/ 842464 h 1097785"/>
                <a:gd name="connsiteX246" fmla="*/ 382832 w 7216155"/>
                <a:gd name="connsiteY246" fmla="*/ 840329 h 1097785"/>
                <a:gd name="connsiteX247" fmla="*/ 382477 w 7216155"/>
                <a:gd name="connsiteY247" fmla="*/ 841397 h 1097785"/>
                <a:gd name="connsiteX248" fmla="*/ 381765 w 7216155"/>
                <a:gd name="connsiteY248" fmla="*/ 845666 h 1097785"/>
                <a:gd name="connsiteX249" fmla="*/ 381765 w 7216155"/>
                <a:gd name="connsiteY249" fmla="*/ 849936 h 1097785"/>
                <a:gd name="connsiteX250" fmla="*/ 383544 w 7216155"/>
                <a:gd name="connsiteY250" fmla="*/ 851003 h 1097785"/>
                <a:gd name="connsiteX251" fmla="*/ 383544 w 7216155"/>
                <a:gd name="connsiteY251" fmla="*/ 846734 h 1097785"/>
                <a:gd name="connsiteX252" fmla="*/ 382832 w 7216155"/>
                <a:gd name="connsiteY252" fmla="*/ 840329 h 1097785"/>
                <a:gd name="connsiteX253" fmla="*/ 278230 w 7216155"/>
                <a:gd name="connsiteY253" fmla="*/ 840329 h 1097785"/>
                <a:gd name="connsiteX254" fmla="*/ 276095 w 7216155"/>
                <a:gd name="connsiteY254" fmla="*/ 842820 h 1097785"/>
                <a:gd name="connsiteX255" fmla="*/ 273248 w 7216155"/>
                <a:gd name="connsiteY255" fmla="*/ 844599 h 1097785"/>
                <a:gd name="connsiteX256" fmla="*/ 275383 w 7216155"/>
                <a:gd name="connsiteY256" fmla="*/ 849580 h 1097785"/>
                <a:gd name="connsiteX257" fmla="*/ 277518 w 7216155"/>
                <a:gd name="connsiteY257" fmla="*/ 854561 h 1097785"/>
                <a:gd name="connsiteX258" fmla="*/ 277874 w 7216155"/>
                <a:gd name="connsiteY258" fmla="*/ 847801 h 1097785"/>
                <a:gd name="connsiteX259" fmla="*/ 278230 w 7216155"/>
                <a:gd name="connsiteY259" fmla="*/ 840329 h 1097785"/>
                <a:gd name="connsiteX260" fmla="*/ 200667 w 7216155"/>
                <a:gd name="connsiteY260" fmla="*/ 840329 h 1097785"/>
                <a:gd name="connsiteX261" fmla="*/ 198888 w 7216155"/>
                <a:gd name="connsiteY261" fmla="*/ 842820 h 1097785"/>
                <a:gd name="connsiteX262" fmla="*/ 198532 w 7216155"/>
                <a:gd name="connsiteY262" fmla="*/ 846378 h 1097785"/>
                <a:gd name="connsiteX263" fmla="*/ 198176 w 7216155"/>
                <a:gd name="connsiteY263" fmla="*/ 849580 h 1097785"/>
                <a:gd name="connsiteX264" fmla="*/ 195686 w 7216155"/>
                <a:gd name="connsiteY264" fmla="*/ 850291 h 1097785"/>
                <a:gd name="connsiteX265" fmla="*/ 196042 w 7216155"/>
                <a:gd name="connsiteY265" fmla="*/ 855984 h 1097785"/>
                <a:gd name="connsiteX266" fmla="*/ 199955 w 7216155"/>
                <a:gd name="connsiteY266" fmla="*/ 858119 h 1097785"/>
                <a:gd name="connsiteX267" fmla="*/ 200667 w 7216155"/>
                <a:gd name="connsiteY267" fmla="*/ 849580 h 1097785"/>
                <a:gd name="connsiteX268" fmla="*/ 200667 w 7216155"/>
                <a:gd name="connsiteY268" fmla="*/ 840329 h 1097785"/>
                <a:gd name="connsiteX269" fmla="*/ 296019 w 7216155"/>
                <a:gd name="connsiteY269" fmla="*/ 839618 h 1097785"/>
                <a:gd name="connsiteX270" fmla="*/ 294952 w 7216155"/>
                <a:gd name="connsiteY270" fmla="*/ 843887 h 1097785"/>
                <a:gd name="connsiteX271" fmla="*/ 295308 w 7216155"/>
                <a:gd name="connsiteY271" fmla="*/ 850291 h 1097785"/>
                <a:gd name="connsiteX272" fmla="*/ 296731 w 7216155"/>
                <a:gd name="connsiteY272" fmla="*/ 844599 h 1097785"/>
                <a:gd name="connsiteX273" fmla="*/ 296019 w 7216155"/>
                <a:gd name="connsiteY273" fmla="*/ 839618 h 1097785"/>
                <a:gd name="connsiteX274" fmla="*/ 347965 w 7216155"/>
                <a:gd name="connsiteY274" fmla="*/ 836771 h 1097785"/>
                <a:gd name="connsiteX275" fmla="*/ 345474 w 7216155"/>
                <a:gd name="connsiteY275" fmla="*/ 841752 h 1097785"/>
                <a:gd name="connsiteX276" fmla="*/ 344407 w 7216155"/>
                <a:gd name="connsiteY276" fmla="*/ 847445 h 1097785"/>
                <a:gd name="connsiteX277" fmla="*/ 344407 w 7216155"/>
                <a:gd name="connsiteY277" fmla="*/ 843887 h 1097785"/>
                <a:gd name="connsiteX278" fmla="*/ 342984 w 7216155"/>
                <a:gd name="connsiteY278" fmla="*/ 840329 h 1097785"/>
                <a:gd name="connsiteX279" fmla="*/ 342984 w 7216155"/>
                <a:gd name="connsiteY279" fmla="*/ 848868 h 1097785"/>
                <a:gd name="connsiteX280" fmla="*/ 340849 w 7216155"/>
                <a:gd name="connsiteY280" fmla="*/ 846734 h 1097785"/>
                <a:gd name="connsiteX281" fmla="*/ 340849 w 7216155"/>
                <a:gd name="connsiteY281" fmla="*/ 857407 h 1097785"/>
                <a:gd name="connsiteX282" fmla="*/ 342272 w 7216155"/>
                <a:gd name="connsiteY282" fmla="*/ 869504 h 1097785"/>
                <a:gd name="connsiteX283" fmla="*/ 342984 w 7216155"/>
                <a:gd name="connsiteY283" fmla="*/ 863456 h 1097785"/>
                <a:gd name="connsiteX284" fmla="*/ 342272 w 7216155"/>
                <a:gd name="connsiteY284" fmla="*/ 856696 h 1097785"/>
                <a:gd name="connsiteX285" fmla="*/ 344763 w 7216155"/>
                <a:gd name="connsiteY285" fmla="*/ 857052 h 1097785"/>
                <a:gd name="connsiteX286" fmla="*/ 346542 w 7216155"/>
                <a:gd name="connsiteY286" fmla="*/ 858830 h 1097785"/>
                <a:gd name="connsiteX287" fmla="*/ 346897 w 7216155"/>
                <a:gd name="connsiteY287" fmla="*/ 875553 h 1097785"/>
                <a:gd name="connsiteX288" fmla="*/ 345830 w 7216155"/>
                <a:gd name="connsiteY288" fmla="*/ 892275 h 1097785"/>
                <a:gd name="connsiteX289" fmla="*/ 347965 w 7216155"/>
                <a:gd name="connsiteY289" fmla="*/ 891208 h 1097785"/>
                <a:gd name="connsiteX290" fmla="*/ 347965 w 7216155"/>
                <a:gd name="connsiteY290" fmla="*/ 886938 h 1097785"/>
                <a:gd name="connsiteX291" fmla="*/ 348676 w 7216155"/>
                <a:gd name="connsiteY291" fmla="*/ 882669 h 1097785"/>
                <a:gd name="connsiteX292" fmla="*/ 352234 w 7216155"/>
                <a:gd name="connsiteY292" fmla="*/ 881601 h 1097785"/>
                <a:gd name="connsiteX293" fmla="*/ 349032 w 7216155"/>
                <a:gd name="connsiteY293" fmla="*/ 871995 h 1097785"/>
                <a:gd name="connsiteX294" fmla="*/ 349388 w 7216155"/>
                <a:gd name="connsiteY294" fmla="*/ 858830 h 1097785"/>
                <a:gd name="connsiteX295" fmla="*/ 350100 w 7216155"/>
                <a:gd name="connsiteY295" fmla="*/ 866658 h 1097785"/>
                <a:gd name="connsiteX296" fmla="*/ 352946 w 7216155"/>
                <a:gd name="connsiteY296" fmla="*/ 871639 h 1097785"/>
                <a:gd name="connsiteX297" fmla="*/ 351879 w 7216155"/>
                <a:gd name="connsiteY297" fmla="*/ 857052 h 1097785"/>
                <a:gd name="connsiteX298" fmla="*/ 353658 w 7216155"/>
                <a:gd name="connsiteY298" fmla="*/ 841752 h 1097785"/>
                <a:gd name="connsiteX299" fmla="*/ 350811 w 7216155"/>
                <a:gd name="connsiteY299" fmla="*/ 842464 h 1097785"/>
                <a:gd name="connsiteX300" fmla="*/ 350100 w 7216155"/>
                <a:gd name="connsiteY300" fmla="*/ 846378 h 1097785"/>
                <a:gd name="connsiteX301" fmla="*/ 350455 w 7216155"/>
                <a:gd name="connsiteY301" fmla="*/ 851715 h 1097785"/>
                <a:gd name="connsiteX302" fmla="*/ 350811 w 7216155"/>
                <a:gd name="connsiteY302" fmla="*/ 856696 h 1097785"/>
                <a:gd name="connsiteX303" fmla="*/ 349032 w 7216155"/>
                <a:gd name="connsiteY303" fmla="*/ 853494 h 1097785"/>
                <a:gd name="connsiteX304" fmla="*/ 348676 w 7216155"/>
                <a:gd name="connsiteY304" fmla="*/ 847801 h 1097785"/>
                <a:gd name="connsiteX305" fmla="*/ 348676 w 7216155"/>
                <a:gd name="connsiteY305" fmla="*/ 841397 h 1097785"/>
                <a:gd name="connsiteX306" fmla="*/ 347965 w 7216155"/>
                <a:gd name="connsiteY306" fmla="*/ 836771 h 1097785"/>
                <a:gd name="connsiteX307" fmla="*/ 145163 w 7216155"/>
                <a:gd name="connsiteY307" fmla="*/ 836771 h 1097785"/>
                <a:gd name="connsiteX308" fmla="*/ 143740 w 7216155"/>
                <a:gd name="connsiteY308" fmla="*/ 841752 h 1097785"/>
                <a:gd name="connsiteX309" fmla="*/ 143029 w 7216155"/>
                <a:gd name="connsiteY309" fmla="*/ 847445 h 1097785"/>
                <a:gd name="connsiteX310" fmla="*/ 145163 w 7216155"/>
                <a:gd name="connsiteY310" fmla="*/ 836771 h 1097785"/>
                <a:gd name="connsiteX311" fmla="*/ 287480 w 7216155"/>
                <a:gd name="connsiteY311" fmla="*/ 836060 h 1097785"/>
                <a:gd name="connsiteX312" fmla="*/ 283922 w 7216155"/>
                <a:gd name="connsiteY312" fmla="*/ 848513 h 1097785"/>
                <a:gd name="connsiteX313" fmla="*/ 281787 w 7216155"/>
                <a:gd name="connsiteY313" fmla="*/ 863812 h 1097785"/>
                <a:gd name="connsiteX314" fmla="*/ 284278 w 7216155"/>
                <a:gd name="connsiteY314" fmla="*/ 865235 h 1097785"/>
                <a:gd name="connsiteX315" fmla="*/ 287480 w 7216155"/>
                <a:gd name="connsiteY315" fmla="*/ 863812 h 1097785"/>
                <a:gd name="connsiteX316" fmla="*/ 286413 w 7216155"/>
                <a:gd name="connsiteY316" fmla="*/ 852426 h 1097785"/>
                <a:gd name="connsiteX317" fmla="*/ 287480 w 7216155"/>
                <a:gd name="connsiteY317" fmla="*/ 836060 h 1097785"/>
                <a:gd name="connsiteX318" fmla="*/ 188570 w 7216155"/>
                <a:gd name="connsiteY318" fmla="*/ 831079 h 1097785"/>
                <a:gd name="connsiteX319" fmla="*/ 185368 w 7216155"/>
                <a:gd name="connsiteY319" fmla="*/ 837483 h 1097785"/>
                <a:gd name="connsiteX320" fmla="*/ 185724 w 7216155"/>
                <a:gd name="connsiteY320" fmla="*/ 845310 h 1097785"/>
                <a:gd name="connsiteX321" fmla="*/ 187503 w 7216155"/>
                <a:gd name="connsiteY321" fmla="*/ 839262 h 1097785"/>
                <a:gd name="connsiteX322" fmla="*/ 188570 w 7216155"/>
                <a:gd name="connsiteY322" fmla="*/ 831079 h 1097785"/>
                <a:gd name="connsiteX323" fmla="*/ 280009 w 7216155"/>
                <a:gd name="connsiteY323" fmla="*/ 827877 h 1097785"/>
                <a:gd name="connsiteX324" fmla="*/ 277518 w 7216155"/>
                <a:gd name="connsiteY324" fmla="*/ 828944 h 1097785"/>
                <a:gd name="connsiteX325" fmla="*/ 279653 w 7216155"/>
                <a:gd name="connsiteY325" fmla="*/ 833213 h 1097785"/>
                <a:gd name="connsiteX326" fmla="*/ 281076 w 7216155"/>
                <a:gd name="connsiteY326" fmla="*/ 839618 h 1097785"/>
                <a:gd name="connsiteX327" fmla="*/ 282499 w 7216155"/>
                <a:gd name="connsiteY327" fmla="*/ 835348 h 1097785"/>
                <a:gd name="connsiteX328" fmla="*/ 282499 w 7216155"/>
                <a:gd name="connsiteY328" fmla="*/ 828944 h 1097785"/>
                <a:gd name="connsiteX329" fmla="*/ 280009 w 7216155"/>
                <a:gd name="connsiteY329" fmla="*/ 827877 h 1097785"/>
                <a:gd name="connsiteX330" fmla="*/ 241227 w 7216155"/>
                <a:gd name="connsiteY330" fmla="*/ 821828 h 1097785"/>
                <a:gd name="connsiteX331" fmla="*/ 239804 w 7216155"/>
                <a:gd name="connsiteY331" fmla="*/ 824319 h 1097785"/>
                <a:gd name="connsiteX332" fmla="*/ 239092 w 7216155"/>
                <a:gd name="connsiteY332" fmla="*/ 827521 h 1097785"/>
                <a:gd name="connsiteX333" fmla="*/ 241227 w 7216155"/>
                <a:gd name="connsiteY333" fmla="*/ 827165 h 1097785"/>
                <a:gd name="connsiteX334" fmla="*/ 241227 w 7216155"/>
                <a:gd name="connsiteY334" fmla="*/ 821828 h 1097785"/>
                <a:gd name="connsiteX335" fmla="*/ 177185 w 7216155"/>
                <a:gd name="connsiteY335" fmla="*/ 819693 h 1097785"/>
                <a:gd name="connsiteX336" fmla="*/ 174338 w 7216155"/>
                <a:gd name="connsiteY336" fmla="*/ 823251 h 1097785"/>
                <a:gd name="connsiteX337" fmla="*/ 176473 w 7216155"/>
                <a:gd name="connsiteY337" fmla="*/ 827521 h 1097785"/>
                <a:gd name="connsiteX338" fmla="*/ 176829 w 7216155"/>
                <a:gd name="connsiteY338" fmla="*/ 823963 h 1097785"/>
                <a:gd name="connsiteX339" fmla="*/ 177185 w 7216155"/>
                <a:gd name="connsiteY339" fmla="*/ 819693 h 1097785"/>
                <a:gd name="connsiteX340" fmla="*/ 318078 w 7216155"/>
                <a:gd name="connsiteY340" fmla="*/ 817559 h 1097785"/>
                <a:gd name="connsiteX341" fmla="*/ 317367 w 7216155"/>
                <a:gd name="connsiteY341" fmla="*/ 820761 h 1097785"/>
                <a:gd name="connsiteX342" fmla="*/ 318078 w 7216155"/>
                <a:gd name="connsiteY342" fmla="*/ 826098 h 1097785"/>
                <a:gd name="connsiteX343" fmla="*/ 319501 w 7216155"/>
                <a:gd name="connsiteY343" fmla="*/ 821828 h 1097785"/>
                <a:gd name="connsiteX344" fmla="*/ 318078 w 7216155"/>
                <a:gd name="connsiteY344" fmla="*/ 817559 h 1097785"/>
                <a:gd name="connsiteX345" fmla="*/ 231265 w 7216155"/>
                <a:gd name="connsiteY345" fmla="*/ 817559 h 1097785"/>
                <a:gd name="connsiteX346" fmla="*/ 228774 w 7216155"/>
                <a:gd name="connsiteY346" fmla="*/ 819693 h 1097785"/>
                <a:gd name="connsiteX347" fmla="*/ 229842 w 7216155"/>
                <a:gd name="connsiteY347" fmla="*/ 823963 h 1097785"/>
                <a:gd name="connsiteX348" fmla="*/ 231265 w 7216155"/>
                <a:gd name="connsiteY348" fmla="*/ 821828 h 1097785"/>
                <a:gd name="connsiteX349" fmla="*/ 231265 w 7216155"/>
                <a:gd name="connsiteY349" fmla="*/ 817559 h 1097785"/>
                <a:gd name="connsiteX350" fmla="*/ 301000 w 7216155"/>
                <a:gd name="connsiteY350" fmla="*/ 816135 h 1097785"/>
                <a:gd name="connsiteX351" fmla="*/ 299221 w 7216155"/>
                <a:gd name="connsiteY351" fmla="*/ 820405 h 1097785"/>
                <a:gd name="connsiteX352" fmla="*/ 301712 w 7216155"/>
                <a:gd name="connsiteY352" fmla="*/ 823251 h 1097785"/>
                <a:gd name="connsiteX353" fmla="*/ 301000 w 7216155"/>
                <a:gd name="connsiteY353" fmla="*/ 816135 h 1097785"/>
                <a:gd name="connsiteX354" fmla="*/ 144452 w 7216155"/>
                <a:gd name="connsiteY354" fmla="*/ 816135 h 1097785"/>
                <a:gd name="connsiteX355" fmla="*/ 140894 w 7216155"/>
                <a:gd name="connsiteY355" fmla="*/ 823963 h 1097785"/>
                <a:gd name="connsiteX356" fmla="*/ 143029 w 7216155"/>
                <a:gd name="connsiteY356" fmla="*/ 833925 h 1097785"/>
                <a:gd name="connsiteX357" fmla="*/ 145163 w 7216155"/>
                <a:gd name="connsiteY357" fmla="*/ 825742 h 1097785"/>
                <a:gd name="connsiteX358" fmla="*/ 144452 w 7216155"/>
                <a:gd name="connsiteY358" fmla="*/ 816135 h 1097785"/>
                <a:gd name="connsiteX359" fmla="*/ 189993 w 7216155"/>
                <a:gd name="connsiteY359" fmla="*/ 812577 h 1097785"/>
                <a:gd name="connsiteX360" fmla="*/ 188214 w 7216155"/>
                <a:gd name="connsiteY360" fmla="*/ 817559 h 1097785"/>
                <a:gd name="connsiteX361" fmla="*/ 187858 w 7216155"/>
                <a:gd name="connsiteY361" fmla="*/ 823963 h 1097785"/>
                <a:gd name="connsiteX362" fmla="*/ 190349 w 7216155"/>
                <a:gd name="connsiteY362" fmla="*/ 818982 h 1097785"/>
                <a:gd name="connsiteX363" fmla="*/ 189993 w 7216155"/>
                <a:gd name="connsiteY363" fmla="*/ 812577 h 1097785"/>
                <a:gd name="connsiteX364" fmla="*/ 293173 w 7216155"/>
                <a:gd name="connsiteY364" fmla="*/ 809020 h 1097785"/>
                <a:gd name="connsiteX365" fmla="*/ 291750 w 7216155"/>
                <a:gd name="connsiteY365" fmla="*/ 813289 h 1097785"/>
                <a:gd name="connsiteX366" fmla="*/ 293173 w 7216155"/>
                <a:gd name="connsiteY366" fmla="*/ 817559 h 1097785"/>
                <a:gd name="connsiteX367" fmla="*/ 293884 w 7216155"/>
                <a:gd name="connsiteY367" fmla="*/ 812577 h 1097785"/>
                <a:gd name="connsiteX368" fmla="*/ 293173 w 7216155"/>
                <a:gd name="connsiteY368" fmla="*/ 809020 h 1097785"/>
                <a:gd name="connsiteX369" fmla="*/ 271114 w 7216155"/>
                <a:gd name="connsiteY369" fmla="*/ 807596 h 1097785"/>
                <a:gd name="connsiteX370" fmla="*/ 271114 w 7216155"/>
                <a:gd name="connsiteY370" fmla="*/ 827521 h 1097785"/>
                <a:gd name="connsiteX371" fmla="*/ 272537 w 7216155"/>
                <a:gd name="connsiteY371" fmla="*/ 827521 h 1097785"/>
                <a:gd name="connsiteX372" fmla="*/ 273248 w 7216155"/>
                <a:gd name="connsiteY372" fmla="*/ 816491 h 1097785"/>
                <a:gd name="connsiteX373" fmla="*/ 271114 w 7216155"/>
                <a:gd name="connsiteY373" fmla="*/ 807596 h 1097785"/>
                <a:gd name="connsiteX374" fmla="*/ 69024 w 7216155"/>
                <a:gd name="connsiteY374" fmla="*/ 807596 h 1097785"/>
                <a:gd name="connsiteX375" fmla="*/ 66178 w 7216155"/>
                <a:gd name="connsiteY375" fmla="*/ 813645 h 1097785"/>
                <a:gd name="connsiteX376" fmla="*/ 66178 w 7216155"/>
                <a:gd name="connsiteY376" fmla="*/ 819693 h 1097785"/>
                <a:gd name="connsiteX377" fmla="*/ 68313 w 7216155"/>
                <a:gd name="connsiteY377" fmla="*/ 814712 h 1097785"/>
                <a:gd name="connsiteX378" fmla="*/ 69024 w 7216155"/>
                <a:gd name="connsiteY378" fmla="*/ 807596 h 1097785"/>
                <a:gd name="connsiteX379" fmla="*/ 266844 w 7216155"/>
                <a:gd name="connsiteY379" fmla="*/ 801904 h 1097785"/>
                <a:gd name="connsiteX380" fmla="*/ 265421 w 7216155"/>
                <a:gd name="connsiteY380" fmla="*/ 808308 h 1097785"/>
                <a:gd name="connsiteX381" fmla="*/ 266844 w 7216155"/>
                <a:gd name="connsiteY381" fmla="*/ 814712 h 1097785"/>
                <a:gd name="connsiteX382" fmla="*/ 267912 w 7216155"/>
                <a:gd name="connsiteY382" fmla="*/ 808664 h 1097785"/>
                <a:gd name="connsiteX383" fmla="*/ 266844 w 7216155"/>
                <a:gd name="connsiteY383" fmla="*/ 801904 h 1097785"/>
                <a:gd name="connsiteX384" fmla="*/ 254747 w 7216155"/>
                <a:gd name="connsiteY384" fmla="*/ 799769 h 1097785"/>
                <a:gd name="connsiteX385" fmla="*/ 251545 w 7216155"/>
                <a:gd name="connsiteY385" fmla="*/ 801548 h 1097785"/>
                <a:gd name="connsiteX386" fmla="*/ 251545 w 7216155"/>
                <a:gd name="connsiteY386" fmla="*/ 807596 h 1097785"/>
                <a:gd name="connsiteX387" fmla="*/ 251901 w 7216155"/>
                <a:gd name="connsiteY387" fmla="*/ 814356 h 1097785"/>
                <a:gd name="connsiteX388" fmla="*/ 250478 w 7216155"/>
                <a:gd name="connsiteY388" fmla="*/ 817559 h 1097785"/>
                <a:gd name="connsiteX389" fmla="*/ 252968 w 7216155"/>
                <a:gd name="connsiteY389" fmla="*/ 827165 h 1097785"/>
                <a:gd name="connsiteX390" fmla="*/ 252613 w 7216155"/>
                <a:gd name="connsiteY390" fmla="*/ 839618 h 1097785"/>
                <a:gd name="connsiteX391" fmla="*/ 254392 w 7216155"/>
                <a:gd name="connsiteY391" fmla="*/ 828588 h 1097785"/>
                <a:gd name="connsiteX392" fmla="*/ 253324 w 7216155"/>
                <a:gd name="connsiteY392" fmla="*/ 817559 h 1097785"/>
                <a:gd name="connsiteX393" fmla="*/ 256882 w 7216155"/>
                <a:gd name="connsiteY393" fmla="*/ 809020 h 1097785"/>
                <a:gd name="connsiteX394" fmla="*/ 254747 w 7216155"/>
                <a:gd name="connsiteY394" fmla="*/ 799769 h 1097785"/>
                <a:gd name="connsiteX395" fmla="*/ 397776 w 7216155"/>
                <a:gd name="connsiteY395" fmla="*/ 799057 h 1097785"/>
                <a:gd name="connsiteX396" fmla="*/ 401334 w 7216155"/>
                <a:gd name="connsiteY396" fmla="*/ 816491 h 1097785"/>
                <a:gd name="connsiteX397" fmla="*/ 402045 w 7216155"/>
                <a:gd name="connsiteY397" fmla="*/ 834637 h 1097785"/>
                <a:gd name="connsiteX398" fmla="*/ 397776 w 7216155"/>
                <a:gd name="connsiteY398" fmla="*/ 815068 h 1097785"/>
                <a:gd name="connsiteX399" fmla="*/ 397776 w 7216155"/>
                <a:gd name="connsiteY399" fmla="*/ 799057 h 1097785"/>
                <a:gd name="connsiteX400" fmla="*/ 332310 w 7216155"/>
                <a:gd name="connsiteY400" fmla="*/ 792653 h 1097785"/>
                <a:gd name="connsiteX401" fmla="*/ 333377 w 7216155"/>
                <a:gd name="connsiteY401" fmla="*/ 798702 h 1097785"/>
                <a:gd name="connsiteX402" fmla="*/ 335868 w 7216155"/>
                <a:gd name="connsiteY402" fmla="*/ 802260 h 1097785"/>
                <a:gd name="connsiteX403" fmla="*/ 338003 w 7216155"/>
                <a:gd name="connsiteY403" fmla="*/ 806529 h 1097785"/>
                <a:gd name="connsiteX404" fmla="*/ 338003 w 7216155"/>
                <a:gd name="connsiteY404" fmla="*/ 813289 h 1097785"/>
                <a:gd name="connsiteX405" fmla="*/ 332310 w 7216155"/>
                <a:gd name="connsiteY405" fmla="*/ 804394 h 1097785"/>
                <a:gd name="connsiteX406" fmla="*/ 332310 w 7216155"/>
                <a:gd name="connsiteY406" fmla="*/ 792653 h 1097785"/>
                <a:gd name="connsiteX407" fmla="*/ 411296 w 7216155"/>
                <a:gd name="connsiteY407" fmla="*/ 791230 h 1097785"/>
                <a:gd name="connsiteX408" fmla="*/ 408805 w 7216155"/>
                <a:gd name="connsiteY408" fmla="*/ 794432 h 1097785"/>
                <a:gd name="connsiteX409" fmla="*/ 407738 w 7216155"/>
                <a:gd name="connsiteY409" fmla="*/ 799769 h 1097785"/>
                <a:gd name="connsiteX410" fmla="*/ 411652 w 7216155"/>
                <a:gd name="connsiteY410" fmla="*/ 809020 h 1097785"/>
                <a:gd name="connsiteX411" fmla="*/ 414854 w 7216155"/>
                <a:gd name="connsiteY411" fmla="*/ 820405 h 1097785"/>
                <a:gd name="connsiteX412" fmla="*/ 413431 w 7216155"/>
                <a:gd name="connsiteY412" fmla="*/ 808308 h 1097785"/>
                <a:gd name="connsiteX413" fmla="*/ 411296 w 7216155"/>
                <a:gd name="connsiteY413" fmla="*/ 791230 h 1097785"/>
                <a:gd name="connsiteX414" fmla="*/ 135913 w 7216155"/>
                <a:gd name="connsiteY414" fmla="*/ 791230 h 1097785"/>
                <a:gd name="connsiteX415" fmla="*/ 135201 w 7216155"/>
                <a:gd name="connsiteY415" fmla="*/ 794432 h 1097785"/>
                <a:gd name="connsiteX416" fmla="*/ 136624 w 7216155"/>
                <a:gd name="connsiteY416" fmla="*/ 796923 h 1097785"/>
                <a:gd name="connsiteX417" fmla="*/ 138759 w 7216155"/>
                <a:gd name="connsiteY417" fmla="*/ 793721 h 1097785"/>
                <a:gd name="connsiteX418" fmla="*/ 135913 w 7216155"/>
                <a:gd name="connsiteY418" fmla="*/ 791230 h 1097785"/>
                <a:gd name="connsiteX419" fmla="*/ 240516 w 7216155"/>
                <a:gd name="connsiteY419" fmla="*/ 789095 h 1097785"/>
                <a:gd name="connsiteX420" fmla="*/ 239448 w 7216155"/>
                <a:gd name="connsiteY420" fmla="*/ 796567 h 1097785"/>
                <a:gd name="connsiteX421" fmla="*/ 239804 w 7216155"/>
                <a:gd name="connsiteY421" fmla="*/ 803327 h 1097785"/>
                <a:gd name="connsiteX422" fmla="*/ 241939 w 7216155"/>
                <a:gd name="connsiteY422" fmla="*/ 796211 h 1097785"/>
                <a:gd name="connsiteX423" fmla="*/ 240516 w 7216155"/>
                <a:gd name="connsiteY423" fmla="*/ 789095 h 1097785"/>
                <a:gd name="connsiteX424" fmla="*/ 261152 w 7216155"/>
                <a:gd name="connsiteY424" fmla="*/ 788384 h 1097785"/>
                <a:gd name="connsiteX425" fmla="*/ 259373 w 7216155"/>
                <a:gd name="connsiteY425" fmla="*/ 800481 h 1097785"/>
                <a:gd name="connsiteX426" fmla="*/ 259017 w 7216155"/>
                <a:gd name="connsiteY426" fmla="*/ 810443 h 1097785"/>
                <a:gd name="connsiteX427" fmla="*/ 263286 w 7216155"/>
                <a:gd name="connsiteY427" fmla="*/ 798702 h 1097785"/>
                <a:gd name="connsiteX428" fmla="*/ 261152 w 7216155"/>
                <a:gd name="connsiteY428" fmla="*/ 788384 h 1097785"/>
                <a:gd name="connsiteX429" fmla="*/ 246920 w 7216155"/>
                <a:gd name="connsiteY429" fmla="*/ 784826 h 1097785"/>
                <a:gd name="connsiteX430" fmla="*/ 244429 w 7216155"/>
                <a:gd name="connsiteY430" fmla="*/ 787672 h 1097785"/>
                <a:gd name="connsiteX431" fmla="*/ 245497 w 7216155"/>
                <a:gd name="connsiteY431" fmla="*/ 794076 h 1097785"/>
                <a:gd name="connsiteX432" fmla="*/ 246564 w 7216155"/>
                <a:gd name="connsiteY432" fmla="*/ 789807 h 1097785"/>
                <a:gd name="connsiteX433" fmla="*/ 246920 w 7216155"/>
                <a:gd name="connsiteY433" fmla="*/ 784826 h 1097785"/>
                <a:gd name="connsiteX434" fmla="*/ 151568 w 7216155"/>
                <a:gd name="connsiteY434" fmla="*/ 778421 h 1097785"/>
                <a:gd name="connsiteX435" fmla="*/ 147298 w 7216155"/>
                <a:gd name="connsiteY435" fmla="*/ 791230 h 1097785"/>
                <a:gd name="connsiteX436" fmla="*/ 145163 w 7216155"/>
                <a:gd name="connsiteY436" fmla="*/ 804750 h 1097785"/>
                <a:gd name="connsiteX437" fmla="*/ 147298 w 7216155"/>
                <a:gd name="connsiteY437" fmla="*/ 801192 h 1097785"/>
                <a:gd name="connsiteX438" fmla="*/ 148365 w 7216155"/>
                <a:gd name="connsiteY438" fmla="*/ 795499 h 1097785"/>
                <a:gd name="connsiteX439" fmla="*/ 149789 w 7216155"/>
                <a:gd name="connsiteY439" fmla="*/ 790518 h 1097785"/>
                <a:gd name="connsiteX440" fmla="*/ 152991 w 7216155"/>
                <a:gd name="connsiteY440" fmla="*/ 788384 h 1097785"/>
                <a:gd name="connsiteX441" fmla="*/ 151923 w 7216155"/>
                <a:gd name="connsiteY441" fmla="*/ 784114 h 1097785"/>
                <a:gd name="connsiteX442" fmla="*/ 151568 w 7216155"/>
                <a:gd name="connsiteY442" fmla="*/ 778421 h 1097785"/>
                <a:gd name="connsiteX443" fmla="*/ 355081 w 7216155"/>
                <a:gd name="connsiteY443" fmla="*/ 777710 h 1097785"/>
                <a:gd name="connsiteX444" fmla="*/ 354369 w 7216155"/>
                <a:gd name="connsiteY444" fmla="*/ 783403 h 1097785"/>
                <a:gd name="connsiteX445" fmla="*/ 355081 w 7216155"/>
                <a:gd name="connsiteY445" fmla="*/ 790518 h 1097785"/>
                <a:gd name="connsiteX446" fmla="*/ 355081 w 7216155"/>
                <a:gd name="connsiteY446" fmla="*/ 777710 h 1097785"/>
                <a:gd name="connsiteX447" fmla="*/ 249766 w 7216155"/>
                <a:gd name="connsiteY447" fmla="*/ 775575 h 1097785"/>
                <a:gd name="connsiteX448" fmla="*/ 247987 w 7216155"/>
                <a:gd name="connsiteY448" fmla="*/ 780200 h 1097785"/>
                <a:gd name="connsiteX449" fmla="*/ 250478 w 7216155"/>
                <a:gd name="connsiteY449" fmla="*/ 784826 h 1097785"/>
                <a:gd name="connsiteX450" fmla="*/ 250122 w 7216155"/>
                <a:gd name="connsiteY450" fmla="*/ 780200 h 1097785"/>
                <a:gd name="connsiteX451" fmla="*/ 249766 w 7216155"/>
                <a:gd name="connsiteY451" fmla="*/ 775575 h 1097785"/>
                <a:gd name="connsiteX452" fmla="*/ 307405 w 7216155"/>
                <a:gd name="connsiteY452" fmla="*/ 774152 h 1097785"/>
                <a:gd name="connsiteX453" fmla="*/ 305981 w 7216155"/>
                <a:gd name="connsiteY453" fmla="*/ 776998 h 1097785"/>
                <a:gd name="connsiteX454" fmla="*/ 305981 w 7216155"/>
                <a:gd name="connsiteY454" fmla="*/ 781979 h 1097785"/>
                <a:gd name="connsiteX455" fmla="*/ 307405 w 7216155"/>
                <a:gd name="connsiteY455" fmla="*/ 781979 h 1097785"/>
                <a:gd name="connsiteX456" fmla="*/ 286057 w 7216155"/>
                <a:gd name="connsiteY456" fmla="*/ 770594 h 1097785"/>
                <a:gd name="connsiteX457" fmla="*/ 286769 w 7216155"/>
                <a:gd name="connsiteY457" fmla="*/ 774508 h 1097785"/>
                <a:gd name="connsiteX458" fmla="*/ 288192 w 7216155"/>
                <a:gd name="connsiteY458" fmla="*/ 777710 h 1097785"/>
                <a:gd name="connsiteX459" fmla="*/ 289259 w 7216155"/>
                <a:gd name="connsiteY459" fmla="*/ 773440 h 1097785"/>
                <a:gd name="connsiteX460" fmla="*/ 286057 w 7216155"/>
                <a:gd name="connsiteY460" fmla="*/ 770594 h 1097785"/>
                <a:gd name="connsiteX461" fmla="*/ 244074 w 7216155"/>
                <a:gd name="connsiteY461" fmla="*/ 770594 h 1097785"/>
                <a:gd name="connsiteX462" fmla="*/ 239448 w 7216155"/>
                <a:gd name="connsiteY462" fmla="*/ 775931 h 1097785"/>
                <a:gd name="connsiteX463" fmla="*/ 239092 w 7216155"/>
                <a:gd name="connsiteY463" fmla="*/ 784826 h 1097785"/>
                <a:gd name="connsiteX464" fmla="*/ 243718 w 7216155"/>
                <a:gd name="connsiteY464" fmla="*/ 779133 h 1097785"/>
                <a:gd name="connsiteX465" fmla="*/ 244074 w 7216155"/>
                <a:gd name="connsiteY465" fmla="*/ 770594 h 1097785"/>
                <a:gd name="connsiteX466" fmla="*/ 226284 w 7216155"/>
                <a:gd name="connsiteY466" fmla="*/ 769882 h 1097785"/>
                <a:gd name="connsiteX467" fmla="*/ 220591 w 7216155"/>
                <a:gd name="connsiteY467" fmla="*/ 791230 h 1097785"/>
                <a:gd name="connsiteX468" fmla="*/ 222726 w 7216155"/>
                <a:gd name="connsiteY468" fmla="*/ 792297 h 1097785"/>
                <a:gd name="connsiteX469" fmla="*/ 224861 w 7216155"/>
                <a:gd name="connsiteY469" fmla="*/ 794076 h 1097785"/>
                <a:gd name="connsiteX470" fmla="*/ 226640 w 7216155"/>
                <a:gd name="connsiteY470" fmla="*/ 780556 h 1097785"/>
                <a:gd name="connsiteX471" fmla="*/ 226284 w 7216155"/>
                <a:gd name="connsiteY471" fmla="*/ 769882 h 1097785"/>
                <a:gd name="connsiteX472" fmla="*/ 344407 w 7216155"/>
                <a:gd name="connsiteY472" fmla="*/ 767036 h 1097785"/>
                <a:gd name="connsiteX473" fmla="*/ 344051 w 7216155"/>
                <a:gd name="connsiteY473" fmla="*/ 790163 h 1097785"/>
                <a:gd name="connsiteX474" fmla="*/ 347965 w 7216155"/>
                <a:gd name="connsiteY474" fmla="*/ 816135 h 1097785"/>
                <a:gd name="connsiteX475" fmla="*/ 351523 w 7216155"/>
                <a:gd name="connsiteY475" fmla="*/ 802615 h 1097785"/>
                <a:gd name="connsiteX476" fmla="*/ 350811 w 7216155"/>
                <a:gd name="connsiteY476" fmla="*/ 785537 h 1097785"/>
                <a:gd name="connsiteX477" fmla="*/ 351879 w 7216155"/>
                <a:gd name="connsiteY477" fmla="*/ 777354 h 1097785"/>
                <a:gd name="connsiteX478" fmla="*/ 348676 w 7216155"/>
                <a:gd name="connsiteY478" fmla="*/ 769882 h 1097785"/>
                <a:gd name="connsiteX479" fmla="*/ 349032 w 7216155"/>
                <a:gd name="connsiteY479" fmla="*/ 776642 h 1097785"/>
                <a:gd name="connsiteX480" fmla="*/ 350811 w 7216155"/>
                <a:gd name="connsiteY480" fmla="*/ 783403 h 1097785"/>
                <a:gd name="connsiteX481" fmla="*/ 346186 w 7216155"/>
                <a:gd name="connsiteY481" fmla="*/ 776642 h 1097785"/>
                <a:gd name="connsiteX482" fmla="*/ 344407 w 7216155"/>
                <a:gd name="connsiteY482" fmla="*/ 767036 h 1097785"/>
                <a:gd name="connsiteX483" fmla="*/ 323059 w 7216155"/>
                <a:gd name="connsiteY483" fmla="*/ 767036 h 1097785"/>
                <a:gd name="connsiteX484" fmla="*/ 319146 w 7216155"/>
                <a:gd name="connsiteY484" fmla="*/ 770594 h 1097785"/>
                <a:gd name="connsiteX485" fmla="*/ 318434 w 7216155"/>
                <a:gd name="connsiteY485" fmla="*/ 780556 h 1097785"/>
                <a:gd name="connsiteX486" fmla="*/ 319857 w 7216155"/>
                <a:gd name="connsiteY486" fmla="*/ 792297 h 1097785"/>
                <a:gd name="connsiteX487" fmla="*/ 322348 w 7216155"/>
                <a:gd name="connsiteY487" fmla="*/ 801192 h 1097785"/>
                <a:gd name="connsiteX488" fmla="*/ 320925 w 7216155"/>
                <a:gd name="connsiteY488" fmla="*/ 783403 h 1097785"/>
                <a:gd name="connsiteX489" fmla="*/ 323771 w 7216155"/>
                <a:gd name="connsiteY489" fmla="*/ 769882 h 1097785"/>
                <a:gd name="connsiteX490" fmla="*/ 323415 w 7216155"/>
                <a:gd name="connsiteY490" fmla="*/ 768815 h 1097785"/>
                <a:gd name="connsiteX491" fmla="*/ 323059 w 7216155"/>
                <a:gd name="connsiteY491" fmla="*/ 767748 h 1097785"/>
                <a:gd name="connsiteX492" fmla="*/ 277518 w 7216155"/>
                <a:gd name="connsiteY492" fmla="*/ 762055 h 1097785"/>
                <a:gd name="connsiteX493" fmla="*/ 277518 w 7216155"/>
                <a:gd name="connsiteY493" fmla="*/ 772017 h 1097785"/>
                <a:gd name="connsiteX494" fmla="*/ 281076 w 7216155"/>
                <a:gd name="connsiteY494" fmla="*/ 767036 h 1097785"/>
                <a:gd name="connsiteX495" fmla="*/ 277518 w 7216155"/>
                <a:gd name="connsiteY495" fmla="*/ 762055 h 1097785"/>
                <a:gd name="connsiteX496" fmla="*/ 116700 w 7216155"/>
                <a:gd name="connsiteY496" fmla="*/ 759920 h 1097785"/>
                <a:gd name="connsiteX497" fmla="*/ 113498 w 7216155"/>
                <a:gd name="connsiteY497" fmla="*/ 763122 h 1097785"/>
                <a:gd name="connsiteX498" fmla="*/ 115988 w 7216155"/>
                <a:gd name="connsiteY498" fmla="*/ 765613 h 1097785"/>
                <a:gd name="connsiteX499" fmla="*/ 116700 w 7216155"/>
                <a:gd name="connsiteY499" fmla="*/ 759920 h 1097785"/>
                <a:gd name="connsiteX500" fmla="*/ 301000 w 7216155"/>
                <a:gd name="connsiteY500" fmla="*/ 759209 h 1097785"/>
                <a:gd name="connsiteX501" fmla="*/ 299577 w 7216155"/>
                <a:gd name="connsiteY501" fmla="*/ 763478 h 1097785"/>
                <a:gd name="connsiteX502" fmla="*/ 298866 w 7216155"/>
                <a:gd name="connsiteY502" fmla="*/ 769882 h 1097785"/>
                <a:gd name="connsiteX503" fmla="*/ 301000 w 7216155"/>
                <a:gd name="connsiteY503" fmla="*/ 765613 h 1097785"/>
                <a:gd name="connsiteX504" fmla="*/ 301000 w 7216155"/>
                <a:gd name="connsiteY504" fmla="*/ 759209 h 1097785"/>
                <a:gd name="connsiteX505" fmla="*/ 181454 w 7216155"/>
                <a:gd name="connsiteY505" fmla="*/ 759209 h 1097785"/>
                <a:gd name="connsiteX506" fmla="*/ 178964 w 7216155"/>
                <a:gd name="connsiteY506" fmla="*/ 760632 h 1097785"/>
                <a:gd name="connsiteX507" fmla="*/ 179319 w 7216155"/>
                <a:gd name="connsiteY507" fmla="*/ 764190 h 1097785"/>
                <a:gd name="connsiteX508" fmla="*/ 181454 w 7216155"/>
                <a:gd name="connsiteY508" fmla="*/ 759209 h 1097785"/>
                <a:gd name="connsiteX509" fmla="*/ 346542 w 7216155"/>
                <a:gd name="connsiteY509" fmla="*/ 757785 h 1097785"/>
                <a:gd name="connsiteX510" fmla="*/ 345830 w 7216155"/>
                <a:gd name="connsiteY510" fmla="*/ 762411 h 1097785"/>
                <a:gd name="connsiteX511" fmla="*/ 347965 w 7216155"/>
                <a:gd name="connsiteY511" fmla="*/ 765613 h 1097785"/>
                <a:gd name="connsiteX512" fmla="*/ 347965 w 7216155"/>
                <a:gd name="connsiteY512" fmla="*/ 762411 h 1097785"/>
                <a:gd name="connsiteX513" fmla="*/ 346542 w 7216155"/>
                <a:gd name="connsiteY513" fmla="*/ 757785 h 1097785"/>
                <a:gd name="connsiteX514" fmla="*/ 202802 w 7216155"/>
                <a:gd name="connsiteY514" fmla="*/ 756362 h 1097785"/>
                <a:gd name="connsiteX515" fmla="*/ 194618 w 7216155"/>
                <a:gd name="connsiteY515" fmla="*/ 773085 h 1097785"/>
                <a:gd name="connsiteX516" fmla="*/ 192128 w 7216155"/>
                <a:gd name="connsiteY516" fmla="*/ 796923 h 1097785"/>
                <a:gd name="connsiteX517" fmla="*/ 194263 w 7216155"/>
                <a:gd name="connsiteY517" fmla="*/ 796211 h 1097785"/>
                <a:gd name="connsiteX518" fmla="*/ 197109 w 7216155"/>
                <a:gd name="connsiteY518" fmla="*/ 796211 h 1097785"/>
                <a:gd name="connsiteX519" fmla="*/ 195686 w 7216155"/>
                <a:gd name="connsiteY519" fmla="*/ 785893 h 1097785"/>
                <a:gd name="connsiteX520" fmla="*/ 197821 w 7216155"/>
                <a:gd name="connsiteY520" fmla="*/ 772729 h 1097785"/>
                <a:gd name="connsiteX521" fmla="*/ 199244 w 7216155"/>
                <a:gd name="connsiteY521" fmla="*/ 772729 h 1097785"/>
                <a:gd name="connsiteX522" fmla="*/ 201378 w 7216155"/>
                <a:gd name="connsiteY522" fmla="*/ 772017 h 1097785"/>
                <a:gd name="connsiteX523" fmla="*/ 202090 w 7216155"/>
                <a:gd name="connsiteY523" fmla="*/ 763834 h 1097785"/>
                <a:gd name="connsiteX524" fmla="*/ 202802 w 7216155"/>
                <a:gd name="connsiteY524" fmla="*/ 756362 h 1097785"/>
                <a:gd name="connsiteX525" fmla="*/ 155837 w 7216155"/>
                <a:gd name="connsiteY525" fmla="*/ 755651 h 1097785"/>
                <a:gd name="connsiteX526" fmla="*/ 152635 w 7216155"/>
                <a:gd name="connsiteY526" fmla="*/ 759564 h 1097785"/>
                <a:gd name="connsiteX527" fmla="*/ 154414 w 7216155"/>
                <a:gd name="connsiteY527" fmla="*/ 763478 h 1097785"/>
                <a:gd name="connsiteX528" fmla="*/ 155837 w 7216155"/>
                <a:gd name="connsiteY528" fmla="*/ 759920 h 1097785"/>
                <a:gd name="connsiteX529" fmla="*/ 155837 w 7216155"/>
                <a:gd name="connsiteY529" fmla="*/ 755651 h 1097785"/>
                <a:gd name="connsiteX530" fmla="*/ 226995 w 7216155"/>
                <a:gd name="connsiteY530" fmla="*/ 754228 h 1097785"/>
                <a:gd name="connsiteX531" fmla="*/ 224861 w 7216155"/>
                <a:gd name="connsiteY531" fmla="*/ 760276 h 1097785"/>
                <a:gd name="connsiteX532" fmla="*/ 226284 w 7216155"/>
                <a:gd name="connsiteY532" fmla="*/ 765613 h 1097785"/>
                <a:gd name="connsiteX533" fmla="*/ 227351 w 7216155"/>
                <a:gd name="connsiteY533" fmla="*/ 760988 h 1097785"/>
                <a:gd name="connsiteX534" fmla="*/ 226995 w 7216155"/>
                <a:gd name="connsiteY534" fmla="*/ 754228 h 1097785"/>
                <a:gd name="connsiteX535" fmla="*/ 311674 w 7216155"/>
                <a:gd name="connsiteY535" fmla="*/ 752093 h 1097785"/>
                <a:gd name="connsiteX536" fmla="*/ 309183 w 7216155"/>
                <a:gd name="connsiteY536" fmla="*/ 767392 h 1097785"/>
                <a:gd name="connsiteX537" fmla="*/ 310251 w 7216155"/>
                <a:gd name="connsiteY537" fmla="*/ 786960 h 1097785"/>
                <a:gd name="connsiteX538" fmla="*/ 308116 w 7216155"/>
                <a:gd name="connsiteY538" fmla="*/ 786605 h 1097785"/>
                <a:gd name="connsiteX539" fmla="*/ 305981 w 7216155"/>
                <a:gd name="connsiteY539" fmla="*/ 786960 h 1097785"/>
                <a:gd name="connsiteX540" fmla="*/ 303847 w 7216155"/>
                <a:gd name="connsiteY540" fmla="*/ 790518 h 1097785"/>
                <a:gd name="connsiteX541" fmla="*/ 305270 w 7216155"/>
                <a:gd name="connsiteY541" fmla="*/ 812933 h 1097785"/>
                <a:gd name="connsiteX542" fmla="*/ 305270 w 7216155"/>
                <a:gd name="connsiteY542" fmla="*/ 834637 h 1097785"/>
                <a:gd name="connsiteX543" fmla="*/ 308828 w 7216155"/>
                <a:gd name="connsiteY543" fmla="*/ 834637 h 1097785"/>
                <a:gd name="connsiteX544" fmla="*/ 308116 w 7216155"/>
                <a:gd name="connsiteY544" fmla="*/ 847801 h 1097785"/>
                <a:gd name="connsiteX545" fmla="*/ 310962 w 7216155"/>
                <a:gd name="connsiteY545" fmla="*/ 856696 h 1097785"/>
                <a:gd name="connsiteX546" fmla="*/ 312386 w 7216155"/>
                <a:gd name="connsiteY546" fmla="*/ 842108 h 1097785"/>
                <a:gd name="connsiteX547" fmla="*/ 310251 w 7216155"/>
                <a:gd name="connsiteY547" fmla="*/ 823963 h 1097785"/>
                <a:gd name="connsiteX548" fmla="*/ 308828 w 7216155"/>
                <a:gd name="connsiteY548" fmla="*/ 827521 h 1097785"/>
                <a:gd name="connsiteX549" fmla="*/ 312386 w 7216155"/>
                <a:gd name="connsiteY549" fmla="*/ 796923 h 1097785"/>
                <a:gd name="connsiteX550" fmla="*/ 313453 w 7216155"/>
                <a:gd name="connsiteY550" fmla="*/ 773796 h 1097785"/>
                <a:gd name="connsiteX551" fmla="*/ 311674 w 7216155"/>
                <a:gd name="connsiteY551" fmla="*/ 752093 h 1097785"/>
                <a:gd name="connsiteX552" fmla="*/ 314520 w 7216155"/>
                <a:gd name="connsiteY552" fmla="*/ 750670 h 1097785"/>
                <a:gd name="connsiteX553" fmla="*/ 314520 w 7216155"/>
                <a:gd name="connsiteY553" fmla="*/ 759209 h 1097785"/>
                <a:gd name="connsiteX554" fmla="*/ 316655 w 7216155"/>
                <a:gd name="connsiteY554" fmla="*/ 754583 h 1097785"/>
                <a:gd name="connsiteX555" fmla="*/ 314520 w 7216155"/>
                <a:gd name="connsiteY555" fmla="*/ 750670 h 1097785"/>
                <a:gd name="connsiteX556" fmla="*/ 336579 w 7216155"/>
                <a:gd name="connsiteY556" fmla="*/ 748535 h 1097785"/>
                <a:gd name="connsiteX557" fmla="*/ 335156 w 7216155"/>
                <a:gd name="connsiteY557" fmla="*/ 756362 h 1097785"/>
                <a:gd name="connsiteX558" fmla="*/ 336579 w 7216155"/>
                <a:gd name="connsiteY558" fmla="*/ 761343 h 1097785"/>
                <a:gd name="connsiteX559" fmla="*/ 337291 w 7216155"/>
                <a:gd name="connsiteY559" fmla="*/ 758497 h 1097785"/>
                <a:gd name="connsiteX560" fmla="*/ 336579 w 7216155"/>
                <a:gd name="connsiteY560" fmla="*/ 748535 h 1097785"/>
                <a:gd name="connsiteX561" fmla="*/ 291038 w 7216155"/>
                <a:gd name="connsiteY561" fmla="*/ 748535 h 1097785"/>
                <a:gd name="connsiteX562" fmla="*/ 287480 w 7216155"/>
                <a:gd name="connsiteY562" fmla="*/ 750670 h 1097785"/>
                <a:gd name="connsiteX563" fmla="*/ 288903 w 7216155"/>
                <a:gd name="connsiteY563" fmla="*/ 754228 h 1097785"/>
                <a:gd name="connsiteX564" fmla="*/ 291038 w 7216155"/>
                <a:gd name="connsiteY564" fmla="*/ 756362 h 1097785"/>
                <a:gd name="connsiteX565" fmla="*/ 301000 w 7216155"/>
                <a:gd name="connsiteY565" fmla="*/ 746970 h 1097785"/>
                <a:gd name="connsiteX566" fmla="*/ 301201 w 7216155"/>
                <a:gd name="connsiteY566" fmla="*/ 747492 h 1097785"/>
                <a:gd name="connsiteX567" fmla="*/ 301000 w 7216155"/>
                <a:gd name="connsiteY567" fmla="*/ 748535 h 1097785"/>
                <a:gd name="connsiteX568" fmla="*/ 369312 w 7216155"/>
                <a:gd name="connsiteY568" fmla="*/ 743554 h 1097785"/>
                <a:gd name="connsiteX569" fmla="*/ 369312 w 7216155"/>
                <a:gd name="connsiteY569" fmla="*/ 754228 h 1097785"/>
                <a:gd name="connsiteX570" fmla="*/ 367889 w 7216155"/>
                <a:gd name="connsiteY570" fmla="*/ 748891 h 1097785"/>
                <a:gd name="connsiteX571" fmla="*/ 369312 w 7216155"/>
                <a:gd name="connsiteY571" fmla="*/ 743554 h 1097785"/>
                <a:gd name="connsiteX572" fmla="*/ 271825 w 7216155"/>
                <a:gd name="connsiteY572" fmla="*/ 743554 h 1097785"/>
                <a:gd name="connsiteX573" fmla="*/ 271114 w 7216155"/>
                <a:gd name="connsiteY573" fmla="*/ 757785 h 1097785"/>
                <a:gd name="connsiteX574" fmla="*/ 271825 w 7216155"/>
                <a:gd name="connsiteY574" fmla="*/ 772017 h 1097785"/>
                <a:gd name="connsiteX575" fmla="*/ 273248 w 7216155"/>
                <a:gd name="connsiteY575" fmla="*/ 767036 h 1097785"/>
                <a:gd name="connsiteX576" fmla="*/ 274316 w 7216155"/>
                <a:gd name="connsiteY576" fmla="*/ 758141 h 1097785"/>
                <a:gd name="connsiteX577" fmla="*/ 273960 w 7216155"/>
                <a:gd name="connsiteY577" fmla="*/ 749246 h 1097785"/>
                <a:gd name="connsiteX578" fmla="*/ 271825 w 7216155"/>
                <a:gd name="connsiteY578" fmla="*/ 743554 h 1097785"/>
                <a:gd name="connsiteX579" fmla="*/ 298866 w 7216155"/>
                <a:gd name="connsiteY579" fmla="*/ 741419 h 1097785"/>
                <a:gd name="connsiteX580" fmla="*/ 301000 w 7216155"/>
                <a:gd name="connsiteY580" fmla="*/ 743198 h 1097785"/>
                <a:gd name="connsiteX581" fmla="*/ 301000 w 7216155"/>
                <a:gd name="connsiteY581" fmla="*/ 746970 h 1097785"/>
                <a:gd name="connsiteX582" fmla="*/ 239804 w 7216155"/>
                <a:gd name="connsiteY582" fmla="*/ 739996 h 1097785"/>
                <a:gd name="connsiteX583" fmla="*/ 235535 w 7216155"/>
                <a:gd name="connsiteY583" fmla="*/ 758141 h 1097785"/>
                <a:gd name="connsiteX584" fmla="*/ 235535 w 7216155"/>
                <a:gd name="connsiteY584" fmla="*/ 776287 h 1097785"/>
                <a:gd name="connsiteX585" fmla="*/ 236602 w 7216155"/>
                <a:gd name="connsiteY585" fmla="*/ 769171 h 1097785"/>
                <a:gd name="connsiteX586" fmla="*/ 236246 w 7216155"/>
                <a:gd name="connsiteY586" fmla="*/ 761343 h 1097785"/>
                <a:gd name="connsiteX587" fmla="*/ 239448 w 7216155"/>
                <a:gd name="connsiteY587" fmla="*/ 751737 h 1097785"/>
                <a:gd name="connsiteX588" fmla="*/ 239804 w 7216155"/>
                <a:gd name="connsiteY588" fmla="*/ 739996 h 1097785"/>
                <a:gd name="connsiteX589" fmla="*/ 158683 w 7216155"/>
                <a:gd name="connsiteY589" fmla="*/ 739284 h 1097785"/>
                <a:gd name="connsiteX590" fmla="*/ 156904 w 7216155"/>
                <a:gd name="connsiteY590" fmla="*/ 743910 h 1097785"/>
                <a:gd name="connsiteX591" fmla="*/ 156549 w 7216155"/>
                <a:gd name="connsiteY591" fmla="*/ 750670 h 1097785"/>
                <a:gd name="connsiteX592" fmla="*/ 158328 w 7216155"/>
                <a:gd name="connsiteY592" fmla="*/ 745689 h 1097785"/>
                <a:gd name="connsiteX593" fmla="*/ 158683 w 7216155"/>
                <a:gd name="connsiteY593" fmla="*/ 739284 h 1097785"/>
                <a:gd name="connsiteX594" fmla="*/ 219880 w 7216155"/>
                <a:gd name="connsiteY594" fmla="*/ 737861 h 1097785"/>
                <a:gd name="connsiteX595" fmla="*/ 219880 w 7216155"/>
                <a:gd name="connsiteY595" fmla="*/ 745689 h 1097785"/>
                <a:gd name="connsiteX596" fmla="*/ 221659 w 7216155"/>
                <a:gd name="connsiteY596" fmla="*/ 741063 h 1097785"/>
                <a:gd name="connsiteX597" fmla="*/ 219880 w 7216155"/>
                <a:gd name="connsiteY597" fmla="*/ 737861 h 1097785"/>
                <a:gd name="connsiteX598" fmla="*/ 211341 w 7216155"/>
                <a:gd name="connsiteY598" fmla="*/ 736438 h 1097785"/>
                <a:gd name="connsiteX599" fmla="*/ 207783 w 7216155"/>
                <a:gd name="connsiteY599" fmla="*/ 738928 h 1097785"/>
                <a:gd name="connsiteX600" fmla="*/ 206360 w 7216155"/>
                <a:gd name="connsiteY600" fmla="*/ 744977 h 1097785"/>
                <a:gd name="connsiteX601" fmla="*/ 208494 w 7216155"/>
                <a:gd name="connsiteY601" fmla="*/ 758497 h 1097785"/>
                <a:gd name="connsiteX602" fmla="*/ 210629 w 7216155"/>
                <a:gd name="connsiteY602" fmla="*/ 774152 h 1097785"/>
                <a:gd name="connsiteX603" fmla="*/ 210985 w 7216155"/>
                <a:gd name="connsiteY603" fmla="*/ 754583 h 1097785"/>
                <a:gd name="connsiteX604" fmla="*/ 211341 w 7216155"/>
                <a:gd name="connsiteY604" fmla="*/ 736438 h 1097785"/>
                <a:gd name="connsiteX605" fmla="*/ 267556 w 7216155"/>
                <a:gd name="connsiteY605" fmla="*/ 735015 h 1097785"/>
                <a:gd name="connsiteX606" fmla="*/ 261863 w 7216155"/>
                <a:gd name="connsiteY606" fmla="*/ 750670 h 1097785"/>
                <a:gd name="connsiteX607" fmla="*/ 262575 w 7216155"/>
                <a:gd name="connsiteY607" fmla="*/ 769882 h 1097785"/>
                <a:gd name="connsiteX608" fmla="*/ 264709 w 7216155"/>
                <a:gd name="connsiteY608" fmla="*/ 767748 h 1097785"/>
                <a:gd name="connsiteX609" fmla="*/ 264709 w 7216155"/>
                <a:gd name="connsiteY609" fmla="*/ 763478 h 1097785"/>
                <a:gd name="connsiteX610" fmla="*/ 264709 w 7216155"/>
                <a:gd name="connsiteY610" fmla="*/ 759209 h 1097785"/>
                <a:gd name="connsiteX611" fmla="*/ 266133 w 7216155"/>
                <a:gd name="connsiteY611" fmla="*/ 755651 h 1097785"/>
                <a:gd name="connsiteX612" fmla="*/ 267556 w 7216155"/>
                <a:gd name="connsiteY612" fmla="*/ 758497 h 1097785"/>
                <a:gd name="connsiteX613" fmla="*/ 268267 w 7216155"/>
                <a:gd name="connsiteY613" fmla="*/ 763478 h 1097785"/>
                <a:gd name="connsiteX614" fmla="*/ 269691 w 7216155"/>
                <a:gd name="connsiteY614" fmla="*/ 749246 h 1097785"/>
                <a:gd name="connsiteX615" fmla="*/ 267556 w 7216155"/>
                <a:gd name="connsiteY615" fmla="*/ 735015 h 1097785"/>
                <a:gd name="connsiteX616" fmla="*/ 174338 w 7216155"/>
                <a:gd name="connsiteY616" fmla="*/ 732880 h 1097785"/>
                <a:gd name="connsiteX617" fmla="*/ 171492 w 7216155"/>
                <a:gd name="connsiteY617" fmla="*/ 737861 h 1097785"/>
                <a:gd name="connsiteX618" fmla="*/ 174694 w 7216155"/>
                <a:gd name="connsiteY618" fmla="*/ 738217 h 1097785"/>
                <a:gd name="connsiteX619" fmla="*/ 174338 w 7216155"/>
                <a:gd name="connsiteY619" fmla="*/ 732880 h 1097785"/>
                <a:gd name="connsiteX620" fmla="*/ 284634 w 7216155"/>
                <a:gd name="connsiteY620" fmla="*/ 732168 h 1097785"/>
                <a:gd name="connsiteX621" fmla="*/ 284990 w 7216155"/>
                <a:gd name="connsiteY621" fmla="*/ 737505 h 1097785"/>
                <a:gd name="connsiteX622" fmla="*/ 287480 w 7216155"/>
                <a:gd name="connsiteY622" fmla="*/ 739284 h 1097785"/>
                <a:gd name="connsiteX623" fmla="*/ 284634 w 7216155"/>
                <a:gd name="connsiteY623" fmla="*/ 739996 h 1097785"/>
                <a:gd name="connsiteX624" fmla="*/ 285345 w 7216155"/>
                <a:gd name="connsiteY624" fmla="*/ 743554 h 1097785"/>
                <a:gd name="connsiteX625" fmla="*/ 287480 w 7216155"/>
                <a:gd name="connsiteY625" fmla="*/ 744977 h 1097785"/>
                <a:gd name="connsiteX626" fmla="*/ 288903 w 7216155"/>
                <a:gd name="connsiteY626" fmla="*/ 739996 h 1097785"/>
                <a:gd name="connsiteX627" fmla="*/ 288903 w 7216155"/>
                <a:gd name="connsiteY627" fmla="*/ 732880 h 1097785"/>
                <a:gd name="connsiteX628" fmla="*/ 287124 w 7216155"/>
                <a:gd name="connsiteY628" fmla="*/ 732168 h 1097785"/>
                <a:gd name="connsiteX629" fmla="*/ 284634 w 7216155"/>
                <a:gd name="connsiteY629" fmla="*/ 732168 h 1097785"/>
                <a:gd name="connsiteX630" fmla="*/ 186435 w 7216155"/>
                <a:gd name="connsiteY630" fmla="*/ 732168 h 1097785"/>
                <a:gd name="connsiteX631" fmla="*/ 182877 w 7216155"/>
                <a:gd name="connsiteY631" fmla="*/ 735371 h 1097785"/>
                <a:gd name="connsiteX632" fmla="*/ 181098 w 7216155"/>
                <a:gd name="connsiteY632" fmla="*/ 742486 h 1097785"/>
                <a:gd name="connsiteX633" fmla="*/ 181098 w 7216155"/>
                <a:gd name="connsiteY633" fmla="*/ 750314 h 1097785"/>
                <a:gd name="connsiteX634" fmla="*/ 182166 w 7216155"/>
                <a:gd name="connsiteY634" fmla="*/ 755651 h 1097785"/>
                <a:gd name="connsiteX635" fmla="*/ 184300 w 7216155"/>
                <a:gd name="connsiteY635" fmla="*/ 744621 h 1097785"/>
                <a:gd name="connsiteX636" fmla="*/ 186435 w 7216155"/>
                <a:gd name="connsiteY636" fmla="*/ 732168 h 1097785"/>
                <a:gd name="connsiteX637" fmla="*/ 347965 w 7216155"/>
                <a:gd name="connsiteY637" fmla="*/ 728611 h 1097785"/>
                <a:gd name="connsiteX638" fmla="*/ 345830 w 7216155"/>
                <a:gd name="connsiteY638" fmla="*/ 735015 h 1097785"/>
                <a:gd name="connsiteX639" fmla="*/ 346897 w 7216155"/>
                <a:gd name="connsiteY639" fmla="*/ 734659 h 1097785"/>
                <a:gd name="connsiteX640" fmla="*/ 348676 w 7216155"/>
                <a:gd name="connsiteY640" fmla="*/ 734303 h 1097785"/>
                <a:gd name="connsiteX641" fmla="*/ 347965 w 7216155"/>
                <a:gd name="connsiteY641" fmla="*/ 728611 h 1097785"/>
                <a:gd name="connsiteX642" fmla="*/ 253324 w 7216155"/>
                <a:gd name="connsiteY642" fmla="*/ 728611 h 1097785"/>
                <a:gd name="connsiteX643" fmla="*/ 250478 w 7216155"/>
                <a:gd name="connsiteY643" fmla="*/ 730389 h 1097785"/>
                <a:gd name="connsiteX644" fmla="*/ 249055 w 7216155"/>
                <a:gd name="connsiteY644" fmla="*/ 732880 h 1097785"/>
                <a:gd name="connsiteX645" fmla="*/ 249410 w 7216155"/>
                <a:gd name="connsiteY645" fmla="*/ 752449 h 1097785"/>
                <a:gd name="connsiteX646" fmla="*/ 247631 w 7216155"/>
                <a:gd name="connsiteY646" fmla="*/ 772729 h 1097785"/>
                <a:gd name="connsiteX647" fmla="*/ 249055 w 7216155"/>
                <a:gd name="connsiteY647" fmla="*/ 770238 h 1097785"/>
                <a:gd name="connsiteX648" fmla="*/ 250478 w 7216155"/>
                <a:gd name="connsiteY648" fmla="*/ 767036 h 1097785"/>
                <a:gd name="connsiteX649" fmla="*/ 252613 w 7216155"/>
                <a:gd name="connsiteY649" fmla="*/ 770238 h 1097785"/>
                <a:gd name="connsiteX650" fmla="*/ 253324 w 7216155"/>
                <a:gd name="connsiteY650" fmla="*/ 775575 h 1097785"/>
                <a:gd name="connsiteX651" fmla="*/ 255103 w 7216155"/>
                <a:gd name="connsiteY651" fmla="*/ 767392 h 1097785"/>
                <a:gd name="connsiteX652" fmla="*/ 254747 w 7216155"/>
                <a:gd name="connsiteY652" fmla="*/ 759209 h 1097785"/>
                <a:gd name="connsiteX653" fmla="*/ 253324 w 7216155"/>
                <a:gd name="connsiteY653" fmla="*/ 759209 h 1097785"/>
                <a:gd name="connsiteX654" fmla="*/ 252613 w 7216155"/>
                <a:gd name="connsiteY654" fmla="*/ 759920 h 1097785"/>
                <a:gd name="connsiteX655" fmla="*/ 253680 w 7216155"/>
                <a:gd name="connsiteY655" fmla="*/ 744265 h 1097785"/>
                <a:gd name="connsiteX656" fmla="*/ 253324 w 7216155"/>
                <a:gd name="connsiteY656" fmla="*/ 728611 h 1097785"/>
                <a:gd name="connsiteX657" fmla="*/ 189282 w 7216155"/>
                <a:gd name="connsiteY657" fmla="*/ 727899 h 1097785"/>
                <a:gd name="connsiteX658" fmla="*/ 187147 w 7216155"/>
                <a:gd name="connsiteY658" fmla="*/ 728611 h 1097785"/>
                <a:gd name="connsiteX659" fmla="*/ 188570 w 7216155"/>
                <a:gd name="connsiteY659" fmla="*/ 735015 h 1097785"/>
                <a:gd name="connsiteX660" fmla="*/ 191416 w 7216155"/>
                <a:gd name="connsiteY660" fmla="*/ 728611 h 1097785"/>
                <a:gd name="connsiteX661" fmla="*/ 189282 w 7216155"/>
                <a:gd name="connsiteY661" fmla="*/ 727899 h 1097785"/>
                <a:gd name="connsiteX662" fmla="*/ 111719 w 7216155"/>
                <a:gd name="connsiteY662" fmla="*/ 695878 h 1097785"/>
                <a:gd name="connsiteX663" fmla="*/ 110296 w 7216155"/>
                <a:gd name="connsiteY663" fmla="*/ 703705 h 1097785"/>
                <a:gd name="connsiteX664" fmla="*/ 112075 w 7216155"/>
                <a:gd name="connsiteY664" fmla="*/ 701215 h 1097785"/>
                <a:gd name="connsiteX665" fmla="*/ 111719 w 7216155"/>
                <a:gd name="connsiteY665" fmla="*/ 695878 h 1097785"/>
                <a:gd name="connsiteX666" fmla="*/ 369312 w 7216155"/>
                <a:gd name="connsiteY666" fmla="*/ 694454 h 1097785"/>
                <a:gd name="connsiteX667" fmla="*/ 369312 w 7216155"/>
                <a:gd name="connsiteY667" fmla="*/ 700147 h 1097785"/>
                <a:gd name="connsiteX668" fmla="*/ 371447 w 7216155"/>
                <a:gd name="connsiteY668" fmla="*/ 702993 h 1097785"/>
                <a:gd name="connsiteX669" fmla="*/ 372515 w 7216155"/>
                <a:gd name="connsiteY669" fmla="*/ 697657 h 1097785"/>
                <a:gd name="connsiteX670" fmla="*/ 369312 w 7216155"/>
                <a:gd name="connsiteY670" fmla="*/ 694454 h 1097785"/>
                <a:gd name="connsiteX671" fmla="*/ 202090 w 7216155"/>
                <a:gd name="connsiteY671" fmla="*/ 694454 h 1097785"/>
                <a:gd name="connsiteX672" fmla="*/ 202090 w 7216155"/>
                <a:gd name="connsiteY672" fmla="*/ 697657 h 1097785"/>
                <a:gd name="connsiteX673" fmla="*/ 202802 w 7216155"/>
                <a:gd name="connsiteY673" fmla="*/ 701570 h 1097785"/>
                <a:gd name="connsiteX674" fmla="*/ 205648 w 7216155"/>
                <a:gd name="connsiteY674" fmla="*/ 699791 h 1097785"/>
                <a:gd name="connsiteX675" fmla="*/ 205648 w 7216155"/>
                <a:gd name="connsiteY675" fmla="*/ 694454 h 1097785"/>
                <a:gd name="connsiteX676" fmla="*/ 203513 w 7216155"/>
                <a:gd name="connsiteY676" fmla="*/ 695522 h 1097785"/>
                <a:gd name="connsiteX677" fmla="*/ 202090 w 7216155"/>
                <a:gd name="connsiteY677" fmla="*/ 694454 h 1097785"/>
                <a:gd name="connsiteX678" fmla="*/ 72938 w 7216155"/>
                <a:gd name="connsiteY678" fmla="*/ 689829 h 1097785"/>
                <a:gd name="connsiteX679" fmla="*/ 69735 w 7216155"/>
                <a:gd name="connsiteY679" fmla="*/ 690897 h 1097785"/>
                <a:gd name="connsiteX680" fmla="*/ 71515 w 7216155"/>
                <a:gd name="connsiteY680" fmla="*/ 694099 h 1097785"/>
                <a:gd name="connsiteX681" fmla="*/ 74005 w 7216155"/>
                <a:gd name="connsiteY681" fmla="*/ 693743 h 1097785"/>
                <a:gd name="connsiteX682" fmla="*/ 72938 w 7216155"/>
                <a:gd name="connsiteY682" fmla="*/ 689829 h 1097785"/>
                <a:gd name="connsiteX683" fmla="*/ 377851 w 7216155"/>
                <a:gd name="connsiteY683" fmla="*/ 681646 h 1097785"/>
                <a:gd name="connsiteX684" fmla="*/ 382121 w 7216155"/>
                <a:gd name="connsiteY684" fmla="*/ 681646 h 1097785"/>
                <a:gd name="connsiteX685" fmla="*/ 383188 w 7216155"/>
                <a:gd name="connsiteY685" fmla="*/ 687694 h 1097785"/>
                <a:gd name="connsiteX686" fmla="*/ 382121 w 7216155"/>
                <a:gd name="connsiteY686" fmla="*/ 693743 h 1097785"/>
                <a:gd name="connsiteX687" fmla="*/ 379275 w 7216155"/>
                <a:gd name="connsiteY687" fmla="*/ 688406 h 1097785"/>
                <a:gd name="connsiteX688" fmla="*/ 377851 w 7216155"/>
                <a:gd name="connsiteY688" fmla="*/ 681646 h 1097785"/>
                <a:gd name="connsiteX689" fmla="*/ 184300 w 7216155"/>
                <a:gd name="connsiteY689" fmla="*/ 680934 h 1097785"/>
                <a:gd name="connsiteX690" fmla="*/ 179319 w 7216155"/>
                <a:gd name="connsiteY690" fmla="*/ 690541 h 1097785"/>
                <a:gd name="connsiteX691" fmla="*/ 178608 w 7216155"/>
                <a:gd name="connsiteY691" fmla="*/ 703705 h 1097785"/>
                <a:gd name="connsiteX692" fmla="*/ 184656 w 7216155"/>
                <a:gd name="connsiteY692" fmla="*/ 694099 h 1097785"/>
                <a:gd name="connsiteX693" fmla="*/ 184300 w 7216155"/>
                <a:gd name="connsiteY693" fmla="*/ 680934 h 1097785"/>
                <a:gd name="connsiteX694" fmla="*/ 109584 w 7216155"/>
                <a:gd name="connsiteY694" fmla="*/ 679511 h 1097785"/>
                <a:gd name="connsiteX695" fmla="*/ 105315 w 7216155"/>
                <a:gd name="connsiteY695" fmla="*/ 680934 h 1097785"/>
                <a:gd name="connsiteX696" fmla="*/ 103536 w 7216155"/>
                <a:gd name="connsiteY696" fmla="*/ 688050 h 1097785"/>
                <a:gd name="connsiteX697" fmla="*/ 106026 w 7216155"/>
                <a:gd name="connsiteY697" fmla="*/ 693743 h 1097785"/>
                <a:gd name="connsiteX698" fmla="*/ 111363 w 7216155"/>
                <a:gd name="connsiteY698" fmla="*/ 688050 h 1097785"/>
                <a:gd name="connsiteX699" fmla="*/ 109584 w 7216155"/>
                <a:gd name="connsiteY699" fmla="*/ 679511 h 1097785"/>
                <a:gd name="connsiteX700" fmla="*/ 219168 w 7216155"/>
                <a:gd name="connsiteY700" fmla="*/ 676665 h 1097785"/>
                <a:gd name="connsiteX701" fmla="*/ 215610 w 7216155"/>
                <a:gd name="connsiteY701" fmla="*/ 690897 h 1097785"/>
                <a:gd name="connsiteX702" fmla="*/ 214187 w 7216155"/>
                <a:gd name="connsiteY702" fmla="*/ 692320 h 1097785"/>
                <a:gd name="connsiteX703" fmla="*/ 215966 w 7216155"/>
                <a:gd name="connsiteY703" fmla="*/ 683425 h 1097785"/>
                <a:gd name="connsiteX704" fmla="*/ 219168 w 7216155"/>
                <a:gd name="connsiteY704" fmla="*/ 676665 h 1097785"/>
                <a:gd name="connsiteX705" fmla="*/ 63331 w 7216155"/>
                <a:gd name="connsiteY705" fmla="*/ 676665 h 1097785"/>
                <a:gd name="connsiteX706" fmla="*/ 57994 w 7216155"/>
                <a:gd name="connsiteY706" fmla="*/ 690897 h 1097785"/>
                <a:gd name="connsiteX707" fmla="*/ 54081 w 7216155"/>
                <a:gd name="connsiteY707" fmla="*/ 707263 h 1097785"/>
                <a:gd name="connsiteX708" fmla="*/ 57283 w 7216155"/>
                <a:gd name="connsiteY708" fmla="*/ 702993 h 1097785"/>
                <a:gd name="connsiteX709" fmla="*/ 60485 w 7216155"/>
                <a:gd name="connsiteY709" fmla="*/ 699436 h 1097785"/>
                <a:gd name="connsiteX710" fmla="*/ 60485 w 7216155"/>
                <a:gd name="connsiteY710" fmla="*/ 688762 h 1097785"/>
                <a:gd name="connsiteX711" fmla="*/ 63331 w 7216155"/>
                <a:gd name="connsiteY711" fmla="*/ 676665 h 1097785"/>
                <a:gd name="connsiteX712" fmla="*/ 342984 w 7216155"/>
                <a:gd name="connsiteY712" fmla="*/ 673819 h 1097785"/>
                <a:gd name="connsiteX713" fmla="*/ 343695 w 7216155"/>
                <a:gd name="connsiteY713" fmla="*/ 678088 h 1097785"/>
                <a:gd name="connsiteX714" fmla="*/ 343695 w 7216155"/>
                <a:gd name="connsiteY714" fmla="*/ 681646 h 1097785"/>
                <a:gd name="connsiteX715" fmla="*/ 340849 w 7216155"/>
                <a:gd name="connsiteY715" fmla="*/ 680934 h 1097785"/>
                <a:gd name="connsiteX716" fmla="*/ 342984 w 7216155"/>
                <a:gd name="connsiteY716" fmla="*/ 673819 h 1097785"/>
                <a:gd name="connsiteX717" fmla="*/ 137336 w 7216155"/>
                <a:gd name="connsiteY717" fmla="*/ 673819 h 1097785"/>
                <a:gd name="connsiteX718" fmla="*/ 131999 w 7216155"/>
                <a:gd name="connsiteY718" fmla="*/ 690541 h 1097785"/>
                <a:gd name="connsiteX719" fmla="*/ 129508 w 7216155"/>
                <a:gd name="connsiteY719" fmla="*/ 708686 h 1097785"/>
                <a:gd name="connsiteX720" fmla="*/ 134490 w 7216155"/>
                <a:gd name="connsiteY720" fmla="*/ 692320 h 1097785"/>
                <a:gd name="connsiteX721" fmla="*/ 139471 w 7216155"/>
                <a:gd name="connsiteY721" fmla="*/ 675953 h 1097785"/>
                <a:gd name="connsiteX722" fmla="*/ 137336 w 7216155"/>
                <a:gd name="connsiteY722" fmla="*/ 673819 h 1097785"/>
                <a:gd name="connsiteX723" fmla="*/ 72582 w 7216155"/>
                <a:gd name="connsiteY723" fmla="*/ 670261 h 1097785"/>
                <a:gd name="connsiteX724" fmla="*/ 71870 w 7216155"/>
                <a:gd name="connsiteY724" fmla="*/ 673463 h 1097785"/>
                <a:gd name="connsiteX725" fmla="*/ 71870 w 7216155"/>
                <a:gd name="connsiteY725" fmla="*/ 676665 h 1097785"/>
                <a:gd name="connsiteX726" fmla="*/ 74717 w 7216155"/>
                <a:gd name="connsiteY726" fmla="*/ 673819 h 1097785"/>
                <a:gd name="connsiteX727" fmla="*/ 72582 w 7216155"/>
                <a:gd name="connsiteY727" fmla="*/ 670261 h 1097785"/>
                <a:gd name="connsiteX728" fmla="*/ 206360 w 7216155"/>
                <a:gd name="connsiteY728" fmla="*/ 668126 h 1097785"/>
                <a:gd name="connsiteX729" fmla="*/ 204581 w 7216155"/>
                <a:gd name="connsiteY729" fmla="*/ 673819 h 1097785"/>
                <a:gd name="connsiteX730" fmla="*/ 204225 w 7216155"/>
                <a:gd name="connsiteY730" fmla="*/ 681646 h 1097785"/>
                <a:gd name="connsiteX731" fmla="*/ 206004 w 7216155"/>
                <a:gd name="connsiteY731" fmla="*/ 682713 h 1097785"/>
                <a:gd name="connsiteX732" fmla="*/ 207783 w 7216155"/>
                <a:gd name="connsiteY732" fmla="*/ 683069 h 1097785"/>
                <a:gd name="connsiteX733" fmla="*/ 209562 w 7216155"/>
                <a:gd name="connsiteY733" fmla="*/ 676309 h 1097785"/>
                <a:gd name="connsiteX734" fmla="*/ 209917 w 7216155"/>
                <a:gd name="connsiteY734" fmla="*/ 670972 h 1097785"/>
                <a:gd name="connsiteX735" fmla="*/ 207427 w 7216155"/>
                <a:gd name="connsiteY735" fmla="*/ 675597 h 1097785"/>
                <a:gd name="connsiteX736" fmla="*/ 206360 w 7216155"/>
                <a:gd name="connsiteY736" fmla="*/ 681646 h 1097785"/>
                <a:gd name="connsiteX737" fmla="*/ 205648 w 7216155"/>
                <a:gd name="connsiteY737" fmla="*/ 675242 h 1097785"/>
                <a:gd name="connsiteX738" fmla="*/ 206360 w 7216155"/>
                <a:gd name="connsiteY738" fmla="*/ 668126 h 1097785"/>
                <a:gd name="connsiteX739" fmla="*/ 175050 w 7216155"/>
                <a:gd name="connsiteY739" fmla="*/ 664568 h 1097785"/>
                <a:gd name="connsiteX740" fmla="*/ 173271 w 7216155"/>
                <a:gd name="connsiteY740" fmla="*/ 670616 h 1097785"/>
                <a:gd name="connsiteX741" fmla="*/ 172915 w 7216155"/>
                <a:gd name="connsiteY741" fmla="*/ 676665 h 1097785"/>
                <a:gd name="connsiteX742" fmla="*/ 175050 w 7216155"/>
                <a:gd name="connsiteY742" fmla="*/ 676665 h 1097785"/>
                <a:gd name="connsiteX743" fmla="*/ 175406 w 7216155"/>
                <a:gd name="connsiteY743" fmla="*/ 670972 h 1097785"/>
                <a:gd name="connsiteX744" fmla="*/ 175050 w 7216155"/>
                <a:gd name="connsiteY744" fmla="*/ 664568 h 1097785"/>
                <a:gd name="connsiteX745" fmla="*/ 200667 w 7216155"/>
                <a:gd name="connsiteY745" fmla="*/ 660298 h 1097785"/>
                <a:gd name="connsiteX746" fmla="*/ 198176 w 7216155"/>
                <a:gd name="connsiteY746" fmla="*/ 663501 h 1097785"/>
                <a:gd name="connsiteX747" fmla="*/ 199955 w 7216155"/>
                <a:gd name="connsiteY747" fmla="*/ 666703 h 1097785"/>
                <a:gd name="connsiteX748" fmla="*/ 194618 w 7216155"/>
                <a:gd name="connsiteY748" fmla="*/ 682002 h 1097785"/>
                <a:gd name="connsiteX749" fmla="*/ 193551 w 7216155"/>
                <a:gd name="connsiteY749" fmla="*/ 697301 h 1097785"/>
                <a:gd name="connsiteX750" fmla="*/ 196753 w 7216155"/>
                <a:gd name="connsiteY750" fmla="*/ 688406 h 1097785"/>
                <a:gd name="connsiteX751" fmla="*/ 200667 w 7216155"/>
                <a:gd name="connsiteY751" fmla="*/ 683069 h 1097785"/>
                <a:gd name="connsiteX752" fmla="*/ 200667 w 7216155"/>
                <a:gd name="connsiteY752" fmla="*/ 680934 h 1097785"/>
                <a:gd name="connsiteX753" fmla="*/ 197821 w 7216155"/>
                <a:gd name="connsiteY753" fmla="*/ 680934 h 1097785"/>
                <a:gd name="connsiteX754" fmla="*/ 200667 w 7216155"/>
                <a:gd name="connsiteY754" fmla="*/ 670972 h 1097785"/>
                <a:gd name="connsiteX755" fmla="*/ 200667 w 7216155"/>
                <a:gd name="connsiteY755" fmla="*/ 660298 h 1097785"/>
                <a:gd name="connsiteX756" fmla="*/ 188570 w 7216155"/>
                <a:gd name="connsiteY756" fmla="*/ 660298 h 1097785"/>
                <a:gd name="connsiteX757" fmla="*/ 185012 w 7216155"/>
                <a:gd name="connsiteY757" fmla="*/ 667058 h 1097785"/>
                <a:gd name="connsiteX758" fmla="*/ 185012 w 7216155"/>
                <a:gd name="connsiteY758" fmla="*/ 674530 h 1097785"/>
                <a:gd name="connsiteX759" fmla="*/ 187858 w 7216155"/>
                <a:gd name="connsiteY759" fmla="*/ 669193 h 1097785"/>
                <a:gd name="connsiteX760" fmla="*/ 188570 w 7216155"/>
                <a:gd name="connsiteY760" fmla="*/ 660298 h 1097785"/>
                <a:gd name="connsiteX761" fmla="*/ 97487 w 7216155"/>
                <a:gd name="connsiteY761" fmla="*/ 656029 h 1097785"/>
                <a:gd name="connsiteX762" fmla="*/ 93218 w 7216155"/>
                <a:gd name="connsiteY762" fmla="*/ 660654 h 1097785"/>
                <a:gd name="connsiteX763" fmla="*/ 88948 w 7216155"/>
                <a:gd name="connsiteY763" fmla="*/ 668837 h 1097785"/>
                <a:gd name="connsiteX764" fmla="*/ 93929 w 7216155"/>
                <a:gd name="connsiteY764" fmla="*/ 663501 h 1097785"/>
                <a:gd name="connsiteX765" fmla="*/ 97487 w 7216155"/>
                <a:gd name="connsiteY765" fmla="*/ 656029 h 1097785"/>
                <a:gd name="connsiteX766" fmla="*/ 212764 w 7216155"/>
                <a:gd name="connsiteY766" fmla="*/ 653894 h 1097785"/>
                <a:gd name="connsiteX767" fmla="*/ 212408 w 7216155"/>
                <a:gd name="connsiteY767" fmla="*/ 657452 h 1097785"/>
                <a:gd name="connsiteX768" fmla="*/ 214899 w 7216155"/>
                <a:gd name="connsiteY768" fmla="*/ 659587 h 1097785"/>
                <a:gd name="connsiteX769" fmla="*/ 215966 w 7216155"/>
                <a:gd name="connsiteY769" fmla="*/ 655673 h 1097785"/>
                <a:gd name="connsiteX770" fmla="*/ 212764 w 7216155"/>
                <a:gd name="connsiteY770" fmla="*/ 653894 h 1097785"/>
                <a:gd name="connsiteX771" fmla="*/ 161530 w 7216155"/>
                <a:gd name="connsiteY771" fmla="*/ 648913 h 1097785"/>
                <a:gd name="connsiteX772" fmla="*/ 159039 w 7216155"/>
                <a:gd name="connsiteY772" fmla="*/ 652115 h 1097785"/>
                <a:gd name="connsiteX773" fmla="*/ 156549 w 7216155"/>
                <a:gd name="connsiteY773" fmla="*/ 652471 h 1097785"/>
                <a:gd name="connsiteX774" fmla="*/ 158328 w 7216155"/>
                <a:gd name="connsiteY774" fmla="*/ 654250 h 1097785"/>
                <a:gd name="connsiteX775" fmla="*/ 159395 w 7216155"/>
                <a:gd name="connsiteY775" fmla="*/ 656029 h 1097785"/>
                <a:gd name="connsiteX776" fmla="*/ 161530 w 7216155"/>
                <a:gd name="connsiteY776" fmla="*/ 648913 h 1097785"/>
                <a:gd name="connsiteX777" fmla="*/ 127374 w 7216155"/>
                <a:gd name="connsiteY777" fmla="*/ 646778 h 1097785"/>
                <a:gd name="connsiteX778" fmla="*/ 122748 w 7216155"/>
                <a:gd name="connsiteY778" fmla="*/ 651759 h 1097785"/>
                <a:gd name="connsiteX779" fmla="*/ 120969 w 7216155"/>
                <a:gd name="connsiteY779" fmla="*/ 659587 h 1097785"/>
                <a:gd name="connsiteX780" fmla="*/ 120258 w 7216155"/>
                <a:gd name="connsiteY780" fmla="*/ 668126 h 1097785"/>
                <a:gd name="connsiteX781" fmla="*/ 119546 w 7216155"/>
                <a:gd name="connsiteY781" fmla="*/ 674530 h 1097785"/>
                <a:gd name="connsiteX782" fmla="*/ 125951 w 7216155"/>
                <a:gd name="connsiteY782" fmla="*/ 662077 h 1097785"/>
                <a:gd name="connsiteX783" fmla="*/ 127374 w 7216155"/>
                <a:gd name="connsiteY783" fmla="*/ 646778 h 1097785"/>
                <a:gd name="connsiteX784" fmla="*/ 197109 w 7216155"/>
                <a:gd name="connsiteY784" fmla="*/ 645355 h 1097785"/>
                <a:gd name="connsiteX785" fmla="*/ 194263 w 7216155"/>
                <a:gd name="connsiteY785" fmla="*/ 649625 h 1097785"/>
                <a:gd name="connsiteX786" fmla="*/ 192839 w 7216155"/>
                <a:gd name="connsiteY786" fmla="*/ 656029 h 1097785"/>
                <a:gd name="connsiteX787" fmla="*/ 194263 w 7216155"/>
                <a:gd name="connsiteY787" fmla="*/ 658164 h 1097785"/>
                <a:gd name="connsiteX788" fmla="*/ 197465 w 7216155"/>
                <a:gd name="connsiteY788" fmla="*/ 653183 h 1097785"/>
                <a:gd name="connsiteX789" fmla="*/ 197109 w 7216155"/>
                <a:gd name="connsiteY789" fmla="*/ 645355 h 1097785"/>
                <a:gd name="connsiteX790" fmla="*/ 224149 w 7216155"/>
                <a:gd name="connsiteY790" fmla="*/ 644644 h 1097785"/>
                <a:gd name="connsiteX791" fmla="*/ 221659 w 7216155"/>
                <a:gd name="connsiteY791" fmla="*/ 646067 h 1097785"/>
                <a:gd name="connsiteX792" fmla="*/ 221303 w 7216155"/>
                <a:gd name="connsiteY792" fmla="*/ 650336 h 1097785"/>
                <a:gd name="connsiteX793" fmla="*/ 223438 w 7216155"/>
                <a:gd name="connsiteY793" fmla="*/ 648557 h 1097785"/>
                <a:gd name="connsiteX794" fmla="*/ 224149 w 7216155"/>
                <a:gd name="connsiteY794" fmla="*/ 644644 h 1097785"/>
                <a:gd name="connsiteX795" fmla="*/ 410584 w 7216155"/>
                <a:gd name="connsiteY795" fmla="*/ 641086 h 1097785"/>
                <a:gd name="connsiteX796" fmla="*/ 416633 w 7216155"/>
                <a:gd name="connsiteY796" fmla="*/ 654606 h 1097785"/>
                <a:gd name="connsiteX797" fmla="*/ 421258 w 7216155"/>
                <a:gd name="connsiteY797" fmla="*/ 670261 h 1097785"/>
                <a:gd name="connsiteX798" fmla="*/ 420191 w 7216155"/>
                <a:gd name="connsiteY798" fmla="*/ 684848 h 1097785"/>
                <a:gd name="connsiteX799" fmla="*/ 421258 w 7216155"/>
                <a:gd name="connsiteY799" fmla="*/ 697301 h 1097785"/>
                <a:gd name="connsiteX800" fmla="*/ 415210 w 7216155"/>
                <a:gd name="connsiteY800" fmla="*/ 669549 h 1097785"/>
                <a:gd name="connsiteX801" fmla="*/ 410584 w 7216155"/>
                <a:gd name="connsiteY801" fmla="*/ 641086 h 1097785"/>
                <a:gd name="connsiteX802" fmla="*/ 209917 w 7216155"/>
                <a:gd name="connsiteY802" fmla="*/ 641086 h 1097785"/>
                <a:gd name="connsiteX803" fmla="*/ 206715 w 7216155"/>
                <a:gd name="connsiteY803" fmla="*/ 650692 h 1097785"/>
                <a:gd name="connsiteX804" fmla="*/ 205648 w 7216155"/>
                <a:gd name="connsiteY804" fmla="*/ 663145 h 1097785"/>
                <a:gd name="connsiteX805" fmla="*/ 206715 w 7216155"/>
                <a:gd name="connsiteY805" fmla="*/ 663501 h 1097785"/>
                <a:gd name="connsiteX806" fmla="*/ 208494 w 7216155"/>
                <a:gd name="connsiteY806" fmla="*/ 662433 h 1097785"/>
                <a:gd name="connsiteX807" fmla="*/ 209917 w 7216155"/>
                <a:gd name="connsiteY807" fmla="*/ 663145 h 1097785"/>
                <a:gd name="connsiteX808" fmla="*/ 208850 w 7216155"/>
                <a:gd name="connsiteY808" fmla="*/ 657096 h 1097785"/>
                <a:gd name="connsiteX809" fmla="*/ 210629 w 7216155"/>
                <a:gd name="connsiteY809" fmla="*/ 651759 h 1097785"/>
                <a:gd name="connsiteX810" fmla="*/ 209206 w 7216155"/>
                <a:gd name="connsiteY810" fmla="*/ 646778 h 1097785"/>
                <a:gd name="connsiteX811" fmla="*/ 209917 w 7216155"/>
                <a:gd name="connsiteY811" fmla="*/ 641086 h 1097785"/>
                <a:gd name="connsiteX812" fmla="*/ 113854 w 7216155"/>
                <a:gd name="connsiteY812" fmla="*/ 639662 h 1097785"/>
                <a:gd name="connsiteX813" fmla="*/ 112430 w 7216155"/>
                <a:gd name="connsiteY813" fmla="*/ 641441 h 1097785"/>
                <a:gd name="connsiteX814" fmla="*/ 111007 w 7216155"/>
                <a:gd name="connsiteY814" fmla="*/ 643220 h 1097785"/>
                <a:gd name="connsiteX815" fmla="*/ 116700 w 7216155"/>
                <a:gd name="connsiteY815" fmla="*/ 648202 h 1097785"/>
                <a:gd name="connsiteX816" fmla="*/ 116700 w 7216155"/>
                <a:gd name="connsiteY816" fmla="*/ 641797 h 1097785"/>
                <a:gd name="connsiteX817" fmla="*/ 115277 w 7216155"/>
                <a:gd name="connsiteY817" fmla="*/ 640730 h 1097785"/>
                <a:gd name="connsiteX818" fmla="*/ 113854 w 7216155"/>
                <a:gd name="connsiteY818" fmla="*/ 639662 h 1097785"/>
                <a:gd name="connsiteX819" fmla="*/ 188570 w 7216155"/>
                <a:gd name="connsiteY819" fmla="*/ 633258 h 1097785"/>
                <a:gd name="connsiteX820" fmla="*/ 188214 w 7216155"/>
                <a:gd name="connsiteY820" fmla="*/ 639662 h 1097785"/>
                <a:gd name="connsiteX821" fmla="*/ 189993 w 7216155"/>
                <a:gd name="connsiteY821" fmla="*/ 643220 h 1097785"/>
                <a:gd name="connsiteX822" fmla="*/ 190705 w 7216155"/>
                <a:gd name="connsiteY822" fmla="*/ 637528 h 1097785"/>
                <a:gd name="connsiteX823" fmla="*/ 188570 w 7216155"/>
                <a:gd name="connsiteY823" fmla="*/ 633258 h 1097785"/>
                <a:gd name="connsiteX824" fmla="*/ 185012 w 7216155"/>
                <a:gd name="connsiteY824" fmla="*/ 631123 h 1097785"/>
                <a:gd name="connsiteX825" fmla="*/ 182166 w 7216155"/>
                <a:gd name="connsiteY825" fmla="*/ 633614 h 1097785"/>
                <a:gd name="connsiteX826" fmla="*/ 182166 w 7216155"/>
                <a:gd name="connsiteY826" fmla="*/ 638951 h 1097785"/>
                <a:gd name="connsiteX827" fmla="*/ 185012 w 7216155"/>
                <a:gd name="connsiteY827" fmla="*/ 631123 h 1097785"/>
                <a:gd name="connsiteX828" fmla="*/ 122037 w 7216155"/>
                <a:gd name="connsiteY828" fmla="*/ 629700 h 1097785"/>
                <a:gd name="connsiteX829" fmla="*/ 120258 w 7216155"/>
                <a:gd name="connsiteY829" fmla="*/ 635393 h 1097785"/>
                <a:gd name="connsiteX830" fmla="*/ 124527 w 7216155"/>
                <a:gd name="connsiteY830" fmla="*/ 633970 h 1097785"/>
                <a:gd name="connsiteX831" fmla="*/ 122037 w 7216155"/>
                <a:gd name="connsiteY831" fmla="*/ 629700 h 1097785"/>
                <a:gd name="connsiteX832" fmla="*/ 414142 w 7216155"/>
                <a:gd name="connsiteY832" fmla="*/ 619738 h 1097785"/>
                <a:gd name="connsiteX833" fmla="*/ 416277 w 7216155"/>
                <a:gd name="connsiteY833" fmla="*/ 624008 h 1097785"/>
                <a:gd name="connsiteX834" fmla="*/ 416989 w 7216155"/>
                <a:gd name="connsiteY834" fmla="*/ 628989 h 1097785"/>
                <a:gd name="connsiteX835" fmla="*/ 414142 w 7216155"/>
                <a:gd name="connsiteY835" fmla="*/ 625075 h 1097785"/>
                <a:gd name="connsiteX836" fmla="*/ 414142 w 7216155"/>
                <a:gd name="connsiteY836" fmla="*/ 619738 h 1097785"/>
                <a:gd name="connsiteX837" fmla="*/ 332310 w 7216155"/>
                <a:gd name="connsiteY837" fmla="*/ 612622 h 1097785"/>
                <a:gd name="connsiteX838" fmla="*/ 334445 w 7216155"/>
                <a:gd name="connsiteY838" fmla="*/ 630056 h 1097785"/>
                <a:gd name="connsiteX839" fmla="*/ 331598 w 7216155"/>
                <a:gd name="connsiteY839" fmla="*/ 648202 h 1097785"/>
                <a:gd name="connsiteX840" fmla="*/ 330175 w 7216155"/>
                <a:gd name="connsiteY840" fmla="*/ 647490 h 1097785"/>
                <a:gd name="connsiteX841" fmla="*/ 330175 w 7216155"/>
                <a:gd name="connsiteY841" fmla="*/ 620450 h 1097785"/>
                <a:gd name="connsiteX842" fmla="*/ 330887 w 7216155"/>
                <a:gd name="connsiteY842" fmla="*/ 616180 h 1097785"/>
                <a:gd name="connsiteX843" fmla="*/ 332310 w 7216155"/>
                <a:gd name="connsiteY843" fmla="*/ 612622 h 1097785"/>
                <a:gd name="connsiteX844" fmla="*/ 70447 w 7216155"/>
                <a:gd name="connsiteY844" fmla="*/ 612622 h 1097785"/>
                <a:gd name="connsiteX845" fmla="*/ 66178 w 7216155"/>
                <a:gd name="connsiteY845" fmla="*/ 624719 h 1097785"/>
                <a:gd name="connsiteX846" fmla="*/ 70803 w 7216155"/>
                <a:gd name="connsiteY846" fmla="*/ 621873 h 1097785"/>
                <a:gd name="connsiteX847" fmla="*/ 70447 w 7216155"/>
                <a:gd name="connsiteY847" fmla="*/ 612622 h 1097785"/>
                <a:gd name="connsiteX848" fmla="*/ 62620 w 7216155"/>
                <a:gd name="connsiteY848" fmla="*/ 612622 h 1097785"/>
                <a:gd name="connsiteX849" fmla="*/ 59774 w 7216155"/>
                <a:gd name="connsiteY849" fmla="*/ 614757 h 1097785"/>
                <a:gd name="connsiteX850" fmla="*/ 60485 w 7216155"/>
                <a:gd name="connsiteY850" fmla="*/ 619027 h 1097785"/>
                <a:gd name="connsiteX851" fmla="*/ 61908 w 7216155"/>
                <a:gd name="connsiteY851" fmla="*/ 615824 h 1097785"/>
                <a:gd name="connsiteX852" fmla="*/ 62620 w 7216155"/>
                <a:gd name="connsiteY852" fmla="*/ 612622 h 1097785"/>
                <a:gd name="connsiteX853" fmla="*/ 362197 w 7216155"/>
                <a:gd name="connsiteY853" fmla="*/ 610488 h 1097785"/>
                <a:gd name="connsiteX854" fmla="*/ 366110 w 7216155"/>
                <a:gd name="connsiteY854" fmla="*/ 627566 h 1097785"/>
                <a:gd name="connsiteX855" fmla="*/ 367889 w 7216155"/>
                <a:gd name="connsiteY855" fmla="*/ 644644 h 1097785"/>
                <a:gd name="connsiteX856" fmla="*/ 364331 w 7216155"/>
                <a:gd name="connsiteY856" fmla="*/ 640730 h 1097785"/>
                <a:gd name="connsiteX857" fmla="*/ 362197 w 7216155"/>
                <a:gd name="connsiteY857" fmla="*/ 641797 h 1097785"/>
                <a:gd name="connsiteX858" fmla="*/ 361485 w 7216155"/>
                <a:gd name="connsiteY858" fmla="*/ 636105 h 1097785"/>
                <a:gd name="connsiteX859" fmla="*/ 360062 w 7216155"/>
                <a:gd name="connsiteY859" fmla="*/ 631123 h 1097785"/>
                <a:gd name="connsiteX860" fmla="*/ 360062 w 7216155"/>
                <a:gd name="connsiteY860" fmla="*/ 639662 h 1097785"/>
                <a:gd name="connsiteX861" fmla="*/ 357927 w 7216155"/>
                <a:gd name="connsiteY861" fmla="*/ 646778 h 1097785"/>
                <a:gd name="connsiteX862" fmla="*/ 357215 w 7216155"/>
                <a:gd name="connsiteY862" fmla="*/ 627921 h 1097785"/>
                <a:gd name="connsiteX863" fmla="*/ 362197 w 7216155"/>
                <a:gd name="connsiteY863" fmla="*/ 610488 h 1097785"/>
                <a:gd name="connsiteX864" fmla="*/ 188570 w 7216155"/>
                <a:gd name="connsiteY864" fmla="*/ 610488 h 1097785"/>
                <a:gd name="connsiteX865" fmla="*/ 185724 w 7216155"/>
                <a:gd name="connsiteY865" fmla="*/ 616892 h 1097785"/>
                <a:gd name="connsiteX866" fmla="*/ 187858 w 7216155"/>
                <a:gd name="connsiteY866" fmla="*/ 622584 h 1097785"/>
                <a:gd name="connsiteX867" fmla="*/ 188570 w 7216155"/>
                <a:gd name="connsiteY867" fmla="*/ 610488 h 1097785"/>
                <a:gd name="connsiteX868" fmla="*/ 182166 w 7216155"/>
                <a:gd name="connsiteY868" fmla="*/ 610488 h 1097785"/>
                <a:gd name="connsiteX869" fmla="*/ 178608 w 7216155"/>
                <a:gd name="connsiteY869" fmla="*/ 618315 h 1097785"/>
                <a:gd name="connsiteX870" fmla="*/ 178608 w 7216155"/>
                <a:gd name="connsiteY870" fmla="*/ 630412 h 1097785"/>
                <a:gd name="connsiteX871" fmla="*/ 180387 w 7216155"/>
                <a:gd name="connsiteY871" fmla="*/ 621873 h 1097785"/>
                <a:gd name="connsiteX872" fmla="*/ 182166 w 7216155"/>
                <a:gd name="connsiteY872" fmla="*/ 610488 h 1097785"/>
                <a:gd name="connsiteX873" fmla="*/ 98910 w 7216155"/>
                <a:gd name="connsiteY873" fmla="*/ 609776 h 1097785"/>
                <a:gd name="connsiteX874" fmla="*/ 98199 w 7216155"/>
                <a:gd name="connsiteY874" fmla="*/ 614401 h 1097785"/>
                <a:gd name="connsiteX875" fmla="*/ 98910 w 7216155"/>
                <a:gd name="connsiteY875" fmla="*/ 619027 h 1097785"/>
                <a:gd name="connsiteX876" fmla="*/ 103180 w 7216155"/>
                <a:gd name="connsiteY876" fmla="*/ 610488 h 1097785"/>
                <a:gd name="connsiteX877" fmla="*/ 98910 w 7216155"/>
                <a:gd name="connsiteY877" fmla="*/ 609776 h 1097785"/>
                <a:gd name="connsiteX878" fmla="*/ 157260 w 7216155"/>
                <a:gd name="connsiteY878" fmla="*/ 608353 h 1097785"/>
                <a:gd name="connsiteX879" fmla="*/ 154058 w 7216155"/>
                <a:gd name="connsiteY879" fmla="*/ 616180 h 1097785"/>
                <a:gd name="connsiteX880" fmla="*/ 153347 w 7216155"/>
                <a:gd name="connsiteY880" fmla="*/ 624719 h 1097785"/>
                <a:gd name="connsiteX881" fmla="*/ 152279 w 7216155"/>
                <a:gd name="connsiteY881" fmla="*/ 633258 h 1097785"/>
                <a:gd name="connsiteX882" fmla="*/ 148721 w 7216155"/>
                <a:gd name="connsiteY882" fmla="*/ 641086 h 1097785"/>
                <a:gd name="connsiteX883" fmla="*/ 147298 w 7216155"/>
                <a:gd name="connsiteY883" fmla="*/ 659587 h 1097785"/>
                <a:gd name="connsiteX884" fmla="*/ 144452 w 7216155"/>
                <a:gd name="connsiteY884" fmla="*/ 675953 h 1097785"/>
                <a:gd name="connsiteX885" fmla="*/ 148365 w 7216155"/>
                <a:gd name="connsiteY885" fmla="*/ 668482 h 1097785"/>
                <a:gd name="connsiteX886" fmla="*/ 150500 w 7216155"/>
                <a:gd name="connsiteY886" fmla="*/ 658519 h 1097785"/>
                <a:gd name="connsiteX887" fmla="*/ 152635 w 7216155"/>
                <a:gd name="connsiteY887" fmla="*/ 648557 h 1097785"/>
                <a:gd name="connsiteX888" fmla="*/ 157260 w 7216155"/>
                <a:gd name="connsiteY888" fmla="*/ 641797 h 1097785"/>
                <a:gd name="connsiteX889" fmla="*/ 158328 w 7216155"/>
                <a:gd name="connsiteY889" fmla="*/ 632191 h 1097785"/>
                <a:gd name="connsiteX890" fmla="*/ 158683 w 7216155"/>
                <a:gd name="connsiteY890" fmla="*/ 621161 h 1097785"/>
                <a:gd name="connsiteX891" fmla="*/ 155837 w 7216155"/>
                <a:gd name="connsiteY891" fmla="*/ 622584 h 1097785"/>
                <a:gd name="connsiteX892" fmla="*/ 156549 w 7216155"/>
                <a:gd name="connsiteY892" fmla="*/ 615824 h 1097785"/>
                <a:gd name="connsiteX893" fmla="*/ 157260 w 7216155"/>
                <a:gd name="connsiteY893" fmla="*/ 608353 h 1097785"/>
                <a:gd name="connsiteX894" fmla="*/ 197109 w 7216155"/>
                <a:gd name="connsiteY894" fmla="*/ 604795 h 1097785"/>
                <a:gd name="connsiteX895" fmla="*/ 194618 w 7216155"/>
                <a:gd name="connsiteY895" fmla="*/ 607641 h 1097785"/>
                <a:gd name="connsiteX896" fmla="*/ 197821 w 7216155"/>
                <a:gd name="connsiteY896" fmla="*/ 609776 h 1097785"/>
                <a:gd name="connsiteX897" fmla="*/ 197465 w 7216155"/>
                <a:gd name="connsiteY897" fmla="*/ 607285 h 1097785"/>
                <a:gd name="connsiteX898" fmla="*/ 197109 w 7216155"/>
                <a:gd name="connsiteY898" fmla="*/ 604795 h 1097785"/>
                <a:gd name="connsiteX899" fmla="*/ 221303 w 7216155"/>
                <a:gd name="connsiteY899" fmla="*/ 602660 h 1097785"/>
                <a:gd name="connsiteX900" fmla="*/ 218457 w 7216155"/>
                <a:gd name="connsiteY900" fmla="*/ 606574 h 1097785"/>
                <a:gd name="connsiteX901" fmla="*/ 217745 w 7216155"/>
                <a:gd name="connsiteY901" fmla="*/ 613690 h 1097785"/>
                <a:gd name="connsiteX902" fmla="*/ 217389 w 7216155"/>
                <a:gd name="connsiteY902" fmla="*/ 620806 h 1097785"/>
                <a:gd name="connsiteX903" fmla="*/ 215610 w 7216155"/>
                <a:gd name="connsiteY903" fmla="*/ 625431 h 1097785"/>
                <a:gd name="connsiteX904" fmla="*/ 218457 w 7216155"/>
                <a:gd name="connsiteY904" fmla="*/ 627921 h 1097785"/>
                <a:gd name="connsiteX905" fmla="*/ 221303 w 7216155"/>
                <a:gd name="connsiteY905" fmla="*/ 630412 h 1097785"/>
                <a:gd name="connsiteX906" fmla="*/ 221303 w 7216155"/>
                <a:gd name="connsiteY906" fmla="*/ 615824 h 1097785"/>
                <a:gd name="connsiteX907" fmla="*/ 221303 w 7216155"/>
                <a:gd name="connsiteY907" fmla="*/ 602660 h 1097785"/>
                <a:gd name="connsiteX908" fmla="*/ 366466 w 7216155"/>
                <a:gd name="connsiteY908" fmla="*/ 601237 h 1097785"/>
                <a:gd name="connsiteX909" fmla="*/ 370736 w 7216155"/>
                <a:gd name="connsiteY909" fmla="*/ 611555 h 1097785"/>
                <a:gd name="connsiteX910" fmla="*/ 372159 w 7216155"/>
                <a:gd name="connsiteY910" fmla="*/ 622584 h 1097785"/>
                <a:gd name="connsiteX911" fmla="*/ 369312 w 7216155"/>
                <a:gd name="connsiteY911" fmla="*/ 622584 h 1097785"/>
                <a:gd name="connsiteX912" fmla="*/ 368601 w 7216155"/>
                <a:gd name="connsiteY912" fmla="*/ 611199 h 1097785"/>
                <a:gd name="connsiteX913" fmla="*/ 366466 w 7216155"/>
                <a:gd name="connsiteY913" fmla="*/ 601237 h 1097785"/>
                <a:gd name="connsiteX914" fmla="*/ 215610 w 7216155"/>
                <a:gd name="connsiteY914" fmla="*/ 597679 h 1097785"/>
                <a:gd name="connsiteX915" fmla="*/ 212408 w 7216155"/>
                <a:gd name="connsiteY915" fmla="*/ 598391 h 1097785"/>
                <a:gd name="connsiteX916" fmla="*/ 210629 w 7216155"/>
                <a:gd name="connsiteY916" fmla="*/ 599814 h 1097785"/>
                <a:gd name="connsiteX917" fmla="*/ 214899 w 7216155"/>
                <a:gd name="connsiteY917" fmla="*/ 608353 h 1097785"/>
                <a:gd name="connsiteX918" fmla="*/ 215966 w 7216155"/>
                <a:gd name="connsiteY918" fmla="*/ 603372 h 1097785"/>
                <a:gd name="connsiteX919" fmla="*/ 215610 w 7216155"/>
                <a:gd name="connsiteY919" fmla="*/ 597679 h 1097785"/>
                <a:gd name="connsiteX920" fmla="*/ 199244 w 7216155"/>
                <a:gd name="connsiteY920" fmla="*/ 597679 h 1097785"/>
                <a:gd name="connsiteX921" fmla="*/ 199955 w 7216155"/>
                <a:gd name="connsiteY921" fmla="*/ 609776 h 1097785"/>
                <a:gd name="connsiteX922" fmla="*/ 202090 w 7216155"/>
                <a:gd name="connsiteY922" fmla="*/ 603016 h 1097785"/>
                <a:gd name="connsiteX923" fmla="*/ 199244 w 7216155"/>
                <a:gd name="connsiteY923" fmla="*/ 597679 h 1097785"/>
                <a:gd name="connsiteX924" fmla="*/ 376428 w 7216155"/>
                <a:gd name="connsiteY924" fmla="*/ 595544 h 1097785"/>
                <a:gd name="connsiteX925" fmla="*/ 377496 w 7216155"/>
                <a:gd name="connsiteY925" fmla="*/ 599102 h 1097785"/>
                <a:gd name="connsiteX926" fmla="*/ 378563 w 7216155"/>
                <a:gd name="connsiteY926" fmla="*/ 603372 h 1097785"/>
                <a:gd name="connsiteX927" fmla="*/ 376784 w 7216155"/>
                <a:gd name="connsiteY927" fmla="*/ 604439 h 1097785"/>
                <a:gd name="connsiteX928" fmla="*/ 375005 w 7216155"/>
                <a:gd name="connsiteY928" fmla="*/ 606218 h 1097785"/>
                <a:gd name="connsiteX929" fmla="*/ 375005 w 7216155"/>
                <a:gd name="connsiteY929" fmla="*/ 599102 h 1097785"/>
                <a:gd name="connsiteX930" fmla="*/ 376428 w 7216155"/>
                <a:gd name="connsiteY930" fmla="*/ 595544 h 1097785"/>
                <a:gd name="connsiteX931" fmla="*/ 362908 w 7216155"/>
                <a:gd name="connsiteY931" fmla="*/ 595544 h 1097785"/>
                <a:gd name="connsiteX932" fmla="*/ 364687 w 7216155"/>
                <a:gd name="connsiteY932" fmla="*/ 602304 h 1097785"/>
                <a:gd name="connsiteX933" fmla="*/ 364331 w 7216155"/>
                <a:gd name="connsiteY933" fmla="*/ 609776 h 1097785"/>
                <a:gd name="connsiteX934" fmla="*/ 362552 w 7216155"/>
                <a:gd name="connsiteY934" fmla="*/ 601237 h 1097785"/>
                <a:gd name="connsiteX935" fmla="*/ 362908 w 7216155"/>
                <a:gd name="connsiteY935" fmla="*/ 595544 h 1097785"/>
                <a:gd name="connsiteX936" fmla="*/ 164376 w 7216155"/>
                <a:gd name="connsiteY936" fmla="*/ 593410 h 1097785"/>
                <a:gd name="connsiteX937" fmla="*/ 164732 w 7216155"/>
                <a:gd name="connsiteY937" fmla="*/ 596967 h 1097785"/>
                <a:gd name="connsiteX938" fmla="*/ 165799 w 7216155"/>
                <a:gd name="connsiteY938" fmla="*/ 597679 h 1097785"/>
                <a:gd name="connsiteX939" fmla="*/ 167222 w 7216155"/>
                <a:gd name="connsiteY939" fmla="*/ 593410 h 1097785"/>
                <a:gd name="connsiteX940" fmla="*/ 103180 w 7216155"/>
                <a:gd name="connsiteY940" fmla="*/ 591986 h 1097785"/>
                <a:gd name="connsiteX941" fmla="*/ 101757 w 7216155"/>
                <a:gd name="connsiteY941" fmla="*/ 593410 h 1097785"/>
                <a:gd name="connsiteX942" fmla="*/ 101045 w 7216155"/>
                <a:gd name="connsiteY942" fmla="*/ 596256 h 1097785"/>
                <a:gd name="connsiteX943" fmla="*/ 103180 w 7216155"/>
                <a:gd name="connsiteY943" fmla="*/ 597679 h 1097785"/>
                <a:gd name="connsiteX944" fmla="*/ 103891 w 7216155"/>
                <a:gd name="connsiteY944" fmla="*/ 595188 h 1097785"/>
                <a:gd name="connsiteX945" fmla="*/ 103180 w 7216155"/>
                <a:gd name="connsiteY945" fmla="*/ 591986 h 1097785"/>
                <a:gd name="connsiteX946" fmla="*/ 81477 w 7216155"/>
                <a:gd name="connsiteY946" fmla="*/ 584159 h 1097785"/>
                <a:gd name="connsiteX947" fmla="*/ 78274 w 7216155"/>
                <a:gd name="connsiteY947" fmla="*/ 584870 h 1097785"/>
                <a:gd name="connsiteX948" fmla="*/ 78986 w 7216155"/>
                <a:gd name="connsiteY948" fmla="*/ 587361 h 1097785"/>
                <a:gd name="connsiteX949" fmla="*/ 78986 w 7216155"/>
                <a:gd name="connsiteY949" fmla="*/ 589852 h 1097785"/>
                <a:gd name="connsiteX950" fmla="*/ 83256 w 7216155"/>
                <a:gd name="connsiteY950" fmla="*/ 588428 h 1097785"/>
                <a:gd name="connsiteX951" fmla="*/ 81477 w 7216155"/>
                <a:gd name="connsiteY951" fmla="*/ 584159 h 1097785"/>
                <a:gd name="connsiteX952" fmla="*/ 144452 w 7216155"/>
                <a:gd name="connsiteY952" fmla="*/ 582736 h 1097785"/>
                <a:gd name="connsiteX953" fmla="*/ 141961 w 7216155"/>
                <a:gd name="connsiteY953" fmla="*/ 585226 h 1097785"/>
                <a:gd name="connsiteX954" fmla="*/ 141605 w 7216155"/>
                <a:gd name="connsiteY954" fmla="*/ 590563 h 1097785"/>
                <a:gd name="connsiteX955" fmla="*/ 144452 w 7216155"/>
                <a:gd name="connsiteY955" fmla="*/ 582736 h 1097785"/>
                <a:gd name="connsiteX956" fmla="*/ 214187 w 7216155"/>
                <a:gd name="connsiteY956" fmla="*/ 581313 h 1097785"/>
                <a:gd name="connsiteX957" fmla="*/ 210629 w 7216155"/>
                <a:gd name="connsiteY957" fmla="*/ 584515 h 1097785"/>
                <a:gd name="connsiteX958" fmla="*/ 208494 w 7216155"/>
                <a:gd name="connsiteY958" fmla="*/ 588428 h 1097785"/>
                <a:gd name="connsiteX959" fmla="*/ 212408 w 7216155"/>
                <a:gd name="connsiteY959" fmla="*/ 588073 h 1097785"/>
                <a:gd name="connsiteX960" fmla="*/ 214187 w 7216155"/>
                <a:gd name="connsiteY960" fmla="*/ 581313 h 1097785"/>
                <a:gd name="connsiteX961" fmla="*/ 194263 w 7216155"/>
                <a:gd name="connsiteY961" fmla="*/ 576509 h 1097785"/>
                <a:gd name="connsiteX962" fmla="*/ 193551 w 7216155"/>
                <a:gd name="connsiteY962" fmla="*/ 579889 h 1097785"/>
                <a:gd name="connsiteX963" fmla="*/ 192839 w 7216155"/>
                <a:gd name="connsiteY963" fmla="*/ 589852 h 1097785"/>
                <a:gd name="connsiteX964" fmla="*/ 194974 w 7216155"/>
                <a:gd name="connsiteY964" fmla="*/ 584159 h 1097785"/>
                <a:gd name="connsiteX965" fmla="*/ 196397 w 7216155"/>
                <a:gd name="connsiteY965" fmla="*/ 577755 h 1097785"/>
                <a:gd name="connsiteX966" fmla="*/ 194263 w 7216155"/>
                <a:gd name="connsiteY966" fmla="*/ 576509 h 1097785"/>
                <a:gd name="connsiteX967" fmla="*/ 190705 w 7216155"/>
                <a:gd name="connsiteY967" fmla="*/ 575620 h 1097785"/>
                <a:gd name="connsiteX968" fmla="*/ 188214 w 7216155"/>
                <a:gd name="connsiteY968" fmla="*/ 578110 h 1097785"/>
                <a:gd name="connsiteX969" fmla="*/ 187858 w 7216155"/>
                <a:gd name="connsiteY969" fmla="*/ 583447 h 1097785"/>
                <a:gd name="connsiteX970" fmla="*/ 187858 w 7216155"/>
                <a:gd name="connsiteY970" fmla="*/ 588428 h 1097785"/>
                <a:gd name="connsiteX971" fmla="*/ 185724 w 7216155"/>
                <a:gd name="connsiteY971" fmla="*/ 590563 h 1097785"/>
                <a:gd name="connsiteX972" fmla="*/ 188570 w 7216155"/>
                <a:gd name="connsiteY972" fmla="*/ 595544 h 1097785"/>
                <a:gd name="connsiteX973" fmla="*/ 190705 w 7216155"/>
                <a:gd name="connsiteY973" fmla="*/ 585582 h 1097785"/>
                <a:gd name="connsiteX974" fmla="*/ 190705 w 7216155"/>
                <a:gd name="connsiteY974" fmla="*/ 575620 h 1097785"/>
                <a:gd name="connsiteX975" fmla="*/ 160107 w 7216155"/>
                <a:gd name="connsiteY975" fmla="*/ 571350 h 1097785"/>
                <a:gd name="connsiteX976" fmla="*/ 159039 w 7216155"/>
                <a:gd name="connsiteY976" fmla="*/ 578822 h 1097785"/>
                <a:gd name="connsiteX977" fmla="*/ 156549 w 7216155"/>
                <a:gd name="connsiteY977" fmla="*/ 588428 h 1097785"/>
                <a:gd name="connsiteX978" fmla="*/ 154770 w 7216155"/>
                <a:gd name="connsiteY978" fmla="*/ 586649 h 1097785"/>
                <a:gd name="connsiteX979" fmla="*/ 152991 w 7216155"/>
                <a:gd name="connsiteY979" fmla="*/ 587717 h 1097785"/>
                <a:gd name="connsiteX980" fmla="*/ 155125 w 7216155"/>
                <a:gd name="connsiteY980" fmla="*/ 589140 h 1097785"/>
                <a:gd name="connsiteX981" fmla="*/ 157260 w 7216155"/>
                <a:gd name="connsiteY981" fmla="*/ 591986 h 1097785"/>
                <a:gd name="connsiteX982" fmla="*/ 161174 w 7216155"/>
                <a:gd name="connsiteY982" fmla="*/ 582024 h 1097785"/>
                <a:gd name="connsiteX983" fmla="*/ 160107 w 7216155"/>
                <a:gd name="connsiteY983" fmla="*/ 571350 h 1097785"/>
                <a:gd name="connsiteX984" fmla="*/ 134490 w 7216155"/>
                <a:gd name="connsiteY984" fmla="*/ 569927 h 1097785"/>
                <a:gd name="connsiteX985" fmla="*/ 130932 w 7216155"/>
                <a:gd name="connsiteY985" fmla="*/ 573485 h 1097785"/>
                <a:gd name="connsiteX986" fmla="*/ 130932 w 7216155"/>
                <a:gd name="connsiteY986" fmla="*/ 579178 h 1097785"/>
                <a:gd name="connsiteX987" fmla="*/ 134490 w 7216155"/>
                <a:gd name="connsiteY987" fmla="*/ 569927 h 1097785"/>
                <a:gd name="connsiteX988" fmla="*/ 222726 w 7216155"/>
                <a:gd name="connsiteY988" fmla="*/ 568860 h 1097785"/>
                <a:gd name="connsiteX989" fmla="*/ 220591 w 7216155"/>
                <a:gd name="connsiteY989" fmla="*/ 577755 h 1097785"/>
                <a:gd name="connsiteX990" fmla="*/ 222370 w 7216155"/>
                <a:gd name="connsiteY990" fmla="*/ 579178 h 1097785"/>
                <a:gd name="connsiteX991" fmla="*/ 224861 w 7216155"/>
                <a:gd name="connsiteY991" fmla="*/ 579889 h 1097785"/>
                <a:gd name="connsiteX992" fmla="*/ 224861 w 7216155"/>
                <a:gd name="connsiteY992" fmla="*/ 577043 h 1097785"/>
                <a:gd name="connsiteX993" fmla="*/ 222726 w 7216155"/>
                <a:gd name="connsiteY993" fmla="*/ 568860 h 1097785"/>
                <a:gd name="connsiteX994" fmla="*/ 372870 w 7216155"/>
                <a:gd name="connsiteY994" fmla="*/ 568504 h 1097785"/>
                <a:gd name="connsiteX995" fmla="*/ 373226 w 7216155"/>
                <a:gd name="connsiteY995" fmla="*/ 571350 h 1097785"/>
                <a:gd name="connsiteX996" fmla="*/ 373582 w 7216155"/>
                <a:gd name="connsiteY996" fmla="*/ 574197 h 1097785"/>
                <a:gd name="connsiteX997" fmla="*/ 370024 w 7216155"/>
                <a:gd name="connsiteY997" fmla="*/ 573485 h 1097785"/>
                <a:gd name="connsiteX998" fmla="*/ 372870 w 7216155"/>
                <a:gd name="connsiteY998" fmla="*/ 568504 h 1097785"/>
                <a:gd name="connsiteX999" fmla="*/ 167934 w 7216155"/>
                <a:gd name="connsiteY999" fmla="*/ 567081 h 1097785"/>
                <a:gd name="connsiteX1000" fmla="*/ 167934 w 7216155"/>
                <a:gd name="connsiteY1000" fmla="*/ 574197 h 1097785"/>
                <a:gd name="connsiteX1001" fmla="*/ 170780 w 7216155"/>
                <a:gd name="connsiteY1001" fmla="*/ 567081 h 1097785"/>
                <a:gd name="connsiteX1002" fmla="*/ 419123 w 7216155"/>
                <a:gd name="connsiteY1002" fmla="*/ 564235 h 1097785"/>
                <a:gd name="connsiteX1003" fmla="*/ 421614 w 7216155"/>
                <a:gd name="connsiteY1003" fmla="*/ 580601 h 1097785"/>
                <a:gd name="connsiteX1004" fmla="*/ 425528 w 7216155"/>
                <a:gd name="connsiteY1004" fmla="*/ 595544 h 1097785"/>
                <a:gd name="connsiteX1005" fmla="*/ 424104 w 7216155"/>
                <a:gd name="connsiteY1005" fmla="*/ 578822 h 1097785"/>
                <a:gd name="connsiteX1006" fmla="*/ 419123 w 7216155"/>
                <a:gd name="connsiteY1006" fmla="*/ 564235 h 1097785"/>
                <a:gd name="connsiteX1007" fmla="*/ 149433 w 7216155"/>
                <a:gd name="connsiteY1007" fmla="*/ 564235 h 1097785"/>
                <a:gd name="connsiteX1008" fmla="*/ 149433 w 7216155"/>
                <a:gd name="connsiteY1008" fmla="*/ 567792 h 1097785"/>
                <a:gd name="connsiteX1009" fmla="*/ 150856 w 7216155"/>
                <a:gd name="connsiteY1009" fmla="*/ 568504 h 1097785"/>
                <a:gd name="connsiteX1010" fmla="*/ 151568 w 7216155"/>
                <a:gd name="connsiteY1010" fmla="*/ 564235 h 1097785"/>
                <a:gd name="connsiteX1011" fmla="*/ 177896 w 7216155"/>
                <a:gd name="connsiteY1011" fmla="*/ 562811 h 1097785"/>
                <a:gd name="connsiteX1012" fmla="*/ 175050 w 7216155"/>
                <a:gd name="connsiteY1012" fmla="*/ 566014 h 1097785"/>
                <a:gd name="connsiteX1013" fmla="*/ 172559 w 7216155"/>
                <a:gd name="connsiteY1013" fmla="*/ 573485 h 1097785"/>
                <a:gd name="connsiteX1014" fmla="*/ 171136 w 7216155"/>
                <a:gd name="connsiteY1014" fmla="*/ 582380 h 1097785"/>
                <a:gd name="connsiteX1015" fmla="*/ 172204 w 7216155"/>
                <a:gd name="connsiteY1015" fmla="*/ 589852 h 1097785"/>
                <a:gd name="connsiteX1016" fmla="*/ 177185 w 7216155"/>
                <a:gd name="connsiteY1016" fmla="*/ 577399 h 1097785"/>
                <a:gd name="connsiteX1017" fmla="*/ 177896 w 7216155"/>
                <a:gd name="connsiteY1017" fmla="*/ 562811 h 1097785"/>
                <a:gd name="connsiteX1018" fmla="*/ 81121 w 7216155"/>
                <a:gd name="connsiteY1018" fmla="*/ 560677 h 1097785"/>
                <a:gd name="connsiteX1019" fmla="*/ 78274 w 7216155"/>
                <a:gd name="connsiteY1019" fmla="*/ 562456 h 1097785"/>
                <a:gd name="connsiteX1020" fmla="*/ 78274 w 7216155"/>
                <a:gd name="connsiteY1020" fmla="*/ 566369 h 1097785"/>
                <a:gd name="connsiteX1021" fmla="*/ 80409 w 7216155"/>
                <a:gd name="connsiteY1021" fmla="*/ 564235 h 1097785"/>
                <a:gd name="connsiteX1022" fmla="*/ 81121 w 7216155"/>
                <a:gd name="connsiteY1022" fmla="*/ 560677 h 1097785"/>
                <a:gd name="connsiteX1023" fmla="*/ 232688 w 7216155"/>
                <a:gd name="connsiteY1023" fmla="*/ 557119 h 1097785"/>
                <a:gd name="connsiteX1024" fmla="*/ 229842 w 7216155"/>
                <a:gd name="connsiteY1024" fmla="*/ 559253 h 1097785"/>
                <a:gd name="connsiteX1025" fmla="*/ 228774 w 7216155"/>
                <a:gd name="connsiteY1025" fmla="*/ 563523 h 1097785"/>
                <a:gd name="connsiteX1026" fmla="*/ 227707 w 7216155"/>
                <a:gd name="connsiteY1026" fmla="*/ 567081 h 1097785"/>
                <a:gd name="connsiteX1027" fmla="*/ 224861 w 7216155"/>
                <a:gd name="connsiteY1027" fmla="*/ 567081 h 1097785"/>
                <a:gd name="connsiteX1028" fmla="*/ 225217 w 7216155"/>
                <a:gd name="connsiteY1028" fmla="*/ 571706 h 1097785"/>
                <a:gd name="connsiteX1029" fmla="*/ 228063 w 7216155"/>
                <a:gd name="connsiteY1029" fmla="*/ 573129 h 1097785"/>
                <a:gd name="connsiteX1030" fmla="*/ 231265 w 7216155"/>
                <a:gd name="connsiteY1030" fmla="*/ 574553 h 1097785"/>
                <a:gd name="connsiteX1031" fmla="*/ 232688 w 7216155"/>
                <a:gd name="connsiteY1031" fmla="*/ 577755 h 1097785"/>
                <a:gd name="connsiteX1032" fmla="*/ 234111 w 7216155"/>
                <a:gd name="connsiteY1032" fmla="*/ 576687 h 1097785"/>
                <a:gd name="connsiteX1033" fmla="*/ 235535 w 7216155"/>
                <a:gd name="connsiteY1033" fmla="*/ 574197 h 1097785"/>
                <a:gd name="connsiteX1034" fmla="*/ 234823 w 7216155"/>
                <a:gd name="connsiteY1034" fmla="*/ 571350 h 1097785"/>
                <a:gd name="connsiteX1035" fmla="*/ 232332 w 7216155"/>
                <a:gd name="connsiteY1035" fmla="*/ 571350 h 1097785"/>
                <a:gd name="connsiteX1036" fmla="*/ 230553 w 7216155"/>
                <a:gd name="connsiteY1036" fmla="*/ 571350 h 1097785"/>
                <a:gd name="connsiteX1037" fmla="*/ 231977 w 7216155"/>
                <a:gd name="connsiteY1037" fmla="*/ 564590 h 1097785"/>
                <a:gd name="connsiteX1038" fmla="*/ 232688 w 7216155"/>
                <a:gd name="connsiteY1038" fmla="*/ 557119 h 1097785"/>
                <a:gd name="connsiteX1039" fmla="*/ 250478 w 7216155"/>
                <a:gd name="connsiteY1039" fmla="*/ 554984 h 1097785"/>
                <a:gd name="connsiteX1040" fmla="*/ 249766 w 7216155"/>
                <a:gd name="connsiteY1040" fmla="*/ 559253 h 1097785"/>
                <a:gd name="connsiteX1041" fmla="*/ 249055 w 7216155"/>
                <a:gd name="connsiteY1041" fmla="*/ 558186 h 1097785"/>
                <a:gd name="connsiteX1042" fmla="*/ 248343 w 7216155"/>
                <a:gd name="connsiteY1042" fmla="*/ 557119 h 1097785"/>
                <a:gd name="connsiteX1043" fmla="*/ 250478 w 7216155"/>
                <a:gd name="connsiteY1043" fmla="*/ 554984 h 1097785"/>
                <a:gd name="connsiteX1044" fmla="*/ 390660 w 7216155"/>
                <a:gd name="connsiteY1044" fmla="*/ 554272 h 1097785"/>
                <a:gd name="connsiteX1045" fmla="*/ 393862 w 7216155"/>
                <a:gd name="connsiteY1045" fmla="*/ 558186 h 1097785"/>
                <a:gd name="connsiteX1046" fmla="*/ 394218 w 7216155"/>
                <a:gd name="connsiteY1046" fmla="*/ 565302 h 1097785"/>
                <a:gd name="connsiteX1047" fmla="*/ 394574 w 7216155"/>
                <a:gd name="connsiteY1047" fmla="*/ 572774 h 1097785"/>
                <a:gd name="connsiteX1048" fmla="*/ 397064 w 7216155"/>
                <a:gd name="connsiteY1048" fmla="*/ 577043 h 1097785"/>
                <a:gd name="connsiteX1049" fmla="*/ 398132 w 7216155"/>
                <a:gd name="connsiteY1049" fmla="*/ 574553 h 1097785"/>
                <a:gd name="connsiteX1050" fmla="*/ 399911 w 7216155"/>
                <a:gd name="connsiteY1050" fmla="*/ 573485 h 1097785"/>
                <a:gd name="connsiteX1051" fmla="*/ 399911 w 7216155"/>
                <a:gd name="connsiteY1051" fmla="*/ 577043 h 1097785"/>
                <a:gd name="connsiteX1052" fmla="*/ 401689 w 7216155"/>
                <a:gd name="connsiteY1052" fmla="*/ 577755 h 1097785"/>
                <a:gd name="connsiteX1053" fmla="*/ 403468 w 7216155"/>
                <a:gd name="connsiteY1053" fmla="*/ 578466 h 1097785"/>
                <a:gd name="connsiteX1054" fmla="*/ 403468 w 7216155"/>
                <a:gd name="connsiteY1054" fmla="*/ 582736 h 1097785"/>
                <a:gd name="connsiteX1055" fmla="*/ 402401 w 7216155"/>
                <a:gd name="connsiteY1055" fmla="*/ 580957 h 1097785"/>
                <a:gd name="connsiteX1056" fmla="*/ 400622 w 7216155"/>
                <a:gd name="connsiteY1056" fmla="*/ 579889 h 1097785"/>
                <a:gd name="connsiteX1057" fmla="*/ 400622 w 7216155"/>
                <a:gd name="connsiteY1057" fmla="*/ 587717 h 1097785"/>
                <a:gd name="connsiteX1058" fmla="*/ 402757 w 7216155"/>
                <a:gd name="connsiteY1058" fmla="*/ 587361 h 1097785"/>
                <a:gd name="connsiteX1059" fmla="*/ 406315 w 7216155"/>
                <a:gd name="connsiteY1059" fmla="*/ 588428 h 1097785"/>
                <a:gd name="connsiteX1060" fmla="*/ 408094 w 7216155"/>
                <a:gd name="connsiteY1060" fmla="*/ 600170 h 1097785"/>
                <a:gd name="connsiteX1061" fmla="*/ 410584 w 7216155"/>
                <a:gd name="connsiteY1061" fmla="*/ 611911 h 1097785"/>
                <a:gd name="connsiteX1062" fmla="*/ 406671 w 7216155"/>
                <a:gd name="connsiteY1062" fmla="*/ 612622 h 1097785"/>
                <a:gd name="connsiteX1063" fmla="*/ 405603 w 7216155"/>
                <a:gd name="connsiteY1063" fmla="*/ 616180 h 1097785"/>
                <a:gd name="connsiteX1064" fmla="*/ 404536 w 7216155"/>
                <a:gd name="connsiteY1064" fmla="*/ 612622 h 1097785"/>
                <a:gd name="connsiteX1065" fmla="*/ 402757 w 7216155"/>
                <a:gd name="connsiteY1065" fmla="*/ 610488 h 1097785"/>
                <a:gd name="connsiteX1066" fmla="*/ 404180 w 7216155"/>
                <a:gd name="connsiteY1066" fmla="*/ 624008 h 1097785"/>
                <a:gd name="connsiteX1067" fmla="*/ 407026 w 7216155"/>
                <a:gd name="connsiteY1067" fmla="*/ 635393 h 1097785"/>
                <a:gd name="connsiteX1068" fmla="*/ 405603 w 7216155"/>
                <a:gd name="connsiteY1068" fmla="*/ 647846 h 1097785"/>
                <a:gd name="connsiteX1069" fmla="*/ 408450 w 7216155"/>
                <a:gd name="connsiteY1069" fmla="*/ 661010 h 1097785"/>
                <a:gd name="connsiteX1070" fmla="*/ 412719 w 7216155"/>
                <a:gd name="connsiteY1070" fmla="*/ 673819 h 1097785"/>
                <a:gd name="connsiteX1071" fmla="*/ 414854 w 7216155"/>
                <a:gd name="connsiteY1071" fmla="*/ 685204 h 1097785"/>
                <a:gd name="connsiteX1072" fmla="*/ 411296 w 7216155"/>
                <a:gd name="connsiteY1072" fmla="*/ 683069 h 1097785"/>
                <a:gd name="connsiteX1073" fmla="*/ 410584 w 7216155"/>
                <a:gd name="connsiteY1073" fmla="*/ 700147 h 1097785"/>
                <a:gd name="connsiteX1074" fmla="*/ 408450 w 7216155"/>
                <a:gd name="connsiteY1074" fmla="*/ 714379 h 1097785"/>
                <a:gd name="connsiteX1075" fmla="*/ 405603 w 7216155"/>
                <a:gd name="connsiteY1075" fmla="*/ 709398 h 1097785"/>
                <a:gd name="connsiteX1076" fmla="*/ 402757 w 7216155"/>
                <a:gd name="connsiteY1076" fmla="*/ 703705 h 1097785"/>
                <a:gd name="connsiteX1077" fmla="*/ 403824 w 7216155"/>
                <a:gd name="connsiteY1077" fmla="*/ 698724 h 1097785"/>
                <a:gd name="connsiteX1078" fmla="*/ 406315 w 7216155"/>
                <a:gd name="connsiteY1078" fmla="*/ 695878 h 1097785"/>
                <a:gd name="connsiteX1079" fmla="*/ 406315 w 7216155"/>
                <a:gd name="connsiteY1079" fmla="*/ 680934 h 1097785"/>
                <a:gd name="connsiteX1080" fmla="*/ 402045 w 7216155"/>
                <a:gd name="connsiteY1080" fmla="*/ 670972 h 1097785"/>
                <a:gd name="connsiteX1081" fmla="*/ 401334 w 7216155"/>
                <a:gd name="connsiteY1081" fmla="*/ 655317 h 1097785"/>
                <a:gd name="connsiteX1082" fmla="*/ 399555 w 7216155"/>
                <a:gd name="connsiteY1082" fmla="*/ 637884 h 1097785"/>
                <a:gd name="connsiteX1083" fmla="*/ 398843 w 7216155"/>
                <a:gd name="connsiteY1083" fmla="*/ 620806 h 1097785"/>
                <a:gd name="connsiteX1084" fmla="*/ 401334 w 7216155"/>
                <a:gd name="connsiteY1084" fmla="*/ 606930 h 1097785"/>
                <a:gd name="connsiteX1085" fmla="*/ 399911 w 7216155"/>
                <a:gd name="connsiteY1085" fmla="*/ 601237 h 1097785"/>
                <a:gd name="connsiteX1086" fmla="*/ 397776 w 7216155"/>
                <a:gd name="connsiteY1086" fmla="*/ 595544 h 1097785"/>
                <a:gd name="connsiteX1087" fmla="*/ 396353 w 7216155"/>
                <a:gd name="connsiteY1087" fmla="*/ 601237 h 1097785"/>
                <a:gd name="connsiteX1088" fmla="*/ 395641 w 7216155"/>
                <a:gd name="connsiteY1088" fmla="*/ 595544 h 1097785"/>
                <a:gd name="connsiteX1089" fmla="*/ 396353 w 7216155"/>
                <a:gd name="connsiteY1089" fmla="*/ 589852 h 1097785"/>
                <a:gd name="connsiteX1090" fmla="*/ 393506 w 7216155"/>
                <a:gd name="connsiteY1090" fmla="*/ 587005 h 1097785"/>
                <a:gd name="connsiteX1091" fmla="*/ 392083 w 7216155"/>
                <a:gd name="connsiteY1091" fmla="*/ 582736 h 1097785"/>
                <a:gd name="connsiteX1092" fmla="*/ 393150 w 7216155"/>
                <a:gd name="connsiteY1092" fmla="*/ 574908 h 1097785"/>
                <a:gd name="connsiteX1093" fmla="*/ 391727 w 7216155"/>
                <a:gd name="connsiteY1093" fmla="*/ 568148 h 1097785"/>
                <a:gd name="connsiteX1094" fmla="*/ 389948 w 7216155"/>
                <a:gd name="connsiteY1094" fmla="*/ 561744 h 1097785"/>
                <a:gd name="connsiteX1095" fmla="*/ 390660 w 7216155"/>
                <a:gd name="connsiteY1095" fmla="*/ 554272 h 1097785"/>
                <a:gd name="connsiteX1096" fmla="*/ 357927 w 7216155"/>
                <a:gd name="connsiteY1096" fmla="*/ 552138 h 1097785"/>
                <a:gd name="connsiteX1097" fmla="*/ 362197 w 7216155"/>
                <a:gd name="connsiteY1097" fmla="*/ 554272 h 1097785"/>
                <a:gd name="connsiteX1098" fmla="*/ 362197 w 7216155"/>
                <a:gd name="connsiteY1098" fmla="*/ 557474 h 1097785"/>
                <a:gd name="connsiteX1099" fmla="*/ 361129 w 7216155"/>
                <a:gd name="connsiteY1099" fmla="*/ 561744 h 1097785"/>
                <a:gd name="connsiteX1100" fmla="*/ 362197 w 7216155"/>
                <a:gd name="connsiteY1100" fmla="*/ 567081 h 1097785"/>
                <a:gd name="connsiteX1101" fmla="*/ 361841 w 7216155"/>
                <a:gd name="connsiteY1101" fmla="*/ 562100 h 1097785"/>
                <a:gd name="connsiteX1102" fmla="*/ 362908 w 7216155"/>
                <a:gd name="connsiteY1102" fmla="*/ 561388 h 1097785"/>
                <a:gd name="connsiteX1103" fmla="*/ 364331 w 7216155"/>
                <a:gd name="connsiteY1103" fmla="*/ 570639 h 1097785"/>
                <a:gd name="connsiteX1104" fmla="*/ 367889 w 7216155"/>
                <a:gd name="connsiteY1104" fmla="*/ 579178 h 1097785"/>
                <a:gd name="connsiteX1105" fmla="*/ 368601 w 7216155"/>
                <a:gd name="connsiteY1105" fmla="*/ 575976 h 1097785"/>
                <a:gd name="connsiteX1106" fmla="*/ 367889 w 7216155"/>
                <a:gd name="connsiteY1106" fmla="*/ 572062 h 1097785"/>
                <a:gd name="connsiteX1107" fmla="*/ 373582 w 7216155"/>
                <a:gd name="connsiteY1107" fmla="*/ 593410 h 1097785"/>
                <a:gd name="connsiteX1108" fmla="*/ 371447 w 7216155"/>
                <a:gd name="connsiteY1108" fmla="*/ 594121 h 1097785"/>
                <a:gd name="connsiteX1109" fmla="*/ 370024 w 7216155"/>
                <a:gd name="connsiteY1109" fmla="*/ 590563 h 1097785"/>
                <a:gd name="connsiteX1110" fmla="*/ 368601 w 7216155"/>
                <a:gd name="connsiteY1110" fmla="*/ 587717 h 1097785"/>
                <a:gd name="connsiteX1111" fmla="*/ 367533 w 7216155"/>
                <a:gd name="connsiteY1111" fmla="*/ 588784 h 1097785"/>
                <a:gd name="connsiteX1112" fmla="*/ 366466 w 7216155"/>
                <a:gd name="connsiteY1112" fmla="*/ 590563 h 1097785"/>
                <a:gd name="connsiteX1113" fmla="*/ 365399 w 7216155"/>
                <a:gd name="connsiteY1113" fmla="*/ 580957 h 1097785"/>
                <a:gd name="connsiteX1114" fmla="*/ 360773 w 7216155"/>
                <a:gd name="connsiteY1114" fmla="*/ 575620 h 1097785"/>
                <a:gd name="connsiteX1115" fmla="*/ 361485 w 7216155"/>
                <a:gd name="connsiteY1115" fmla="*/ 571706 h 1097785"/>
                <a:gd name="connsiteX1116" fmla="*/ 362908 w 7216155"/>
                <a:gd name="connsiteY1116" fmla="*/ 568504 h 1097785"/>
                <a:gd name="connsiteX1117" fmla="*/ 358639 w 7216155"/>
                <a:gd name="connsiteY1117" fmla="*/ 563879 h 1097785"/>
                <a:gd name="connsiteX1118" fmla="*/ 357927 w 7216155"/>
                <a:gd name="connsiteY1118" fmla="*/ 552138 h 1097785"/>
                <a:gd name="connsiteX1119" fmla="*/ 162241 w 7216155"/>
                <a:gd name="connsiteY1119" fmla="*/ 542887 h 1097785"/>
                <a:gd name="connsiteX1120" fmla="*/ 158683 w 7216155"/>
                <a:gd name="connsiteY1120" fmla="*/ 548935 h 1097785"/>
                <a:gd name="connsiteX1121" fmla="*/ 157972 w 7216155"/>
                <a:gd name="connsiteY1121" fmla="*/ 557474 h 1097785"/>
                <a:gd name="connsiteX1122" fmla="*/ 157972 w 7216155"/>
                <a:gd name="connsiteY1122" fmla="*/ 566369 h 1097785"/>
                <a:gd name="connsiteX1123" fmla="*/ 157260 w 7216155"/>
                <a:gd name="connsiteY1123" fmla="*/ 573485 h 1097785"/>
                <a:gd name="connsiteX1124" fmla="*/ 161530 w 7216155"/>
                <a:gd name="connsiteY1124" fmla="*/ 559609 h 1097785"/>
                <a:gd name="connsiteX1125" fmla="*/ 162241 w 7216155"/>
                <a:gd name="connsiteY1125" fmla="*/ 542887 h 1097785"/>
                <a:gd name="connsiteX1126" fmla="*/ 116700 w 7216155"/>
                <a:gd name="connsiteY1126" fmla="*/ 537906 h 1097785"/>
                <a:gd name="connsiteX1127" fmla="*/ 114209 w 7216155"/>
                <a:gd name="connsiteY1127" fmla="*/ 540396 h 1097785"/>
                <a:gd name="connsiteX1128" fmla="*/ 113854 w 7216155"/>
                <a:gd name="connsiteY1128" fmla="*/ 545022 h 1097785"/>
                <a:gd name="connsiteX1129" fmla="*/ 116344 w 7216155"/>
                <a:gd name="connsiteY1129" fmla="*/ 543599 h 1097785"/>
                <a:gd name="connsiteX1130" fmla="*/ 116700 w 7216155"/>
                <a:gd name="connsiteY1130" fmla="*/ 537906 h 1097785"/>
                <a:gd name="connsiteX1131" fmla="*/ 156549 w 7216155"/>
                <a:gd name="connsiteY1131" fmla="*/ 531502 h 1097785"/>
                <a:gd name="connsiteX1132" fmla="*/ 151212 w 7216155"/>
                <a:gd name="connsiteY1132" fmla="*/ 537906 h 1097785"/>
                <a:gd name="connsiteX1133" fmla="*/ 148721 w 7216155"/>
                <a:gd name="connsiteY1133" fmla="*/ 547868 h 1097785"/>
                <a:gd name="connsiteX1134" fmla="*/ 154058 w 7216155"/>
                <a:gd name="connsiteY1134" fmla="*/ 541108 h 1097785"/>
                <a:gd name="connsiteX1135" fmla="*/ 156549 w 7216155"/>
                <a:gd name="connsiteY1135" fmla="*/ 531502 h 1097785"/>
                <a:gd name="connsiteX1136" fmla="*/ 199955 w 7216155"/>
                <a:gd name="connsiteY1136" fmla="*/ 530078 h 1097785"/>
                <a:gd name="connsiteX1137" fmla="*/ 198532 w 7216155"/>
                <a:gd name="connsiteY1137" fmla="*/ 532213 h 1097785"/>
                <a:gd name="connsiteX1138" fmla="*/ 196397 w 7216155"/>
                <a:gd name="connsiteY1138" fmla="*/ 532213 h 1097785"/>
                <a:gd name="connsiteX1139" fmla="*/ 195330 w 7216155"/>
                <a:gd name="connsiteY1139" fmla="*/ 542175 h 1097785"/>
                <a:gd name="connsiteX1140" fmla="*/ 197821 w 7216155"/>
                <a:gd name="connsiteY1140" fmla="*/ 548580 h 1097785"/>
                <a:gd name="connsiteX1141" fmla="*/ 199955 w 7216155"/>
                <a:gd name="connsiteY1141" fmla="*/ 537906 h 1097785"/>
                <a:gd name="connsiteX1142" fmla="*/ 199955 w 7216155"/>
                <a:gd name="connsiteY1142" fmla="*/ 530078 h 1097785"/>
                <a:gd name="connsiteX1143" fmla="*/ 211341 w 7216155"/>
                <a:gd name="connsiteY1143" fmla="*/ 528655 h 1097785"/>
                <a:gd name="connsiteX1144" fmla="*/ 208139 w 7216155"/>
                <a:gd name="connsiteY1144" fmla="*/ 536127 h 1097785"/>
                <a:gd name="connsiteX1145" fmla="*/ 207783 w 7216155"/>
                <a:gd name="connsiteY1145" fmla="*/ 547868 h 1097785"/>
                <a:gd name="connsiteX1146" fmla="*/ 204225 w 7216155"/>
                <a:gd name="connsiteY1146" fmla="*/ 551782 h 1097785"/>
                <a:gd name="connsiteX1147" fmla="*/ 200667 w 7216155"/>
                <a:gd name="connsiteY1147" fmla="*/ 555696 h 1097785"/>
                <a:gd name="connsiteX1148" fmla="*/ 201023 w 7216155"/>
                <a:gd name="connsiteY1148" fmla="*/ 566369 h 1097785"/>
                <a:gd name="connsiteX1149" fmla="*/ 199955 w 7216155"/>
                <a:gd name="connsiteY1149" fmla="*/ 579178 h 1097785"/>
                <a:gd name="connsiteX1150" fmla="*/ 202446 w 7216155"/>
                <a:gd name="connsiteY1150" fmla="*/ 572062 h 1097785"/>
                <a:gd name="connsiteX1151" fmla="*/ 206360 w 7216155"/>
                <a:gd name="connsiteY1151" fmla="*/ 567081 h 1097785"/>
                <a:gd name="connsiteX1152" fmla="*/ 207071 w 7216155"/>
                <a:gd name="connsiteY1152" fmla="*/ 556407 h 1097785"/>
                <a:gd name="connsiteX1153" fmla="*/ 211341 w 7216155"/>
                <a:gd name="connsiteY1153" fmla="*/ 548580 h 1097785"/>
                <a:gd name="connsiteX1154" fmla="*/ 211341 w 7216155"/>
                <a:gd name="connsiteY1154" fmla="*/ 528655 h 1097785"/>
                <a:gd name="connsiteX1155" fmla="*/ 374293 w 7216155"/>
                <a:gd name="connsiteY1155" fmla="*/ 526521 h 1097785"/>
                <a:gd name="connsiteX1156" fmla="*/ 374649 w 7216155"/>
                <a:gd name="connsiteY1156" fmla="*/ 530078 h 1097785"/>
                <a:gd name="connsiteX1157" fmla="*/ 373582 w 7216155"/>
                <a:gd name="connsiteY1157" fmla="*/ 532213 h 1097785"/>
                <a:gd name="connsiteX1158" fmla="*/ 371803 w 7216155"/>
                <a:gd name="connsiteY1158" fmla="*/ 528655 h 1097785"/>
                <a:gd name="connsiteX1159" fmla="*/ 374293 w 7216155"/>
                <a:gd name="connsiteY1159" fmla="*/ 526521 h 1097785"/>
                <a:gd name="connsiteX1160" fmla="*/ 368601 w 7216155"/>
                <a:gd name="connsiteY1160" fmla="*/ 526521 h 1097785"/>
                <a:gd name="connsiteX1161" fmla="*/ 370380 w 7216155"/>
                <a:gd name="connsiteY1161" fmla="*/ 533281 h 1097785"/>
                <a:gd name="connsiteX1162" fmla="*/ 374293 w 7216155"/>
                <a:gd name="connsiteY1162" fmla="*/ 534348 h 1097785"/>
                <a:gd name="connsiteX1163" fmla="*/ 375005 w 7216155"/>
                <a:gd name="connsiteY1163" fmla="*/ 537194 h 1097785"/>
                <a:gd name="connsiteX1164" fmla="*/ 375005 w 7216155"/>
                <a:gd name="connsiteY1164" fmla="*/ 540041 h 1097785"/>
                <a:gd name="connsiteX1165" fmla="*/ 373226 w 7216155"/>
                <a:gd name="connsiteY1165" fmla="*/ 538618 h 1097785"/>
                <a:gd name="connsiteX1166" fmla="*/ 371447 w 7216155"/>
                <a:gd name="connsiteY1166" fmla="*/ 537194 h 1097785"/>
                <a:gd name="connsiteX1167" fmla="*/ 369312 w 7216155"/>
                <a:gd name="connsiteY1167" fmla="*/ 548580 h 1097785"/>
                <a:gd name="connsiteX1168" fmla="*/ 371447 w 7216155"/>
                <a:gd name="connsiteY1168" fmla="*/ 561388 h 1097785"/>
                <a:gd name="connsiteX1169" fmla="*/ 367533 w 7216155"/>
                <a:gd name="connsiteY1169" fmla="*/ 545022 h 1097785"/>
                <a:gd name="connsiteX1170" fmla="*/ 368601 w 7216155"/>
                <a:gd name="connsiteY1170" fmla="*/ 526521 h 1097785"/>
                <a:gd name="connsiteX1171" fmla="*/ 187858 w 7216155"/>
                <a:gd name="connsiteY1171" fmla="*/ 526521 h 1097785"/>
                <a:gd name="connsiteX1172" fmla="*/ 185368 w 7216155"/>
                <a:gd name="connsiteY1172" fmla="*/ 529723 h 1097785"/>
                <a:gd name="connsiteX1173" fmla="*/ 187147 w 7216155"/>
                <a:gd name="connsiteY1173" fmla="*/ 533636 h 1097785"/>
                <a:gd name="connsiteX1174" fmla="*/ 187858 w 7216155"/>
                <a:gd name="connsiteY1174" fmla="*/ 530434 h 1097785"/>
                <a:gd name="connsiteX1175" fmla="*/ 187858 w 7216155"/>
                <a:gd name="connsiteY1175" fmla="*/ 526521 h 1097785"/>
                <a:gd name="connsiteX1176" fmla="*/ 241227 w 7216155"/>
                <a:gd name="connsiteY1176" fmla="*/ 523674 h 1097785"/>
                <a:gd name="connsiteX1177" fmla="*/ 241227 w 7216155"/>
                <a:gd name="connsiteY1177" fmla="*/ 530078 h 1097785"/>
                <a:gd name="connsiteX1178" fmla="*/ 239804 w 7216155"/>
                <a:gd name="connsiteY1178" fmla="*/ 530078 h 1097785"/>
                <a:gd name="connsiteX1179" fmla="*/ 239448 w 7216155"/>
                <a:gd name="connsiteY1179" fmla="*/ 525809 h 1097785"/>
                <a:gd name="connsiteX1180" fmla="*/ 241227 w 7216155"/>
                <a:gd name="connsiteY1180" fmla="*/ 523674 h 1097785"/>
                <a:gd name="connsiteX1181" fmla="*/ 178608 w 7216155"/>
                <a:gd name="connsiteY1181" fmla="*/ 523674 h 1097785"/>
                <a:gd name="connsiteX1182" fmla="*/ 175406 w 7216155"/>
                <a:gd name="connsiteY1182" fmla="*/ 533281 h 1097785"/>
                <a:gd name="connsiteX1183" fmla="*/ 174338 w 7216155"/>
                <a:gd name="connsiteY1183" fmla="*/ 544310 h 1097785"/>
                <a:gd name="connsiteX1184" fmla="*/ 177185 w 7216155"/>
                <a:gd name="connsiteY1184" fmla="*/ 545022 h 1097785"/>
                <a:gd name="connsiteX1185" fmla="*/ 177185 w 7216155"/>
                <a:gd name="connsiteY1185" fmla="*/ 550003 h 1097785"/>
                <a:gd name="connsiteX1186" fmla="*/ 179319 w 7216155"/>
                <a:gd name="connsiteY1186" fmla="*/ 549291 h 1097785"/>
                <a:gd name="connsiteX1187" fmla="*/ 181454 w 7216155"/>
                <a:gd name="connsiteY1187" fmla="*/ 550003 h 1097785"/>
                <a:gd name="connsiteX1188" fmla="*/ 184300 w 7216155"/>
                <a:gd name="connsiteY1188" fmla="*/ 546445 h 1097785"/>
                <a:gd name="connsiteX1189" fmla="*/ 184300 w 7216155"/>
                <a:gd name="connsiteY1189" fmla="*/ 540041 h 1097785"/>
                <a:gd name="connsiteX1190" fmla="*/ 178964 w 7216155"/>
                <a:gd name="connsiteY1190" fmla="*/ 536483 h 1097785"/>
                <a:gd name="connsiteX1191" fmla="*/ 178608 w 7216155"/>
                <a:gd name="connsiteY1191" fmla="*/ 523674 h 1097785"/>
                <a:gd name="connsiteX1192" fmla="*/ 101045 w 7216155"/>
                <a:gd name="connsiteY1192" fmla="*/ 520828 h 1097785"/>
                <a:gd name="connsiteX1193" fmla="*/ 96064 w 7216155"/>
                <a:gd name="connsiteY1193" fmla="*/ 524742 h 1097785"/>
                <a:gd name="connsiteX1194" fmla="*/ 95352 w 7216155"/>
                <a:gd name="connsiteY1194" fmla="*/ 532213 h 1097785"/>
                <a:gd name="connsiteX1195" fmla="*/ 97843 w 7216155"/>
                <a:gd name="connsiteY1195" fmla="*/ 531502 h 1097785"/>
                <a:gd name="connsiteX1196" fmla="*/ 100333 w 7216155"/>
                <a:gd name="connsiteY1196" fmla="*/ 530078 h 1097785"/>
                <a:gd name="connsiteX1197" fmla="*/ 99622 w 7216155"/>
                <a:gd name="connsiteY1197" fmla="*/ 525097 h 1097785"/>
                <a:gd name="connsiteX1198" fmla="*/ 101045 w 7216155"/>
                <a:gd name="connsiteY1198" fmla="*/ 520828 h 1097785"/>
                <a:gd name="connsiteX1199" fmla="*/ 211341 w 7216155"/>
                <a:gd name="connsiteY1199" fmla="*/ 515847 h 1097785"/>
                <a:gd name="connsiteX1200" fmla="*/ 208494 w 7216155"/>
                <a:gd name="connsiteY1200" fmla="*/ 517270 h 1097785"/>
                <a:gd name="connsiteX1201" fmla="*/ 206360 w 7216155"/>
                <a:gd name="connsiteY1201" fmla="*/ 519405 h 1097785"/>
                <a:gd name="connsiteX1202" fmla="*/ 214187 w 7216155"/>
                <a:gd name="connsiteY1202" fmla="*/ 526521 h 1097785"/>
                <a:gd name="connsiteX1203" fmla="*/ 214543 w 7216155"/>
                <a:gd name="connsiteY1203" fmla="*/ 520116 h 1097785"/>
                <a:gd name="connsiteX1204" fmla="*/ 211341 w 7216155"/>
                <a:gd name="connsiteY1204" fmla="*/ 515847 h 1097785"/>
                <a:gd name="connsiteX1205" fmla="*/ 155837 w 7216155"/>
                <a:gd name="connsiteY1205" fmla="*/ 515847 h 1097785"/>
                <a:gd name="connsiteX1206" fmla="*/ 152991 w 7216155"/>
                <a:gd name="connsiteY1206" fmla="*/ 519405 h 1097785"/>
                <a:gd name="connsiteX1207" fmla="*/ 152991 w 7216155"/>
                <a:gd name="connsiteY1207" fmla="*/ 525809 h 1097785"/>
                <a:gd name="connsiteX1208" fmla="*/ 155837 w 7216155"/>
                <a:gd name="connsiteY1208" fmla="*/ 515847 h 1097785"/>
                <a:gd name="connsiteX1209" fmla="*/ 362197 w 7216155"/>
                <a:gd name="connsiteY1209" fmla="*/ 511577 h 1097785"/>
                <a:gd name="connsiteX1210" fmla="*/ 363620 w 7216155"/>
                <a:gd name="connsiteY1210" fmla="*/ 515847 h 1097785"/>
                <a:gd name="connsiteX1211" fmla="*/ 362197 w 7216155"/>
                <a:gd name="connsiteY1211" fmla="*/ 519405 h 1097785"/>
                <a:gd name="connsiteX1212" fmla="*/ 360418 w 7216155"/>
                <a:gd name="connsiteY1212" fmla="*/ 515491 h 1097785"/>
                <a:gd name="connsiteX1213" fmla="*/ 362197 w 7216155"/>
                <a:gd name="connsiteY1213" fmla="*/ 511577 h 1097785"/>
                <a:gd name="connsiteX1214" fmla="*/ 100333 w 7216155"/>
                <a:gd name="connsiteY1214" fmla="*/ 510154 h 1097785"/>
                <a:gd name="connsiteX1215" fmla="*/ 98199 w 7216155"/>
                <a:gd name="connsiteY1215" fmla="*/ 515135 h 1097785"/>
                <a:gd name="connsiteX1216" fmla="*/ 99978 w 7216155"/>
                <a:gd name="connsiteY1216" fmla="*/ 514424 h 1097785"/>
                <a:gd name="connsiteX1217" fmla="*/ 101757 w 7216155"/>
                <a:gd name="connsiteY1217" fmla="*/ 513712 h 1097785"/>
                <a:gd name="connsiteX1218" fmla="*/ 101045 w 7216155"/>
                <a:gd name="connsiteY1218" fmla="*/ 511933 h 1097785"/>
                <a:gd name="connsiteX1219" fmla="*/ 100333 w 7216155"/>
                <a:gd name="connsiteY1219" fmla="*/ 510154 h 1097785"/>
                <a:gd name="connsiteX1220" fmla="*/ 246920 w 7216155"/>
                <a:gd name="connsiteY1220" fmla="*/ 508731 h 1097785"/>
                <a:gd name="connsiteX1221" fmla="*/ 246564 w 7216155"/>
                <a:gd name="connsiteY1221" fmla="*/ 516558 h 1097785"/>
                <a:gd name="connsiteX1222" fmla="*/ 244785 w 7216155"/>
                <a:gd name="connsiteY1222" fmla="*/ 520828 h 1097785"/>
                <a:gd name="connsiteX1223" fmla="*/ 244429 w 7216155"/>
                <a:gd name="connsiteY1223" fmla="*/ 514779 h 1097785"/>
                <a:gd name="connsiteX1224" fmla="*/ 246920 w 7216155"/>
                <a:gd name="connsiteY1224" fmla="*/ 508731 h 1097785"/>
                <a:gd name="connsiteX1225" fmla="*/ 222014 w 7216155"/>
                <a:gd name="connsiteY1225" fmla="*/ 508019 h 1097785"/>
                <a:gd name="connsiteX1226" fmla="*/ 217745 w 7216155"/>
                <a:gd name="connsiteY1226" fmla="*/ 511221 h 1097785"/>
                <a:gd name="connsiteX1227" fmla="*/ 215610 w 7216155"/>
                <a:gd name="connsiteY1227" fmla="*/ 517982 h 1097785"/>
                <a:gd name="connsiteX1228" fmla="*/ 217389 w 7216155"/>
                <a:gd name="connsiteY1228" fmla="*/ 520472 h 1097785"/>
                <a:gd name="connsiteX1229" fmla="*/ 218457 w 7216155"/>
                <a:gd name="connsiteY1229" fmla="*/ 522963 h 1097785"/>
                <a:gd name="connsiteX1230" fmla="*/ 221659 w 7216155"/>
                <a:gd name="connsiteY1230" fmla="*/ 516558 h 1097785"/>
                <a:gd name="connsiteX1231" fmla="*/ 222014 w 7216155"/>
                <a:gd name="connsiteY1231" fmla="*/ 508019 h 1097785"/>
                <a:gd name="connsiteX1232" fmla="*/ 181454 w 7216155"/>
                <a:gd name="connsiteY1232" fmla="*/ 504461 h 1097785"/>
                <a:gd name="connsiteX1233" fmla="*/ 176473 w 7216155"/>
                <a:gd name="connsiteY1233" fmla="*/ 507308 h 1097785"/>
                <a:gd name="connsiteX1234" fmla="*/ 176473 w 7216155"/>
                <a:gd name="connsiteY1234" fmla="*/ 515135 h 1097785"/>
                <a:gd name="connsiteX1235" fmla="*/ 181454 w 7216155"/>
                <a:gd name="connsiteY1235" fmla="*/ 504461 h 1097785"/>
                <a:gd name="connsiteX1236" fmla="*/ 421970 w 7216155"/>
                <a:gd name="connsiteY1236" fmla="*/ 500904 h 1097785"/>
                <a:gd name="connsiteX1237" fmla="*/ 421970 w 7216155"/>
                <a:gd name="connsiteY1237" fmla="*/ 505173 h 1097785"/>
                <a:gd name="connsiteX1238" fmla="*/ 423393 w 7216155"/>
                <a:gd name="connsiteY1238" fmla="*/ 508019 h 1097785"/>
                <a:gd name="connsiteX1239" fmla="*/ 424104 w 7216155"/>
                <a:gd name="connsiteY1239" fmla="*/ 503394 h 1097785"/>
                <a:gd name="connsiteX1240" fmla="*/ 421970 w 7216155"/>
                <a:gd name="connsiteY1240" fmla="*/ 500904 h 1097785"/>
                <a:gd name="connsiteX1241" fmla="*/ 233400 w 7216155"/>
                <a:gd name="connsiteY1241" fmla="*/ 497346 h 1097785"/>
                <a:gd name="connsiteX1242" fmla="*/ 232688 w 7216155"/>
                <a:gd name="connsiteY1242" fmla="*/ 505173 h 1097785"/>
                <a:gd name="connsiteX1243" fmla="*/ 229842 w 7216155"/>
                <a:gd name="connsiteY1243" fmla="*/ 510154 h 1097785"/>
                <a:gd name="connsiteX1244" fmla="*/ 232332 w 7216155"/>
                <a:gd name="connsiteY1244" fmla="*/ 515491 h 1097785"/>
                <a:gd name="connsiteX1245" fmla="*/ 236246 w 7216155"/>
                <a:gd name="connsiteY1245" fmla="*/ 515847 h 1097785"/>
                <a:gd name="connsiteX1246" fmla="*/ 234467 w 7216155"/>
                <a:gd name="connsiteY1246" fmla="*/ 507308 h 1097785"/>
                <a:gd name="connsiteX1247" fmla="*/ 233400 w 7216155"/>
                <a:gd name="connsiteY1247" fmla="*/ 497346 h 1097785"/>
                <a:gd name="connsiteX1248" fmla="*/ 258305 w 7216155"/>
                <a:gd name="connsiteY1248" fmla="*/ 493788 h 1097785"/>
                <a:gd name="connsiteX1249" fmla="*/ 256882 w 7216155"/>
                <a:gd name="connsiteY1249" fmla="*/ 500548 h 1097785"/>
                <a:gd name="connsiteX1250" fmla="*/ 255459 w 7216155"/>
                <a:gd name="connsiteY1250" fmla="*/ 506596 h 1097785"/>
                <a:gd name="connsiteX1251" fmla="*/ 256526 w 7216155"/>
                <a:gd name="connsiteY1251" fmla="*/ 509798 h 1097785"/>
                <a:gd name="connsiteX1252" fmla="*/ 259017 w 7216155"/>
                <a:gd name="connsiteY1252" fmla="*/ 510154 h 1097785"/>
                <a:gd name="connsiteX1253" fmla="*/ 259017 w 7216155"/>
                <a:gd name="connsiteY1253" fmla="*/ 501259 h 1097785"/>
                <a:gd name="connsiteX1254" fmla="*/ 258305 w 7216155"/>
                <a:gd name="connsiteY1254" fmla="*/ 493788 h 1097785"/>
                <a:gd name="connsiteX1255" fmla="*/ 188570 w 7216155"/>
                <a:gd name="connsiteY1255" fmla="*/ 493788 h 1097785"/>
                <a:gd name="connsiteX1256" fmla="*/ 185724 w 7216155"/>
                <a:gd name="connsiteY1256" fmla="*/ 494855 h 1097785"/>
                <a:gd name="connsiteX1257" fmla="*/ 182877 w 7216155"/>
                <a:gd name="connsiteY1257" fmla="*/ 496634 h 1097785"/>
                <a:gd name="connsiteX1258" fmla="*/ 184300 w 7216155"/>
                <a:gd name="connsiteY1258" fmla="*/ 498413 h 1097785"/>
                <a:gd name="connsiteX1259" fmla="*/ 185012 w 7216155"/>
                <a:gd name="connsiteY1259" fmla="*/ 500904 h 1097785"/>
                <a:gd name="connsiteX1260" fmla="*/ 186791 w 7216155"/>
                <a:gd name="connsiteY1260" fmla="*/ 499480 h 1097785"/>
                <a:gd name="connsiteX1261" fmla="*/ 187147 w 7216155"/>
                <a:gd name="connsiteY1261" fmla="*/ 500904 h 1097785"/>
                <a:gd name="connsiteX1262" fmla="*/ 188570 w 7216155"/>
                <a:gd name="connsiteY1262" fmla="*/ 493788 h 1097785"/>
                <a:gd name="connsiteX1263" fmla="*/ 115277 w 7216155"/>
                <a:gd name="connsiteY1263" fmla="*/ 493788 h 1097785"/>
                <a:gd name="connsiteX1264" fmla="*/ 105670 w 7216155"/>
                <a:gd name="connsiteY1264" fmla="*/ 503750 h 1097785"/>
                <a:gd name="connsiteX1265" fmla="*/ 101045 w 7216155"/>
                <a:gd name="connsiteY1265" fmla="*/ 519405 h 1097785"/>
                <a:gd name="connsiteX1266" fmla="*/ 110296 w 7216155"/>
                <a:gd name="connsiteY1266" fmla="*/ 509798 h 1097785"/>
                <a:gd name="connsiteX1267" fmla="*/ 115277 w 7216155"/>
                <a:gd name="connsiteY1267" fmla="*/ 493788 h 1097785"/>
                <a:gd name="connsiteX1268" fmla="*/ 416989 w 7216155"/>
                <a:gd name="connsiteY1268" fmla="*/ 490230 h 1097785"/>
                <a:gd name="connsiteX1269" fmla="*/ 417433 w 7216155"/>
                <a:gd name="connsiteY1269" fmla="*/ 491653 h 1097785"/>
                <a:gd name="connsiteX1270" fmla="*/ 417236 w 7216155"/>
                <a:gd name="connsiteY1270" fmla="*/ 491839 h 1097785"/>
                <a:gd name="connsiteX1271" fmla="*/ 172915 w 7216155"/>
                <a:gd name="connsiteY1271" fmla="*/ 490230 h 1097785"/>
                <a:gd name="connsiteX1272" fmla="*/ 166155 w 7216155"/>
                <a:gd name="connsiteY1272" fmla="*/ 495211 h 1097785"/>
                <a:gd name="connsiteX1273" fmla="*/ 160107 w 7216155"/>
                <a:gd name="connsiteY1273" fmla="*/ 500904 h 1097785"/>
                <a:gd name="connsiteX1274" fmla="*/ 161530 w 7216155"/>
                <a:gd name="connsiteY1274" fmla="*/ 513356 h 1097785"/>
                <a:gd name="connsiteX1275" fmla="*/ 157260 w 7216155"/>
                <a:gd name="connsiteY1275" fmla="*/ 523674 h 1097785"/>
                <a:gd name="connsiteX1276" fmla="*/ 159039 w 7216155"/>
                <a:gd name="connsiteY1276" fmla="*/ 530434 h 1097785"/>
                <a:gd name="connsiteX1277" fmla="*/ 158683 w 7216155"/>
                <a:gd name="connsiteY1277" fmla="*/ 539329 h 1097785"/>
                <a:gd name="connsiteX1278" fmla="*/ 162241 w 7216155"/>
                <a:gd name="connsiteY1278" fmla="*/ 535060 h 1097785"/>
                <a:gd name="connsiteX1279" fmla="*/ 162241 w 7216155"/>
                <a:gd name="connsiteY1279" fmla="*/ 525809 h 1097785"/>
                <a:gd name="connsiteX1280" fmla="*/ 167934 w 7216155"/>
                <a:gd name="connsiteY1280" fmla="*/ 508375 h 1097785"/>
                <a:gd name="connsiteX1281" fmla="*/ 172915 w 7216155"/>
                <a:gd name="connsiteY1281" fmla="*/ 490230 h 1097785"/>
                <a:gd name="connsiteX1282" fmla="*/ 414142 w 7216155"/>
                <a:gd name="connsiteY1282" fmla="*/ 488807 h 1097785"/>
                <a:gd name="connsiteX1283" fmla="*/ 415921 w 7216155"/>
                <a:gd name="connsiteY1283" fmla="*/ 493076 h 1097785"/>
                <a:gd name="connsiteX1284" fmla="*/ 417236 w 7216155"/>
                <a:gd name="connsiteY1284" fmla="*/ 491839 h 1097785"/>
                <a:gd name="connsiteX1285" fmla="*/ 417700 w 7216155"/>
                <a:gd name="connsiteY1285" fmla="*/ 494855 h 1097785"/>
                <a:gd name="connsiteX1286" fmla="*/ 420546 w 7216155"/>
                <a:gd name="connsiteY1286" fmla="*/ 498769 h 1097785"/>
                <a:gd name="connsiteX1287" fmla="*/ 421258 w 7216155"/>
                <a:gd name="connsiteY1287" fmla="*/ 494499 h 1097785"/>
                <a:gd name="connsiteX1288" fmla="*/ 425172 w 7216155"/>
                <a:gd name="connsiteY1288" fmla="*/ 500548 h 1097785"/>
                <a:gd name="connsiteX1289" fmla="*/ 426239 w 7216155"/>
                <a:gd name="connsiteY1289" fmla="*/ 508731 h 1097785"/>
                <a:gd name="connsiteX1290" fmla="*/ 426239 w 7216155"/>
                <a:gd name="connsiteY1290" fmla="*/ 524386 h 1097785"/>
                <a:gd name="connsiteX1291" fmla="*/ 432643 w 7216155"/>
                <a:gd name="connsiteY1291" fmla="*/ 537194 h 1097785"/>
                <a:gd name="connsiteX1292" fmla="*/ 431220 w 7216155"/>
                <a:gd name="connsiteY1292" fmla="*/ 540752 h 1097785"/>
                <a:gd name="connsiteX1293" fmla="*/ 429085 w 7216155"/>
                <a:gd name="connsiteY1293" fmla="*/ 542887 h 1097785"/>
                <a:gd name="connsiteX1294" fmla="*/ 423037 w 7216155"/>
                <a:gd name="connsiteY1294" fmla="*/ 519049 h 1097785"/>
                <a:gd name="connsiteX1295" fmla="*/ 416277 w 7216155"/>
                <a:gd name="connsiteY1295" fmla="*/ 496634 h 1097785"/>
                <a:gd name="connsiteX1296" fmla="*/ 414142 w 7216155"/>
                <a:gd name="connsiteY1296" fmla="*/ 499125 h 1097785"/>
                <a:gd name="connsiteX1297" fmla="*/ 412007 w 7216155"/>
                <a:gd name="connsiteY1297" fmla="*/ 496634 h 1097785"/>
                <a:gd name="connsiteX1298" fmla="*/ 411296 w 7216155"/>
                <a:gd name="connsiteY1298" fmla="*/ 502327 h 1097785"/>
                <a:gd name="connsiteX1299" fmla="*/ 412007 w 7216155"/>
                <a:gd name="connsiteY1299" fmla="*/ 508731 h 1097785"/>
                <a:gd name="connsiteX1300" fmla="*/ 409873 w 7216155"/>
                <a:gd name="connsiteY1300" fmla="*/ 506596 h 1097785"/>
                <a:gd name="connsiteX1301" fmla="*/ 407026 w 7216155"/>
                <a:gd name="connsiteY1301" fmla="*/ 504461 h 1097785"/>
                <a:gd name="connsiteX1302" fmla="*/ 408094 w 7216155"/>
                <a:gd name="connsiteY1302" fmla="*/ 494143 h 1097785"/>
                <a:gd name="connsiteX1303" fmla="*/ 414142 w 7216155"/>
                <a:gd name="connsiteY1303" fmla="*/ 488807 h 1097785"/>
                <a:gd name="connsiteX1304" fmla="*/ 234111 w 7216155"/>
                <a:gd name="connsiteY1304" fmla="*/ 486672 h 1097785"/>
                <a:gd name="connsiteX1305" fmla="*/ 233400 w 7216155"/>
                <a:gd name="connsiteY1305" fmla="*/ 489874 h 1097785"/>
                <a:gd name="connsiteX1306" fmla="*/ 232688 w 7216155"/>
                <a:gd name="connsiteY1306" fmla="*/ 492365 h 1097785"/>
                <a:gd name="connsiteX1307" fmla="*/ 234467 w 7216155"/>
                <a:gd name="connsiteY1307" fmla="*/ 494499 h 1097785"/>
                <a:gd name="connsiteX1308" fmla="*/ 237669 w 7216155"/>
                <a:gd name="connsiteY1308" fmla="*/ 494499 h 1097785"/>
                <a:gd name="connsiteX1309" fmla="*/ 235179 w 7216155"/>
                <a:gd name="connsiteY1309" fmla="*/ 490586 h 1097785"/>
                <a:gd name="connsiteX1310" fmla="*/ 234111 w 7216155"/>
                <a:gd name="connsiteY1310" fmla="*/ 486672 h 1097785"/>
                <a:gd name="connsiteX1311" fmla="*/ 254036 w 7216155"/>
                <a:gd name="connsiteY1311" fmla="*/ 482402 h 1097785"/>
                <a:gd name="connsiteX1312" fmla="*/ 251901 w 7216155"/>
                <a:gd name="connsiteY1312" fmla="*/ 483114 h 1097785"/>
                <a:gd name="connsiteX1313" fmla="*/ 250478 w 7216155"/>
                <a:gd name="connsiteY1313" fmla="*/ 485960 h 1097785"/>
                <a:gd name="connsiteX1314" fmla="*/ 254036 w 7216155"/>
                <a:gd name="connsiteY1314" fmla="*/ 488807 h 1097785"/>
                <a:gd name="connsiteX1315" fmla="*/ 254036 w 7216155"/>
                <a:gd name="connsiteY1315" fmla="*/ 482402 h 1097785"/>
                <a:gd name="connsiteX1316" fmla="*/ 412007 w 7216155"/>
                <a:gd name="connsiteY1316" fmla="*/ 479556 h 1097785"/>
                <a:gd name="connsiteX1317" fmla="*/ 413075 w 7216155"/>
                <a:gd name="connsiteY1317" fmla="*/ 484537 h 1097785"/>
                <a:gd name="connsiteX1318" fmla="*/ 412007 w 7216155"/>
                <a:gd name="connsiteY1318" fmla="*/ 488095 h 1097785"/>
                <a:gd name="connsiteX1319" fmla="*/ 412007 w 7216155"/>
                <a:gd name="connsiteY1319" fmla="*/ 479556 h 1097785"/>
                <a:gd name="connsiteX1320" fmla="*/ 266844 w 7216155"/>
                <a:gd name="connsiteY1320" fmla="*/ 479556 h 1097785"/>
                <a:gd name="connsiteX1321" fmla="*/ 268623 w 7216155"/>
                <a:gd name="connsiteY1321" fmla="*/ 480623 h 1097785"/>
                <a:gd name="connsiteX1322" fmla="*/ 269691 w 7216155"/>
                <a:gd name="connsiteY1322" fmla="*/ 482402 h 1097785"/>
                <a:gd name="connsiteX1323" fmla="*/ 268267 w 7216155"/>
                <a:gd name="connsiteY1323" fmla="*/ 487383 h 1097785"/>
                <a:gd name="connsiteX1324" fmla="*/ 266844 w 7216155"/>
                <a:gd name="connsiteY1324" fmla="*/ 479556 h 1097785"/>
                <a:gd name="connsiteX1325" fmla="*/ 157260 w 7216155"/>
                <a:gd name="connsiteY1325" fmla="*/ 478844 h 1097785"/>
                <a:gd name="connsiteX1326" fmla="*/ 153702 w 7216155"/>
                <a:gd name="connsiteY1326" fmla="*/ 482758 h 1097785"/>
                <a:gd name="connsiteX1327" fmla="*/ 152991 w 7216155"/>
                <a:gd name="connsiteY1327" fmla="*/ 490230 h 1097785"/>
                <a:gd name="connsiteX1328" fmla="*/ 156549 w 7216155"/>
                <a:gd name="connsiteY1328" fmla="*/ 487383 h 1097785"/>
                <a:gd name="connsiteX1329" fmla="*/ 158683 w 7216155"/>
                <a:gd name="connsiteY1329" fmla="*/ 491653 h 1097785"/>
                <a:gd name="connsiteX1330" fmla="*/ 160107 w 7216155"/>
                <a:gd name="connsiteY1330" fmla="*/ 487383 h 1097785"/>
                <a:gd name="connsiteX1331" fmla="*/ 160107 w 7216155"/>
                <a:gd name="connsiteY1331" fmla="*/ 479556 h 1097785"/>
                <a:gd name="connsiteX1332" fmla="*/ 159039 w 7216155"/>
                <a:gd name="connsiteY1332" fmla="*/ 482402 h 1097785"/>
                <a:gd name="connsiteX1333" fmla="*/ 157972 w 7216155"/>
                <a:gd name="connsiteY1333" fmla="*/ 484537 h 1097785"/>
                <a:gd name="connsiteX1334" fmla="*/ 156904 w 7216155"/>
                <a:gd name="connsiteY1334" fmla="*/ 482402 h 1097785"/>
                <a:gd name="connsiteX1335" fmla="*/ 157260 w 7216155"/>
                <a:gd name="connsiteY1335" fmla="*/ 478844 h 1097785"/>
                <a:gd name="connsiteX1336" fmla="*/ 175050 w 7216155"/>
                <a:gd name="connsiteY1336" fmla="*/ 475998 h 1097785"/>
                <a:gd name="connsiteX1337" fmla="*/ 171848 w 7216155"/>
                <a:gd name="connsiteY1337" fmla="*/ 481335 h 1097785"/>
                <a:gd name="connsiteX1338" fmla="*/ 168646 w 7216155"/>
                <a:gd name="connsiteY1338" fmla="*/ 484537 h 1097785"/>
                <a:gd name="connsiteX1339" fmla="*/ 170069 w 7216155"/>
                <a:gd name="connsiteY1339" fmla="*/ 486316 h 1097785"/>
                <a:gd name="connsiteX1340" fmla="*/ 171492 w 7216155"/>
                <a:gd name="connsiteY1340" fmla="*/ 488095 h 1097785"/>
                <a:gd name="connsiteX1341" fmla="*/ 172915 w 7216155"/>
                <a:gd name="connsiteY1341" fmla="*/ 484537 h 1097785"/>
                <a:gd name="connsiteX1342" fmla="*/ 176473 w 7216155"/>
                <a:gd name="connsiteY1342" fmla="*/ 483114 h 1097785"/>
                <a:gd name="connsiteX1343" fmla="*/ 175050 w 7216155"/>
                <a:gd name="connsiteY1343" fmla="*/ 475998 h 1097785"/>
                <a:gd name="connsiteX1344" fmla="*/ 254036 w 7216155"/>
                <a:gd name="connsiteY1344" fmla="*/ 470305 h 1097785"/>
                <a:gd name="connsiteX1345" fmla="*/ 255103 w 7216155"/>
                <a:gd name="connsiteY1345" fmla="*/ 479200 h 1097785"/>
                <a:gd name="connsiteX1346" fmla="*/ 256170 w 7216155"/>
                <a:gd name="connsiteY1346" fmla="*/ 490230 h 1097785"/>
                <a:gd name="connsiteX1347" fmla="*/ 259373 w 7216155"/>
                <a:gd name="connsiteY1347" fmla="*/ 478844 h 1097785"/>
                <a:gd name="connsiteX1348" fmla="*/ 254036 w 7216155"/>
                <a:gd name="connsiteY1348" fmla="*/ 470305 h 1097785"/>
                <a:gd name="connsiteX1349" fmla="*/ 405603 w 7216155"/>
                <a:gd name="connsiteY1349" fmla="*/ 466036 h 1097785"/>
                <a:gd name="connsiteX1350" fmla="*/ 408450 w 7216155"/>
                <a:gd name="connsiteY1350" fmla="*/ 469950 h 1097785"/>
                <a:gd name="connsiteX1351" fmla="*/ 409161 w 7216155"/>
                <a:gd name="connsiteY1351" fmla="*/ 475286 h 1097785"/>
                <a:gd name="connsiteX1352" fmla="*/ 406315 w 7216155"/>
                <a:gd name="connsiteY1352" fmla="*/ 475286 h 1097785"/>
                <a:gd name="connsiteX1353" fmla="*/ 406315 w 7216155"/>
                <a:gd name="connsiteY1353" fmla="*/ 470305 h 1097785"/>
                <a:gd name="connsiteX1354" fmla="*/ 405603 w 7216155"/>
                <a:gd name="connsiteY1354" fmla="*/ 466036 h 1097785"/>
                <a:gd name="connsiteX1355" fmla="*/ 258038 w 7216155"/>
                <a:gd name="connsiteY1355" fmla="*/ 464168 h 1097785"/>
                <a:gd name="connsiteX1356" fmla="*/ 261863 w 7216155"/>
                <a:gd name="connsiteY1356" fmla="*/ 466036 h 1097785"/>
                <a:gd name="connsiteX1357" fmla="*/ 258661 w 7216155"/>
                <a:gd name="connsiteY1357" fmla="*/ 468171 h 1097785"/>
                <a:gd name="connsiteX1358" fmla="*/ 258305 w 7216155"/>
                <a:gd name="connsiteY1358" fmla="*/ 473152 h 1097785"/>
                <a:gd name="connsiteX1359" fmla="*/ 260440 w 7216155"/>
                <a:gd name="connsiteY1359" fmla="*/ 472796 h 1097785"/>
                <a:gd name="connsiteX1360" fmla="*/ 262575 w 7216155"/>
                <a:gd name="connsiteY1360" fmla="*/ 473152 h 1097785"/>
                <a:gd name="connsiteX1361" fmla="*/ 262931 w 7216155"/>
                <a:gd name="connsiteY1361" fmla="*/ 480979 h 1097785"/>
                <a:gd name="connsiteX1362" fmla="*/ 261863 w 7216155"/>
                <a:gd name="connsiteY1362" fmla="*/ 486672 h 1097785"/>
                <a:gd name="connsiteX1363" fmla="*/ 263998 w 7216155"/>
                <a:gd name="connsiteY1363" fmla="*/ 491297 h 1097785"/>
                <a:gd name="connsiteX1364" fmla="*/ 266133 w 7216155"/>
                <a:gd name="connsiteY1364" fmla="*/ 495922 h 1097785"/>
                <a:gd name="connsiteX1365" fmla="*/ 257594 w 7216155"/>
                <a:gd name="connsiteY1365" fmla="*/ 528655 h 1097785"/>
                <a:gd name="connsiteX1366" fmla="*/ 256170 w 7216155"/>
                <a:gd name="connsiteY1366" fmla="*/ 517982 h 1097785"/>
                <a:gd name="connsiteX1367" fmla="*/ 252613 w 7216155"/>
                <a:gd name="connsiteY1367" fmla="*/ 531502 h 1097785"/>
                <a:gd name="connsiteX1368" fmla="*/ 249766 w 7216155"/>
                <a:gd name="connsiteY1368" fmla="*/ 544310 h 1097785"/>
                <a:gd name="connsiteX1369" fmla="*/ 247987 w 7216155"/>
                <a:gd name="connsiteY1369" fmla="*/ 538618 h 1097785"/>
                <a:gd name="connsiteX1370" fmla="*/ 247631 w 7216155"/>
                <a:gd name="connsiteY1370" fmla="*/ 531146 h 1097785"/>
                <a:gd name="connsiteX1371" fmla="*/ 247987 w 7216155"/>
                <a:gd name="connsiteY1371" fmla="*/ 524030 h 1097785"/>
                <a:gd name="connsiteX1372" fmla="*/ 249055 w 7216155"/>
                <a:gd name="connsiteY1372" fmla="*/ 519405 h 1097785"/>
                <a:gd name="connsiteX1373" fmla="*/ 250478 w 7216155"/>
                <a:gd name="connsiteY1373" fmla="*/ 522963 h 1097785"/>
                <a:gd name="connsiteX1374" fmla="*/ 249410 w 7216155"/>
                <a:gd name="connsiteY1374" fmla="*/ 517270 h 1097785"/>
                <a:gd name="connsiteX1375" fmla="*/ 249766 w 7216155"/>
                <a:gd name="connsiteY1375" fmla="*/ 510154 h 1097785"/>
                <a:gd name="connsiteX1376" fmla="*/ 252257 w 7216155"/>
                <a:gd name="connsiteY1376" fmla="*/ 509443 h 1097785"/>
                <a:gd name="connsiteX1377" fmla="*/ 254747 w 7216155"/>
                <a:gd name="connsiteY1377" fmla="*/ 508019 h 1097785"/>
                <a:gd name="connsiteX1378" fmla="*/ 253324 w 7216155"/>
                <a:gd name="connsiteY1378" fmla="*/ 504817 h 1097785"/>
                <a:gd name="connsiteX1379" fmla="*/ 253680 w 7216155"/>
                <a:gd name="connsiteY1379" fmla="*/ 499480 h 1097785"/>
                <a:gd name="connsiteX1380" fmla="*/ 253680 w 7216155"/>
                <a:gd name="connsiteY1380" fmla="*/ 494499 h 1097785"/>
                <a:gd name="connsiteX1381" fmla="*/ 251189 w 7216155"/>
                <a:gd name="connsiteY1381" fmla="*/ 491653 h 1097785"/>
                <a:gd name="connsiteX1382" fmla="*/ 251545 w 7216155"/>
                <a:gd name="connsiteY1382" fmla="*/ 497701 h 1097785"/>
                <a:gd name="connsiteX1383" fmla="*/ 250478 w 7216155"/>
                <a:gd name="connsiteY1383" fmla="*/ 503038 h 1097785"/>
                <a:gd name="connsiteX1384" fmla="*/ 249410 w 7216155"/>
                <a:gd name="connsiteY1384" fmla="*/ 501971 h 1097785"/>
                <a:gd name="connsiteX1385" fmla="*/ 247631 w 7216155"/>
                <a:gd name="connsiteY1385" fmla="*/ 500904 h 1097785"/>
                <a:gd name="connsiteX1386" fmla="*/ 249055 w 7216155"/>
                <a:gd name="connsiteY1386" fmla="*/ 488451 h 1097785"/>
                <a:gd name="connsiteX1387" fmla="*/ 251189 w 7216155"/>
                <a:gd name="connsiteY1387" fmla="*/ 474931 h 1097785"/>
                <a:gd name="connsiteX1388" fmla="*/ 255103 w 7216155"/>
                <a:gd name="connsiteY1388" fmla="*/ 465680 h 1097785"/>
                <a:gd name="connsiteX1389" fmla="*/ 258038 w 7216155"/>
                <a:gd name="connsiteY1389" fmla="*/ 464168 h 1097785"/>
                <a:gd name="connsiteX1390" fmla="*/ 114209 w 7216155"/>
                <a:gd name="connsiteY1390" fmla="*/ 459276 h 1097785"/>
                <a:gd name="connsiteX1391" fmla="*/ 112430 w 7216155"/>
                <a:gd name="connsiteY1391" fmla="*/ 459632 h 1097785"/>
                <a:gd name="connsiteX1392" fmla="*/ 107805 w 7216155"/>
                <a:gd name="connsiteY1392" fmla="*/ 473152 h 1097785"/>
                <a:gd name="connsiteX1393" fmla="*/ 103891 w 7216155"/>
                <a:gd name="connsiteY1393" fmla="*/ 488095 h 1097785"/>
                <a:gd name="connsiteX1394" fmla="*/ 99978 w 7216155"/>
                <a:gd name="connsiteY1394" fmla="*/ 496278 h 1097785"/>
                <a:gd name="connsiteX1395" fmla="*/ 98910 w 7216155"/>
                <a:gd name="connsiteY1395" fmla="*/ 505173 h 1097785"/>
                <a:gd name="connsiteX1396" fmla="*/ 106026 w 7216155"/>
                <a:gd name="connsiteY1396" fmla="*/ 486672 h 1097785"/>
                <a:gd name="connsiteX1397" fmla="*/ 114565 w 7216155"/>
                <a:gd name="connsiteY1397" fmla="*/ 468171 h 1097785"/>
                <a:gd name="connsiteX1398" fmla="*/ 113498 w 7216155"/>
                <a:gd name="connsiteY1398" fmla="*/ 463901 h 1097785"/>
                <a:gd name="connsiteX1399" fmla="*/ 115277 w 7216155"/>
                <a:gd name="connsiteY1399" fmla="*/ 459632 h 1097785"/>
                <a:gd name="connsiteX1400" fmla="*/ 114209 w 7216155"/>
                <a:gd name="connsiteY1400" fmla="*/ 459276 h 1097785"/>
                <a:gd name="connsiteX1401" fmla="*/ 271114 w 7216155"/>
                <a:gd name="connsiteY1401" fmla="*/ 458920 h 1097785"/>
                <a:gd name="connsiteX1402" fmla="*/ 268267 w 7216155"/>
                <a:gd name="connsiteY1402" fmla="*/ 475998 h 1097785"/>
                <a:gd name="connsiteX1403" fmla="*/ 266488 w 7216155"/>
                <a:gd name="connsiteY1403" fmla="*/ 467103 h 1097785"/>
                <a:gd name="connsiteX1404" fmla="*/ 271114 w 7216155"/>
                <a:gd name="connsiteY1404" fmla="*/ 458920 h 1097785"/>
                <a:gd name="connsiteX1405" fmla="*/ 180031 w 7216155"/>
                <a:gd name="connsiteY1405" fmla="*/ 456785 h 1097785"/>
                <a:gd name="connsiteX1406" fmla="*/ 177896 w 7216155"/>
                <a:gd name="connsiteY1406" fmla="*/ 460699 h 1097785"/>
                <a:gd name="connsiteX1407" fmla="*/ 177185 w 7216155"/>
                <a:gd name="connsiteY1407" fmla="*/ 466747 h 1097785"/>
                <a:gd name="connsiteX1408" fmla="*/ 180031 w 7216155"/>
                <a:gd name="connsiteY1408" fmla="*/ 456785 h 1097785"/>
                <a:gd name="connsiteX1409" fmla="*/ 172915 w 7216155"/>
                <a:gd name="connsiteY1409" fmla="*/ 453227 h 1097785"/>
                <a:gd name="connsiteX1410" fmla="*/ 169713 w 7216155"/>
                <a:gd name="connsiteY1410" fmla="*/ 458208 h 1097785"/>
                <a:gd name="connsiteX1411" fmla="*/ 168646 w 7216155"/>
                <a:gd name="connsiteY1411" fmla="*/ 466747 h 1097785"/>
                <a:gd name="connsiteX1412" fmla="*/ 164732 w 7216155"/>
                <a:gd name="connsiteY1412" fmla="*/ 470305 h 1097785"/>
                <a:gd name="connsiteX1413" fmla="*/ 162953 w 7216155"/>
                <a:gd name="connsiteY1413" fmla="*/ 478844 h 1097785"/>
                <a:gd name="connsiteX1414" fmla="*/ 165443 w 7216155"/>
                <a:gd name="connsiteY1414" fmla="*/ 475642 h 1097785"/>
                <a:gd name="connsiteX1415" fmla="*/ 168646 w 7216155"/>
                <a:gd name="connsiteY1415" fmla="*/ 473863 h 1097785"/>
                <a:gd name="connsiteX1416" fmla="*/ 171492 w 7216155"/>
                <a:gd name="connsiteY1416" fmla="*/ 464257 h 1097785"/>
                <a:gd name="connsiteX1417" fmla="*/ 172915 w 7216155"/>
                <a:gd name="connsiteY1417" fmla="*/ 453227 h 1097785"/>
                <a:gd name="connsiteX1418" fmla="*/ 249766 w 7216155"/>
                <a:gd name="connsiteY1418" fmla="*/ 448958 h 1097785"/>
                <a:gd name="connsiteX1419" fmla="*/ 253324 w 7216155"/>
                <a:gd name="connsiteY1419" fmla="*/ 451448 h 1097785"/>
                <a:gd name="connsiteX1420" fmla="*/ 253324 w 7216155"/>
                <a:gd name="connsiteY1420" fmla="*/ 458920 h 1097785"/>
                <a:gd name="connsiteX1421" fmla="*/ 250834 w 7216155"/>
                <a:gd name="connsiteY1421" fmla="*/ 455006 h 1097785"/>
                <a:gd name="connsiteX1422" fmla="*/ 249766 w 7216155"/>
                <a:gd name="connsiteY1422" fmla="*/ 448958 h 1097785"/>
                <a:gd name="connsiteX1423" fmla="*/ 383544 w 7216155"/>
                <a:gd name="connsiteY1423" fmla="*/ 448246 h 1097785"/>
                <a:gd name="connsiteX1424" fmla="*/ 384611 w 7216155"/>
                <a:gd name="connsiteY1424" fmla="*/ 458208 h 1097785"/>
                <a:gd name="connsiteX1425" fmla="*/ 387102 w 7216155"/>
                <a:gd name="connsiteY1425" fmla="*/ 468171 h 1097785"/>
                <a:gd name="connsiteX1426" fmla="*/ 387814 w 7216155"/>
                <a:gd name="connsiteY1426" fmla="*/ 464257 h 1097785"/>
                <a:gd name="connsiteX1427" fmla="*/ 389237 w 7216155"/>
                <a:gd name="connsiteY1427" fmla="*/ 462478 h 1097785"/>
                <a:gd name="connsiteX1428" fmla="*/ 390304 w 7216155"/>
                <a:gd name="connsiteY1428" fmla="*/ 472796 h 1097785"/>
                <a:gd name="connsiteX1429" fmla="*/ 389237 w 7216155"/>
                <a:gd name="connsiteY1429" fmla="*/ 483114 h 1097785"/>
                <a:gd name="connsiteX1430" fmla="*/ 384256 w 7216155"/>
                <a:gd name="connsiteY1430" fmla="*/ 465680 h 1097785"/>
                <a:gd name="connsiteX1431" fmla="*/ 383544 w 7216155"/>
                <a:gd name="connsiteY1431" fmla="*/ 448246 h 1097785"/>
                <a:gd name="connsiteX1432" fmla="*/ 360062 w 7216155"/>
                <a:gd name="connsiteY1432" fmla="*/ 448246 h 1097785"/>
                <a:gd name="connsiteX1433" fmla="*/ 361841 w 7216155"/>
                <a:gd name="connsiteY1433" fmla="*/ 455718 h 1097785"/>
                <a:gd name="connsiteX1434" fmla="*/ 360062 w 7216155"/>
                <a:gd name="connsiteY1434" fmla="*/ 461055 h 1097785"/>
                <a:gd name="connsiteX1435" fmla="*/ 179319 w 7216155"/>
                <a:gd name="connsiteY1435" fmla="*/ 446823 h 1097785"/>
                <a:gd name="connsiteX1436" fmla="*/ 176473 w 7216155"/>
                <a:gd name="connsiteY1436" fmla="*/ 451804 h 1097785"/>
                <a:gd name="connsiteX1437" fmla="*/ 179319 w 7216155"/>
                <a:gd name="connsiteY1437" fmla="*/ 453227 h 1097785"/>
                <a:gd name="connsiteX1438" fmla="*/ 97487 w 7216155"/>
                <a:gd name="connsiteY1438" fmla="*/ 440419 h 1097785"/>
                <a:gd name="connsiteX1439" fmla="*/ 92150 w 7216155"/>
                <a:gd name="connsiteY1439" fmla="*/ 448246 h 1097785"/>
                <a:gd name="connsiteX1440" fmla="*/ 91083 w 7216155"/>
                <a:gd name="connsiteY1440" fmla="*/ 458920 h 1097785"/>
                <a:gd name="connsiteX1441" fmla="*/ 97487 w 7216155"/>
                <a:gd name="connsiteY1441" fmla="*/ 440419 h 1097785"/>
                <a:gd name="connsiteX1442" fmla="*/ 263286 w 7216155"/>
                <a:gd name="connsiteY1442" fmla="*/ 431880 h 1097785"/>
                <a:gd name="connsiteX1443" fmla="*/ 264354 w 7216155"/>
                <a:gd name="connsiteY1443" fmla="*/ 436149 h 1097785"/>
                <a:gd name="connsiteX1444" fmla="*/ 263998 w 7216155"/>
                <a:gd name="connsiteY1444" fmla="*/ 441130 h 1097785"/>
                <a:gd name="connsiteX1445" fmla="*/ 261863 w 7216155"/>
                <a:gd name="connsiteY1445" fmla="*/ 442198 h 1097785"/>
                <a:gd name="connsiteX1446" fmla="*/ 261152 w 7216155"/>
                <a:gd name="connsiteY1446" fmla="*/ 444688 h 1097785"/>
                <a:gd name="connsiteX1447" fmla="*/ 262219 w 7216155"/>
                <a:gd name="connsiteY1447" fmla="*/ 445756 h 1097785"/>
                <a:gd name="connsiteX1448" fmla="*/ 263998 w 7216155"/>
                <a:gd name="connsiteY1448" fmla="*/ 444688 h 1097785"/>
                <a:gd name="connsiteX1449" fmla="*/ 265065 w 7216155"/>
                <a:gd name="connsiteY1449" fmla="*/ 454295 h 1097785"/>
                <a:gd name="connsiteX1450" fmla="*/ 261863 w 7216155"/>
                <a:gd name="connsiteY1450" fmla="*/ 461055 h 1097785"/>
                <a:gd name="connsiteX1451" fmla="*/ 261152 w 7216155"/>
                <a:gd name="connsiteY1451" fmla="*/ 456429 h 1097785"/>
                <a:gd name="connsiteX1452" fmla="*/ 261863 w 7216155"/>
                <a:gd name="connsiteY1452" fmla="*/ 451093 h 1097785"/>
                <a:gd name="connsiteX1453" fmla="*/ 258661 w 7216155"/>
                <a:gd name="connsiteY1453" fmla="*/ 451093 h 1097785"/>
                <a:gd name="connsiteX1454" fmla="*/ 256170 w 7216155"/>
                <a:gd name="connsiteY1454" fmla="*/ 448246 h 1097785"/>
                <a:gd name="connsiteX1455" fmla="*/ 263286 w 7216155"/>
                <a:gd name="connsiteY1455" fmla="*/ 431880 h 1097785"/>
                <a:gd name="connsiteX1456" fmla="*/ 208494 w 7216155"/>
                <a:gd name="connsiteY1456" fmla="*/ 430457 h 1097785"/>
                <a:gd name="connsiteX1457" fmla="*/ 201378 w 7216155"/>
                <a:gd name="connsiteY1457" fmla="*/ 444688 h 1097785"/>
                <a:gd name="connsiteX1458" fmla="*/ 203513 w 7216155"/>
                <a:gd name="connsiteY1458" fmla="*/ 444333 h 1097785"/>
                <a:gd name="connsiteX1459" fmla="*/ 204936 w 7216155"/>
                <a:gd name="connsiteY1459" fmla="*/ 442554 h 1097785"/>
                <a:gd name="connsiteX1460" fmla="*/ 204936 w 7216155"/>
                <a:gd name="connsiteY1460" fmla="*/ 446823 h 1097785"/>
                <a:gd name="connsiteX1461" fmla="*/ 204936 w 7216155"/>
                <a:gd name="connsiteY1461" fmla="*/ 451093 h 1097785"/>
                <a:gd name="connsiteX1462" fmla="*/ 206360 w 7216155"/>
                <a:gd name="connsiteY1462" fmla="*/ 450737 h 1097785"/>
                <a:gd name="connsiteX1463" fmla="*/ 206360 w 7216155"/>
                <a:gd name="connsiteY1463" fmla="*/ 447890 h 1097785"/>
                <a:gd name="connsiteX1464" fmla="*/ 206360 w 7216155"/>
                <a:gd name="connsiteY1464" fmla="*/ 444688 h 1097785"/>
                <a:gd name="connsiteX1465" fmla="*/ 207071 w 7216155"/>
                <a:gd name="connsiteY1465" fmla="*/ 443265 h 1097785"/>
                <a:gd name="connsiteX1466" fmla="*/ 206004 w 7216155"/>
                <a:gd name="connsiteY1466" fmla="*/ 464613 h 1097785"/>
                <a:gd name="connsiteX1467" fmla="*/ 202090 w 7216155"/>
                <a:gd name="connsiteY1467" fmla="*/ 486672 h 1097785"/>
                <a:gd name="connsiteX1468" fmla="*/ 200667 w 7216155"/>
                <a:gd name="connsiteY1468" fmla="*/ 486672 h 1097785"/>
                <a:gd name="connsiteX1469" fmla="*/ 199955 w 7216155"/>
                <a:gd name="connsiteY1469" fmla="*/ 485960 h 1097785"/>
                <a:gd name="connsiteX1470" fmla="*/ 202802 w 7216155"/>
                <a:gd name="connsiteY1470" fmla="*/ 474575 h 1097785"/>
                <a:gd name="connsiteX1471" fmla="*/ 202802 w 7216155"/>
                <a:gd name="connsiteY1471" fmla="*/ 462478 h 1097785"/>
                <a:gd name="connsiteX1472" fmla="*/ 196397 w 7216155"/>
                <a:gd name="connsiteY1472" fmla="*/ 467815 h 1097785"/>
                <a:gd name="connsiteX1473" fmla="*/ 195686 w 7216155"/>
                <a:gd name="connsiteY1473" fmla="*/ 482402 h 1097785"/>
                <a:gd name="connsiteX1474" fmla="*/ 194263 w 7216155"/>
                <a:gd name="connsiteY1474" fmla="*/ 478844 h 1097785"/>
                <a:gd name="connsiteX1475" fmla="*/ 194263 w 7216155"/>
                <a:gd name="connsiteY1475" fmla="*/ 473152 h 1097785"/>
                <a:gd name="connsiteX1476" fmla="*/ 192839 w 7216155"/>
                <a:gd name="connsiteY1476" fmla="*/ 472084 h 1097785"/>
                <a:gd name="connsiteX1477" fmla="*/ 191416 w 7216155"/>
                <a:gd name="connsiteY1477" fmla="*/ 471729 h 1097785"/>
                <a:gd name="connsiteX1478" fmla="*/ 188570 w 7216155"/>
                <a:gd name="connsiteY1478" fmla="*/ 481691 h 1097785"/>
                <a:gd name="connsiteX1479" fmla="*/ 187858 w 7216155"/>
                <a:gd name="connsiteY1479" fmla="*/ 492365 h 1097785"/>
                <a:gd name="connsiteX1480" fmla="*/ 190349 w 7216155"/>
                <a:gd name="connsiteY1480" fmla="*/ 490230 h 1097785"/>
                <a:gd name="connsiteX1481" fmla="*/ 190705 w 7216155"/>
                <a:gd name="connsiteY1481" fmla="*/ 485960 h 1097785"/>
                <a:gd name="connsiteX1482" fmla="*/ 192484 w 7216155"/>
                <a:gd name="connsiteY1482" fmla="*/ 487383 h 1097785"/>
                <a:gd name="connsiteX1483" fmla="*/ 193551 w 7216155"/>
                <a:gd name="connsiteY1483" fmla="*/ 484537 h 1097785"/>
                <a:gd name="connsiteX1484" fmla="*/ 195330 w 7216155"/>
                <a:gd name="connsiteY1484" fmla="*/ 489518 h 1097785"/>
                <a:gd name="connsiteX1485" fmla="*/ 194263 w 7216155"/>
                <a:gd name="connsiteY1485" fmla="*/ 496634 h 1097785"/>
                <a:gd name="connsiteX1486" fmla="*/ 199955 w 7216155"/>
                <a:gd name="connsiteY1486" fmla="*/ 494499 h 1097785"/>
                <a:gd name="connsiteX1487" fmla="*/ 197109 w 7216155"/>
                <a:gd name="connsiteY1487" fmla="*/ 493788 h 1097785"/>
                <a:gd name="connsiteX1488" fmla="*/ 199955 w 7216155"/>
                <a:gd name="connsiteY1488" fmla="*/ 490230 h 1097785"/>
                <a:gd name="connsiteX1489" fmla="*/ 200667 w 7216155"/>
                <a:gd name="connsiteY1489" fmla="*/ 492365 h 1097785"/>
                <a:gd name="connsiteX1490" fmla="*/ 202090 w 7216155"/>
                <a:gd name="connsiteY1490" fmla="*/ 493788 h 1097785"/>
                <a:gd name="connsiteX1491" fmla="*/ 202802 w 7216155"/>
                <a:gd name="connsiteY1491" fmla="*/ 489162 h 1097785"/>
                <a:gd name="connsiteX1492" fmla="*/ 205648 w 7216155"/>
                <a:gd name="connsiteY1492" fmla="*/ 488095 h 1097785"/>
                <a:gd name="connsiteX1493" fmla="*/ 207071 w 7216155"/>
                <a:gd name="connsiteY1493" fmla="*/ 479556 h 1097785"/>
                <a:gd name="connsiteX1494" fmla="*/ 207783 w 7216155"/>
                <a:gd name="connsiteY1494" fmla="*/ 470305 h 1097785"/>
                <a:gd name="connsiteX1495" fmla="*/ 209917 w 7216155"/>
                <a:gd name="connsiteY1495" fmla="*/ 473863 h 1097785"/>
                <a:gd name="connsiteX1496" fmla="*/ 210985 w 7216155"/>
                <a:gd name="connsiteY1496" fmla="*/ 471017 h 1097785"/>
                <a:gd name="connsiteX1497" fmla="*/ 207783 w 7216155"/>
                <a:gd name="connsiteY1497" fmla="*/ 468171 h 1097785"/>
                <a:gd name="connsiteX1498" fmla="*/ 213475 w 7216155"/>
                <a:gd name="connsiteY1498" fmla="*/ 451804 h 1097785"/>
                <a:gd name="connsiteX1499" fmla="*/ 212764 w 7216155"/>
                <a:gd name="connsiteY1499" fmla="*/ 435438 h 1097785"/>
                <a:gd name="connsiteX1500" fmla="*/ 210629 w 7216155"/>
                <a:gd name="connsiteY1500" fmla="*/ 436861 h 1097785"/>
                <a:gd name="connsiteX1501" fmla="*/ 208494 w 7216155"/>
                <a:gd name="connsiteY1501" fmla="*/ 438996 h 1097785"/>
                <a:gd name="connsiteX1502" fmla="*/ 208139 w 7216155"/>
                <a:gd name="connsiteY1502" fmla="*/ 435082 h 1097785"/>
                <a:gd name="connsiteX1503" fmla="*/ 208494 w 7216155"/>
                <a:gd name="connsiteY1503" fmla="*/ 430457 h 1097785"/>
                <a:gd name="connsiteX1504" fmla="*/ 170780 w 7216155"/>
                <a:gd name="connsiteY1504" fmla="*/ 428322 h 1097785"/>
                <a:gd name="connsiteX1505" fmla="*/ 167222 w 7216155"/>
                <a:gd name="connsiteY1505" fmla="*/ 438996 h 1097785"/>
                <a:gd name="connsiteX1506" fmla="*/ 169357 w 7216155"/>
                <a:gd name="connsiteY1506" fmla="*/ 441842 h 1097785"/>
                <a:gd name="connsiteX1507" fmla="*/ 170069 w 7216155"/>
                <a:gd name="connsiteY1507" fmla="*/ 446823 h 1097785"/>
                <a:gd name="connsiteX1508" fmla="*/ 171492 w 7216155"/>
                <a:gd name="connsiteY1508" fmla="*/ 441486 h 1097785"/>
                <a:gd name="connsiteX1509" fmla="*/ 174338 w 7216155"/>
                <a:gd name="connsiteY1509" fmla="*/ 441130 h 1097785"/>
                <a:gd name="connsiteX1510" fmla="*/ 175050 w 7216155"/>
                <a:gd name="connsiteY1510" fmla="*/ 437928 h 1097785"/>
                <a:gd name="connsiteX1511" fmla="*/ 175050 w 7216155"/>
                <a:gd name="connsiteY1511" fmla="*/ 434726 h 1097785"/>
                <a:gd name="connsiteX1512" fmla="*/ 172204 w 7216155"/>
                <a:gd name="connsiteY1512" fmla="*/ 433303 h 1097785"/>
                <a:gd name="connsiteX1513" fmla="*/ 170780 w 7216155"/>
                <a:gd name="connsiteY1513" fmla="*/ 436861 h 1097785"/>
                <a:gd name="connsiteX1514" fmla="*/ 170069 w 7216155"/>
                <a:gd name="connsiteY1514" fmla="*/ 433303 h 1097785"/>
                <a:gd name="connsiteX1515" fmla="*/ 170780 w 7216155"/>
                <a:gd name="connsiteY1515" fmla="*/ 428322 h 1097785"/>
                <a:gd name="connsiteX1516" fmla="*/ 343695 w 7216155"/>
                <a:gd name="connsiteY1516" fmla="*/ 427966 h 1097785"/>
                <a:gd name="connsiteX1517" fmla="*/ 345830 w 7216155"/>
                <a:gd name="connsiteY1517" fmla="*/ 428322 h 1097785"/>
                <a:gd name="connsiteX1518" fmla="*/ 342984 w 7216155"/>
                <a:gd name="connsiteY1518" fmla="*/ 435438 h 1097785"/>
                <a:gd name="connsiteX1519" fmla="*/ 341561 w 7216155"/>
                <a:gd name="connsiteY1519" fmla="*/ 432236 h 1097785"/>
                <a:gd name="connsiteX1520" fmla="*/ 340849 w 7216155"/>
                <a:gd name="connsiteY1520" fmla="*/ 428322 h 1097785"/>
                <a:gd name="connsiteX1521" fmla="*/ 343695 w 7216155"/>
                <a:gd name="connsiteY1521" fmla="*/ 427966 h 1097785"/>
                <a:gd name="connsiteX1522" fmla="*/ 280364 w 7216155"/>
                <a:gd name="connsiteY1522" fmla="*/ 426187 h 1097785"/>
                <a:gd name="connsiteX1523" fmla="*/ 281076 w 7216155"/>
                <a:gd name="connsiteY1523" fmla="*/ 439707 h 1097785"/>
                <a:gd name="connsiteX1524" fmla="*/ 276806 w 7216155"/>
                <a:gd name="connsiteY1524" fmla="*/ 453939 h 1097785"/>
                <a:gd name="connsiteX1525" fmla="*/ 275383 w 7216155"/>
                <a:gd name="connsiteY1525" fmla="*/ 455362 h 1097785"/>
                <a:gd name="connsiteX1526" fmla="*/ 273604 w 7216155"/>
                <a:gd name="connsiteY1526" fmla="*/ 452516 h 1097785"/>
                <a:gd name="connsiteX1527" fmla="*/ 271825 w 7216155"/>
                <a:gd name="connsiteY1527" fmla="*/ 451804 h 1097785"/>
                <a:gd name="connsiteX1528" fmla="*/ 276095 w 7216155"/>
                <a:gd name="connsiteY1528" fmla="*/ 439351 h 1097785"/>
                <a:gd name="connsiteX1529" fmla="*/ 280364 w 7216155"/>
                <a:gd name="connsiteY1529" fmla="*/ 426187 h 1097785"/>
                <a:gd name="connsiteX1530" fmla="*/ 233400 w 7216155"/>
                <a:gd name="connsiteY1530" fmla="*/ 424052 h 1097785"/>
                <a:gd name="connsiteX1531" fmla="*/ 234111 w 7216155"/>
                <a:gd name="connsiteY1531" fmla="*/ 426187 h 1097785"/>
                <a:gd name="connsiteX1532" fmla="*/ 235535 w 7216155"/>
                <a:gd name="connsiteY1532" fmla="*/ 427610 h 1097785"/>
                <a:gd name="connsiteX1533" fmla="*/ 234111 w 7216155"/>
                <a:gd name="connsiteY1533" fmla="*/ 432591 h 1097785"/>
                <a:gd name="connsiteX1534" fmla="*/ 235890 w 7216155"/>
                <a:gd name="connsiteY1534" fmla="*/ 430812 h 1097785"/>
                <a:gd name="connsiteX1535" fmla="*/ 238381 w 7216155"/>
                <a:gd name="connsiteY1535" fmla="*/ 429745 h 1097785"/>
                <a:gd name="connsiteX1536" fmla="*/ 238381 w 7216155"/>
                <a:gd name="connsiteY1536" fmla="*/ 445044 h 1097785"/>
                <a:gd name="connsiteX1537" fmla="*/ 237669 w 7216155"/>
                <a:gd name="connsiteY1537" fmla="*/ 458920 h 1097785"/>
                <a:gd name="connsiteX1538" fmla="*/ 236246 w 7216155"/>
                <a:gd name="connsiteY1538" fmla="*/ 455718 h 1097785"/>
                <a:gd name="connsiteX1539" fmla="*/ 234111 w 7216155"/>
                <a:gd name="connsiteY1539" fmla="*/ 453939 h 1097785"/>
                <a:gd name="connsiteX1540" fmla="*/ 235179 w 7216155"/>
                <a:gd name="connsiteY1540" fmla="*/ 446467 h 1097785"/>
                <a:gd name="connsiteX1541" fmla="*/ 234111 w 7216155"/>
                <a:gd name="connsiteY1541" fmla="*/ 438996 h 1097785"/>
                <a:gd name="connsiteX1542" fmla="*/ 232688 w 7216155"/>
                <a:gd name="connsiteY1542" fmla="*/ 440063 h 1097785"/>
                <a:gd name="connsiteX1543" fmla="*/ 231265 w 7216155"/>
                <a:gd name="connsiteY1543" fmla="*/ 441130 h 1097785"/>
                <a:gd name="connsiteX1544" fmla="*/ 231265 w 7216155"/>
                <a:gd name="connsiteY1544" fmla="*/ 437573 h 1097785"/>
                <a:gd name="connsiteX1545" fmla="*/ 229842 w 7216155"/>
                <a:gd name="connsiteY1545" fmla="*/ 434726 h 1097785"/>
                <a:gd name="connsiteX1546" fmla="*/ 231621 w 7216155"/>
                <a:gd name="connsiteY1546" fmla="*/ 428678 h 1097785"/>
                <a:gd name="connsiteX1547" fmla="*/ 233400 w 7216155"/>
                <a:gd name="connsiteY1547" fmla="*/ 424052 h 1097785"/>
                <a:gd name="connsiteX1548" fmla="*/ 188570 w 7216155"/>
                <a:gd name="connsiteY1548" fmla="*/ 424052 h 1097785"/>
                <a:gd name="connsiteX1549" fmla="*/ 186079 w 7216155"/>
                <a:gd name="connsiteY1549" fmla="*/ 426543 h 1097785"/>
                <a:gd name="connsiteX1550" fmla="*/ 185724 w 7216155"/>
                <a:gd name="connsiteY1550" fmla="*/ 432591 h 1097785"/>
                <a:gd name="connsiteX1551" fmla="*/ 188926 w 7216155"/>
                <a:gd name="connsiteY1551" fmla="*/ 429389 h 1097785"/>
                <a:gd name="connsiteX1552" fmla="*/ 188570 w 7216155"/>
                <a:gd name="connsiteY1552" fmla="*/ 424052 h 1097785"/>
                <a:gd name="connsiteX1553" fmla="*/ 336579 w 7216155"/>
                <a:gd name="connsiteY1553" fmla="*/ 422629 h 1097785"/>
                <a:gd name="connsiteX1554" fmla="*/ 339070 w 7216155"/>
                <a:gd name="connsiteY1554" fmla="*/ 427255 h 1097785"/>
                <a:gd name="connsiteX1555" fmla="*/ 340137 w 7216155"/>
                <a:gd name="connsiteY1555" fmla="*/ 432591 h 1097785"/>
                <a:gd name="connsiteX1556" fmla="*/ 338714 w 7216155"/>
                <a:gd name="connsiteY1556" fmla="*/ 434370 h 1097785"/>
                <a:gd name="connsiteX1557" fmla="*/ 336579 w 7216155"/>
                <a:gd name="connsiteY1557" fmla="*/ 435438 h 1097785"/>
                <a:gd name="connsiteX1558" fmla="*/ 335512 w 7216155"/>
                <a:gd name="connsiteY1558" fmla="*/ 429033 h 1097785"/>
                <a:gd name="connsiteX1559" fmla="*/ 336579 w 7216155"/>
                <a:gd name="connsiteY1559" fmla="*/ 422629 h 1097785"/>
                <a:gd name="connsiteX1560" fmla="*/ 214899 w 7216155"/>
                <a:gd name="connsiteY1560" fmla="*/ 422629 h 1097785"/>
                <a:gd name="connsiteX1561" fmla="*/ 213831 w 7216155"/>
                <a:gd name="connsiteY1561" fmla="*/ 427610 h 1097785"/>
                <a:gd name="connsiteX1562" fmla="*/ 212052 w 7216155"/>
                <a:gd name="connsiteY1562" fmla="*/ 431880 h 1097785"/>
                <a:gd name="connsiteX1563" fmla="*/ 215966 w 7216155"/>
                <a:gd name="connsiteY1563" fmla="*/ 428322 h 1097785"/>
                <a:gd name="connsiteX1564" fmla="*/ 214899 w 7216155"/>
                <a:gd name="connsiteY1564" fmla="*/ 422629 h 1097785"/>
                <a:gd name="connsiteX1565" fmla="*/ 226995 w 7216155"/>
                <a:gd name="connsiteY1565" fmla="*/ 417648 h 1097785"/>
                <a:gd name="connsiteX1566" fmla="*/ 226640 w 7216155"/>
                <a:gd name="connsiteY1566" fmla="*/ 434726 h 1097785"/>
                <a:gd name="connsiteX1567" fmla="*/ 220591 w 7216155"/>
                <a:gd name="connsiteY1567" fmla="*/ 446823 h 1097785"/>
                <a:gd name="connsiteX1568" fmla="*/ 223082 w 7216155"/>
                <a:gd name="connsiteY1568" fmla="*/ 438996 h 1097785"/>
                <a:gd name="connsiteX1569" fmla="*/ 221303 w 7216155"/>
                <a:gd name="connsiteY1569" fmla="*/ 435438 h 1097785"/>
                <a:gd name="connsiteX1570" fmla="*/ 223438 w 7216155"/>
                <a:gd name="connsiteY1570" fmla="*/ 425476 h 1097785"/>
                <a:gd name="connsiteX1571" fmla="*/ 226995 w 7216155"/>
                <a:gd name="connsiteY1571" fmla="*/ 417648 h 1097785"/>
                <a:gd name="connsiteX1572" fmla="*/ 377140 w 7216155"/>
                <a:gd name="connsiteY1572" fmla="*/ 414090 h 1097785"/>
                <a:gd name="connsiteX1573" fmla="*/ 380342 w 7216155"/>
                <a:gd name="connsiteY1573" fmla="*/ 418716 h 1097785"/>
                <a:gd name="connsiteX1574" fmla="*/ 385679 w 7216155"/>
                <a:gd name="connsiteY1574" fmla="*/ 421206 h 1097785"/>
                <a:gd name="connsiteX1575" fmla="*/ 386390 w 7216155"/>
                <a:gd name="connsiteY1575" fmla="*/ 425476 h 1097785"/>
                <a:gd name="connsiteX1576" fmla="*/ 387102 w 7216155"/>
                <a:gd name="connsiteY1576" fmla="*/ 429745 h 1097785"/>
                <a:gd name="connsiteX1577" fmla="*/ 383900 w 7216155"/>
                <a:gd name="connsiteY1577" fmla="*/ 431168 h 1097785"/>
                <a:gd name="connsiteX1578" fmla="*/ 384967 w 7216155"/>
                <a:gd name="connsiteY1578" fmla="*/ 436861 h 1097785"/>
                <a:gd name="connsiteX1579" fmla="*/ 381765 w 7216155"/>
                <a:gd name="connsiteY1579" fmla="*/ 434015 h 1097785"/>
                <a:gd name="connsiteX1580" fmla="*/ 379986 w 7216155"/>
                <a:gd name="connsiteY1580" fmla="*/ 428322 h 1097785"/>
                <a:gd name="connsiteX1581" fmla="*/ 382121 w 7216155"/>
                <a:gd name="connsiteY1581" fmla="*/ 427610 h 1097785"/>
                <a:gd name="connsiteX1582" fmla="*/ 381409 w 7216155"/>
                <a:gd name="connsiteY1582" fmla="*/ 423341 h 1097785"/>
                <a:gd name="connsiteX1583" fmla="*/ 379275 w 7216155"/>
                <a:gd name="connsiteY1583" fmla="*/ 421206 h 1097785"/>
                <a:gd name="connsiteX1584" fmla="*/ 379986 w 7216155"/>
                <a:gd name="connsiteY1584" fmla="*/ 423697 h 1097785"/>
                <a:gd name="connsiteX1585" fmla="*/ 379986 w 7216155"/>
                <a:gd name="connsiteY1585" fmla="*/ 426187 h 1097785"/>
                <a:gd name="connsiteX1586" fmla="*/ 376428 w 7216155"/>
                <a:gd name="connsiteY1586" fmla="*/ 424764 h 1097785"/>
                <a:gd name="connsiteX1587" fmla="*/ 376784 w 7216155"/>
                <a:gd name="connsiteY1587" fmla="*/ 420494 h 1097785"/>
                <a:gd name="connsiteX1588" fmla="*/ 378563 w 7216155"/>
                <a:gd name="connsiteY1588" fmla="*/ 416937 h 1097785"/>
                <a:gd name="connsiteX1589" fmla="*/ 377140 w 7216155"/>
                <a:gd name="connsiteY1589" fmla="*/ 414090 h 1097785"/>
                <a:gd name="connsiteX1590" fmla="*/ 240516 w 7216155"/>
                <a:gd name="connsiteY1590" fmla="*/ 414090 h 1097785"/>
                <a:gd name="connsiteX1591" fmla="*/ 239448 w 7216155"/>
                <a:gd name="connsiteY1591" fmla="*/ 418360 h 1097785"/>
                <a:gd name="connsiteX1592" fmla="*/ 239804 w 7216155"/>
                <a:gd name="connsiteY1592" fmla="*/ 424052 h 1097785"/>
                <a:gd name="connsiteX1593" fmla="*/ 237313 w 7216155"/>
                <a:gd name="connsiteY1593" fmla="*/ 418716 h 1097785"/>
                <a:gd name="connsiteX1594" fmla="*/ 240516 w 7216155"/>
                <a:gd name="connsiteY1594" fmla="*/ 414090 h 1097785"/>
                <a:gd name="connsiteX1595" fmla="*/ 178608 w 7216155"/>
                <a:gd name="connsiteY1595" fmla="*/ 407686 h 1097785"/>
                <a:gd name="connsiteX1596" fmla="*/ 178964 w 7216155"/>
                <a:gd name="connsiteY1596" fmla="*/ 409109 h 1097785"/>
                <a:gd name="connsiteX1597" fmla="*/ 179319 w 7216155"/>
                <a:gd name="connsiteY1597" fmla="*/ 411955 h 1097785"/>
                <a:gd name="connsiteX1598" fmla="*/ 182166 w 7216155"/>
                <a:gd name="connsiteY1598" fmla="*/ 407686 h 1097785"/>
                <a:gd name="connsiteX1599" fmla="*/ 180031 w 7216155"/>
                <a:gd name="connsiteY1599" fmla="*/ 408042 h 1097785"/>
                <a:gd name="connsiteX1600" fmla="*/ 178608 w 7216155"/>
                <a:gd name="connsiteY1600" fmla="*/ 407686 h 1097785"/>
                <a:gd name="connsiteX1601" fmla="*/ 197821 w 7216155"/>
                <a:gd name="connsiteY1601" fmla="*/ 403416 h 1097785"/>
                <a:gd name="connsiteX1602" fmla="*/ 197821 w 7216155"/>
                <a:gd name="connsiteY1602" fmla="*/ 407686 h 1097785"/>
                <a:gd name="connsiteX1603" fmla="*/ 199955 w 7216155"/>
                <a:gd name="connsiteY1603" fmla="*/ 408398 h 1097785"/>
                <a:gd name="connsiteX1604" fmla="*/ 200667 w 7216155"/>
                <a:gd name="connsiteY1604" fmla="*/ 403416 h 1097785"/>
                <a:gd name="connsiteX1605" fmla="*/ 203208 w 7216155"/>
                <a:gd name="connsiteY1605" fmla="*/ 402807 h 1097785"/>
                <a:gd name="connsiteX1606" fmla="*/ 201378 w 7216155"/>
                <a:gd name="connsiteY1606" fmla="*/ 407686 h 1097785"/>
                <a:gd name="connsiteX1607" fmla="*/ 201023 w 7216155"/>
                <a:gd name="connsiteY1607" fmla="*/ 416937 h 1097785"/>
                <a:gd name="connsiteX1608" fmla="*/ 199244 w 7216155"/>
                <a:gd name="connsiteY1608" fmla="*/ 425831 h 1097785"/>
                <a:gd name="connsiteX1609" fmla="*/ 194263 w 7216155"/>
                <a:gd name="connsiteY1609" fmla="*/ 430457 h 1097785"/>
                <a:gd name="connsiteX1610" fmla="*/ 194263 w 7216155"/>
                <a:gd name="connsiteY1610" fmla="*/ 442554 h 1097785"/>
                <a:gd name="connsiteX1611" fmla="*/ 187858 w 7216155"/>
                <a:gd name="connsiteY1611" fmla="*/ 450737 h 1097785"/>
                <a:gd name="connsiteX1612" fmla="*/ 182877 w 7216155"/>
                <a:gd name="connsiteY1612" fmla="*/ 459632 h 1097785"/>
                <a:gd name="connsiteX1613" fmla="*/ 183945 w 7216155"/>
                <a:gd name="connsiteY1613" fmla="*/ 462122 h 1097785"/>
                <a:gd name="connsiteX1614" fmla="*/ 185724 w 7216155"/>
                <a:gd name="connsiteY1614" fmla="*/ 464613 h 1097785"/>
                <a:gd name="connsiteX1615" fmla="*/ 188214 w 7216155"/>
                <a:gd name="connsiteY1615" fmla="*/ 462478 h 1097785"/>
                <a:gd name="connsiteX1616" fmla="*/ 189993 w 7216155"/>
                <a:gd name="connsiteY1616" fmla="*/ 458920 h 1097785"/>
                <a:gd name="connsiteX1617" fmla="*/ 192128 w 7216155"/>
                <a:gd name="connsiteY1617" fmla="*/ 465324 h 1097785"/>
                <a:gd name="connsiteX1618" fmla="*/ 195686 w 7216155"/>
                <a:gd name="connsiteY1618" fmla="*/ 466747 h 1097785"/>
                <a:gd name="connsiteX1619" fmla="*/ 193195 w 7216155"/>
                <a:gd name="connsiteY1619" fmla="*/ 460343 h 1097785"/>
                <a:gd name="connsiteX1620" fmla="*/ 194618 w 7216155"/>
                <a:gd name="connsiteY1620" fmla="*/ 453583 h 1097785"/>
                <a:gd name="connsiteX1621" fmla="*/ 196753 w 7216155"/>
                <a:gd name="connsiteY1621" fmla="*/ 447179 h 1097785"/>
                <a:gd name="connsiteX1622" fmla="*/ 197109 w 7216155"/>
                <a:gd name="connsiteY1622" fmla="*/ 440419 h 1097785"/>
                <a:gd name="connsiteX1623" fmla="*/ 202802 w 7216155"/>
                <a:gd name="connsiteY1623" fmla="*/ 423697 h 1097785"/>
                <a:gd name="connsiteX1624" fmla="*/ 205648 w 7216155"/>
                <a:gd name="connsiteY1624" fmla="*/ 403416 h 1097785"/>
                <a:gd name="connsiteX1625" fmla="*/ 387814 w 7216155"/>
                <a:gd name="connsiteY1625" fmla="*/ 402705 h 1097785"/>
                <a:gd name="connsiteX1626" fmla="*/ 390304 w 7216155"/>
                <a:gd name="connsiteY1626" fmla="*/ 404840 h 1097785"/>
                <a:gd name="connsiteX1627" fmla="*/ 389237 w 7216155"/>
                <a:gd name="connsiteY1627" fmla="*/ 409821 h 1097785"/>
                <a:gd name="connsiteX1628" fmla="*/ 387458 w 7216155"/>
                <a:gd name="connsiteY1628" fmla="*/ 406619 h 1097785"/>
                <a:gd name="connsiteX1629" fmla="*/ 387814 w 7216155"/>
                <a:gd name="connsiteY1629" fmla="*/ 402705 h 1097785"/>
                <a:gd name="connsiteX1630" fmla="*/ 352946 w 7216155"/>
                <a:gd name="connsiteY1630" fmla="*/ 401282 h 1097785"/>
                <a:gd name="connsiteX1631" fmla="*/ 355436 w 7216155"/>
                <a:gd name="connsiteY1631" fmla="*/ 405551 h 1097785"/>
                <a:gd name="connsiteX1632" fmla="*/ 353658 w 7216155"/>
                <a:gd name="connsiteY1632" fmla="*/ 409821 h 1097785"/>
                <a:gd name="connsiteX1633" fmla="*/ 365043 w 7216155"/>
                <a:gd name="connsiteY1633" fmla="*/ 395589 h 1097785"/>
                <a:gd name="connsiteX1634" fmla="*/ 366466 w 7216155"/>
                <a:gd name="connsiteY1634" fmla="*/ 398080 h 1097785"/>
                <a:gd name="connsiteX1635" fmla="*/ 367178 w 7216155"/>
                <a:gd name="connsiteY1635" fmla="*/ 401282 h 1097785"/>
                <a:gd name="connsiteX1636" fmla="*/ 364331 w 7216155"/>
                <a:gd name="connsiteY1636" fmla="*/ 399503 h 1097785"/>
                <a:gd name="connsiteX1637" fmla="*/ 365043 w 7216155"/>
                <a:gd name="connsiteY1637" fmla="*/ 395589 h 1097785"/>
                <a:gd name="connsiteX1638" fmla="*/ 281076 w 7216155"/>
                <a:gd name="connsiteY1638" fmla="*/ 394877 h 1097785"/>
                <a:gd name="connsiteX1639" fmla="*/ 279297 w 7216155"/>
                <a:gd name="connsiteY1639" fmla="*/ 396301 h 1097785"/>
                <a:gd name="connsiteX1640" fmla="*/ 278941 w 7216155"/>
                <a:gd name="connsiteY1640" fmla="*/ 400570 h 1097785"/>
                <a:gd name="connsiteX1641" fmla="*/ 281076 w 7216155"/>
                <a:gd name="connsiteY1641" fmla="*/ 400570 h 1097785"/>
                <a:gd name="connsiteX1642" fmla="*/ 192839 w 7216155"/>
                <a:gd name="connsiteY1642" fmla="*/ 394877 h 1097785"/>
                <a:gd name="connsiteX1643" fmla="*/ 191060 w 7216155"/>
                <a:gd name="connsiteY1643" fmla="*/ 398080 h 1097785"/>
                <a:gd name="connsiteX1644" fmla="*/ 190705 w 7216155"/>
                <a:gd name="connsiteY1644" fmla="*/ 403416 h 1097785"/>
                <a:gd name="connsiteX1645" fmla="*/ 194263 w 7216155"/>
                <a:gd name="connsiteY1645" fmla="*/ 399859 h 1097785"/>
                <a:gd name="connsiteX1646" fmla="*/ 192839 w 7216155"/>
                <a:gd name="connsiteY1646" fmla="*/ 394877 h 1097785"/>
                <a:gd name="connsiteX1647" fmla="*/ 209917 w 7216155"/>
                <a:gd name="connsiteY1647" fmla="*/ 392031 h 1097785"/>
                <a:gd name="connsiteX1648" fmla="*/ 208139 w 7216155"/>
                <a:gd name="connsiteY1648" fmla="*/ 395945 h 1097785"/>
                <a:gd name="connsiteX1649" fmla="*/ 207071 w 7216155"/>
                <a:gd name="connsiteY1649" fmla="*/ 401282 h 1097785"/>
                <a:gd name="connsiteX1650" fmla="*/ 212764 w 7216155"/>
                <a:gd name="connsiteY1650" fmla="*/ 398435 h 1097785"/>
                <a:gd name="connsiteX1651" fmla="*/ 212408 w 7216155"/>
                <a:gd name="connsiteY1651" fmla="*/ 396656 h 1097785"/>
                <a:gd name="connsiteX1652" fmla="*/ 212052 w 7216155"/>
                <a:gd name="connsiteY1652" fmla="*/ 394877 h 1097785"/>
                <a:gd name="connsiteX1653" fmla="*/ 210629 w 7216155"/>
                <a:gd name="connsiteY1653" fmla="*/ 398435 h 1097785"/>
                <a:gd name="connsiteX1654" fmla="*/ 208850 w 7216155"/>
                <a:gd name="connsiteY1654" fmla="*/ 395589 h 1097785"/>
                <a:gd name="connsiteX1655" fmla="*/ 209917 w 7216155"/>
                <a:gd name="connsiteY1655" fmla="*/ 392031 h 1097785"/>
                <a:gd name="connsiteX1656" fmla="*/ 281076 w 7216155"/>
                <a:gd name="connsiteY1656" fmla="*/ 389185 h 1097785"/>
                <a:gd name="connsiteX1657" fmla="*/ 283211 w 7216155"/>
                <a:gd name="connsiteY1657" fmla="*/ 395233 h 1097785"/>
                <a:gd name="connsiteX1658" fmla="*/ 286057 w 7216155"/>
                <a:gd name="connsiteY1658" fmla="*/ 400570 h 1097785"/>
                <a:gd name="connsiteX1659" fmla="*/ 281076 w 7216155"/>
                <a:gd name="connsiteY1659" fmla="*/ 402705 h 1097785"/>
                <a:gd name="connsiteX1660" fmla="*/ 277518 w 7216155"/>
                <a:gd name="connsiteY1660" fmla="*/ 409821 h 1097785"/>
                <a:gd name="connsiteX1661" fmla="*/ 280009 w 7216155"/>
                <a:gd name="connsiteY1661" fmla="*/ 414802 h 1097785"/>
                <a:gd name="connsiteX1662" fmla="*/ 278230 w 7216155"/>
                <a:gd name="connsiteY1662" fmla="*/ 422629 h 1097785"/>
                <a:gd name="connsiteX1663" fmla="*/ 277518 w 7216155"/>
                <a:gd name="connsiteY1663" fmla="*/ 419427 h 1097785"/>
                <a:gd name="connsiteX1664" fmla="*/ 278230 w 7216155"/>
                <a:gd name="connsiteY1664" fmla="*/ 415513 h 1097785"/>
                <a:gd name="connsiteX1665" fmla="*/ 275383 w 7216155"/>
                <a:gd name="connsiteY1665" fmla="*/ 415513 h 1097785"/>
                <a:gd name="connsiteX1666" fmla="*/ 273960 w 7216155"/>
                <a:gd name="connsiteY1666" fmla="*/ 410532 h 1097785"/>
                <a:gd name="connsiteX1667" fmla="*/ 277518 w 7216155"/>
                <a:gd name="connsiteY1667" fmla="*/ 400570 h 1097785"/>
                <a:gd name="connsiteX1668" fmla="*/ 275383 w 7216155"/>
                <a:gd name="connsiteY1668" fmla="*/ 399859 h 1097785"/>
                <a:gd name="connsiteX1669" fmla="*/ 273248 w 7216155"/>
                <a:gd name="connsiteY1669" fmla="*/ 399147 h 1097785"/>
                <a:gd name="connsiteX1670" fmla="*/ 273960 w 7216155"/>
                <a:gd name="connsiteY1670" fmla="*/ 409821 h 1097785"/>
                <a:gd name="connsiteX1671" fmla="*/ 271825 w 7216155"/>
                <a:gd name="connsiteY1671" fmla="*/ 417648 h 1097785"/>
                <a:gd name="connsiteX1672" fmla="*/ 272181 w 7216155"/>
                <a:gd name="connsiteY1672" fmla="*/ 404484 h 1097785"/>
                <a:gd name="connsiteX1673" fmla="*/ 273960 w 7216155"/>
                <a:gd name="connsiteY1673" fmla="*/ 392031 h 1097785"/>
                <a:gd name="connsiteX1674" fmla="*/ 276451 w 7216155"/>
                <a:gd name="connsiteY1674" fmla="*/ 393454 h 1097785"/>
                <a:gd name="connsiteX1675" fmla="*/ 278230 w 7216155"/>
                <a:gd name="connsiteY1675" fmla="*/ 394877 h 1097785"/>
                <a:gd name="connsiteX1676" fmla="*/ 281076 w 7216155"/>
                <a:gd name="connsiteY1676" fmla="*/ 389185 h 1097785"/>
                <a:gd name="connsiteX1677" fmla="*/ 239092 w 7216155"/>
                <a:gd name="connsiteY1677" fmla="*/ 386338 h 1097785"/>
                <a:gd name="connsiteX1678" fmla="*/ 241939 w 7216155"/>
                <a:gd name="connsiteY1678" fmla="*/ 386338 h 1097785"/>
                <a:gd name="connsiteX1679" fmla="*/ 243006 w 7216155"/>
                <a:gd name="connsiteY1679" fmla="*/ 395945 h 1097785"/>
                <a:gd name="connsiteX1680" fmla="*/ 242650 w 7216155"/>
                <a:gd name="connsiteY1680" fmla="*/ 406263 h 1097785"/>
                <a:gd name="connsiteX1681" fmla="*/ 239448 w 7216155"/>
                <a:gd name="connsiteY1681" fmla="*/ 403772 h 1097785"/>
                <a:gd name="connsiteX1682" fmla="*/ 235535 w 7216155"/>
                <a:gd name="connsiteY1682" fmla="*/ 404840 h 1097785"/>
                <a:gd name="connsiteX1683" fmla="*/ 235179 w 7216155"/>
                <a:gd name="connsiteY1683" fmla="*/ 400926 h 1097785"/>
                <a:gd name="connsiteX1684" fmla="*/ 237669 w 7216155"/>
                <a:gd name="connsiteY1684" fmla="*/ 397012 h 1097785"/>
                <a:gd name="connsiteX1685" fmla="*/ 239804 w 7216155"/>
                <a:gd name="connsiteY1685" fmla="*/ 400570 h 1097785"/>
                <a:gd name="connsiteX1686" fmla="*/ 239448 w 7216155"/>
                <a:gd name="connsiteY1686" fmla="*/ 395233 h 1097785"/>
                <a:gd name="connsiteX1687" fmla="*/ 237669 w 7216155"/>
                <a:gd name="connsiteY1687" fmla="*/ 394877 h 1097785"/>
                <a:gd name="connsiteX1688" fmla="*/ 239092 w 7216155"/>
                <a:gd name="connsiteY1688" fmla="*/ 386338 h 1097785"/>
                <a:gd name="connsiteX1689" fmla="*/ 202090 w 7216155"/>
                <a:gd name="connsiteY1689" fmla="*/ 384915 h 1097785"/>
                <a:gd name="connsiteX1690" fmla="*/ 199955 w 7216155"/>
                <a:gd name="connsiteY1690" fmla="*/ 391675 h 1097785"/>
                <a:gd name="connsiteX1691" fmla="*/ 199955 w 7216155"/>
                <a:gd name="connsiteY1691" fmla="*/ 399147 h 1097785"/>
                <a:gd name="connsiteX1692" fmla="*/ 202090 w 7216155"/>
                <a:gd name="connsiteY1692" fmla="*/ 397368 h 1097785"/>
                <a:gd name="connsiteX1693" fmla="*/ 204936 w 7216155"/>
                <a:gd name="connsiteY1693" fmla="*/ 397012 h 1097785"/>
                <a:gd name="connsiteX1694" fmla="*/ 205648 w 7216155"/>
                <a:gd name="connsiteY1694" fmla="*/ 391675 h 1097785"/>
                <a:gd name="connsiteX1695" fmla="*/ 207071 w 7216155"/>
                <a:gd name="connsiteY1695" fmla="*/ 387050 h 1097785"/>
                <a:gd name="connsiteX1696" fmla="*/ 205292 w 7216155"/>
                <a:gd name="connsiteY1696" fmla="*/ 385271 h 1097785"/>
                <a:gd name="connsiteX1697" fmla="*/ 202090 w 7216155"/>
                <a:gd name="connsiteY1697" fmla="*/ 384915 h 1097785"/>
                <a:gd name="connsiteX1698" fmla="*/ 379275 w 7216155"/>
                <a:gd name="connsiteY1698" fmla="*/ 384204 h 1097785"/>
                <a:gd name="connsiteX1699" fmla="*/ 380342 w 7216155"/>
                <a:gd name="connsiteY1699" fmla="*/ 387050 h 1097785"/>
                <a:gd name="connsiteX1700" fmla="*/ 379986 w 7216155"/>
                <a:gd name="connsiteY1700" fmla="*/ 391320 h 1097785"/>
                <a:gd name="connsiteX1701" fmla="*/ 377140 w 7216155"/>
                <a:gd name="connsiteY1701" fmla="*/ 392743 h 1097785"/>
                <a:gd name="connsiteX1702" fmla="*/ 376428 w 7216155"/>
                <a:gd name="connsiteY1702" fmla="*/ 389185 h 1097785"/>
                <a:gd name="connsiteX1703" fmla="*/ 377851 w 7216155"/>
                <a:gd name="connsiteY1703" fmla="*/ 389541 h 1097785"/>
                <a:gd name="connsiteX1704" fmla="*/ 378563 w 7216155"/>
                <a:gd name="connsiteY1704" fmla="*/ 391320 h 1097785"/>
                <a:gd name="connsiteX1705" fmla="*/ 378563 w 7216155"/>
                <a:gd name="connsiteY1705" fmla="*/ 387050 h 1097785"/>
                <a:gd name="connsiteX1706" fmla="*/ 379275 w 7216155"/>
                <a:gd name="connsiteY1706" fmla="*/ 384204 h 1097785"/>
                <a:gd name="connsiteX1707" fmla="*/ 271825 w 7216155"/>
                <a:gd name="connsiteY1707" fmla="*/ 382781 h 1097785"/>
                <a:gd name="connsiteX1708" fmla="*/ 271825 w 7216155"/>
                <a:gd name="connsiteY1708" fmla="*/ 384915 h 1097785"/>
                <a:gd name="connsiteX1709" fmla="*/ 272537 w 7216155"/>
                <a:gd name="connsiteY1709" fmla="*/ 387050 h 1097785"/>
                <a:gd name="connsiteX1710" fmla="*/ 270758 w 7216155"/>
                <a:gd name="connsiteY1710" fmla="*/ 388117 h 1097785"/>
                <a:gd name="connsiteX1711" fmla="*/ 268979 w 7216155"/>
                <a:gd name="connsiteY1711" fmla="*/ 389185 h 1097785"/>
                <a:gd name="connsiteX1712" fmla="*/ 271825 w 7216155"/>
                <a:gd name="connsiteY1712" fmla="*/ 382781 h 1097785"/>
                <a:gd name="connsiteX1713" fmla="*/ 141605 w 7216155"/>
                <a:gd name="connsiteY1713" fmla="*/ 380646 h 1097785"/>
                <a:gd name="connsiteX1714" fmla="*/ 139115 w 7216155"/>
                <a:gd name="connsiteY1714" fmla="*/ 383492 h 1097785"/>
                <a:gd name="connsiteX1715" fmla="*/ 136624 w 7216155"/>
                <a:gd name="connsiteY1715" fmla="*/ 386338 h 1097785"/>
                <a:gd name="connsiteX1716" fmla="*/ 139826 w 7216155"/>
                <a:gd name="connsiteY1716" fmla="*/ 386338 h 1097785"/>
                <a:gd name="connsiteX1717" fmla="*/ 141605 w 7216155"/>
                <a:gd name="connsiteY1717" fmla="*/ 380646 h 1097785"/>
                <a:gd name="connsiteX1718" fmla="*/ 179319 w 7216155"/>
                <a:gd name="connsiteY1718" fmla="*/ 378511 h 1097785"/>
                <a:gd name="connsiteX1719" fmla="*/ 172915 w 7216155"/>
                <a:gd name="connsiteY1719" fmla="*/ 380290 h 1097785"/>
                <a:gd name="connsiteX1720" fmla="*/ 165799 w 7216155"/>
                <a:gd name="connsiteY1720" fmla="*/ 386338 h 1097785"/>
                <a:gd name="connsiteX1721" fmla="*/ 171492 w 7216155"/>
                <a:gd name="connsiteY1721" fmla="*/ 382781 h 1097785"/>
                <a:gd name="connsiteX1722" fmla="*/ 173271 w 7216155"/>
                <a:gd name="connsiteY1722" fmla="*/ 383848 h 1097785"/>
                <a:gd name="connsiteX1723" fmla="*/ 175050 w 7216155"/>
                <a:gd name="connsiteY1723" fmla="*/ 384915 h 1097785"/>
                <a:gd name="connsiteX1724" fmla="*/ 177185 w 7216155"/>
                <a:gd name="connsiteY1724" fmla="*/ 381357 h 1097785"/>
                <a:gd name="connsiteX1725" fmla="*/ 179319 w 7216155"/>
                <a:gd name="connsiteY1725" fmla="*/ 378511 h 1097785"/>
                <a:gd name="connsiteX1726" fmla="*/ 344407 w 7216155"/>
                <a:gd name="connsiteY1726" fmla="*/ 377088 h 1097785"/>
                <a:gd name="connsiteX1727" fmla="*/ 344407 w 7216155"/>
                <a:gd name="connsiteY1727" fmla="*/ 382781 h 1097785"/>
                <a:gd name="connsiteX1728" fmla="*/ 345830 w 7216155"/>
                <a:gd name="connsiteY1728" fmla="*/ 387050 h 1097785"/>
                <a:gd name="connsiteX1729" fmla="*/ 342984 w 7216155"/>
                <a:gd name="connsiteY1729" fmla="*/ 389896 h 1097785"/>
                <a:gd name="connsiteX1730" fmla="*/ 347609 w 7216155"/>
                <a:gd name="connsiteY1730" fmla="*/ 394877 h 1097785"/>
                <a:gd name="connsiteX1731" fmla="*/ 348676 w 7216155"/>
                <a:gd name="connsiteY1731" fmla="*/ 401282 h 1097785"/>
                <a:gd name="connsiteX1732" fmla="*/ 347253 w 7216155"/>
                <a:gd name="connsiteY1732" fmla="*/ 400570 h 1097785"/>
                <a:gd name="connsiteX1733" fmla="*/ 344407 w 7216155"/>
                <a:gd name="connsiteY1733" fmla="*/ 400570 h 1097785"/>
                <a:gd name="connsiteX1734" fmla="*/ 344763 w 7216155"/>
                <a:gd name="connsiteY1734" fmla="*/ 395233 h 1097785"/>
                <a:gd name="connsiteX1735" fmla="*/ 342272 w 7216155"/>
                <a:gd name="connsiteY1735" fmla="*/ 395589 h 1097785"/>
                <a:gd name="connsiteX1736" fmla="*/ 342984 w 7216155"/>
                <a:gd name="connsiteY1736" fmla="*/ 385271 h 1097785"/>
                <a:gd name="connsiteX1737" fmla="*/ 344407 w 7216155"/>
                <a:gd name="connsiteY1737" fmla="*/ 377088 h 1097785"/>
                <a:gd name="connsiteX1738" fmla="*/ 355792 w 7216155"/>
                <a:gd name="connsiteY1738" fmla="*/ 374953 h 1097785"/>
                <a:gd name="connsiteX1739" fmla="*/ 358639 w 7216155"/>
                <a:gd name="connsiteY1739" fmla="*/ 378155 h 1097785"/>
                <a:gd name="connsiteX1740" fmla="*/ 359350 w 7216155"/>
                <a:gd name="connsiteY1740" fmla="*/ 384204 h 1097785"/>
                <a:gd name="connsiteX1741" fmla="*/ 357571 w 7216155"/>
                <a:gd name="connsiteY1741" fmla="*/ 380290 h 1097785"/>
                <a:gd name="connsiteX1742" fmla="*/ 355081 w 7216155"/>
                <a:gd name="connsiteY1742" fmla="*/ 377088 h 1097785"/>
                <a:gd name="connsiteX1743" fmla="*/ 355792 w 7216155"/>
                <a:gd name="connsiteY1743" fmla="*/ 374953 h 1097785"/>
                <a:gd name="connsiteX1744" fmla="*/ 367889 w 7216155"/>
                <a:gd name="connsiteY1744" fmla="*/ 372107 h 1097785"/>
                <a:gd name="connsiteX1745" fmla="*/ 370736 w 7216155"/>
                <a:gd name="connsiteY1745" fmla="*/ 382069 h 1097785"/>
                <a:gd name="connsiteX1746" fmla="*/ 372870 w 7216155"/>
                <a:gd name="connsiteY1746" fmla="*/ 392031 h 1097785"/>
                <a:gd name="connsiteX1747" fmla="*/ 369668 w 7216155"/>
                <a:gd name="connsiteY1747" fmla="*/ 391320 h 1097785"/>
                <a:gd name="connsiteX1748" fmla="*/ 367889 w 7216155"/>
                <a:gd name="connsiteY1748" fmla="*/ 385983 h 1097785"/>
                <a:gd name="connsiteX1749" fmla="*/ 367178 w 7216155"/>
                <a:gd name="connsiteY1749" fmla="*/ 378867 h 1097785"/>
                <a:gd name="connsiteX1750" fmla="*/ 367889 w 7216155"/>
                <a:gd name="connsiteY1750" fmla="*/ 372107 h 1097785"/>
                <a:gd name="connsiteX1751" fmla="*/ 288192 w 7216155"/>
                <a:gd name="connsiteY1751" fmla="*/ 371395 h 1097785"/>
                <a:gd name="connsiteX1752" fmla="*/ 289259 w 7216155"/>
                <a:gd name="connsiteY1752" fmla="*/ 374241 h 1097785"/>
                <a:gd name="connsiteX1753" fmla="*/ 288903 w 7216155"/>
                <a:gd name="connsiteY1753" fmla="*/ 377088 h 1097785"/>
                <a:gd name="connsiteX1754" fmla="*/ 286769 w 7216155"/>
                <a:gd name="connsiteY1754" fmla="*/ 378511 h 1097785"/>
                <a:gd name="connsiteX1755" fmla="*/ 287124 w 7216155"/>
                <a:gd name="connsiteY1755" fmla="*/ 374597 h 1097785"/>
                <a:gd name="connsiteX1756" fmla="*/ 288192 w 7216155"/>
                <a:gd name="connsiteY1756" fmla="*/ 371395 h 1097785"/>
                <a:gd name="connsiteX1757" fmla="*/ 186435 w 7216155"/>
                <a:gd name="connsiteY1757" fmla="*/ 367837 h 1097785"/>
                <a:gd name="connsiteX1758" fmla="*/ 183945 w 7216155"/>
                <a:gd name="connsiteY1758" fmla="*/ 369616 h 1097785"/>
                <a:gd name="connsiteX1759" fmla="*/ 183945 w 7216155"/>
                <a:gd name="connsiteY1759" fmla="*/ 373530 h 1097785"/>
                <a:gd name="connsiteX1760" fmla="*/ 183589 w 7216155"/>
                <a:gd name="connsiteY1760" fmla="*/ 377444 h 1097785"/>
                <a:gd name="connsiteX1761" fmla="*/ 180031 w 7216155"/>
                <a:gd name="connsiteY1761" fmla="*/ 378511 h 1097785"/>
                <a:gd name="connsiteX1762" fmla="*/ 182521 w 7216155"/>
                <a:gd name="connsiteY1762" fmla="*/ 379223 h 1097785"/>
                <a:gd name="connsiteX1763" fmla="*/ 186435 w 7216155"/>
                <a:gd name="connsiteY1763" fmla="*/ 379223 h 1097785"/>
                <a:gd name="connsiteX1764" fmla="*/ 187147 w 7216155"/>
                <a:gd name="connsiteY1764" fmla="*/ 373530 h 1097785"/>
                <a:gd name="connsiteX1765" fmla="*/ 186435 w 7216155"/>
                <a:gd name="connsiteY1765" fmla="*/ 367837 h 1097785"/>
                <a:gd name="connsiteX1766" fmla="*/ 256882 w 7216155"/>
                <a:gd name="connsiteY1766" fmla="*/ 364279 h 1097785"/>
                <a:gd name="connsiteX1767" fmla="*/ 255815 w 7216155"/>
                <a:gd name="connsiteY1767" fmla="*/ 377444 h 1097785"/>
                <a:gd name="connsiteX1768" fmla="*/ 252613 w 7216155"/>
                <a:gd name="connsiteY1768" fmla="*/ 387050 h 1097785"/>
                <a:gd name="connsiteX1769" fmla="*/ 252968 w 7216155"/>
                <a:gd name="connsiteY1769" fmla="*/ 374953 h 1097785"/>
                <a:gd name="connsiteX1770" fmla="*/ 256882 w 7216155"/>
                <a:gd name="connsiteY1770" fmla="*/ 364279 h 1097785"/>
                <a:gd name="connsiteX1771" fmla="*/ 359350 w 7216155"/>
                <a:gd name="connsiteY1771" fmla="*/ 360721 h 1097785"/>
                <a:gd name="connsiteX1772" fmla="*/ 361841 w 7216155"/>
                <a:gd name="connsiteY1772" fmla="*/ 362500 h 1097785"/>
                <a:gd name="connsiteX1773" fmla="*/ 365043 w 7216155"/>
                <a:gd name="connsiteY1773" fmla="*/ 362856 h 1097785"/>
                <a:gd name="connsiteX1774" fmla="*/ 362908 w 7216155"/>
                <a:gd name="connsiteY1774" fmla="*/ 369616 h 1097785"/>
                <a:gd name="connsiteX1775" fmla="*/ 363975 w 7216155"/>
                <a:gd name="connsiteY1775" fmla="*/ 377799 h 1097785"/>
                <a:gd name="connsiteX1776" fmla="*/ 365754 w 7216155"/>
                <a:gd name="connsiteY1776" fmla="*/ 386338 h 1097785"/>
                <a:gd name="connsiteX1777" fmla="*/ 364331 w 7216155"/>
                <a:gd name="connsiteY1777" fmla="*/ 393454 h 1097785"/>
                <a:gd name="connsiteX1778" fmla="*/ 360773 w 7216155"/>
                <a:gd name="connsiteY1778" fmla="*/ 377088 h 1097785"/>
                <a:gd name="connsiteX1779" fmla="*/ 359350 w 7216155"/>
                <a:gd name="connsiteY1779" fmla="*/ 360721 h 1097785"/>
                <a:gd name="connsiteX1780" fmla="*/ 273248 w 7216155"/>
                <a:gd name="connsiteY1780" fmla="*/ 357875 h 1097785"/>
                <a:gd name="connsiteX1781" fmla="*/ 278585 w 7216155"/>
                <a:gd name="connsiteY1781" fmla="*/ 367126 h 1097785"/>
                <a:gd name="connsiteX1782" fmla="*/ 281787 w 7216155"/>
                <a:gd name="connsiteY1782" fmla="*/ 380646 h 1097785"/>
                <a:gd name="connsiteX1783" fmla="*/ 276451 w 7216155"/>
                <a:gd name="connsiteY1783" fmla="*/ 374953 h 1097785"/>
                <a:gd name="connsiteX1784" fmla="*/ 276806 w 7216155"/>
                <a:gd name="connsiteY1784" fmla="*/ 364279 h 1097785"/>
                <a:gd name="connsiteX1785" fmla="*/ 274316 w 7216155"/>
                <a:gd name="connsiteY1785" fmla="*/ 364635 h 1097785"/>
                <a:gd name="connsiteX1786" fmla="*/ 272537 w 7216155"/>
                <a:gd name="connsiteY1786" fmla="*/ 365702 h 1097785"/>
                <a:gd name="connsiteX1787" fmla="*/ 273248 w 7216155"/>
                <a:gd name="connsiteY1787" fmla="*/ 357875 h 1097785"/>
                <a:gd name="connsiteX1788" fmla="*/ 225572 w 7216155"/>
                <a:gd name="connsiteY1788" fmla="*/ 357163 h 1097785"/>
                <a:gd name="connsiteX1789" fmla="*/ 227707 w 7216155"/>
                <a:gd name="connsiteY1789" fmla="*/ 357875 h 1097785"/>
                <a:gd name="connsiteX1790" fmla="*/ 229842 w 7216155"/>
                <a:gd name="connsiteY1790" fmla="*/ 357163 h 1097785"/>
                <a:gd name="connsiteX1791" fmla="*/ 233400 w 7216155"/>
                <a:gd name="connsiteY1791" fmla="*/ 366770 h 1097785"/>
                <a:gd name="connsiteX1792" fmla="*/ 233400 w 7216155"/>
                <a:gd name="connsiteY1792" fmla="*/ 379223 h 1097785"/>
                <a:gd name="connsiteX1793" fmla="*/ 231977 w 7216155"/>
                <a:gd name="connsiteY1793" fmla="*/ 391320 h 1097785"/>
                <a:gd name="connsiteX1794" fmla="*/ 231265 w 7216155"/>
                <a:gd name="connsiteY1794" fmla="*/ 401282 h 1097785"/>
                <a:gd name="connsiteX1795" fmla="*/ 226284 w 7216155"/>
                <a:gd name="connsiteY1795" fmla="*/ 403416 h 1097785"/>
                <a:gd name="connsiteX1796" fmla="*/ 227351 w 7216155"/>
                <a:gd name="connsiteY1796" fmla="*/ 398435 h 1097785"/>
                <a:gd name="connsiteX1797" fmla="*/ 229486 w 7216155"/>
                <a:gd name="connsiteY1797" fmla="*/ 390608 h 1097785"/>
                <a:gd name="connsiteX1798" fmla="*/ 230553 w 7216155"/>
                <a:gd name="connsiteY1798" fmla="*/ 382781 h 1097785"/>
                <a:gd name="connsiteX1799" fmla="*/ 227707 w 7216155"/>
                <a:gd name="connsiteY1799" fmla="*/ 377088 h 1097785"/>
                <a:gd name="connsiteX1800" fmla="*/ 223438 w 7216155"/>
                <a:gd name="connsiteY1800" fmla="*/ 388117 h 1097785"/>
                <a:gd name="connsiteX1801" fmla="*/ 222014 w 7216155"/>
                <a:gd name="connsiteY1801" fmla="*/ 403416 h 1097785"/>
                <a:gd name="connsiteX1802" fmla="*/ 220947 w 7216155"/>
                <a:gd name="connsiteY1802" fmla="*/ 406263 h 1097785"/>
                <a:gd name="connsiteX1803" fmla="*/ 221303 w 7216155"/>
                <a:gd name="connsiteY1803" fmla="*/ 402705 h 1097785"/>
                <a:gd name="connsiteX1804" fmla="*/ 224149 w 7216155"/>
                <a:gd name="connsiteY1804" fmla="*/ 382425 h 1097785"/>
                <a:gd name="connsiteX1805" fmla="*/ 227707 w 7216155"/>
                <a:gd name="connsiteY1805" fmla="*/ 368549 h 1097785"/>
                <a:gd name="connsiteX1806" fmla="*/ 225217 w 7216155"/>
                <a:gd name="connsiteY1806" fmla="*/ 371751 h 1097785"/>
                <a:gd name="connsiteX1807" fmla="*/ 222014 w 7216155"/>
                <a:gd name="connsiteY1807" fmla="*/ 369972 h 1097785"/>
                <a:gd name="connsiteX1808" fmla="*/ 220591 w 7216155"/>
                <a:gd name="connsiteY1808" fmla="*/ 374241 h 1097785"/>
                <a:gd name="connsiteX1809" fmla="*/ 220591 w 7216155"/>
                <a:gd name="connsiteY1809" fmla="*/ 380646 h 1097785"/>
                <a:gd name="connsiteX1810" fmla="*/ 217033 w 7216155"/>
                <a:gd name="connsiteY1810" fmla="*/ 379934 h 1097785"/>
                <a:gd name="connsiteX1811" fmla="*/ 214899 w 7216155"/>
                <a:gd name="connsiteY1811" fmla="*/ 380646 h 1097785"/>
                <a:gd name="connsiteX1812" fmla="*/ 219168 w 7216155"/>
                <a:gd name="connsiteY1812" fmla="*/ 367837 h 1097785"/>
                <a:gd name="connsiteX1813" fmla="*/ 225572 w 7216155"/>
                <a:gd name="connsiteY1813" fmla="*/ 357163 h 1097785"/>
                <a:gd name="connsiteX1814" fmla="*/ 249055 w 7216155"/>
                <a:gd name="connsiteY1814" fmla="*/ 355740 h 1097785"/>
                <a:gd name="connsiteX1815" fmla="*/ 249410 w 7216155"/>
                <a:gd name="connsiteY1815" fmla="*/ 374241 h 1097785"/>
                <a:gd name="connsiteX1816" fmla="*/ 246920 w 7216155"/>
                <a:gd name="connsiteY1816" fmla="*/ 387050 h 1097785"/>
                <a:gd name="connsiteX1817" fmla="*/ 247631 w 7216155"/>
                <a:gd name="connsiteY1817" fmla="*/ 371039 h 1097785"/>
                <a:gd name="connsiteX1818" fmla="*/ 249055 w 7216155"/>
                <a:gd name="connsiteY1818" fmla="*/ 355740 h 1097785"/>
                <a:gd name="connsiteX1819" fmla="*/ 177540 w 7216155"/>
                <a:gd name="connsiteY1819" fmla="*/ 355740 h 1097785"/>
                <a:gd name="connsiteX1820" fmla="*/ 176473 w 7216155"/>
                <a:gd name="connsiteY1820" fmla="*/ 360721 h 1097785"/>
                <a:gd name="connsiteX1821" fmla="*/ 179319 w 7216155"/>
                <a:gd name="connsiteY1821" fmla="*/ 359298 h 1097785"/>
                <a:gd name="connsiteX1822" fmla="*/ 181454 w 7216155"/>
                <a:gd name="connsiteY1822" fmla="*/ 355740 h 1097785"/>
                <a:gd name="connsiteX1823" fmla="*/ 177540 w 7216155"/>
                <a:gd name="connsiteY1823" fmla="*/ 355740 h 1097785"/>
                <a:gd name="connsiteX1824" fmla="*/ 335156 w 7216155"/>
                <a:gd name="connsiteY1824" fmla="*/ 355029 h 1097785"/>
                <a:gd name="connsiteX1825" fmla="*/ 336224 w 7216155"/>
                <a:gd name="connsiteY1825" fmla="*/ 360010 h 1097785"/>
                <a:gd name="connsiteX1826" fmla="*/ 334445 w 7216155"/>
                <a:gd name="connsiteY1826" fmla="*/ 364279 h 1097785"/>
                <a:gd name="connsiteX1827" fmla="*/ 333377 w 7216155"/>
                <a:gd name="connsiteY1827" fmla="*/ 358587 h 1097785"/>
                <a:gd name="connsiteX1828" fmla="*/ 335156 w 7216155"/>
                <a:gd name="connsiteY1828" fmla="*/ 355029 h 1097785"/>
                <a:gd name="connsiteX1829" fmla="*/ 268267 w 7216155"/>
                <a:gd name="connsiteY1829" fmla="*/ 355029 h 1097785"/>
                <a:gd name="connsiteX1830" fmla="*/ 271114 w 7216155"/>
                <a:gd name="connsiteY1830" fmla="*/ 359654 h 1097785"/>
                <a:gd name="connsiteX1831" fmla="*/ 271114 w 7216155"/>
                <a:gd name="connsiteY1831" fmla="*/ 367837 h 1097785"/>
                <a:gd name="connsiteX1832" fmla="*/ 267556 w 7216155"/>
                <a:gd name="connsiteY1832" fmla="*/ 362856 h 1097785"/>
                <a:gd name="connsiteX1833" fmla="*/ 268267 w 7216155"/>
                <a:gd name="connsiteY1833" fmla="*/ 355029 h 1097785"/>
                <a:gd name="connsiteX1834" fmla="*/ 182877 w 7216155"/>
                <a:gd name="connsiteY1834" fmla="*/ 355029 h 1097785"/>
                <a:gd name="connsiteX1835" fmla="*/ 182877 w 7216155"/>
                <a:gd name="connsiteY1835" fmla="*/ 357519 h 1097785"/>
                <a:gd name="connsiteX1836" fmla="*/ 184300 w 7216155"/>
                <a:gd name="connsiteY1836" fmla="*/ 360010 h 1097785"/>
                <a:gd name="connsiteX1837" fmla="*/ 185724 w 7216155"/>
                <a:gd name="connsiteY1837" fmla="*/ 355029 h 1097785"/>
                <a:gd name="connsiteX1838" fmla="*/ 345830 w 7216155"/>
                <a:gd name="connsiteY1838" fmla="*/ 353606 h 1097785"/>
                <a:gd name="connsiteX1839" fmla="*/ 345830 w 7216155"/>
                <a:gd name="connsiteY1839" fmla="*/ 364279 h 1097785"/>
                <a:gd name="connsiteX1840" fmla="*/ 346542 w 7216155"/>
                <a:gd name="connsiteY1840" fmla="*/ 372107 h 1097785"/>
                <a:gd name="connsiteX1841" fmla="*/ 346186 w 7216155"/>
                <a:gd name="connsiteY1841" fmla="*/ 371395 h 1097785"/>
                <a:gd name="connsiteX1842" fmla="*/ 344407 w 7216155"/>
                <a:gd name="connsiteY1842" fmla="*/ 372107 h 1097785"/>
                <a:gd name="connsiteX1843" fmla="*/ 343695 w 7216155"/>
                <a:gd name="connsiteY1843" fmla="*/ 362500 h 1097785"/>
                <a:gd name="connsiteX1844" fmla="*/ 345830 w 7216155"/>
                <a:gd name="connsiteY1844" fmla="*/ 353606 h 1097785"/>
                <a:gd name="connsiteX1845" fmla="*/ 381409 w 7216155"/>
                <a:gd name="connsiteY1845" fmla="*/ 352182 h 1097785"/>
                <a:gd name="connsiteX1846" fmla="*/ 382832 w 7216155"/>
                <a:gd name="connsiteY1846" fmla="*/ 353250 h 1097785"/>
                <a:gd name="connsiteX1847" fmla="*/ 384967 w 7216155"/>
                <a:gd name="connsiteY1847" fmla="*/ 352182 h 1097785"/>
                <a:gd name="connsiteX1848" fmla="*/ 384611 w 7216155"/>
                <a:gd name="connsiteY1848" fmla="*/ 368549 h 1097785"/>
                <a:gd name="connsiteX1849" fmla="*/ 383544 w 7216155"/>
                <a:gd name="connsiteY1849" fmla="*/ 384204 h 1097785"/>
                <a:gd name="connsiteX1850" fmla="*/ 379986 w 7216155"/>
                <a:gd name="connsiteY1850" fmla="*/ 368549 h 1097785"/>
                <a:gd name="connsiteX1851" fmla="*/ 381409 w 7216155"/>
                <a:gd name="connsiteY1851" fmla="*/ 352182 h 1097785"/>
                <a:gd name="connsiteX1852" fmla="*/ 372159 w 7216155"/>
                <a:gd name="connsiteY1852" fmla="*/ 345778 h 1097785"/>
                <a:gd name="connsiteX1853" fmla="*/ 377851 w 7216155"/>
                <a:gd name="connsiteY1853" fmla="*/ 345778 h 1097785"/>
                <a:gd name="connsiteX1854" fmla="*/ 378563 w 7216155"/>
                <a:gd name="connsiteY1854" fmla="*/ 349336 h 1097785"/>
                <a:gd name="connsiteX1855" fmla="*/ 379275 w 7216155"/>
                <a:gd name="connsiteY1855" fmla="*/ 346490 h 1097785"/>
                <a:gd name="connsiteX1856" fmla="*/ 379275 w 7216155"/>
                <a:gd name="connsiteY1856" fmla="*/ 350403 h 1097785"/>
                <a:gd name="connsiteX1857" fmla="*/ 378563 w 7216155"/>
                <a:gd name="connsiteY1857" fmla="*/ 352182 h 1097785"/>
                <a:gd name="connsiteX1858" fmla="*/ 375005 w 7216155"/>
                <a:gd name="connsiteY1858" fmla="*/ 349336 h 1097785"/>
                <a:gd name="connsiteX1859" fmla="*/ 375005 w 7216155"/>
                <a:gd name="connsiteY1859" fmla="*/ 360010 h 1097785"/>
                <a:gd name="connsiteX1860" fmla="*/ 372159 w 7216155"/>
                <a:gd name="connsiteY1860" fmla="*/ 368549 h 1097785"/>
                <a:gd name="connsiteX1861" fmla="*/ 374293 w 7216155"/>
                <a:gd name="connsiteY1861" fmla="*/ 370328 h 1097785"/>
                <a:gd name="connsiteX1862" fmla="*/ 375005 w 7216155"/>
                <a:gd name="connsiteY1862" fmla="*/ 374953 h 1097785"/>
                <a:gd name="connsiteX1863" fmla="*/ 371091 w 7216155"/>
                <a:gd name="connsiteY1863" fmla="*/ 373530 h 1097785"/>
                <a:gd name="connsiteX1864" fmla="*/ 370024 w 7216155"/>
                <a:gd name="connsiteY1864" fmla="*/ 367837 h 1097785"/>
                <a:gd name="connsiteX1865" fmla="*/ 372515 w 7216155"/>
                <a:gd name="connsiteY1865" fmla="*/ 358587 h 1097785"/>
                <a:gd name="connsiteX1866" fmla="*/ 372159 w 7216155"/>
                <a:gd name="connsiteY1866" fmla="*/ 345778 h 1097785"/>
                <a:gd name="connsiteX1867" fmla="*/ 205648 w 7216155"/>
                <a:gd name="connsiteY1867" fmla="*/ 345778 h 1097785"/>
                <a:gd name="connsiteX1868" fmla="*/ 203157 w 7216155"/>
                <a:gd name="connsiteY1868" fmla="*/ 348980 h 1097785"/>
                <a:gd name="connsiteX1869" fmla="*/ 205648 w 7216155"/>
                <a:gd name="connsiteY1869" fmla="*/ 351471 h 1097785"/>
                <a:gd name="connsiteX1870" fmla="*/ 179319 w 7216155"/>
                <a:gd name="connsiteY1870" fmla="*/ 345778 h 1097785"/>
                <a:gd name="connsiteX1871" fmla="*/ 177540 w 7216155"/>
                <a:gd name="connsiteY1871" fmla="*/ 346845 h 1097785"/>
                <a:gd name="connsiteX1872" fmla="*/ 177185 w 7216155"/>
                <a:gd name="connsiteY1872" fmla="*/ 350048 h 1097785"/>
                <a:gd name="connsiteX1873" fmla="*/ 178964 w 7216155"/>
                <a:gd name="connsiteY1873" fmla="*/ 350048 h 1097785"/>
                <a:gd name="connsiteX1874" fmla="*/ 180031 w 7216155"/>
                <a:gd name="connsiteY1874" fmla="*/ 349336 h 1097785"/>
                <a:gd name="connsiteX1875" fmla="*/ 180031 w 7216155"/>
                <a:gd name="connsiteY1875" fmla="*/ 347557 h 1097785"/>
                <a:gd name="connsiteX1876" fmla="*/ 179319 w 7216155"/>
                <a:gd name="connsiteY1876" fmla="*/ 345778 h 1097785"/>
                <a:gd name="connsiteX1877" fmla="*/ 185101 w 7216155"/>
                <a:gd name="connsiteY1877" fmla="*/ 344177 h 1097785"/>
                <a:gd name="connsiteX1878" fmla="*/ 183945 w 7216155"/>
                <a:gd name="connsiteY1878" fmla="*/ 345778 h 1097785"/>
                <a:gd name="connsiteX1879" fmla="*/ 181454 w 7216155"/>
                <a:gd name="connsiteY1879" fmla="*/ 350048 h 1097785"/>
                <a:gd name="connsiteX1880" fmla="*/ 182166 w 7216155"/>
                <a:gd name="connsiteY1880" fmla="*/ 352538 h 1097785"/>
                <a:gd name="connsiteX1881" fmla="*/ 184300 w 7216155"/>
                <a:gd name="connsiteY1881" fmla="*/ 353606 h 1097785"/>
                <a:gd name="connsiteX1882" fmla="*/ 185368 w 7216155"/>
                <a:gd name="connsiteY1882" fmla="*/ 350759 h 1097785"/>
                <a:gd name="connsiteX1883" fmla="*/ 186435 w 7216155"/>
                <a:gd name="connsiteY1883" fmla="*/ 346490 h 1097785"/>
                <a:gd name="connsiteX1884" fmla="*/ 185101 w 7216155"/>
                <a:gd name="connsiteY1884" fmla="*/ 344177 h 1097785"/>
                <a:gd name="connsiteX1885" fmla="*/ 291038 w 7216155"/>
                <a:gd name="connsiteY1885" fmla="*/ 342932 h 1097785"/>
                <a:gd name="connsiteX1886" fmla="*/ 296731 w 7216155"/>
                <a:gd name="connsiteY1886" fmla="*/ 342932 h 1097785"/>
                <a:gd name="connsiteX1887" fmla="*/ 297442 w 7216155"/>
                <a:gd name="connsiteY1887" fmla="*/ 349336 h 1097785"/>
                <a:gd name="connsiteX1888" fmla="*/ 296019 w 7216155"/>
                <a:gd name="connsiteY1888" fmla="*/ 348269 h 1097785"/>
                <a:gd name="connsiteX1889" fmla="*/ 295308 w 7216155"/>
                <a:gd name="connsiteY1889" fmla="*/ 346490 h 1097785"/>
                <a:gd name="connsiteX1890" fmla="*/ 294596 w 7216155"/>
                <a:gd name="connsiteY1890" fmla="*/ 347913 h 1097785"/>
                <a:gd name="connsiteX1891" fmla="*/ 296019 w 7216155"/>
                <a:gd name="connsiteY1891" fmla="*/ 354317 h 1097785"/>
                <a:gd name="connsiteX1892" fmla="*/ 295308 w 7216155"/>
                <a:gd name="connsiteY1892" fmla="*/ 362145 h 1097785"/>
                <a:gd name="connsiteX1893" fmla="*/ 292817 w 7216155"/>
                <a:gd name="connsiteY1893" fmla="*/ 353961 h 1097785"/>
                <a:gd name="connsiteX1894" fmla="*/ 288903 w 7216155"/>
                <a:gd name="connsiteY1894" fmla="*/ 347913 h 1097785"/>
                <a:gd name="connsiteX1895" fmla="*/ 291038 w 7216155"/>
                <a:gd name="connsiteY1895" fmla="*/ 342932 h 1097785"/>
                <a:gd name="connsiteX1896" fmla="*/ 154414 w 7216155"/>
                <a:gd name="connsiteY1896" fmla="*/ 338662 h 1097785"/>
                <a:gd name="connsiteX1897" fmla="*/ 155837 w 7216155"/>
                <a:gd name="connsiteY1897" fmla="*/ 344355 h 1097785"/>
                <a:gd name="connsiteX1898" fmla="*/ 158683 w 7216155"/>
                <a:gd name="connsiteY1898" fmla="*/ 342220 h 1097785"/>
                <a:gd name="connsiteX1899" fmla="*/ 154414 w 7216155"/>
                <a:gd name="connsiteY1899" fmla="*/ 338662 h 1097785"/>
                <a:gd name="connsiteX1900" fmla="*/ 170780 w 7216155"/>
                <a:gd name="connsiteY1900" fmla="*/ 335104 h 1097785"/>
                <a:gd name="connsiteX1901" fmla="*/ 168646 w 7216155"/>
                <a:gd name="connsiteY1901" fmla="*/ 339730 h 1097785"/>
                <a:gd name="connsiteX1902" fmla="*/ 171492 w 7216155"/>
                <a:gd name="connsiteY1902" fmla="*/ 342220 h 1097785"/>
                <a:gd name="connsiteX1903" fmla="*/ 171136 w 7216155"/>
                <a:gd name="connsiteY1903" fmla="*/ 338662 h 1097785"/>
                <a:gd name="connsiteX1904" fmla="*/ 170780 w 7216155"/>
                <a:gd name="connsiteY1904" fmla="*/ 335104 h 1097785"/>
                <a:gd name="connsiteX1905" fmla="*/ 283922 w 7216155"/>
                <a:gd name="connsiteY1905" fmla="*/ 331546 h 1097785"/>
                <a:gd name="connsiteX1906" fmla="*/ 286413 w 7216155"/>
                <a:gd name="connsiteY1906" fmla="*/ 334037 h 1097785"/>
                <a:gd name="connsiteX1907" fmla="*/ 283922 w 7216155"/>
                <a:gd name="connsiteY1907" fmla="*/ 337239 h 1097785"/>
                <a:gd name="connsiteX1908" fmla="*/ 273960 w 7216155"/>
                <a:gd name="connsiteY1908" fmla="*/ 326565 h 1097785"/>
                <a:gd name="connsiteX1909" fmla="*/ 277518 w 7216155"/>
                <a:gd name="connsiteY1909" fmla="*/ 332258 h 1097785"/>
                <a:gd name="connsiteX1910" fmla="*/ 276095 w 7216155"/>
                <a:gd name="connsiteY1910" fmla="*/ 340797 h 1097785"/>
                <a:gd name="connsiteX1911" fmla="*/ 277518 w 7216155"/>
                <a:gd name="connsiteY1911" fmla="*/ 342576 h 1097785"/>
                <a:gd name="connsiteX1912" fmla="*/ 278941 w 7216155"/>
                <a:gd name="connsiteY1912" fmla="*/ 342932 h 1097785"/>
                <a:gd name="connsiteX1913" fmla="*/ 278941 w 7216155"/>
                <a:gd name="connsiteY1913" fmla="*/ 346490 h 1097785"/>
                <a:gd name="connsiteX1914" fmla="*/ 278230 w 7216155"/>
                <a:gd name="connsiteY1914" fmla="*/ 349336 h 1097785"/>
                <a:gd name="connsiteX1915" fmla="*/ 276806 w 7216155"/>
                <a:gd name="connsiteY1915" fmla="*/ 347557 h 1097785"/>
                <a:gd name="connsiteX1916" fmla="*/ 275383 w 7216155"/>
                <a:gd name="connsiteY1916" fmla="*/ 345778 h 1097785"/>
                <a:gd name="connsiteX1917" fmla="*/ 274316 w 7216155"/>
                <a:gd name="connsiteY1917" fmla="*/ 338662 h 1097785"/>
                <a:gd name="connsiteX1918" fmla="*/ 271825 w 7216155"/>
                <a:gd name="connsiteY1918" fmla="*/ 335816 h 1097785"/>
                <a:gd name="connsiteX1919" fmla="*/ 273604 w 7216155"/>
                <a:gd name="connsiteY1919" fmla="*/ 334393 h 1097785"/>
                <a:gd name="connsiteX1920" fmla="*/ 276095 w 7216155"/>
                <a:gd name="connsiteY1920" fmla="*/ 332970 h 1097785"/>
                <a:gd name="connsiteX1921" fmla="*/ 273960 w 7216155"/>
                <a:gd name="connsiteY1921" fmla="*/ 326565 h 1097785"/>
                <a:gd name="connsiteX1922" fmla="*/ 301000 w 7216155"/>
                <a:gd name="connsiteY1922" fmla="*/ 320873 h 1097785"/>
                <a:gd name="connsiteX1923" fmla="*/ 302779 w 7216155"/>
                <a:gd name="connsiteY1923" fmla="*/ 335460 h 1097785"/>
                <a:gd name="connsiteX1924" fmla="*/ 303847 w 7216155"/>
                <a:gd name="connsiteY1924" fmla="*/ 349336 h 1097785"/>
                <a:gd name="connsiteX1925" fmla="*/ 303135 w 7216155"/>
                <a:gd name="connsiteY1925" fmla="*/ 352182 h 1097785"/>
                <a:gd name="connsiteX1926" fmla="*/ 302423 w 7216155"/>
                <a:gd name="connsiteY1926" fmla="*/ 344711 h 1097785"/>
                <a:gd name="connsiteX1927" fmla="*/ 301712 w 7216155"/>
                <a:gd name="connsiteY1927" fmla="*/ 333681 h 1097785"/>
                <a:gd name="connsiteX1928" fmla="*/ 298154 w 7216155"/>
                <a:gd name="connsiteY1928" fmla="*/ 332970 h 1097785"/>
                <a:gd name="connsiteX1929" fmla="*/ 296375 w 7216155"/>
                <a:gd name="connsiteY1929" fmla="*/ 337239 h 1097785"/>
                <a:gd name="connsiteX1930" fmla="*/ 294596 w 7216155"/>
                <a:gd name="connsiteY1930" fmla="*/ 340797 h 1097785"/>
                <a:gd name="connsiteX1931" fmla="*/ 291750 w 7216155"/>
                <a:gd name="connsiteY1931" fmla="*/ 339374 h 1097785"/>
                <a:gd name="connsiteX1932" fmla="*/ 290682 w 7216155"/>
                <a:gd name="connsiteY1932" fmla="*/ 334393 h 1097785"/>
                <a:gd name="connsiteX1933" fmla="*/ 290327 w 7216155"/>
                <a:gd name="connsiteY1933" fmla="*/ 327988 h 1097785"/>
                <a:gd name="connsiteX1934" fmla="*/ 295663 w 7216155"/>
                <a:gd name="connsiteY1934" fmla="*/ 324075 h 1097785"/>
                <a:gd name="connsiteX1935" fmla="*/ 301000 w 7216155"/>
                <a:gd name="connsiteY1935" fmla="*/ 320873 h 1097785"/>
                <a:gd name="connsiteX1936" fmla="*/ 221303 w 7216155"/>
                <a:gd name="connsiteY1936" fmla="*/ 320161 h 1097785"/>
                <a:gd name="connsiteX1937" fmla="*/ 219168 w 7216155"/>
                <a:gd name="connsiteY1937" fmla="*/ 321940 h 1097785"/>
                <a:gd name="connsiteX1938" fmla="*/ 218101 w 7216155"/>
                <a:gd name="connsiteY1938" fmla="*/ 325854 h 1097785"/>
                <a:gd name="connsiteX1939" fmla="*/ 217389 w 7216155"/>
                <a:gd name="connsiteY1939" fmla="*/ 329767 h 1097785"/>
                <a:gd name="connsiteX1940" fmla="*/ 214899 w 7216155"/>
                <a:gd name="connsiteY1940" fmla="*/ 331546 h 1097785"/>
                <a:gd name="connsiteX1941" fmla="*/ 214187 w 7216155"/>
                <a:gd name="connsiteY1941" fmla="*/ 338662 h 1097785"/>
                <a:gd name="connsiteX1942" fmla="*/ 214187 w 7216155"/>
                <a:gd name="connsiteY1942" fmla="*/ 346490 h 1097785"/>
                <a:gd name="connsiteX1943" fmla="*/ 216322 w 7216155"/>
                <a:gd name="connsiteY1943" fmla="*/ 341153 h 1097785"/>
                <a:gd name="connsiteX1944" fmla="*/ 219168 w 7216155"/>
                <a:gd name="connsiteY1944" fmla="*/ 338662 h 1097785"/>
                <a:gd name="connsiteX1945" fmla="*/ 219168 w 7216155"/>
                <a:gd name="connsiteY1945" fmla="*/ 330835 h 1097785"/>
                <a:gd name="connsiteX1946" fmla="*/ 221303 w 7216155"/>
                <a:gd name="connsiteY1946" fmla="*/ 320161 h 1097785"/>
                <a:gd name="connsiteX1947" fmla="*/ 432643 w 7216155"/>
                <a:gd name="connsiteY1947" fmla="*/ 317315 h 1097785"/>
                <a:gd name="connsiteX1948" fmla="*/ 432767 w 7216155"/>
                <a:gd name="connsiteY1948" fmla="*/ 317685 h 1097785"/>
                <a:gd name="connsiteX1949" fmla="*/ 432767 w 7216155"/>
                <a:gd name="connsiteY1949" fmla="*/ 317562 h 1097785"/>
                <a:gd name="connsiteX1950" fmla="*/ 190705 w 7216155"/>
                <a:gd name="connsiteY1950" fmla="*/ 316603 h 1097785"/>
                <a:gd name="connsiteX1951" fmla="*/ 187147 w 7216155"/>
                <a:gd name="connsiteY1951" fmla="*/ 318026 h 1097785"/>
                <a:gd name="connsiteX1952" fmla="*/ 187858 w 7216155"/>
                <a:gd name="connsiteY1952" fmla="*/ 322296 h 1097785"/>
                <a:gd name="connsiteX1953" fmla="*/ 189637 w 7216155"/>
                <a:gd name="connsiteY1953" fmla="*/ 319805 h 1097785"/>
                <a:gd name="connsiteX1954" fmla="*/ 190705 w 7216155"/>
                <a:gd name="connsiteY1954" fmla="*/ 316603 h 1097785"/>
                <a:gd name="connsiteX1955" fmla="*/ 138047 w 7216155"/>
                <a:gd name="connsiteY1955" fmla="*/ 314468 h 1097785"/>
                <a:gd name="connsiteX1956" fmla="*/ 136624 w 7216155"/>
                <a:gd name="connsiteY1956" fmla="*/ 316247 h 1097785"/>
                <a:gd name="connsiteX1957" fmla="*/ 135557 w 7216155"/>
                <a:gd name="connsiteY1957" fmla="*/ 319805 h 1097785"/>
                <a:gd name="connsiteX1958" fmla="*/ 135913 w 7216155"/>
                <a:gd name="connsiteY1958" fmla="*/ 322296 h 1097785"/>
                <a:gd name="connsiteX1959" fmla="*/ 138047 w 7216155"/>
                <a:gd name="connsiteY1959" fmla="*/ 319805 h 1097785"/>
                <a:gd name="connsiteX1960" fmla="*/ 139471 w 7216155"/>
                <a:gd name="connsiteY1960" fmla="*/ 316603 h 1097785"/>
                <a:gd name="connsiteX1961" fmla="*/ 138047 w 7216155"/>
                <a:gd name="connsiteY1961" fmla="*/ 314468 h 1097785"/>
                <a:gd name="connsiteX1962" fmla="*/ 230553 w 7216155"/>
                <a:gd name="connsiteY1962" fmla="*/ 306641 h 1097785"/>
                <a:gd name="connsiteX1963" fmla="*/ 228774 w 7216155"/>
                <a:gd name="connsiteY1963" fmla="*/ 310555 h 1097785"/>
                <a:gd name="connsiteX1964" fmla="*/ 229842 w 7216155"/>
                <a:gd name="connsiteY1964" fmla="*/ 316603 h 1097785"/>
                <a:gd name="connsiteX1965" fmla="*/ 231621 w 7216155"/>
                <a:gd name="connsiteY1965" fmla="*/ 315892 h 1097785"/>
                <a:gd name="connsiteX1966" fmla="*/ 233400 w 7216155"/>
                <a:gd name="connsiteY1966" fmla="*/ 314468 h 1097785"/>
                <a:gd name="connsiteX1967" fmla="*/ 232688 w 7216155"/>
                <a:gd name="connsiteY1967" fmla="*/ 309843 h 1097785"/>
                <a:gd name="connsiteX1968" fmla="*/ 230553 w 7216155"/>
                <a:gd name="connsiteY1968" fmla="*/ 306641 h 1097785"/>
                <a:gd name="connsiteX1969" fmla="*/ 207071 w 7216155"/>
                <a:gd name="connsiteY1969" fmla="*/ 305929 h 1097785"/>
                <a:gd name="connsiteX1970" fmla="*/ 207783 w 7216155"/>
                <a:gd name="connsiteY1970" fmla="*/ 311622 h 1097785"/>
                <a:gd name="connsiteX1971" fmla="*/ 205648 w 7216155"/>
                <a:gd name="connsiteY1971" fmla="*/ 313045 h 1097785"/>
                <a:gd name="connsiteX1972" fmla="*/ 204225 w 7216155"/>
                <a:gd name="connsiteY1972" fmla="*/ 310199 h 1097785"/>
                <a:gd name="connsiteX1973" fmla="*/ 205292 w 7216155"/>
                <a:gd name="connsiteY1973" fmla="*/ 307708 h 1097785"/>
                <a:gd name="connsiteX1974" fmla="*/ 207071 w 7216155"/>
                <a:gd name="connsiteY1974" fmla="*/ 305929 h 1097785"/>
                <a:gd name="connsiteX1975" fmla="*/ 177896 w 7216155"/>
                <a:gd name="connsiteY1975" fmla="*/ 302371 h 1097785"/>
                <a:gd name="connsiteX1976" fmla="*/ 173627 w 7216155"/>
                <a:gd name="connsiteY1976" fmla="*/ 311622 h 1097785"/>
                <a:gd name="connsiteX1977" fmla="*/ 172204 w 7216155"/>
                <a:gd name="connsiteY1977" fmla="*/ 310910 h 1097785"/>
                <a:gd name="connsiteX1978" fmla="*/ 170780 w 7216155"/>
                <a:gd name="connsiteY1978" fmla="*/ 310199 h 1097785"/>
                <a:gd name="connsiteX1979" fmla="*/ 170069 w 7216155"/>
                <a:gd name="connsiteY1979" fmla="*/ 315536 h 1097785"/>
                <a:gd name="connsiteX1980" fmla="*/ 171492 w 7216155"/>
                <a:gd name="connsiteY1980" fmla="*/ 320161 h 1097785"/>
                <a:gd name="connsiteX1981" fmla="*/ 176117 w 7216155"/>
                <a:gd name="connsiteY1981" fmla="*/ 312689 h 1097785"/>
                <a:gd name="connsiteX1982" fmla="*/ 177896 w 7216155"/>
                <a:gd name="connsiteY1982" fmla="*/ 302371 h 1097785"/>
                <a:gd name="connsiteX1983" fmla="*/ 143740 w 7216155"/>
                <a:gd name="connsiteY1983" fmla="*/ 298814 h 1097785"/>
                <a:gd name="connsiteX1984" fmla="*/ 140894 w 7216155"/>
                <a:gd name="connsiteY1984" fmla="*/ 302016 h 1097785"/>
                <a:gd name="connsiteX1985" fmla="*/ 143029 w 7216155"/>
                <a:gd name="connsiteY1985" fmla="*/ 305929 h 1097785"/>
                <a:gd name="connsiteX1986" fmla="*/ 143740 w 7216155"/>
                <a:gd name="connsiteY1986" fmla="*/ 302727 h 1097785"/>
                <a:gd name="connsiteX1987" fmla="*/ 143740 w 7216155"/>
                <a:gd name="connsiteY1987" fmla="*/ 298814 h 1097785"/>
                <a:gd name="connsiteX1988" fmla="*/ 405603 w 7216155"/>
                <a:gd name="connsiteY1988" fmla="*/ 298102 h 1097785"/>
                <a:gd name="connsiteX1989" fmla="*/ 407738 w 7216155"/>
                <a:gd name="connsiteY1989" fmla="*/ 298814 h 1097785"/>
                <a:gd name="connsiteX1990" fmla="*/ 410584 w 7216155"/>
                <a:gd name="connsiteY1990" fmla="*/ 298814 h 1097785"/>
                <a:gd name="connsiteX1991" fmla="*/ 411296 w 7216155"/>
                <a:gd name="connsiteY1991" fmla="*/ 306285 h 1097785"/>
                <a:gd name="connsiteX1992" fmla="*/ 412007 w 7216155"/>
                <a:gd name="connsiteY1992" fmla="*/ 312334 h 1097785"/>
                <a:gd name="connsiteX1993" fmla="*/ 414142 w 7216155"/>
                <a:gd name="connsiteY1993" fmla="*/ 308064 h 1097785"/>
                <a:gd name="connsiteX1994" fmla="*/ 414142 w 7216155"/>
                <a:gd name="connsiteY1994" fmla="*/ 314468 h 1097785"/>
                <a:gd name="connsiteX1995" fmla="*/ 405603 w 7216155"/>
                <a:gd name="connsiteY1995" fmla="*/ 298102 h 1097785"/>
                <a:gd name="connsiteX1996" fmla="*/ 209917 w 7216155"/>
                <a:gd name="connsiteY1996" fmla="*/ 296679 h 1097785"/>
                <a:gd name="connsiteX1997" fmla="*/ 208850 w 7216155"/>
                <a:gd name="connsiteY1997" fmla="*/ 301304 h 1097785"/>
                <a:gd name="connsiteX1998" fmla="*/ 207071 w 7216155"/>
                <a:gd name="connsiteY1998" fmla="*/ 304506 h 1097785"/>
                <a:gd name="connsiteX1999" fmla="*/ 207427 w 7216155"/>
                <a:gd name="connsiteY1999" fmla="*/ 299169 h 1097785"/>
                <a:gd name="connsiteX2000" fmla="*/ 209917 w 7216155"/>
                <a:gd name="connsiteY2000" fmla="*/ 296679 h 1097785"/>
                <a:gd name="connsiteX2001" fmla="*/ 191416 w 7216155"/>
                <a:gd name="connsiteY2001" fmla="*/ 293832 h 1097785"/>
                <a:gd name="connsiteX2002" fmla="*/ 189637 w 7216155"/>
                <a:gd name="connsiteY2002" fmla="*/ 300592 h 1097785"/>
                <a:gd name="connsiteX2003" fmla="*/ 190705 w 7216155"/>
                <a:gd name="connsiteY2003" fmla="*/ 308064 h 1097785"/>
                <a:gd name="connsiteX2004" fmla="*/ 193551 w 7216155"/>
                <a:gd name="connsiteY2004" fmla="*/ 302016 h 1097785"/>
                <a:gd name="connsiteX2005" fmla="*/ 191416 w 7216155"/>
                <a:gd name="connsiteY2005" fmla="*/ 293832 h 1097785"/>
                <a:gd name="connsiteX2006" fmla="*/ 286057 w 7216155"/>
                <a:gd name="connsiteY2006" fmla="*/ 291698 h 1097785"/>
                <a:gd name="connsiteX2007" fmla="*/ 286769 w 7216155"/>
                <a:gd name="connsiteY2007" fmla="*/ 298458 h 1097785"/>
                <a:gd name="connsiteX2008" fmla="*/ 286769 w 7216155"/>
                <a:gd name="connsiteY2008" fmla="*/ 303795 h 1097785"/>
                <a:gd name="connsiteX2009" fmla="*/ 284278 w 7216155"/>
                <a:gd name="connsiteY2009" fmla="*/ 298102 h 1097785"/>
                <a:gd name="connsiteX2010" fmla="*/ 286057 w 7216155"/>
                <a:gd name="connsiteY2010" fmla="*/ 291698 h 1097785"/>
                <a:gd name="connsiteX2011" fmla="*/ 263998 w 7216155"/>
                <a:gd name="connsiteY2011" fmla="*/ 290275 h 1097785"/>
                <a:gd name="connsiteX2012" fmla="*/ 265065 w 7216155"/>
                <a:gd name="connsiteY2012" fmla="*/ 295256 h 1097785"/>
                <a:gd name="connsiteX2013" fmla="*/ 268267 w 7216155"/>
                <a:gd name="connsiteY2013" fmla="*/ 295256 h 1097785"/>
                <a:gd name="connsiteX2014" fmla="*/ 266844 w 7216155"/>
                <a:gd name="connsiteY2014" fmla="*/ 291698 h 1097785"/>
                <a:gd name="connsiteX2015" fmla="*/ 263998 w 7216155"/>
                <a:gd name="connsiteY2015" fmla="*/ 290275 h 1097785"/>
                <a:gd name="connsiteX2016" fmla="*/ 287480 w 7216155"/>
                <a:gd name="connsiteY2016" fmla="*/ 289563 h 1097785"/>
                <a:gd name="connsiteX2017" fmla="*/ 291750 w 7216155"/>
                <a:gd name="connsiteY2017" fmla="*/ 290986 h 1097785"/>
                <a:gd name="connsiteX2018" fmla="*/ 295308 w 7216155"/>
                <a:gd name="connsiteY2018" fmla="*/ 293832 h 1097785"/>
                <a:gd name="connsiteX2019" fmla="*/ 295308 w 7216155"/>
                <a:gd name="connsiteY2019" fmla="*/ 306641 h 1097785"/>
                <a:gd name="connsiteX2020" fmla="*/ 288192 w 7216155"/>
                <a:gd name="connsiteY2020" fmla="*/ 311978 h 1097785"/>
                <a:gd name="connsiteX2021" fmla="*/ 283211 w 7216155"/>
                <a:gd name="connsiteY2021" fmla="*/ 320873 h 1097785"/>
                <a:gd name="connsiteX2022" fmla="*/ 283211 w 7216155"/>
                <a:gd name="connsiteY2022" fmla="*/ 305929 h 1097785"/>
                <a:gd name="connsiteX2023" fmla="*/ 286057 w 7216155"/>
                <a:gd name="connsiteY2023" fmla="*/ 306285 h 1097785"/>
                <a:gd name="connsiteX2024" fmla="*/ 288903 w 7216155"/>
                <a:gd name="connsiteY2024" fmla="*/ 308064 h 1097785"/>
                <a:gd name="connsiteX2025" fmla="*/ 289259 w 7216155"/>
                <a:gd name="connsiteY2025" fmla="*/ 299169 h 1097785"/>
                <a:gd name="connsiteX2026" fmla="*/ 287480 w 7216155"/>
                <a:gd name="connsiteY2026" fmla="*/ 289563 h 1097785"/>
                <a:gd name="connsiteX2027" fmla="*/ 428374 w 7216155"/>
                <a:gd name="connsiteY2027" fmla="*/ 283870 h 1097785"/>
                <a:gd name="connsiteX2028" fmla="*/ 428730 w 7216155"/>
                <a:gd name="connsiteY2028" fmla="*/ 295967 h 1097785"/>
                <a:gd name="connsiteX2029" fmla="*/ 432767 w 7216155"/>
                <a:gd name="connsiteY2029" fmla="*/ 303091 h 1097785"/>
                <a:gd name="connsiteX2030" fmla="*/ 432767 w 7216155"/>
                <a:gd name="connsiteY2030" fmla="*/ 287762 h 1097785"/>
                <a:gd name="connsiteX2031" fmla="*/ 431220 w 7216155"/>
                <a:gd name="connsiteY2031" fmla="*/ 290275 h 1097785"/>
                <a:gd name="connsiteX2032" fmla="*/ 429441 w 7216155"/>
                <a:gd name="connsiteY2032" fmla="*/ 287428 h 1097785"/>
                <a:gd name="connsiteX2033" fmla="*/ 428374 w 7216155"/>
                <a:gd name="connsiteY2033" fmla="*/ 283870 h 1097785"/>
                <a:gd name="connsiteX2034" fmla="*/ 416277 w 7216155"/>
                <a:gd name="connsiteY2034" fmla="*/ 283870 h 1097785"/>
                <a:gd name="connsiteX2035" fmla="*/ 419123 w 7216155"/>
                <a:gd name="connsiteY2035" fmla="*/ 287784 h 1097785"/>
                <a:gd name="connsiteX2036" fmla="*/ 421258 w 7216155"/>
                <a:gd name="connsiteY2036" fmla="*/ 293121 h 1097785"/>
                <a:gd name="connsiteX2037" fmla="*/ 416277 w 7216155"/>
                <a:gd name="connsiteY2037" fmla="*/ 295256 h 1097785"/>
                <a:gd name="connsiteX2038" fmla="*/ 415565 w 7216155"/>
                <a:gd name="connsiteY2038" fmla="*/ 289207 h 1097785"/>
                <a:gd name="connsiteX2039" fmla="*/ 416277 w 7216155"/>
                <a:gd name="connsiteY2039" fmla="*/ 283870 h 1097785"/>
                <a:gd name="connsiteX2040" fmla="*/ 407382 w 7216155"/>
                <a:gd name="connsiteY2040" fmla="*/ 279601 h 1097785"/>
                <a:gd name="connsiteX2041" fmla="*/ 407738 w 7216155"/>
                <a:gd name="connsiteY2041" fmla="*/ 280312 h 1097785"/>
                <a:gd name="connsiteX2042" fmla="*/ 408094 w 7216155"/>
                <a:gd name="connsiteY2042" fmla="*/ 283870 h 1097785"/>
                <a:gd name="connsiteX2043" fmla="*/ 407026 w 7216155"/>
                <a:gd name="connsiteY2043" fmla="*/ 287428 h 1097785"/>
                <a:gd name="connsiteX2044" fmla="*/ 406315 w 7216155"/>
                <a:gd name="connsiteY2044" fmla="*/ 283514 h 1097785"/>
                <a:gd name="connsiteX2045" fmla="*/ 405603 w 7216155"/>
                <a:gd name="connsiteY2045" fmla="*/ 280312 h 1097785"/>
                <a:gd name="connsiteX2046" fmla="*/ 407382 w 7216155"/>
                <a:gd name="connsiteY2046" fmla="*/ 279601 h 1097785"/>
                <a:gd name="connsiteX2047" fmla="*/ 151568 w 7216155"/>
                <a:gd name="connsiteY2047" fmla="*/ 278889 h 1097785"/>
                <a:gd name="connsiteX2048" fmla="*/ 154414 w 7216155"/>
                <a:gd name="connsiteY2048" fmla="*/ 285293 h 1097785"/>
                <a:gd name="connsiteX2049" fmla="*/ 155125 w 7216155"/>
                <a:gd name="connsiteY2049" fmla="*/ 280312 h 1097785"/>
                <a:gd name="connsiteX2050" fmla="*/ 151568 w 7216155"/>
                <a:gd name="connsiteY2050" fmla="*/ 278889 h 1097785"/>
                <a:gd name="connsiteX2051" fmla="*/ 282499 w 7216155"/>
                <a:gd name="connsiteY2051" fmla="*/ 277466 h 1097785"/>
                <a:gd name="connsiteX2052" fmla="*/ 286057 w 7216155"/>
                <a:gd name="connsiteY2052" fmla="*/ 277466 h 1097785"/>
                <a:gd name="connsiteX2053" fmla="*/ 286769 w 7216155"/>
                <a:gd name="connsiteY2053" fmla="*/ 282091 h 1097785"/>
                <a:gd name="connsiteX2054" fmla="*/ 288903 w 7216155"/>
                <a:gd name="connsiteY2054" fmla="*/ 285293 h 1097785"/>
                <a:gd name="connsiteX2055" fmla="*/ 287480 w 7216155"/>
                <a:gd name="connsiteY2055" fmla="*/ 286717 h 1097785"/>
                <a:gd name="connsiteX2056" fmla="*/ 286057 w 7216155"/>
                <a:gd name="connsiteY2056" fmla="*/ 288140 h 1097785"/>
                <a:gd name="connsiteX2057" fmla="*/ 282499 w 7216155"/>
                <a:gd name="connsiteY2057" fmla="*/ 277466 h 1097785"/>
                <a:gd name="connsiteX2058" fmla="*/ 214899 w 7216155"/>
                <a:gd name="connsiteY2058" fmla="*/ 277466 h 1097785"/>
                <a:gd name="connsiteX2059" fmla="*/ 209917 w 7216155"/>
                <a:gd name="connsiteY2059" fmla="*/ 283159 h 1097785"/>
                <a:gd name="connsiteX2060" fmla="*/ 209917 w 7216155"/>
                <a:gd name="connsiteY2060" fmla="*/ 293121 h 1097785"/>
                <a:gd name="connsiteX2061" fmla="*/ 200667 w 7216155"/>
                <a:gd name="connsiteY2061" fmla="*/ 304506 h 1097785"/>
                <a:gd name="connsiteX2062" fmla="*/ 202802 w 7216155"/>
                <a:gd name="connsiteY2062" fmla="*/ 310199 h 1097785"/>
                <a:gd name="connsiteX2063" fmla="*/ 201734 w 7216155"/>
                <a:gd name="connsiteY2063" fmla="*/ 311266 h 1097785"/>
                <a:gd name="connsiteX2064" fmla="*/ 200667 w 7216155"/>
                <a:gd name="connsiteY2064" fmla="*/ 312334 h 1097785"/>
                <a:gd name="connsiteX2065" fmla="*/ 199955 w 7216155"/>
                <a:gd name="connsiteY2065" fmla="*/ 310555 h 1097785"/>
                <a:gd name="connsiteX2066" fmla="*/ 199955 w 7216155"/>
                <a:gd name="connsiteY2066" fmla="*/ 306641 h 1097785"/>
                <a:gd name="connsiteX2067" fmla="*/ 193551 w 7216155"/>
                <a:gd name="connsiteY2067" fmla="*/ 313757 h 1097785"/>
                <a:gd name="connsiteX2068" fmla="*/ 194263 w 7216155"/>
                <a:gd name="connsiteY2068" fmla="*/ 325854 h 1097785"/>
                <a:gd name="connsiteX2069" fmla="*/ 197465 w 7216155"/>
                <a:gd name="connsiteY2069" fmla="*/ 320517 h 1097785"/>
                <a:gd name="connsiteX2070" fmla="*/ 199244 w 7216155"/>
                <a:gd name="connsiteY2070" fmla="*/ 314468 h 1097785"/>
                <a:gd name="connsiteX2071" fmla="*/ 201378 w 7216155"/>
                <a:gd name="connsiteY2071" fmla="*/ 316247 h 1097785"/>
                <a:gd name="connsiteX2072" fmla="*/ 204936 w 7216155"/>
                <a:gd name="connsiteY2072" fmla="*/ 315180 h 1097785"/>
                <a:gd name="connsiteX2073" fmla="*/ 204225 w 7216155"/>
                <a:gd name="connsiteY2073" fmla="*/ 320517 h 1097785"/>
                <a:gd name="connsiteX2074" fmla="*/ 204225 w 7216155"/>
                <a:gd name="connsiteY2074" fmla="*/ 325854 h 1097785"/>
                <a:gd name="connsiteX2075" fmla="*/ 209206 w 7216155"/>
                <a:gd name="connsiteY2075" fmla="*/ 314113 h 1097785"/>
                <a:gd name="connsiteX2076" fmla="*/ 212052 w 7216155"/>
                <a:gd name="connsiteY2076" fmla="*/ 302371 h 1097785"/>
                <a:gd name="connsiteX2077" fmla="*/ 214543 w 7216155"/>
                <a:gd name="connsiteY2077" fmla="*/ 301304 h 1097785"/>
                <a:gd name="connsiteX2078" fmla="*/ 217033 w 7216155"/>
                <a:gd name="connsiteY2078" fmla="*/ 300948 h 1097785"/>
                <a:gd name="connsiteX2079" fmla="*/ 218101 w 7216155"/>
                <a:gd name="connsiteY2079" fmla="*/ 294900 h 1097785"/>
                <a:gd name="connsiteX2080" fmla="*/ 217033 w 7216155"/>
                <a:gd name="connsiteY2080" fmla="*/ 290275 h 1097785"/>
                <a:gd name="connsiteX2081" fmla="*/ 215610 w 7216155"/>
                <a:gd name="connsiteY2081" fmla="*/ 292053 h 1097785"/>
                <a:gd name="connsiteX2082" fmla="*/ 214187 w 7216155"/>
                <a:gd name="connsiteY2082" fmla="*/ 295256 h 1097785"/>
                <a:gd name="connsiteX2083" fmla="*/ 214543 w 7216155"/>
                <a:gd name="connsiteY2083" fmla="*/ 288140 h 1097785"/>
                <a:gd name="connsiteX2084" fmla="*/ 214899 w 7216155"/>
                <a:gd name="connsiteY2084" fmla="*/ 277466 h 1097785"/>
                <a:gd name="connsiteX2085" fmla="*/ 179319 w 7216155"/>
                <a:gd name="connsiteY2085" fmla="*/ 277466 h 1097785"/>
                <a:gd name="connsiteX2086" fmla="*/ 177185 w 7216155"/>
                <a:gd name="connsiteY2086" fmla="*/ 281380 h 1097785"/>
                <a:gd name="connsiteX2087" fmla="*/ 176473 w 7216155"/>
                <a:gd name="connsiteY2087" fmla="*/ 287428 h 1097785"/>
                <a:gd name="connsiteX2088" fmla="*/ 178608 w 7216155"/>
                <a:gd name="connsiteY2088" fmla="*/ 283514 h 1097785"/>
                <a:gd name="connsiteX2089" fmla="*/ 179319 w 7216155"/>
                <a:gd name="connsiteY2089" fmla="*/ 277466 h 1097785"/>
                <a:gd name="connsiteX2090" fmla="*/ 224149 w 7216155"/>
                <a:gd name="connsiteY2090" fmla="*/ 276754 h 1097785"/>
                <a:gd name="connsiteX2091" fmla="*/ 222370 w 7216155"/>
                <a:gd name="connsiteY2091" fmla="*/ 277466 h 1097785"/>
                <a:gd name="connsiteX2092" fmla="*/ 220591 w 7216155"/>
                <a:gd name="connsiteY2092" fmla="*/ 277466 h 1097785"/>
                <a:gd name="connsiteX2093" fmla="*/ 224149 w 7216155"/>
                <a:gd name="connsiteY2093" fmla="*/ 283870 h 1097785"/>
                <a:gd name="connsiteX2094" fmla="*/ 224861 w 7216155"/>
                <a:gd name="connsiteY2094" fmla="*/ 279957 h 1097785"/>
                <a:gd name="connsiteX2095" fmla="*/ 224149 w 7216155"/>
                <a:gd name="connsiteY2095" fmla="*/ 276754 h 1097785"/>
                <a:gd name="connsiteX2096" fmla="*/ 432767 w 7216155"/>
                <a:gd name="connsiteY2096" fmla="*/ 273269 h 1097785"/>
                <a:gd name="connsiteX2097" fmla="*/ 431220 w 7216155"/>
                <a:gd name="connsiteY2097" fmla="*/ 275331 h 1097785"/>
                <a:gd name="connsiteX2098" fmla="*/ 432767 w 7216155"/>
                <a:gd name="connsiteY2098" fmla="*/ 276597 h 1097785"/>
                <a:gd name="connsiteX2099" fmla="*/ 253324 w 7216155"/>
                <a:gd name="connsiteY2099" fmla="*/ 271773 h 1097785"/>
                <a:gd name="connsiteX2100" fmla="*/ 249766 w 7216155"/>
                <a:gd name="connsiteY2100" fmla="*/ 277110 h 1097785"/>
                <a:gd name="connsiteX2101" fmla="*/ 244785 w 7216155"/>
                <a:gd name="connsiteY2101" fmla="*/ 277466 h 1097785"/>
                <a:gd name="connsiteX2102" fmla="*/ 241227 w 7216155"/>
                <a:gd name="connsiteY2102" fmla="*/ 281024 h 1097785"/>
                <a:gd name="connsiteX2103" fmla="*/ 241227 w 7216155"/>
                <a:gd name="connsiteY2103" fmla="*/ 295256 h 1097785"/>
                <a:gd name="connsiteX2104" fmla="*/ 238381 w 7216155"/>
                <a:gd name="connsiteY2104" fmla="*/ 308064 h 1097785"/>
                <a:gd name="connsiteX2105" fmla="*/ 239804 w 7216155"/>
                <a:gd name="connsiteY2105" fmla="*/ 309487 h 1097785"/>
                <a:gd name="connsiteX2106" fmla="*/ 240516 w 7216155"/>
                <a:gd name="connsiteY2106" fmla="*/ 311622 h 1097785"/>
                <a:gd name="connsiteX2107" fmla="*/ 244074 w 7216155"/>
                <a:gd name="connsiteY2107" fmla="*/ 301304 h 1097785"/>
                <a:gd name="connsiteX2108" fmla="*/ 246920 w 7216155"/>
                <a:gd name="connsiteY2108" fmla="*/ 287428 h 1097785"/>
                <a:gd name="connsiteX2109" fmla="*/ 250122 w 7216155"/>
                <a:gd name="connsiteY2109" fmla="*/ 284582 h 1097785"/>
                <a:gd name="connsiteX2110" fmla="*/ 251189 w 7216155"/>
                <a:gd name="connsiteY2110" fmla="*/ 278889 h 1097785"/>
                <a:gd name="connsiteX2111" fmla="*/ 251901 w 7216155"/>
                <a:gd name="connsiteY2111" fmla="*/ 284582 h 1097785"/>
                <a:gd name="connsiteX2112" fmla="*/ 251189 w 7216155"/>
                <a:gd name="connsiteY2112" fmla="*/ 291698 h 1097785"/>
                <a:gd name="connsiteX2113" fmla="*/ 256526 w 7216155"/>
                <a:gd name="connsiteY2113" fmla="*/ 282091 h 1097785"/>
                <a:gd name="connsiteX2114" fmla="*/ 254036 w 7216155"/>
                <a:gd name="connsiteY2114" fmla="*/ 274620 h 1097785"/>
                <a:gd name="connsiteX2115" fmla="*/ 252613 w 7216155"/>
                <a:gd name="connsiteY2115" fmla="*/ 275687 h 1097785"/>
                <a:gd name="connsiteX2116" fmla="*/ 253324 w 7216155"/>
                <a:gd name="connsiteY2116" fmla="*/ 271773 h 1097785"/>
                <a:gd name="connsiteX2117" fmla="*/ 201378 w 7216155"/>
                <a:gd name="connsiteY2117" fmla="*/ 271773 h 1097785"/>
                <a:gd name="connsiteX2118" fmla="*/ 196042 w 7216155"/>
                <a:gd name="connsiteY2118" fmla="*/ 276754 h 1097785"/>
                <a:gd name="connsiteX2119" fmla="*/ 193551 w 7216155"/>
                <a:gd name="connsiteY2119" fmla="*/ 286005 h 1097785"/>
                <a:gd name="connsiteX2120" fmla="*/ 196042 w 7216155"/>
                <a:gd name="connsiteY2120" fmla="*/ 284582 h 1097785"/>
                <a:gd name="connsiteX2121" fmla="*/ 197109 w 7216155"/>
                <a:gd name="connsiteY2121" fmla="*/ 281024 h 1097785"/>
                <a:gd name="connsiteX2122" fmla="*/ 199244 w 7216155"/>
                <a:gd name="connsiteY2122" fmla="*/ 288140 h 1097785"/>
                <a:gd name="connsiteX2123" fmla="*/ 202802 w 7216155"/>
                <a:gd name="connsiteY2123" fmla="*/ 287428 h 1097785"/>
                <a:gd name="connsiteX2124" fmla="*/ 202802 w 7216155"/>
                <a:gd name="connsiteY2124" fmla="*/ 279245 h 1097785"/>
                <a:gd name="connsiteX2125" fmla="*/ 201378 w 7216155"/>
                <a:gd name="connsiteY2125" fmla="*/ 271773 h 1097785"/>
                <a:gd name="connsiteX2126" fmla="*/ 153702 w 7216155"/>
                <a:gd name="connsiteY2126" fmla="*/ 271062 h 1097785"/>
                <a:gd name="connsiteX2127" fmla="*/ 151212 w 7216155"/>
                <a:gd name="connsiteY2127" fmla="*/ 274975 h 1097785"/>
                <a:gd name="connsiteX2128" fmla="*/ 153702 w 7216155"/>
                <a:gd name="connsiteY2128" fmla="*/ 277466 h 1097785"/>
                <a:gd name="connsiteX2129" fmla="*/ 155837 w 7216155"/>
                <a:gd name="connsiteY2129" fmla="*/ 273196 h 1097785"/>
                <a:gd name="connsiteX2130" fmla="*/ 154414 w 7216155"/>
                <a:gd name="connsiteY2130" fmla="*/ 272129 h 1097785"/>
                <a:gd name="connsiteX2131" fmla="*/ 153702 w 7216155"/>
                <a:gd name="connsiteY2131" fmla="*/ 271062 h 1097785"/>
                <a:gd name="connsiteX2132" fmla="*/ 239804 w 7216155"/>
                <a:gd name="connsiteY2132" fmla="*/ 266081 h 1097785"/>
                <a:gd name="connsiteX2133" fmla="*/ 237313 w 7216155"/>
                <a:gd name="connsiteY2133" fmla="*/ 277466 h 1097785"/>
                <a:gd name="connsiteX2134" fmla="*/ 237669 w 7216155"/>
                <a:gd name="connsiteY2134" fmla="*/ 290275 h 1097785"/>
                <a:gd name="connsiteX2135" fmla="*/ 240160 w 7216155"/>
                <a:gd name="connsiteY2135" fmla="*/ 278889 h 1097785"/>
                <a:gd name="connsiteX2136" fmla="*/ 239804 w 7216155"/>
                <a:gd name="connsiteY2136" fmla="*/ 266081 h 1097785"/>
                <a:gd name="connsiteX2137" fmla="*/ 172204 w 7216155"/>
                <a:gd name="connsiteY2137" fmla="*/ 266081 h 1097785"/>
                <a:gd name="connsiteX2138" fmla="*/ 172915 w 7216155"/>
                <a:gd name="connsiteY2138" fmla="*/ 271773 h 1097785"/>
                <a:gd name="connsiteX2139" fmla="*/ 174338 w 7216155"/>
                <a:gd name="connsiteY2139" fmla="*/ 268571 h 1097785"/>
                <a:gd name="connsiteX2140" fmla="*/ 172204 w 7216155"/>
                <a:gd name="connsiteY2140" fmla="*/ 266081 h 1097785"/>
                <a:gd name="connsiteX2141" fmla="*/ 420546 w 7216155"/>
                <a:gd name="connsiteY2141" fmla="*/ 262523 h 1097785"/>
                <a:gd name="connsiteX2142" fmla="*/ 421614 w 7216155"/>
                <a:gd name="connsiteY2142" fmla="*/ 264657 h 1097785"/>
                <a:gd name="connsiteX2143" fmla="*/ 421970 w 7216155"/>
                <a:gd name="connsiteY2143" fmla="*/ 268215 h 1097785"/>
                <a:gd name="connsiteX2144" fmla="*/ 419123 w 7216155"/>
                <a:gd name="connsiteY2144" fmla="*/ 267504 h 1097785"/>
                <a:gd name="connsiteX2145" fmla="*/ 419835 w 7216155"/>
                <a:gd name="connsiteY2145" fmla="*/ 265013 h 1097785"/>
                <a:gd name="connsiteX2146" fmla="*/ 420546 w 7216155"/>
                <a:gd name="connsiteY2146" fmla="*/ 262523 h 1097785"/>
                <a:gd name="connsiteX2147" fmla="*/ 276095 w 7216155"/>
                <a:gd name="connsiteY2147" fmla="*/ 262523 h 1097785"/>
                <a:gd name="connsiteX2148" fmla="*/ 279653 w 7216155"/>
                <a:gd name="connsiteY2148" fmla="*/ 266081 h 1097785"/>
                <a:gd name="connsiteX2149" fmla="*/ 282499 w 7216155"/>
                <a:gd name="connsiteY2149" fmla="*/ 265369 h 1097785"/>
                <a:gd name="connsiteX2150" fmla="*/ 282499 w 7216155"/>
                <a:gd name="connsiteY2150" fmla="*/ 268927 h 1097785"/>
                <a:gd name="connsiteX2151" fmla="*/ 281787 w 7216155"/>
                <a:gd name="connsiteY2151" fmla="*/ 271062 h 1097785"/>
                <a:gd name="connsiteX2152" fmla="*/ 278941 w 7216155"/>
                <a:gd name="connsiteY2152" fmla="*/ 269639 h 1097785"/>
                <a:gd name="connsiteX2153" fmla="*/ 277874 w 7216155"/>
                <a:gd name="connsiteY2153" fmla="*/ 273908 h 1097785"/>
                <a:gd name="connsiteX2154" fmla="*/ 277518 w 7216155"/>
                <a:gd name="connsiteY2154" fmla="*/ 278889 h 1097785"/>
                <a:gd name="connsiteX2155" fmla="*/ 280009 w 7216155"/>
                <a:gd name="connsiteY2155" fmla="*/ 276754 h 1097785"/>
                <a:gd name="connsiteX2156" fmla="*/ 281787 w 7216155"/>
                <a:gd name="connsiteY2156" fmla="*/ 276754 h 1097785"/>
                <a:gd name="connsiteX2157" fmla="*/ 280364 w 7216155"/>
                <a:gd name="connsiteY2157" fmla="*/ 283870 h 1097785"/>
                <a:gd name="connsiteX2158" fmla="*/ 278230 w 7216155"/>
                <a:gd name="connsiteY2158" fmla="*/ 289563 h 1097785"/>
                <a:gd name="connsiteX2159" fmla="*/ 276451 w 7216155"/>
                <a:gd name="connsiteY2159" fmla="*/ 276399 h 1097785"/>
                <a:gd name="connsiteX2160" fmla="*/ 276095 w 7216155"/>
                <a:gd name="connsiteY2160" fmla="*/ 262523 h 1097785"/>
                <a:gd name="connsiteX2161" fmla="*/ 411296 w 7216155"/>
                <a:gd name="connsiteY2161" fmla="*/ 256830 h 1097785"/>
                <a:gd name="connsiteX2162" fmla="*/ 412363 w 7216155"/>
                <a:gd name="connsiteY2162" fmla="*/ 266436 h 1097785"/>
                <a:gd name="connsiteX2163" fmla="*/ 416277 w 7216155"/>
                <a:gd name="connsiteY2163" fmla="*/ 271773 h 1097785"/>
                <a:gd name="connsiteX2164" fmla="*/ 416277 w 7216155"/>
                <a:gd name="connsiteY2164" fmla="*/ 275687 h 1097785"/>
                <a:gd name="connsiteX2165" fmla="*/ 415565 w 7216155"/>
                <a:gd name="connsiteY2165" fmla="*/ 278889 h 1097785"/>
                <a:gd name="connsiteX2166" fmla="*/ 413431 w 7216155"/>
                <a:gd name="connsiteY2166" fmla="*/ 275331 h 1097785"/>
                <a:gd name="connsiteX2167" fmla="*/ 410584 w 7216155"/>
                <a:gd name="connsiteY2167" fmla="*/ 269283 h 1097785"/>
                <a:gd name="connsiteX2168" fmla="*/ 409161 w 7216155"/>
                <a:gd name="connsiteY2168" fmla="*/ 262523 h 1097785"/>
                <a:gd name="connsiteX2169" fmla="*/ 411296 w 7216155"/>
                <a:gd name="connsiteY2169" fmla="*/ 256830 h 1097785"/>
                <a:gd name="connsiteX2170" fmla="*/ 275383 w 7216155"/>
                <a:gd name="connsiteY2170" fmla="*/ 256830 h 1097785"/>
                <a:gd name="connsiteX2171" fmla="*/ 272537 w 7216155"/>
                <a:gd name="connsiteY2171" fmla="*/ 266436 h 1097785"/>
                <a:gd name="connsiteX2172" fmla="*/ 273248 w 7216155"/>
                <a:gd name="connsiteY2172" fmla="*/ 275331 h 1097785"/>
                <a:gd name="connsiteX2173" fmla="*/ 268979 w 7216155"/>
                <a:gd name="connsiteY2173" fmla="*/ 275331 h 1097785"/>
                <a:gd name="connsiteX2174" fmla="*/ 270402 w 7216155"/>
                <a:gd name="connsiteY2174" fmla="*/ 266792 h 1097785"/>
                <a:gd name="connsiteX2175" fmla="*/ 269691 w 7216155"/>
                <a:gd name="connsiteY2175" fmla="*/ 258253 h 1097785"/>
                <a:gd name="connsiteX2176" fmla="*/ 275383 w 7216155"/>
                <a:gd name="connsiteY2176" fmla="*/ 256830 h 1097785"/>
                <a:gd name="connsiteX2177" fmla="*/ 206360 w 7216155"/>
                <a:gd name="connsiteY2177" fmla="*/ 254695 h 1097785"/>
                <a:gd name="connsiteX2178" fmla="*/ 204581 w 7216155"/>
                <a:gd name="connsiteY2178" fmla="*/ 255407 h 1097785"/>
                <a:gd name="connsiteX2179" fmla="*/ 202090 w 7216155"/>
                <a:gd name="connsiteY2179" fmla="*/ 255407 h 1097785"/>
                <a:gd name="connsiteX2180" fmla="*/ 201734 w 7216155"/>
                <a:gd name="connsiteY2180" fmla="*/ 263590 h 1097785"/>
                <a:gd name="connsiteX2181" fmla="*/ 201378 w 7216155"/>
                <a:gd name="connsiteY2181" fmla="*/ 269639 h 1097785"/>
                <a:gd name="connsiteX2182" fmla="*/ 203157 w 7216155"/>
                <a:gd name="connsiteY2182" fmla="*/ 266081 h 1097785"/>
                <a:gd name="connsiteX2183" fmla="*/ 207071 w 7216155"/>
                <a:gd name="connsiteY2183" fmla="*/ 264657 h 1097785"/>
                <a:gd name="connsiteX2184" fmla="*/ 206004 w 7216155"/>
                <a:gd name="connsiteY2184" fmla="*/ 259676 h 1097785"/>
                <a:gd name="connsiteX2185" fmla="*/ 206360 w 7216155"/>
                <a:gd name="connsiteY2185" fmla="*/ 254695 h 1097785"/>
                <a:gd name="connsiteX2186" fmla="*/ 429441 w 7216155"/>
                <a:gd name="connsiteY2186" fmla="*/ 252561 h 1097785"/>
                <a:gd name="connsiteX2187" fmla="*/ 424816 w 7216155"/>
                <a:gd name="connsiteY2187" fmla="*/ 254695 h 1097785"/>
                <a:gd name="connsiteX2188" fmla="*/ 428018 w 7216155"/>
                <a:gd name="connsiteY2188" fmla="*/ 263946 h 1097785"/>
                <a:gd name="connsiteX2189" fmla="*/ 432767 w 7216155"/>
                <a:gd name="connsiteY2189" fmla="*/ 267745 h 1097785"/>
                <a:gd name="connsiteX2190" fmla="*/ 432767 w 7216155"/>
                <a:gd name="connsiteY2190" fmla="*/ 253891 h 1097785"/>
                <a:gd name="connsiteX2191" fmla="*/ 421970 w 7216155"/>
                <a:gd name="connsiteY2191" fmla="*/ 249714 h 1097785"/>
                <a:gd name="connsiteX2192" fmla="*/ 419123 w 7216155"/>
                <a:gd name="connsiteY2192" fmla="*/ 255407 h 1097785"/>
                <a:gd name="connsiteX2193" fmla="*/ 420191 w 7216155"/>
                <a:gd name="connsiteY2193" fmla="*/ 254340 h 1097785"/>
                <a:gd name="connsiteX2194" fmla="*/ 421970 w 7216155"/>
                <a:gd name="connsiteY2194" fmla="*/ 253272 h 1097785"/>
                <a:gd name="connsiteX2195" fmla="*/ 219880 w 7216155"/>
                <a:gd name="connsiteY2195" fmla="*/ 238329 h 1097785"/>
                <a:gd name="connsiteX2196" fmla="*/ 217033 w 7216155"/>
                <a:gd name="connsiteY2196" fmla="*/ 240464 h 1097785"/>
                <a:gd name="connsiteX2197" fmla="*/ 217033 w 7216155"/>
                <a:gd name="connsiteY2197" fmla="*/ 244022 h 1097785"/>
                <a:gd name="connsiteX2198" fmla="*/ 219168 w 7216155"/>
                <a:gd name="connsiteY2198" fmla="*/ 241887 h 1097785"/>
                <a:gd name="connsiteX2199" fmla="*/ 219880 w 7216155"/>
                <a:gd name="connsiteY2199" fmla="*/ 238329 h 1097785"/>
                <a:gd name="connsiteX2200" fmla="*/ 223438 w 7216155"/>
                <a:gd name="connsiteY2200" fmla="*/ 233348 h 1097785"/>
                <a:gd name="connsiteX2201" fmla="*/ 225217 w 7216155"/>
                <a:gd name="connsiteY2201" fmla="*/ 236906 h 1097785"/>
                <a:gd name="connsiteX2202" fmla="*/ 229842 w 7216155"/>
                <a:gd name="connsiteY2202" fmla="*/ 238329 h 1097785"/>
                <a:gd name="connsiteX2203" fmla="*/ 229842 w 7216155"/>
                <a:gd name="connsiteY2203" fmla="*/ 234771 h 1097785"/>
                <a:gd name="connsiteX2204" fmla="*/ 225928 w 7216155"/>
                <a:gd name="connsiteY2204" fmla="*/ 234415 h 1097785"/>
                <a:gd name="connsiteX2205" fmla="*/ 223438 w 7216155"/>
                <a:gd name="connsiteY2205" fmla="*/ 233348 h 1097785"/>
                <a:gd name="connsiteX2206" fmla="*/ 188570 w 7216155"/>
                <a:gd name="connsiteY2206" fmla="*/ 227655 h 1097785"/>
                <a:gd name="connsiteX2207" fmla="*/ 182877 w 7216155"/>
                <a:gd name="connsiteY2207" fmla="*/ 234059 h 1097785"/>
                <a:gd name="connsiteX2208" fmla="*/ 184300 w 7216155"/>
                <a:gd name="connsiteY2208" fmla="*/ 244022 h 1097785"/>
                <a:gd name="connsiteX2209" fmla="*/ 187503 w 7216155"/>
                <a:gd name="connsiteY2209" fmla="*/ 237261 h 1097785"/>
                <a:gd name="connsiteX2210" fmla="*/ 188570 w 7216155"/>
                <a:gd name="connsiteY2210" fmla="*/ 227655 h 1097785"/>
                <a:gd name="connsiteX2211" fmla="*/ 411296 w 7216155"/>
                <a:gd name="connsiteY2211" fmla="*/ 225520 h 1097785"/>
                <a:gd name="connsiteX2212" fmla="*/ 414854 w 7216155"/>
                <a:gd name="connsiteY2212" fmla="*/ 227299 h 1097785"/>
                <a:gd name="connsiteX2213" fmla="*/ 416277 w 7216155"/>
                <a:gd name="connsiteY2213" fmla="*/ 231213 h 1097785"/>
                <a:gd name="connsiteX2214" fmla="*/ 413075 w 7216155"/>
                <a:gd name="connsiteY2214" fmla="*/ 231213 h 1097785"/>
                <a:gd name="connsiteX2215" fmla="*/ 411296 w 7216155"/>
                <a:gd name="connsiteY2215" fmla="*/ 225520 h 1097785"/>
                <a:gd name="connsiteX2216" fmla="*/ 344051 w 7216155"/>
                <a:gd name="connsiteY2216" fmla="*/ 209154 h 1097785"/>
                <a:gd name="connsiteX2217" fmla="*/ 345830 w 7216155"/>
                <a:gd name="connsiteY2217" fmla="*/ 209154 h 1097785"/>
                <a:gd name="connsiteX2218" fmla="*/ 344763 w 7216155"/>
                <a:gd name="connsiteY2218" fmla="*/ 213068 h 1097785"/>
                <a:gd name="connsiteX2219" fmla="*/ 343695 w 7216155"/>
                <a:gd name="connsiteY2219" fmla="*/ 216981 h 1097785"/>
                <a:gd name="connsiteX2220" fmla="*/ 346542 w 7216155"/>
                <a:gd name="connsiteY2220" fmla="*/ 224809 h 1097785"/>
                <a:gd name="connsiteX2221" fmla="*/ 349388 w 7216155"/>
                <a:gd name="connsiteY2221" fmla="*/ 231925 h 1097785"/>
                <a:gd name="connsiteX2222" fmla="*/ 344763 w 7216155"/>
                <a:gd name="connsiteY2222" fmla="*/ 232636 h 1097785"/>
                <a:gd name="connsiteX2223" fmla="*/ 340849 w 7216155"/>
                <a:gd name="connsiteY2223" fmla="*/ 229078 h 1097785"/>
                <a:gd name="connsiteX2224" fmla="*/ 344051 w 7216155"/>
                <a:gd name="connsiteY2224" fmla="*/ 221962 h 1097785"/>
                <a:gd name="connsiteX2225" fmla="*/ 342272 w 7216155"/>
                <a:gd name="connsiteY2225" fmla="*/ 211289 h 1097785"/>
                <a:gd name="connsiteX2226" fmla="*/ 344051 w 7216155"/>
                <a:gd name="connsiteY2226" fmla="*/ 209154 h 1097785"/>
                <a:gd name="connsiteX2227" fmla="*/ 427662 w 7216155"/>
                <a:gd name="connsiteY2227" fmla="*/ 205596 h 1097785"/>
                <a:gd name="connsiteX2228" fmla="*/ 426951 w 7216155"/>
                <a:gd name="connsiteY2228" fmla="*/ 209865 h 1097785"/>
                <a:gd name="connsiteX2229" fmla="*/ 429085 w 7216155"/>
                <a:gd name="connsiteY2229" fmla="*/ 213423 h 1097785"/>
                <a:gd name="connsiteX2230" fmla="*/ 428730 w 7216155"/>
                <a:gd name="connsiteY2230" fmla="*/ 209154 h 1097785"/>
                <a:gd name="connsiteX2231" fmla="*/ 427662 w 7216155"/>
                <a:gd name="connsiteY2231" fmla="*/ 205596 h 1097785"/>
                <a:gd name="connsiteX2232" fmla="*/ 368601 w 7216155"/>
                <a:gd name="connsiteY2232" fmla="*/ 198480 h 1097785"/>
                <a:gd name="connsiteX2233" fmla="*/ 371091 w 7216155"/>
                <a:gd name="connsiteY2233" fmla="*/ 202750 h 1097785"/>
                <a:gd name="connsiteX2234" fmla="*/ 372159 w 7216155"/>
                <a:gd name="connsiteY2234" fmla="*/ 207731 h 1097785"/>
                <a:gd name="connsiteX2235" fmla="*/ 370380 w 7216155"/>
                <a:gd name="connsiteY2235" fmla="*/ 207019 h 1097785"/>
                <a:gd name="connsiteX2236" fmla="*/ 367889 w 7216155"/>
                <a:gd name="connsiteY2236" fmla="*/ 207731 h 1097785"/>
                <a:gd name="connsiteX2237" fmla="*/ 367533 w 7216155"/>
                <a:gd name="connsiteY2237" fmla="*/ 204884 h 1097785"/>
                <a:gd name="connsiteX2238" fmla="*/ 366466 w 7216155"/>
                <a:gd name="connsiteY2238" fmla="*/ 202750 h 1097785"/>
                <a:gd name="connsiteX2239" fmla="*/ 368601 w 7216155"/>
                <a:gd name="connsiteY2239" fmla="*/ 203105 h 1097785"/>
                <a:gd name="connsiteX2240" fmla="*/ 368601 w 7216155"/>
                <a:gd name="connsiteY2240" fmla="*/ 198480 h 1097785"/>
                <a:gd name="connsiteX2241" fmla="*/ 355259 w 7216155"/>
                <a:gd name="connsiteY2241" fmla="*/ 197591 h 1097785"/>
                <a:gd name="connsiteX2242" fmla="*/ 359350 w 7216155"/>
                <a:gd name="connsiteY2242" fmla="*/ 198480 h 1097785"/>
                <a:gd name="connsiteX2243" fmla="*/ 358639 w 7216155"/>
                <a:gd name="connsiteY2243" fmla="*/ 205952 h 1097785"/>
                <a:gd name="connsiteX2244" fmla="*/ 355792 w 7216155"/>
                <a:gd name="connsiteY2244" fmla="*/ 211289 h 1097785"/>
                <a:gd name="connsiteX2245" fmla="*/ 351523 w 7216155"/>
                <a:gd name="connsiteY2245" fmla="*/ 202038 h 1097785"/>
                <a:gd name="connsiteX2246" fmla="*/ 355259 w 7216155"/>
                <a:gd name="connsiteY2246" fmla="*/ 197591 h 1097785"/>
                <a:gd name="connsiteX2247" fmla="*/ 427662 w 7216155"/>
                <a:gd name="connsiteY2247" fmla="*/ 189941 h 1097785"/>
                <a:gd name="connsiteX2248" fmla="*/ 431220 w 7216155"/>
                <a:gd name="connsiteY2248" fmla="*/ 202038 h 1097785"/>
                <a:gd name="connsiteX2249" fmla="*/ 432767 w 7216155"/>
                <a:gd name="connsiteY2249" fmla="*/ 202328 h 1097785"/>
                <a:gd name="connsiteX2250" fmla="*/ 432767 w 7216155"/>
                <a:gd name="connsiteY2250" fmla="*/ 189941 h 1097785"/>
                <a:gd name="connsiteX2251" fmla="*/ 407738 w 7216155"/>
                <a:gd name="connsiteY2251" fmla="*/ 182114 h 1097785"/>
                <a:gd name="connsiteX2252" fmla="*/ 404180 w 7216155"/>
                <a:gd name="connsiteY2252" fmla="*/ 187451 h 1097785"/>
                <a:gd name="connsiteX2253" fmla="*/ 400622 w 7216155"/>
                <a:gd name="connsiteY2253" fmla="*/ 192787 h 1097785"/>
                <a:gd name="connsiteX2254" fmla="*/ 407026 w 7216155"/>
                <a:gd name="connsiteY2254" fmla="*/ 202038 h 1097785"/>
                <a:gd name="connsiteX2255" fmla="*/ 407738 w 7216155"/>
                <a:gd name="connsiteY2255" fmla="*/ 198124 h 1097785"/>
                <a:gd name="connsiteX2256" fmla="*/ 411296 w 7216155"/>
                <a:gd name="connsiteY2256" fmla="*/ 197057 h 1097785"/>
                <a:gd name="connsiteX2257" fmla="*/ 409873 w 7216155"/>
                <a:gd name="connsiteY2257" fmla="*/ 189229 h 1097785"/>
                <a:gd name="connsiteX2258" fmla="*/ 407738 w 7216155"/>
                <a:gd name="connsiteY2258" fmla="*/ 182114 h 1097785"/>
                <a:gd name="connsiteX2259" fmla="*/ 181454 w 7216155"/>
                <a:gd name="connsiteY2259" fmla="*/ 179267 h 1097785"/>
                <a:gd name="connsiteX2260" fmla="*/ 184656 w 7216155"/>
                <a:gd name="connsiteY2260" fmla="*/ 193143 h 1097785"/>
                <a:gd name="connsiteX2261" fmla="*/ 177896 w 7216155"/>
                <a:gd name="connsiteY2261" fmla="*/ 202750 h 1097785"/>
                <a:gd name="connsiteX2262" fmla="*/ 175761 w 7216155"/>
                <a:gd name="connsiteY2262" fmla="*/ 198480 h 1097785"/>
                <a:gd name="connsiteX2263" fmla="*/ 175050 w 7216155"/>
                <a:gd name="connsiteY2263" fmla="*/ 198836 h 1097785"/>
                <a:gd name="connsiteX2264" fmla="*/ 174338 w 7216155"/>
                <a:gd name="connsiteY2264" fmla="*/ 199192 h 1097785"/>
                <a:gd name="connsiteX2265" fmla="*/ 174338 w 7216155"/>
                <a:gd name="connsiteY2265" fmla="*/ 196345 h 1097785"/>
                <a:gd name="connsiteX2266" fmla="*/ 172915 w 7216155"/>
                <a:gd name="connsiteY2266" fmla="*/ 198480 h 1097785"/>
                <a:gd name="connsiteX2267" fmla="*/ 178608 w 7216155"/>
                <a:gd name="connsiteY2267" fmla="*/ 180690 h 1097785"/>
                <a:gd name="connsiteX2268" fmla="*/ 181454 w 7216155"/>
                <a:gd name="connsiteY2268" fmla="*/ 179267 h 1097785"/>
                <a:gd name="connsiteX2269" fmla="*/ 404892 w 7216155"/>
                <a:gd name="connsiteY2269" fmla="*/ 178556 h 1097785"/>
                <a:gd name="connsiteX2270" fmla="*/ 402045 w 7216155"/>
                <a:gd name="connsiteY2270" fmla="*/ 182114 h 1097785"/>
                <a:gd name="connsiteX2271" fmla="*/ 400622 w 7216155"/>
                <a:gd name="connsiteY2271" fmla="*/ 180690 h 1097785"/>
                <a:gd name="connsiteX2272" fmla="*/ 399199 w 7216155"/>
                <a:gd name="connsiteY2272" fmla="*/ 179979 h 1097785"/>
                <a:gd name="connsiteX2273" fmla="*/ 399555 w 7216155"/>
                <a:gd name="connsiteY2273" fmla="*/ 182469 h 1097785"/>
                <a:gd name="connsiteX2274" fmla="*/ 402045 w 7216155"/>
                <a:gd name="connsiteY2274" fmla="*/ 183537 h 1097785"/>
                <a:gd name="connsiteX2275" fmla="*/ 403824 w 7216155"/>
                <a:gd name="connsiteY2275" fmla="*/ 181046 h 1097785"/>
                <a:gd name="connsiteX2276" fmla="*/ 404892 w 7216155"/>
                <a:gd name="connsiteY2276" fmla="*/ 178556 h 1097785"/>
                <a:gd name="connsiteX2277" fmla="*/ 419835 w 7216155"/>
                <a:gd name="connsiteY2277" fmla="*/ 175709 h 1097785"/>
                <a:gd name="connsiteX2278" fmla="*/ 415565 w 7216155"/>
                <a:gd name="connsiteY2278" fmla="*/ 177844 h 1097785"/>
                <a:gd name="connsiteX2279" fmla="*/ 419123 w 7216155"/>
                <a:gd name="connsiteY2279" fmla="*/ 182114 h 1097785"/>
                <a:gd name="connsiteX2280" fmla="*/ 419479 w 7216155"/>
                <a:gd name="connsiteY2280" fmla="*/ 179623 h 1097785"/>
                <a:gd name="connsiteX2281" fmla="*/ 419835 w 7216155"/>
                <a:gd name="connsiteY2281" fmla="*/ 175709 h 1097785"/>
                <a:gd name="connsiteX2282" fmla="*/ 390660 w 7216155"/>
                <a:gd name="connsiteY2282" fmla="*/ 174998 h 1097785"/>
                <a:gd name="connsiteX2283" fmla="*/ 391372 w 7216155"/>
                <a:gd name="connsiteY2283" fmla="*/ 181758 h 1097785"/>
                <a:gd name="connsiteX2284" fmla="*/ 392083 w 7216155"/>
                <a:gd name="connsiteY2284" fmla="*/ 187806 h 1097785"/>
                <a:gd name="connsiteX2285" fmla="*/ 387102 w 7216155"/>
                <a:gd name="connsiteY2285" fmla="*/ 182114 h 1097785"/>
                <a:gd name="connsiteX2286" fmla="*/ 389593 w 7216155"/>
                <a:gd name="connsiteY2286" fmla="*/ 179623 h 1097785"/>
                <a:gd name="connsiteX2287" fmla="*/ 390660 w 7216155"/>
                <a:gd name="connsiteY2287" fmla="*/ 174998 h 1097785"/>
                <a:gd name="connsiteX2288" fmla="*/ 367178 w 7216155"/>
                <a:gd name="connsiteY2288" fmla="*/ 172863 h 1097785"/>
                <a:gd name="connsiteX2289" fmla="*/ 369668 w 7216155"/>
                <a:gd name="connsiteY2289" fmla="*/ 181402 h 1097785"/>
                <a:gd name="connsiteX2290" fmla="*/ 368601 w 7216155"/>
                <a:gd name="connsiteY2290" fmla="*/ 192787 h 1097785"/>
                <a:gd name="connsiteX2291" fmla="*/ 366110 w 7216155"/>
                <a:gd name="connsiteY2291" fmla="*/ 189585 h 1097785"/>
                <a:gd name="connsiteX2292" fmla="*/ 363620 w 7216155"/>
                <a:gd name="connsiteY2292" fmla="*/ 186383 h 1097785"/>
                <a:gd name="connsiteX2293" fmla="*/ 362552 w 7216155"/>
                <a:gd name="connsiteY2293" fmla="*/ 191364 h 1097785"/>
                <a:gd name="connsiteX2294" fmla="*/ 362197 w 7216155"/>
                <a:gd name="connsiteY2294" fmla="*/ 192787 h 1097785"/>
                <a:gd name="connsiteX2295" fmla="*/ 361485 w 7216155"/>
                <a:gd name="connsiteY2295" fmla="*/ 185672 h 1097785"/>
                <a:gd name="connsiteX2296" fmla="*/ 359350 w 7216155"/>
                <a:gd name="connsiteY2296" fmla="*/ 185672 h 1097785"/>
                <a:gd name="connsiteX2297" fmla="*/ 359350 w 7216155"/>
                <a:gd name="connsiteY2297" fmla="*/ 182469 h 1097785"/>
                <a:gd name="connsiteX2298" fmla="*/ 358639 w 7216155"/>
                <a:gd name="connsiteY2298" fmla="*/ 179979 h 1097785"/>
                <a:gd name="connsiteX2299" fmla="*/ 362908 w 7216155"/>
                <a:gd name="connsiteY2299" fmla="*/ 173575 h 1097785"/>
                <a:gd name="connsiteX2300" fmla="*/ 363620 w 7216155"/>
                <a:gd name="connsiteY2300" fmla="*/ 176777 h 1097785"/>
                <a:gd name="connsiteX2301" fmla="*/ 365043 w 7216155"/>
                <a:gd name="connsiteY2301" fmla="*/ 177844 h 1097785"/>
                <a:gd name="connsiteX2302" fmla="*/ 366110 w 7216155"/>
                <a:gd name="connsiteY2302" fmla="*/ 174998 h 1097785"/>
                <a:gd name="connsiteX2303" fmla="*/ 367178 w 7216155"/>
                <a:gd name="connsiteY2303" fmla="*/ 172863 h 1097785"/>
                <a:gd name="connsiteX2304" fmla="*/ 395285 w 7216155"/>
                <a:gd name="connsiteY2304" fmla="*/ 171440 h 1097785"/>
                <a:gd name="connsiteX2305" fmla="*/ 399911 w 7216155"/>
                <a:gd name="connsiteY2305" fmla="*/ 171440 h 1097785"/>
                <a:gd name="connsiteX2306" fmla="*/ 397064 w 7216155"/>
                <a:gd name="connsiteY2306" fmla="*/ 174286 h 1097785"/>
                <a:gd name="connsiteX2307" fmla="*/ 392795 w 7216155"/>
                <a:gd name="connsiteY2307" fmla="*/ 174998 h 1097785"/>
                <a:gd name="connsiteX2308" fmla="*/ 395285 w 7216155"/>
                <a:gd name="connsiteY2308" fmla="*/ 171440 h 1097785"/>
                <a:gd name="connsiteX2309" fmla="*/ 384255 w 7216155"/>
                <a:gd name="connsiteY2309" fmla="*/ 171085 h 1097785"/>
                <a:gd name="connsiteX2310" fmla="*/ 382121 w 7216155"/>
                <a:gd name="connsiteY2310" fmla="*/ 174998 h 1097785"/>
                <a:gd name="connsiteX2311" fmla="*/ 382121 w 7216155"/>
                <a:gd name="connsiteY2311" fmla="*/ 172863 h 1097785"/>
                <a:gd name="connsiteX2312" fmla="*/ 405603 w 7216155"/>
                <a:gd name="connsiteY2312" fmla="*/ 167170 h 1097785"/>
                <a:gd name="connsiteX2313" fmla="*/ 404180 w 7216155"/>
                <a:gd name="connsiteY2313" fmla="*/ 170372 h 1097785"/>
                <a:gd name="connsiteX2314" fmla="*/ 402757 w 7216155"/>
                <a:gd name="connsiteY2314" fmla="*/ 173575 h 1097785"/>
                <a:gd name="connsiteX2315" fmla="*/ 406315 w 7216155"/>
                <a:gd name="connsiteY2315" fmla="*/ 178556 h 1097785"/>
                <a:gd name="connsiteX2316" fmla="*/ 408094 w 7216155"/>
                <a:gd name="connsiteY2316" fmla="*/ 173930 h 1097785"/>
                <a:gd name="connsiteX2317" fmla="*/ 412007 w 7216155"/>
                <a:gd name="connsiteY2317" fmla="*/ 173575 h 1097785"/>
                <a:gd name="connsiteX2318" fmla="*/ 405603 w 7216155"/>
                <a:gd name="connsiteY2318" fmla="*/ 167170 h 1097785"/>
                <a:gd name="connsiteX2319" fmla="*/ 383544 w 7216155"/>
                <a:gd name="connsiteY2319" fmla="*/ 167170 h 1097785"/>
                <a:gd name="connsiteX2320" fmla="*/ 386390 w 7216155"/>
                <a:gd name="connsiteY2320" fmla="*/ 167170 h 1097785"/>
                <a:gd name="connsiteX2321" fmla="*/ 384256 w 7216155"/>
                <a:gd name="connsiteY2321" fmla="*/ 171084 h 1097785"/>
                <a:gd name="connsiteX2322" fmla="*/ 430509 w 7216155"/>
                <a:gd name="connsiteY2322" fmla="*/ 165747 h 1097785"/>
                <a:gd name="connsiteX2323" fmla="*/ 430509 w 7216155"/>
                <a:gd name="connsiteY2323" fmla="*/ 170728 h 1097785"/>
                <a:gd name="connsiteX2324" fmla="*/ 427662 w 7216155"/>
                <a:gd name="connsiteY2324" fmla="*/ 173575 h 1097785"/>
                <a:gd name="connsiteX2325" fmla="*/ 429085 w 7216155"/>
                <a:gd name="connsiteY2325" fmla="*/ 178556 h 1097785"/>
                <a:gd name="connsiteX2326" fmla="*/ 432767 w 7216155"/>
                <a:gd name="connsiteY2326" fmla="*/ 176452 h 1097785"/>
                <a:gd name="connsiteX2327" fmla="*/ 432767 w 7216155"/>
                <a:gd name="connsiteY2327" fmla="*/ 170835 h 1097785"/>
                <a:gd name="connsiteX2328" fmla="*/ 432643 w 7216155"/>
                <a:gd name="connsiteY2328" fmla="*/ 170372 h 1097785"/>
                <a:gd name="connsiteX2329" fmla="*/ 430509 w 7216155"/>
                <a:gd name="connsiteY2329" fmla="*/ 165747 h 1097785"/>
                <a:gd name="connsiteX2330" fmla="*/ 254747 w 7216155"/>
                <a:gd name="connsiteY2330" fmla="*/ 159343 h 1097785"/>
                <a:gd name="connsiteX2331" fmla="*/ 254747 w 7216155"/>
                <a:gd name="connsiteY2331" fmla="*/ 164680 h 1097785"/>
                <a:gd name="connsiteX2332" fmla="*/ 256170 w 7216155"/>
                <a:gd name="connsiteY2332" fmla="*/ 167170 h 1097785"/>
                <a:gd name="connsiteX2333" fmla="*/ 257238 w 7216155"/>
                <a:gd name="connsiteY2333" fmla="*/ 162189 h 1097785"/>
                <a:gd name="connsiteX2334" fmla="*/ 254747 w 7216155"/>
                <a:gd name="connsiteY2334" fmla="*/ 159343 h 1097785"/>
                <a:gd name="connsiteX2335" fmla="*/ 342984 w 7216155"/>
                <a:gd name="connsiteY2335" fmla="*/ 157208 h 1097785"/>
                <a:gd name="connsiteX2336" fmla="*/ 344051 w 7216155"/>
                <a:gd name="connsiteY2336" fmla="*/ 162901 h 1097785"/>
                <a:gd name="connsiteX2337" fmla="*/ 343695 w 7216155"/>
                <a:gd name="connsiteY2337" fmla="*/ 167882 h 1097785"/>
                <a:gd name="connsiteX2338" fmla="*/ 342984 w 7216155"/>
                <a:gd name="connsiteY2338" fmla="*/ 157208 h 1097785"/>
                <a:gd name="connsiteX2339" fmla="*/ 282499 w 7216155"/>
                <a:gd name="connsiteY2339" fmla="*/ 157208 h 1097785"/>
                <a:gd name="connsiteX2340" fmla="*/ 281076 w 7216155"/>
                <a:gd name="connsiteY2340" fmla="*/ 162189 h 1097785"/>
                <a:gd name="connsiteX2341" fmla="*/ 283211 w 7216155"/>
                <a:gd name="connsiteY2341" fmla="*/ 162189 h 1097785"/>
                <a:gd name="connsiteX2342" fmla="*/ 283211 w 7216155"/>
                <a:gd name="connsiteY2342" fmla="*/ 159343 h 1097785"/>
                <a:gd name="connsiteX2343" fmla="*/ 282499 w 7216155"/>
                <a:gd name="connsiteY2343" fmla="*/ 157208 h 1097785"/>
                <a:gd name="connsiteX2344" fmla="*/ 419123 w 7216155"/>
                <a:gd name="connsiteY2344" fmla="*/ 154362 h 1097785"/>
                <a:gd name="connsiteX2345" fmla="*/ 418056 w 7216155"/>
                <a:gd name="connsiteY2345" fmla="*/ 157920 h 1097785"/>
                <a:gd name="connsiteX2346" fmla="*/ 416989 w 7216155"/>
                <a:gd name="connsiteY2346" fmla="*/ 159343 h 1097785"/>
                <a:gd name="connsiteX2347" fmla="*/ 422681 w 7216155"/>
                <a:gd name="connsiteY2347" fmla="*/ 167882 h 1097785"/>
                <a:gd name="connsiteX2348" fmla="*/ 419123 w 7216155"/>
                <a:gd name="connsiteY2348" fmla="*/ 154362 h 1097785"/>
                <a:gd name="connsiteX2349" fmla="*/ 345119 w 7216155"/>
                <a:gd name="connsiteY2349" fmla="*/ 151516 h 1097785"/>
                <a:gd name="connsiteX2350" fmla="*/ 344763 w 7216155"/>
                <a:gd name="connsiteY2350" fmla="*/ 153650 h 1097785"/>
                <a:gd name="connsiteX2351" fmla="*/ 344407 w 7216155"/>
                <a:gd name="connsiteY2351" fmla="*/ 155785 h 1097785"/>
                <a:gd name="connsiteX2352" fmla="*/ 342628 w 7216155"/>
                <a:gd name="connsiteY2352" fmla="*/ 154718 h 1097785"/>
                <a:gd name="connsiteX2353" fmla="*/ 342272 w 7216155"/>
                <a:gd name="connsiteY2353" fmla="*/ 152939 h 1097785"/>
                <a:gd name="connsiteX2354" fmla="*/ 343695 w 7216155"/>
                <a:gd name="connsiteY2354" fmla="*/ 152227 h 1097785"/>
                <a:gd name="connsiteX2355" fmla="*/ 345119 w 7216155"/>
                <a:gd name="connsiteY2355" fmla="*/ 151516 h 1097785"/>
                <a:gd name="connsiteX2356" fmla="*/ 429797 w 7216155"/>
                <a:gd name="connsiteY2356" fmla="*/ 150804 h 1097785"/>
                <a:gd name="connsiteX2357" fmla="*/ 426595 w 7216155"/>
                <a:gd name="connsiteY2357" fmla="*/ 153294 h 1097785"/>
                <a:gd name="connsiteX2358" fmla="*/ 429085 w 7216155"/>
                <a:gd name="connsiteY2358" fmla="*/ 156497 h 1097785"/>
                <a:gd name="connsiteX2359" fmla="*/ 429797 w 7216155"/>
                <a:gd name="connsiteY2359" fmla="*/ 153650 h 1097785"/>
                <a:gd name="connsiteX2360" fmla="*/ 429797 w 7216155"/>
                <a:gd name="connsiteY2360" fmla="*/ 150804 h 1097785"/>
                <a:gd name="connsiteX2361" fmla="*/ 261152 w 7216155"/>
                <a:gd name="connsiteY2361" fmla="*/ 142265 h 1097785"/>
                <a:gd name="connsiteX2362" fmla="*/ 258661 w 7216155"/>
                <a:gd name="connsiteY2362" fmla="*/ 148313 h 1097785"/>
                <a:gd name="connsiteX2363" fmla="*/ 256170 w 7216155"/>
                <a:gd name="connsiteY2363" fmla="*/ 155073 h 1097785"/>
                <a:gd name="connsiteX2364" fmla="*/ 257949 w 7216155"/>
                <a:gd name="connsiteY2364" fmla="*/ 157920 h 1097785"/>
                <a:gd name="connsiteX2365" fmla="*/ 261152 w 7216155"/>
                <a:gd name="connsiteY2365" fmla="*/ 158631 h 1097785"/>
                <a:gd name="connsiteX2366" fmla="*/ 261152 w 7216155"/>
                <a:gd name="connsiteY2366" fmla="*/ 151516 h 1097785"/>
                <a:gd name="connsiteX2367" fmla="*/ 261152 w 7216155"/>
                <a:gd name="connsiteY2367" fmla="*/ 142265 h 1097785"/>
                <a:gd name="connsiteX2368" fmla="*/ 307760 w 7216155"/>
                <a:gd name="connsiteY2368" fmla="*/ 136572 h 1097785"/>
                <a:gd name="connsiteX2369" fmla="*/ 309539 w 7216155"/>
                <a:gd name="connsiteY2369" fmla="*/ 140130 h 1097785"/>
                <a:gd name="connsiteX2370" fmla="*/ 305981 w 7216155"/>
                <a:gd name="connsiteY2370" fmla="*/ 140130 h 1097785"/>
                <a:gd name="connsiteX2371" fmla="*/ 307760 w 7216155"/>
                <a:gd name="connsiteY2371" fmla="*/ 136572 h 1097785"/>
                <a:gd name="connsiteX2372" fmla="*/ 425265 w 7216155"/>
                <a:gd name="connsiteY2372" fmla="*/ 133539 h 1097785"/>
                <a:gd name="connsiteX2373" fmla="*/ 426951 w 7216155"/>
                <a:gd name="connsiteY2373" fmla="*/ 136572 h 1097785"/>
                <a:gd name="connsiteX2374" fmla="*/ 425172 w 7216155"/>
                <a:gd name="connsiteY2374" fmla="*/ 140842 h 1097785"/>
                <a:gd name="connsiteX2375" fmla="*/ 427662 w 7216155"/>
                <a:gd name="connsiteY2375" fmla="*/ 145823 h 1097785"/>
                <a:gd name="connsiteX2376" fmla="*/ 430509 w 7216155"/>
                <a:gd name="connsiteY2376" fmla="*/ 143688 h 1097785"/>
                <a:gd name="connsiteX2377" fmla="*/ 429441 w 7216155"/>
                <a:gd name="connsiteY2377" fmla="*/ 139063 h 1097785"/>
                <a:gd name="connsiteX2378" fmla="*/ 426951 w 7216155"/>
                <a:gd name="connsiteY2378" fmla="*/ 136572 h 1097785"/>
                <a:gd name="connsiteX2379" fmla="*/ 427662 w 7216155"/>
                <a:gd name="connsiteY2379" fmla="*/ 134437 h 1097785"/>
                <a:gd name="connsiteX2380" fmla="*/ 295308 w 7216155"/>
                <a:gd name="connsiteY2380" fmla="*/ 129456 h 1097785"/>
                <a:gd name="connsiteX2381" fmla="*/ 293884 w 7216155"/>
                <a:gd name="connsiteY2381" fmla="*/ 141553 h 1097785"/>
                <a:gd name="connsiteX2382" fmla="*/ 291038 w 7216155"/>
                <a:gd name="connsiteY2382" fmla="*/ 149381 h 1097785"/>
                <a:gd name="connsiteX2383" fmla="*/ 291750 w 7216155"/>
                <a:gd name="connsiteY2383" fmla="*/ 141553 h 1097785"/>
                <a:gd name="connsiteX2384" fmla="*/ 291038 w 7216155"/>
                <a:gd name="connsiteY2384" fmla="*/ 133014 h 1097785"/>
                <a:gd name="connsiteX2385" fmla="*/ 293173 w 7216155"/>
                <a:gd name="connsiteY2385" fmla="*/ 130880 h 1097785"/>
                <a:gd name="connsiteX2386" fmla="*/ 295308 w 7216155"/>
                <a:gd name="connsiteY2386" fmla="*/ 129456 h 1097785"/>
                <a:gd name="connsiteX2387" fmla="*/ 340849 w 7216155"/>
                <a:gd name="connsiteY2387" fmla="*/ 125187 h 1097785"/>
                <a:gd name="connsiteX2388" fmla="*/ 340849 w 7216155"/>
                <a:gd name="connsiteY2388" fmla="*/ 128033 h 1097785"/>
                <a:gd name="connsiteX2389" fmla="*/ 344407 w 7216155"/>
                <a:gd name="connsiteY2389" fmla="*/ 128033 h 1097785"/>
                <a:gd name="connsiteX2390" fmla="*/ 343340 w 7216155"/>
                <a:gd name="connsiteY2390" fmla="*/ 126254 h 1097785"/>
                <a:gd name="connsiteX2391" fmla="*/ 340849 w 7216155"/>
                <a:gd name="connsiteY2391" fmla="*/ 125187 h 1097785"/>
                <a:gd name="connsiteX2392" fmla="*/ 336579 w 7216155"/>
                <a:gd name="connsiteY2392" fmla="*/ 121629 h 1097785"/>
                <a:gd name="connsiteX2393" fmla="*/ 343695 w 7216155"/>
                <a:gd name="connsiteY2393" fmla="*/ 121629 h 1097785"/>
                <a:gd name="connsiteX2394" fmla="*/ 347965 w 7216155"/>
                <a:gd name="connsiteY2394" fmla="*/ 127322 h 1097785"/>
                <a:gd name="connsiteX2395" fmla="*/ 348676 w 7216155"/>
                <a:gd name="connsiteY2395" fmla="*/ 134437 h 1097785"/>
                <a:gd name="connsiteX2396" fmla="*/ 346186 w 7216155"/>
                <a:gd name="connsiteY2396" fmla="*/ 135861 h 1097785"/>
                <a:gd name="connsiteX2397" fmla="*/ 344407 w 7216155"/>
                <a:gd name="connsiteY2397" fmla="*/ 138707 h 1097785"/>
                <a:gd name="connsiteX2398" fmla="*/ 346542 w 7216155"/>
                <a:gd name="connsiteY2398" fmla="*/ 147246 h 1097785"/>
                <a:gd name="connsiteX2399" fmla="*/ 344763 w 7216155"/>
                <a:gd name="connsiteY2399" fmla="*/ 147958 h 1097785"/>
                <a:gd name="connsiteX2400" fmla="*/ 342984 w 7216155"/>
                <a:gd name="connsiteY2400" fmla="*/ 147958 h 1097785"/>
                <a:gd name="connsiteX2401" fmla="*/ 343695 w 7216155"/>
                <a:gd name="connsiteY2401" fmla="*/ 145111 h 1097785"/>
                <a:gd name="connsiteX2402" fmla="*/ 344407 w 7216155"/>
                <a:gd name="connsiteY2402" fmla="*/ 142265 h 1097785"/>
                <a:gd name="connsiteX2403" fmla="*/ 341205 w 7216155"/>
                <a:gd name="connsiteY2403" fmla="*/ 140842 h 1097785"/>
                <a:gd name="connsiteX2404" fmla="*/ 339426 w 7216155"/>
                <a:gd name="connsiteY2404" fmla="*/ 138707 h 1097785"/>
                <a:gd name="connsiteX2405" fmla="*/ 339782 w 7216155"/>
                <a:gd name="connsiteY2405" fmla="*/ 134793 h 1097785"/>
                <a:gd name="connsiteX2406" fmla="*/ 340137 w 7216155"/>
                <a:gd name="connsiteY2406" fmla="*/ 130168 h 1097785"/>
                <a:gd name="connsiteX2407" fmla="*/ 338714 w 7216155"/>
                <a:gd name="connsiteY2407" fmla="*/ 129456 h 1097785"/>
                <a:gd name="connsiteX2408" fmla="*/ 336579 w 7216155"/>
                <a:gd name="connsiteY2408" fmla="*/ 129456 h 1097785"/>
                <a:gd name="connsiteX2409" fmla="*/ 324483 w 7216155"/>
                <a:gd name="connsiteY2409" fmla="*/ 118071 h 1097785"/>
                <a:gd name="connsiteX2410" fmla="*/ 326973 w 7216155"/>
                <a:gd name="connsiteY2410" fmla="*/ 121273 h 1097785"/>
                <a:gd name="connsiteX2411" fmla="*/ 326617 w 7216155"/>
                <a:gd name="connsiteY2411" fmla="*/ 125898 h 1097785"/>
                <a:gd name="connsiteX2412" fmla="*/ 324483 w 7216155"/>
                <a:gd name="connsiteY2412" fmla="*/ 125898 h 1097785"/>
                <a:gd name="connsiteX2413" fmla="*/ 301628 w 7216155"/>
                <a:gd name="connsiteY2413" fmla="*/ 116857 h 1097785"/>
                <a:gd name="connsiteX2414" fmla="*/ 301000 w 7216155"/>
                <a:gd name="connsiteY2414" fmla="*/ 123764 h 1097785"/>
                <a:gd name="connsiteX2415" fmla="*/ 300289 w 7216155"/>
                <a:gd name="connsiteY2415" fmla="*/ 120206 h 1097785"/>
                <a:gd name="connsiteX2416" fmla="*/ 301648 w 7216155"/>
                <a:gd name="connsiteY2416" fmla="*/ 116638 h 1097785"/>
                <a:gd name="connsiteX2417" fmla="*/ 301712 w 7216155"/>
                <a:gd name="connsiteY2417" fmla="*/ 116648 h 1097785"/>
                <a:gd name="connsiteX2418" fmla="*/ 301628 w 7216155"/>
                <a:gd name="connsiteY2418" fmla="*/ 116857 h 1097785"/>
                <a:gd name="connsiteX2419" fmla="*/ 297442 w 7216155"/>
                <a:gd name="connsiteY2419" fmla="*/ 111667 h 1097785"/>
                <a:gd name="connsiteX2420" fmla="*/ 301712 w 7216155"/>
                <a:gd name="connsiteY2420" fmla="*/ 115936 h 1097785"/>
                <a:gd name="connsiteX2421" fmla="*/ 301648 w 7216155"/>
                <a:gd name="connsiteY2421" fmla="*/ 116638 h 1097785"/>
                <a:gd name="connsiteX2422" fmla="*/ 298154 w 7216155"/>
                <a:gd name="connsiteY2422" fmla="*/ 116114 h 1097785"/>
                <a:gd name="connsiteX2423" fmla="*/ 297442 w 7216155"/>
                <a:gd name="connsiteY2423" fmla="*/ 111667 h 1097785"/>
                <a:gd name="connsiteX2424" fmla="*/ 399911 w 7216155"/>
                <a:gd name="connsiteY2424" fmla="*/ 107397 h 1097785"/>
                <a:gd name="connsiteX2425" fmla="*/ 399911 w 7216155"/>
                <a:gd name="connsiteY2425" fmla="*/ 113802 h 1097785"/>
                <a:gd name="connsiteX2426" fmla="*/ 400978 w 7216155"/>
                <a:gd name="connsiteY2426" fmla="*/ 111667 h 1097785"/>
                <a:gd name="connsiteX2427" fmla="*/ 402045 w 7216155"/>
                <a:gd name="connsiteY2427" fmla="*/ 108109 h 1097785"/>
                <a:gd name="connsiteX2428" fmla="*/ 399911 w 7216155"/>
                <a:gd name="connsiteY2428" fmla="*/ 107397 h 1097785"/>
                <a:gd name="connsiteX2429" fmla="*/ 429085 w 7216155"/>
                <a:gd name="connsiteY2429" fmla="*/ 105974 h 1097785"/>
                <a:gd name="connsiteX2430" fmla="*/ 426595 w 7216155"/>
                <a:gd name="connsiteY2430" fmla="*/ 106686 h 1097785"/>
                <a:gd name="connsiteX2431" fmla="*/ 424816 w 7216155"/>
                <a:gd name="connsiteY2431" fmla="*/ 107397 h 1097785"/>
                <a:gd name="connsiteX2432" fmla="*/ 426951 w 7216155"/>
                <a:gd name="connsiteY2432" fmla="*/ 110599 h 1097785"/>
                <a:gd name="connsiteX2433" fmla="*/ 427662 w 7216155"/>
                <a:gd name="connsiteY2433" fmla="*/ 115936 h 1097785"/>
                <a:gd name="connsiteX2434" fmla="*/ 430509 w 7216155"/>
                <a:gd name="connsiteY2434" fmla="*/ 114869 h 1097785"/>
                <a:gd name="connsiteX2435" fmla="*/ 432767 w 7216155"/>
                <a:gd name="connsiteY2435" fmla="*/ 113457 h 1097785"/>
                <a:gd name="connsiteX2436" fmla="*/ 432767 w 7216155"/>
                <a:gd name="connsiteY2436" fmla="*/ 112110 h 1097785"/>
                <a:gd name="connsiteX2437" fmla="*/ 432288 w 7216155"/>
                <a:gd name="connsiteY2437" fmla="*/ 111311 h 1097785"/>
                <a:gd name="connsiteX2438" fmla="*/ 430153 w 7216155"/>
                <a:gd name="connsiteY2438" fmla="*/ 111667 h 1097785"/>
                <a:gd name="connsiteX2439" fmla="*/ 428730 w 7216155"/>
                <a:gd name="connsiteY2439" fmla="*/ 110599 h 1097785"/>
                <a:gd name="connsiteX2440" fmla="*/ 429085 w 7216155"/>
                <a:gd name="connsiteY2440" fmla="*/ 105974 h 1097785"/>
                <a:gd name="connsiteX2441" fmla="*/ 308828 w 7216155"/>
                <a:gd name="connsiteY2441" fmla="*/ 105974 h 1097785"/>
                <a:gd name="connsiteX2442" fmla="*/ 309895 w 7216155"/>
                <a:gd name="connsiteY2442" fmla="*/ 109888 h 1097785"/>
                <a:gd name="connsiteX2443" fmla="*/ 308828 w 7216155"/>
                <a:gd name="connsiteY2443" fmla="*/ 113802 h 1097785"/>
                <a:gd name="connsiteX2444" fmla="*/ 306693 w 7216155"/>
                <a:gd name="connsiteY2444" fmla="*/ 110244 h 1097785"/>
                <a:gd name="connsiteX2445" fmla="*/ 308828 w 7216155"/>
                <a:gd name="connsiteY2445" fmla="*/ 105974 h 1097785"/>
                <a:gd name="connsiteX2446" fmla="*/ 291750 w 7216155"/>
                <a:gd name="connsiteY2446" fmla="*/ 105974 h 1097785"/>
                <a:gd name="connsiteX2447" fmla="*/ 292461 w 7216155"/>
                <a:gd name="connsiteY2447" fmla="*/ 113802 h 1097785"/>
                <a:gd name="connsiteX2448" fmla="*/ 295308 w 7216155"/>
                <a:gd name="connsiteY2448" fmla="*/ 115936 h 1097785"/>
                <a:gd name="connsiteX2449" fmla="*/ 293173 w 7216155"/>
                <a:gd name="connsiteY2449" fmla="*/ 121629 h 1097785"/>
                <a:gd name="connsiteX2450" fmla="*/ 288903 w 7216155"/>
                <a:gd name="connsiteY2450" fmla="*/ 114869 h 1097785"/>
                <a:gd name="connsiteX2451" fmla="*/ 291750 w 7216155"/>
                <a:gd name="connsiteY2451" fmla="*/ 105974 h 1097785"/>
                <a:gd name="connsiteX2452" fmla="*/ 342984 w 7216155"/>
                <a:gd name="connsiteY2452" fmla="*/ 103839 h 1097785"/>
                <a:gd name="connsiteX2453" fmla="*/ 345119 w 7216155"/>
                <a:gd name="connsiteY2453" fmla="*/ 116648 h 1097785"/>
                <a:gd name="connsiteX2454" fmla="*/ 344407 w 7216155"/>
                <a:gd name="connsiteY2454" fmla="*/ 115225 h 1097785"/>
                <a:gd name="connsiteX2455" fmla="*/ 342984 w 7216155"/>
                <a:gd name="connsiteY2455" fmla="*/ 113802 h 1097785"/>
                <a:gd name="connsiteX2456" fmla="*/ 342272 w 7216155"/>
                <a:gd name="connsiteY2456" fmla="*/ 116648 h 1097785"/>
                <a:gd name="connsiteX2457" fmla="*/ 342272 w 7216155"/>
                <a:gd name="connsiteY2457" fmla="*/ 110244 h 1097785"/>
                <a:gd name="connsiteX2458" fmla="*/ 342984 w 7216155"/>
                <a:gd name="connsiteY2458" fmla="*/ 103839 h 1097785"/>
                <a:gd name="connsiteX2459" fmla="*/ 314520 w 7216155"/>
                <a:gd name="connsiteY2459" fmla="*/ 103128 h 1097785"/>
                <a:gd name="connsiteX2460" fmla="*/ 314520 w 7216155"/>
                <a:gd name="connsiteY2460" fmla="*/ 107397 h 1097785"/>
                <a:gd name="connsiteX2461" fmla="*/ 315944 w 7216155"/>
                <a:gd name="connsiteY2461" fmla="*/ 110955 h 1097785"/>
                <a:gd name="connsiteX2462" fmla="*/ 312741 w 7216155"/>
                <a:gd name="connsiteY2462" fmla="*/ 107753 h 1097785"/>
                <a:gd name="connsiteX2463" fmla="*/ 314520 w 7216155"/>
                <a:gd name="connsiteY2463" fmla="*/ 103128 h 1097785"/>
                <a:gd name="connsiteX2464" fmla="*/ 347965 w 7216155"/>
                <a:gd name="connsiteY2464" fmla="*/ 101705 h 1097785"/>
                <a:gd name="connsiteX2465" fmla="*/ 350811 w 7216155"/>
                <a:gd name="connsiteY2465" fmla="*/ 110955 h 1097785"/>
                <a:gd name="connsiteX2466" fmla="*/ 347965 w 7216155"/>
                <a:gd name="connsiteY2466" fmla="*/ 106330 h 1097785"/>
                <a:gd name="connsiteX2467" fmla="*/ 347965 w 7216155"/>
                <a:gd name="connsiteY2467" fmla="*/ 101705 h 1097785"/>
                <a:gd name="connsiteX2468" fmla="*/ 331954 w 7216155"/>
                <a:gd name="connsiteY2468" fmla="*/ 100192 h 1097785"/>
                <a:gd name="connsiteX2469" fmla="*/ 332310 w 7216155"/>
                <a:gd name="connsiteY2469" fmla="*/ 101349 h 1097785"/>
                <a:gd name="connsiteX2470" fmla="*/ 335156 w 7216155"/>
                <a:gd name="connsiteY2470" fmla="*/ 101705 h 1097785"/>
                <a:gd name="connsiteX2471" fmla="*/ 334801 w 7216155"/>
                <a:gd name="connsiteY2471" fmla="*/ 105974 h 1097785"/>
                <a:gd name="connsiteX2472" fmla="*/ 334445 w 7216155"/>
                <a:gd name="connsiteY2472" fmla="*/ 110955 h 1097785"/>
                <a:gd name="connsiteX2473" fmla="*/ 330887 w 7216155"/>
                <a:gd name="connsiteY2473" fmla="*/ 107397 h 1097785"/>
                <a:gd name="connsiteX2474" fmla="*/ 329464 w 7216155"/>
                <a:gd name="connsiteY2474" fmla="*/ 101705 h 1097785"/>
                <a:gd name="connsiteX2475" fmla="*/ 331954 w 7216155"/>
                <a:gd name="connsiteY2475" fmla="*/ 100192 h 1097785"/>
                <a:gd name="connsiteX2476" fmla="*/ 392795 w 7216155"/>
                <a:gd name="connsiteY2476" fmla="*/ 98858 h 1097785"/>
                <a:gd name="connsiteX2477" fmla="*/ 389948 w 7216155"/>
                <a:gd name="connsiteY2477" fmla="*/ 100993 h 1097785"/>
                <a:gd name="connsiteX2478" fmla="*/ 387102 w 7216155"/>
                <a:gd name="connsiteY2478" fmla="*/ 101705 h 1097785"/>
                <a:gd name="connsiteX2479" fmla="*/ 389948 w 7216155"/>
                <a:gd name="connsiteY2479" fmla="*/ 103128 h 1097785"/>
                <a:gd name="connsiteX2480" fmla="*/ 392083 w 7216155"/>
                <a:gd name="connsiteY2480" fmla="*/ 105263 h 1097785"/>
                <a:gd name="connsiteX2481" fmla="*/ 393862 w 7216155"/>
                <a:gd name="connsiteY2481" fmla="*/ 102772 h 1097785"/>
                <a:gd name="connsiteX2482" fmla="*/ 392795 w 7216155"/>
                <a:gd name="connsiteY2482" fmla="*/ 98858 h 1097785"/>
                <a:gd name="connsiteX2483" fmla="*/ 394929 w 7216155"/>
                <a:gd name="connsiteY2483" fmla="*/ 96724 h 1097785"/>
                <a:gd name="connsiteX2484" fmla="*/ 394929 w 7216155"/>
                <a:gd name="connsiteY2484" fmla="*/ 100281 h 1097785"/>
                <a:gd name="connsiteX2485" fmla="*/ 401334 w 7216155"/>
                <a:gd name="connsiteY2485" fmla="*/ 102060 h 1097785"/>
                <a:gd name="connsiteX2486" fmla="*/ 407026 w 7216155"/>
                <a:gd name="connsiteY2486" fmla="*/ 107397 h 1097785"/>
                <a:gd name="connsiteX2487" fmla="*/ 404892 w 7216155"/>
                <a:gd name="connsiteY2487" fmla="*/ 102772 h 1097785"/>
                <a:gd name="connsiteX2488" fmla="*/ 402045 w 7216155"/>
                <a:gd name="connsiteY2488" fmla="*/ 96724 h 1097785"/>
                <a:gd name="connsiteX2489" fmla="*/ 398132 w 7216155"/>
                <a:gd name="connsiteY2489" fmla="*/ 96724 h 1097785"/>
                <a:gd name="connsiteX2490" fmla="*/ 394929 w 7216155"/>
                <a:gd name="connsiteY2490" fmla="*/ 96724 h 1097785"/>
                <a:gd name="connsiteX2491" fmla="*/ 371447 w 7216155"/>
                <a:gd name="connsiteY2491" fmla="*/ 96012 h 1097785"/>
                <a:gd name="connsiteX2492" fmla="*/ 374293 w 7216155"/>
                <a:gd name="connsiteY2492" fmla="*/ 97435 h 1097785"/>
                <a:gd name="connsiteX2493" fmla="*/ 372870 w 7216155"/>
                <a:gd name="connsiteY2493" fmla="*/ 98858 h 1097785"/>
                <a:gd name="connsiteX2494" fmla="*/ 375717 w 7216155"/>
                <a:gd name="connsiteY2494" fmla="*/ 100637 h 1097785"/>
                <a:gd name="connsiteX2495" fmla="*/ 377140 w 7216155"/>
                <a:gd name="connsiteY2495" fmla="*/ 103839 h 1097785"/>
                <a:gd name="connsiteX2496" fmla="*/ 376072 w 7216155"/>
                <a:gd name="connsiteY2496" fmla="*/ 104907 h 1097785"/>
                <a:gd name="connsiteX2497" fmla="*/ 375005 w 7216155"/>
                <a:gd name="connsiteY2497" fmla="*/ 105974 h 1097785"/>
                <a:gd name="connsiteX2498" fmla="*/ 372870 w 7216155"/>
                <a:gd name="connsiteY2498" fmla="*/ 103839 h 1097785"/>
                <a:gd name="connsiteX2499" fmla="*/ 373938 w 7216155"/>
                <a:gd name="connsiteY2499" fmla="*/ 108820 h 1097785"/>
                <a:gd name="connsiteX2500" fmla="*/ 375005 w 7216155"/>
                <a:gd name="connsiteY2500" fmla="*/ 113802 h 1097785"/>
                <a:gd name="connsiteX2501" fmla="*/ 371447 w 7216155"/>
                <a:gd name="connsiteY2501" fmla="*/ 111667 h 1097785"/>
                <a:gd name="connsiteX2502" fmla="*/ 367178 w 7216155"/>
                <a:gd name="connsiteY2502" fmla="*/ 109532 h 1097785"/>
                <a:gd name="connsiteX2503" fmla="*/ 367178 w 7216155"/>
                <a:gd name="connsiteY2503" fmla="*/ 105974 h 1097785"/>
                <a:gd name="connsiteX2504" fmla="*/ 370380 w 7216155"/>
                <a:gd name="connsiteY2504" fmla="*/ 102772 h 1097785"/>
                <a:gd name="connsiteX2505" fmla="*/ 371447 w 7216155"/>
                <a:gd name="connsiteY2505" fmla="*/ 96012 h 1097785"/>
                <a:gd name="connsiteX2506" fmla="*/ 409161 w 7216155"/>
                <a:gd name="connsiteY2506" fmla="*/ 94589 h 1097785"/>
                <a:gd name="connsiteX2507" fmla="*/ 411296 w 7216155"/>
                <a:gd name="connsiteY2507" fmla="*/ 101349 h 1097785"/>
                <a:gd name="connsiteX2508" fmla="*/ 413431 w 7216155"/>
                <a:gd name="connsiteY2508" fmla="*/ 108109 h 1097785"/>
                <a:gd name="connsiteX2509" fmla="*/ 414142 w 7216155"/>
                <a:gd name="connsiteY2509" fmla="*/ 100281 h 1097785"/>
                <a:gd name="connsiteX2510" fmla="*/ 409161 w 7216155"/>
                <a:gd name="connsiteY2510" fmla="*/ 94589 h 1097785"/>
                <a:gd name="connsiteX2511" fmla="*/ 432767 w 7216155"/>
                <a:gd name="connsiteY2511" fmla="*/ 93545 h 1097785"/>
                <a:gd name="connsiteX2512" fmla="*/ 431932 w 7216155"/>
                <a:gd name="connsiteY2512" fmla="*/ 94589 h 1097785"/>
                <a:gd name="connsiteX2513" fmla="*/ 430509 w 7216155"/>
                <a:gd name="connsiteY2513" fmla="*/ 100281 h 1097785"/>
                <a:gd name="connsiteX2514" fmla="*/ 432767 w 7216155"/>
                <a:gd name="connsiteY2514" fmla="*/ 99636 h 1097785"/>
                <a:gd name="connsiteX2515" fmla="*/ 340137 w 7216155"/>
                <a:gd name="connsiteY2515" fmla="*/ 93166 h 1097785"/>
                <a:gd name="connsiteX2516" fmla="*/ 339782 w 7216155"/>
                <a:gd name="connsiteY2516" fmla="*/ 96368 h 1097785"/>
                <a:gd name="connsiteX2517" fmla="*/ 340849 w 7216155"/>
                <a:gd name="connsiteY2517" fmla="*/ 98858 h 1097785"/>
                <a:gd name="connsiteX2518" fmla="*/ 338003 w 7216155"/>
                <a:gd name="connsiteY2518" fmla="*/ 96724 h 1097785"/>
                <a:gd name="connsiteX2519" fmla="*/ 340137 w 7216155"/>
                <a:gd name="connsiteY2519" fmla="*/ 93166 h 1097785"/>
                <a:gd name="connsiteX2520" fmla="*/ 291038 w 7216155"/>
                <a:gd name="connsiteY2520" fmla="*/ 93166 h 1097785"/>
                <a:gd name="connsiteX2521" fmla="*/ 293884 w 7216155"/>
                <a:gd name="connsiteY2521" fmla="*/ 94589 h 1097785"/>
                <a:gd name="connsiteX2522" fmla="*/ 298154 w 7216155"/>
                <a:gd name="connsiteY2522" fmla="*/ 96012 h 1097785"/>
                <a:gd name="connsiteX2523" fmla="*/ 297442 w 7216155"/>
                <a:gd name="connsiteY2523" fmla="*/ 103128 h 1097785"/>
                <a:gd name="connsiteX2524" fmla="*/ 294596 w 7216155"/>
                <a:gd name="connsiteY2524" fmla="*/ 107397 h 1097785"/>
                <a:gd name="connsiteX2525" fmla="*/ 293173 w 7216155"/>
                <a:gd name="connsiteY2525" fmla="*/ 99570 h 1097785"/>
                <a:gd name="connsiteX2526" fmla="*/ 290327 w 7216155"/>
                <a:gd name="connsiteY2526" fmla="*/ 93877 h 1097785"/>
                <a:gd name="connsiteX2527" fmla="*/ 291038 w 7216155"/>
                <a:gd name="connsiteY2527" fmla="*/ 93166 h 1097785"/>
                <a:gd name="connsiteX2528" fmla="*/ 331598 w 7216155"/>
                <a:gd name="connsiteY2528" fmla="*/ 89608 h 1097785"/>
                <a:gd name="connsiteX2529" fmla="*/ 328752 w 7216155"/>
                <a:gd name="connsiteY2529" fmla="*/ 91742 h 1097785"/>
                <a:gd name="connsiteX2530" fmla="*/ 325906 w 7216155"/>
                <a:gd name="connsiteY2530" fmla="*/ 91031 h 1097785"/>
                <a:gd name="connsiteX2531" fmla="*/ 392083 w 7216155"/>
                <a:gd name="connsiteY2531" fmla="*/ 86761 h 1097785"/>
                <a:gd name="connsiteX2532" fmla="*/ 389948 w 7216155"/>
                <a:gd name="connsiteY2532" fmla="*/ 88540 h 1097785"/>
                <a:gd name="connsiteX2533" fmla="*/ 387814 w 7216155"/>
                <a:gd name="connsiteY2533" fmla="*/ 91031 h 1097785"/>
                <a:gd name="connsiteX2534" fmla="*/ 389593 w 7216155"/>
                <a:gd name="connsiteY2534" fmla="*/ 93521 h 1097785"/>
                <a:gd name="connsiteX2535" fmla="*/ 390660 w 7216155"/>
                <a:gd name="connsiteY2535" fmla="*/ 96724 h 1097785"/>
                <a:gd name="connsiteX2536" fmla="*/ 391727 w 7216155"/>
                <a:gd name="connsiteY2536" fmla="*/ 91742 h 1097785"/>
                <a:gd name="connsiteX2537" fmla="*/ 392083 w 7216155"/>
                <a:gd name="connsiteY2537" fmla="*/ 86761 h 1097785"/>
                <a:gd name="connsiteX2538" fmla="*/ 332310 w 7216155"/>
                <a:gd name="connsiteY2538" fmla="*/ 86761 h 1097785"/>
                <a:gd name="connsiteX2539" fmla="*/ 336579 w 7216155"/>
                <a:gd name="connsiteY2539" fmla="*/ 91031 h 1097785"/>
                <a:gd name="connsiteX2540" fmla="*/ 332310 w 7216155"/>
                <a:gd name="connsiteY2540" fmla="*/ 91031 h 1097785"/>
                <a:gd name="connsiteX2541" fmla="*/ 297442 w 7216155"/>
                <a:gd name="connsiteY2541" fmla="*/ 82492 h 1097785"/>
                <a:gd name="connsiteX2542" fmla="*/ 299577 w 7216155"/>
                <a:gd name="connsiteY2542" fmla="*/ 82848 h 1097785"/>
                <a:gd name="connsiteX2543" fmla="*/ 301000 w 7216155"/>
                <a:gd name="connsiteY2543" fmla="*/ 83915 h 1097785"/>
                <a:gd name="connsiteX2544" fmla="*/ 299933 w 7216155"/>
                <a:gd name="connsiteY2544" fmla="*/ 86050 h 1097785"/>
                <a:gd name="connsiteX2545" fmla="*/ 300289 w 7216155"/>
                <a:gd name="connsiteY2545" fmla="*/ 89608 h 1097785"/>
                <a:gd name="connsiteX2546" fmla="*/ 298510 w 7216155"/>
                <a:gd name="connsiteY2546" fmla="*/ 87117 h 1097785"/>
                <a:gd name="connsiteX2547" fmla="*/ 297442 w 7216155"/>
                <a:gd name="connsiteY2547" fmla="*/ 82492 h 1097785"/>
                <a:gd name="connsiteX2548" fmla="*/ 411296 w 7216155"/>
                <a:gd name="connsiteY2548" fmla="*/ 81780 h 1097785"/>
                <a:gd name="connsiteX2549" fmla="*/ 414854 w 7216155"/>
                <a:gd name="connsiteY2549" fmla="*/ 91387 h 1097785"/>
                <a:gd name="connsiteX2550" fmla="*/ 419835 w 7216155"/>
                <a:gd name="connsiteY2550" fmla="*/ 98858 h 1097785"/>
                <a:gd name="connsiteX2551" fmla="*/ 418056 w 7216155"/>
                <a:gd name="connsiteY2551" fmla="*/ 88896 h 1097785"/>
                <a:gd name="connsiteX2552" fmla="*/ 411296 w 7216155"/>
                <a:gd name="connsiteY2552" fmla="*/ 81780 h 1097785"/>
                <a:gd name="connsiteX2553" fmla="*/ 394929 w 7216155"/>
                <a:gd name="connsiteY2553" fmla="*/ 81780 h 1097785"/>
                <a:gd name="connsiteX2554" fmla="*/ 393862 w 7216155"/>
                <a:gd name="connsiteY2554" fmla="*/ 85338 h 1097785"/>
                <a:gd name="connsiteX2555" fmla="*/ 394218 w 7216155"/>
                <a:gd name="connsiteY2555" fmla="*/ 91031 h 1097785"/>
                <a:gd name="connsiteX2556" fmla="*/ 399911 w 7216155"/>
                <a:gd name="connsiteY2556" fmla="*/ 91031 h 1097785"/>
                <a:gd name="connsiteX2557" fmla="*/ 394929 w 7216155"/>
                <a:gd name="connsiteY2557" fmla="*/ 81780 h 1097785"/>
                <a:gd name="connsiteX2558" fmla="*/ 271114 w 7216155"/>
                <a:gd name="connsiteY2558" fmla="*/ 81780 h 1097785"/>
                <a:gd name="connsiteX2559" fmla="*/ 270758 w 7216155"/>
                <a:gd name="connsiteY2559" fmla="*/ 84982 h 1097785"/>
                <a:gd name="connsiteX2560" fmla="*/ 268979 w 7216155"/>
                <a:gd name="connsiteY2560" fmla="*/ 86761 h 1097785"/>
                <a:gd name="connsiteX2561" fmla="*/ 268979 w 7216155"/>
                <a:gd name="connsiteY2561" fmla="*/ 105618 h 1097785"/>
                <a:gd name="connsiteX2562" fmla="*/ 268979 w 7216155"/>
                <a:gd name="connsiteY2562" fmla="*/ 122341 h 1097785"/>
                <a:gd name="connsiteX2563" fmla="*/ 264709 w 7216155"/>
                <a:gd name="connsiteY2563" fmla="*/ 111311 h 1097785"/>
                <a:gd name="connsiteX2564" fmla="*/ 263286 w 7216155"/>
                <a:gd name="connsiteY2564" fmla="*/ 98147 h 1097785"/>
                <a:gd name="connsiteX2565" fmla="*/ 260084 w 7216155"/>
                <a:gd name="connsiteY2565" fmla="*/ 98858 h 1097785"/>
                <a:gd name="connsiteX2566" fmla="*/ 256882 w 7216155"/>
                <a:gd name="connsiteY2566" fmla="*/ 101705 h 1097785"/>
                <a:gd name="connsiteX2567" fmla="*/ 258305 w 7216155"/>
                <a:gd name="connsiteY2567" fmla="*/ 112734 h 1097785"/>
                <a:gd name="connsiteX2568" fmla="*/ 255815 w 7216155"/>
                <a:gd name="connsiteY2568" fmla="*/ 125187 h 1097785"/>
                <a:gd name="connsiteX2569" fmla="*/ 252968 w 7216155"/>
                <a:gd name="connsiteY2569" fmla="*/ 138351 h 1097785"/>
                <a:gd name="connsiteX2570" fmla="*/ 254036 w 7216155"/>
                <a:gd name="connsiteY2570" fmla="*/ 151516 h 1097785"/>
                <a:gd name="connsiteX2571" fmla="*/ 256882 w 7216155"/>
                <a:gd name="connsiteY2571" fmla="*/ 147602 h 1097785"/>
                <a:gd name="connsiteX2572" fmla="*/ 258305 w 7216155"/>
                <a:gd name="connsiteY2572" fmla="*/ 140842 h 1097785"/>
                <a:gd name="connsiteX2573" fmla="*/ 264709 w 7216155"/>
                <a:gd name="connsiteY2573" fmla="*/ 137284 h 1097785"/>
                <a:gd name="connsiteX2574" fmla="*/ 267556 w 7216155"/>
                <a:gd name="connsiteY2574" fmla="*/ 125187 h 1097785"/>
                <a:gd name="connsiteX2575" fmla="*/ 269691 w 7216155"/>
                <a:gd name="connsiteY2575" fmla="*/ 125898 h 1097785"/>
                <a:gd name="connsiteX2576" fmla="*/ 271470 w 7216155"/>
                <a:gd name="connsiteY2576" fmla="*/ 110244 h 1097785"/>
                <a:gd name="connsiteX2577" fmla="*/ 272537 w 7216155"/>
                <a:gd name="connsiteY2577" fmla="*/ 91031 h 1097785"/>
                <a:gd name="connsiteX2578" fmla="*/ 275739 w 7216155"/>
                <a:gd name="connsiteY2578" fmla="*/ 93166 h 1097785"/>
                <a:gd name="connsiteX2579" fmla="*/ 278941 w 7216155"/>
                <a:gd name="connsiteY2579" fmla="*/ 92454 h 1097785"/>
                <a:gd name="connsiteX2580" fmla="*/ 278585 w 7216155"/>
                <a:gd name="connsiteY2580" fmla="*/ 91742 h 1097785"/>
                <a:gd name="connsiteX2581" fmla="*/ 277518 w 7216155"/>
                <a:gd name="connsiteY2581" fmla="*/ 92454 h 1097785"/>
                <a:gd name="connsiteX2582" fmla="*/ 278230 w 7216155"/>
                <a:gd name="connsiteY2582" fmla="*/ 89252 h 1097785"/>
                <a:gd name="connsiteX2583" fmla="*/ 278941 w 7216155"/>
                <a:gd name="connsiteY2583" fmla="*/ 83915 h 1097785"/>
                <a:gd name="connsiteX2584" fmla="*/ 276095 w 7216155"/>
                <a:gd name="connsiteY2584" fmla="*/ 85338 h 1097785"/>
                <a:gd name="connsiteX2585" fmla="*/ 273960 w 7216155"/>
                <a:gd name="connsiteY2585" fmla="*/ 87473 h 1097785"/>
                <a:gd name="connsiteX2586" fmla="*/ 272893 w 7216155"/>
                <a:gd name="connsiteY2586" fmla="*/ 83559 h 1097785"/>
                <a:gd name="connsiteX2587" fmla="*/ 271114 w 7216155"/>
                <a:gd name="connsiteY2587" fmla="*/ 81780 h 1097785"/>
                <a:gd name="connsiteX2588" fmla="*/ 383544 w 7216155"/>
                <a:gd name="connsiteY2588" fmla="*/ 80357 h 1097785"/>
                <a:gd name="connsiteX2589" fmla="*/ 384256 w 7216155"/>
                <a:gd name="connsiteY2589" fmla="*/ 83915 h 1097785"/>
                <a:gd name="connsiteX2590" fmla="*/ 382832 w 7216155"/>
                <a:gd name="connsiteY2590" fmla="*/ 87473 h 1097785"/>
                <a:gd name="connsiteX2591" fmla="*/ 379630 w 7216155"/>
                <a:gd name="connsiteY2591" fmla="*/ 84627 h 1097785"/>
                <a:gd name="connsiteX2592" fmla="*/ 376428 w 7216155"/>
                <a:gd name="connsiteY2592" fmla="*/ 83915 h 1097785"/>
                <a:gd name="connsiteX2593" fmla="*/ 378207 w 7216155"/>
                <a:gd name="connsiteY2593" fmla="*/ 87117 h 1097785"/>
                <a:gd name="connsiteX2594" fmla="*/ 379275 w 7216155"/>
                <a:gd name="connsiteY2594" fmla="*/ 91031 h 1097785"/>
                <a:gd name="connsiteX2595" fmla="*/ 381765 w 7216155"/>
                <a:gd name="connsiteY2595" fmla="*/ 89252 h 1097785"/>
                <a:gd name="connsiteX2596" fmla="*/ 384967 w 7216155"/>
                <a:gd name="connsiteY2596" fmla="*/ 89608 h 1097785"/>
                <a:gd name="connsiteX2597" fmla="*/ 385679 w 7216155"/>
                <a:gd name="connsiteY2597" fmla="*/ 85694 h 1097785"/>
                <a:gd name="connsiteX2598" fmla="*/ 386390 w 7216155"/>
                <a:gd name="connsiteY2598" fmla="*/ 81780 h 1097785"/>
                <a:gd name="connsiteX2599" fmla="*/ 383544 w 7216155"/>
                <a:gd name="connsiteY2599" fmla="*/ 80357 h 1097785"/>
                <a:gd name="connsiteX2600" fmla="*/ 333733 w 7216155"/>
                <a:gd name="connsiteY2600" fmla="*/ 78934 h 1097785"/>
                <a:gd name="connsiteX2601" fmla="*/ 336579 w 7216155"/>
                <a:gd name="connsiteY2601" fmla="*/ 85338 h 1097785"/>
                <a:gd name="connsiteX2602" fmla="*/ 333377 w 7216155"/>
                <a:gd name="connsiteY2602" fmla="*/ 84271 h 1097785"/>
                <a:gd name="connsiteX2603" fmla="*/ 333733 w 7216155"/>
                <a:gd name="connsiteY2603" fmla="*/ 78934 h 1097785"/>
                <a:gd name="connsiteX2604" fmla="*/ 414854 w 7216155"/>
                <a:gd name="connsiteY2604" fmla="*/ 74664 h 1097785"/>
                <a:gd name="connsiteX2605" fmla="*/ 419835 w 7216155"/>
                <a:gd name="connsiteY2605" fmla="*/ 81069 h 1097785"/>
                <a:gd name="connsiteX2606" fmla="*/ 421970 w 7216155"/>
                <a:gd name="connsiteY2606" fmla="*/ 91031 h 1097785"/>
                <a:gd name="connsiteX2607" fmla="*/ 425528 w 7216155"/>
                <a:gd name="connsiteY2607" fmla="*/ 94233 h 1097785"/>
                <a:gd name="connsiteX2608" fmla="*/ 429085 w 7216155"/>
                <a:gd name="connsiteY2608" fmla="*/ 98858 h 1097785"/>
                <a:gd name="connsiteX2609" fmla="*/ 425172 w 7216155"/>
                <a:gd name="connsiteY2609" fmla="*/ 83203 h 1097785"/>
                <a:gd name="connsiteX2610" fmla="*/ 414854 w 7216155"/>
                <a:gd name="connsiteY2610" fmla="*/ 74664 h 1097785"/>
                <a:gd name="connsiteX2611" fmla="*/ 427662 w 7216155"/>
                <a:gd name="connsiteY2611" fmla="*/ 73953 h 1097785"/>
                <a:gd name="connsiteX2612" fmla="*/ 426595 w 7216155"/>
                <a:gd name="connsiteY2612" fmla="*/ 77511 h 1097785"/>
                <a:gd name="connsiteX2613" fmla="*/ 429797 w 7216155"/>
                <a:gd name="connsiteY2613" fmla="*/ 78934 h 1097785"/>
                <a:gd name="connsiteX2614" fmla="*/ 429085 w 7216155"/>
                <a:gd name="connsiteY2614" fmla="*/ 76088 h 1097785"/>
                <a:gd name="connsiteX2615" fmla="*/ 427662 w 7216155"/>
                <a:gd name="connsiteY2615" fmla="*/ 73953 h 1097785"/>
                <a:gd name="connsiteX2616" fmla="*/ 353658 w 7216155"/>
                <a:gd name="connsiteY2616" fmla="*/ 71106 h 1097785"/>
                <a:gd name="connsiteX2617" fmla="*/ 356504 w 7216155"/>
                <a:gd name="connsiteY2617" fmla="*/ 73241 h 1097785"/>
                <a:gd name="connsiteX2618" fmla="*/ 355792 w 7216155"/>
                <a:gd name="connsiteY2618" fmla="*/ 78222 h 1097785"/>
                <a:gd name="connsiteX2619" fmla="*/ 354369 w 7216155"/>
                <a:gd name="connsiteY2619" fmla="*/ 75376 h 1097785"/>
                <a:gd name="connsiteX2620" fmla="*/ 353658 w 7216155"/>
                <a:gd name="connsiteY2620" fmla="*/ 71106 h 1097785"/>
                <a:gd name="connsiteX2621" fmla="*/ 411296 w 7216155"/>
                <a:gd name="connsiteY2621" fmla="*/ 68260 h 1097785"/>
                <a:gd name="connsiteX2622" fmla="*/ 409517 w 7216155"/>
                <a:gd name="connsiteY2622" fmla="*/ 72530 h 1097785"/>
                <a:gd name="connsiteX2623" fmla="*/ 412007 w 7216155"/>
                <a:gd name="connsiteY2623" fmla="*/ 74664 h 1097785"/>
                <a:gd name="connsiteX2624" fmla="*/ 413431 w 7216155"/>
                <a:gd name="connsiteY2624" fmla="*/ 72530 h 1097785"/>
                <a:gd name="connsiteX2625" fmla="*/ 412363 w 7216155"/>
                <a:gd name="connsiteY2625" fmla="*/ 70395 h 1097785"/>
                <a:gd name="connsiteX2626" fmla="*/ 411296 w 7216155"/>
                <a:gd name="connsiteY2626" fmla="*/ 68260 h 1097785"/>
                <a:gd name="connsiteX2627" fmla="*/ 328040 w 7216155"/>
                <a:gd name="connsiteY2627" fmla="*/ 68260 h 1097785"/>
                <a:gd name="connsiteX2628" fmla="*/ 329464 w 7216155"/>
                <a:gd name="connsiteY2628" fmla="*/ 70395 h 1097785"/>
                <a:gd name="connsiteX2629" fmla="*/ 329108 w 7216155"/>
                <a:gd name="connsiteY2629" fmla="*/ 77155 h 1097785"/>
                <a:gd name="connsiteX2630" fmla="*/ 325906 w 7216155"/>
                <a:gd name="connsiteY2630" fmla="*/ 76799 h 1097785"/>
                <a:gd name="connsiteX2631" fmla="*/ 326262 w 7216155"/>
                <a:gd name="connsiteY2631" fmla="*/ 72174 h 1097785"/>
                <a:gd name="connsiteX2632" fmla="*/ 328040 w 7216155"/>
                <a:gd name="connsiteY2632" fmla="*/ 68260 h 1097785"/>
                <a:gd name="connsiteX2633" fmla="*/ 397064 w 7216155"/>
                <a:gd name="connsiteY2633" fmla="*/ 66125 h 1097785"/>
                <a:gd name="connsiteX2634" fmla="*/ 398132 w 7216155"/>
                <a:gd name="connsiteY2634" fmla="*/ 71106 h 1097785"/>
                <a:gd name="connsiteX2635" fmla="*/ 400622 w 7216155"/>
                <a:gd name="connsiteY2635" fmla="*/ 73953 h 1097785"/>
                <a:gd name="connsiteX2636" fmla="*/ 397064 w 7216155"/>
                <a:gd name="connsiteY2636" fmla="*/ 66125 h 1097785"/>
                <a:gd name="connsiteX2637" fmla="*/ 392795 w 7216155"/>
                <a:gd name="connsiteY2637" fmla="*/ 66125 h 1097785"/>
                <a:gd name="connsiteX2638" fmla="*/ 389237 w 7216155"/>
                <a:gd name="connsiteY2638" fmla="*/ 67549 h 1097785"/>
                <a:gd name="connsiteX2639" fmla="*/ 390660 w 7216155"/>
                <a:gd name="connsiteY2639" fmla="*/ 70395 h 1097785"/>
                <a:gd name="connsiteX2640" fmla="*/ 392795 w 7216155"/>
                <a:gd name="connsiteY2640" fmla="*/ 71106 h 1097785"/>
                <a:gd name="connsiteX2641" fmla="*/ 370024 w 7216155"/>
                <a:gd name="connsiteY2641" fmla="*/ 62567 h 1097785"/>
                <a:gd name="connsiteX2642" fmla="*/ 370380 w 7216155"/>
                <a:gd name="connsiteY2642" fmla="*/ 66837 h 1097785"/>
                <a:gd name="connsiteX2643" fmla="*/ 372159 w 7216155"/>
                <a:gd name="connsiteY2643" fmla="*/ 68260 h 1097785"/>
                <a:gd name="connsiteX2644" fmla="*/ 372515 w 7216155"/>
                <a:gd name="connsiteY2644" fmla="*/ 65058 h 1097785"/>
                <a:gd name="connsiteX2645" fmla="*/ 370024 w 7216155"/>
                <a:gd name="connsiteY2645" fmla="*/ 62567 h 1097785"/>
                <a:gd name="connsiteX2646" fmla="*/ 283922 w 7216155"/>
                <a:gd name="connsiteY2646" fmla="*/ 59721 h 1097785"/>
                <a:gd name="connsiteX2647" fmla="*/ 282499 w 7216155"/>
                <a:gd name="connsiteY2647" fmla="*/ 62212 h 1097785"/>
                <a:gd name="connsiteX2648" fmla="*/ 283211 w 7216155"/>
                <a:gd name="connsiteY2648" fmla="*/ 66125 h 1097785"/>
                <a:gd name="connsiteX2649" fmla="*/ 286057 w 7216155"/>
                <a:gd name="connsiteY2649" fmla="*/ 66125 h 1097785"/>
                <a:gd name="connsiteX2650" fmla="*/ 286413 w 7216155"/>
                <a:gd name="connsiteY2650" fmla="*/ 63635 h 1097785"/>
                <a:gd name="connsiteX2651" fmla="*/ 286769 w 7216155"/>
                <a:gd name="connsiteY2651" fmla="*/ 60433 h 1097785"/>
                <a:gd name="connsiteX2652" fmla="*/ 283922 w 7216155"/>
                <a:gd name="connsiteY2652" fmla="*/ 59721 h 1097785"/>
                <a:gd name="connsiteX2653" fmla="*/ 376428 w 7216155"/>
                <a:gd name="connsiteY2653" fmla="*/ 58298 h 1097785"/>
                <a:gd name="connsiteX2654" fmla="*/ 377140 w 7216155"/>
                <a:gd name="connsiteY2654" fmla="*/ 65414 h 1097785"/>
                <a:gd name="connsiteX2655" fmla="*/ 377140 w 7216155"/>
                <a:gd name="connsiteY2655" fmla="*/ 72530 h 1097785"/>
                <a:gd name="connsiteX2656" fmla="*/ 382121 w 7216155"/>
                <a:gd name="connsiteY2656" fmla="*/ 72174 h 1097785"/>
                <a:gd name="connsiteX2657" fmla="*/ 385679 w 7216155"/>
                <a:gd name="connsiteY2657" fmla="*/ 78934 h 1097785"/>
                <a:gd name="connsiteX2658" fmla="*/ 386746 w 7216155"/>
                <a:gd name="connsiteY2658" fmla="*/ 73241 h 1097785"/>
                <a:gd name="connsiteX2659" fmla="*/ 385679 w 7216155"/>
                <a:gd name="connsiteY2659" fmla="*/ 67549 h 1097785"/>
                <a:gd name="connsiteX2660" fmla="*/ 383544 w 7216155"/>
                <a:gd name="connsiteY2660" fmla="*/ 70395 h 1097785"/>
                <a:gd name="connsiteX2661" fmla="*/ 381409 w 7216155"/>
                <a:gd name="connsiteY2661" fmla="*/ 67549 h 1097785"/>
                <a:gd name="connsiteX2662" fmla="*/ 380698 w 7216155"/>
                <a:gd name="connsiteY2662" fmla="*/ 62923 h 1097785"/>
                <a:gd name="connsiteX2663" fmla="*/ 382832 w 7216155"/>
                <a:gd name="connsiteY2663" fmla="*/ 59721 h 1097785"/>
                <a:gd name="connsiteX2664" fmla="*/ 379986 w 7216155"/>
                <a:gd name="connsiteY2664" fmla="*/ 58654 h 1097785"/>
                <a:gd name="connsiteX2665" fmla="*/ 376428 w 7216155"/>
                <a:gd name="connsiteY2665" fmla="*/ 58298 h 1097785"/>
                <a:gd name="connsiteX2666" fmla="*/ 421258 w 7216155"/>
                <a:gd name="connsiteY2666" fmla="*/ 56875 h 1097785"/>
                <a:gd name="connsiteX2667" fmla="*/ 421258 w 7216155"/>
                <a:gd name="connsiteY2667" fmla="*/ 61500 h 1097785"/>
                <a:gd name="connsiteX2668" fmla="*/ 424816 w 7216155"/>
                <a:gd name="connsiteY2668" fmla="*/ 63991 h 1097785"/>
                <a:gd name="connsiteX2669" fmla="*/ 423749 w 7216155"/>
                <a:gd name="connsiteY2669" fmla="*/ 60077 h 1097785"/>
                <a:gd name="connsiteX2670" fmla="*/ 421258 w 7216155"/>
                <a:gd name="connsiteY2670" fmla="*/ 56875 h 1097785"/>
                <a:gd name="connsiteX2671" fmla="*/ 373582 w 7216155"/>
                <a:gd name="connsiteY2671" fmla="*/ 56163 h 1097785"/>
                <a:gd name="connsiteX2672" fmla="*/ 371447 w 7216155"/>
                <a:gd name="connsiteY2672" fmla="*/ 58654 h 1097785"/>
                <a:gd name="connsiteX2673" fmla="*/ 373582 w 7216155"/>
                <a:gd name="connsiteY2673" fmla="*/ 60433 h 1097785"/>
                <a:gd name="connsiteX2674" fmla="*/ 374293 w 7216155"/>
                <a:gd name="connsiteY2674" fmla="*/ 58654 h 1097785"/>
                <a:gd name="connsiteX2675" fmla="*/ 373582 w 7216155"/>
                <a:gd name="connsiteY2675" fmla="*/ 56163 h 1097785"/>
                <a:gd name="connsiteX2676" fmla="*/ 303847 w 7216155"/>
                <a:gd name="connsiteY2676" fmla="*/ 54740 h 1097785"/>
                <a:gd name="connsiteX2677" fmla="*/ 304202 w 7216155"/>
                <a:gd name="connsiteY2677" fmla="*/ 61500 h 1097785"/>
                <a:gd name="connsiteX2678" fmla="*/ 305270 w 7216155"/>
                <a:gd name="connsiteY2678" fmla="*/ 68260 h 1097785"/>
                <a:gd name="connsiteX2679" fmla="*/ 301000 w 7216155"/>
                <a:gd name="connsiteY2679" fmla="*/ 61856 h 1097785"/>
                <a:gd name="connsiteX2680" fmla="*/ 303847 w 7216155"/>
                <a:gd name="connsiteY2680" fmla="*/ 54740 h 1097785"/>
                <a:gd name="connsiteX2681" fmla="*/ 277162 w 7216155"/>
                <a:gd name="connsiteY2681" fmla="*/ 48336 h 1097785"/>
                <a:gd name="connsiteX2682" fmla="*/ 275383 w 7216155"/>
                <a:gd name="connsiteY2682" fmla="*/ 52605 h 1097785"/>
                <a:gd name="connsiteX2683" fmla="*/ 277162 w 7216155"/>
                <a:gd name="connsiteY2683" fmla="*/ 53317 h 1097785"/>
                <a:gd name="connsiteX2684" fmla="*/ 278941 w 7216155"/>
                <a:gd name="connsiteY2684" fmla="*/ 52605 h 1097785"/>
                <a:gd name="connsiteX2685" fmla="*/ 277162 w 7216155"/>
                <a:gd name="connsiteY2685" fmla="*/ 48336 h 1097785"/>
                <a:gd name="connsiteX2686" fmla="*/ 393506 w 7216155"/>
                <a:gd name="connsiteY2686" fmla="*/ 46913 h 1097785"/>
                <a:gd name="connsiteX2687" fmla="*/ 394929 w 7216155"/>
                <a:gd name="connsiteY2687" fmla="*/ 53673 h 1097785"/>
                <a:gd name="connsiteX2688" fmla="*/ 397776 w 7216155"/>
                <a:gd name="connsiteY2688" fmla="*/ 61856 h 1097785"/>
                <a:gd name="connsiteX2689" fmla="*/ 394929 w 7216155"/>
                <a:gd name="connsiteY2689" fmla="*/ 56875 h 1097785"/>
                <a:gd name="connsiteX2690" fmla="*/ 393150 w 7216155"/>
                <a:gd name="connsiteY2690" fmla="*/ 58654 h 1097785"/>
                <a:gd name="connsiteX2691" fmla="*/ 391372 w 7216155"/>
                <a:gd name="connsiteY2691" fmla="*/ 60433 h 1097785"/>
                <a:gd name="connsiteX2692" fmla="*/ 395997 w 7216155"/>
                <a:gd name="connsiteY2692" fmla="*/ 63635 h 1097785"/>
                <a:gd name="connsiteX2693" fmla="*/ 400622 w 7216155"/>
                <a:gd name="connsiteY2693" fmla="*/ 63991 h 1097785"/>
                <a:gd name="connsiteX2694" fmla="*/ 397776 w 7216155"/>
                <a:gd name="connsiteY2694" fmla="*/ 55807 h 1097785"/>
                <a:gd name="connsiteX2695" fmla="*/ 393506 w 7216155"/>
                <a:gd name="connsiteY2695" fmla="*/ 46913 h 1097785"/>
                <a:gd name="connsiteX2696" fmla="*/ 343695 w 7216155"/>
                <a:gd name="connsiteY2696" fmla="*/ 34816 h 1097785"/>
                <a:gd name="connsiteX2697" fmla="*/ 342272 w 7216155"/>
                <a:gd name="connsiteY2697" fmla="*/ 37306 h 1097785"/>
                <a:gd name="connsiteX2698" fmla="*/ 340137 w 7216155"/>
                <a:gd name="connsiteY2698" fmla="*/ 38374 h 1097785"/>
                <a:gd name="connsiteX2699" fmla="*/ 343340 w 7216155"/>
                <a:gd name="connsiteY2699" fmla="*/ 43710 h 1097785"/>
                <a:gd name="connsiteX2700" fmla="*/ 344407 w 7216155"/>
                <a:gd name="connsiteY2700" fmla="*/ 51182 h 1097785"/>
                <a:gd name="connsiteX2701" fmla="*/ 347253 w 7216155"/>
                <a:gd name="connsiteY2701" fmla="*/ 51894 h 1097785"/>
                <a:gd name="connsiteX2702" fmla="*/ 350811 w 7216155"/>
                <a:gd name="connsiteY2702" fmla="*/ 51182 h 1097785"/>
                <a:gd name="connsiteX2703" fmla="*/ 347253 w 7216155"/>
                <a:gd name="connsiteY2703" fmla="*/ 42643 h 1097785"/>
                <a:gd name="connsiteX2704" fmla="*/ 343695 w 7216155"/>
                <a:gd name="connsiteY2704" fmla="*/ 34816 h 1097785"/>
                <a:gd name="connsiteX2705" fmla="*/ 288192 w 7216155"/>
                <a:gd name="connsiteY2705" fmla="*/ 31258 h 1097785"/>
                <a:gd name="connsiteX2706" fmla="*/ 286413 w 7216155"/>
                <a:gd name="connsiteY2706" fmla="*/ 38729 h 1097785"/>
                <a:gd name="connsiteX2707" fmla="*/ 288192 w 7216155"/>
                <a:gd name="connsiteY2707" fmla="*/ 44066 h 1097785"/>
                <a:gd name="connsiteX2708" fmla="*/ 286769 w 7216155"/>
                <a:gd name="connsiteY2708" fmla="*/ 45489 h 1097785"/>
                <a:gd name="connsiteX2709" fmla="*/ 284634 w 7216155"/>
                <a:gd name="connsiteY2709" fmla="*/ 44066 h 1097785"/>
                <a:gd name="connsiteX2710" fmla="*/ 285345 w 7216155"/>
                <a:gd name="connsiteY2710" fmla="*/ 49047 h 1097785"/>
                <a:gd name="connsiteX2711" fmla="*/ 290327 w 7216155"/>
                <a:gd name="connsiteY2711" fmla="*/ 51182 h 1097785"/>
                <a:gd name="connsiteX2712" fmla="*/ 290327 w 7216155"/>
                <a:gd name="connsiteY2712" fmla="*/ 43355 h 1097785"/>
                <a:gd name="connsiteX2713" fmla="*/ 292461 w 7216155"/>
                <a:gd name="connsiteY2713" fmla="*/ 49759 h 1097785"/>
                <a:gd name="connsiteX2714" fmla="*/ 293173 w 7216155"/>
                <a:gd name="connsiteY2714" fmla="*/ 42643 h 1097785"/>
                <a:gd name="connsiteX2715" fmla="*/ 294596 w 7216155"/>
                <a:gd name="connsiteY2715" fmla="*/ 36950 h 1097785"/>
                <a:gd name="connsiteX2716" fmla="*/ 292461 w 7216155"/>
                <a:gd name="connsiteY2716" fmla="*/ 33037 h 1097785"/>
                <a:gd name="connsiteX2717" fmla="*/ 288192 w 7216155"/>
                <a:gd name="connsiteY2717" fmla="*/ 31258 h 1097785"/>
                <a:gd name="connsiteX2718" fmla="*/ 286769 w 7216155"/>
                <a:gd name="connsiteY2718" fmla="*/ 26632 h 1097785"/>
                <a:gd name="connsiteX2719" fmla="*/ 283922 w 7216155"/>
                <a:gd name="connsiteY2719" fmla="*/ 27700 h 1097785"/>
                <a:gd name="connsiteX2720" fmla="*/ 285701 w 7216155"/>
                <a:gd name="connsiteY2720" fmla="*/ 30546 h 1097785"/>
                <a:gd name="connsiteX2721" fmla="*/ 288192 w 7216155"/>
                <a:gd name="connsiteY2721" fmla="*/ 29123 h 1097785"/>
                <a:gd name="connsiteX2722" fmla="*/ 286769 w 7216155"/>
                <a:gd name="connsiteY2722" fmla="*/ 26632 h 1097785"/>
                <a:gd name="connsiteX2723" fmla="*/ 428374 w 7216155"/>
                <a:gd name="connsiteY2723" fmla="*/ 22719 h 1097785"/>
                <a:gd name="connsiteX2724" fmla="*/ 424816 w 7216155"/>
                <a:gd name="connsiteY2724" fmla="*/ 23430 h 1097785"/>
                <a:gd name="connsiteX2725" fmla="*/ 421970 w 7216155"/>
                <a:gd name="connsiteY2725" fmla="*/ 24853 h 1097785"/>
                <a:gd name="connsiteX2726" fmla="*/ 424104 w 7216155"/>
                <a:gd name="connsiteY2726" fmla="*/ 28767 h 1097785"/>
                <a:gd name="connsiteX2727" fmla="*/ 429085 w 7216155"/>
                <a:gd name="connsiteY2727" fmla="*/ 29123 h 1097785"/>
                <a:gd name="connsiteX2728" fmla="*/ 428374 w 7216155"/>
                <a:gd name="connsiteY2728" fmla="*/ 22719 h 1097785"/>
                <a:gd name="connsiteX2729" fmla="*/ 330175 w 7216155"/>
                <a:gd name="connsiteY2729" fmla="*/ 22007 h 1097785"/>
                <a:gd name="connsiteX2730" fmla="*/ 328396 w 7216155"/>
                <a:gd name="connsiteY2730" fmla="*/ 22719 h 1097785"/>
                <a:gd name="connsiteX2731" fmla="*/ 326617 w 7216155"/>
                <a:gd name="connsiteY2731" fmla="*/ 22719 h 1097785"/>
                <a:gd name="connsiteX2732" fmla="*/ 328040 w 7216155"/>
                <a:gd name="connsiteY2732" fmla="*/ 31258 h 1097785"/>
                <a:gd name="connsiteX2733" fmla="*/ 330175 w 7216155"/>
                <a:gd name="connsiteY2733" fmla="*/ 30902 h 1097785"/>
                <a:gd name="connsiteX2734" fmla="*/ 332310 w 7216155"/>
                <a:gd name="connsiteY2734" fmla="*/ 30546 h 1097785"/>
                <a:gd name="connsiteX2735" fmla="*/ 330175 w 7216155"/>
                <a:gd name="connsiteY2735" fmla="*/ 22007 h 1097785"/>
                <a:gd name="connsiteX2736" fmla="*/ 273248 w 7216155"/>
                <a:gd name="connsiteY2736" fmla="*/ 22007 h 1097785"/>
                <a:gd name="connsiteX2737" fmla="*/ 274672 w 7216155"/>
                <a:gd name="connsiteY2737" fmla="*/ 25209 h 1097785"/>
                <a:gd name="connsiteX2738" fmla="*/ 277518 w 7216155"/>
                <a:gd name="connsiteY2738" fmla="*/ 22719 h 1097785"/>
                <a:gd name="connsiteX2739" fmla="*/ 276095 w 7216155"/>
                <a:gd name="connsiteY2739" fmla="*/ 22007 h 1097785"/>
                <a:gd name="connsiteX2740" fmla="*/ 273248 w 7216155"/>
                <a:gd name="connsiteY2740" fmla="*/ 22007 h 1097785"/>
                <a:gd name="connsiteX2741" fmla="*/ 376428 w 7216155"/>
                <a:gd name="connsiteY2741" fmla="*/ 17738 h 1097785"/>
                <a:gd name="connsiteX2742" fmla="*/ 370024 w 7216155"/>
                <a:gd name="connsiteY2742" fmla="*/ 22007 h 1097785"/>
                <a:gd name="connsiteX2743" fmla="*/ 372159 w 7216155"/>
                <a:gd name="connsiteY2743" fmla="*/ 22719 h 1097785"/>
                <a:gd name="connsiteX2744" fmla="*/ 374293 w 7216155"/>
                <a:gd name="connsiteY2744" fmla="*/ 22719 h 1097785"/>
                <a:gd name="connsiteX2745" fmla="*/ 375361 w 7216155"/>
                <a:gd name="connsiteY2745" fmla="*/ 20584 h 1097785"/>
                <a:gd name="connsiteX2746" fmla="*/ 377851 w 7216155"/>
                <a:gd name="connsiteY2746" fmla="*/ 22007 h 1097785"/>
                <a:gd name="connsiteX2747" fmla="*/ 376428 w 7216155"/>
                <a:gd name="connsiteY2747" fmla="*/ 17738 h 1097785"/>
                <a:gd name="connsiteX2748" fmla="*/ 427662 w 7216155"/>
                <a:gd name="connsiteY2748" fmla="*/ 9199 h 1097785"/>
                <a:gd name="connsiteX2749" fmla="*/ 426951 w 7216155"/>
                <a:gd name="connsiteY2749" fmla="*/ 12757 h 1097785"/>
                <a:gd name="connsiteX2750" fmla="*/ 427662 w 7216155"/>
                <a:gd name="connsiteY2750" fmla="*/ 17738 h 1097785"/>
                <a:gd name="connsiteX2751" fmla="*/ 432767 w 7216155"/>
                <a:gd name="connsiteY2751" fmla="*/ 14547 h 1097785"/>
                <a:gd name="connsiteX2752" fmla="*/ 432767 w 7216155"/>
                <a:gd name="connsiteY2752" fmla="*/ 12122 h 1097785"/>
                <a:gd name="connsiteX2753" fmla="*/ 432643 w 7216155"/>
                <a:gd name="connsiteY2753" fmla="*/ 11689 h 1097785"/>
                <a:gd name="connsiteX2754" fmla="*/ 432643 w 7216155"/>
                <a:gd name="connsiteY2754" fmla="*/ 9199 h 1097785"/>
                <a:gd name="connsiteX2755" fmla="*/ 429441 w 7216155"/>
                <a:gd name="connsiteY2755" fmla="*/ 9910 h 1097785"/>
                <a:gd name="connsiteX2756" fmla="*/ 427662 w 7216155"/>
                <a:gd name="connsiteY2756" fmla="*/ 9199 h 1097785"/>
                <a:gd name="connsiteX2757" fmla="*/ 386390 w 7216155"/>
                <a:gd name="connsiteY2757" fmla="*/ 7775 h 1097785"/>
                <a:gd name="connsiteX2758" fmla="*/ 391372 w 7216155"/>
                <a:gd name="connsiteY2758" fmla="*/ 18805 h 1097785"/>
                <a:gd name="connsiteX2759" fmla="*/ 401334 w 7216155"/>
                <a:gd name="connsiteY2759" fmla="*/ 26988 h 1097785"/>
                <a:gd name="connsiteX2760" fmla="*/ 396708 w 7216155"/>
                <a:gd name="connsiteY2760" fmla="*/ 19872 h 1097785"/>
                <a:gd name="connsiteX2761" fmla="*/ 390660 w 7216155"/>
                <a:gd name="connsiteY2761" fmla="*/ 14891 h 1097785"/>
                <a:gd name="connsiteX2762" fmla="*/ 388881 w 7216155"/>
                <a:gd name="connsiteY2762" fmla="*/ 10978 h 1097785"/>
                <a:gd name="connsiteX2763" fmla="*/ 386390 w 7216155"/>
                <a:gd name="connsiteY2763" fmla="*/ 7775 h 1097785"/>
                <a:gd name="connsiteX2764" fmla="*/ 353658 w 7216155"/>
                <a:gd name="connsiteY2764" fmla="*/ 2083 h 1097785"/>
                <a:gd name="connsiteX2765" fmla="*/ 352946 w 7216155"/>
                <a:gd name="connsiteY2765" fmla="*/ 4929 h 1097785"/>
                <a:gd name="connsiteX2766" fmla="*/ 350811 w 7216155"/>
                <a:gd name="connsiteY2766" fmla="*/ 4218 h 1097785"/>
                <a:gd name="connsiteX2767" fmla="*/ 351167 w 7216155"/>
                <a:gd name="connsiteY2767" fmla="*/ 5997 h 1097785"/>
                <a:gd name="connsiteX2768" fmla="*/ 351523 w 7216155"/>
                <a:gd name="connsiteY2768" fmla="*/ 7775 h 1097785"/>
                <a:gd name="connsiteX2769" fmla="*/ 353302 w 7216155"/>
                <a:gd name="connsiteY2769" fmla="*/ 7064 h 1097785"/>
                <a:gd name="connsiteX2770" fmla="*/ 354369 w 7216155"/>
                <a:gd name="connsiteY2770" fmla="*/ 7775 h 1097785"/>
                <a:gd name="connsiteX2771" fmla="*/ 354725 w 7216155"/>
                <a:gd name="connsiteY2771" fmla="*/ 5285 h 1097785"/>
                <a:gd name="connsiteX2772" fmla="*/ 353658 w 7216155"/>
                <a:gd name="connsiteY2772" fmla="*/ 2083 h 1097785"/>
                <a:gd name="connsiteX2773" fmla="*/ 428374 w 7216155"/>
                <a:gd name="connsiteY2773" fmla="*/ 1371 h 1097785"/>
                <a:gd name="connsiteX2774" fmla="*/ 429797 w 7216155"/>
                <a:gd name="connsiteY2774" fmla="*/ 6708 h 1097785"/>
                <a:gd name="connsiteX2775" fmla="*/ 432767 w 7216155"/>
                <a:gd name="connsiteY2775" fmla="*/ 7557 h 1097785"/>
                <a:gd name="connsiteX2776" fmla="*/ 432767 w 7216155"/>
                <a:gd name="connsiteY2776" fmla="*/ 3506 h 1097785"/>
                <a:gd name="connsiteX2777" fmla="*/ 430864 w 7216155"/>
                <a:gd name="connsiteY2777" fmla="*/ 3506 h 1097785"/>
                <a:gd name="connsiteX2778" fmla="*/ 428374 w 7216155"/>
                <a:gd name="connsiteY2778" fmla="*/ 1371 h 1097785"/>
                <a:gd name="connsiteX2779" fmla="*/ 342675 w 7216155"/>
                <a:gd name="connsiteY2779" fmla="*/ 0 h 1097785"/>
                <a:gd name="connsiteX2780" fmla="*/ 379279 w 7216155"/>
                <a:gd name="connsiteY2780" fmla="*/ 0 h 1097785"/>
                <a:gd name="connsiteX2781" fmla="*/ 379986 w 7216155"/>
                <a:gd name="connsiteY2781" fmla="*/ 11689 h 1097785"/>
                <a:gd name="connsiteX2782" fmla="*/ 384967 w 7216155"/>
                <a:gd name="connsiteY2782" fmla="*/ 20584 h 1097785"/>
                <a:gd name="connsiteX2783" fmla="*/ 381765 w 7216155"/>
                <a:gd name="connsiteY2783" fmla="*/ 6708 h 1097785"/>
                <a:gd name="connsiteX2784" fmla="*/ 380134 w 7216155"/>
                <a:gd name="connsiteY2784" fmla="*/ 0 h 1097785"/>
                <a:gd name="connsiteX2785" fmla="*/ 390279 w 7216155"/>
                <a:gd name="connsiteY2785" fmla="*/ 0 h 1097785"/>
                <a:gd name="connsiteX2786" fmla="*/ 391016 w 7216155"/>
                <a:gd name="connsiteY2786" fmla="*/ 4573 h 1097785"/>
                <a:gd name="connsiteX2787" fmla="*/ 392795 w 7216155"/>
                <a:gd name="connsiteY2787" fmla="*/ 14180 h 1097785"/>
                <a:gd name="connsiteX2788" fmla="*/ 408805 w 7216155"/>
                <a:gd name="connsiteY2788" fmla="*/ 25565 h 1097785"/>
                <a:gd name="connsiteX2789" fmla="*/ 414854 w 7216155"/>
                <a:gd name="connsiteY2789" fmla="*/ 46913 h 1097785"/>
                <a:gd name="connsiteX2790" fmla="*/ 416989 w 7216155"/>
                <a:gd name="connsiteY2790" fmla="*/ 41220 h 1097785"/>
                <a:gd name="connsiteX2791" fmla="*/ 420546 w 7216155"/>
                <a:gd name="connsiteY2791" fmla="*/ 44778 h 1097785"/>
                <a:gd name="connsiteX2792" fmla="*/ 419835 w 7216155"/>
                <a:gd name="connsiteY2792" fmla="*/ 52605 h 1097785"/>
                <a:gd name="connsiteX2793" fmla="*/ 426239 w 7216155"/>
                <a:gd name="connsiteY2793" fmla="*/ 59721 h 1097785"/>
                <a:gd name="connsiteX2794" fmla="*/ 432643 w 7216155"/>
                <a:gd name="connsiteY2794" fmla="*/ 63991 h 1097785"/>
                <a:gd name="connsiteX2795" fmla="*/ 422325 w 7216155"/>
                <a:gd name="connsiteY2795" fmla="*/ 41576 h 1097785"/>
                <a:gd name="connsiteX2796" fmla="*/ 409161 w 7216155"/>
                <a:gd name="connsiteY2796" fmla="*/ 24853 h 1097785"/>
                <a:gd name="connsiteX2797" fmla="*/ 410940 w 7216155"/>
                <a:gd name="connsiteY2797" fmla="*/ 22719 h 1097785"/>
                <a:gd name="connsiteX2798" fmla="*/ 411296 w 7216155"/>
                <a:gd name="connsiteY2798" fmla="*/ 20584 h 1097785"/>
                <a:gd name="connsiteX2799" fmla="*/ 406671 w 7216155"/>
                <a:gd name="connsiteY2799" fmla="*/ 18449 h 1097785"/>
                <a:gd name="connsiteX2800" fmla="*/ 400622 w 7216155"/>
                <a:gd name="connsiteY2800" fmla="*/ 14180 h 1097785"/>
                <a:gd name="connsiteX2801" fmla="*/ 395285 w 7216155"/>
                <a:gd name="connsiteY2801" fmla="*/ 3150 h 1097785"/>
                <a:gd name="connsiteX2802" fmla="*/ 393302 w 7216155"/>
                <a:gd name="connsiteY2802" fmla="*/ 0 h 1097785"/>
                <a:gd name="connsiteX2803" fmla="*/ 419960 w 7216155"/>
                <a:gd name="connsiteY2803" fmla="*/ 0 h 1097785"/>
                <a:gd name="connsiteX2804" fmla="*/ 420191 w 7216155"/>
                <a:gd name="connsiteY2804" fmla="*/ 660 h 1097785"/>
                <a:gd name="connsiteX2805" fmla="*/ 423393 w 7216155"/>
                <a:gd name="connsiteY2805" fmla="*/ 7064 h 1097785"/>
                <a:gd name="connsiteX2806" fmla="*/ 422720 w 7216155"/>
                <a:gd name="connsiteY2806" fmla="*/ 0 h 1097785"/>
                <a:gd name="connsiteX2807" fmla="*/ 430551 w 7216155"/>
                <a:gd name="connsiteY2807" fmla="*/ 0 h 1097785"/>
                <a:gd name="connsiteX2808" fmla="*/ 432767 w 7216155"/>
                <a:gd name="connsiteY2808" fmla="*/ 2771 h 1097785"/>
                <a:gd name="connsiteX2809" fmla="*/ 432767 w 7216155"/>
                <a:gd name="connsiteY2809" fmla="*/ 701 h 1097785"/>
                <a:gd name="connsiteX2810" fmla="*/ 430665 w 7216155"/>
                <a:gd name="connsiteY2810" fmla="*/ 0 h 1097785"/>
                <a:gd name="connsiteX2811" fmla="*/ 7216155 w 7216155"/>
                <a:gd name="connsiteY2811" fmla="*/ 0 h 1097785"/>
                <a:gd name="connsiteX2812" fmla="*/ 7216155 w 7216155"/>
                <a:gd name="connsiteY2812" fmla="*/ 1097785 h 1097785"/>
                <a:gd name="connsiteX2813" fmla="*/ 428170 w 7216155"/>
                <a:gd name="connsiteY2813" fmla="*/ 1097785 h 1097785"/>
                <a:gd name="connsiteX2814" fmla="*/ 427662 w 7216155"/>
                <a:gd name="connsiteY2814" fmla="*/ 1095077 h 1097785"/>
                <a:gd name="connsiteX2815" fmla="*/ 426829 w 7216155"/>
                <a:gd name="connsiteY2815" fmla="*/ 1097785 h 1097785"/>
                <a:gd name="connsiteX2816" fmla="*/ 401192 w 7216155"/>
                <a:gd name="connsiteY2816" fmla="*/ 1097785 h 1097785"/>
                <a:gd name="connsiteX2817" fmla="*/ 400978 w 7216155"/>
                <a:gd name="connsiteY2817" fmla="*/ 1095077 h 1097785"/>
                <a:gd name="connsiteX2818" fmla="*/ 399911 w 7216155"/>
                <a:gd name="connsiteY2818" fmla="*/ 1082268 h 1097785"/>
                <a:gd name="connsiteX2819" fmla="*/ 398843 w 7216155"/>
                <a:gd name="connsiteY2819" fmla="*/ 1094721 h 1097785"/>
                <a:gd name="connsiteX2820" fmla="*/ 399236 w 7216155"/>
                <a:gd name="connsiteY2820" fmla="*/ 1097785 h 1097785"/>
                <a:gd name="connsiteX2821" fmla="*/ 381837 w 7216155"/>
                <a:gd name="connsiteY2821" fmla="*/ 1097785 h 1097785"/>
                <a:gd name="connsiteX2822" fmla="*/ 381409 w 7216155"/>
                <a:gd name="connsiteY2822" fmla="*/ 1094365 h 1097785"/>
                <a:gd name="connsiteX2823" fmla="*/ 379986 w 7216155"/>
                <a:gd name="connsiteY2823" fmla="*/ 1082268 h 1097785"/>
                <a:gd name="connsiteX2824" fmla="*/ 379630 w 7216155"/>
                <a:gd name="connsiteY2824" fmla="*/ 1095788 h 1097785"/>
                <a:gd name="connsiteX2825" fmla="*/ 380272 w 7216155"/>
                <a:gd name="connsiteY2825" fmla="*/ 1097785 h 1097785"/>
                <a:gd name="connsiteX2826" fmla="*/ 347652 w 7216155"/>
                <a:gd name="connsiteY2826" fmla="*/ 1097785 h 1097785"/>
                <a:gd name="connsiteX2827" fmla="*/ 347609 w 7216155"/>
                <a:gd name="connsiteY2827" fmla="*/ 1096500 h 1097785"/>
                <a:gd name="connsiteX2828" fmla="*/ 347965 w 7216155"/>
                <a:gd name="connsiteY2828" fmla="*/ 1085826 h 1097785"/>
                <a:gd name="connsiteX2829" fmla="*/ 347609 w 7216155"/>
                <a:gd name="connsiteY2829" fmla="*/ 1071594 h 1097785"/>
                <a:gd name="connsiteX2830" fmla="*/ 344407 w 7216155"/>
                <a:gd name="connsiteY2830" fmla="*/ 1060209 h 1097785"/>
                <a:gd name="connsiteX2831" fmla="*/ 344051 w 7216155"/>
                <a:gd name="connsiteY2831" fmla="*/ 1074796 h 1097785"/>
                <a:gd name="connsiteX2832" fmla="*/ 345119 w 7216155"/>
                <a:gd name="connsiteY2832" fmla="*/ 1089384 h 1097785"/>
                <a:gd name="connsiteX2833" fmla="*/ 344808 w 7216155"/>
                <a:gd name="connsiteY2833" fmla="*/ 1097785 h 1097785"/>
                <a:gd name="connsiteX2834" fmla="*/ 330175 w 7216155"/>
                <a:gd name="connsiteY2834" fmla="*/ 1097785 h 1097785"/>
                <a:gd name="connsiteX2835" fmla="*/ 330175 w 7216155"/>
                <a:gd name="connsiteY2835" fmla="*/ 1025341 h 1097785"/>
                <a:gd name="connsiteX2836" fmla="*/ 335156 w 7216155"/>
                <a:gd name="connsiteY2836" fmla="*/ 1023918 h 1097785"/>
                <a:gd name="connsiteX2837" fmla="*/ 330175 w 7216155"/>
                <a:gd name="connsiteY2837" fmla="*/ 1023206 h 1097785"/>
                <a:gd name="connsiteX2838" fmla="*/ 330175 w 7216155"/>
                <a:gd name="connsiteY2838" fmla="*/ 939240 h 1097785"/>
                <a:gd name="connsiteX2839" fmla="*/ 331243 w 7216155"/>
                <a:gd name="connsiteY2839" fmla="*/ 924296 h 1097785"/>
                <a:gd name="connsiteX2840" fmla="*/ 336579 w 7216155"/>
                <a:gd name="connsiteY2840" fmla="*/ 915046 h 1097785"/>
                <a:gd name="connsiteX2841" fmla="*/ 338003 w 7216155"/>
                <a:gd name="connsiteY2841" fmla="*/ 871283 h 1097785"/>
                <a:gd name="connsiteX2842" fmla="*/ 338003 w 7216155"/>
                <a:gd name="connsiteY2842" fmla="*/ 823963 h 1097785"/>
                <a:gd name="connsiteX2843" fmla="*/ 339070 w 7216155"/>
                <a:gd name="connsiteY2843" fmla="*/ 832146 h 1097785"/>
                <a:gd name="connsiteX2844" fmla="*/ 339426 w 7216155"/>
                <a:gd name="connsiteY2844" fmla="*/ 839618 h 1097785"/>
                <a:gd name="connsiteX2845" fmla="*/ 340137 w 7216155"/>
                <a:gd name="connsiteY2845" fmla="*/ 827877 h 1097785"/>
                <a:gd name="connsiteX2846" fmla="*/ 342272 w 7216155"/>
                <a:gd name="connsiteY2846" fmla="*/ 817559 h 1097785"/>
                <a:gd name="connsiteX2847" fmla="*/ 341561 w 7216155"/>
                <a:gd name="connsiteY2847" fmla="*/ 814001 h 1097785"/>
                <a:gd name="connsiteX2848" fmla="*/ 340137 w 7216155"/>
                <a:gd name="connsiteY2848" fmla="*/ 807596 h 1097785"/>
                <a:gd name="connsiteX2849" fmla="*/ 342272 w 7216155"/>
                <a:gd name="connsiteY2849" fmla="*/ 804394 h 1097785"/>
                <a:gd name="connsiteX2850" fmla="*/ 341561 w 7216155"/>
                <a:gd name="connsiteY2850" fmla="*/ 799413 h 1097785"/>
                <a:gd name="connsiteX2851" fmla="*/ 340137 w 7216155"/>
                <a:gd name="connsiteY2851" fmla="*/ 794788 h 1097785"/>
                <a:gd name="connsiteX2852" fmla="*/ 340849 w 7216155"/>
                <a:gd name="connsiteY2852" fmla="*/ 791230 h 1097785"/>
                <a:gd name="connsiteX2853" fmla="*/ 332666 w 7216155"/>
                <a:gd name="connsiteY2853" fmla="*/ 760276 h 1097785"/>
                <a:gd name="connsiteX2854" fmla="*/ 328752 w 7216155"/>
                <a:gd name="connsiteY2854" fmla="*/ 722206 h 1097785"/>
                <a:gd name="connsiteX2855" fmla="*/ 330175 w 7216155"/>
                <a:gd name="connsiteY2855" fmla="*/ 722206 h 1097785"/>
                <a:gd name="connsiteX2856" fmla="*/ 330175 w 7216155"/>
                <a:gd name="connsiteY2856" fmla="*/ 686627 h 1097785"/>
                <a:gd name="connsiteX2857" fmla="*/ 330531 w 7216155"/>
                <a:gd name="connsiteY2857" fmla="*/ 695522 h 1097785"/>
                <a:gd name="connsiteX2858" fmla="*/ 330887 w 7216155"/>
                <a:gd name="connsiteY2858" fmla="*/ 705128 h 1097785"/>
                <a:gd name="connsiteX2859" fmla="*/ 335512 w 7216155"/>
                <a:gd name="connsiteY2859" fmla="*/ 725053 h 1097785"/>
                <a:gd name="connsiteX2860" fmla="*/ 338003 w 7216155"/>
                <a:gd name="connsiteY2860" fmla="*/ 747112 h 1097785"/>
                <a:gd name="connsiteX2861" fmla="*/ 342628 w 7216155"/>
                <a:gd name="connsiteY2861" fmla="*/ 720427 h 1097785"/>
                <a:gd name="connsiteX2862" fmla="*/ 344407 w 7216155"/>
                <a:gd name="connsiteY2862" fmla="*/ 689473 h 1097785"/>
                <a:gd name="connsiteX2863" fmla="*/ 346542 w 7216155"/>
                <a:gd name="connsiteY2863" fmla="*/ 698724 h 1097785"/>
                <a:gd name="connsiteX2864" fmla="*/ 346186 w 7216155"/>
                <a:gd name="connsiteY2864" fmla="*/ 707263 h 1097785"/>
                <a:gd name="connsiteX2865" fmla="*/ 345119 w 7216155"/>
                <a:gd name="connsiteY2865" fmla="*/ 716158 h 1097785"/>
                <a:gd name="connsiteX2866" fmla="*/ 345830 w 7216155"/>
                <a:gd name="connsiteY2866" fmla="*/ 726476 h 1097785"/>
                <a:gd name="connsiteX2867" fmla="*/ 347253 w 7216155"/>
                <a:gd name="connsiteY2867" fmla="*/ 725764 h 1097785"/>
                <a:gd name="connsiteX2868" fmla="*/ 348676 w 7216155"/>
                <a:gd name="connsiteY2868" fmla="*/ 723629 h 1097785"/>
                <a:gd name="connsiteX2869" fmla="*/ 352946 w 7216155"/>
                <a:gd name="connsiteY2869" fmla="*/ 744977 h 1097785"/>
                <a:gd name="connsiteX2870" fmla="*/ 358283 w 7216155"/>
                <a:gd name="connsiteY2870" fmla="*/ 767036 h 1097785"/>
                <a:gd name="connsiteX2871" fmla="*/ 361485 w 7216155"/>
                <a:gd name="connsiteY2871" fmla="*/ 789807 h 1097785"/>
                <a:gd name="connsiteX2872" fmla="*/ 360062 w 7216155"/>
                <a:gd name="connsiteY2872" fmla="*/ 813289 h 1097785"/>
                <a:gd name="connsiteX2873" fmla="*/ 360773 w 7216155"/>
                <a:gd name="connsiteY2873" fmla="*/ 816491 h 1097785"/>
                <a:gd name="connsiteX2874" fmla="*/ 362197 w 7216155"/>
                <a:gd name="connsiteY2874" fmla="*/ 818270 h 1097785"/>
                <a:gd name="connsiteX2875" fmla="*/ 361485 w 7216155"/>
                <a:gd name="connsiteY2875" fmla="*/ 839262 h 1097785"/>
                <a:gd name="connsiteX2876" fmla="*/ 369312 w 7216155"/>
                <a:gd name="connsiteY2876" fmla="*/ 853138 h 1097785"/>
                <a:gd name="connsiteX2877" fmla="*/ 370024 w 7216155"/>
                <a:gd name="connsiteY2877" fmla="*/ 859186 h 1097785"/>
                <a:gd name="connsiteX2878" fmla="*/ 372159 w 7216155"/>
                <a:gd name="connsiteY2878" fmla="*/ 863812 h 1097785"/>
                <a:gd name="connsiteX2879" fmla="*/ 377851 w 7216155"/>
                <a:gd name="connsiteY2879" fmla="*/ 858119 h 1097785"/>
                <a:gd name="connsiteX2880" fmla="*/ 377140 w 7216155"/>
                <a:gd name="connsiteY2880" fmla="*/ 852070 h 1097785"/>
                <a:gd name="connsiteX2881" fmla="*/ 377851 w 7216155"/>
                <a:gd name="connsiteY2881" fmla="*/ 844599 h 1097785"/>
                <a:gd name="connsiteX2882" fmla="*/ 376072 w 7216155"/>
                <a:gd name="connsiteY2882" fmla="*/ 838550 h 1097785"/>
                <a:gd name="connsiteX2883" fmla="*/ 373582 w 7216155"/>
                <a:gd name="connsiteY2883" fmla="*/ 832502 h 1097785"/>
                <a:gd name="connsiteX2884" fmla="*/ 370024 w 7216155"/>
                <a:gd name="connsiteY2884" fmla="*/ 795855 h 1097785"/>
                <a:gd name="connsiteX2885" fmla="*/ 368601 w 7216155"/>
                <a:gd name="connsiteY2885" fmla="*/ 759209 h 1097785"/>
                <a:gd name="connsiteX2886" fmla="*/ 370736 w 7216155"/>
                <a:gd name="connsiteY2886" fmla="*/ 757430 h 1097785"/>
                <a:gd name="connsiteX2887" fmla="*/ 372870 w 7216155"/>
                <a:gd name="connsiteY2887" fmla="*/ 756362 h 1097785"/>
                <a:gd name="connsiteX2888" fmla="*/ 368245 w 7216155"/>
                <a:gd name="connsiteY2888" fmla="*/ 711888 h 1097785"/>
                <a:gd name="connsiteX2889" fmla="*/ 365043 w 7216155"/>
                <a:gd name="connsiteY2889" fmla="*/ 659587 h 1097785"/>
                <a:gd name="connsiteX2890" fmla="*/ 368957 w 7216155"/>
                <a:gd name="connsiteY2890" fmla="*/ 674886 h 1097785"/>
                <a:gd name="connsiteX2891" fmla="*/ 368601 w 7216155"/>
                <a:gd name="connsiteY2891" fmla="*/ 688762 h 1097785"/>
                <a:gd name="connsiteX2892" fmla="*/ 370024 w 7216155"/>
                <a:gd name="connsiteY2892" fmla="*/ 688050 h 1097785"/>
                <a:gd name="connsiteX2893" fmla="*/ 371447 w 7216155"/>
                <a:gd name="connsiteY2893" fmla="*/ 687339 h 1097785"/>
                <a:gd name="connsiteX2894" fmla="*/ 374293 w 7216155"/>
                <a:gd name="connsiteY2894" fmla="*/ 702993 h 1097785"/>
                <a:gd name="connsiteX2895" fmla="*/ 375005 w 7216155"/>
                <a:gd name="connsiteY2895" fmla="*/ 717937 h 1097785"/>
                <a:gd name="connsiteX2896" fmla="*/ 377140 w 7216155"/>
                <a:gd name="connsiteY2896" fmla="*/ 723985 h 1097785"/>
                <a:gd name="connsiteX2897" fmla="*/ 377851 w 7216155"/>
                <a:gd name="connsiteY2897" fmla="*/ 729322 h 1097785"/>
                <a:gd name="connsiteX2898" fmla="*/ 376428 w 7216155"/>
                <a:gd name="connsiteY2898" fmla="*/ 736082 h 1097785"/>
                <a:gd name="connsiteX2899" fmla="*/ 374293 w 7216155"/>
                <a:gd name="connsiteY2899" fmla="*/ 742842 h 1097785"/>
                <a:gd name="connsiteX2900" fmla="*/ 375361 w 7216155"/>
                <a:gd name="connsiteY2900" fmla="*/ 763122 h 1097785"/>
                <a:gd name="connsiteX2901" fmla="*/ 378563 w 7216155"/>
                <a:gd name="connsiteY2901" fmla="*/ 784826 h 1097785"/>
                <a:gd name="connsiteX2902" fmla="*/ 377851 w 7216155"/>
                <a:gd name="connsiteY2902" fmla="*/ 788384 h 1097785"/>
                <a:gd name="connsiteX2903" fmla="*/ 376428 w 7216155"/>
                <a:gd name="connsiteY2903" fmla="*/ 791230 h 1097785"/>
                <a:gd name="connsiteX2904" fmla="*/ 379986 w 7216155"/>
                <a:gd name="connsiteY2904" fmla="*/ 794076 h 1097785"/>
                <a:gd name="connsiteX2905" fmla="*/ 384611 w 7216155"/>
                <a:gd name="connsiteY2905" fmla="*/ 811866 h 1097785"/>
                <a:gd name="connsiteX2906" fmla="*/ 386390 w 7216155"/>
                <a:gd name="connsiteY2906" fmla="*/ 830367 h 1097785"/>
                <a:gd name="connsiteX2907" fmla="*/ 381409 w 7216155"/>
                <a:gd name="connsiteY2907" fmla="*/ 827521 h 1097785"/>
                <a:gd name="connsiteX2908" fmla="*/ 381054 w 7216155"/>
                <a:gd name="connsiteY2908" fmla="*/ 821117 h 1097785"/>
                <a:gd name="connsiteX2909" fmla="*/ 379986 w 7216155"/>
                <a:gd name="connsiteY2909" fmla="*/ 814712 h 1097785"/>
                <a:gd name="connsiteX2910" fmla="*/ 377851 w 7216155"/>
                <a:gd name="connsiteY2910" fmla="*/ 819693 h 1097785"/>
                <a:gd name="connsiteX2911" fmla="*/ 376428 w 7216155"/>
                <a:gd name="connsiteY2911" fmla="*/ 825386 h 1097785"/>
                <a:gd name="connsiteX2912" fmla="*/ 379630 w 7216155"/>
                <a:gd name="connsiteY2912" fmla="*/ 827521 h 1097785"/>
                <a:gd name="connsiteX2913" fmla="*/ 381409 w 7216155"/>
                <a:gd name="connsiteY2913" fmla="*/ 836771 h 1097785"/>
                <a:gd name="connsiteX2914" fmla="*/ 382121 w 7216155"/>
                <a:gd name="connsiteY2914" fmla="*/ 834281 h 1097785"/>
                <a:gd name="connsiteX2915" fmla="*/ 382121 w 7216155"/>
                <a:gd name="connsiteY2915" fmla="*/ 830367 h 1097785"/>
                <a:gd name="connsiteX2916" fmla="*/ 383900 w 7216155"/>
                <a:gd name="connsiteY2916" fmla="*/ 831790 h 1097785"/>
                <a:gd name="connsiteX2917" fmla="*/ 385679 w 7216155"/>
                <a:gd name="connsiteY2917" fmla="*/ 832502 h 1097785"/>
                <a:gd name="connsiteX2918" fmla="*/ 387102 w 7216155"/>
                <a:gd name="connsiteY2918" fmla="*/ 840685 h 1097785"/>
                <a:gd name="connsiteX2919" fmla="*/ 390660 w 7216155"/>
                <a:gd name="connsiteY2919" fmla="*/ 846734 h 1097785"/>
                <a:gd name="connsiteX2920" fmla="*/ 393506 w 7216155"/>
                <a:gd name="connsiteY2920" fmla="*/ 869504 h 1097785"/>
                <a:gd name="connsiteX2921" fmla="*/ 396353 w 7216155"/>
                <a:gd name="connsiteY2921" fmla="*/ 890852 h 1097785"/>
                <a:gd name="connsiteX2922" fmla="*/ 397776 w 7216155"/>
                <a:gd name="connsiteY2922" fmla="*/ 897612 h 1097785"/>
                <a:gd name="connsiteX2923" fmla="*/ 402045 w 7216155"/>
                <a:gd name="connsiteY2923" fmla="*/ 901526 h 1097785"/>
                <a:gd name="connsiteX2924" fmla="*/ 400622 w 7216155"/>
                <a:gd name="connsiteY2924" fmla="*/ 885159 h 1097785"/>
                <a:gd name="connsiteX2925" fmla="*/ 399911 w 7216155"/>
                <a:gd name="connsiteY2925" fmla="*/ 870927 h 1097785"/>
                <a:gd name="connsiteX2926" fmla="*/ 399199 w 7216155"/>
                <a:gd name="connsiteY2926" fmla="*/ 873062 h 1097785"/>
                <a:gd name="connsiteX2927" fmla="*/ 393862 w 7216155"/>
                <a:gd name="connsiteY2927" fmla="*/ 846734 h 1097785"/>
                <a:gd name="connsiteX2928" fmla="*/ 390660 w 7216155"/>
                <a:gd name="connsiteY2928" fmla="*/ 820405 h 1097785"/>
                <a:gd name="connsiteX2929" fmla="*/ 392439 w 7216155"/>
                <a:gd name="connsiteY2929" fmla="*/ 822540 h 1097785"/>
                <a:gd name="connsiteX2930" fmla="*/ 394218 w 7216155"/>
                <a:gd name="connsiteY2930" fmla="*/ 823963 h 1097785"/>
                <a:gd name="connsiteX2931" fmla="*/ 394929 w 7216155"/>
                <a:gd name="connsiteY2931" fmla="*/ 820761 h 1097785"/>
                <a:gd name="connsiteX2932" fmla="*/ 393506 w 7216155"/>
                <a:gd name="connsiteY2932" fmla="*/ 817559 h 1097785"/>
                <a:gd name="connsiteX2933" fmla="*/ 392083 w 7216155"/>
                <a:gd name="connsiteY2933" fmla="*/ 818270 h 1097785"/>
                <a:gd name="connsiteX2934" fmla="*/ 390660 w 7216155"/>
                <a:gd name="connsiteY2934" fmla="*/ 818270 h 1097785"/>
                <a:gd name="connsiteX2935" fmla="*/ 388881 w 7216155"/>
                <a:gd name="connsiteY2935" fmla="*/ 796211 h 1097785"/>
                <a:gd name="connsiteX2936" fmla="*/ 389237 w 7216155"/>
                <a:gd name="connsiteY2936" fmla="*/ 777710 h 1097785"/>
                <a:gd name="connsiteX2937" fmla="*/ 394574 w 7216155"/>
                <a:gd name="connsiteY2937" fmla="*/ 808308 h 1097785"/>
                <a:gd name="connsiteX2938" fmla="*/ 401334 w 7216155"/>
                <a:gd name="connsiteY2938" fmla="*/ 839618 h 1097785"/>
                <a:gd name="connsiteX2939" fmla="*/ 402757 w 7216155"/>
                <a:gd name="connsiteY2939" fmla="*/ 838906 h 1097785"/>
                <a:gd name="connsiteX2940" fmla="*/ 403468 w 7216155"/>
                <a:gd name="connsiteY2940" fmla="*/ 838195 h 1097785"/>
                <a:gd name="connsiteX2941" fmla="*/ 406315 w 7216155"/>
                <a:gd name="connsiteY2941" fmla="*/ 867369 h 1097785"/>
                <a:gd name="connsiteX2942" fmla="*/ 407026 w 7216155"/>
                <a:gd name="connsiteY2942" fmla="*/ 896544 h 1097785"/>
                <a:gd name="connsiteX2943" fmla="*/ 413431 w 7216155"/>
                <a:gd name="connsiteY2943" fmla="*/ 927854 h 1097785"/>
                <a:gd name="connsiteX2944" fmla="*/ 415565 w 7216155"/>
                <a:gd name="connsiteY2944" fmla="*/ 962010 h 1097785"/>
                <a:gd name="connsiteX2945" fmla="*/ 418056 w 7216155"/>
                <a:gd name="connsiteY2945" fmla="*/ 978021 h 1097785"/>
                <a:gd name="connsiteX2946" fmla="*/ 420546 w 7216155"/>
                <a:gd name="connsiteY2946" fmla="*/ 994743 h 1097785"/>
                <a:gd name="connsiteX2947" fmla="*/ 420546 w 7216155"/>
                <a:gd name="connsiteY2947" fmla="*/ 978732 h 1097785"/>
                <a:gd name="connsiteX2948" fmla="*/ 419123 w 7216155"/>
                <a:gd name="connsiteY2948" fmla="*/ 962722 h 1097785"/>
                <a:gd name="connsiteX2949" fmla="*/ 420191 w 7216155"/>
                <a:gd name="connsiteY2949" fmla="*/ 960943 h 1097785"/>
                <a:gd name="connsiteX2950" fmla="*/ 418412 w 7216155"/>
                <a:gd name="connsiteY2950" fmla="*/ 958452 h 1097785"/>
                <a:gd name="connsiteX2951" fmla="*/ 415210 w 7216155"/>
                <a:gd name="connsiteY2951" fmla="*/ 907218 h 1097785"/>
                <a:gd name="connsiteX2952" fmla="*/ 410584 w 7216155"/>
                <a:gd name="connsiteY2952" fmla="*/ 860254 h 1097785"/>
                <a:gd name="connsiteX2953" fmla="*/ 408450 w 7216155"/>
                <a:gd name="connsiteY2953" fmla="*/ 852070 h 1097785"/>
                <a:gd name="connsiteX2954" fmla="*/ 406315 w 7216155"/>
                <a:gd name="connsiteY2954" fmla="*/ 844599 h 1097785"/>
                <a:gd name="connsiteX2955" fmla="*/ 402757 w 7216155"/>
                <a:gd name="connsiteY2955" fmla="*/ 815780 h 1097785"/>
                <a:gd name="connsiteX2956" fmla="*/ 401334 w 7216155"/>
                <a:gd name="connsiteY2956" fmla="*/ 785537 h 1097785"/>
                <a:gd name="connsiteX2957" fmla="*/ 398843 w 7216155"/>
                <a:gd name="connsiteY2957" fmla="*/ 763478 h 1097785"/>
                <a:gd name="connsiteX2958" fmla="*/ 396353 w 7216155"/>
                <a:gd name="connsiteY2958" fmla="*/ 739284 h 1097785"/>
                <a:gd name="connsiteX2959" fmla="*/ 395285 w 7216155"/>
                <a:gd name="connsiteY2959" fmla="*/ 741063 h 1097785"/>
                <a:gd name="connsiteX2960" fmla="*/ 394218 w 7216155"/>
                <a:gd name="connsiteY2960" fmla="*/ 742842 h 1097785"/>
                <a:gd name="connsiteX2961" fmla="*/ 391727 w 7216155"/>
                <a:gd name="connsiteY2961" fmla="*/ 739996 h 1097785"/>
                <a:gd name="connsiteX2962" fmla="*/ 392083 w 7216155"/>
                <a:gd name="connsiteY2962" fmla="*/ 732880 h 1097785"/>
                <a:gd name="connsiteX2963" fmla="*/ 393506 w 7216155"/>
                <a:gd name="connsiteY2963" fmla="*/ 734303 h 1097785"/>
                <a:gd name="connsiteX2964" fmla="*/ 394218 w 7216155"/>
                <a:gd name="connsiteY2964" fmla="*/ 736438 h 1097785"/>
                <a:gd name="connsiteX2965" fmla="*/ 395641 w 7216155"/>
                <a:gd name="connsiteY2965" fmla="*/ 733592 h 1097785"/>
                <a:gd name="connsiteX2966" fmla="*/ 395285 w 7216155"/>
                <a:gd name="connsiteY2966" fmla="*/ 726832 h 1097785"/>
                <a:gd name="connsiteX2967" fmla="*/ 394929 w 7216155"/>
                <a:gd name="connsiteY2967" fmla="*/ 719716 h 1097785"/>
                <a:gd name="connsiteX2968" fmla="*/ 396353 w 7216155"/>
                <a:gd name="connsiteY2968" fmla="*/ 716514 h 1097785"/>
                <a:gd name="connsiteX2969" fmla="*/ 393506 w 7216155"/>
                <a:gd name="connsiteY2969" fmla="*/ 720783 h 1097785"/>
                <a:gd name="connsiteX2970" fmla="*/ 392795 w 7216155"/>
                <a:gd name="connsiteY2970" fmla="*/ 730745 h 1097785"/>
                <a:gd name="connsiteX2971" fmla="*/ 390660 w 7216155"/>
                <a:gd name="connsiteY2971" fmla="*/ 728255 h 1097785"/>
                <a:gd name="connsiteX2972" fmla="*/ 392083 w 7216155"/>
                <a:gd name="connsiteY2972" fmla="*/ 725053 h 1097785"/>
                <a:gd name="connsiteX2973" fmla="*/ 388525 w 7216155"/>
                <a:gd name="connsiteY2973" fmla="*/ 721139 h 1097785"/>
                <a:gd name="connsiteX2974" fmla="*/ 385679 w 7216155"/>
                <a:gd name="connsiteY2974" fmla="*/ 725053 h 1097785"/>
                <a:gd name="connsiteX2975" fmla="*/ 387102 w 7216155"/>
                <a:gd name="connsiteY2975" fmla="*/ 707263 h 1097785"/>
                <a:gd name="connsiteX2976" fmla="*/ 388525 w 7216155"/>
                <a:gd name="connsiteY2976" fmla="*/ 712244 h 1097785"/>
                <a:gd name="connsiteX2977" fmla="*/ 389237 w 7216155"/>
                <a:gd name="connsiteY2977" fmla="*/ 719360 h 1097785"/>
                <a:gd name="connsiteX2978" fmla="*/ 391016 w 7216155"/>
                <a:gd name="connsiteY2978" fmla="*/ 706907 h 1097785"/>
                <a:gd name="connsiteX2979" fmla="*/ 389237 w 7216155"/>
                <a:gd name="connsiteY2979" fmla="*/ 693743 h 1097785"/>
                <a:gd name="connsiteX2980" fmla="*/ 389948 w 7216155"/>
                <a:gd name="connsiteY2980" fmla="*/ 693031 h 1097785"/>
                <a:gd name="connsiteX2981" fmla="*/ 391372 w 7216155"/>
                <a:gd name="connsiteY2981" fmla="*/ 692320 h 1097785"/>
                <a:gd name="connsiteX2982" fmla="*/ 390660 w 7216155"/>
                <a:gd name="connsiteY2982" fmla="*/ 690185 h 1097785"/>
                <a:gd name="connsiteX2983" fmla="*/ 389237 w 7216155"/>
                <a:gd name="connsiteY2983" fmla="*/ 689473 h 1097785"/>
                <a:gd name="connsiteX2984" fmla="*/ 387102 w 7216155"/>
                <a:gd name="connsiteY2984" fmla="*/ 668126 h 1097785"/>
                <a:gd name="connsiteX2985" fmla="*/ 381409 w 7216155"/>
                <a:gd name="connsiteY2985" fmla="*/ 648913 h 1097785"/>
                <a:gd name="connsiteX2986" fmla="*/ 377851 w 7216155"/>
                <a:gd name="connsiteY2986" fmla="*/ 637884 h 1097785"/>
                <a:gd name="connsiteX2987" fmla="*/ 372870 w 7216155"/>
                <a:gd name="connsiteY2987" fmla="*/ 628277 h 1097785"/>
                <a:gd name="connsiteX2988" fmla="*/ 373938 w 7216155"/>
                <a:gd name="connsiteY2988" fmla="*/ 621161 h 1097785"/>
                <a:gd name="connsiteX2989" fmla="*/ 373582 w 7216155"/>
                <a:gd name="connsiteY2989" fmla="*/ 612622 h 1097785"/>
                <a:gd name="connsiteX2990" fmla="*/ 378563 w 7216155"/>
                <a:gd name="connsiteY2990" fmla="*/ 619382 h 1097785"/>
                <a:gd name="connsiteX2991" fmla="*/ 379275 w 7216155"/>
                <a:gd name="connsiteY2991" fmla="*/ 631123 h 1097785"/>
                <a:gd name="connsiteX2992" fmla="*/ 381054 w 7216155"/>
                <a:gd name="connsiteY2992" fmla="*/ 625787 h 1097785"/>
                <a:gd name="connsiteX2993" fmla="*/ 379986 w 7216155"/>
                <a:gd name="connsiteY2993" fmla="*/ 616180 h 1097785"/>
                <a:gd name="connsiteX2994" fmla="*/ 383900 w 7216155"/>
                <a:gd name="connsiteY2994" fmla="*/ 631123 h 1097785"/>
                <a:gd name="connsiteX2995" fmla="*/ 382832 w 7216155"/>
                <a:gd name="connsiteY2995" fmla="*/ 646778 h 1097785"/>
                <a:gd name="connsiteX2996" fmla="*/ 384967 w 7216155"/>
                <a:gd name="connsiteY2996" fmla="*/ 648913 h 1097785"/>
                <a:gd name="connsiteX2997" fmla="*/ 387102 w 7216155"/>
                <a:gd name="connsiteY2997" fmla="*/ 646778 h 1097785"/>
                <a:gd name="connsiteX2998" fmla="*/ 389593 w 7216155"/>
                <a:gd name="connsiteY2998" fmla="*/ 651759 h 1097785"/>
                <a:gd name="connsiteX2999" fmla="*/ 389948 w 7216155"/>
                <a:gd name="connsiteY2999" fmla="*/ 658875 h 1097785"/>
                <a:gd name="connsiteX3000" fmla="*/ 390304 w 7216155"/>
                <a:gd name="connsiteY3000" fmla="*/ 665635 h 1097785"/>
                <a:gd name="connsiteX3001" fmla="*/ 392795 w 7216155"/>
                <a:gd name="connsiteY3001" fmla="*/ 668837 h 1097785"/>
                <a:gd name="connsiteX3002" fmla="*/ 389948 w 7216155"/>
                <a:gd name="connsiteY3002" fmla="*/ 634326 h 1097785"/>
                <a:gd name="connsiteX3003" fmla="*/ 390660 w 7216155"/>
                <a:gd name="connsiteY3003" fmla="*/ 599814 h 1097785"/>
                <a:gd name="connsiteX3004" fmla="*/ 387102 w 7216155"/>
                <a:gd name="connsiteY3004" fmla="*/ 599102 h 1097785"/>
                <a:gd name="connsiteX3005" fmla="*/ 387458 w 7216155"/>
                <a:gd name="connsiteY3005" fmla="*/ 590563 h 1097785"/>
                <a:gd name="connsiteX3006" fmla="*/ 387102 w 7216155"/>
                <a:gd name="connsiteY3006" fmla="*/ 579889 h 1097785"/>
                <a:gd name="connsiteX3007" fmla="*/ 391016 w 7216155"/>
                <a:gd name="connsiteY3007" fmla="*/ 594833 h 1097785"/>
                <a:gd name="connsiteX3008" fmla="*/ 392083 w 7216155"/>
                <a:gd name="connsiteY3008" fmla="*/ 608353 h 1097785"/>
                <a:gd name="connsiteX3009" fmla="*/ 396708 w 7216155"/>
                <a:gd name="connsiteY3009" fmla="*/ 630056 h 1097785"/>
                <a:gd name="connsiteX3010" fmla="*/ 399911 w 7216155"/>
                <a:gd name="connsiteY3010" fmla="*/ 654606 h 1097785"/>
                <a:gd name="connsiteX3011" fmla="*/ 398132 w 7216155"/>
                <a:gd name="connsiteY3011" fmla="*/ 653894 h 1097785"/>
                <a:gd name="connsiteX3012" fmla="*/ 394929 w 7216155"/>
                <a:gd name="connsiteY3012" fmla="*/ 651759 h 1097785"/>
                <a:gd name="connsiteX3013" fmla="*/ 394929 w 7216155"/>
                <a:gd name="connsiteY3013" fmla="*/ 663145 h 1097785"/>
                <a:gd name="connsiteX3014" fmla="*/ 394929 w 7216155"/>
                <a:gd name="connsiteY3014" fmla="*/ 674530 h 1097785"/>
                <a:gd name="connsiteX3015" fmla="*/ 394574 w 7216155"/>
                <a:gd name="connsiteY3015" fmla="*/ 686983 h 1097785"/>
                <a:gd name="connsiteX3016" fmla="*/ 397064 w 7216155"/>
                <a:gd name="connsiteY3016" fmla="*/ 705128 h 1097785"/>
                <a:gd name="connsiteX3017" fmla="*/ 405959 w 7216155"/>
                <a:gd name="connsiteY3017" fmla="*/ 737150 h 1097785"/>
                <a:gd name="connsiteX3018" fmla="*/ 415565 w 7216155"/>
                <a:gd name="connsiteY3018" fmla="*/ 770594 h 1097785"/>
                <a:gd name="connsiteX3019" fmla="*/ 419123 w 7216155"/>
                <a:gd name="connsiteY3019" fmla="*/ 799413 h 1097785"/>
                <a:gd name="connsiteX3020" fmla="*/ 424816 w 7216155"/>
                <a:gd name="connsiteY3020" fmla="*/ 823251 h 1097785"/>
                <a:gd name="connsiteX3021" fmla="*/ 421614 w 7216155"/>
                <a:gd name="connsiteY3021" fmla="*/ 789807 h 1097785"/>
                <a:gd name="connsiteX3022" fmla="*/ 415565 w 7216155"/>
                <a:gd name="connsiteY3022" fmla="*/ 757785 h 1097785"/>
                <a:gd name="connsiteX3023" fmla="*/ 416633 w 7216155"/>
                <a:gd name="connsiteY3023" fmla="*/ 754939 h 1097785"/>
                <a:gd name="connsiteX3024" fmla="*/ 419123 w 7216155"/>
                <a:gd name="connsiteY3024" fmla="*/ 753516 h 1097785"/>
                <a:gd name="connsiteX3025" fmla="*/ 416989 w 7216155"/>
                <a:gd name="connsiteY3025" fmla="*/ 741775 h 1097785"/>
                <a:gd name="connsiteX3026" fmla="*/ 416277 w 7216155"/>
                <a:gd name="connsiteY3026" fmla="*/ 732168 h 1097785"/>
                <a:gd name="connsiteX3027" fmla="*/ 424104 w 7216155"/>
                <a:gd name="connsiteY3027" fmla="*/ 753872 h 1097785"/>
                <a:gd name="connsiteX3028" fmla="*/ 428374 w 7216155"/>
                <a:gd name="connsiteY3028" fmla="*/ 781268 h 1097785"/>
                <a:gd name="connsiteX3029" fmla="*/ 428730 w 7216155"/>
                <a:gd name="connsiteY3029" fmla="*/ 783403 h 1097785"/>
                <a:gd name="connsiteX3030" fmla="*/ 430509 w 7216155"/>
                <a:gd name="connsiteY3030" fmla="*/ 784826 h 1097785"/>
                <a:gd name="connsiteX3031" fmla="*/ 432767 w 7216155"/>
                <a:gd name="connsiteY3031" fmla="*/ 799629 h 1097785"/>
                <a:gd name="connsiteX3032" fmla="*/ 432767 w 7216155"/>
                <a:gd name="connsiteY3032" fmla="*/ 774300 h 1097785"/>
                <a:gd name="connsiteX3033" fmla="*/ 429085 w 7216155"/>
                <a:gd name="connsiteY3033" fmla="*/ 769882 h 1097785"/>
                <a:gd name="connsiteX3034" fmla="*/ 423749 w 7216155"/>
                <a:gd name="connsiteY3034" fmla="*/ 746044 h 1097785"/>
                <a:gd name="connsiteX3035" fmla="*/ 421970 w 7216155"/>
                <a:gd name="connsiteY3035" fmla="*/ 717937 h 1097785"/>
                <a:gd name="connsiteX3036" fmla="*/ 419835 w 7216155"/>
                <a:gd name="connsiteY3036" fmla="*/ 711888 h 1097785"/>
                <a:gd name="connsiteX3037" fmla="*/ 419835 w 7216155"/>
                <a:gd name="connsiteY3037" fmla="*/ 702993 h 1097785"/>
                <a:gd name="connsiteX3038" fmla="*/ 422681 w 7216155"/>
                <a:gd name="connsiteY3038" fmla="*/ 705128 h 1097785"/>
                <a:gd name="connsiteX3039" fmla="*/ 426239 w 7216155"/>
                <a:gd name="connsiteY3039" fmla="*/ 705840 h 1097785"/>
                <a:gd name="connsiteX3040" fmla="*/ 426595 w 7216155"/>
                <a:gd name="connsiteY3040" fmla="*/ 714023 h 1097785"/>
                <a:gd name="connsiteX3041" fmla="*/ 428374 w 7216155"/>
                <a:gd name="connsiteY3041" fmla="*/ 721495 h 1097785"/>
                <a:gd name="connsiteX3042" fmla="*/ 424816 w 7216155"/>
                <a:gd name="connsiteY3042" fmla="*/ 722918 h 1097785"/>
                <a:gd name="connsiteX3043" fmla="*/ 430509 w 7216155"/>
                <a:gd name="connsiteY3043" fmla="*/ 730745 h 1097785"/>
                <a:gd name="connsiteX3044" fmla="*/ 432767 w 7216155"/>
                <a:gd name="connsiteY3044" fmla="*/ 737519 h 1097785"/>
                <a:gd name="connsiteX3045" fmla="*/ 432767 w 7216155"/>
                <a:gd name="connsiteY3045" fmla="*/ 724194 h 1097785"/>
                <a:gd name="connsiteX3046" fmla="*/ 431932 w 7216155"/>
                <a:gd name="connsiteY3046" fmla="*/ 722562 h 1097785"/>
                <a:gd name="connsiteX3047" fmla="*/ 431220 w 7216155"/>
                <a:gd name="connsiteY3047" fmla="*/ 701570 h 1097785"/>
                <a:gd name="connsiteX3048" fmla="*/ 432767 w 7216155"/>
                <a:gd name="connsiteY3048" fmla="*/ 706828 h 1097785"/>
                <a:gd name="connsiteX3049" fmla="*/ 432767 w 7216155"/>
                <a:gd name="connsiteY3049" fmla="*/ 680276 h 1097785"/>
                <a:gd name="connsiteX3050" fmla="*/ 427662 w 7216155"/>
                <a:gd name="connsiteY3050" fmla="*/ 656029 h 1097785"/>
                <a:gd name="connsiteX3051" fmla="*/ 425172 w 7216155"/>
                <a:gd name="connsiteY3051" fmla="*/ 657452 h 1097785"/>
                <a:gd name="connsiteX3052" fmla="*/ 421970 w 7216155"/>
                <a:gd name="connsiteY3052" fmla="*/ 657452 h 1097785"/>
                <a:gd name="connsiteX3053" fmla="*/ 418056 w 7216155"/>
                <a:gd name="connsiteY3053" fmla="*/ 645711 h 1097785"/>
                <a:gd name="connsiteX3054" fmla="*/ 416277 w 7216155"/>
                <a:gd name="connsiteY3054" fmla="*/ 631123 h 1097785"/>
                <a:gd name="connsiteX3055" fmla="*/ 421614 w 7216155"/>
                <a:gd name="connsiteY3055" fmla="*/ 638595 h 1097785"/>
                <a:gd name="connsiteX3056" fmla="*/ 422681 w 7216155"/>
                <a:gd name="connsiteY3056" fmla="*/ 651759 h 1097785"/>
                <a:gd name="connsiteX3057" fmla="*/ 425172 w 7216155"/>
                <a:gd name="connsiteY3057" fmla="*/ 648202 h 1097785"/>
                <a:gd name="connsiteX3058" fmla="*/ 428374 w 7216155"/>
                <a:gd name="connsiteY3058" fmla="*/ 648913 h 1097785"/>
                <a:gd name="connsiteX3059" fmla="*/ 423393 w 7216155"/>
                <a:gd name="connsiteY3059" fmla="*/ 641797 h 1097785"/>
                <a:gd name="connsiteX3060" fmla="*/ 424816 w 7216155"/>
                <a:gd name="connsiteY3060" fmla="*/ 636105 h 1097785"/>
                <a:gd name="connsiteX3061" fmla="*/ 423749 w 7216155"/>
                <a:gd name="connsiteY3061" fmla="*/ 637528 h 1097785"/>
                <a:gd name="connsiteX3062" fmla="*/ 423393 w 7216155"/>
                <a:gd name="connsiteY3062" fmla="*/ 639662 h 1097785"/>
                <a:gd name="connsiteX3063" fmla="*/ 421258 w 7216155"/>
                <a:gd name="connsiteY3063" fmla="*/ 631123 h 1097785"/>
                <a:gd name="connsiteX3064" fmla="*/ 423749 w 7216155"/>
                <a:gd name="connsiteY3064" fmla="*/ 629700 h 1097785"/>
                <a:gd name="connsiteX3065" fmla="*/ 425528 w 7216155"/>
                <a:gd name="connsiteY3065" fmla="*/ 630412 h 1097785"/>
                <a:gd name="connsiteX3066" fmla="*/ 423037 w 7216155"/>
                <a:gd name="connsiteY3066" fmla="*/ 613334 h 1097785"/>
                <a:gd name="connsiteX3067" fmla="*/ 416989 w 7216155"/>
                <a:gd name="connsiteY3067" fmla="*/ 597679 h 1097785"/>
                <a:gd name="connsiteX3068" fmla="*/ 416277 w 7216155"/>
                <a:gd name="connsiteY3068" fmla="*/ 600170 h 1097785"/>
                <a:gd name="connsiteX3069" fmla="*/ 416989 w 7216155"/>
                <a:gd name="connsiteY3069" fmla="*/ 603372 h 1097785"/>
                <a:gd name="connsiteX3070" fmla="*/ 411652 w 7216155"/>
                <a:gd name="connsiteY3070" fmla="*/ 590563 h 1097785"/>
                <a:gd name="connsiteX3071" fmla="*/ 409517 w 7216155"/>
                <a:gd name="connsiteY3071" fmla="*/ 573485 h 1097785"/>
                <a:gd name="connsiteX3072" fmla="*/ 408450 w 7216155"/>
                <a:gd name="connsiteY3072" fmla="*/ 554628 h 1097785"/>
                <a:gd name="connsiteX3073" fmla="*/ 406315 w 7216155"/>
                <a:gd name="connsiteY3073" fmla="*/ 537194 h 1097785"/>
                <a:gd name="connsiteX3074" fmla="*/ 410584 w 7216155"/>
                <a:gd name="connsiteY3074" fmla="*/ 551426 h 1097785"/>
                <a:gd name="connsiteX3075" fmla="*/ 414854 w 7216155"/>
                <a:gd name="connsiteY3075" fmla="*/ 566369 h 1097785"/>
                <a:gd name="connsiteX3076" fmla="*/ 412007 w 7216155"/>
                <a:gd name="connsiteY3076" fmla="*/ 567081 h 1097785"/>
                <a:gd name="connsiteX3077" fmla="*/ 413431 w 7216155"/>
                <a:gd name="connsiteY3077" fmla="*/ 582024 h 1097785"/>
                <a:gd name="connsiteX3078" fmla="*/ 416277 w 7216155"/>
                <a:gd name="connsiteY3078" fmla="*/ 591986 h 1097785"/>
                <a:gd name="connsiteX3079" fmla="*/ 415921 w 7216155"/>
                <a:gd name="connsiteY3079" fmla="*/ 588073 h 1097785"/>
                <a:gd name="connsiteX3080" fmla="*/ 415565 w 7216155"/>
                <a:gd name="connsiteY3080" fmla="*/ 583447 h 1097785"/>
                <a:gd name="connsiteX3081" fmla="*/ 419123 w 7216155"/>
                <a:gd name="connsiteY3081" fmla="*/ 599814 h 1097785"/>
                <a:gd name="connsiteX3082" fmla="*/ 426239 w 7216155"/>
                <a:gd name="connsiteY3082" fmla="*/ 610488 h 1097785"/>
                <a:gd name="connsiteX3083" fmla="*/ 426951 w 7216155"/>
                <a:gd name="connsiteY3083" fmla="*/ 605506 h 1097785"/>
                <a:gd name="connsiteX3084" fmla="*/ 426239 w 7216155"/>
                <a:gd name="connsiteY3084" fmla="*/ 599102 h 1097785"/>
                <a:gd name="connsiteX3085" fmla="*/ 422681 w 7216155"/>
                <a:gd name="connsiteY3085" fmla="*/ 597679 h 1097785"/>
                <a:gd name="connsiteX3086" fmla="*/ 419123 w 7216155"/>
                <a:gd name="connsiteY3086" fmla="*/ 576331 h 1097785"/>
                <a:gd name="connsiteX3087" fmla="*/ 416989 w 7216155"/>
                <a:gd name="connsiteY3087" fmla="*/ 554272 h 1097785"/>
                <a:gd name="connsiteX3088" fmla="*/ 419835 w 7216155"/>
                <a:gd name="connsiteY3088" fmla="*/ 562811 h 1097785"/>
                <a:gd name="connsiteX3089" fmla="*/ 422681 w 7216155"/>
                <a:gd name="connsiteY3089" fmla="*/ 561388 h 1097785"/>
                <a:gd name="connsiteX3090" fmla="*/ 426239 w 7216155"/>
                <a:gd name="connsiteY3090" fmla="*/ 571350 h 1097785"/>
                <a:gd name="connsiteX3091" fmla="*/ 429085 w 7216155"/>
                <a:gd name="connsiteY3091" fmla="*/ 581313 h 1097785"/>
                <a:gd name="connsiteX3092" fmla="*/ 430864 w 7216155"/>
                <a:gd name="connsiteY3092" fmla="*/ 579178 h 1097785"/>
                <a:gd name="connsiteX3093" fmla="*/ 432767 w 7216155"/>
                <a:gd name="connsiteY3093" fmla="*/ 578091 h 1097785"/>
                <a:gd name="connsiteX3094" fmla="*/ 432767 w 7216155"/>
                <a:gd name="connsiteY3094" fmla="*/ 513040 h 1097785"/>
                <a:gd name="connsiteX3095" fmla="*/ 432643 w 7216155"/>
                <a:gd name="connsiteY3095" fmla="*/ 512289 h 1097785"/>
                <a:gd name="connsiteX3096" fmla="*/ 432767 w 7216155"/>
                <a:gd name="connsiteY3096" fmla="*/ 512275 h 1097785"/>
                <a:gd name="connsiteX3097" fmla="*/ 432767 w 7216155"/>
                <a:gd name="connsiteY3097" fmla="*/ 478918 h 1097785"/>
                <a:gd name="connsiteX3098" fmla="*/ 432643 w 7216155"/>
                <a:gd name="connsiteY3098" fmla="*/ 478844 h 1097785"/>
                <a:gd name="connsiteX3099" fmla="*/ 430864 w 7216155"/>
                <a:gd name="connsiteY3099" fmla="*/ 469950 h 1097785"/>
                <a:gd name="connsiteX3100" fmla="*/ 430509 w 7216155"/>
                <a:gd name="connsiteY3100" fmla="*/ 462478 h 1097785"/>
                <a:gd name="connsiteX3101" fmla="*/ 432767 w 7216155"/>
                <a:gd name="connsiteY3101" fmla="*/ 466712 h 1097785"/>
                <a:gd name="connsiteX3102" fmla="*/ 432767 w 7216155"/>
                <a:gd name="connsiteY3102" fmla="*/ 339490 h 1097785"/>
                <a:gd name="connsiteX3103" fmla="*/ 427662 w 7216155"/>
                <a:gd name="connsiteY3103" fmla="*/ 332258 h 1097785"/>
                <a:gd name="connsiteX3104" fmla="*/ 421970 w 7216155"/>
                <a:gd name="connsiteY3104" fmla="*/ 318738 h 1097785"/>
                <a:gd name="connsiteX3105" fmla="*/ 418412 w 7216155"/>
                <a:gd name="connsiteY3105" fmla="*/ 316603 h 1097785"/>
                <a:gd name="connsiteX3106" fmla="*/ 414854 w 7216155"/>
                <a:gd name="connsiteY3106" fmla="*/ 314468 h 1097785"/>
                <a:gd name="connsiteX3107" fmla="*/ 416277 w 7216155"/>
                <a:gd name="connsiteY3107" fmla="*/ 312334 h 1097785"/>
                <a:gd name="connsiteX3108" fmla="*/ 415565 w 7216155"/>
                <a:gd name="connsiteY3108" fmla="*/ 310199 h 1097785"/>
                <a:gd name="connsiteX3109" fmla="*/ 417700 w 7216155"/>
                <a:gd name="connsiteY3109" fmla="*/ 309487 h 1097785"/>
                <a:gd name="connsiteX3110" fmla="*/ 419835 w 7216155"/>
                <a:gd name="connsiteY3110" fmla="*/ 308064 h 1097785"/>
                <a:gd name="connsiteX3111" fmla="*/ 425883 w 7216155"/>
                <a:gd name="connsiteY3111" fmla="*/ 321940 h 1097785"/>
                <a:gd name="connsiteX3112" fmla="*/ 432767 w 7216155"/>
                <a:gd name="connsiteY3112" fmla="*/ 331816 h 1097785"/>
                <a:gd name="connsiteX3113" fmla="*/ 432767 w 7216155"/>
                <a:gd name="connsiteY3113" fmla="*/ 329545 h 1097785"/>
                <a:gd name="connsiteX3114" fmla="*/ 430153 w 7216155"/>
                <a:gd name="connsiteY3114" fmla="*/ 321228 h 1097785"/>
                <a:gd name="connsiteX3115" fmla="*/ 425528 w 7216155"/>
                <a:gd name="connsiteY3115" fmla="*/ 310199 h 1097785"/>
                <a:gd name="connsiteX3116" fmla="*/ 426951 w 7216155"/>
                <a:gd name="connsiteY3116" fmla="*/ 310555 h 1097785"/>
                <a:gd name="connsiteX3117" fmla="*/ 428374 w 7216155"/>
                <a:gd name="connsiteY3117" fmla="*/ 312689 h 1097785"/>
                <a:gd name="connsiteX3118" fmla="*/ 429797 w 7216155"/>
                <a:gd name="connsiteY3118" fmla="*/ 313757 h 1097785"/>
                <a:gd name="connsiteX3119" fmla="*/ 430509 w 7216155"/>
                <a:gd name="connsiteY3119" fmla="*/ 310199 h 1097785"/>
                <a:gd name="connsiteX3120" fmla="*/ 432643 w 7216155"/>
                <a:gd name="connsiteY3120" fmla="*/ 314824 h 1097785"/>
                <a:gd name="connsiteX3121" fmla="*/ 432767 w 7216155"/>
                <a:gd name="connsiteY3121" fmla="*/ 315051 h 1097785"/>
                <a:gd name="connsiteX3122" fmla="*/ 432767 w 7216155"/>
                <a:gd name="connsiteY3122" fmla="*/ 306050 h 1097785"/>
                <a:gd name="connsiteX3123" fmla="*/ 428730 w 7216155"/>
                <a:gd name="connsiteY3123" fmla="*/ 304862 h 1097785"/>
                <a:gd name="connsiteX3124" fmla="*/ 424460 w 7216155"/>
                <a:gd name="connsiteY3124" fmla="*/ 295967 h 1097785"/>
                <a:gd name="connsiteX3125" fmla="*/ 422325 w 7216155"/>
                <a:gd name="connsiteY3125" fmla="*/ 283870 h 1097785"/>
                <a:gd name="connsiteX3126" fmla="*/ 422681 w 7216155"/>
                <a:gd name="connsiteY3126" fmla="*/ 273196 h 1097785"/>
                <a:gd name="connsiteX3127" fmla="*/ 425528 w 7216155"/>
                <a:gd name="connsiteY3127" fmla="*/ 274264 h 1097785"/>
                <a:gd name="connsiteX3128" fmla="*/ 426951 w 7216155"/>
                <a:gd name="connsiteY3128" fmla="*/ 278178 h 1097785"/>
                <a:gd name="connsiteX3129" fmla="*/ 428374 w 7216155"/>
                <a:gd name="connsiteY3129" fmla="*/ 281380 h 1097785"/>
                <a:gd name="connsiteX3130" fmla="*/ 430509 w 7216155"/>
                <a:gd name="connsiteY3130" fmla="*/ 281024 h 1097785"/>
                <a:gd name="connsiteX3131" fmla="*/ 427307 w 7216155"/>
                <a:gd name="connsiteY3131" fmla="*/ 274264 h 1097785"/>
                <a:gd name="connsiteX3132" fmla="*/ 428374 w 7216155"/>
                <a:gd name="connsiteY3132" fmla="*/ 267504 h 1097785"/>
                <a:gd name="connsiteX3133" fmla="*/ 426951 w 7216155"/>
                <a:gd name="connsiteY3133" fmla="*/ 264302 h 1097785"/>
                <a:gd name="connsiteX3134" fmla="*/ 425528 w 7216155"/>
                <a:gd name="connsiteY3134" fmla="*/ 261100 h 1097785"/>
                <a:gd name="connsiteX3135" fmla="*/ 420546 w 7216155"/>
                <a:gd name="connsiteY3135" fmla="*/ 261100 h 1097785"/>
                <a:gd name="connsiteX3136" fmla="*/ 416633 w 7216155"/>
                <a:gd name="connsiteY3136" fmla="*/ 250426 h 1097785"/>
                <a:gd name="connsiteX3137" fmla="*/ 412007 w 7216155"/>
                <a:gd name="connsiteY3137" fmla="*/ 239040 h 1097785"/>
                <a:gd name="connsiteX3138" fmla="*/ 416277 w 7216155"/>
                <a:gd name="connsiteY3138" fmla="*/ 242954 h 1097785"/>
                <a:gd name="connsiteX3139" fmla="*/ 419835 w 7216155"/>
                <a:gd name="connsiteY3139" fmla="*/ 247579 h 1097785"/>
                <a:gd name="connsiteX3140" fmla="*/ 417700 w 7216155"/>
                <a:gd name="connsiteY3140" fmla="*/ 242598 h 1097785"/>
                <a:gd name="connsiteX3141" fmla="*/ 416277 w 7216155"/>
                <a:gd name="connsiteY3141" fmla="*/ 236906 h 1097785"/>
                <a:gd name="connsiteX3142" fmla="*/ 419479 w 7216155"/>
                <a:gd name="connsiteY3142" fmla="*/ 239040 h 1097785"/>
                <a:gd name="connsiteX3143" fmla="*/ 421970 w 7216155"/>
                <a:gd name="connsiteY3143" fmla="*/ 241887 h 1097785"/>
                <a:gd name="connsiteX3144" fmla="*/ 422325 w 7216155"/>
                <a:gd name="connsiteY3144" fmla="*/ 236194 h 1097785"/>
                <a:gd name="connsiteX3145" fmla="*/ 419835 w 7216155"/>
                <a:gd name="connsiteY3145" fmla="*/ 231213 h 1097785"/>
                <a:gd name="connsiteX3146" fmla="*/ 426239 w 7216155"/>
                <a:gd name="connsiteY3146" fmla="*/ 236550 h 1097785"/>
                <a:gd name="connsiteX3147" fmla="*/ 429797 w 7216155"/>
                <a:gd name="connsiteY3147" fmla="*/ 248291 h 1097785"/>
                <a:gd name="connsiteX3148" fmla="*/ 432767 w 7216155"/>
                <a:gd name="connsiteY3148" fmla="*/ 249205 h 1097785"/>
                <a:gd name="connsiteX3149" fmla="*/ 432767 w 7216155"/>
                <a:gd name="connsiteY3149" fmla="*/ 238319 h 1097785"/>
                <a:gd name="connsiteX3150" fmla="*/ 430509 w 7216155"/>
                <a:gd name="connsiteY3150" fmla="*/ 234771 h 1097785"/>
                <a:gd name="connsiteX3151" fmla="*/ 431220 w 7216155"/>
                <a:gd name="connsiteY3151" fmla="*/ 231925 h 1097785"/>
                <a:gd name="connsiteX3152" fmla="*/ 432767 w 7216155"/>
                <a:gd name="connsiteY3152" fmla="*/ 233839 h 1097785"/>
                <a:gd name="connsiteX3153" fmla="*/ 432767 w 7216155"/>
                <a:gd name="connsiteY3153" fmla="*/ 220648 h 1097785"/>
                <a:gd name="connsiteX3154" fmla="*/ 425528 w 7216155"/>
                <a:gd name="connsiteY3154" fmla="*/ 221251 h 1097785"/>
                <a:gd name="connsiteX3155" fmla="*/ 429085 w 7216155"/>
                <a:gd name="connsiteY3155" fmla="*/ 226232 h 1097785"/>
                <a:gd name="connsiteX3156" fmla="*/ 432643 w 7216155"/>
                <a:gd name="connsiteY3156" fmla="*/ 229790 h 1097785"/>
                <a:gd name="connsiteX3157" fmla="*/ 430153 w 7216155"/>
                <a:gd name="connsiteY3157" fmla="*/ 231925 h 1097785"/>
                <a:gd name="connsiteX3158" fmla="*/ 428374 w 7216155"/>
                <a:gd name="connsiteY3158" fmla="*/ 234771 h 1097785"/>
                <a:gd name="connsiteX3159" fmla="*/ 423037 w 7216155"/>
                <a:gd name="connsiteY3159" fmla="*/ 225520 h 1097785"/>
                <a:gd name="connsiteX3160" fmla="*/ 416277 w 7216155"/>
                <a:gd name="connsiteY3160" fmla="*/ 218404 h 1097785"/>
                <a:gd name="connsiteX3161" fmla="*/ 416633 w 7216155"/>
                <a:gd name="connsiteY3161" fmla="*/ 209154 h 1097785"/>
                <a:gd name="connsiteX3162" fmla="*/ 413431 w 7216155"/>
                <a:gd name="connsiteY3162" fmla="*/ 200615 h 1097785"/>
                <a:gd name="connsiteX3163" fmla="*/ 406315 w 7216155"/>
                <a:gd name="connsiteY3163" fmla="*/ 209154 h 1097785"/>
                <a:gd name="connsiteX3164" fmla="*/ 408450 w 7216155"/>
                <a:gd name="connsiteY3164" fmla="*/ 207731 h 1097785"/>
                <a:gd name="connsiteX3165" fmla="*/ 411296 w 7216155"/>
                <a:gd name="connsiteY3165" fmla="*/ 207019 h 1097785"/>
                <a:gd name="connsiteX3166" fmla="*/ 414142 w 7216155"/>
                <a:gd name="connsiteY3166" fmla="*/ 212000 h 1097785"/>
                <a:gd name="connsiteX3167" fmla="*/ 414142 w 7216155"/>
                <a:gd name="connsiteY3167" fmla="*/ 218404 h 1097785"/>
                <a:gd name="connsiteX3168" fmla="*/ 412007 w 7216155"/>
                <a:gd name="connsiteY3168" fmla="*/ 213779 h 1097785"/>
                <a:gd name="connsiteX3169" fmla="*/ 408450 w 7216155"/>
                <a:gd name="connsiteY3169" fmla="*/ 211289 h 1097785"/>
                <a:gd name="connsiteX3170" fmla="*/ 408450 w 7216155"/>
                <a:gd name="connsiteY3170" fmla="*/ 215558 h 1097785"/>
                <a:gd name="connsiteX3171" fmla="*/ 407026 w 7216155"/>
                <a:gd name="connsiteY3171" fmla="*/ 219116 h 1097785"/>
                <a:gd name="connsiteX3172" fmla="*/ 399911 w 7216155"/>
                <a:gd name="connsiteY3172" fmla="*/ 209865 h 1097785"/>
                <a:gd name="connsiteX3173" fmla="*/ 393506 w 7216155"/>
                <a:gd name="connsiteY3173" fmla="*/ 198480 h 1097785"/>
                <a:gd name="connsiteX3174" fmla="*/ 395285 w 7216155"/>
                <a:gd name="connsiteY3174" fmla="*/ 192787 h 1097785"/>
                <a:gd name="connsiteX3175" fmla="*/ 394218 w 7216155"/>
                <a:gd name="connsiteY3175" fmla="*/ 184248 h 1097785"/>
                <a:gd name="connsiteX3176" fmla="*/ 397064 w 7216155"/>
                <a:gd name="connsiteY3176" fmla="*/ 182114 h 1097785"/>
                <a:gd name="connsiteX3177" fmla="*/ 397776 w 7216155"/>
                <a:gd name="connsiteY3177" fmla="*/ 177844 h 1097785"/>
                <a:gd name="connsiteX3178" fmla="*/ 399911 w 7216155"/>
                <a:gd name="connsiteY3178" fmla="*/ 177844 h 1097785"/>
                <a:gd name="connsiteX3179" fmla="*/ 402045 w 7216155"/>
                <a:gd name="connsiteY3179" fmla="*/ 175709 h 1097785"/>
                <a:gd name="connsiteX3180" fmla="*/ 400978 w 7216155"/>
                <a:gd name="connsiteY3180" fmla="*/ 169305 h 1097785"/>
                <a:gd name="connsiteX3181" fmla="*/ 402045 w 7216155"/>
                <a:gd name="connsiteY3181" fmla="*/ 163612 h 1097785"/>
                <a:gd name="connsiteX3182" fmla="*/ 406315 w 7216155"/>
                <a:gd name="connsiteY3182" fmla="*/ 162901 h 1097785"/>
                <a:gd name="connsiteX3183" fmla="*/ 409161 w 7216155"/>
                <a:gd name="connsiteY3183" fmla="*/ 161478 h 1097785"/>
                <a:gd name="connsiteX3184" fmla="*/ 405603 w 7216155"/>
                <a:gd name="connsiteY3184" fmla="*/ 159343 h 1097785"/>
                <a:gd name="connsiteX3185" fmla="*/ 402757 w 7216155"/>
                <a:gd name="connsiteY3185" fmla="*/ 156497 h 1097785"/>
                <a:gd name="connsiteX3186" fmla="*/ 404180 w 7216155"/>
                <a:gd name="connsiteY3186" fmla="*/ 155429 h 1097785"/>
                <a:gd name="connsiteX3187" fmla="*/ 406315 w 7216155"/>
                <a:gd name="connsiteY3187" fmla="*/ 156497 h 1097785"/>
                <a:gd name="connsiteX3188" fmla="*/ 408450 w 7216155"/>
                <a:gd name="connsiteY3188" fmla="*/ 143332 h 1097785"/>
                <a:gd name="connsiteX3189" fmla="*/ 416277 w 7216155"/>
                <a:gd name="connsiteY3189" fmla="*/ 133014 h 1097785"/>
                <a:gd name="connsiteX3190" fmla="*/ 416633 w 7216155"/>
                <a:gd name="connsiteY3190" fmla="*/ 127322 h 1097785"/>
                <a:gd name="connsiteX3191" fmla="*/ 415565 w 7216155"/>
                <a:gd name="connsiteY3191" fmla="*/ 118783 h 1097785"/>
                <a:gd name="connsiteX3192" fmla="*/ 413786 w 7216155"/>
                <a:gd name="connsiteY3192" fmla="*/ 119494 h 1097785"/>
                <a:gd name="connsiteX3193" fmla="*/ 412007 w 7216155"/>
                <a:gd name="connsiteY3193" fmla="*/ 120206 h 1097785"/>
                <a:gd name="connsiteX3194" fmla="*/ 411652 w 7216155"/>
                <a:gd name="connsiteY3194" fmla="*/ 113090 h 1097785"/>
                <a:gd name="connsiteX3195" fmla="*/ 408450 w 7216155"/>
                <a:gd name="connsiteY3195" fmla="*/ 107397 h 1097785"/>
                <a:gd name="connsiteX3196" fmla="*/ 409517 w 7216155"/>
                <a:gd name="connsiteY3196" fmla="*/ 118783 h 1097785"/>
                <a:gd name="connsiteX3197" fmla="*/ 407738 w 7216155"/>
                <a:gd name="connsiteY3197" fmla="*/ 127322 h 1097785"/>
                <a:gd name="connsiteX3198" fmla="*/ 403824 w 7216155"/>
                <a:gd name="connsiteY3198" fmla="*/ 121985 h 1097785"/>
                <a:gd name="connsiteX3199" fmla="*/ 399199 w 7216155"/>
                <a:gd name="connsiteY3199" fmla="*/ 118071 h 1097785"/>
                <a:gd name="connsiteX3200" fmla="*/ 398132 w 7216155"/>
                <a:gd name="connsiteY3200" fmla="*/ 126966 h 1097785"/>
                <a:gd name="connsiteX3201" fmla="*/ 394929 w 7216155"/>
                <a:gd name="connsiteY3201" fmla="*/ 134437 h 1097785"/>
                <a:gd name="connsiteX3202" fmla="*/ 398487 w 7216155"/>
                <a:gd name="connsiteY3202" fmla="*/ 134793 h 1097785"/>
                <a:gd name="connsiteX3203" fmla="*/ 402045 w 7216155"/>
                <a:gd name="connsiteY3203" fmla="*/ 133014 h 1097785"/>
                <a:gd name="connsiteX3204" fmla="*/ 400622 w 7216155"/>
                <a:gd name="connsiteY3204" fmla="*/ 125898 h 1097785"/>
                <a:gd name="connsiteX3205" fmla="*/ 402757 w 7216155"/>
                <a:gd name="connsiteY3205" fmla="*/ 126254 h 1097785"/>
                <a:gd name="connsiteX3206" fmla="*/ 404892 w 7216155"/>
                <a:gd name="connsiteY3206" fmla="*/ 127322 h 1097785"/>
                <a:gd name="connsiteX3207" fmla="*/ 404180 w 7216155"/>
                <a:gd name="connsiteY3207" fmla="*/ 129456 h 1097785"/>
                <a:gd name="connsiteX3208" fmla="*/ 403468 w 7216155"/>
                <a:gd name="connsiteY3208" fmla="*/ 132303 h 1097785"/>
                <a:gd name="connsiteX3209" fmla="*/ 407026 w 7216155"/>
                <a:gd name="connsiteY3209" fmla="*/ 130168 h 1097785"/>
                <a:gd name="connsiteX3210" fmla="*/ 408094 w 7216155"/>
                <a:gd name="connsiteY3210" fmla="*/ 134793 h 1097785"/>
                <a:gd name="connsiteX3211" fmla="*/ 409161 w 7216155"/>
                <a:gd name="connsiteY3211" fmla="*/ 138707 h 1097785"/>
                <a:gd name="connsiteX3212" fmla="*/ 405959 w 7216155"/>
                <a:gd name="connsiteY3212" fmla="*/ 142621 h 1097785"/>
                <a:gd name="connsiteX3213" fmla="*/ 405603 w 7216155"/>
                <a:gd name="connsiteY3213" fmla="*/ 147958 h 1097785"/>
                <a:gd name="connsiteX3214" fmla="*/ 402045 w 7216155"/>
                <a:gd name="connsiteY3214" fmla="*/ 146179 h 1097785"/>
                <a:gd name="connsiteX3215" fmla="*/ 399199 w 7216155"/>
                <a:gd name="connsiteY3215" fmla="*/ 143688 h 1097785"/>
                <a:gd name="connsiteX3216" fmla="*/ 397420 w 7216155"/>
                <a:gd name="connsiteY3216" fmla="*/ 147958 h 1097785"/>
                <a:gd name="connsiteX3217" fmla="*/ 392795 w 7216155"/>
                <a:gd name="connsiteY3217" fmla="*/ 147246 h 1097785"/>
                <a:gd name="connsiteX3218" fmla="*/ 394929 w 7216155"/>
                <a:gd name="connsiteY3218" fmla="*/ 151160 h 1097785"/>
                <a:gd name="connsiteX3219" fmla="*/ 396353 w 7216155"/>
                <a:gd name="connsiteY3219" fmla="*/ 155073 h 1097785"/>
                <a:gd name="connsiteX3220" fmla="*/ 393862 w 7216155"/>
                <a:gd name="connsiteY3220" fmla="*/ 154718 h 1097785"/>
                <a:gd name="connsiteX3221" fmla="*/ 389237 w 7216155"/>
                <a:gd name="connsiteY3221" fmla="*/ 152939 h 1097785"/>
                <a:gd name="connsiteX3222" fmla="*/ 389948 w 7216155"/>
                <a:gd name="connsiteY3222" fmla="*/ 150092 h 1097785"/>
                <a:gd name="connsiteX3223" fmla="*/ 389237 w 7216155"/>
                <a:gd name="connsiteY3223" fmla="*/ 147958 h 1097785"/>
                <a:gd name="connsiteX3224" fmla="*/ 389593 w 7216155"/>
                <a:gd name="connsiteY3224" fmla="*/ 145823 h 1097785"/>
                <a:gd name="connsiteX3225" fmla="*/ 390660 w 7216155"/>
                <a:gd name="connsiteY3225" fmla="*/ 143688 h 1097785"/>
                <a:gd name="connsiteX3226" fmla="*/ 389593 w 7216155"/>
                <a:gd name="connsiteY3226" fmla="*/ 144044 h 1097785"/>
                <a:gd name="connsiteX3227" fmla="*/ 387814 w 7216155"/>
                <a:gd name="connsiteY3227" fmla="*/ 144400 h 1097785"/>
                <a:gd name="connsiteX3228" fmla="*/ 388881 w 7216155"/>
                <a:gd name="connsiteY3228" fmla="*/ 139063 h 1097785"/>
                <a:gd name="connsiteX3229" fmla="*/ 389237 w 7216155"/>
                <a:gd name="connsiteY3229" fmla="*/ 134437 h 1097785"/>
                <a:gd name="connsiteX3230" fmla="*/ 392439 w 7216155"/>
                <a:gd name="connsiteY3230" fmla="*/ 137284 h 1097785"/>
                <a:gd name="connsiteX3231" fmla="*/ 396353 w 7216155"/>
                <a:gd name="connsiteY3231" fmla="*/ 140130 h 1097785"/>
                <a:gd name="connsiteX3232" fmla="*/ 394574 w 7216155"/>
                <a:gd name="connsiteY3232" fmla="*/ 135861 h 1097785"/>
                <a:gd name="connsiteX3233" fmla="*/ 392795 w 7216155"/>
                <a:gd name="connsiteY3233" fmla="*/ 132303 h 1097785"/>
                <a:gd name="connsiteX3234" fmla="*/ 394929 w 7216155"/>
                <a:gd name="connsiteY3234" fmla="*/ 130168 h 1097785"/>
                <a:gd name="connsiteX3235" fmla="*/ 397064 w 7216155"/>
                <a:gd name="connsiteY3235" fmla="*/ 128033 h 1097785"/>
                <a:gd name="connsiteX3236" fmla="*/ 396353 w 7216155"/>
                <a:gd name="connsiteY3236" fmla="*/ 122341 h 1097785"/>
                <a:gd name="connsiteX3237" fmla="*/ 394218 w 7216155"/>
                <a:gd name="connsiteY3237" fmla="*/ 118071 h 1097785"/>
                <a:gd name="connsiteX3238" fmla="*/ 392795 w 7216155"/>
                <a:gd name="connsiteY3238" fmla="*/ 125187 h 1097785"/>
                <a:gd name="connsiteX3239" fmla="*/ 387458 w 7216155"/>
                <a:gd name="connsiteY3239" fmla="*/ 115936 h 1097785"/>
                <a:gd name="connsiteX3240" fmla="*/ 385679 w 7216155"/>
                <a:gd name="connsiteY3240" fmla="*/ 100281 h 1097785"/>
                <a:gd name="connsiteX3241" fmla="*/ 383900 w 7216155"/>
                <a:gd name="connsiteY3241" fmla="*/ 99926 h 1097785"/>
                <a:gd name="connsiteX3242" fmla="*/ 382121 w 7216155"/>
                <a:gd name="connsiteY3242" fmla="*/ 101705 h 1097785"/>
                <a:gd name="connsiteX3243" fmla="*/ 378919 w 7216155"/>
                <a:gd name="connsiteY3243" fmla="*/ 96724 h 1097785"/>
                <a:gd name="connsiteX3244" fmla="*/ 378563 w 7216155"/>
                <a:gd name="connsiteY3244" fmla="*/ 91031 h 1097785"/>
                <a:gd name="connsiteX3245" fmla="*/ 372159 w 7216155"/>
                <a:gd name="connsiteY3245" fmla="*/ 91031 h 1097785"/>
                <a:gd name="connsiteX3246" fmla="*/ 366466 w 7216155"/>
                <a:gd name="connsiteY3246" fmla="*/ 92454 h 1097785"/>
                <a:gd name="connsiteX3247" fmla="*/ 363975 w 7216155"/>
                <a:gd name="connsiteY3247" fmla="*/ 88185 h 1097785"/>
                <a:gd name="connsiteX3248" fmla="*/ 362908 w 7216155"/>
                <a:gd name="connsiteY3248" fmla="*/ 82492 h 1097785"/>
                <a:gd name="connsiteX3249" fmla="*/ 361129 w 7216155"/>
                <a:gd name="connsiteY3249" fmla="*/ 83915 h 1097785"/>
                <a:gd name="connsiteX3250" fmla="*/ 359350 w 7216155"/>
                <a:gd name="connsiteY3250" fmla="*/ 85338 h 1097785"/>
                <a:gd name="connsiteX3251" fmla="*/ 358283 w 7216155"/>
                <a:gd name="connsiteY3251" fmla="*/ 82848 h 1097785"/>
                <a:gd name="connsiteX3252" fmla="*/ 358283 w 7216155"/>
                <a:gd name="connsiteY3252" fmla="*/ 78934 h 1097785"/>
                <a:gd name="connsiteX3253" fmla="*/ 359350 w 7216155"/>
                <a:gd name="connsiteY3253" fmla="*/ 75376 h 1097785"/>
                <a:gd name="connsiteX3254" fmla="*/ 362197 w 7216155"/>
                <a:gd name="connsiteY3254" fmla="*/ 74664 h 1097785"/>
                <a:gd name="connsiteX3255" fmla="*/ 361129 w 7216155"/>
                <a:gd name="connsiteY3255" fmla="*/ 71818 h 1097785"/>
                <a:gd name="connsiteX3256" fmla="*/ 358994 w 7216155"/>
                <a:gd name="connsiteY3256" fmla="*/ 70395 h 1097785"/>
                <a:gd name="connsiteX3257" fmla="*/ 357215 w 7216155"/>
                <a:gd name="connsiteY3257" fmla="*/ 68972 h 1097785"/>
                <a:gd name="connsiteX3258" fmla="*/ 357927 w 7216155"/>
                <a:gd name="connsiteY3258" fmla="*/ 66125 h 1097785"/>
                <a:gd name="connsiteX3259" fmla="*/ 355081 w 7216155"/>
                <a:gd name="connsiteY3259" fmla="*/ 66837 h 1097785"/>
                <a:gd name="connsiteX3260" fmla="*/ 352234 w 7216155"/>
                <a:gd name="connsiteY3260" fmla="*/ 67549 h 1097785"/>
                <a:gd name="connsiteX3261" fmla="*/ 354013 w 7216155"/>
                <a:gd name="connsiteY3261" fmla="*/ 63991 h 1097785"/>
                <a:gd name="connsiteX3262" fmla="*/ 352946 w 7216155"/>
                <a:gd name="connsiteY3262" fmla="*/ 58298 h 1097785"/>
                <a:gd name="connsiteX3263" fmla="*/ 357571 w 7216155"/>
                <a:gd name="connsiteY3263" fmla="*/ 63279 h 1097785"/>
                <a:gd name="connsiteX3264" fmla="*/ 362197 w 7216155"/>
                <a:gd name="connsiteY3264" fmla="*/ 68260 h 1097785"/>
                <a:gd name="connsiteX3265" fmla="*/ 362552 w 7216155"/>
                <a:gd name="connsiteY3265" fmla="*/ 64702 h 1097785"/>
                <a:gd name="connsiteX3266" fmla="*/ 360773 w 7216155"/>
                <a:gd name="connsiteY3266" fmla="*/ 60433 h 1097785"/>
                <a:gd name="connsiteX3267" fmla="*/ 363264 w 7216155"/>
                <a:gd name="connsiteY3267" fmla="*/ 60789 h 1097785"/>
                <a:gd name="connsiteX3268" fmla="*/ 366466 w 7216155"/>
                <a:gd name="connsiteY3268" fmla="*/ 62567 h 1097785"/>
                <a:gd name="connsiteX3269" fmla="*/ 365754 w 7216155"/>
                <a:gd name="connsiteY3269" fmla="*/ 60433 h 1097785"/>
                <a:gd name="connsiteX3270" fmla="*/ 365043 w 7216155"/>
                <a:gd name="connsiteY3270" fmla="*/ 58298 h 1097785"/>
                <a:gd name="connsiteX3271" fmla="*/ 368245 w 7216155"/>
                <a:gd name="connsiteY3271" fmla="*/ 58654 h 1097785"/>
                <a:gd name="connsiteX3272" fmla="*/ 371447 w 7216155"/>
                <a:gd name="connsiteY3272" fmla="*/ 56875 h 1097785"/>
                <a:gd name="connsiteX3273" fmla="*/ 369312 w 7216155"/>
                <a:gd name="connsiteY3273" fmla="*/ 51182 h 1097785"/>
                <a:gd name="connsiteX3274" fmla="*/ 370736 w 7216155"/>
                <a:gd name="connsiteY3274" fmla="*/ 49403 h 1097785"/>
                <a:gd name="connsiteX3275" fmla="*/ 372870 w 7216155"/>
                <a:gd name="connsiteY3275" fmla="*/ 47624 h 1097785"/>
                <a:gd name="connsiteX3276" fmla="*/ 375717 w 7216155"/>
                <a:gd name="connsiteY3276" fmla="*/ 51182 h 1097785"/>
                <a:gd name="connsiteX3277" fmla="*/ 378563 w 7216155"/>
                <a:gd name="connsiteY3277" fmla="*/ 56163 h 1097785"/>
                <a:gd name="connsiteX3278" fmla="*/ 374293 w 7216155"/>
                <a:gd name="connsiteY3278" fmla="*/ 41220 h 1097785"/>
                <a:gd name="connsiteX3279" fmla="*/ 375361 w 7216155"/>
                <a:gd name="connsiteY3279" fmla="*/ 38018 h 1097785"/>
                <a:gd name="connsiteX3280" fmla="*/ 377851 w 7216155"/>
                <a:gd name="connsiteY3280" fmla="*/ 36950 h 1097785"/>
                <a:gd name="connsiteX3281" fmla="*/ 373938 w 7216155"/>
                <a:gd name="connsiteY3281" fmla="*/ 36239 h 1097785"/>
                <a:gd name="connsiteX3282" fmla="*/ 369312 w 7216155"/>
                <a:gd name="connsiteY3282" fmla="*/ 36950 h 1097785"/>
                <a:gd name="connsiteX3283" fmla="*/ 369312 w 7216155"/>
                <a:gd name="connsiteY3283" fmla="*/ 45489 h 1097785"/>
                <a:gd name="connsiteX3284" fmla="*/ 367178 w 7216155"/>
                <a:gd name="connsiteY3284" fmla="*/ 43710 h 1097785"/>
                <a:gd name="connsiteX3285" fmla="*/ 367178 w 7216155"/>
                <a:gd name="connsiteY3285" fmla="*/ 38374 h 1097785"/>
                <a:gd name="connsiteX3286" fmla="*/ 361485 w 7216155"/>
                <a:gd name="connsiteY3286" fmla="*/ 41220 h 1097785"/>
                <a:gd name="connsiteX3287" fmla="*/ 360062 w 7216155"/>
                <a:gd name="connsiteY3287" fmla="*/ 49047 h 1097785"/>
                <a:gd name="connsiteX3288" fmla="*/ 364331 w 7216155"/>
                <a:gd name="connsiteY3288" fmla="*/ 44066 h 1097785"/>
                <a:gd name="connsiteX3289" fmla="*/ 366110 w 7216155"/>
                <a:gd name="connsiteY3289" fmla="*/ 47980 h 1097785"/>
                <a:gd name="connsiteX3290" fmla="*/ 368601 w 7216155"/>
                <a:gd name="connsiteY3290" fmla="*/ 49047 h 1097785"/>
                <a:gd name="connsiteX3291" fmla="*/ 357927 w 7216155"/>
                <a:gd name="connsiteY3291" fmla="*/ 54740 h 1097785"/>
                <a:gd name="connsiteX3292" fmla="*/ 358994 w 7216155"/>
                <a:gd name="connsiteY3292" fmla="*/ 50826 h 1097785"/>
                <a:gd name="connsiteX3293" fmla="*/ 358639 w 7216155"/>
                <a:gd name="connsiteY3293" fmla="*/ 46913 h 1097785"/>
                <a:gd name="connsiteX3294" fmla="*/ 356860 w 7216155"/>
                <a:gd name="connsiteY3294" fmla="*/ 45845 h 1097785"/>
                <a:gd name="connsiteX3295" fmla="*/ 355081 w 7216155"/>
                <a:gd name="connsiteY3295" fmla="*/ 47624 h 1097785"/>
                <a:gd name="connsiteX3296" fmla="*/ 356504 w 7216155"/>
                <a:gd name="connsiteY3296" fmla="*/ 44066 h 1097785"/>
                <a:gd name="connsiteX3297" fmla="*/ 357215 w 7216155"/>
                <a:gd name="connsiteY3297" fmla="*/ 39085 h 1097785"/>
                <a:gd name="connsiteX3298" fmla="*/ 354013 w 7216155"/>
                <a:gd name="connsiteY3298" fmla="*/ 36595 h 1097785"/>
                <a:gd name="connsiteX3299" fmla="*/ 354369 w 7216155"/>
                <a:gd name="connsiteY3299" fmla="*/ 31258 h 1097785"/>
                <a:gd name="connsiteX3300" fmla="*/ 350455 w 7216155"/>
                <a:gd name="connsiteY3300" fmla="*/ 33037 h 1097785"/>
                <a:gd name="connsiteX3301" fmla="*/ 348676 w 7216155"/>
                <a:gd name="connsiteY3301" fmla="*/ 41220 h 1097785"/>
                <a:gd name="connsiteX3302" fmla="*/ 350811 w 7216155"/>
                <a:gd name="connsiteY3302" fmla="*/ 41932 h 1097785"/>
                <a:gd name="connsiteX3303" fmla="*/ 352946 w 7216155"/>
                <a:gd name="connsiteY3303" fmla="*/ 41932 h 1097785"/>
                <a:gd name="connsiteX3304" fmla="*/ 352234 w 7216155"/>
                <a:gd name="connsiteY3304" fmla="*/ 52605 h 1097785"/>
                <a:gd name="connsiteX3305" fmla="*/ 350811 w 7216155"/>
                <a:gd name="connsiteY3305" fmla="*/ 61856 h 1097785"/>
                <a:gd name="connsiteX3306" fmla="*/ 341205 w 7216155"/>
                <a:gd name="connsiteY3306" fmla="*/ 50471 h 1097785"/>
                <a:gd name="connsiteX3307" fmla="*/ 331598 w 7216155"/>
                <a:gd name="connsiteY3307" fmla="*/ 39085 h 1097785"/>
                <a:gd name="connsiteX3308" fmla="*/ 333377 w 7216155"/>
                <a:gd name="connsiteY3308" fmla="*/ 34816 h 1097785"/>
                <a:gd name="connsiteX3309" fmla="*/ 336579 w 7216155"/>
                <a:gd name="connsiteY3309" fmla="*/ 32325 h 1097785"/>
                <a:gd name="connsiteX3310" fmla="*/ 339426 w 7216155"/>
                <a:gd name="connsiteY3310" fmla="*/ 29123 h 1097785"/>
                <a:gd name="connsiteX3311" fmla="*/ 340137 w 7216155"/>
                <a:gd name="connsiteY3311" fmla="*/ 22719 h 1097785"/>
                <a:gd name="connsiteX3312" fmla="*/ 343695 w 7216155"/>
                <a:gd name="connsiteY3312" fmla="*/ 29123 h 1097785"/>
                <a:gd name="connsiteX3313" fmla="*/ 345830 w 7216155"/>
                <a:gd name="connsiteY3313" fmla="*/ 24142 h 1097785"/>
                <a:gd name="connsiteX3314" fmla="*/ 350811 w 7216155"/>
                <a:gd name="connsiteY3314" fmla="*/ 22007 h 1097785"/>
                <a:gd name="connsiteX3315" fmla="*/ 350100 w 7216155"/>
                <a:gd name="connsiteY3315" fmla="*/ 16670 h 1097785"/>
                <a:gd name="connsiteX3316" fmla="*/ 352946 w 7216155"/>
                <a:gd name="connsiteY3316" fmla="*/ 14180 h 1097785"/>
                <a:gd name="connsiteX3317" fmla="*/ 350455 w 7216155"/>
                <a:gd name="connsiteY3317" fmla="*/ 12401 h 1097785"/>
                <a:gd name="connsiteX3318" fmla="*/ 346542 w 7216155"/>
                <a:gd name="connsiteY3318" fmla="*/ 12045 h 1097785"/>
                <a:gd name="connsiteX3319" fmla="*/ 346542 w 7216155"/>
                <a:gd name="connsiteY3319" fmla="*/ 14891 h 1097785"/>
                <a:gd name="connsiteX3320" fmla="*/ 345830 w 7216155"/>
                <a:gd name="connsiteY3320" fmla="*/ 17738 h 1097785"/>
                <a:gd name="connsiteX3321" fmla="*/ 347965 w 7216155"/>
                <a:gd name="connsiteY3321" fmla="*/ 17738 h 1097785"/>
                <a:gd name="connsiteX3322" fmla="*/ 349388 w 7216155"/>
                <a:gd name="connsiteY3322" fmla="*/ 19872 h 1097785"/>
                <a:gd name="connsiteX3323" fmla="*/ 346542 w 7216155"/>
                <a:gd name="connsiteY3323" fmla="*/ 19872 h 1097785"/>
                <a:gd name="connsiteX3324" fmla="*/ 343695 w 7216155"/>
                <a:gd name="connsiteY3324" fmla="*/ 20584 h 1097785"/>
                <a:gd name="connsiteX3325" fmla="*/ 343695 w 7216155"/>
                <a:gd name="connsiteY3325" fmla="*/ 16670 h 1097785"/>
                <a:gd name="connsiteX3326" fmla="*/ 345119 w 7216155"/>
                <a:gd name="connsiteY3326" fmla="*/ 14180 h 1097785"/>
                <a:gd name="connsiteX3327" fmla="*/ 307438 w 7216155"/>
                <a:gd name="connsiteY3327" fmla="*/ 0 h 1097785"/>
                <a:gd name="connsiteX3328" fmla="*/ 315391 w 7216155"/>
                <a:gd name="connsiteY3328" fmla="*/ 0 h 1097785"/>
                <a:gd name="connsiteX3329" fmla="*/ 312386 w 7216155"/>
                <a:gd name="connsiteY3329" fmla="*/ 3506 h 1097785"/>
                <a:gd name="connsiteX3330" fmla="*/ 314876 w 7216155"/>
                <a:gd name="connsiteY3330" fmla="*/ 4573 h 1097785"/>
                <a:gd name="connsiteX3331" fmla="*/ 317367 w 7216155"/>
                <a:gd name="connsiteY3331" fmla="*/ 4218 h 1097785"/>
                <a:gd name="connsiteX3332" fmla="*/ 316840 w 7216155"/>
                <a:gd name="connsiteY3332" fmla="*/ 0 h 1097785"/>
                <a:gd name="connsiteX3333" fmla="*/ 339806 w 7216155"/>
                <a:gd name="connsiteY3333" fmla="*/ 0 h 1097785"/>
                <a:gd name="connsiteX3334" fmla="*/ 340849 w 7216155"/>
                <a:gd name="connsiteY3334" fmla="*/ 17738 h 1097785"/>
                <a:gd name="connsiteX3335" fmla="*/ 338003 w 7216155"/>
                <a:gd name="connsiteY3335" fmla="*/ 21651 h 1097785"/>
                <a:gd name="connsiteX3336" fmla="*/ 336579 w 7216155"/>
                <a:gd name="connsiteY3336" fmla="*/ 27700 h 1097785"/>
                <a:gd name="connsiteX3337" fmla="*/ 335512 w 7216155"/>
                <a:gd name="connsiteY3337" fmla="*/ 26988 h 1097785"/>
                <a:gd name="connsiteX3338" fmla="*/ 335156 w 7216155"/>
                <a:gd name="connsiteY3338" fmla="*/ 24853 h 1097785"/>
                <a:gd name="connsiteX3339" fmla="*/ 333733 w 7216155"/>
                <a:gd name="connsiteY3339" fmla="*/ 25565 h 1097785"/>
                <a:gd name="connsiteX3340" fmla="*/ 334445 w 7216155"/>
                <a:gd name="connsiteY3340" fmla="*/ 29123 h 1097785"/>
                <a:gd name="connsiteX3341" fmla="*/ 330531 w 7216155"/>
                <a:gd name="connsiteY3341" fmla="*/ 32325 h 1097785"/>
                <a:gd name="connsiteX3342" fmla="*/ 328040 w 7216155"/>
                <a:gd name="connsiteY3342" fmla="*/ 36950 h 1097785"/>
                <a:gd name="connsiteX3343" fmla="*/ 322348 w 7216155"/>
                <a:gd name="connsiteY3343" fmla="*/ 25565 h 1097785"/>
                <a:gd name="connsiteX3344" fmla="*/ 324127 w 7216155"/>
                <a:gd name="connsiteY3344" fmla="*/ 22719 h 1097785"/>
                <a:gd name="connsiteX3345" fmla="*/ 326617 w 7216155"/>
                <a:gd name="connsiteY3345" fmla="*/ 20584 h 1097785"/>
                <a:gd name="connsiteX3346" fmla="*/ 321992 w 7216155"/>
                <a:gd name="connsiteY3346" fmla="*/ 21296 h 1097785"/>
                <a:gd name="connsiteX3347" fmla="*/ 317367 w 7216155"/>
                <a:gd name="connsiteY3347" fmla="*/ 19872 h 1097785"/>
                <a:gd name="connsiteX3348" fmla="*/ 318078 w 7216155"/>
                <a:gd name="connsiteY3348" fmla="*/ 14891 h 1097785"/>
                <a:gd name="connsiteX3349" fmla="*/ 312386 w 7216155"/>
                <a:gd name="connsiteY3349" fmla="*/ 7775 h 1097785"/>
                <a:gd name="connsiteX3350" fmla="*/ 260614 w 7216155"/>
                <a:gd name="connsiteY3350" fmla="*/ 0 h 1097785"/>
                <a:gd name="connsiteX3351" fmla="*/ 264189 w 7216155"/>
                <a:gd name="connsiteY3351" fmla="*/ 0 h 1097785"/>
                <a:gd name="connsiteX3352" fmla="*/ 263642 w 7216155"/>
                <a:gd name="connsiteY3352" fmla="*/ 1015 h 1097785"/>
                <a:gd name="connsiteX3353" fmla="*/ 263998 w 7216155"/>
                <a:gd name="connsiteY3353" fmla="*/ 9199 h 1097785"/>
                <a:gd name="connsiteX3354" fmla="*/ 268267 w 7216155"/>
                <a:gd name="connsiteY3354" fmla="*/ 7775 h 1097785"/>
                <a:gd name="connsiteX3355" fmla="*/ 267556 w 7216155"/>
                <a:gd name="connsiteY3355" fmla="*/ 1727 h 1097785"/>
                <a:gd name="connsiteX3356" fmla="*/ 267096 w 7216155"/>
                <a:gd name="connsiteY3356" fmla="*/ 0 h 1097785"/>
                <a:gd name="connsiteX3357" fmla="*/ 287972 w 7216155"/>
                <a:gd name="connsiteY3357" fmla="*/ 0 h 1097785"/>
                <a:gd name="connsiteX3358" fmla="*/ 284634 w 7216155"/>
                <a:gd name="connsiteY3358" fmla="*/ 5285 h 1097785"/>
                <a:gd name="connsiteX3359" fmla="*/ 287480 w 7216155"/>
                <a:gd name="connsiteY3359" fmla="*/ 12757 h 1097785"/>
                <a:gd name="connsiteX3360" fmla="*/ 286057 w 7216155"/>
                <a:gd name="connsiteY3360" fmla="*/ 15247 h 1097785"/>
                <a:gd name="connsiteX3361" fmla="*/ 286057 w 7216155"/>
                <a:gd name="connsiteY3361" fmla="*/ 19872 h 1097785"/>
                <a:gd name="connsiteX3362" fmla="*/ 291038 w 7216155"/>
                <a:gd name="connsiteY3362" fmla="*/ 10622 h 1097785"/>
                <a:gd name="connsiteX3363" fmla="*/ 289164 w 7216155"/>
                <a:gd name="connsiteY3363" fmla="*/ 0 h 1097785"/>
                <a:gd name="connsiteX3364" fmla="*/ 292877 w 7216155"/>
                <a:gd name="connsiteY3364" fmla="*/ 0 h 1097785"/>
                <a:gd name="connsiteX3365" fmla="*/ 300289 w 7216155"/>
                <a:gd name="connsiteY3365" fmla="*/ 12045 h 1097785"/>
                <a:gd name="connsiteX3366" fmla="*/ 303847 w 7216155"/>
                <a:gd name="connsiteY3366" fmla="*/ 39085 h 1097785"/>
                <a:gd name="connsiteX3367" fmla="*/ 306337 w 7216155"/>
                <a:gd name="connsiteY3367" fmla="*/ 36950 h 1097785"/>
                <a:gd name="connsiteX3368" fmla="*/ 306337 w 7216155"/>
                <a:gd name="connsiteY3368" fmla="*/ 32681 h 1097785"/>
                <a:gd name="connsiteX3369" fmla="*/ 305981 w 7216155"/>
                <a:gd name="connsiteY3369" fmla="*/ 28411 h 1097785"/>
                <a:gd name="connsiteX3370" fmla="*/ 307405 w 7216155"/>
                <a:gd name="connsiteY3370" fmla="*/ 25565 h 1097785"/>
                <a:gd name="connsiteX3371" fmla="*/ 308828 w 7216155"/>
                <a:gd name="connsiteY3371" fmla="*/ 33748 h 1097785"/>
                <a:gd name="connsiteX3372" fmla="*/ 310251 w 7216155"/>
                <a:gd name="connsiteY3372" fmla="*/ 41932 h 1097785"/>
                <a:gd name="connsiteX3373" fmla="*/ 312386 w 7216155"/>
                <a:gd name="connsiteY3373" fmla="*/ 45489 h 1097785"/>
                <a:gd name="connsiteX3374" fmla="*/ 314165 w 7216155"/>
                <a:gd name="connsiteY3374" fmla="*/ 44066 h 1097785"/>
                <a:gd name="connsiteX3375" fmla="*/ 315232 w 7216155"/>
                <a:gd name="connsiteY3375" fmla="*/ 41220 h 1097785"/>
                <a:gd name="connsiteX3376" fmla="*/ 318078 w 7216155"/>
                <a:gd name="connsiteY3376" fmla="*/ 43355 h 1097785"/>
                <a:gd name="connsiteX3377" fmla="*/ 320925 w 7216155"/>
                <a:gd name="connsiteY3377" fmla="*/ 46913 h 1097785"/>
                <a:gd name="connsiteX3378" fmla="*/ 318434 w 7216155"/>
                <a:gd name="connsiteY3378" fmla="*/ 51538 h 1097785"/>
                <a:gd name="connsiteX3379" fmla="*/ 317367 w 7216155"/>
                <a:gd name="connsiteY3379" fmla="*/ 56875 h 1097785"/>
                <a:gd name="connsiteX3380" fmla="*/ 316299 w 7216155"/>
                <a:gd name="connsiteY3380" fmla="*/ 53673 h 1097785"/>
                <a:gd name="connsiteX3381" fmla="*/ 316655 w 7216155"/>
                <a:gd name="connsiteY3381" fmla="*/ 47624 h 1097785"/>
                <a:gd name="connsiteX3382" fmla="*/ 314165 w 7216155"/>
                <a:gd name="connsiteY3382" fmla="*/ 46913 h 1097785"/>
                <a:gd name="connsiteX3383" fmla="*/ 311674 w 7216155"/>
                <a:gd name="connsiteY3383" fmla="*/ 47624 h 1097785"/>
                <a:gd name="connsiteX3384" fmla="*/ 313809 w 7216155"/>
                <a:gd name="connsiteY3384" fmla="*/ 55096 h 1097785"/>
                <a:gd name="connsiteX3385" fmla="*/ 314520 w 7216155"/>
                <a:gd name="connsiteY3385" fmla="*/ 62567 h 1097785"/>
                <a:gd name="connsiteX3386" fmla="*/ 311318 w 7216155"/>
                <a:gd name="connsiteY3386" fmla="*/ 59010 h 1097785"/>
                <a:gd name="connsiteX3387" fmla="*/ 308828 w 7216155"/>
                <a:gd name="connsiteY3387" fmla="*/ 54740 h 1097785"/>
                <a:gd name="connsiteX3388" fmla="*/ 309539 w 7216155"/>
                <a:gd name="connsiteY3388" fmla="*/ 49047 h 1097785"/>
                <a:gd name="connsiteX3389" fmla="*/ 309539 w 7216155"/>
                <a:gd name="connsiteY3389" fmla="*/ 44066 h 1097785"/>
                <a:gd name="connsiteX3390" fmla="*/ 306693 w 7216155"/>
                <a:gd name="connsiteY3390" fmla="*/ 45845 h 1097785"/>
                <a:gd name="connsiteX3391" fmla="*/ 303135 w 7216155"/>
                <a:gd name="connsiteY3391" fmla="*/ 46913 h 1097785"/>
                <a:gd name="connsiteX3392" fmla="*/ 300644 w 7216155"/>
                <a:gd name="connsiteY3392" fmla="*/ 56875 h 1097785"/>
                <a:gd name="connsiteX3393" fmla="*/ 298154 w 7216155"/>
                <a:gd name="connsiteY3393" fmla="*/ 67549 h 1097785"/>
                <a:gd name="connsiteX3394" fmla="*/ 296375 w 7216155"/>
                <a:gd name="connsiteY3394" fmla="*/ 65770 h 1097785"/>
                <a:gd name="connsiteX3395" fmla="*/ 293173 w 7216155"/>
                <a:gd name="connsiteY3395" fmla="*/ 65414 h 1097785"/>
                <a:gd name="connsiteX3396" fmla="*/ 295308 w 7216155"/>
                <a:gd name="connsiteY3396" fmla="*/ 62212 h 1097785"/>
                <a:gd name="connsiteX3397" fmla="*/ 297442 w 7216155"/>
                <a:gd name="connsiteY3397" fmla="*/ 60433 h 1097785"/>
                <a:gd name="connsiteX3398" fmla="*/ 296731 w 7216155"/>
                <a:gd name="connsiteY3398" fmla="*/ 53317 h 1097785"/>
                <a:gd name="connsiteX3399" fmla="*/ 291038 w 7216155"/>
                <a:gd name="connsiteY3399" fmla="*/ 56163 h 1097785"/>
                <a:gd name="connsiteX3400" fmla="*/ 291750 w 7216155"/>
                <a:gd name="connsiteY3400" fmla="*/ 61144 h 1097785"/>
                <a:gd name="connsiteX3401" fmla="*/ 288903 w 7216155"/>
                <a:gd name="connsiteY3401" fmla="*/ 65414 h 1097785"/>
                <a:gd name="connsiteX3402" fmla="*/ 293884 w 7216155"/>
                <a:gd name="connsiteY3402" fmla="*/ 66125 h 1097785"/>
                <a:gd name="connsiteX3403" fmla="*/ 298154 w 7216155"/>
                <a:gd name="connsiteY3403" fmla="*/ 70395 h 1097785"/>
                <a:gd name="connsiteX3404" fmla="*/ 298154 w 7216155"/>
                <a:gd name="connsiteY3404" fmla="*/ 78222 h 1097785"/>
                <a:gd name="connsiteX3405" fmla="*/ 294952 w 7216155"/>
                <a:gd name="connsiteY3405" fmla="*/ 80001 h 1097785"/>
                <a:gd name="connsiteX3406" fmla="*/ 290327 w 7216155"/>
                <a:gd name="connsiteY3406" fmla="*/ 80357 h 1097785"/>
                <a:gd name="connsiteX3407" fmla="*/ 288903 w 7216155"/>
                <a:gd name="connsiteY3407" fmla="*/ 83915 h 1097785"/>
                <a:gd name="connsiteX3408" fmla="*/ 292105 w 7216155"/>
                <a:gd name="connsiteY3408" fmla="*/ 86050 h 1097785"/>
                <a:gd name="connsiteX3409" fmla="*/ 295308 w 7216155"/>
                <a:gd name="connsiteY3409" fmla="*/ 88896 h 1097785"/>
                <a:gd name="connsiteX3410" fmla="*/ 293173 w 7216155"/>
                <a:gd name="connsiteY3410" fmla="*/ 90675 h 1097785"/>
                <a:gd name="connsiteX3411" fmla="*/ 291038 w 7216155"/>
                <a:gd name="connsiteY3411" fmla="*/ 93166 h 1097785"/>
                <a:gd name="connsiteX3412" fmla="*/ 290327 w 7216155"/>
                <a:gd name="connsiteY3412" fmla="*/ 93166 h 1097785"/>
                <a:gd name="connsiteX3413" fmla="*/ 290327 w 7216155"/>
                <a:gd name="connsiteY3413" fmla="*/ 93877 h 1097785"/>
                <a:gd name="connsiteX3414" fmla="*/ 287480 w 7216155"/>
                <a:gd name="connsiteY3414" fmla="*/ 96368 h 1097785"/>
                <a:gd name="connsiteX3415" fmla="*/ 284634 w 7216155"/>
                <a:gd name="connsiteY3415" fmla="*/ 100281 h 1097785"/>
                <a:gd name="connsiteX3416" fmla="*/ 282499 w 7216155"/>
                <a:gd name="connsiteY3416" fmla="*/ 98147 h 1097785"/>
                <a:gd name="connsiteX3417" fmla="*/ 278941 w 7216155"/>
                <a:gd name="connsiteY3417" fmla="*/ 98147 h 1097785"/>
                <a:gd name="connsiteX3418" fmla="*/ 281076 w 7216155"/>
                <a:gd name="connsiteY3418" fmla="*/ 109532 h 1097785"/>
                <a:gd name="connsiteX3419" fmla="*/ 282499 w 7216155"/>
                <a:gd name="connsiteY3419" fmla="*/ 108820 h 1097785"/>
                <a:gd name="connsiteX3420" fmla="*/ 282499 w 7216155"/>
                <a:gd name="connsiteY3420" fmla="*/ 105263 h 1097785"/>
                <a:gd name="connsiteX3421" fmla="*/ 284634 w 7216155"/>
                <a:gd name="connsiteY3421" fmla="*/ 106330 h 1097785"/>
                <a:gd name="connsiteX3422" fmla="*/ 286769 w 7216155"/>
                <a:gd name="connsiteY3422" fmla="*/ 107397 h 1097785"/>
                <a:gd name="connsiteX3423" fmla="*/ 287836 w 7216155"/>
                <a:gd name="connsiteY3423" fmla="*/ 126254 h 1097785"/>
                <a:gd name="connsiteX3424" fmla="*/ 287480 w 7216155"/>
                <a:gd name="connsiteY3424" fmla="*/ 143688 h 1097785"/>
                <a:gd name="connsiteX3425" fmla="*/ 284990 w 7216155"/>
                <a:gd name="connsiteY3425" fmla="*/ 141553 h 1097785"/>
                <a:gd name="connsiteX3426" fmla="*/ 281787 w 7216155"/>
                <a:gd name="connsiteY3426" fmla="*/ 142265 h 1097785"/>
                <a:gd name="connsiteX3427" fmla="*/ 281076 w 7216155"/>
                <a:gd name="connsiteY3427" fmla="*/ 138351 h 1097785"/>
                <a:gd name="connsiteX3428" fmla="*/ 281076 w 7216155"/>
                <a:gd name="connsiteY3428" fmla="*/ 133014 h 1097785"/>
                <a:gd name="connsiteX3429" fmla="*/ 278230 w 7216155"/>
                <a:gd name="connsiteY3429" fmla="*/ 134793 h 1097785"/>
                <a:gd name="connsiteX3430" fmla="*/ 276095 w 7216155"/>
                <a:gd name="connsiteY3430" fmla="*/ 132303 h 1097785"/>
                <a:gd name="connsiteX3431" fmla="*/ 279297 w 7216155"/>
                <a:gd name="connsiteY3431" fmla="*/ 124475 h 1097785"/>
                <a:gd name="connsiteX3432" fmla="*/ 281787 w 7216155"/>
                <a:gd name="connsiteY3432" fmla="*/ 115936 h 1097785"/>
                <a:gd name="connsiteX3433" fmla="*/ 279297 w 7216155"/>
                <a:gd name="connsiteY3433" fmla="*/ 112734 h 1097785"/>
                <a:gd name="connsiteX3434" fmla="*/ 276806 w 7216155"/>
                <a:gd name="connsiteY3434" fmla="*/ 111667 h 1097785"/>
                <a:gd name="connsiteX3435" fmla="*/ 275383 w 7216155"/>
                <a:gd name="connsiteY3435" fmla="*/ 128033 h 1097785"/>
                <a:gd name="connsiteX3436" fmla="*/ 272181 w 7216155"/>
                <a:gd name="connsiteY3436" fmla="*/ 130168 h 1097785"/>
                <a:gd name="connsiteX3437" fmla="*/ 268979 w 7216155"/>
                <a:gd name="connsiteY3437" fmla="*/ 132303 h 1097785"/>
                <a:gd name="connsiteX3438" fmla="*/ 273960 w 7216155"/>
                <a:gd name="connsiteY3438" fmla="*/ 140842 h 1097785"/>
                <a:gd name="connsiteX3439" fmla="*/ 274672 w 7216155"/>
                <a:gd name="connsiteY3439" fmla="*/ 136216 h 1097785"/>
                <a:gd name="connsiteX3440" fmla="*/ 276095 w 7216155"/>
                <a:gd name="connsiteY3440" fmla="*/ 133014 h 1097785"/>
                <a:gd name="connsiteX3441" fmla="*/ 277874 w 7216155"/>
                <a:gd name="connsiteY3441" fmla="*/ 142265 h 1097785"/>
                <a:gd name="connsiteX3442" fmla="*/ 281076 w 7216155"/>
                <a:gd name="connsiteY3442" fmla="*/ 151516 h 1097785"/>
                <a:gd name="connsiteX3443" fmla="*/ 286769 w 7216155"/>
                <a:gd name="connsiteY3443" fmla="*/ 155073 h 1097785"/>
                <a:gd name="connsiteX3444" fmla="*/ 290327 w 7216155"/>
                <a:gd name="connsiteY3444" fmla="*/ 152939 h 1097785"/>
                <a:gd name="connsiteX3445" fmla="*/ 290327 w 7216155"/>
                <a:gd name="connsiteY3445" fmla="*/ 159343 h 1097785"/>
                <a:gd name="connsiteX3446" fmla="*/ 287480 w 7216155"/>
                <a:gd name="connsiteY3446" fmla="*/ 167170 h 1097785"/>
                <a:gd name="connsiteX3447" fmla="*/ 282499 w 7216155"/>
                <a:gd name="connsiteY3447" fmla="*/ 170017 h 1097785"/>
                <a:gd name="connsiteX3448" fmla="*/ 286769 w 7216155"/>
                <a:gd name="connsiteY3448" fmla="*/ 172863 h 1097785"/>
                <a:gd name="connsiteX3449" fmla="*/ 280364 w 7216155"/>
                <a:gd name="connsiteY3449" fmla="*/ 180335 h 1097785"/>
                <a:gd name="connsiteX3450" fmla="*/ 272537 w 7216155"/>
                <a:gd name="connsiteY3450" fmla="*/ 185672 h 1097785"/>
                <a:gd name="connsiteX3451" fmla="*/ 273604 w 7216155"/>
                <a:gd name="connsiteY3451" fmla="*/ 182469 h 1097785"/>
                <a:gd name="connsiteX3452" fmla="*/ 276095 w 7216155"/>
                <a:gd name="connsiteY3452" fmla="*/ 180690 h 1097785"/>
                <a:gd name="connsiteX3453" fmla="*/ 274316 w 7216155"/>
                <a:gd name="connsiteY3453" fmla="*/ 169305 h 1097785"/>
                <a:gd name="connsiteX3454" fmla="*/ 275383 w 7216155"/>
                <a:gd name="connsiteY3454" fmla="*/ 156497 h 1097785"/>
                <a:gd name="connsiteX3455" fmla="*/ 276095 w 7216155"/>
                <a:gd name="connsiteY3455" fmla="*/ 155429 h 1097785"/>
                <a:gd name="connsiteX3456" fmla="*/ 277518 w 7216155"/>
                <a:gd name="connsiteY3456" fmla="*/ 155073 h 1097785"/>
                <a:gd name="connsiteX3457" fmla="*/ 272893 w 7216155"/>
                <a:gd name="connsiteY3457" fmla="*/ 146534 h 1097785"/>
                <a:gd name="connsiteX3458" fmla="*/ 267556 w 7216155"/>
                <a:gd name="connsiteY3458" fmla="*/ 137995 h 1097785"/>
                <a:gd name="connsiteX3459" fmla="*/ 264354 w 7216155"/>
                <a:gd name="connsiteY3459" fmla="*/ 144755 h 1097785"/>
                <a:gd name="connsiteX3460" fmla="*/ 266133 w 7216155"/>
                <a:gd name="connsiteY3460" fmla="*/ 154362 h 1097785"/>
                <a:gd name="connsiteX3461" fmla="*/ 260440 w 7216155"/>
                <a:gd name="connsiteY3461" fmla="*/ 166459 h 1097785"/>
                <a:gd name="connsiteX3462" fmla="*/ 259017 w 7216155"/>
                <a:gd name="connsiteY3462" fmla="*/ 182114 h 1097785"/>
                <a:gd name="connsiteX3463" fmla="*/ 258305 w 7216155"/>
                <a:gd name="connsiteY3463" fmla="*/ 177488 h 1097785"/>
                <a:gd name="connsiteX3464" fmla="*/ 256882 w 7216155"/>
                <a:gd name="connsiteY3464" fmla="*/ 171440 h 1097785"/>
                <a:gd name="connsiteX3465" fmla="*/ 255459 w 7216155"/>
                <a:gd name="connsiteY3465" fmla="*/ 170017 h 1097785"/>
                <a:gd name="connsiteX3466" fmla="*/ 252968 w 7216155"/>
                <a:gd name="connsiteY3466" fmla="*/ 173219 h 1097785"/>
                <a:gd name="connsiteX3467" fmla="*/ 249766 w 7216155"/>
                <a:gd name="connsiteY3467" fmla="*/ 175709 h 1097785"/>
                <a:gd name="connsiteX3468" fmla="*/ 252257 w 7216155"/>
                <a:gd name="connsiteY3468" fmla="*/ 178912 h 1097785"/>
                <a:gd name="connsiteX3469" fmla="*/ 254747 w 7216155"/>
                <a:gd name="connsiteY3469" fmla="*/ 175709 h 1097785"/>
                <a:gd name="connsiteX3470" fmla="*/ 256170 w 7216155"/>
                <a:gd name="connsiteY3470" fmla="*/ 177844 h 1097785"/>
                <a:gd name="connsiteX3471" fmla="*/ 254747 w 7216155"/>
                <a:gd name="connsiteY3471" fmla="*/ 181758 h 1097785"/>
                <a:gd name="connsiteX3472" fmla="*/ 254747 w 7216155"/>
                <a:gd name="connsiteY3472" fmla="*/ 186739 h 1097785"/>
                <a:gd name="connsiteX3473" fmla="*/ 254036 w 7216155"/>
                <a:gd name="connsiteY3473" fmla="*/ 191364 h 1097785"/>
                <a:gd name="connsiteX3474" fmla="*/ 250478 w 7216155"/>
                <a:gd name="connsiteY3474" fmla="*/ 193499 h 1097785"/>
                <a:gd name="connsiteX3475" fmla="*/ 248699 w 7216155"/>
                <a:gd name="connsiteY3475" fmla="*/ 192432 h 1097785"/>
                <a:gd name="connsiteX3476" fmla="*/ 247631 w 7216155"/>
                <a:gd name="connsiteY3476" fmla="*/ 189229 h 1097785"/>
                <a:gd name="connsiteX3477" fmla="*/ 245853 w 7216155"/>
                <a:gd name="connsiteY3477" fmla="*/ 195634 h 1097785"/>
                <a:gd name="connsiteX3478" fmla="*/ 247631 w 7216155"/>
                <a:gd name="connsiteY3478" fmla="*/ 202038 h 1097785"/>
                <a:gd name="connsiteX3479" fmla="*/ 248699 w 7216155"/>
                <a:gd name="connsiteY3479" fmla="*/ 199547 h 1097785"/>
                <a:gd name="connsiteX3480" fmla="*/ 249766 w 7216155"/>
                <a:gd name="connsiteY3480" fmla="*/ 198480 h 1097785"/>
                <a:gd name="connsiteX3481" fmla="*/ 247987 w 7216155"/>
                <a:gd name="connsiteY3481" fmla="*/ 207375 h 1097785"/>
                <a:gd name="connsiteX3482" fmla="*/ 249766 w 7216155"/>
                <a:gd name="connsiteY3482" fmla="*/ 213423 h 1097785"/>
                <a:gd name="connsiteX3483" fmla="*/ 250834 w 7216155"/>
                <a:gd name="connsiteY3483" fmla="*/ 205596 h 1097785"/>
                <a:gd name="connsiteX3484" fmla="*/ 253324 w 7216155"/>
                <a:gd name="connsiteY3484" fmla="*/ 197057 h 1097785"/>
                <a:gd name="connsiteX3485" fmla="*/ 255815 w 7216155"/>
                <a:gd name="connsiteY3485" fmla="*/ 198480 h 1097785"/>
                <a:gd name="connsiteX3486" fmla="*/ 256170 w 7216155"/>
                <a:gd name="connsiteY3486" fmla="*/ 194922 h 1097785"/>
                <a:gd name="connsiteX3487" fmla="*/ 258661 w 7216155"/>
                <a:gd name="connsiteY3487" fmla="*/ 195990 h 1097785"/>
                <a:gd name="connsiteX3488" fmla="*/ 261863 w 7216155"/>
                <a:gd name="connsiteY3488" fmla="*/ 196345 h 1097785"/>
                <a:gd name="connsiteX3489" fmla="*/ 266133 w 7216155"/>
                <a:gd name="connsiteY3489" fmla="*/ 178556 h 1097785"/>
                <a:gd name="connsiteX3490" fmla="*/ 267556 w 7216155"/>
                <a:gd name="connsiteY3490" fmla="*/ 161478 h 1097785"/>
                <a:gd name="connsiteX3491" fmla="*/ 269335 w 7216155"/>
                <a:gd name="connsiteY3491" fmla="*/ 158987 h 1097785"/>
                <a:gd name="connsiteX3492" fmla="*/ 272537 w 7216155"/>
                <a:gd name="connsiteY3492" fmla="*/ 159343 h 1097785"/>
                <a:gd name="connsiteX3493" fmla="*/ 272537 w 7216155"/>
                <a:gd name="connsiteY3493" fmla="*/ 170017 h 1097785"/>
                <a:gd name="connsiteX3494" fmla="*/ 269335 w 7216155"/>
                <a:gd name="connsiteY3494" fmla="*/ 175354 h 1097785"/>
                <a:gd name="connsiteX3495" fmla="*/ 266844 w 7216155"/>
                <a:gd name="connsiteY3495" fmla="*/ 182114 h 1097785"/>
                <a:gd name="connsiteX3496" fmla="*/ 267556 w 7216155"/>
                <a:gd name="connsiteY3496" fmla="*/ 186739 h 1097785"/>
                <a:gd name="connsiteX3497" fmla="*/ 266844 w 7216155"/>
                <a:gd name="connsiteY3497" fmla="*/ 192787 h 1097785"/>
                <a:gd name="connsiteX3498" fmla="*/ 262575 w 7216155"/>
                <a:gd name="connsiteY3498" fmla="*/ 194922 h 1097785"/>
                <a:gd name="connsiteX3499" fmla="*/ 254392 w 7216155"/>
                <a:gd name="connsiteY3499" fmla="*/ 214135 h 1097785"/>
                <a:gd name="connsiteX3500" fmla="*/ 244074 w 7216155"/>
                <a:gd name="connsiteY3500" fmla="*/ 229790 h 1097785"/>
                <a:gd name="connsiteX3501" fmla="*/ 239092 w 7216155"/>
                <a:gd name="connsiteY3501" fmla="*/ 223386 h 1097785"/>
                <a:gd name="connsiteX3502" fmla="*/ 237669 w 7216155"/>
                <a:gd name="connsiteY3502" fmla="*/ 212712 h 1097785"/>
                <a:gd name="connsiteX3503" fmla="*/ 233756 w 7216155"/>
                <a:gd name="connsiteY3503" fmla="*/ 226232 h 1097785"/>
                <a:gd name="connsiteX3504" fmla="*/ 230553 w 7216155"/>
                <a:gd name="connsiteY3504" fmla="*/ 241887 h 1097785"/>
                <a:gd name="connsiteX3505" fmla="*/ 234467 w 7216155"/>
                <a:gd name="connsiteY3505" fmla="*/ 236906 h 1097785"/>
                <a:gd name="connsiteX3506" fmla="*/ 236246 w 7216155"/>
                <a:gd name="connsiteY3506" fmla="*/ 229790 h 1097785"/>
                <a:gd name="connsiteX3507" fmla="*/ 234111 w 7216155"/>
                <a:gd name="connsiteY3507" fmla="*/ 242243 h 1097785"/>
                <a:gd name="connsiteX3508" fmla="*/ 226995 w 7216155"/>
                <a:gd name="connsiteY3508" fmla="*/ 250426 h 1097785"/>
                <a:gd name="connsiteX3509" fmla="*/ 218101 w 7216155"/>
                <a:gd name="connsiteY3509" fmla="*/ 257542 h 1097785"/>
                <a:gd name="connsiteX3510" fmla="*/ 211341 w 7216155"/>
                <a:gd name="connsiteY3510" fmla="*/ 266081 h 1097785"/>
                <a:gd name="connsiteX3511" fmla="*/ 217033 w 7216155"/>
                <a:gd name="connsiteY3511" fmla="*/ 267860 h 1097785"/>
                <a:gd name="connsiteX3512" fmla="*/ 222014 w 7216155"/>
                <a:gd name="connsiteY3512" fmla="*/ 269639 h 1097785"/>
                <a:gd name="connsiteX3513" fmla="*/ 226995 w 7216155"/>
                <a:gd name="connsiteY3513" fmla="*/ 264302 h 1097785"/>
                <a:gd name="connsiteX3514" fmla="*/ 232688 w 7216155"/>
                <a:gd name="connsiteY3514" fmla="*/ 266081 h 1097785"/>
                <a:gd name="connsiteX3515" fmla="*/ 233044 w 7216155"/>
                <a:gd name="connsiteY3515" fmla="*/ 263946 h 1097785"/>
                <a:gd name="connsiteX3516" fmla="*/ 233400 w 7216155"/>
                <a:gd name="connsiteY3516" fmla="*/ 261100 h 1097785"/>
                <a:gd name="connsiteX3517" fmla="*/ 238381 w 7216155"/>
                <a:gd name="connsiteY3517" fmla="*/ 262167 h 1097785"/>
                <a:gd name="connsiteX3518" fmla="*/ 242650 w 7216155"/>
                <a:gd name="connsiteY3518" fmla="*/ 263946 h 1097785"/>
                <a:gd name="connsiteX3519" fmla="*/ 242295 w 7216155"/>
                <a:gd name="connsiteY3519" fmla="*/ 266081 h 1097785"/>
                <a:gd name="connsiteX3520" fmla="*/ 241939 w 7216155"/>
                <a:gd name="connsiteY3520" fmla="*/ 269639 h 1097785"/>
                <a:gd name="connsiteX3521" fmla="*/ 244785 w 7216155"/>
                <a:gd name="connsiteY3521" fmla="*/ 264657 h 1097785"/>
                <a:gd name="connsiteX3522" fmla="*/ 250478 w 7216155"/>
                <a:gd name="connsiteY3522" fmla="*/ 265369 h 1097785"/>
                <a:gd name="connsiteX3523" fmla="*/ 256170 w 7216155"/>
                <a:gd name="connsiteY3523" fmla="*/ 267504 h 1097785"/>
                <a:gd name="connsiteX3524" fmla="*/ 256526 w 7216155"/>
                <a:gd name="connsiteY3524" fmla="*/ 272485 h 1097785"/>
                <a:gd name="connsiteX3525" fmla="*/ 259017 w 7216155"/>
                <a:gd name="connsiteY3525" fmla="*/ 275331 h 1097785"/>
                <a:gd name="connsiteX3526" fmla="*/ 258305 w 7216155"/>
                <a:gd name="connsiteY3526" fmla="*/ 289563 h 1097785"/>
                <a:gd name="connsiteX3527" fmla="*/ 261863 w 7216155"/>
                <a:gd name="connsiteY3527" fmla="*/ 280312 h 1097785"/>
                <a:gd name="connsiteX3528" fmla="*/ 263998 w 7216155"/>
                <a:gd name="connsiteY3528" fmla="*/ 281736 h 1097785"/>
                <a:gd name="connsiteX3529" fmla="*/ 264709 w 7216155"/>
                <a:gd name="connsiteY3529" fmla="*/ 286005 h 1097785"/>
                <a:gd name="connsiteX3530" fmla="*/ 266844 w 7216155"/>
                <a:gd name="connsiteY3530" fmla="*/ 285293 h 1097785"/>
                <a:gd name="connsiteX3531" fmla="*/ 268267 w 7216155"/>
                <a:gd name="connsiteY3531" fmla="*/ 282447 h 1097785"/>
                <a:gd name="connsiteX3532" fmla="*/ 268979 w 7216155"/>
                <a:gd name="connsiteY3532" fmla="*/ 286361 h 1097785"/>
                <a:gd name="connsiteX3533" fmla="*/ 268979 w 7216155"/>
                <a:gd name="connsiteY3533" fmla="*/ 291698 h 1097785"/>
                <a:gd name="connsiteX3534" fmla="*/ 271825 w 7216155"/>
                <a:gd name="connsiteY3534" fmla="*/ 294188 h 1097785"/>
                <a:gd name="connsiteX3535" fmla="*/ 270758 w 7216155"/>
                <a:gd name="connsiteY3535" fmla="*/ 306285 h 1097785"/>
                <a:gd name="connsiteX3536" fmla="*/ 268267 w 7216155"/>
                <a:gd name="connsiteY3536" fmla="*/ 321228 h 1097785"/>
                <a:gd name="connsiteX3537" fmla="*/ 266133 w 7216155"/>
                <a:gd name="connsiteY3537" fmla="*/ 331546 h 1097785"/>
                <a:gd name="connsiteX3538" fmla="*/ 263286 w 7216155"/>
                <a:gd name="connsiteY3538" fmla="*/ 332970 h 1097785"/>
                <a:gd name="connsiteX3539" fmla="*/ 262575 w 7216155"/>
                <a:gd name="connsiteY3539" fmla="*/ 324075 h 1097785"/>
                <a:gd name="connsiteX3540" fmla="*/ 264709 w 7216155"/>
                <a:gd name="connsiteY3540" fmla="*/ 316603 h 1097785"/>
                <a:gd name="connsiteX3541" fmla="*/ 266133 w 7216155"/>
                <a:gd name="connsiteY3541" fmla="*/ 318738 h 1097785"/>
                <a:gd name="connsiteX3542" fmla="*/ 268267 w 7216155"/>
                <a:gd name="connsiteY3542" fmla="*/ 320161 h 1097785"/>
                <a:gd name="connsiteX3543" fmla="*/ 268267 w 7216155"/>
                <a:gd name="connsiteY3543" fmla="*/ 308420 h 1097785"/>
                <a:gd name="connsiteX3544" fmla="*/ 267556 w 7216155"/>
                <a:gd name="connsiteY3544" fmla="*/ 300948 h 1097785"/>
                <a:gd name="connsiteX3545" fmla="*/ 262931 w 7216155"/>
                <a:gd name="connsiteY3545" fmla="*/ 300948 h 1097785"/>
                <a:gd name="connsiteX3546" fmla="*/ 259017 w 7216155"/>
                <a:gd name="connsiteY3546" fmla="*/ 305929 h 1097785"/>
                <a:gd name="connsiteX3547" fmla="*/ 260084 w 7216155"/>
                <a:gd name="connsiteY3547" fmla="*/ 306285 h 1097785"/>
                <a:gd name="connsiteX3548" fmla="*/ 261863 w 7216155"/>
                <a:gd name="connsiteY3548" fmla="*/ 305929 h 1097785"/>
                <a:gd name="connsiteX3549" fmla="*/ 260440 w 7216155"/>
                <a:gd name="connsiteY3549" fmla="*/ 313401 h 1097785"/>
                <a:gd name="connsiteX3550" fmla="*/ 256882 w 7216155"/>
                <a:gd name="connsiteY3550" fmla="*/ 318738 h 1097785"/>
                <a:gd name="connsiteX3551" fmla="*/ 261152 w 7216155"/>
                <a:gd name="connsiteY3551" fmla="*/ 318738 h 1097785"/>
                <a:gd name="connsiteX3552" fmla="*/ 260440 w 7216155"/>
                <a:gd name="connsiteY3552" fmla="*/ 325854 h 1097785"/>
                <a:gd name="connsiteX3553" fmla="*/ 259017 w 7216155"/>
                <a:gd name="connsiteY3553" fmla="*/ 331546 h 1097785"/>
                <a:gd name="connsiteX3554" fmla="*/ 258305 w 7216155"/>
                <a:gd name="connsiteY3554" fmla="*/ 328344 h 1097785"/>
                <a:gd name="connsiteX3555" fmla="*/ 259017 w 7216155"/>
                <a:gd name="connsiteY3555" fmla="*/ 324431 h 1097785"/>
                <a:gd name="connsiteX3556" fmla="*/ 256170 w 7216155"/>
                <a:gd name="connsiteY3556" fmla="*/ 321940 h 1097785"/>
                <a:gd name="connsiteX3557" fmla="*/ 254036 w 7216155"/>
                <a:gd name="connsiteY3557" fmla="*/ 318738 h 1097785"/>
                <a:gd name="connsiteX3558" fmla="*/ 255459 w 7216155"/>
                <a:gd name="connsiteY3558" fmla="*/ 309487 h 1097785"/>
                <a:gd name="connsiteX3559" fmla="*/ 258305 w 7216155"/>
                <a:gd name="connsiteY3559" fmla="*/ 302371 h 1097785"/>
                <a:gd name="connsiteX3560" fmla="*/ 255459 w 7216155"/>
                <a:gd name="connsiteY3560" fmla="*/ 302371 h 1097785"/>
                <a:gd name="connsiteX3561" fmla="*/ 254036 w 7216155"/>
                <a:gd name="connsiteY3561" fmla="*/ 298102 h 1097785"/>
                <a:gd name="connsiteX3562" fmla="*/ 249766 w 7216155"/>
                <a:gd name="connsiteY3562" fmla="*/ 298102 h 1097785"/>
                <a:gd name="connsiteX3563" fmla="*/ 247987 w 7216155"/>
                <a:gd name="connsiteY3563" fmla="*/ 316247 h 1097785"/>
                <a:gd name="connsiteX3564" fmla="*/ 245497 w 7216155"/>
                <a:gd name="connsiteY3564" fmla="*/ 333681 h 1097785"/>
                <a:gd name="connsiteX3565" fmla="*/ 244785 w 7216155"/>
                <a:gd name="connsiteY3565" fmla="*/ 323007 h 1097785"/>
                <a:gd name="connsiteX3566" fmla="*/ 245497 w 7216155"/>
                <a:gd name="connsiteY3566" fmla="*/ 310199 h 1097785"/>
                <a:gd name="connsiteX3567" fmla="*/ 242295 w 7216155"/>
                <a:gd name="connsiteY3567" fmla="*/ 316959 h 1097785"/>
                <a:gd name="connsiteX3568" fmla="*/ 241939 w 7216155"/>
                <a:gd name="connsiteY3568" fmla="*/ 326565 h 1097785"/>
                <a:gd name="connsiteX3569" fmla="*/ 241227 w 7216155"/>
                <a:gd name="connsiteY3569" fmla="*/ 336172 h 1097785"/>
                <a:gd name="connsiteX3570" fmla="*/ 238381 w 7216155"/>
                <a:gd name="connsiteY3570" fmla="*/ 342932 h 1097785"/>
                <a:gd name="connsiteX3571" fmla="*/ 236602 w 7216155"/>
                <a:gd name="connsiteY3571" fmla="*/ 339374 h 1097785"/>
                <a:gd name="connsiteX3572" fmla="*/ 238381 w 7216155"/>
                <a:gd name="connsiteY3572" fmla="*/ 333681 h 1097785"/>
                <a:gd name="connsiteX3573" fmla="*/ 233400 w 7216155"/>
                <a:gd name="connsiteY3573" fmla="*/ 333681 h 1097785"/>
                <a:gd name="connsiteX3574" fmla="*/ 233044 w 7216155"/>
                <a:gd name="connsiteY3574" fmla="*/ 325498 h 1097785"/>
                <a:gd name="connsiteX3575" fmla="*/ 233400 w 7216155"/>
                <a:gd name="connsiteY3575" fmla="*/ 320161 h 1097785"/>
                <a:gd name="connsiteX3576" fmla="*/ 226640 w 7216155"/>
                <a:gd name="connsiteY3576" fmla="*/ 330123 h 1097785"/>
                <a:gd name="connsiteX3577" fmla="*/ 222014 w 7216155"/>
                <a:gd name="connsiteY3577" fmla="*/ 342932 h 1097785"/>
                <a:gd name="connsiteX3578" fmla="*/ 225217 w 7216155"/>
                <a:gd name="connsiteY3578" fmla="*/ 342576 h 1097785"/>
                <a:gd name="connsiteX3579" fmla="*/ 227707 w 7216155"/>
                <a:gd name="connsiteY3579" fmla="*/ 338662 h 1097785"/>
                <a:gd name="connsiteX3580" fmla="*/ 227707 w 7216155"/>
                <a:gd name="connsiteY3580" fmla="*/ 345778 h 1097785"/>
                <a:gd name="connsiteX3581" fmla="*/ 225572 w 7216155"/>
                <a:gd name="connsiteY3581" fmla="*/ 351471 h 1097785"/>
                <a:gd name="connsiteX3582" fmla="*/ 222014 w 7216155"/>
                <a:gd name="connsiteY3582" fmla="*/ 352182 h 1097785"/>
                <a:gd name="connsiteX3583" fmla="*/ 218457 w 7216155"/>
                <a:gd name="connsiteY3583" fmla="*/ 352182 h 1097785"/>
                <a:gd name="connsiteX3584" fmla="*/ 217745 w 7216155"/>
                <a:gd name="connsiteY3584" fmla="*/ 356096 h 1097785"/>
                <a:gd name="connsiteX3585" fmla="*/ 216322 w 7216155"/>
                <a:gd name="connsiteY3585" fmla="*/ 356452 h 1097785"/>
                <a:gd name="connsiteX3586" fmla="*/ 214899 w 7216155"/>
                <a:gd name="connsiteY3586" fmla="*/ 357163 h 1097785"/>
                <a:gd name="connsiteX3587" fmla="*/ 214899 w 7216155"/>
                <a:gd name="connsiteY3587" fmla="*/ 360721 h 1097785"/>
                <a:gd name="connsiteX3588" fmla="*/ 207071 w 7216155"/>
                <a:gd name="connsiteY3588" fmla="*/ 358231 h 1097785"/>
                <a:gd name="connsiteX3589" fmla="*/ 199955 w 7216155"/>
                <a:gd name="connsiteY3589" fmla="*/ 355740 h 1097785"/>
                <a:gd name="connsiteX3590" fmla="*/ 198532 w 7216155"/>
                <a:gd name="connsiteY3590" fmla="*/ 364635 h 1097785"/>
                <a:gd name="connsiteX3591" fmla="*/ 197109 w 7216155"/>
                <a:gd name="connsiteY3591" fmla="*/ 373530 h 1097785"/>
                <a:gd name="connsiteX3592" fmla="*/ 194974 w 7216155"/>
                <a:gd name="connsiteY3592" fmla="*/ 373174 h 1097785"/>
                <a:gd name="connsiteX3593" fmla="*/ 192839 w 7216155"/>
                <a:gd name="connsiteY3593" fmla="*/ 373530 h 1097785"/>
                <a:gd name="connsiteX3594" fmla="*/ 195330 w 7216155"/>
                <a:gd name="connsiteY3594" fmla="*/ 380646 h 1097785"/>
                <a:gd name="connsiteX3595" fmla="*/ 195686 w 7216155"/>
                <a:gd name="connsiteY3595" fmla="*/ 387050 h 1097785"/>
                <a:gd name="connsiteX3596" fmla="*/ 198532 w 7216155"/>
                <a:gd name="connsiteY3596" fmla="*/ 380646 h 1097785"/>
                <a:gd name="connsiteX3597" fmla="*/ 199955 w 7216155"/>
                <a:gd name="connsiteY3597" fmla="*/ 371395 h 1097785"/>
                <a:gd name="connsiteX3598" fmla="*/ 202090 w 7216155"/>
                <a:gd name="connsiteY3598" fmla="*/ 369972 h 1097785"/>
                <a:gd name="connsiteX3599" fmla="*/ 201378 w 7216155"/>
                <a:gd name="connsiteY3599" fmla="*/ 366414 h 1097785"/>
                <a:gd name="connsiteX3600" fmla="*/ 206360 w 7216155"/>
                <a:gd name="connsiteY3600" fmla="*/ 372107 h 1097785"/>
                <a:gd name="connsiteX3601" fmla="*/ 210273 w 7216155"/>
                <a:gd name="connsiteY3601" fmla="*/ 368193 h 1097785"/>
                <a:gd name="connsiteX3602" fmla="*/ 214187 w 7216155"/>
                <a:gd name="connsiteY3602" fmla="*/ 362856 h 1097785"/>
                <a:gd name="connsiteX3603" fmla="*/ 206360 w 7216155"/>
                <a:gd name="connsiteY3603" fmla="*/ 375665 h 1097785"/>
                <a:gd name="connsiteX3604" fmla="*/ 206360 w 7216155"/>
                <a:gd name="connsiteY3604" fmla="*/ 382781 h 1097785"/>
                <a:gd name="connsiteX3605" fmla="*/ 208494 w 7216155"/>
                <a:gd name="connsiteY3605" fmla="*/ 381002 h 1097785"/>
                <a:gd name="connsiteX3606" fmla="*/ 210629 w 7216155"/>
                <a:gd name="connsiteY3606" fmla="*/ 379223 h 1097785"/>
                <a:gd name="connsiteX3607" fmla="*/ 209917 w 7216155"/>
                <a:gd name="connsiteY3607" fmla="*/ 381713 h 1097785"/>
                <a:gd name="connsiteX3608" fmla="*/ 209917 w 7216155"/>
                <a:gd name="connsiteY3608" fmla="*/ 384204 h 1097785"/>
                <a:gd name="connsiteX3609" fmla="*/ 212052 w 7216155"/>
                <a:gd name="connsiteY3609" fmla="*/ 386338 h 1097785"/>
                <a:gd name="connsiteX3610" fmla="*/ 213831 w 7216155"/>
                <a:gd name="connsiteY3610" fmla="*/ 383492 h 1097785"/>
                <a:gd name="connsiteX3611" fmla="*/ 217033 w 7216155"/>
                <a:gd name="connsiteY3611" fmla="*/ 382781 h 1097785"/>
                <a:gd name="connsiteX3612" fmla="*/ 215966 w 7216155"/>
                <a:gd name="connsiteY3612" fmla="*/ 395233 h 1097785"/>
                <a:gd name="connsiteX3613" fmla="*/ 214187 w 7216155"/>
                <a:gd name="connsiteY3613" fmla="*/ 407686 h 1097785"/>
                <a:gd name="connsiteX3614" fmla="*/ 217033 w 7216155"/>
                <a:gd name="connsiteY3614" fmla="*/ 406619 h 1097785"/>
                <a:gd name="connsiteX3615" fmla="*/ 218457 w 7216155"/>
                <a:gd name="connsiteY3615" fmla="*/ 402705 h 1097785"/>
                <a:gd name="connsiteX3616" fmla="*/ 219168 w 7216155"/>
                <a:gd name="connsiteY3616" fmla="*/ 405907 h 1097785"/>
                <a:gd name="connsiteX3617" fmla="*/ 217033 w 7216155"/>
                <a:gd name="connsiteY3617" fmla="*/ 408398 h 1097785"/>
                <a:gd name="connsiteX3618" fmla="*/ 221303 w 7216155"/>
                <a:gd name="connsiteY3618" fmla="*/ 411955 h 1097785"/>
                <a:gd name="connsiteX3619" fmla="*/ 219524 w 7216155"/>
                <a:gd name="connsiteY3619" fmla="*/ 431168 h 1097785"/>
                <a:gd name="connsiteX3620" fmla="*/ 216322 w 7216155"/>
                <a:gd name="connsiteY3620" fmla="*/ 448958 h 1097785"/>
                <a:gd name="connsiteX3621" fmla="*/ 219168 w 7216155"/>
                <a:gd name="connsiteY3621" fmla="*/ 448958 h 1097785"/>
                <a:gd name="connsiteX3622" fmla="*/ 214899 w 7216155"/>
                <a:gd name="connsiteY3622" fmla="*/ 471017 h 1097785"/>
                <a:gd name="connsiteX3623" fmla="*/ 206360 w 7216155"/>
                <a:gd name="connsiteY3623" fmla="*/ 486672 h 1097785"/>
                <a:gd name="connsiteX3624" fmla="*/ 201734 w 7216155"/>
                <a:gd name="connsiteY3624" fmla="*/ 505529 h 1097785"/>
                <a:gd name="connsiteX3625" fmla="*/ 199244 w 7216155"/>
                <a:gd name="connsiteY3625" fmla="*/ 522963 h 1097785"/>
                <a:gd name="connsiteX3626" fmla="*/ 203157 w 7216155"/>
                <a:gd name="connsiteY3626" fmla="*/ 520472 h 1097785"/>
                <a:gd name="connsiteX3627" fmla="*/ 204936 w 7216155"/>
                <a:gd name="connsiteY3627" fmla="*/ 514779 h 1097785"/>
                <a:gd name="connsiteX3628" fmla="*/ 206715 w 7216155"/>
                <a:gd name="connsiteY3628" fmla="*/ 509087 h 1097785"/>
                <a:gd name="connsiteX3629" fmla="*/ 210629 w 7216155"/>
                <a:gd name="connsiteY3629" fmla="*/ 506596 h 1097785"/>
                <a:gd name="connsiteX3630" fmla="*/ 213475 w 7216155"/>
                <a:gd name="connsiteY3630" fmla="*/ 489518 h 1097785"/>
                <a:gd name="connsiteX3631" fmla="*/ 222014 w 7216155"/>
                <a:gd name="connsiteY3631" fmla="*/ 479556 h 1097785"/>
                <a:gd name="connsiteX3632" fmla="*/ 220947 w 7216155"/>
                <a:gd name="connsiteY3632" fmla="*/ 477421 h 1097785"/>
                <a:gd name="connsiteX3633" fmla="*/ 218457 w 7216155"/>
                <a:gd name="connsiteY3633" fmla="*/ 478844 h 1097785"/>
                <a:gd name="connsiteX3634" fmla="*/ 219880 w 7216155"/>
                <a:gd name="connsiteY3634" fmla="*/ 473863 h 1097785"/>
                <a:gd name="connsiteX3635" fmla="*/ 223438 w 7216155"/>
                <a:gd name="connsiteY3635" fmla="*/ 470305 h 1097785"/>
                <a:gd name="connsiteX3636" fmla="*/ 223438 w 7216155"/>
                <a:gd name="connsiteY3636" fmla="*/ 486672 h 1097785"/>
                <a:gd name="connsiteX3637" fmla="*/ 221303 w 7216155"/>
                <a:gd name="connsiteY3637" fmla="*/ 504461 h 1097785"/>
                <a:gd name="connsiteX3638" fmla="*/ 224149 w 7216155"/>
                <a:gd name="connsiteY3638" fmla="*/ 494143 h 1097785"/>
                <a:gd name="connsiteX3639" fmla="*/ 226284 w 7216155"/>
                <a:gd name="connsiteY3639" fmla="*/ 482402 h 1097785"/>
                <a:gd name="connsiteX3640" fmla="*/ 226995 w 7216155"/>
                <a:gd name="connsiteY3640" fmla="*/ 485604 h 1097785"/>
                <a:gd name="connsiteX3641" fmla="*/ 226995 w 7216155"/>
                <a:gd name="connsiteY3641" fmla="*/ 488807 h 1097785"/>
                <a:gd name="connsiteX3642" fmla="*/ 232332 w 7216155"/>
                <a:gd name="connsiteY3642" fmla="*/ 477777 h 1097785"/>
                <a:gd name="connsiteX3643" fmla="*/ 234111 w 7216155"/>
                <a:gd name="connsiteY3643" fmla="*/ 466036 h 1097785"/>
                <a:gd name="connsiteX3644" fmla="*/ 229842 w 7216155"/>
                <a:gd name="connsiteY3644" fmla="*/ 459276 h 1097785"/>
                <a:gd name="connsiteX3645" fmla="*/ 226995 w 7216155"/>
                <a:gd name="connsiteY3645" fmla="*/ 451804 h 1097785"/>
                <a:gd name="connsiteX3646" fmla="*/ 229842 w 7216155"/>
                <a:gd name="connsiteY3646" fmla="*/ 448958 h 1097785"/>
                <a:gd name="connsiteX3647" fmla="*/ 232332 w 7216155"/>
                <a:gd name="connsiteY3647" fmla="*/ 455006 h 1097785"/>
                <a:gd name="connsiteX3648" fmla="*/ 234111 w 7216155"/>
                <a:gd name="connsiteY3648" fmla="*/ 461055 h 1097785"/>
                <a:gd name="connsiteX3649" fmla="*/ 237669 w 7216155"/>
                <a:gd name="connsiteY3649" fmla="*/ 461766 h 1097785"/>
                <a:gd name="connsiteX3650" fmla="*/ 238381 w 7216155"/>
                <a:gd name="connsiteY3650" fmla="*/ 466747 h 1097785"/>
                <a:gd name="connsiteX3651" fmla="*/ 240516 w 7216155"/>
                <a:gd name="connsiteY3651" fmla="*/ 464257 h 1097785"/>
                <a:gd name="connsiteX3652" fmla="*/ 242650 w 7216155"/>
                <a:gd name="connsiteY3652" fmla="*/ 461055 h 1097785"/>
                <a:gd name="connsiteX3653" fmla="*/ 246920 w 7216155"/>
                <a:gd name="connsiteY3653" fmla="*/ 470305 h 1097785"/>
                <a:gd name="connsiteX3654" fmla="*/ 244785 w 7216155"/>
                <a:gd name="connsiteY3654" fmla="*/ 471729 h 1097785"/>
                <a:gd name="connsiteX3655" fmla="*/ 242650 w 7216155"/>
                <a:gd name="connsiteY3655" fmla="*/ 473152 h 1097785"/>
                <a:gd name="connsiteX3656" fmla="*/ 241939 w 7216155"/>
                <a:gd name="connsiteY3656" fmla="*/ 471373 h 1097785"/>
                <a:gd name="connsiteX3657" fmla="*/ 241227 w 7216155"/>
                <a:gd name="connsiteY3657" fmla="*/ 469594 h 1097785"/>
                <a:gd name="connsiteX3658" fmla="*/ 238737 w 7216155"/>
                <a:gd name="connsiteY3658" fmla="*/ 477065 h 1097785"/>
                <a:gd name="connsiteX3659" fmla="*/ 238381 w 7216155"/>
                <a:gd name="connsiteY3659" fmla="*/ 486672 h 1097785"/>
                <a:gd name="connsiteX3660" fmla="*/ 241939 w 7216155"/>
                <a:gd name="connsiteY3660" fmla="*/ 490230 h 1097785"/>
                <a:gd name="connsiteX3661" fmla="*/ 241583 w 7216155"/>
                <a:gd name="connsiteY3661" fmla="*/ 492720 h 1097785"/>
                <a:gd name="connsiteX3662" fmla="*/ 239092 w 7216155"/>
                <a:gd name="connsiteY3662" fmla="*/ 493788 h 1097785"/>
                <a:gd name="connsiteX3663" fmla="*/ 238737 w 7216155"/>
                <a:gd name="connsiteY3663" fmla="*/ 510510 h 1097785"/>
                <a:gd name="connsiteX3664" fmla="*/ 235535 w 7216155"/>
                <a:gd name="connsiteY3664" fmla="*/ 526521 h 1097785"/>
                <a:gd name="connsiteX3665" fmla="*/ 232688 w 7216155"/>
                <a:gd name="connsiteY3665" fmla="*/ 523674 h 1097785"/>
                <a:gd name="connsiteX3666" fmla="*/ 229842 w 7216155"/>
                <a:gd name="connsiteY3666" fmla="*/ 525809 h 1097785"/>
                <a:gd name="connsiteX3667" fmla="*/ 231265 w 7216155"/>
                <a:gd name="connsiteY3667" fmla="*/ 521539 h 1097785"/>
                <a:gd name="connsiteX3668" fmla="*/ 226995 w 7216155"/>
                <a:gd name="connsiteY3668" fmla="*/ 517982 h 1097785"/>
                <a:gd name="connsiteX3669" fmla="*/ 228419 w 7216155"/>
                <a:gd name="connsiteY3669" fmla="*/ 512289 h 1097785"/>
                <a:gd name="connsiteX3670" fmla="*/ 227707 w 7216155"/>
                <a:gd name="connsiteY3670" fmla="*/ 508019 h 1097785"/>
                <a:gd name="connsiteX3671" fmla="*/ 224861 w 7216155"/>
                <a:gd name="connsiteY3671" fmla="*/ 508019 h 1097785"/>
                <a:gd name="connsiteX3672" fmla="*/ 223793 w 7216155"/>
                <a:gd name="connsiteY3672" fmla="*/ 516203 h 1097785"/>
                <a:gd name="connsiteX3673" fmla="*/ 224149 w 7216155"/>
                <a:gd name="connsiteY3673" fmla="*/ 525809 h 1097785"/>
                <a:gd name="connsiteX3674" fmla="*/ 226995 w 7216155"/>
                <a:gd name="connsiteY3674" fmla="*/ 525809 h 1097785"/>
                <a:gd name="connsiteX3675" fmla="*/ 226640 w 7216155"/>
                <a:gd name="connsiteY3675" fmla="*/ 527944 h 1097785"/>
                <a:gd name="connsiteX3676" fmla="*/ 226284 w 7216155"/>
                <a:gd name="connsiteY3676" fmla="*/ 531502 h 1097785"/>
                <a:gd name="connsiteX3677" fmla="*/ 225572 w 7216155"/>
                <a:gd name="connsiteY3677" fmla="*/ 529723 h 1097785"/>
                <a:gd name="connsiteX3678" fmla="*/ 224149 w 7216155"/>
                <a:gd name="connsiteY3678" fmla="*/ 528655 h 1097785"/>
                <a:gd name="connsiteX3679" fmla="*/ 225572 w 7216155"/>
                <a:gd name="connsiteY3679" fmla="*/ 535771 h 1097785"/>
                <a:gd name="connsiteX3680" fmla="*/ 224505 w 7216155"/>
                <a:gd name="connsiteY3680" fmla="*/ 537906 h 1097785"/>
                <a:gd name="connsiteX3681" fmla="*/ 223438 w 7216155"/>
                <a:gd name="connsiteY3681" fmla="*/ 539329 h 1097785"/>
                <a:gd name="connsiteX3682" fmla="*/ 224861 w 7216155"/>
                <a:gd name="connsiteY3682" fmla="*/ 544310 h 1097785"/>
                <a:gd name="connsiteX3683" fmla="*/ 225572 w 7216155"/>
                <a:gd name="connsiteY3683" fmla="*/ 550003 h 1097785"/>
                <a:gd name="connsiteX3684" fmla="*/ 226640 w 7216155"/>
                <a:gd name="connsiteY3684" fmla="*/ 549647 h 1097785"/>
                <a:gd name="connsiteX3685" fmla="*/ 226995 w 7216155"/>
                <a:gd name="connsiteY3685" fmla="*/ 547512 h 1097785"/>
                <a:gd name="connsiteX3686" fmla="*/ 226995 w 7216155"/>
                <a:gd name="connsiteY3686" fmla="*/ 546445 h 1097785"/>
                <a:gd name="connsiteX3687" fmla="*/ 227707 w 7216155"/>
                <a:gd name="connsiteY3687" fmla="*/ 548580 h 1097785"/>
                <a:gd name="connsiteX3688" fmla="*/ 230553 w 7216155"/>
                <a:gd name="connsiteY3688" fmla="*/ 544666 h 1097785"/>
                <a:gd name="connsiteX3689" fmla="*/ 231621 w 7216155"/>
                <a:gd name="connsiteY3689" fmla="*/ 538262 h 1097785"/>
                <a:gd name="connsiteX3690" fmla="*/ 233044 w 7216155"/>
                <a:gd name="connsiteY3690" fmla="*/ 532213 h 1097785"/>
                <a:gd name="connsiteX3691" fmla="*/ 236246 w 7216155"/>
                <a:gd name="connsiteY3691" fmla="*/ 528655 h 1097785"/>
                <a:gd name="connsiteX3692" fmla="*/ 237313 w 7216155"/>
                <a:gd name="connsiteY3692" fmla="*/ 532213 h 1097785"/>
                <a:gd name="connsiteX3693" fmla="*/ 237669 w 7216155"/>
                <a:gd name="connsiteY3693" fmla="*/ 537194 h 1097785"/>
                <a:gd name="connsiteX3694" fmla="*/ 241583 w 7216155"/>
                <a:gd name="connsiteY3694" fmla="*/ 545022 h 1097785"/>
                <a:gd name="connsiteX3695" fmla="*/ 241227 w 7216155"/>
                <a:gd name="connsiteY3695" fmla="*/ 557474 h 1097785"/>
                <a:gd name="connsiteX3696" fmla="*/ 239448 w 7216155"/>
                <a:gd name="connsiteY3696" fmla="*/ 571350 h 1097785"/>
                <a:gd name="connsiteX3697" fmla="*/ 238381 w 7216155"/>
                <a:gd name="connsiteY3697" fmla="*/ 583447 h 1097785"/>
                <a:gd name="connsiteX3698" fmla="*/ 240516 w 7216155"/>
                <a:gd name="connsiteY3698" fmla="*/ 585938 h 1097785"/>
                <a:gd name="connsiteX3699" fmla="*/ 241227 w 7216155"/>
                <a:gd name="connsiteY3699" fmla="*/ 591275 h 1097785"/>
                <a:gd name="connsiteX3700" fmla="*/ 231977 w 7216155"/>
                <a:gd name="connsiteY3700" fmla="*/ 628989 h 1097785"/>
                <a:gd name="connsiteX3701" fmla="*/ 230553 w 7216155"/>
                <a:gd name="connsiteY3701" fmla="*/ 621161 h 1097785"/>
                <a:gd name="connsiteX3702" fmla="*/ 228774 w 7216155"/>
                <a:gd name="connsiteY3702" fmla="*/ 623652 h 1097785"/>
                <a:gd name="connsiteX3703" fmla="*/ 226995 w 7216155"/>
                <a:gd name="connsiteY3703" fmla="*/ 626854 h 1097785"/>
                <a:gd name="connsiteX3704" fmla="*/ 227351 w 7216155"/>
                <a:gd name="connsiteY3704" fmla="*/ 608709 h 1097785"/>
                <a:gd name="connsiteX3705" fmla="*/ 227707 w 7216155"/>
                <a:gd name="connsiteY3705" fmla="*/ 590563 h 1097785"/>
                <a:gd name="connsiteX3706" fmla="*/ 224861 w 7216155"/>
                <a:gd name="connsiteY3706" fmla="*/ 613690 h 1097785"/>
                <a:gd name="connsiteX3707" fmla="*/ 224149 w 7216155"/>
                <a:gd name="connsiteY3707" fmla="*/ 639662 h 1097785"/>
                <a:gd name="connsiteX3708" fmla="*/ 225928 w 7216155"/>
                <a:gd name="connsiteY3708" fmla="*/ 637528 h 1097785"/>
                <a:gd name="connsiteX3709" fmla="*/ 226284 w 7216155"/>
                <a:gd name="connsiteY3709" fmla="*/ 633970 h 1097785"/>
                <a:gd name="connsiteX3710" fmla="*/ 229842 w 7216155"/>
                <a:gd name="connsiteY3710" fmla="*/ 636816 h 1097785"/>
                <a:gd name="connsiteX3711" fmla="*/ 219880 w 7216155"/>
                <a:gd name="connsiteY3711" fmla="*/ 675242 h 1097785"/>
                <a:gd name="connsiteX3712" fmla="*/ 218812 w 7216155"/>
                <a:gd name="connsiteY3712" fmla="*/ 669193 h 1097785"/>
                <a:gd name="connsiteX3713" fmla="*/ 217033 w 7216155"/>
                <a:gd name="connsiteY3713" fmla="*/ 664568 h 1097785"/>
                <a:gd name="connsiteX3714" fmla="*/ 211341 w 7216155"/>
                <a:gd name="connsiteY3714" fmla="*/ 684848 h 1097785"/>
                <a:gd name="connsiteX3715" fmla="*/ 211341 w 7216155"/>
                <a:gd name="connsiteY3715" fmla="*/ 705840 h 1097785"/>
                <a:gd name="connsiteX3716" fmla="*/ 209206 w 7216155"/>
                <a:gd name="connsiteY3716" fmla="*/ 713311 h 1097785"/>
                <a:gd name="connsiteX3717" fmla="*/ 207783 w 7216155"/>
                <a:gd name="connsiteY3717" fmla="*/ 721495 h 1097785"/>
                <a:gd name="connsiteX3718" fmla="*/ 207783 w 7216155"/>
                <a:gd name="connsiteY3718" fmla="*/ 722206 h 1097785"/>
                <a:gd name="connsiteX3719" fmla="*/ 207071 w 7216155"/>
                <a:gd name="connsiteY3719" fmla="*/ 729322 h 1097785"/>
                <a:gd name="connsiteX3720" fmla="*/ 207071 w 7216155"/>
                <a:gd name="connsiteY3720" fmla="*/ 736438 h 1097785"/>
                <a:gd name="connsiteX3721" fmla="*/ 208139 w 7216155"/>
                <a:gd name="connsiteY3721" fmla="*/ 730034 h 1097785"/>
                <a:gd name="connsiteX3722" fmla="*/ 209917 w 7216155"/>
                <a:gd name="connsiteY3722" fmla="*/ 722206 h 1097785"/>
                <a:gd name="connsiteX3723" fmla="*/ 232688 w 7216155"/>
                <a:gd name="connsiteY3723" fmla="*/ 722206 h 1097785"/>
                <a:gd name="connsiteX3724" fmla="*/ 231265 w 7216155"/>
                <a:gd name="connsiteY3724" fmla="*/ 731813 h 1097785"/>
                <a:gd name="connsiteX3725" fmla="*/ 226284 w 7216155"/>
                <a:gd name="connsiteY3725" fmla="*/ 734303 h 1097785"/>
                <a:gd name="connsiteX3726" fmla="*/ 225928 w 7216155"/>
                <a:gd name="connsiteY3726" fmla="*/ 741063 h 1097785"/>
                <a:gd name="connsiteX3727" fmla="*/ 226284 w 7216155"/>
                <a:gd name="connsiteY3727" fmla="*/ 745689 h 1097785"/>
                <a:gd name="connsiteX3728" fmla="*/ 228774 w 7216155"/>
                <a:gd name="connsiteY3728" fmla="*/ 742842 h 1097785"/>
                <a:gd name="connsiteX3729" fmla="*/ 231265 w 7216155"/>
                <a:gd name="connsiteY3729" fmla="*/ 739996 h 1097785"/>
                <a:gd name="connsiteX3730" fmla="*/ 231621 w 7216155"/>
                <a:gd name="connsiteY3730" fmla="*/ 754939 h 1097785"/>
                <a:gd name="connsiteX3731" fmla="*/ 231265 w 7216155"/>
                <a:gd name="connsiteY3731" fmla="*/ 770594 h 1097785"/>
                <a:gd name="connsiteX3732" fmla="*/ 234823 w 7216155"/>
                <a:gd name="connsiteY3732" fmla="*/ 747112 h 1097785"/>
                <a:gd name="connsiteX3733" fmla="*/ 235535 w 7216155"/>
                <a:gd name="connsiteY3733" fmla="*/ 722206 h 1097785"/>
                <a:gd name="connsiteX3734" fmla="*/ 243362 w 7216155"/>
                <a:gd name="connsiteY3734" fmla="*/ 722206 h 1097785"/>
                <a:gd name="connsiteX3735" fmla="*/ 242295 w 7216155"/>
                <a:gd name="connsiteY3735" fmla="*/ 730745 h 1097785"/>
                <a:gd name="connsiteX3736" fmla="*/ 245497 w 7216155"/>
                <a:gd name="connsiteY3736" fmla="*/ 735015 h 1097785"/>
                <a:gd name="connsiteX3737" fmla="*/ 246920 w 7216155"/>
                <a:gd name="connsiteY3737" fmla="*/ 722206 h 1097785"/>
                <a:gd name="connsiteX3738" fmla="*/ 293884 w 7216155"/>
                <a:gd name="connsiteY3738" fmla="*/ 722206 h 1097785"/>
                <a:gd name="connsiteX3739" fmla="*/ 293173 w 7216155"/>
                <a:gd name="connsiteY3739" fmla="*/ 722918 h 1097785"/>
                <a:gd name="connsiteX3740" fmla="*/ 292461 w 7216155"/>
                <a:gd name="connsiteY3740" fmla="*/ 723629 h 1097785"/>
                <a:gd name="connsiteX3741" fmla="*/ 293529 w 7216155"/>
                <a:gd name="connsiteY3741" fmla="*/ 728966 h 1097785"/>
                <a:gd name="connsiteX3742" fmla="*/ 293173 w 7216155"/>
                <a:gd name="connsiteY3742" fmla="*/ 734303 h 1097785"/>
                <a:gd name="connsiteX3743" fmla="*/ 295308 w 7216155"/>
                <a:gd name="connsiteY3743" fmla="*/ 732168 h 1097785"/>
                <a:gd name="connsiteX3744" fmla="*/ 297087 w 7216155"/>
                <a:gd name="connsiteY3744" fmla="*/ 742842 h 1097785"/>
                <a:gd name="connsiteX3745" fmla="*/ 295308 w 7216155"/>
                <a:gd name="connsiteY3745" fmla="*/ 754228 h 1097785"/>
                <a:gd name="connsiteX3746" fmla="*/ 297087 w 7216155"/>
                <a:gd name="connsiteY3746" fmla="*/ 752449 h 1097785"/>
                <a:gd name="connsiteX3747" fmla="*/ 297798 w 7216155"/>
                <a:gd name="connsiteY3747" fmla="*/ 753872 h 1097785"/>
                <a:gd name="connsiteX3748" fmla="*/ 298510 w 7216155"/>
                <a:gd name="connsiteY3748" fmla="*/ 756007 h 1097785"/>
                <a:gd name="connsiteX3749" fmla="*/ 301000 w 7216155"/>
                <a:gd name="connsiteY3749" fmla="*/ 756362 h 1097785"/>
                <a:gd name="connsiteX3750" fmla="*/ 301000 w 7216155"/>
                <a:gd name="connsiteY3750" fmla="*/ 752804 h 1097785"/>
                <a:gd name="connsiteX3751" fmla="*/ 302423 w 7216155"/>
                <a:gd name="connsiteY3751" fmla="*/ 750670 h 1097785"/>
                <a:gd name="connsiteX3752" fmla="*/ 301201 w 7216155"/>
                <a:gd name="connsiteY3752" fmla="*/ 747492 h 1097785"/>
                <a:gd name="connsiteX3753" fmla="*/ 302779 w 7216155"/>
                <a:gd name="connsiteY3753" fmla="*/ 739284 h 1097785"/>
                <a:gd name="connsiteX3754" fmla="*/ 303135 w 7216155"/>
                <a:gd name="connsiteY3754" fmla="*/ 727187 h 1097785"/>
                <a:gd name="connsiteX3755" fmla="*/ 300644 w 7216155"/>
                <a:gd name="connsiteY3755" fmla="*/ 730389 h 1097785"/>
                <a:gd name="connsiteX3756" fmla="*/ 301000 w 7216155"/>
                <a:gd name="connsiteY3756" fmla="*/ 737861 h 1097785"/>
                <a:gd name="connsiteX3757" fmla="*/ 298510 w 7216155"/>
                <a:gd name="connsiteY3757" fmla="*/ 731457 h 1097785"/>
                <a:gd name="connsiteX3758" fmla="*/ 299577 w 7216155"/>
                <a:gd name="connsiteY3758" fmla="*/ 722206 h 1097785"/>
                <a:gd name="connsiteX3759" fmla="*/ 323059 w 7216155"/>
                <a:gd name="connsiteY3759" fmla="*/ 722206 h 1097785"/>
                <a:gd name="connsiteX3760" fmla="*/ 326617 w 7216155"/>
                <a:gd name="connsiteY3760" fmla="*/ 771661 h 1097785"/>
                <a:gd name="connsiteX3761" fmla="*/ 326617 w 7216155"/>
                <a:gd name="connsiteY3761" fmla="*/ 819693 h 1097785"/>
                <a:gd name="connsiteX3762" fmla="*/ 328752 w 7216155"/>
                <a:gd name="connsiteY3762" fmla="*/ 820049 h 1097785"/>
                <a:gd name="connsiteX3763" fmla="*/ 330887 w 7216155"/>
                <a:gd name="connsiteY3763" fmla="*/ 820405 h 1097785"/>
                <a:gd name="connsiteX3764" fmla="*/ 328040 w 7216155"/>
                <a:gd name="connsiteY3764" fmla="*/ 834281 h 1097785"/>
                <a:gd name="connsiteX3765" fmla="*/ 328040 w 7216155"/>
                <a:gd name="connsiteY3765" fmla="*/ 851715 h 1097785"/>
                <a:gd name="connsiteX3766" fmla="*/ 329464 w 7216155"/>
                <a:gd name="connsiteY3766" fmla="*/ 870572 h 1097785"/>
                <a:gd name="connsiteX3767" fmla="*/ 330887 w 7216155"/>
                <a:gd name="connsiteY3767" fmla="*/ 887294 h 1097785"/>
                <a:gd name="connsiteX3768" fmla="*/ 330887 w 7216155"/>
                <a:gd name="connsiteY3768" fmla="*/ 899747 h 1097785"/>
                <a:gd name="connsiteX3769" fmla="*/ 328752 w 7216155"/>
                <a:gd name="connsiteY3769" fmla="*/ 912199 h 1097785"/>
                <a:gd name="connsiteX3770" fmla="*/ 316655 w 7216155"/>
                <a:gd name="connsiteY3770" fmla="*/ 912199 h 1097785"/>
                <a:gd name="connsiteX3771" fmla="*/ 317723 w 7216155"/>
                <a:gd name="connsiteY3771" fmla="*/ 904728 h 1097785"/>
                <a:gd name="connsiteX3772" fmla="*/ 316655 w 7216155"/>
                <a:gd name="connsiteY3772" fmla="*/ 894410 h 1097785"/>
                <a:gd name="connsiteX3773" fmla="*/ 315944 w 7216155"/>
                <a:gd name="connsiteY3773" fmla="*/ 902949 h 1097785"/>
                <a:gd name="connsiteX3774" fmla="*/ 316655 w 7216155"/>
                <a:gd name="connsiteY3774" fmla="*/ 912199 h 1097785"/>
                <a:gd name="connsiteX3775" fmla="*/ 278941 w 7216155"/>
                <a:gd name="connsiteY3775" fmla="*/ 912199 h 1097785"/>
                <a:gd name="connsiteX3776" fmla="*/ 279653 w 7216155"/>
                <a:gd name="connsiteY3776" fmla="*/ 907930 h 1097785"/>
                <a:gd name="connsiteX3777" fmla="*/ 280364 w 7216155"/>
                <a:gd name="connsiteY3777" fmla="*/ 903660 h 1097785"/>
                <a:gd name="connsiteX3778" fmla="*/ 278585 w 7216155"/>
                <a:gd name="connsiteY3778" fmla="*/ 906862 h 1097785"/>
                <a:gd name="connsiteX3779" fmla="*/ 278230 w 7216155"/>
                <a:gd name="connsiteY3779" fmla="*/ 912199 h 1097785"/>
                <a:gd name="connsiteX3780" fmla="*/ 244785 w 7216155"/>
                <a:gd name="connsiteY3780" fmla="*/ 912199 h 1097785"/>
                <a:gd name="connsiteX3781" fmla="*/ 241939 w 7216155"/>
                <a:gd name="connsiteY3781" fmla="*/ 903660 h 1097785"/>
                <a:gd name="connsiteX3782" fmla="*/ 241583 w 7216155"/>
                <a:gd name="connsiteY3782" fmla="*/ 908641 h 1097785"/>
                <a:gd name="connsiteX3783" fmla="*/ 241227 w 7216155"/>
                <a:gd name="connsiteY3783" fmla="*/ 912199 h 1097785"/>
                <a:gd name="connsiteX3784" fmla="*/ 232688 w 7216155"/>
                <a:gd name="connsiteY3784" fmla="*/ 912199 h 1097785"/>
                <a:gd name="connsiteX3785" fmla="*/ 234467 w 7216155"/>
                <a:gd name="connsiteY3785" fmla="*/ 900458 h 1097785"/>
                <a:gd name="connsiteX3786" fmla="*/ 233400 w 7216155"/>
                <a:gd name="connsiteY3786" fmla="*/ 889429 h 1097785"/>
                <a:gd name="connsiteX3787" fmla="*/ 230553 w 7216155"/>
                <a:gd name="connsiteY3787" fmla="*/ 899391 h 1097785"/>
                <a:gd name="connsiteX3788" fmla="*/ 230553 w 7216155"/>
                <a:gd name="connsiteY3788" fmla="*/ 912199 h 1097785"/>
                <a:gd name="connsiteX3789" fmla="*/ 217745 w 7216155"/>
                <a:gd name="connsiteY3789" fmla="*/ 912199 h 1097785"/>
                <a:gd name="connsiteX3790" fmla="*/ 217389 w 7216155"/>
                <a:gd name="connsiteY3790" fmla="*/ 901881 h 1097785"/>
                <a:gd name="connsiteX3791" fmla="*/ 218457 w 7216155"/>
                <a:gd name="connsiteY3791" fmla="*/ 889429 h 1097785"/>
                <a:gd name="connsiteX3792" fmla="*/ 215966 w 7216155"/>
                <a:gd name="connsiteY3792" fmla="*/ 889784 h 1097785"/>
                <a:gd name="connsiteX3793" fmla="*/ 215966 w 7216155"/>
                <a:gd name="connsiteY3793" fmla="*/ 884803 h 1097785"/>
                <a:gd name="connsiteX3794" fmla="*/ 216678 w 7216155"/>
                <a:gd name="connsiteY3794" fmla="*/ 877687 h 1097785"/>
                <a:gd name="connsiteX3795" fmla="*/ 216322 w 7216155"/>
                <a:gd name="connsiteY3795" fmla="*/ 871639 h 1097785"/>
                <a:gd name="connsiteX3796" fmla="*/ 220235 w 7216155"/>
                <a:gd name="connsiteY3796" fmla="*/ 865946 h 1097785"/>
                <a:gd name="connsiteX3797" fmla="*/ 221659 w 7216155"/>
                <a:gd name="connsiteY3797" fmla="*/ 855628 h 1097785"/>
                <a:gd name="connsiteX3798" fmla="*/ 223082 w 7216155"/>
                <a:gd name="connsiteY3798" fmla="*/ 846378 h 1097785"/>
                <a:gd name="connsiteX3799" fmla="*/ 226995 w 7216155"/>
                <a:gd name="connsiteY3799" fmla="*/ 842464 h 1097785"/>
                <a:gd name="connsiteX3800" fmla="*/ 225928 w 7216155"/>
                <a:gd name="connsiteY3800" fmla="*/ 827521 h 1097785"/>
                <a:gd name="connsiteX3801" fmla="*/ 226995 w 7216155"/>
                <a:gd name="connsiteY3801" fmla="*/ 807596 h 1097785"/>
                <a:gd name="connsiteX3802" fmla="*/ 223082 w 7216155"/>
                <a:gd name="connsiteY3802" fmla="*/ 821117 h 1097785"/>
                <a:gd name="connsiteX3803" fmla="*/ 221303 w 7216155"/>
                <a:gd name="connsiteY3803" fmla="*/ 837483 h 1097785"/>
                <a:gd name="connsiteX3804" fmla="*/ 219880 w 7216155"/>
                <a:gd name="connsiteY3804" fmla="*/ 854205 h 1097785"/>
                <a:gd name="connsiteX3805" fmla="*/ 216322 w 7216155"/>
                <a:gd name="connsiteY3805" fmla="*/ 868793 h 1097785"/>
                <a:gd name="connsiteX3806" fmla="*/ 214187 w 7216155"/>
                <a:gd name="connsiteY3806" fmla="*/ 871639 h 1097785"/>
                <a:gd name="connsiteX3807" fmla="*/ 212052 w 7216155"/>
                <a:gd name="connsiteY3807" fmla="*/ 875909 h 1097785"/>
                <a:gd name="connsiteX3808" fmla="*/ 213120 w 7216155"/>
                <a:gd name="connsiteY3808" fmla="*/ 883736 h 1097785"/>
                <a:gd name="connsiteX3809" fmla="*/ 210629 w 7216155"/>
                <a:gd name="connsiteY3809" fmla="*/ 889429 h 1097785"/>
                <a:gd name="connsiteX3810" fmla="*/ 210629 w 7216155"/>
                <a:gd name="connsiteY3810" fmla="*/ 912199 h 1097785"/>
                <a:gd name="connsiteX3811" fmla="*/ 0 w 7216155"/>
                <a:gd name="connsiteY3811" fmla="*/ 912199 h 1097785"/>
                <a:gd name="connsiteX3812" fmla="*/ 0 w 7216155"/>
                <a:gd name="connsiteY3812" fmla="*/ 722206 h 1097785"/>
                <a:gd name="connsiteX3813" fmla="*/ 169357 w 7216155"/>
                <a:gd name="connsiteY3813" fmla="*/ 208442 h 1097785"/>
                <a:gd name="connsiteX3814" fmla="*/ 172204 w 7216155"/>
                <a:gd name="connsiteY3814" fmla="*/ 206308 h 1097785"/>
                <a:gd name="connsiteX3815" fmla="*/ 177896 w 7216155"/>
                <a:gd name="connsiteY3815" fmla="*/ 213779 h 1097785"/>
                <a:gd name="connsiteX3816" fmla="*/ 187858 w 7216155"/>
                <a:gd name="connsiteY3816" fmla="*/ 208442 h 1097785"/>
                <a:gd name="connsiteX3817" fmla="*/ 188570 w 7216155"/>
                <a:gd name="connsiteY3817" fmla="*/ 210577 h 1097785"/>
                <a:gd name="connsiteX3818" fmla="*/ 187147 w 7216155"/>
                <a:gd name="connsiteY3818" fmla="*/ 214135 h 1097785"/>
                <a:gd name="connsiteX3819" fmla="*/ 187858 w 7216155"/>
                <a:gd name="connsiteY3819" fmla="*/ 218404 h 1097785"/>
                <a:gd name="connsiteX3820" fmla="*/ 190705 w 7216155"/>
                <a:gd name="connsiteY3820" fmla="*/ 213423 h 1097785"/>
                <a:gd name="connsiteX3821" fmla="*/ 199955 w 7216155"/>
                <a:gd name="connsiteY3821" fmla="*/ 210577 h 1097785"/>
                <a:gd name="connsiteX3822" fmla="*/ 207783 w 7216155"/>
                <a:gd name="connsiteY3822" fmla="*/ 209154 h 1097785"/>
                <a:gd name="connsiteX3823" fmla="*/ 209917 w 7216155"/>
                <a:gd name="connsiteY3823" fmla="*/ 207019 h 1097785"/>
                <a:gd name="connsiteX3824" fmla="*/ 209917 w 7216155"/>
                <a:gd name="connsiteY3824" fmla="*/ 209865 h 1097785"/>
                <a:gd name="connsiteX3825" fmla="*/ 210985 w 7216155"/>
                <a:gd name="connsiteY3825" fmla="*/ 208442 h 1097785"/>
                <a:gd name="connsiteX3826" fmla="*/ 212764 w 7216155"/>
                <a:gd name="connsiteY3826" fmla="*/ 206308 h 1097785"/>
                <a:gd name="connsiteX3827" fmla="*/ 212764 w 7216155"/>
                <a:gd name="connsiteY3827" fmla="*/ 207019 h 1097785"/>
                <a:gd name="connsiteX3828" fmla="*/ 214187 w 7216155"/>
                <a:gd name="connsiteY3828" fmla="*/ 207731 h 1097785"/>
                <a:gd name="connsiteX3829" fmla="*/ 212408 w 7216155"/>
                <a:gd name="connsiteY3829" fmla="*/ 210577 h 1097785"/>
                <a:gd name="connsiteX3830" fmla="*/ 208494 w 7216155"/>
                <a:gd name="connsiteY3830" fmla="*/ 214135 h 1097785"/>
                <a:gd name="connsiteX3831" fmla="*/ 212764 w 7216155"/>
                <a:gd name="connsiteY3831" fmla="*/ 214135 h 1097785"/>
                <a:gd name="connsiteX3832" fmla="*/ 215254 w 7216155"/>
                <a:gd name="connsiteY3832" fmla="*/ 210221 h 1097785"/>
                <a:gd name="connsiteX3833" fmla="*/ 217745 w 7216155"/>
                <a:gd name="connsiteY3833" fmla="*/ 205952 h 1097785"/>
                <a:gd name="connsiteX3834" fmla="*/ 221303 w 7216155"/>
                <a:gd name="connsiteY3834" fmla="*/ 204884 h 1097785"/>
                <a:gd name="connsiteX3835" fmla="*/ 222014 w 7216155"/>
                <a:gd name="connsiteY3835" fmla="*/ 201682 h 1097785"/>
                <a:gd name="connsiteX3836" fmla="*/ 222726 w 7216155"/>
                <a:gd name="connsiteY3836" fmla="*/ 198480 h 1097785"/>
                <a:gd name="connsiteX3837" fmla="*/ 220235 w 7216155"/>
                <a:gd name="connsiteY3837" fmla="*/ 196701 h 1097785"/>
                <a:gd name="connsiteX3838" fmla="*/ 217745 w 7216155"/>
                <a:gd name="connsiteY3838" fmla="*/ 195634 h 1097785"/>
                <a:gd name="connsiteX3839" fmla="*/ 223082 w 7216155"/>
                <a:gd name="connsiteY3839" fmla="*/ 187806 h 1097785"/>
                <a:gd name="connsiteX3840" fmla="*/ 227707 w 7216155"/>
                <a:gd name="connsiteY3840" fmla="*/ 180690 h 1097785"/>
                <a:gd name="connsiteX3841" fmla="*/ 230198 w 7216155"/>
                <a:gd name="connsiteY3841" fmla="*/ 180690 h 1097785"/>
                <a:gd name="connsiteX3842" fmla="*/ 232688 w 7216155"/>
                <a:gd name="connsiteY3842" fmla="*/ 180690 h 1097785"/>
                <a:gd name="connsiteX3843" fmla="*/ 237669 w 7216155"/>
                <a:gd name="connsiteY3843" fmla="*/ 173575 h 1097785"/>
                <a:gd name="connsiteX3844" fmla="*/ 242650 w 7216155"/>
                <a:gd name="connsiteY3844" fmla="*/ 167170 h 1097785"/>
                <a:gd name="connsiteX3845" fmla="*/ 239092 w 7216155"/>
                <a:gd name="connsiteY3845" fmla="*/ 162189 h 1097785"/>
                <a:gd name="connsiteX3846" fmla="*/ 238381 w 7216155"/>
                <a:gd name="connsiteY3846" fmla="*/ 155785 h 1097785"/>
                <a:gd name="connsiteX3847" fmla="*/ 235890 w 7216155"/>
                <a:gd name="connsiteY3847" fmla="*/ 162545 h 1097785"/>
                <a:gd name="connsiteX3848" fmla="*/ 231265 w 7216155"/>
                <a:gd name="connsiteY3848" fmla="*/ 164324 h 1097785"/>
                <a:gd name="connsiteX3849" fmla="*/ 232332 w 7216155"/>
                <a:gd name="connsiteY3849" fmla="*/ 162189 h 1097785"/>
                <a:gd name="connsiteX3850" fmla="*/ 235535 w 7216155"/>
                <a:gd name="connsiteY3850" fmla="*/ 160055 h 1097785"/>
                <a:gd name="connsiteX3851" fmla="*/ 234467 w 7216155"/>
                <a:gd name="connsiteY3851" fmla="*/ 158987 h 1097785"/>
                <a:gd name="connsiteX3852" fmla="*/ 233400 w 7216155"/>
                <a:gd name="connsiteY3852" fmla="*/ 158631 h 1097785"/>
                <a:gd name="connsiteX3853" fmla="*/ 234823 w 7216155"/>
                <a:gd name="connsiteY3853" fmla="*/ 157208 h 1097785"/>
                <a:gd name="connsiteX3854" fmla="*/ 236246 w 7216155"/>
                <a:gd name="connsiteY3854" fmla="*/ 155785 h 1097785"/>
                <a:gd name="connsiteX3855" fmla="*/ 235890 w 7216155"/>
                <a:gd name="connsiteY3855" fmla="*/ 146890 h 1097785"/>
                <a:gd name="connsiteX3856" fmla="*/ 240516 w 7216155"/>
                <a:gd name="connsiteY3856" fmla="*/ 137640 h 1097785"/>
                <a:gd name="connsiteX3857" fmla="*/ 246564 w 7216155"/>
                <a:gd name="connsiteY3857" fmla="*/ 128389 h 1097785"/>
                <a:gd name="connsiteX3858" fmla="*/ 250478 w 7216155"/>
                <a:gd name="connsiteY3858" fmla="*/ 119494 h 1097785"/>
                <a:gd name="connsiteX3859" fmla="*/ 249055 w 7216155"/>
                <a:gd name="connsiteY3859" fmla="*/ 118071 h 1097785"/>
                <a:gd name="connsiteX3860" fmla="*/ 251189 w 7216155"/>
                <a:gd name="connsiteY3860" fmla="*/ 113446 h 1097785"/>
                <a:gd name="connsiteX3861" fmla="*/ 250478 w 7216155"/>
                <a:gd name="connsiteY3861" fmla="*/ 108109 h 1097785"/>
                <a:gd name="connsiteX3862" fmla="*/ 248343 w 7216155"/>
                <a:gd name="connsiteY3862" fmla="*/ 115936 h 1097785"/>
                <a:gd name="connsiteX3863" fmla="*/ 247631 w 7216155"/>
                <a:gd name="connsiteY3863" fmla="*/ 114513 h 1097785"/>
                <a:gd name="connsiteX3864" fmla="*/ 250122 w 7216155"/>
                <a:gd name="connsiteY3864" fmla="*/ 105263 h 1097785"/>
                <a:gd name="connsiteX3865" fmla="*/ 254747 w 7216155"/>
                <a:gd name="connsiteY3865" fmla="*/ 95300 h 1097785"/>
                <a:gd name="connsiteX3866" fmla="*/ 256170 w 7216155"/>
                <a:gd name="connsiteY3866" fmla="*/ 94589 h 1097785"/>
                <a:gd name="connsiteX3867" fmla="*/ 256170 w 7216155"/>
                <a:gd name="connsiteY3867" fmla="*/ 93166 h 1097785"/>
                <a:gd name="connsiteX3868" fmla="*/ 268623 w 7216155"/>
                <a:gd name="connsiteY3868" fmla="*/ 76088 h 1097785"/>
                <a:gd name="connsiteX3869" fmla="*/ 281076 w 7216155"/>
                <a:gd name="connsiteY3869" fmla="*/ 59721 h 1097785"/>
                <a:gd name="connsiteX3870" fmla="*/ 271825 w 7216155"/>
                <a:gd name="connsiteY3870" fmla="*/ 58298 h 1097785"/>
                <a:gd name="connsiteX3871" fmla="*/ 271825 w 7216155"/>
                <a:gd name="connsiteY3871" fmla="*/ 51182 h 1097785"/>
                <a:gd name="connsiteX3872" fmla="*/ 268979 w 7216155"/>
                <a:gd name="connsiteY3872" fmla="*/ 54028 h 1097785"/>
                <a:gd name="connsiteX3873" fmla="*/ 267200 w 7216155"/>
                <a:gd name="connsiteY3873" fmla="*/ 51538 h 1097785"/>
                <a:gd name="connsiteX3874" fmla="*/ 266133 w 7216155"/>
                <a:gd name="connsiteY3874" fmla="*/ 49047 h 1097785"/>
                <a:gd name="connsiteX3875" fmla="*/ 267912 w 7216155"/>
                <a:gd name="connsiteY3875" fmla="*/ 48692 h 1097785"/>
                <a:gd name="connsiteX3876" fmla="*/ 269691 w 7216155"/>
                <a:gd name="connsiteY3876" fmla="*/ 47624 h 1097785"/>
                <a:gd name="connsiteX3877" fmla="*/ 269335 w 7216155"/>
                <a:gd name="connsiteY3877" fmla="*/ 38729 h 1097785"/>
                <a:gd name="connsiteX3878" fmla="*/ 269691 w 7216155"/>
                <a:gd name="connsiteY3878" fmla="*/ 30546 h 1097785"/>
                <a:gd name="connsiteX3879" fmla="*/ 268267 w 7216155"/>
                <a:gd name="connsiteY3879" fmla="*/ 35527 h 1097785"/>
                <a:gd name="connsiteX3880" fmla="*/ 266133 w 7216155"/>
                <a:gd name="connsiteY3880" fmla="*/ 39085 h 1097785"/>
                <a:gd name="connsiteX3881" fmla="*/ 266844 w 7216155"/>
                <a:gd name="connsiteY3881" fmla="*/ 44422 h 1097785"/>
                <a:gd name="connsiteX3882" fmla="*/ 266133 w 7216155"/>
                <a:gd name="connsiteY3882" fmla="*/ 48336 h 1097785"/>
                <a:gd name="connsiteX3883" fmla="*/ 263998 w 7216155"/>
                <a:gd name="connsiteY3883" fmla="*/ 42643 h 1097785"/>
                <a:gd name="connsiteX3884" fmla="*/ 266133 w 7216155"/>
                <a:gd name="connsiteY3884" fmla="*/ 32681 h 1097785"/>
                <a:gd name="connsiteX3885" fmla="*/ 266133 w 7216155"/>
                <a:gd name="connsiteY3885" fmla="*/ 22007 h 1097785"/>
                <a:gd name="connsiteX3886" fmla="*/ 261863 w 7216155"/>
                <a:gd name="connsiteY3886" fmla="*/ 34816 h 1097785"/>
                <a:gd name="connsiteX3887" fmla="*/ 258661 w 7216155"/>
                <a:gd name="connsiteY3887" fmla="*/ 33748 h 1097785"/>
                <a:gd name="connsiteX3888" fmla="*/ 255459 w 7216155"/>
                <a:gd name="connsiteY3888" fmla="*/ 34104 h 1097785"/>
                <a:gd name="connsiteX3889" fmla="*/ 253324 w 7216155"/>
                <a:gd name="connsiteY3889" fmla="*/ 28767 h 1097785"/>
                <a:gd name="connsiteX3890" fmla="*/ 249766 w 7216155"/>
                <a:gd name="connsiteY3890" fmla="*/ 29123 h 1097785"/>
                <a:gd name="connsiteX3891" fmla="*/ 249766 w 7216155"/>
                <a:gd name="connsiteY3891" fmla="*/ 25565 h 1097785"/>
                <a:gd name="connsiteX3892" fmla="*/ 252613 w 7216155"/>
                <a:gd name="connsiteY3892" fmla="*/ 22007 h 1097785"/>
                <a:gd name="connsiteX3893" fmla="*/ 254036 w 7216155"/>
                <a:gd name="connsiteY3893" fmla="*/ 21296 h 1097785"/>
                <a:gd name="connsiteX3894" fmla="*/ 255459 w 7216155"/>
                <a:gd name="connsiteY3894" fmla="*/ 22719 h 1097785"/>
                <a:gd name="connsiteX3895" fmla="*/ 256526 w 7216155"/>
                <a:gd name="connsiteY3895" fmla="*/ 23786 h 1097785"/>
                <a:gd name="connsiteX3896" fmla="*/ 257594 w 7216155"/>
                <a:gd name="connsiteY3896" fmla="*/ 22719 h 1097785"/>
                <a:gd name="connsiteX3897" fmla="*/ 256882 w 7216155"/>
                <a:gd name="connsiteY3897" fmla="*/ 21296 h 1097785"/>
                <a:gd name="connsiteX3898" fmla="*/ 256882 w 7216155"/>
                <a:gd name="connsiteY3898" fmla="*/ 20584 h 1097785"/>
                <a:gd name="connsiteX3899" fmla="*/ 260084 w 7216155"/>
                <a:gd name="connsiteY3899" fmla="*/ 6352 h 1097785"/>
                <a:gd name="connsiteX3900" fmla="*/ 238237 w 7216155"/>
                <a:gd name="connsiteY3900" fmla="*/ 0 h 1097785"/>
                <a:gd name="connsiteX3901" fmla="*/ 255246 w 7216155"/>
                <a:gd name="connsiteY3901" fmla="*/ 0 h 1097785"/>
                <a:gd name="connsiteX3902" fmla="*/ 254747 w 7216155"/>
                <a:gd name="connsiteY3902" fmla="*/ 1371 h 1097785"/>
                <a:gd name="connsiteX3903" fmla="*/ 254747 w 7216155"/>
                <a:gd name="connsiteY3903" fmla="*/ 12757 h 1097785"/>
                <a:gd name="connsiteX3904" fmla="*/ 253324 w 7216155"/>
                <a:gd name="connsiteY3904" fmla="*/ 15603 h 1097785"/>
                <a:gd name="connsiteX3905" fmla="*/ 252613 w 7216155"/>
                <a:gd name="connsiteY3905" fmla="*/ 12045 h 1097785"/>
                <a:gd name="connsiteX3906" fmla="*/ 250478 w 7216155"/>
                <a:gd name="connsiteY3906" fmla="*/ 13468 h 1097785"/>
                <a:gd name="connsiteX3907" fmla="*/ 248343 w 7216155"/>
                <a:gd name="connsiteY3907" fmla="*/ 14180 h 1097785"/>
                <a:gd name="connsiteX3908" fmla="*/ 248343 w 7216155"/>
                <a:gd name="connsiteY3908" fmla="*/ 10266 h 1097785"/>
                <a:gd name="connsiteX3909" fmla="*/ 247631 w 7216155"/>
                <a:gd name="connsiteY3909" fmla="*/ 5641 h 1097785"/>
                <a:gd name="connsiteX3910" fmla="*/ 236958 w 7216155"/>
                <a:gd name="connsiteY3910" fmla="*/ 9199 h 1097785"/>
                <a:gd name="connsiteX3911" fmla="*/ 236246 w 7216155"/>
                <a:gd name="connsiteY3911" fmla="*/ 5641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Lst>
              <a:rect l="l" t="t" r="r" b="b"/>
              <a:pathLst>
                <a:path w="7216155" h="1097785">
                  <a:moveTo>
                    <a:pt x="382121" y="1070171"/>
                  </a:moveTo>
                  <a:cubicBezTo>
                    <a:pt x="383070" y="1072543"/>
                    <a:pt x="383425" y="1074441"/>
                    <a:pt x="383188" y="1075864"/>
                  </a:cubicBezTo>
                  <a:cubicBezTo>
                    <a:pt x="382951" y="1077287"/>
                    <a:pt x="382595" y="1078947"/>
                    <a:pt x="382121" y="1080845"/>
                  </a:cubicBezTo>
                  <a:cubicBezTo>
                    <a:pt x="383070" y="1082268"/>
                    <a:pt x="384256" y="1082268"/>
                    <a:pt x="385679" y="1080845"/>
                  </a:cubicBezTo>
                  <a:cubicBezTo>
                    <a:pt x="384730" y="1079896"/>
                    <a:pt x="384256" y="1078117"/>
                    <a:pt x="384256" y="1075508"/>
                  </a:cubicBezTo>
                  <a:cubicBezTo>
                    <a:pt x="384256" y="1072899"/>
                    <a:pt x="383544" y="1071120"/>
                    <a:pt x="382121" y="1070171"/>
                  </a:cubicBezTo>
                  <a:close/>
                  <a:moveTo>
                    <a:pt x="373582" y="1045977"/>
                  </a:moveTo>
                  <a:cubicBezTo>
                    <a:pt x="374056" y="1050247"/>
                    <a:pt x="374175" y="1053923"/>
                    <a:pt x="373938" y="1057007"/>
                  </a:cubicBezTo>
                  <a:cubicBezTo>
                    <a:pt x="373700" y="1060090"/>
                    <a:pt x="374056" y="1063530"/>
                    <a:pt x="375005" y="1067325"/>
                  </a:cubicBezTo>
                  <a:cubicBezTo>
                    <a:pt x="375479" y="1066850"/>
                    <a:pt x="375835" y="1065546"/>
                    <a:pt x="376072" y="1063411"/>
                  </a:cubicBezTo>
                  <a:cubicBezTo>
                    <a:pt x="376310" y="1061276"/>
                    <a:pt x="376428" y="1058904"/>
                    <a:pt x="376428" y="1056295"/>
                  </a:cubicBezTo>
                  <a:cubicBezTo>
                    <a:pt x="376428" y="1053686"/>
                    <a:pt x="376191" y="1051314"/>
                    <a:pt x="375717" y="1049179"/>
                  </a:cubicBezTo>
                  <a:cubicBezTo>
                    <a:pt x="375242" y="1047045"/>
                    <a:pt x="374531" y="1045977"/>
                    <a:pt x="373582" y="1045977"/>
                  </a:cubicBezTo>
                  <a:close/>
                  <a:moveTo>
                    <a:pt x="359350" y="1025341"/>
                  </a:moveTo>
                  <a:cubicBezTo>
                    <a:pt x="358401" y="1026290"/>
                    <a:pt x="358046" y="1027950"/>
                    <a:pt x="358283" y="1030322"/>
                  </a:cubicBezTo>
                  <a:cubicBezTo>
                    <a:pt x="358520" y="1032694"/>
                    <a:pt x="358876" y="1034829"/>
                    <a:pt x="359350" y="1036727"/>
                  </a:cubicBezTo>
                  <a:cubicBezTo>
                    <a:pt x="360299" y="1035778"/>
                    <a:pt x="360655" y="1033880"/>
                    <a:pt x="360418" y="1031034"/>
                  </a:cubicBezTo>
                  <a:cubicBezTo>
                    <a:pt x="360180" y="1028188"/>
                    <a:pt x="359825" y="1026290"/>
                    <a:pt x="359350" y="1025341"/>
                  </a:cubicBezTo>
                  <a:close/>
                  <a:moveTo>
                    <a:pt x="404892" y="1016091"/>
                  </a:moveTo>
                  <a:cubicBezTo>
                    <a:pt x="402994" y="1016565"/>
                    <a:pt x="402282" y="1017751"/>
                    <a:pt x="402757" y="1019649"/>
                  </a:cubicBezTo>
                  <a:cubicBezTo>
                    <a:pt x="403231" y="1021546"/>
                    <a:pt x="403468" y="1023444"/>
                    <a:pt x="403468" y="1025341"/>
                  </a:cubicBezTo>
                  <a:cubicBezTo>
                    <a:pt x="404892" y="1024392"/>
                    <a:pt x="405485" y="1023088"/>
                    <a:pt x="405247" y="1021428"/>
                  </a:cubicBezTo>
                  <a:cubicBezTo>
                    <a:pt x="405010" y="1019767"/>
                    <a:pt x="404892" y="1017988"/>
                    <a:pt x="404892" y="1016091"/>
                  </a:cubicBezTo>
                  <a:close/>
                  <a:moveTo>
                    <a:pt x="402045" y="995455"/>
                  </a:moveTo>
                  <a:cubicBezTo>
                    <a:pt x="401097" y="996878"/>
                    <a:pt x="400978" y="998420"/>
                    <a:pt x="401689" y="1000080"/>
                  </a:cubicBezTo>
                  <a:cubicBezTo>
                    <a:pt x="402401" y="1001740"/>
                    <a:pt x="402520" y="1003519"/>
                    <a:pt x="402045" y="1005417"/>
                  </a:cubicBezTo>
                  <a:cubicBezTo>
                    <a:pt x="403468" y="1004942"/>
                    <a:pt x="403943" y="1003638"/>
                    <a:pt x="403468" y="1001503"/>
                  </a:cubicBezTo>
                  <a:cubicBezTo>
                    <a:pt x="402994" y="999368"/>
                    <a:pt x="402520" y="997352"/>
                    <a:pt x="402045" y="995455"/>
                  </a:cubicBezTo>
                  <a:close/>
                  <a:moveTo>
                    <a:pt x="386390" y="970549"/>
                  </a:moveTo>
                  <a:cubicBezTo>
                    <a:pt x="384493" y="971024"/>
                    <a:pt x="384018" y="971854"/>
                    <a:pt x="384967" y="973040"/>
                  </a:cubicBezTo>
                  <a:cubicBezTo>
                    <a:pt x="385916" y="974226"/>
                    <a:pt x="386153" y="976005"/>
                    <a:pt x="385679" y="978377"/>
                  </a:cubicBezTo>
                  <a:cubicBezTo>
                    <a:pt x="387102" y="977428"/>
                    <a:pt x="387458" y="976361"/>
                    <a:pt x="386746" y="975175"/>
                  </a:cubicBezTo>
                  <a:cubicBezTo>
                    <a:pt x="386035" y="973989"/>
                    <a:pt x="385916" y="972447"/>
                    <a:pt x="386390" y="970549"/>
                  </a:cubicBezTo>
                  <a:close/>
                  <a:moveTo>
                    <a:pt x="367178" y="969126"/>
                  </a:moveTo>
                  <a:cubicBezTo>
                    <a:pt x="365754" y="974344"/>
                    <a:pt x="365161" y="980749"/>
                    <a:pt x="365399" y="988339"/>
                  </a:cubicBezTo>
                  <a:cubicBezTo>
                    <a:pt x="365636" y="995929"/>
                    <a:pt x="365280" y="1002333"/>
                    <a:pt x="364331" y="1007552"/>
                  </a:cubicBezTo>
                  <a:cubicBezTo>
                    <a:pt x="365754" y="1002333"/>
                    <a:pt x="366940" y="995810"/>
                    <a:pt x="367889" y="987983"/>
                  </a:cubicBezTo>
                  <a:cubicBezTo>
                    <a:pt x="368838" y="980156"/>
                    <a:pt x="368601" y="973870"/>
                    <a:pt x="367178" y="969126"/>
                  </a:cubicBezTo>
                  <a:close/>
                  <a:moveTo>
                    <a:pt x="377851" y="967703"/>
                  </a:moveTo>
                  <a:cubicBezTo>
                    <a:pt x="375479" y="970075"/>
                    <a:pt x="375005" y="973277"/>
                    <a:pt x="376428" y="977309"/>
                  </a:cubicBezTo>
                  <a:cubicBezTo>
                    <a:pt x="377851" y="981342"/>
                    <a:pt x="378326" y="985255"/>
                    <a:pt x="377851" y="989050"/>
                  </a:cubicBezTo>
                  <a:cubicBezTo>
                    <a:pt x="375479" y="989525"/>
                    <a:pt x="374293" y="988457"/>
                    <a:pt x="374293" y="985848"/>
                  </a:cubicBezTo>
                  <a:cubicBezTo>
                    <a:pt x="374293" y="983239"/>
                    <a:pt x="373819" y="980986"/>
                    <a:pt x="372870" y="979088"/>
                  </a:cubicBezTo>
                  <a:cubicBezTo>
                    <a:pt x="371922" y="984307"/>
                    <a:pt x="371684" y="989999"/>
                    <a:pt x="372159" y="996166"/>
                  </a:cubicBezTo>
                  <a:cubicBezTo>
                    <a:pt x="372633" y="1002333"/>
                    <a:pt x="373582" y="1006366"/>
                    <a:pt x="375005" y="1008263"/>
                  </a:cubicBezTo>
                  <a:cubicBezTo>
                    <a:pt x="375005" y="1006840"/>
                    <a:pt x="375124" y="1005417"/>
                    <a:pt x="375361" y="1003994"/>
                  </a:cubicBezTo>
                  <a:cubicBezTo>
                    <a:pt x="375598" y="1002571"/>
                    <a:pt x="375242" y="1001385"/>
                    <a:pt x="374293" y="1000436"/>
                  </a:cubicBezTo>
                  <a:cubicBezTo>
                    <a:pt x="374768" y="999961"/>
                    <a:pt x="375242" y="999606"/>
                    <a:pt x="375717" y="999368"/>
                  </a:cubicBezTo>
                  <a:cubicBezTo>
                    <a:pt x="376191" y="999131"/>
                    <a:pt x="376428" y="998301"/>
                    <a:pt x="376428" y="996878"/>
                  </a:cubicBezTo>
                  <a:cubicBezTo>
                    <a:pt x="378800" y="998301"/>
                    <a:pt x="379275" y="998420"/>
                    <a:pt x="377851" y="997234"/>
                  </a:cubicBezTo>
                  <a:cubicBezTo>
                    <a:pt x="376428" y="996048"/>
                    <a:pt x="376191" y="994032"/>
                    <a:pt x="377140" y="991185"/>
                  </a:cubicBezTo>
                  <a:cubicBezTo>
                    <a:pt x="377140" y="990236"/>
                    <a:pt x="377377" y="989999"/>
                    <a:pt x="377851" y="990474"/>
                  </a:cubicBezTo>
                  <a:cubicBezTo>
                    <a:pt x="378326" y="990948"/>
                    <a:pt x="378563" y="991422"/>
                    <a:pt x="378563" y="991897"/>
                  </a:cubicBezTo>
                  <a:cubicBezTo>
                    <a:pt x="378089" y="987627"/>
                    <a:pt x="378207" y="983121"/>
                    <a:pt x="378919" y="978377"/>
                  </a:cubicBezTo>
                  <a:cubicBezTo>
                    <a:pt x="379630" y="973633"/>
                    <a:pt x="379275" y="970075"/>
                    <a:pt x="377851" y="967703"/>
                  </a:cubicBezTo>
                  <a:close/>
                  <a:moveTo>
                    <a:pt x="343695" y="962010"/>
                  </a:moveTo>
                  <a:cubicBezTo>
                    <a:pt x="343695" y="965805"/>
                    <a:pt x="343933" y="968177"/>
                    <a:pt x="344407" y="969126"/>
                  </a:cubicBezTo>
                  <a:cubicBezTo>
                    <a:pt x="345356" y="969126"/>
                    <a:pt x="345711" y="967703"/>
                    <a:pt x="345474" y="964857"/>
                  </a:cubicBezTo>
                  <a:cubicBezTo>
                    <a:pt x="345237" y="962010"/>
                    <a:pt x="344644" y="961061"/>
                    <a:pt x="343695" y="962010"/>
                  </a:cubicBezTo>
                  <a:close/>
                  <a:moveTo>
                    <a:pt x="350811" y="960587"/>
                  </a:moveTo>
                  <a:cubicBezTo>
                    <a:pt x="348914" y="961536"/>
                    <a:pt x="348202" y="963789"/>
                    <a:pt x="348676" y="967347"/>
                  </a:cubicBezTo>
                  <a:cubicBezTo>
                    <a:pt x="349151" y="970905"/>
                    <a:pt x="349862" y="973870"/>
                    <a:pt x="350811" y="976242"/>
                  </a:cubicBezTo>
                  <a:cubicBezTo>
                    <a:pt x="351760" y="974344"/>
                    <a:pt x="351760" y="972091"/>
                    <a:pt x="350811" y="969482"/>
                  </a:cubicBezTo>
                  <a:cubicBezTo>
                    <a:pt x="349862" y="966873"/>
                    <a:pt x="349862" y="963908"/>
                    <a:pt x="350811" y="960587"/>
                  </a:cubicBezTo>
                  <a:close/>
                  <a:moveTo>
                    <a:pt x="385679" y="957029"/>
                  </a:moveTo>
                  <a:cubicBezTo>
                    <a:pt x="383781" y="957978"/>
                    <a:pt x="383188" y="959401"/>
                    <a:pt x="383900" y="961299"/>
                  </a:cubicBezTo>
                  <a:cubicBezTo>
                    <a:pt x="384611" y="963196"/>
                    <a:pt x="384967" y="965331"/>
                    <a:pt x="384967" y="967703"/>
                  </a:cubicBezTo>
                  <a:cubicBezTo>
                    <a:pt x="386865" y="966754"/>
                    <a:pt x="387339" y="965331"/>
                    <a:pt x="386390" y="963433"/>
                  </a:cubicBezTo>
                  <a:cubicBezTo>
                    <a:pt x="385442" y="961536"/>
                    <a:pt x="385204" y="959401"/>
                    <a:pt x="385679" y="957029"/>
                  </a:cubicBezTo>
                  <a:close/>
                  <a:moveTo>
                    <a:pt x="338003" y="954894"/>
                  </a:moveTo>
                  <a:cubicBezTo>
                    <a:pt x="335631" y="955843"/>
                    <a:pt x="334919" y="958215"/>
                    <a:pt x="335868" y="962010"/>
                  </a:cubicBezTo>
                  <a:cubicBezTo>
                    <a:pt x="336817" y="965805"/>
                    <a:pt x="337054" y="968889"/>
                    <a:pt x="336579" y="971261"/>
                  </a:cubicBezTo>
                  <a:cubicBezTo>
                    <a:pt x="338477" y="970786"/>
                    <a:pt x="338951" y="968533"/>
                    <a:pt x="338003" y="964501"/>
                  </a:cubicBezTo>
                  <a:cubicBezTo>
                    <a:pt x="337054" y="960468"/>
                    <a:pt x="337054" y="957266"/>
                    <a:pt x="338003" y="954894"/>
                  </a:cubicBezTo>
                  <a:close/>
                  <a:moveTo>
                    <a:pt x="368601" y="954183"/>
                  </a:moveTo>
                  <a:cubicBezTo>
                    <a:pt x="367652" y="954657"/>
                    <a:pt x="367059" y="956436"/>
                    <a:pt x="366822" y="959520"/>
                  </a:cubicBezTo>
                  <a:cubicBezTo>
                    <a:pt x="366585" y="962603"/>
                    <a:pt x="367415" y="963671"/>
                    <a:pt x="369312" y="962722"/>
                  </a:cubicBezTo>
                  <a:cubicBezTo>
                    <a:pt x="369787" y="960824"/>
                    <a:pt x="369668" y="959520"/>
                    <a:pt x="368957" y="958808"/>
                  </a:cubicBezTo>
                  <a:cubicBezTo>
                    <a:pt x="368245" y="958097"/>
                    <a:pt x="368126" y="956555"/>
                    <a:pt x="368601" y="954183"/>
                  </a:cubicBezTo>
                  <a:close/>
                  <a:moveTo>
                    <a:pt x="378919" y="953827"/>
                  </a:moveTo>
                  <a:cubicBezTo>
                    <a:pt x="376784" y="954064"/>
                    <a:pt x="376191" y="955606"/>
                    <a:pt x="377140" y="958452"/>
                  </a:cubicBezTo>
                  <a:cubicBezTo>
                    <a:pt x="378563" y="958927"/>
                    <a:pt x="379986" y="958452"/>
                    <a:pt x="381409" y="957029"/>
                  </a:cubicBezTo>
                  <a:cubicBezTo>
                    <a:pt x="381884" y="954657"/>
                    <a:pt x="381054" y="953590"/>
                    <a:pt x="378919" y="953827"/>
                  </a:cubicBezTo>
                  <a:close/>
                  <a:moveTo>
                    <a:pt x="349388" y="944221"/>
                  </a:moveTo>
                  <a:cubicBezTo>
                    <a:pt x="348439" y="945169"/>
                    <a:pt x="348202" y="946711"/>
                    <a:pt x="348676" y="948846"/>
                  </a:cubicBezTo>
                  <a:cubicBezTo>
                    <a:pt x="349151" y="950981"/>
                    <a:pt x="349151" y="952760"/>
                    <a:pt x="348676" y="954183"/>
                  </a:cubicBezTo>
                  <a:cubicBezTo>
                    <a:pt x="349625" y="953234"/>
                    <a:pt x="349981" y="951692"/>
                    <a:pt x="349744" y="949558"/>
                  </a:cubicBezTo>
                  <a:cubicBezTo>
                    <a:pt x="349507" y="947423"/>
                    <a:pt x="349388" y="945644"/>
                    <a:pt x="349388" y="944221"/>
                  </a:cubicBezTo>
                  <a:close/>
                  <a:moveTo>
                    <a:pt x="352946" y="943509"/>
                  </a:moveTo>
                  <a:cubicBezTo>
                    <a:pt x="351997" y="943983"/>
                    <a:pt x="351523" y="946000"/>
                    <a:pt x="351523" y="949558"/>
                  </a:cubicBezTo>
                  <a:cubicBezTo>
                    <a:pt x="351523" y="953115"/>
                    <a:pt x="352234" y="954657"/>
                    <a:pt x="353658" y="954183"/>
                  </a:cubicBezTo>
                  <a:cubicBezTo>
                    <a:pt x="353658" y="950862"/>
                    <a:pt x="353658" y="948846"/>
                    <a:pt x="353658" y="948134"/>
                  </a:cubicBezTo>
                  <a:cubicBezTo>
                    <a:pt x="353658" y="947423"/>
                    <a:pt x="353420" y="945881"/>
                    <a:pt x="352946" y="943509"/>
                  </a:cubicBezTo>
                  <a:close/>
                  <a:moveTo>
                    <a:pt x="403468" y="936393"/>
                  </a:moveTo>
                  <a:cubicBezTo>
                    <a:pt x="402520" y="938765"/>
                    <a:pt x="402520" y="941730"/>
                    <a:pt x="403468" y="945288"/>
                  </a:cubicBezTo>
                  <a:cubicBezTo>
                    <a:pt x="404417" y="948846"/>
                    <a:pt x="404417" y="952522"/>
                    <a:pt x="403468" y="956318"/>
                  </a:cubicBezTo>
                  <a:cubicBezTo>
                    <a:pt x="404892" y="953946"/>
                    <a:pt x="405247" y="950981"/>
                    <a:pt x="404536" y="947423"/>
                  </a:cubicBezTo>
                  <a:cubicBezTo>
                    <a:pt x="403824" y="943865"/>
                    <a:pt x="403468" y="940188"/>
                    <a:pt x="403468" y="936393"/>
                  </a:cubicBezTo>
                  <a:close/>
                  <a:moveTo>
                    <a:pt x="365043" y="927854"/>
                  </a:moveTo>
                  <a:cubicBezTo>
                    <a:pt x="364094" y="931175"/>
                    <a:pt x="364094" y="934851"/>
                    <a:pt x="365043" y="938884"/>
                  </a:cubicBezTo>
                  <a:cubicBezTo>
                    <a:pt x="365992" y="942916"/>
                    <a:pt x="366940" y="946593"/>
                    <a:pt x="367889" y="949913"/>
                  </a:cubicBezTo>
                  <a:cubicBezTo>
                    <a:pt x="368364" y="948965"/>
                    <a:pt x="368838" y="947304"/>
                    <a:pt x="369312" y="944932"/>
                  </a:cubicBezTo>
                  <a:cubicBezTo>
                    <a:pt x="369787" y="942560"/>
                    <a:pt x="370024" y="940070"/>
                    <a:pt x="370024" y="937461"/>
                  </a:cubicBezTo>
                  <a:cubicBezTo>
                    <a:pt x="370024" y="934851"/>
                    <a:pt x="369668" y="932598"/>
                    <a:pt x="368957" y="930701"/>
                  </a:cubicBezTo>
                  <a:cubicBezTo>
                    <a:pt x="368245" y="928803"/>
                    <a:pt x="366940" y="927854"/>
                    <a:pt x="365043" y="927854"/>
                  </a:cubicBezTo>
                  <a:close/>
                  <a:moveTo>
                    <a:pt x="374293" y="923585"/>
                  </a:moveTo>
                  <a:cubicBezTo>
                    <a:pt x="373345" y="925482"/>
                    <a:pt x="373226" y="928329"/>
                    <a:pt x="373938" y="932124"/>
                  </a:cubicBezTo>
                  <a:cubicBezTo>
                    <a:pt x="374649" y="935919"/>
                    <a:pt x="375717" y="938528"/>
                    <a:pt x="377140" y="939951"/>
                  </a:cubicBezTo>
                  <a:cubicBezTo>
                    <a:pt x="376191" y="937579"/>
                    <a:pt x="375835" y="934733"/>
                    <a:pt x="376072" y="931412"/>
                  </a:cubicBezTo>
                  <a:cubicBezTo>
                    <a:pt x="376310" y="928091"/>
                    <a:pt x="375717" y="925482"/>
                    <a:pt x="374293" y="923585"/>
                  </a:cubicBezTo>
                  <a:close/>
                  <a:moveTo>
                    <a:pt x="372870" y="914334"/>
                  </a:moveTo>
                  <a:cubicBezTo>
                    <a:pt x="373345" y="915283"/>
                    <a:pt x="373345" y="917062"/>
                    <a:pt x="372870" y="919671"/>
                  </a:cubicBezTo>
                  <a:cubicBezTo>
                    <a:pt x="372396" y="922280"/>
                    <a:pt x="372870" y="923110"/>
                    <a:pt x="374293" y="922162"/>
                  </a:cubicBezTo>
                  <a:cubicBezTo>
                    <a:pt x="375242" y="921213"/>
                    <a:pt x="375479" y="919671"/>
                    <a:pt x="375005" y="917536"/>
                  </a:cubicBezTo>
                  <a:cubicBezTo>
                    <a:pt x="374531" y="915401"/>
                    <a:pt x="373819" y="914334"/>
                    <a:pt x="372870" y="914334"/>
                  </a:cubicBezTo>
                  <a:close/>
                  <a:moveTo>
                    <a:pt x="214899" y="909353"/>
                  </a:moveTo>
                  <a:cubicBezTo>
                    <a:pt x="215373" y="909827"/>
                    <a:pt x="215610" y="910776"/>
                    <a:pt x="215610" y="912199"/>
                  </a:cubicBezTo>
                  <a:lnTo>
                    <a:pt x="214899" y="912199"/>
                  </a:lnTo>
                  <a:close/>
                  <a:moveTo>
                    <a:pt x="301000" y="890852"/>
                  </a:moveTo>
                  <a:cubicBezTo>
                    <a:pt x="300051" y="891801"/>
                    <a:pt x="299696" y="894173"/>
                    <a:pt x="299933" y="897968"/>
                  </a:cubicBezTo>
                  <a:cubicBezTo>
                    <a:pt x="300170" y="901763"/>
                    <a:pt x="299814" y="905321"/>
                    <a:pt x="298866" y="908641"/>
                  </a:cubicBezTo>
                  <a:lnTo>
                    <a:pt x="303847" y="908641"/>
                  </a:lnTo>
                  <a:cubicBezTo>
                    <a:pt x="304795" y="907693"/>
                    <a:pt x="305033" y="906981"/>
                    <a:pt x="304558" y="906507"/>
                  </a:cubicBezTo>
                  <a:cubicBezTo>
                    <a:pt x="304084" y="906032"/>
                    <a:pt x="303847" y="904609"/>
                    <a:pt x="303847" y="902237"/>
                  </a:cubicBezTo>
                  <a:cubicBezTo>
                    <a:pt x="303372" y="902712"/>
                    <a:pt x="303135" y="903186"/>
                    <a:pt x="303135" y="903660"/>
                  </a:cubicBezTo>
                  <a:cubicBezTo>
                    <a:pt x="303135" y="904135"/>
                    <a:pt x="302898" y="904846"/>
                    <a:pt x="302423" y="905795"/>
                  </a:cubicBezTo>
                  <a:cubicBezTo>
                    <a:pt x="300526" y="904372"/>
                    <a:pt x="300051" y="902119"/>
                    <a:pt x="301000" y="899035"/>
                  </a:cubicBezTo>
                  <a:cubicBezTo>
                    <a:pt x="301949" y="895951"/>
                    <a:pt x="301949" y="893224"/>
                    <a:pt x="301000" y="890852"/>
                  </a:cubicBezTo>
                  <a:close/>
                  <a:moveTo>
                    <a:pt x="168290" y="888005"/>
                  </a:moveTo>
                  <a:cubicBezTo>
                    <a:pt x="167815" y="888480"/>
                    <a:pt x="167697" y="889429"/>
                    <a:pt x="167934" y="890852"/>
                  </a:cubicBezTo>
                  <a:cubicBezTo>
                    <a:pt x="168408" y="893698"/>
                    <a:pt x="168408" y="896070"/>
                    <a:pt x="167934" y="897968"/>
                  </a:cubicBezTo>
                  <a:cubicBezTo>
                    <a:pt x="168408" y="896070"/>
                    <a:pt x="169239" y="894291"/>
                    <a:pt x="170425" y="892631"/>
                  </a:cubicBezTo>
                  <a:cubicBezTo>
                    <a:pt x="171610" y="890970"/>
                    <a:pt x="171729" y="889429"/>
                    <a:pt x="170780" y="888005"/>
                  </a:cubicBezTo>
                  <a:cubicBezTo>
                    <a:pt x="169594" y="887531"/>
                    <a:pt x="168764" y="887531"/>
                    <a:pt x="168290" y="888005"/>
                  </a:cubicBezTo>
                  <a:close/>
                  <a:moveTo>
                    <a:pt x="315944" y="883736"/>
                  </a:moveTo>
                  <a:cubicBezTo>
                    <a:pt x="314995" y="884685"/>
                    <a:pt x="313809" y="885159"/>
                    <a:pt x="312386" y="885159"/>
                  </a:cubicBezTo>
                  <a:cubicBezTo>
                    <a:pt x="311911" y="887057"/>
                    <a:pt x="312386" y="887768"/>
                    <a:pt x="313809" y="887294"/>
                  </a:cubicBezTo>
                  <a:cubicBezTo>
                    <a:pt x="315232" y="886819"/>
                    <a:pt x="315944" y="887531"/>
                    <a:pt x="315944" y="889429"/>
                  </a:cubicBezTo>
                  <a:cubicBezTo>
                    <a:pt x="316892" y="889429"/>
                    <a:pt x="317248" y="888598"/>
                    <a:pt x="317011" y="886938"/>
                  </a:cubicBezTo>
                  <a:cubicBezTo>
                    <a:pt x="316774" y="885278"/>
                    <a:pt x="316418" y="884210"/>
                    <a:pt x="315944" y="883736"/>
                  </a:cubicBezTo>
                  <a:close/>
                  <a:moveTo>
                    <a:pt x="298154" y="881601"/>
                  </a:moveTo>
                  <a:cubicBezTo>
                    <a:pt x="296256" y="880652"/>
                    <a:pt x="295426" y="881957"/>
                    <a:pt x="295663" y="885515"/>
                  </a:cubicBezTo>
                  <a:cubicBezTo>
                    <a:pt x="295901" y="889073"/>
                    <a:pt x="296256" y="891326"/>
                    <a:pt x="296731" y="892275"/>
                  </a:cubicBezTo>
                  <a:cubicBezTo>
                    <a:pt x="297680" y="891326"/>
                    <a:pt x="297917" y="889547"/>
                    <a:pt x="297442" y="886938"/>
                  </a:cubicBezTo>
                  <a:cubicBezTo>
                    <a:pt x="296968" y="884329"/>
                    <a:pt x="297205" y="882550"/>
                    <a:pt x="298154" y="881601"/>
                  </a:cubicBezTo>
                  <a:close/>
                  <a:moveTo>
                    <a:pt x="360773" y="880178"/>
                  </a:moveTo>
                  <a:cubicBezTo>
                    <a:pt x="359825" y="880178"/>
                    <a:pt x="359350" y="881127"/>
                    <a:pt x="359350" y="883024"/>
                  </a:cubicBezTo>
                  <a:cubicBezTo>
                    <a:pt x="359350" y="884922"/>
                    <a:pt x="359587" y="886345"/>
                    <a:pt x="360062" y="887294"/>
                  </a:cubicBezTo>
                  <a:cubicBezTo>
                    <a:pt x="361011" y="887294"/>
                    <a:pt x="361366" y="886345"/>
                    <a:pt x="361129" y="884448"/>
                  </a:cubicBezTo>
                  <a:cubicBezTo>
                    <a:pt x="360892" y="882550"/>
                    <a:pt x="360773" y="881127"/>
                    <a:pt x="360773" y="880178"/>
                  </a:cubicBezTo>
                  <a:close/>
                  <a:moveTo>
                    <a:pt x="289259" y="880178"/>
                  </a:moveTo>
                  <a:cubicBezTo>
                    <a:pt x="288548" y="880652"/>
                    <a:pt x="287717" y="881127"/>
                    <a:pt x="286769" y="881601"/>
                  </a:cubicBezTo>
                  <a:lnTo>
                    <a:pt x="286769" y="889429"/>
                  </a:lnTo>
                  <a:cubicBezTo>
                    <a:pt x="288666" y="889903"/>
                    <a:pt x="289259" y="888717"/>
                    <a:pt x="288548" y="885871"/>
                  </a:cubicBezTo>
                  <a:cubicBezTo>
                    <a:pt x="287836" y="883024"/>
                    <a:pt x="288666" y="881838"/>
                    <a:pt x="291038" y="882313"/>
                  </a:cubicBezTo>
                  <a:cubicBezTo>
                    <a:pt x="290564" y="880415"/>
                    <a:pt x="289971" y="879704"/>
                    <a:pt x="289259" y="880178"/>
                  </a:cubicBezTo>
                  <a:close/>
                  <a:moveTo>
                    <a:pt x="303847" y="878043"/>
                  </a:moveTo>
                  <a:cubicBezTo>
                    <a:pt x="303847" y="880415"/>
                    <a:pt x="303847" y="883143"/>
                    <a:pt x="303847" y="886226"/>
                  </a:cubicBezTo>
                  <a:cubicBezTo>
                    <a:pt x="303847" y="889310"/>
                    <a:pt x="303609" y="892749"/>
                    <a:pt x="303135" y="896544"/>
                  </a:cubicBezTo>
                  <a:cubicBezTo>
                    <a:pt x="305033" y="895121"/>
                    <a:pt x="305863" y="892512"/>
                    <a:pt x="305626" y="888717"/>
                  </a:cubicBezTo>
                  <a:cubicBezTo>
                    <a:pt x="305388" y="884922"/>
                    <a:pt x="305981" y="882076"/>
                    <a:pt x="307405" y="880178"/>
                  </a:cubicBezTo>
                  <a:cubicBezTo>
                    <a:pt x="306456" y="880178"/>
                    <a:pt x="305981" y="879704"/>
                    <a:pt x="305981" y="878755"/>
                  </a:cubicBezTo>
                  <a:cubicBezTo>
                    <a:pt x="305981" y="877806"/>
                    <a:pt x="305270" y="877569"/>
                    <a:pt x="303847" y="878043"/>
                  </a:cubicBezTo>
                  <a:close/>
                  <a:moveTo>
                    <a:pt x="37714" y="878043"/>
                  </a:moveTo>
                  <a:cubicBezTo>
                    <a:pt x="37240" y="881838"/>
                    <a:pt x="38426" y="883262"/>
                    <a:pt x="41272" y="882313"/>
                  </a:cubicBezTo>
                  <a:lnTo>
                    <a:pt x="41272" y="878043"/>
                  </a:lnTo>
                  <a:close/>
                  <a:moveTo>
                    <a:pt x="343695" y="874485"/>
                  </a:moveTo>
                  <a:cubicBezTo>
                    <a:pt x="341323" y="878755"/>
                    <a:pt x="340493" y="885159"/>
                    <a:pt x="341205" y="893698"/>
                  </a:cubicBezTo>
                  <a:cubicBezTo>
                    <a:pt x="341916" y="902237"/>
                    <a:pt x="342272" y="909116"/>
                    <a:pt x="342272" y="914334"/>
                  </a:cubicBezTo>
                  <a:cubicBezTo>
                    <a:pt x="342272" y="916232"/>
                    <a:pt x="341798" y="916350"/>
                    <a:pt x="340849" y="914690"/>
                  </a:cubicBezTo>
                  <a:cubicBezTo>
                    <a:pt x="339900" y="913029"/>
                    <a:pt x="339426" y="913148"/>
                    <a:pt x="339426" y="915046"/>
                  </a:cubicBezTo>
                  <a:cubicBezTo>
                    <a:pt x="339900" y="923110"/>
                    <a:pt x="340493" y="930463"/>
                    <a:pt x="341205" y="937105"/>
                  </a:cubicBezTo>
                  <a:cubicBezTo>
                    <a:pt x="341916" y="943746"/>
                    <a:pt x="342747" y="950862"/>
                    <a:pt x="343695" y="958452"/>
                  </a:cubicBezTo>
                  <a:cubicBezTo>
                    <a:pt x="342747" y="947541"/>
                    <a:pt x="342509" y="934377"/>
                    <a:pt x="342984" y="918959"/>
                  </a:cubicBezTo>
                  <a:cubicBezTo>
                    <a:pt x="343458" y="903542"/>
                    <a:pt x="343695" y="888717"/>
                    <a:pt x="343695" y="874485"/>
                  </a:cubicBezTo>
                  <a:close/>
                  <a:moveTo>
                    <a:pt x="181454" y="874485"/>
                  </a:moveTo>
                  <a:cubicBezTo>
                    <a:pt x="180031" y="874485"/>
                    <a:pt x="179201" y="875316"/>
                    <a:pt x="178964" y="876976"/>
                  </a:cubicBezTo>
                  <a:cubicBezTo>
                    <a:pt x="178726" y="878636"/>
                    <a:pt x="178845" y="879704"/>
                    <a:pt x="179319" y="880178"/>
                  </a:cubicBezTo>
                  <a:cubicBezTo>
                    <a:pt x="180742" y="880178"/>
                    <a:pt x="181454" y="878280"/>
                    <a:pt x="181454" y="874485"/>
                  </a:cubicBezTo>
                  <a:close/>
                  <a:moveTo>
                    <a:pt x="428374" y="870927"/>
                  </a:moveTo>
                  <a:cubicBezTo>
                    <a:pt x="426951" y="872351"/>
                    <a:pt x="426595" y="874367"/>
                    <a:pt x="427307" y="876976"/>
                  </a:cubicBezTo>
                  <a:cubicBezTo>
                    <a:pt x="428018" y="879585"/>
                    <a:pt x="428611" y="881364"/>
                    <a:pt x="429085" y="882313"/>
                  </a:cubicBezTo>
                  <a:cubicBezTo>
                    <a:pt x="430034" y="881364"/>
                    <a:pt x="430034" y="879822"/>
                    <a:pt x="429085" y="877687"/>
                  </a:cubicBezTo>
                  <a:cubicBezTo>
                    <a:pt x="428137" y="875553"/>
                    <a:pt x="427900" y="873299"/>
                    <a:pt x="428374" y="870927"/>
                  </a:cubicBezTo>
                  <a:close/>
                  <a:moveTo>
                    <a:pt x="223527" y="869593"/>
                  </a:moveTo>
                  <a:cubicBezTo>
                    <a:pt x="223111" y="869415"/>
                    <a:pt x="222726" y="869741"/>
                    <a:pt x="222370" y="870572"/>
                  </a:cubicBezTo>
                  <a:cubicBezTo>
                    <a:pt x="221659" y="872232"/>
                    <a:pt x="221540" y="874248"/>
                    <a:pt x="222014" y="876620"/>
                  </a:cubicBezTo>
                  <a:cubicBezTo>
                    <a:pt x="222963" y="877094"/>
                    <a:pt x="223438" y="876501"/>
                    <a:pt x="223438" y="874841"/>
                  </a:cubicBezTo>
                  <a:cubicBezTo>
                    <a:pt x="223438" y="873181"/>
                    <a:pt x="223912" y="872113"/>
                    <a:pt x="224861" y="871639"/>
                  </a:cubicBezTo>
                  <a:cubicBezTo>
                    <a:pt x="224386" y="870453"/>
                    <a:pt x="223942" y="869771"/>
                    <a:pt x="223527" y="869593"/>
                  </a:cubicBezTo>
                  <a:close/>
                  <a:moveTo>
                    <a:pt x="315232" y="869504"/>
                  </a:moveTo>
                  <a:cubicBezTo>
                    <a:pt x="313809" y="870927"/>
                    <a:pt x="313572" y="872706"/>
                    <a:pt x="314520" y="874841"/>
                  </a:cubicBezTo>
                  <a:cubicBezTo>
                    <a:pt x="315469" y="876976"/>
                    <a:pt x="315706" y="879229"/>
                    <a:pt x="315232" y="881601"/>
                  </a:cubicBezTo>
                  <a:cubicBezTo>
                    <a:pt x="315706" y="882550"/>
                    <a:pt x="315944" y="882431"/>
                    <a:pt x="315944" y="881245"/>
                  </a:cubicBezTo>
                  <a:cubicBezTo>
                    <a:pt x="315944" y="880059"/>
                    <a:pt x="315944" y="878636"/>
                    <a:pt x="315944" y="876976"/>
                  </a:cubicBezTo>
                  <a:cubicBezTo>
                    <a:pt x="315944" y="875316"/>
                    <a:pt x="315944" y="873774"/>
                    <a:pt x="315944" y="872351"/>
                  </a:cubicBezTo>
                  <a:cubicBezTo>
                    <a:pt x="315944" y="870927"/>
                    <a:pt x="315706" y="869979"/>
                    <a:pt x="315232" y="869504"/>
                  </a:cubicBezTo>
                  <a:close/>
                  <a:moveTo>
                    <a:pt x="254036" y="868793"/>
                  </a:moveTo>
                  <a:cubicBezTo>
                    <a:pt x="252613" y="869741"/>
                    <a:pt x="251782" y="871283"/>
                    <a:pt x="251545" y="873418"/>
                  </a:cubicBezTo>
                  <a:cubicBezTo>
                    <a:pt x="251308" y="875553"/>
                    <a:pt x="251189" y="877925"/>
                    <a:pt x="251189" y="880534"/>
                  </a:cubicBezTo>
                  <a:cubicBezTo>
                    <a:pt x="251189" y="883143"/>
                    <a:pt x="251308" y="885515"/>
                    <a:pt x="251545" y="887650"/>
                  </a:cubicBezTo>
                  <a:cubicBezTo>
                    <a:pt x="251782" y="889784"/>
                    <a:pt x="251901" y="891563"/>
                    <a:pt x="251901" y="892987"/>
                  </a:cubicBezTo>
                  <a:cubicBezTo>
                    <a:pt x="252850" y="890615"/>
                    <a:pt x="253561" y="887057"/>
                    <a:pt x="254036" y="882313"/>
                  </a:cubicBezTo>
                  <a:cubicBezTo>
                    <a:pt x="254510" y="877569"/>
                    <a:pt x="254510" y="873062"/>
                    <a:pt x="254036" y="868793"/>
                  </a:cubicBezTo>
                  <a:close/>
                  <a:moveTo>
                    <a:pt x="116700" y="868793"/>
                  </a:moveTo>
                  <a:cubicBezTo>
                    <a:pt x="113854" y="870690"/>
                    <a:pt x="112193" y="874367"/>
                    <a:pt x="111719" y="879822"/>
                  </a:cubicBezTo>
                  <a:cubicBezTo>
                    <a:pt x="111244" y="885278"/>
                    <a:pt x="110533" y="890615"/>
                    <a:pt x="109584" y="895833"/>
                  </a:cubicBezTo>
                  <a:cubicBezTo>
                    <a:pt x="111956" y="892512"/>
                    <a:pt x="113498" y="888361"/>
                    <a:pt x="114209" y="883380"/>
                  </a:cubicBezTo>
                  <a:cubicBezTo>
                    <a:pt x="114921" y="878399"/>
                    <a:pt x="115751" y="873537"/>
                    <a:pt x="116700" y="868793"/>
                  </a:cubicBezTo>
                  <a:close/>
                  <a:moveTo>
                    <a:pt x="196397" y="865946"/>
                  </a:moveTo>
                  <a:cubicBezTo>
                    <a:pt x="194500" y="866895"/>
                    <a:pt x="193670" y="868793"/>
                    <a:pt x="193907" y="871639"/>
                  </a:cubicBezTo>
                  <a:cubicBezTo>
                    <a:pt x="194144" y="874485"/>
                    <a:pt x="193788" y="877094"/>
                    <a:pt x="192839" y="879466"/>
                  </a:cubicBezTo>
                  <a:cubicBezTo>
                    <a:pt x="194737" y="878518"/>
                    <a:pt x="195923" y="876620"/>
                    <a:pt x="196397" y="873774"/>
                  </a:cubicBezTo>
                  <a:cubicBezTo>
                    <a:pt x="196872" y="870927"/>
                    <a:pt x="196872" y="868318"/>
                    <a:pt x="196397" y="865946"/>
                  </a:cubicBezTo>
                  <a:close/>
                  <a:moveTo>
                    <a:pt x="83256" y="865946"/>
                  </a:moveTo>
                  <a:cubicBezTo>
                    <a:pt x="82307" y="867844"/>
                    <a:pt x="81832" y="869741"/>
                    <a:pt x="81832" y="871639"/>
                  </a:cubicBezTo>
                  <a:cubicBezTo>
                    <a:pt x="83256" y="872588"/>
                    <a:pt x="84086" y="872113"/>
                    <a:pt x="84323" y="870216"/>
                  </a:cubicBezTo>
                  <a:cubicBezTo>
                    <a:pt x="84560" y="868318"/>
                    <a:pt x="84204" y="866895"/>
                    <a:pt x="83256" y="865946"/>
                  </a:cubicBezTo>
                  <a:close/>
                  <a:moveTo>
                    <a:pt x="382832" y="860254"/>
                  </a:moveTo>
                  <a:cubicBezTo>
                    <a:pt x="382832" y="862626"/>
                    <a:pt x="383663" y="863930"/>
                    <a:pt x="385323" y="864167"/>
                  </a:cubicBezTo>
                  <a:cubicBezTo>
                    <a:pt x="386983" y="864405"/>
                    <a:pt x="388288" y="864998"/>
                    <a:pt x="389237" y="865946"/>
                  </a:cubicBezTo>
                  <a:cubicBezTo>
                    <a:pt x="388288" y="862151"/>
                    <a:pt x="386153" y="860254"/>
                    <a:pt x="382832" y="860254"/>
                  </a:cubicBezTo>
                  <a:close/>
                  <a:moveTo>
                    <a:pt x="315232" y="858119"/>
                  </a:moveTo>
                  <a:cubicBezTo>
                    <a:pt x="312860" y="858119"/>
                    <a:pt x="311674" y="859305"/>
                    <a:pt x="311674" y="861677"/>
                  </a:cubicBezTo>
                  <a:cubicBezTo>
                    <a:pt x="312623" y="861677"/>
                    <a:pt x="313216" y="861914"/>
                    <a:pt x="313453" y="862388"/>
                  </a:cubicBezTo>
                  <a:cubicBezTo>
                    <a:pt x="313690" y="862863"/>
                    <a:pt x="314283" y="863100"/>
                    <a:pt x="315232" y="863100"/>
                  </a:cubicBezTo>
                  <a:close/>
                  <a:moveTo>
                    <a:pt x="78986" y="854561"/>
                  </a:moveTo>
                  <a:cubicBezTo>
                    <a:pt x="77089" y="855510"/>
                    <a:pt x="75665" y="857645"/>
                    <a:pt x="74717" y="860965"/>
                  </a:cubicBezTo>
                  <a:cubicBezTo>
                    <a:pt x="73768" y="864286"/>
                    <a:pt x="73768" y="867132"/>
                    <a:pt x="74717" y="869504"/>
                  </a:cubicBezTo>
                  <a:cubicBezTo>
                    <a:pt x="76140" y="868081"/>
                    <a:pt x="77563" y="866065"/>
                    <a:pt x="78986" y="863456"/>
                  </a:cubicBezTo>
                  <a:cubicBezTo>
                    <a:pt x="80409" y="860847"/>
                    <a:pt x="80409" y="857882"/>
                    <a:pt x="78986" y="854561"/>
                  </a:cubicBezTo>
                  <a:close/>
                  <a:moveTo>
                    <a:pt x="106026" y="847445"/>
                  </a:moveTo>
                  <a:cubicBezTo>
                    <a:pt x="104129" y="848868"/>
                    <a:pt x="103180" y="851596"/>
                    <a:pt x="103180" y="855628"/>
                  </a:cubicBezTo>
                  <a:cubicBezTo>
                    <a:pt x="103180" y="859661"/>
                    <a:pt x="102705" y="862863"/>
                    <a:pt x="101757" y="865235"/>
                  </a:cubicBezTo>
                  <a:cubicBezTo>
                    <a:pt x="103654" y="864286"/>
                    <a:pt x="105315" y="861677"/>
                    <a:pt x="106738" y="857407"/>
                  </a:cubicBezTo>
                  <a:cubicBezTo>
                    <a:pt x="108161" y="853138"/>
                    <a:pt x="107924" y="849817"/>
                    <a:pt x="106026" y="847445"/>
                  </a:cubicBezTo>
                  <a:close/>
                  <a:moveTo>
                    <a:pt x="212764" y="845310"/>
                  </a:moveTo>
                  <a:cubicBezTo>
                    <a:pt x="209917" y="847682"/>
                    <a:pt x="208850" y="851122"/>
                    <a:pt x="209562" y="855628"/>
                  </a:cubicBezTo>
                  <a:cubicBezTo>
                    <a:pt x="210273" y="860135"/>
                    <a:pt x="209917" y="864523"/>
                    <a:pt x="208494" y="868793"/>
                  </a:cubicBezTo>
                  <a:cubicBezTo>
                    <a:pt x="210392" y="865946"/>
                    <a:pt x="211696" y="862388"/>
                    <a:pt x="212408" y="858119"/>
                  </a:cubicBezTo>
                  <a:cubicBezTo>
                    <a:pt x="213120" y="853849"/>
                    <a:pt x="213238" y="849580"/>
                    <a:pt x="212764" y="845310"/>
                  </a:cubicBezTo>
                  <a:close/>
                  <a:moveTo>
                    <a:pt x="358639" y="842464"/>
                  </a:moveTo>
                  <a:cubicBezTo>
                    <a:pt x="358639" y="849580"/>
                    <a:pt x="358876" y="855510"/>
                    <a:pt x="359350" y="860254"/>
                  </a:cubicBezTo>
                  <a:cubicBezTo>
                    <a:pt x="359825" y="864998"/>
                    <a:pt x="360299" y="870216"/>
                    <a:pt x="360773" y="875909"/>
                  </a:cubicBezTo>
                  <a:cubicBezTo>
                    <a:pt x="360299" y="869267"/>
                    <a:pt x="360536" y="862981"/>
                    <a:pt x="361485" y="857052"/>
                  </a:cubicBezTo>
                  <a:cubicBezTo>
                    <a:pt x="362434" y="851122"/>
                    <a:pt x="361485" y="846259"/>
                    <a:pt x="358639" y="842464"/>
                  </a:cubicBezTo>
                  <a:close/>
                  <a:moveTo>
                    <a:pt x="382832" y="840329"/>
                  </a:moveTo>
                  <a:cubicBezTo>
                    <a:pt x="382832" y="839855"/>
                    <a:pt x="382714" y="840211"/>
                    <a:pt x="382477" y="841397"/>
                  </a:cubicBezTo>
                  <a:cubicBezTo>
                    <a:pt x="382239" y="842583"/>
                    <a:pt x="382002" y="844006"/>
                    <a:pt x="381765" y="845666"/>
                  </a:cubicBezTo>
                  <a:cubicBezTo>
                    <a:pt x="381528" y="847327"/>
                    <a:pt x="381528" y="848750"/>
                    <a:pt x="381765" y="849936"/>
                  </a:cubicBezTo>
                  <a:cubicBezTo>
                    <a:pt x="382002" y="851122"/>
                    <a:pt x="382595" y="851477"/>
                    <a:pt x="383544" y="851003"/>
                  </a:cubicBezTo>
                  <a:cubicBezTo>
                    <a:pt x="384967" y="849105"/>
                    <a:pt x="384967" y="847682"/>
                    <a:pt x="383544" y="846734"/>
                  </a:cubicBezTo>
                  <a:cubicBezTo>
                    <a:pt x="382121" y="845785"/>
                    <a:pt x="381884" y="843650"/>
                    <a:pt x="382832" y="840329"/>
                  </a:cubicBezTo>
                  <a:close/>
                  <a:moveTo>
                    <a:pt x="278230" y="840329"/>
                  </a:moveTo>
                  <a:cubicBezTo>
                    <a:pt x="276806" y="839855"/>
                    <a:pt x="276095" y="840685"/>
                    <a:pt x="276095" y="842820"/>
                  </a:cubicBezTo>
                  <a:cubicBezTo>
                    <a:pt x="276095" y="844955"/>
                    <a:pt x="275146" y="845548"/>
                    <a:pt x="273248" y="844599"/>
                  </a:cubicBezTo>
                  <a:cubicBezTo>
                    <a:pt x="275620" y="845548"/>
                    <a:pt x="276332" y="847208"/>
                    <a:pt x="275383" y="849580"/>
                  </a:cubicBezTo>
                  <a:cubicBezTo>
                    <a:pt x="274434" y="851952"/>
                    <a:pt x="275146" y="853612"/>
                    <a:pt x="277518" y="854561"/>
                  </a:cubicBezTo>
                  <a:cubicBezTo>
                    <a:pt x="277044" y="851715"/>
                    <a:pt x="277162" y="849461"/>
                    <a:pt x="277874" y="847801"/>
                  </a:cubicBezTo>
                  <a:cubicBezTo>
                    <a:pt x="278585" y="846141"/>
                    <a:pt x="278704" y="843650"/>
                    <a:pt x="278230" y="840329"/>
                  </a:cubicBezTo>
                  <a:close/>
                  <a:moveTo>
                    <a:pt x="200667" y="840329"/>
                  </a:moveTo>
                  <a:cubicBezTo>
                    <a:pt x="199718" y="840804"/>
                    <a:pt x="199125" y="841634"/>
                    <a:pt x="198888" y="842820"/>
                  </a:cubicBezTo>
                  <a:cubicBezTo>
                    <a:pt x="198651" y="844006"/>
                    <a:pt x="198532" y="845192"/>
                    <a:pt x="198532" y="846378"/>
                  </a:cubicBezTo>
                  <a:cubicBezTo>
                    <a:pt x="198532" y="847564"/>
                    <a:pt x="198414" y="848631"/>
                    <a:pt x="198176" y="849580"/>
                  </a:cubicBezTo>
                  <a:cubicBezTo>
                    <a:pt x="197939" y="850529"/>
                    <a:pt x="197109" y="850766"/>
                    <a:pt x="195686" y="850291"/>
                  </a:cubicBezTo>
                  <a:cubicBezTo>
                    <a:pt x="195686" y="852189"/>
                    <a:pt x="195804" y="854087"/>
                    <a:pt x="196042" y="855984"/>
                  </a:cubicBezTo>
                  <a:cubicBezTo>
                    <a:pt x="196279" y="857882"/>
                    <a:pt x="197583" y="858593"/>
                    <a:pt x="199955" y="858119"/>
                  </a:cubicBezTo>
                  <a:cubicBezTo>
                    <a:pt x="199955" y="854798"/>
                    <a:pt x="200193" y="851952"/>
                    <a:pt x="200667" y="849580"/>
                  </a:cubicBezTo>
                  <a:cubicBezTo>
                    <a:pt x="201141" y="847208"/>
                    <a:pt x="201141" y="844124"/>
                    <a:pt x="200667" y="840329"/>
                  </a:cubicBezTo>
                  <a:close/>
                  <a:moveTo>
                    <a:pt x="296019" y="839618"/>
                  </a:moveTo>
                  <a:cubicBezTo>
                    <a:pt x="295070" y="840092"/>
                    <a:pt x="294715" y="841515"/>
                    <a:pt x="294952" y="843887"/>
                  </a:cubicBezTo>
                  <a:cubicBezTo>
                    <a:pt x="295189" y="846259"/>
                    <a:pt x="295308" y="848394"/>
                    <a:pt x="295308" y="850291"/>
                  </a:cubicBezTo>
                  <a:cubicBezTo>
                    <a:pt x="295782" y="848868"/>
                    <a:pt x="296256" y="846971"/>
                    <a:pt x="296731" y="844599"/>
                  </a:cubicBezTo>
                  <a:cubicBezTo>
                    <a:pt x="297205" y="842227"/>
                    <a:pt x="296968" y="840566"/>
                    <a:pt x="296019" y="839618"/>
                  </a:cubicBezTo>
                  <a:close/>
                  <a:moveTo>
                    <a:pt x="347965" y="836771"/>
                  </a:moveTo>
                  <a:cubicBezTo>
                    <a:pt x="346067" y="837246"/>
                    <a:pt x="345237" y="838906"/>
                    <a:pt x="345474" y="841752"/>
                  </a:cubicBezTo>
                  <a:cubicBezTo>
                    <a:pt x="345711" y="844599"/>
                    <a:pt x="345356" y="846496"/>
                    <a:pt x="344407" y="847445"/>
                  </a:cubicBezTo>
                  <a:cubicBezTo>
                    <a:pt x="343458" y="847920"/>
                    <a:pt x="343458" y="846734"/>
                    <a:pt x="344407" y="843887"/>
                  </a:cubicBezTo>
                  <a:cubicBezTo>
                    <a:pt x="345356" y="841041"/>
                    <a:pt x="344881" y="839855"/>
                    <a:pt x="342984" y="840329"/>
                  </a:cubicBezTo>
                  <a:lnTo>
                    <a:pt x="342984" y="848868"/>
                  </a:lnTo>
                  <a:cubicBezTo>
                    <a:pt x="341561" y="848868"/>
                    <a:pt x="340849" y="848157"/>
                    <a:pt x="340849" y="846734"/>
                  </a:cubicBezTo>
                  <a:cubicBezTo>
                    <a:pt x="339900" y="849580"/>
                    <a:pt x="339900" y="853138"/>
                    <a:pt x="340849" y="857407"/>
                  </a:cubicBezTo>
                  <a:cubicBezTo>
                    <a:pt x="341798" y="861677"/>
                    <a:pt x="342272" y="865709"/>
                    <a:pt x="342272" y="869504"/>
                  </a:cubicBezTo>
                  <a:cubicBezTo>
                    <a:pt x="343221" y="868555"/>
                    <a:pt x="343458" y="866539"/>
                    <a:pt x="342984" y="863456"/>
                  </a:cubicBezTo>
                  <a:cubicBezTo>
                    <a:pt x="342509" y="860372"/>
                    <a:pt x="342272" y="858119"/>
                    <a:pt x="342272" y="856696"/>
                  </a:cubicBezTo>
                  <a:cubicBezTo>
                    <a:pt x="343695" y="856221"/>
                    <a:pt x="344526" y="856340"/>
                    <a:pt x="344763" y="857052"/>
                  </a:cubicBezTo>
                  <a:cubicBezTo>
                    <a:pt x="345000" y="857763"/>
                    <a:pt x="345593" y="858356"/>
                    <a:pt x="346542" y="858830"/>
                  </a:cubicBezTo>
                  <a:cubicBezTo>
                    <a:pt x="345593" y="864049"/>
                    <a:pt x="345711" y="869623"/>
                    <a:pt x="346897" y="875553"/>
                  </a:cubicBezTo>
                  <a:cubicBezTo>
                    <a:pt x="348083" y="881483"/>
                    <a:pt x="347728" y="887057"/>
                    <a:pt x="345830" y="892275"/>
                  </a:cubicBezTo>
                  <a:cubicBezTo>
                    <a:pt x="347253" y="892749"/>
                    <a:pt x="347965" y="892394"/>
                    <a:pt x="347965" y="891208"/>
                  </a:cubicBezTo>
                  <a:cubicBezTo>
                    <a:pt x="347965" y="890022"/>
                    <a:pt x="347965" y="888598"/>
                    <a:pt x="347965" y="886938"/>
                  </a:cubicBezTo>
                  <a:cubicBezTo>
                    <a:pt x="347965" y="885278"/>
                    <a:pt x="348202" y="883855"/>
                    <a:pt x="348676" y="882669"/>
                  </a:cubicBezTo>
                  <a:cubicBezTo>
                    <a:pt x="349151" y="881483"/>
                    <a:pt x="350337" y="881127"/>
                    <a:pt x="352234" y="881601"/>
                  </a:cubicBezTo>
                  <a:cubicBezTo>
                    <a:pt x="349862" y="879229"/>
                    <a:pt x="348795" y="876027"/>
                    <a:pt x="349032" y="871995"/>
                  </a:cubicBezTo>
                  <a:cubicBezTo>
                    <a:pt x="349269" y="867962"/>
                    <a:pt x="349388" y="863574"/>
                    <a:pt x="349388" y="858830"/>
                  </a:cubicBezTo>
                  <a:cubicBezTo>
                    <a:pt x="350337" y="860728"/>
                    <a:pt x="350574" y="863337"/>
                    <a:pt x="350100" y="866658"/>
                  </a:cubicBezTo>
                  <a:cubicBezTo>
                    <a:pt x="349625" y="869979"/>
                    <a:pt x="350574" y="871639"/>
                    <a:pt x="352946" y="871639"/>
                  </a:cubicBezTo>
                  <a:cubicBezTo>
                    <a:pt x="352472" y="867844"/>
                    <a:pt x="352116" y="862981"/>
                    <a:pt x="351879" y="857052"/>
                  </a:cubicBezTo>
                  <a:cubicBezTo>
                    <a:pt x="351641" y="851122"/>
                    <a:pt x="352234" y="846022"/>
                    <a:pt x="353658" y="841752"/>
                  </a:cubicBezTo>
                  <a:cubicBezTo>
                    <a:pt x="352234" y="841278"/>
                    <a:pt x="351286" y="841515"/>
                    <a:pt x="350811" y="842464"/>
                  </a:cubicBezTo>
                  <a:cubicBezTo>
                    <a:pt x="350337" y="843413"/>
                    <a:pt x="350100" y="844717"/>
                    <a:pt x="350100" y="846378"/>
                  </a:cubicBezTo>
                  <a:cubicBezTo>
                    <a:pt x="350100" y="848038"/>
                    <a:pt x="350218" y="849817"/>
                    <a:pt x="350455" y="851715"/>
                  </a:cubicBezTo>
                  <a:cubicBezTo>
                    <a:pt x="350693" y="853612"/>
                    <a:pt x="350811" y="855273"/>
                    <a:pt x="350811" y="856696"/>
                  </a:cubicBezTo>
                  <a:cubicBezTo>
                    <a:pt x="349862" y="856221"/>
                    <a:pt x="349269" y="855154"/>
                    <a:pt x="349032" y="853494"/>
                  </a:cubicBezTo>
                  <a:cubicBezTo>
                    <a:pt x="348795" y="851833"/>
                    <a:pt x="348676" y="849936"/>
                    <a:pt x="348676" y="847801"/>
                  </a:cubicBezTo>
                  <a:cubicBezTo>
                    <a:pt x="348676" y="845666"/>
                    <a:pt x="348676" y="843531"/>
                    <a:pt x="348676" y="841397"/>
                  </a:cubicBezTo>
                  <a:cubicBezTo>
                    <a:pt x="348676" y="839262"/>
                    <a:pt x="348439" y="837720"/>
                    <a:pt x="347965" y="836771"/>
                  </a:cubicBezTo>
                  <a:close/>
                  <a:moveTo>
                    <a:pt x="145163" y="836771"/>
                  </a:moveTo>
                  <a:cubicBezTo>
                    <a:pt x="143740" y="837246"/>
                    <a:pt x="143266" y="838906"/>
                    <a:pt x="143740" y="841752"/>
                  </a:cubicBezTo>
                  <a:cubicBezTo>
                    <a:pt x="144215" y="844599"/>
                    <a:pt x="143977" y="846496"/>
                    <a:pt x="143029" y="847445"/>
                  </a:cubicBezTo>
                  <a:cubicBezTo>
                    <a:pt x="144452" y="846496"/>
                    <a:pt x="145163" y="842938"/>
                    <a:pt x="145163" y="836771"/>
                  </a:cubicBezTo>
                  <a:close/>
                  <a:moveTo>
                    <a:pt x="287480" y="836060"/>
                  </a:moveTo>
                  <a:cubicBezTo>
                    <a:pt x="284634" y="838906"/>
                    <a:pt x="283448" y="843057"/>
                    <a:pt x="283922" y="848513"/>
                  </a:cubicBezTo>
                  <a:cubicBezTo>
                    <a:pt x="284397" y="853968"/>
                    <a:pt x="283685" y="859068"/>
                    <a:pt x="281787" y="863812"/>
                  </a:cubicBezTo>
                  <a:cubicBezTo>
                    <a:pt x="282262" y="864760"/>
                    <a:pt x="283092" y="865235"/>
                    <a:pt x="284278" y="865235"/>
                  </a:cubicBezTo>
                  <a:cubicBezTo>
                    <a:pt x="285464" y="865235"/>
                    <a:pt x="286531" y="864760"/>
                    <a:pt x="287480" y="863812"/>
                  </a:cubicBezTo>
                  <a:cubicBezTo>
                    <a:pt x="285108" y="860491"/>
                    <a:pt x="284752" y="856696"/>
                    <a:pt x="286413" y="852426"/>
                  </a:cubicBezTo>
                  <a:cubicBezTo>
                    <a:pt x="288073" y="848157"/>
                    <a:pt x="288429" y="842701"/>
                    <a:pt x="287480" y="836060"/>
                  </a:cubicBezTo>
                  <a:close/>
                  <a:moveTo>
                    <a:pt x="188570" y="831079"/>
                  </a:moveTo>
                  <a:cubicBezTo>
                    <a:pt x="187147" y="832027"/>
                    <a:pt x="186079" y="834162"/>
                    <a:pt x="185368" y="837483"/>
                  </a:cubicBezTo>
                  <a:cubicBezTo>
                    <a:pt x="184656" y="840804"/>
                    <a:pt x="184775" y="843413"/>
                    <a:pt x="185724" y="845310"/>
                  </a:cubicBezTo>
                  <a:cubicBezTo>
                    <a:pt x="187147" y="844362"/>
                    <a:pt x="187740" y="842345"/>
                    <a:pt x="187503" y="839262"/>
                  </a:cubicBezTo>
                  <a:cubicBezTo>
                    <a:pt x="187265" y="836178"/>
                    <a:pt x="187621" y="833451"/>
                    <a:pt x="188570" y="831079"/>
                  </a:cubicBezTo>
                  <a:close/>
                  <a:moveTo>
                    <a:pt x="280009" y="827877"/>
                  </a:moveTo>
                  <a:cubicBezTo>
                    <a:pt x="279297" y="827639"/>
                    <a:pt x="278467" y="827995"/>
                    <a:pt x="277518" y="828944"/>
                  </a:cubicBezTo>
                  <a:cubicBezTo>
                    <a:pt x="278467" y="829893"/>
                    <a:pt x="279178" y="831316"/>
                    <a:pt x="279653" y="833213"/>
                  </a:cubicBezTo>
                  <a:cubicBezTo>
                    <a:pt x="280127" y="835111"/>
                    <a:pt x="280602" y="837246"/>
                    <a:pt x="281076" y="839618"/>
                  </a:cubicBezTo>
                  <a:cubicBezTo>
                    <a:pt x="282025" y="839143"/>
                    <a:pt x="282499" y="837720"/>
                    <a:pt x="282499" y="835348"/>
                  </a:cubicBezTo>
                  <a:cubicBezTo>
                    <a:pt x="282499" y="832976"/>
                    <a:pt x="282499" y="830841"/>
                    <a:pt x="282499" y="828944"/>
                  </a:cubicBezTo>
                  <a:cubicBezTo>
                    <a:pt x="281550" y="828470"/>
                    <a:pt x="280720" y="828114"/>
                    <a:pt x="280009" y="827877"/>
                  </a:cubicBezTo>
                  <a:close/>
                  <a:moveTo>
                    <a:pt x="241227" y="821828"/>
                  </a:moveTo>
                  <a:cubicBezTo>
                    <a:pt x="239804" y="822302"/>
                    <a:pt x="239330" y="823133"/>
                    <a:pt x="239804" y="824319"/>
                  </a:cubicBezTo>
                  <a:cubicBezTo>
                    <a:pt x="240278" y="825505"/>
                    <a:pt x="240041" y="826572"/>
                    <a:pt x="239092" y="827521"/>
                  </a:cubicBezTo>
                  <a:cubicBezTo>
                    <a:pt x="240041" y="829418"/>
                    <a:pt x="240753" y="829300"/>
                    <a:pt x="241227" y="827165"/>
                  </a:cubicBezTo>
                  <a:cubicBezTo>
                    <a:pt x="241702" y="825030"/>
                    <a:pt x="241702" y="823251"/>
                    <a:pt x="241227" y="821828"/>
                  </a:cubicBezTo>
                  <a:close/>
                  <a:moveTo>
                    <a:pt x="177185" y="819693"/>
                  </a:moveTo>
                  <a:cubicBezTo>
                    <a:pt x="175761" y="818745"/>
                    <a:pt x="174813" y="819931"/>
                    <a:pt x="174338" y="823251"/>
                  </a:cubicBezTo>
                  <a:cubicBezTo>
                    <a:pt x="173864" y="826572"/>
                    <a:pt x="174575" y="827995"/>
                    <a:pt x="176473" y="827521"/>
                  </a:cubicBezTo>
                  <a:cubicBezTo>
                    <a:pt x="176473" y="826098"/>
                    <a:pt x="176592" y="824912"/>
                    <a:pt x="176829" y="823963"/>
                  </a:cubicBezTo>
                  <a:cubicBezTo>
                    <a:pt x="177066" y="823014"/>
                    <a:pt x="177185" y="821591"/>
                    <a:pt x="177185" y="819693"/>
                  </a:cubicBezTo>
                  <a:close/>
                  <a:moveTo>
                    <a:pt x="318078" y="817559"/>
                  </a:moveTo>
                  <a:cubicBezTo>
                    <a:pt x="316181" y="818507"/>
                    <a:pt x="315944" y="819575"/>
                    <a:pt x="317367" y="820761"/>
                  </a:cubicBezTo>
                  <a:cubicBezTo>
                    <a:pt x="318790" y="821947"/>
                    <a:pt x="319027" y="823726"/>
                    <a:pt x="318078" y="826098"/>
                  </a:cubicBezTo>
                  <a:cubicBezTo>
                    <a:pt x="319027" y="825623"/>
                    <a:pt x="319501" y="824200"/>
                    <a:pt x="319501" y="821828"/>
                  </a:cubicBezTo>
                  <a:cubicBezTo>
                    <a:pt x="319501" y="819456"/>
                    <a:pt x="319027" y="818033"/>
                    <a:pt x="318078" y="817559"/>
                  </a:cubicBezTo>
                  <a:close/>
                  <a:moveTo>
                    <a:pt x="231265" y="817559"/>
                  </a:moveTo>
                  <a:cubicBezTo>
                    <a:pt x="229842" y="817084"/>
                    <a:pt x="229012" y="817796"/>
                    <a:pt x="228774" y="819693"/>
                  </a:cubicBezTo>
                  <a:cubicBezTo>
                    <a:pt x="228537" y="821591"/>
                    <a:pt x="228893" y="823014"/>
                    <a:pt x="229842" y="823963"/>
                  </a:cubicBezTo>
                  <a:cubicBezTo>
                    <a:pt x="230791" y="823963"/>
                    <a:pt x="231265" y="823251"/>
                    <a:pt x="231265" y="821828"/>
                  </a:cubicBezTo>
                  <a:cubicBezTo>
                    <a:pt x="231265" y="820405"/>
                    <a:pt x="231265" y="818982"/>
                    <a:pt x="231265" y="817559"/>
                  </a:cubicBezTo>
                  <a:close/>
                  <a:moveTo>
                    <a:pt x="301000" y="816135"/>
                  </a:moveTo>
                  <a:cubicBezTo>
                    <a:pt x="300051" y="816610"/>
                    <a:pt x="299459" y="818033"/>
                    <a:pt x="299221" y="820405"/>
                  </a:cubicBezTo>
                  <a:cubicBezTo>
                    <a:pt x="298984" y="822777"/>
                    <a:pt x="299814" y="823726"/>
                    <a:pt x="301712" y="823251"/>
                  </a:cubicBezTo>
                  <a:cubicBezTo>
                    <a:pt x="301712" y="819456"/>
                    <a:pt x="301475" y="817084"/>
                    <a:pt x="301000" y="816135"/>
                  </a:cubicBezTo>
                  <a:close/>
                  <a:moveTo>
                    <a:pt x="144452" y="816135"/>
                  </a:moveTo>
                  <a:cubicBezTo>
                    <a:pt x="142080" y="816135"/>
                    <a:pt x="140894" y="818745"/>
                    <a:pt x="140894" y="823963"/>
                  </a:cubicBezTo>
                  <a:cubicBezTo>
                    <a:pt x="140894" y="829181"/>
                    <a:pt x="141605" y="832502"/>
                    <a:pt x="143029" y="833925"/>
                  </a:cubicBezTo>
                  <a:cubicBezTo>
                    <a:pt x="143977" y="832502"/>
                    <a:pt x="144689" y="829774"/>
                    <a:pt x="145163" y="825742"/>
                  </a:cubicBezTo>
                  <a:cubicBezTo>
                    <a:pt x="145638" y="821709"/>
                    <a:pt x="145401" y="818507"/>
                    <a:pt x="144452" y="816135"/>
                  </a:cubicBezTo>
                  <a:close/>
                  <a:moveTo>
                    <a:pt x="189993" y="812577"/>
                  </a:moveTo>
                  <a:cubicBezTo>
                    <a:pt x="188096" y="813526"/>
                    <a:pt x="187503" y="815187"/>
                    <a:pt x="188214" y="817559"/>
                  </a:cubicBezTo>
                  <a:cubicBezTo>
                    <a:pt x="188926" y="819931"/>
                    <a:pt x="188807" y="822065"/>
                    <a:pt x="187858" y="823963"/>
                  </a:cubicBezTo>
                  <a:cubicBezTo>
                    <a:pt x="189282" y="823014"/>
                    <a:pt x="190112" y="821354"/>
                    <a:pt x="190349" y="818982"/>
                  </a:cubicBezTo>
                  <a:cubicBezTo>
                    <a:pt x="190586" y="816610"/>
                    <a:pt x="190468" y="814475"/>
                    <a:pt x="189993" y="812577"/>
                  </a:cubicBezTo>
                  <a:close/>
                  <a:moveTo>
                    <a:pt x="293173" y="809020"/>
                  </a:moveTo>
                  <a:cubicBezTo>
                    <a:pt x="292224" y="808071"/>
                    <a:pt x="291750" y="809494"/>
                    <a:pt x="291750" y="813289"/>
                  </a:cubicBezTo>
                  <a:cubicBezTo>
                    <a:pt x="291750" y="817084"/>
                    <a:pt x="292224" y="818507"/>
                    <a:pt x="293173" y="817559"/>
                  </a:cubicBezTo>
                  <a:cubicBezTo>
                    <a:pt x="292698" y="815661"/>
                    <a:pt x="292936" y="814001"/>
                    <a:pt x="293884" y="812577"/>
                  </a:cubicBezTo>
                  <a:cubicBezTo>
                    <a:pt x="294833" y="811154"/>
                    <a:pt x="294596" y="809968"/>
                    <a:pt x="293173" y="809020"/>
                  </a:cubicBezTo>
                  <a:close/>
                  <a:moveTo>
                    <a:pt x="271114" y="807596"/>
                  </a:moveTo>
                  <a:lnTo>
                    <a:pt x="271114" y="827521"/>
                  </a:lnTo>
                  <a:cubicBezTo>
                    <a:pt x="271588" y="828470"/>
                    <a:pt x="272063" y="828470"/>
                    <a:pt x="272537" y="827521"/>
                  </a:cubicBezTo>
                  <a:cubicBezTo>
                    <a:pt x="272537" y="825149"/>
                    <a:pt x="272774" y="821472"/>
                    <a:pt x="273248" y="816491"/>
                  </a:cubicBezTo>
                  <a:cubicBezTo>
                    <a:pt x="273723" y="811510"/>
                    <a:pt x="273011" y="808545"/>
                    <a:pt x="271114" y="807596"/>
                  </a:cubicBezTo>
                  <a:close/>
                  <a:moveTo>
                    <a:pt x="69024" y="807596"/>
                  </a:moveTo>
                  <a:cubicBezTo>
                    <a:pt x="67601" y="808545"/>
                    <a:pt x="66652" y="810561"/>
                    <a:pt x="66178" y="813645"/>
                  </a:cubicBezTo>
                  <a:cubicBezTo>
                    <a:pt x="65703" y="816728"/>
                    <a:pt x="65703" y="818745"/>
                    <a:pt x="66178" y="819693"/>
                  </a:cubicBezTo>
                  <a:cubicBezTo>
                    <a:pt x="66652" y="817796"/>
                    <a:pt x="67363" y="816135"/>
                    <a:pt x="68313" y="814712"/>
                  </a:cubicBezTo>
                  <a:cubicBezTo>
                    <a:pt x="69261" y="813289"/>
                    <a:pt x="69498" y="810917"/>
                    <a:pt x="69024" y="807596"/>
                  </a:cubicBezTo>
                  <a:close/>
                  <a:moveTo>
                    <a:pt x="266844" y="801904"/>
                  </a:moveTo>
                  <a:cubicBezTo>
                    <a:pt x="265895" y="802853"/>
                    <a:pt x="265421" y="804987"/>
                    <a:pt x="265421" y="808308"/>
                  </a:cubicBezTo>
                  <a:cubicBezTo>
                    <a:pt x="265421" y="811629"/>
                    <a:pt x="265895" y="813763"/>
                    <a:pt x="266844" y="814712"/>
                  </a:cubicBezTo>
                  <a:cubicBezTo>
                    <a:pt x="268267" y="812815"/>
                    <a:pt x="268623" y="810799"/>
                    <a:pt x="267912" y="808664"/>
                  </a:cubicBezTo>
                  <a:cubicBezTo>
                    <a:pt x="267200" y="806529"/>
                    <a:pt x="266844" y="804276"/>
                    <a:pt x="266844" y="801904"/>
                  </a:cubicBezTo>
                  <a:close/>
                  <a:moveTo>
                    <a:pt x="254747" y="799769"/>
                  </a:moveTo>
                  <a:cubicBezTo>
                    <a:pt x="252850" y="799295"/>
                    <a:pt x="251782" y="799888"/>
                    <a:pt x="251545" y="801548"/>
                  </a:cubicBezTo>
                  <a:cubicBezTo>
                    <a:pt x="251308" y="803208"/>
                    <a:pt x="251308" y="805224"/>
                    <a:pt x="251545" y="807596"/>
                  </a:cubicBezTo>
                  <a:cubicBezTo>
                    <a:pt x="251782" y="809968"/>
                    <a:pt x="251901" y="812222"/>
                    <a:pt x="251901" y="814356"/>
                  </a:cubicBezTo>
                  <a:cubicBezTo>
                    <a:pt x="251901" y="816491"/>
                    <a:pt x="251427" y="817559"/>
                    <a:pt x="250478" y="817559"/>
                  </a:cubicBezTo>
                  <a:cubicBezTo>
                    <a:pt x="251427" y="820405"/>
                    <a:pt x="252257" y="823607"/>
                    <a:pt x="252968" y="827165"/>
                  </a:cubicBezTo>
                  <a:cubicBezTo>
                    <a:pt x="253680" y="830723"/>
                    <a:pt x="253561" y="834874"/>
                    <a:pt x="252613" y="839618"/>
                  </a:cubicBezTo>
                  <a:cubicBezTo>
                    <a:pt x="253561" y="837246"/>
                    <a:pt x="254154" y="833569"/>
                    <a:pt x="254392" y="828588"/>
                  </a:cubicBezTo>
                  <a:cubicBezTo>
                    <a:pt x="254629" y="823607"/>
                    <a:pt x="254273" y="819931"/>
                    <a:pt x="253324" y="817559"/>
                  </a:cubicBezTo>
                  <a:cubicBezTo>
                    <a:pt x="255222" y="815661"/>
                    <a:pt x="256408" y="812815"/>
                    <a:pt x="256882" y="809020"/>
                  </a:cubicBezTo>
                  <a:cubicBezTo>
                    <a:pt x="257356" y="805224"/>
                    <a:pt x="256645" y="802141"/>
                    <a:pt x="254747" y="799769"/>
                  </a:cubicBezTo>
                  <a:close/>
                  <a:moveTo>
                    <a:pt x="397776" y="799057"/>
                  </a:moveTo>
                  <a:cubicBezTo>
                    <a:pt x="399673" y="804276"/>
                    <a:pt x="400859" y="810087"/>
                    <a:pt x="401334" y="816491"/>
                  </a:cubicBezTo>
                  <a:cubicBezTo>
                    <a:pt x="401808" y="822895"/>
                    <a:pt x="402045" y="828944"/>
                    <a:pt x="402045" y="834637"/>
                  </a:cubicBezTo>
                  <a:cubicBezTo>
                    <a:pt x="401097" y="828470"/>
                    <a:pt x="399673" y="821947"/>
                    <a:pt x="397776" y="815068"/>
                  </a:cubicBezTo>
                  <a:cubicBezTo>
                    <a:pt x="395878" y="808189"/>
                    <a:pt x="395878" y="802853"/>
                    <a:pt x="397776" y="799057"/>
                  </a:cubicBezTo>
                  <a:close/>
                  <a:moveTo>
                    <a:pt x="332310" y="792653"/>
                  </a:moveTo>
                  <a:cubicBezTo>
                    <a:pt x="332310" y="795499"/>
                    <a:pt x="332666" y="797516"/>
                    <a:pt x="333377" y="798702"/>
                  </a:cubicBezTo>
                  <a:cubicBezTo>
                    <a:pt x="334089" y="799888"/>
                    <a:pt x="334919" y="801074"/>
                    <a:pt x="335868" y="802260"/>
                  </a:cubicBezTo>
                  <a:cubicBezTo>
                    <a:pt x="336817" y="803445"/>
                    <a:pt x="337528" y="804869"/>
                    <a:pt x="338003" y="806529"/>
                  </a:cubicBezTo>
                  <a:cubicBezTo>
                    <a:pt x="338477" y="808189"/>
                    <a:pt x="338477" y="810443"/>
                    <a:pt x="338003" y="813289"/>
                  </a:cubicBezTo>
                  <a:cubicBezTo>
                    <a:pt x="335631" y="811866"/>
                    <a:pt x="333733" y="808901"/>
                    <a:pt x="332310" y="804394"/>
                  </a:cubicBezTo>
                  <a:cubicBezTo>
                    <a:pt x="330887" y="799888"/>
                    <a:pt x="330887" y="795974"/>
                    <a:pt x="332310" y="792653"/>
                  </a:cubicBezTo>
                  <a:close/>
                  <a:moveTo>
                    <a:pt x="411296" y="791230"/>
                  </a:moveTo>
                  <a:cubicBezTo>
                    <a:pt x="409873" y="791704"/>
                    <a:pt x="409043" y="792772"/>
                    <a:pt x="408805" y="794432"/>
                  </a:cubicBezTo>
                  <a:cubicBezTo>
                    <a:pt x="408568" y="796092"/>
                    <a:pt x="408212" y="797871"/>
                    <a:pt x="407738" y="799769"/>
                  </a:cubicBezTo>
                  <a:cubicBezTo>
                    <a:pt x="410584" y="801667"/>
                    <a:pt x="411889" y="804750"/>
                    <a:pt x="411652" y="809020"/>
                  </a:cubicBezTo>
                  <a:cubicBezTo>
                    <a:pt x="411414" y="813289"/>
                    <a:pt x="412482" y="817084"/>
                    <a:pt x="414854" y="820405"/>
                  </a:cubicBezTo>
                  <a:cubicBezTo>
                    <a:pt x="416277" y="817084"/>
                    <a:pt x="415803" y="813052"/>
                    <a:pt x="413431" y="808308"/>
                  </a:cubicBezTo>
                  <a:cubicBezTo>
                    <a:pt x="411059" y="803564"/>
                    <a:pt x="410347" y="797871"/>
                    <a:pt x="411296" y="791230"/>
                  </a:cubicBezTo>
                  <a:close/>
                  <a:moveTo>
                    <a:pt x="135913" y="791230"/>
                  </a:moveTo>
                  <a:cubicBezTo>
                    <a:pt x="134964" y="792653"/>
                    <a:pt x="134727" y="793721"/>
                    <a:pt x="135201" y="794432"/>
                  </a:cubicBezTo>
                  <a:cubicBezTo>
                    <a:pt x="135675" y="795144"/>
                    <a:pt x="136150" y="795974"/>
                    <a:pt x="136624" y="796923"/>
                  </a:cubicBezTo>
                  <a:cubicBezTo>
                    <a:pt x="138047" y="796923"/>
                    <a:pt x="138759" y="795855"/>
                    <a:pt x="138759" y="793721"/>
                  </a:cubicBezTo>
                  <a:cubicBezTo>
                    <a:pt x="138759" y="791586"/>
                    <a:pt x="137810" y="790756"/>
                    <a:pt x="135913" y="791230"/>
                  </a:cubicBezTo>
                  <a:close/>
                  <a:moveTo>
                    <a:pt x="240516" y="789095"/>
                  </a:moveTo>
                  <a:cubicBezTo>
                    <a:pt x="240990" y="791942"/>
                    <a:pt x="240634" y="794432"/>
                    <a:pt x="239448" y="796567"/>
                  </a:cubicBezTo>
                  <a:cubicBezTo>
                    <a:pt x="238262" y="798702"/>
                    <a:pt x="238381" y="800955"/>
                    <a:pt x="239804" y="803327"/>
                  </a:cubicBezTo>
                  <a:cubicBezTo>
                    <a:pt x="240753" y="802853"/>
                    <a:pt x="241464" y="800481"/>
                    <a:pt x="241939" y="796211"/>
                  </a:cubicBezTo>
                  <a:cubicBezTo>
                    <a:pt x="242413" y="791942"/>
                    <a:pt x="241939" y="789570"/>
                    <a:pt x="240516" y="789095"/>
                  </a:cubicBezTo>
                  <a:close/>
                  <a:moveTo>
                    <a:pt x="261152" y="788384"/>
                  </a:moveTo>
                  <a:cubicBezTo>
                    <a:pt x="260677" y="793128"/>
                    <a:pt x="260084" y="797160"/>
                    <a:pt x="259373" y="800481"/>
                  </a:cubicBezTo>
                  <a:cubicBezTo>
                    <a:pt x="258661" y="803801"/>
                    <a:pt x="258542" y="807122"/>
                    <a:pt x="259017" y="810443"/>
                  </a:cubicBezTo>
                  <a:cubicBezTo>
                    <a:pt x="260914" y="808071"/>
                    <a:pt x="262338" y="804157"/>
                    <a:pt x="263286" y="798702"/>
                  </a:cubicBezTo>
                  <a:cubicBezTo>
                    <a:pt x="264235" y="793246"/>
                    <a:pt x="263524" y="789807"/>
                    <a:pt x="261152" y="788384"/>
                  </a:cubicBezTo>
                  <a:close/>
                  <a:moveTo>
                    <a:pt x="246920" y="784826"/>
                  </a:moveTo>
                  <a:cubicBezTo>
                    <a:pt x="244548" y="784351"/>
                    <a:pt x="243718" y="785300"/>
                    <a:pt x="244429" y="787672"/>
                  </a:cubicBezTo>
                  <a:cubicBezTo>
                    <a:pt x="245141" y="790044"/>
                    <a:pt x="245497" y="792179"/>
                    <a:pt x="245497" y="794076"/>
                  </a:cubicBezTo>
                  <a:cubicBezTo>
                    <a:pt x="246445" y="793128"/>
                    <a:pt x="246801" y="791704"/>
                    <a:pt x="246564" y="789807"/>
                  </a:cubicBezTo>
                  <a:cubicBezTo>
                    <a:pt x="246327" y="787909"/>
                    <a:pt x="246445" y="786249"/>
                    <a:pt x="246920" y="784826"/>
                  </a:cubicBezTo>
                  <a:close/>
                  <a:moveTo>
                    <a:pt x="151568" y="778421"/>
                  </a:moveTo>
                  <a:cubicBezTo>
                    <a:pt x="149196" y="780793"/>
                    <a:pt x="147772" y="785063"/>
                    <a:pt x="147298" y="791230"/>
                  </a:cubicBezTo>
                  <a:cubicBezTo>
                    <a:pt x="146824" y="797397"/>
                    <a:pt x="146112" y="801904"/>
                    <a:pt x="145163" y="804750"/>
                  </a:cubicBezTo>
                  <a:cubicBezTo>
                    <a:pt x="146112" y="804276"/>
                    <a:pt x="146824" y="803090"/>
                    <a:pt x="147298" y="801192"/>
                  </a:cubicBezTo>
                  <a:cubicBezTo>
                    <a:pt x="147772" y="799295"/>
                    <a:pt x="148128" y="797397"/>
                    <a:pt x="148365" y="795499"/>
                  </a:cubicBezTo>
                  <a:cubicBezTo>
                    <a:pt x="148603" y="793602"/>
                    <a:pt x="149077" y="791942"/>
                    <a:pt x="149789" y="790518"/>
                  </a:cubicBezTo>
                  <a:cubicBezTo>
                    <a:pt x="150500" y="789095"/>
                    <a:pt x="151568" y="788384"/>
                    <a:pt x="152991" y="788384"/>
                  </a:cubicBezTo>
                  <a:cubicBezTo>
                    <a:pt x="152516" y="786960"/>
                    <a:pt x="152161" y="785537"/>
                    <a:pt x="151923" y="784114"/>
                  </a:cubicBezTo>
                  <a:cubicBezTo>
                    <a:pt x="151686" y="782691"/>
                    <a:pt x="151568" y="780793"/>
                    <a:pt x="151568" y="778421"/>
                  </a:cubicBezTo>
                  <a:close/>
                  <a:moveTo>
                    <a:pt x="355081" y="777710"/>
                  </a:moveTo>
                  <a:cubicBezTo>
                    <a:pt x="353658" y="779133"/>
                    <a:pt x="353420" y="781031"/>
                    <a:pt x="354369" y="783403"/>
                  </a:cubicBezTo>
                  <a:cubicBezTo>
                    <a:pt x="355318" y="785774"/>
                    <a:pt x="355555" y="788146"/>
                    <a:pt x="355081" y="790518"/>
                  </a:cubicBezTo>
                  <a:cubicBezTo>
                    <a:pt x="357453" y="785774"/>
                    <a:pt x="357453" y="781505"/>
                    <a:pt x="355081" y="777710"/>
                  </a:cubicBezTo>
                  <a:close/>
                  <a:moveTo>
                    <a:pt x="249766" y="775575"/>
                  </a:moveTo>
                  <a:cubicBezTo>
                    <a:pt x="248817" y="776049"/>
                    <a:pt x="248224" y="777591"/>
                    <a:pt x="247987" y="780200"/>
                  </a:cubicBezTo>
                  <a:cubicBezTo>
                    <a:pt x="247750" y="782810"/>
                    <a:pt x="248580" y="784351"/>
                    <a:pt x="250478" y="784826"/>
                  </a:cubicBezTo>
                  <a:cubicBezTo>
                    <a:pt x="250952" y="782454"/>
                    <a:pt x="250834" y="780912"/>
                    <a:pt x="250122" y="780200"/>
                  </a:cubicBezTo>
                  <a:cubicBezTo>
                    <a:pt x="249410" y="779489"/>
                    <a:pt x="249292" y="777947"/>
                    <a:pt x="249766" y="775575"/>
                  </a:cubicBezTo>
                  <a:close/>
                  <a:moveTo>
                    <a:pt x="307405" y="774152"/>
                  </a:moveTo>
                  <a:cubicBezTo>
                    <a:pt x="305981" y="773678"/>
                    <a:pt x="305507" y="774626"/>
                    <a:pt x="305981" y="776998"/>
                  </a:cubicBezTo>
                  <a:cubicBezTo>
                    <a:pt x="306456" y="779370"/>
                    <a:pt x="306456" y="781031"/>
                    <a:pt x="305981" y="781979"/>
                  </a:cubicBezTo>
                  <a:lnTo>
                    <a:pt x="307405" y="781979"/>
                  </a:lnTo>
                  <a:close/>
                  <a:moveTo>
                    <a:pt x="286057" y="770594"/>
                  </a:moveTo>
                  <a:cubicBezTo>
                    <a:pt x="286057" y="772492"/>
                    <a:pt x="286294" y="773796"/>
                    <a:pt x="286769" y="774508"/>
                  </a:cubicBezTo>
                  <a:cubicBezTo>
                    <a:pt x="287243" y="775219"/>
                    <a:pt x="287717" y="776287"/>
                    <a:pt x="288192" y="777710"/>
                  </a:cubicBezTo>
                  <a:cubicBezTo>
                    <a:pt x="290089" y="776761"/>
                    <a:pt x="290445" y="775338"/>
                    <a:pt x="289259" y="773440"/>
                  </a:cubicBezTo>
                  <a:cubicBezTo>
                    <a:pt x="288073" y="771543"/>
                    <a:pt x="287006" y="770594"/>
                    <a:pt x="286057" y="770594"/>
                  </a:cubicBezTo>
                  <a:close/>
                  <a:moveTo>
                    <a:pt x="244074" y="770594"/>
                  </a:moveTo>
                  <a:cubicBezTo>
                    <a:pt x="241227" y="771543"/>
                    <a:pt x="239685" y="773322"/>
                    <a:pt x="239448" y="775931"/>
                  </a:cubicBezTo>
                  <a:cubicBezTo>
                    <a:pt x="239211" y="778540"/>
                    <a:pt x="239092" y="781505"/>
                    <a:pt x="239092" y="784826"/>
                  </a:cubicBezTo>
                  <a:cubicBezTo>
                    <a:pt x="240990" y="783877"/>
                    <a:pt x="242532" y="781979"/>
                    <a:pt x="243718" y="779133"/>
                  </a:cubicBezTo>
                  <a:cubicBezTo>
                    <a:pt x="244904" y="776287"/>
                    <a:pt x="245022" y="773440"/>
                    <a:pt x="244074" y="770594"/>
                  </a:cubicBezTo>
                  <a:close/>
                  <a:moveTo>
                    <a:pt x="226284" y="769882"/>
                  </a:moveTo>
                  <a:cubicBezTo>
                    <a:pt x="222014" y="773678"/>
                    <a:pt x="220117" y="780793"/>
                    <a:pt x="220591" y="791230"/>
                  </a:cubicBezTo>
                  <a:cubicBezTo>
                    <a:pt x="222014" y="790281"/>
                    <a:pt x="222726" y="790637"/>
                    <a:pt x="222726" y="792297"/>
                  </a:cubicBezTo>
                  <a:cubicBezTo>
                    <a:pt x="222726" y="793958"/>
                    <a:pt x="223438" y="794551"/>
                    <a:pt x="224861" y="794076"/>
                  </a:cubicBezTo>
                  <a:cubicBezTo>
                    <a:pt x="223912" y="788384"/>
                    <a:pt x="224505" y="783877"/>
                    <a:pt x="226640" y="780556"/>
                  </a:cubicBezTo>
                  <a:cubicBezTo>
                    <a:pt x="228774" y="777235"/>
                    <a:pt x="228656" y="773678"/>
                    <a:pt x="226284" y="769882"/>
                  </a:cubicBezTo>
                  <a:close/>
                  <a:moveTo>
                    <a:pt x="344407" y="767036"/>
                  </a:moveTo>
                  <a:cubicBezTo>
                    <a:pt x="343933" y="773678"/>
                    <a:pt x="343814" y="781386"/>
                    <a:pt x="344051" y="790163"/>
                  </a:cubicBezTo>
                  <a:cubicBezTo>
                    <a:pt x="344288" y="798939"/>
                    <a:pt x="345593" y="807596"/>
                    <a:pt x="347965" y="816135"/>
                  </a:cubicBezTo>
                  <a:cubicBezTo>
                    <a:pt x="351286" y="813763"/>
                    <a:pt x="352472" y="809257"/>
                    <a:pt x="351523" y="802615"/>
                  </a:cubicBezTo>
                  <a:cubicBezTo>
                    <a:pt x="350574" y="795974"/>
                    <a:pt x="350337" y="790281"/>
                    <a:pt x="350811" y="785537"/>
                  </a:cubicBezTo>
                  <a:cubicBezTo>
                    <a:pt x="350811" y="784114"/>
                    <a:pt x="351167" y="781386"/>
                    <a:pt x="351879" y="777354"/>
                  </a:cubicBezTo>
                  <a:cubicBezTo>
                    <a:pt x="352590" y="773322"/>
                    <a:pt x="351523" y="770831"/>
                    <a:pt x="348676" y="769882"/>
                  </a:cubicBezTo>
                  <a:cubicBezTo>
                    <a:pt x="347728" y="773203"/>
                    <a:pt x="347846" y="775457"/>
                    <a:pt x="349032" y="776642"/>
                  </a:cubicBezTo>
                  <a:cubicBezTo>
                    <a:pt x="350218" y="777828"/>
                    <a:pt x="350811" y="780082"/>
                    <a:pt x="350811" y="783403"/>
                  </a:cubicBezTo>
                  <a:cubicBezTo>
                    <a:pt x="347965" y="782928"/>
                    <a:pt x="346423" y="780675"/>
                    <a:pt x="346186" y="776642"/>
                  </a:cubicBezTo>
                  <a:cubicBezTo>
                    <a:pt x="345949" y="772610"/>
                    <a:pt x="345356" y="769408"/>
                    <a:pt x="344407" y="767036"/>
                  </a:cubicBezTo>
                  <a:close/>
                  <a:moveTo>
                    <a:pt x="323059" y="767036"/>
                  </a:moveTo>
                  <a:cubicBezTo>
                    <a:pt x="321162" y="766562"/>
                    <a:pt x="319857" y="767748"/>
                    <a:pt x="319146" y="770594"/>
                  </a:cubicBezTo>
                  <a:cubicBezTo>
                    <a:pt x="318434" y="773440"/>
                    <a:pt x="318197" y="776761"/>
                    <a:pt x="318434" y="780556"/>
                  </a:cubicBezTo>
                  <a:cubicBezTo>
                    <a:pt x="318671" y="784351"/>
                    <a:pt x="319146" y="788265"/>
                    <a:pt x="319857" y="792297"/>
                  </a:cubicBezTo>
                  <a:cubicBezTo>
                    <a:pt x="320569" y="796330"/>
                    <a:pt x="321399" y="799295"/>
                    <a:pt x="322348" y="801192"/>
                  </a:cubicBezTo>
                  <a:cubicBezTo>
                    <a:pt x="322822" y="794551"/>
                    <a:pt x="322348" y="788621"/>
                    <a:pt x="320925" y="783403"/>
                  </a:cubicBezTo>
                  <a:cubicBezTo>
                    <a:pt x="319501" y="778184"/>
                    <a:pt x="320450" y="773678"/>
                    <a:pt x="323771" y="769882"/>
                  </a:cubicBezTo>
                  <a:cubicBezTo>
                    <a:pt x="323771" y="769408"/>
                    <a:pt x="323652" y="769052"/>
                    <a:pt x="323415" y="768815"/>
                  </a:cubicBezTo>
                  <a:cubicBezTo>
                    <a:pt x="323178" y="768578"/>
                    <a:pt x="323059" y="768222"/>
                    <a:pt x="323059" y="767748"/>
                  </a:cubicBezTo>
                  <a:close/>
                  <a:moveTo>
                    <a:pt x="277518" y="762055"/>
                  </a:moveTo>
                  <a:cubicBezTo>
                    <a:pt x="276095" y="764901"/>
                    <a:pt x="276095" y="768222"/>
                    <a:pt x="277518" y="772017"/>
                  </a:cubicBezTo>
                  <a:cubicBezTo>
                    <a:pt x="279890" y="772017"/>
                    <a:pt x="281076" y="770357"/>
                    <a:pt x="281076" y="767036"/>
                  </a:cubicBezTo>
                  <a:cubicBezTo>
                    <a:pt x="281076" y="763715"/>
                    <a:pt x="279890" y="762055"/>
                    <a:pt x="277518" y="762055"/>
                  </a:cubicBezTo>
                  <a:close/>
                  <a:moveTo>
                    <a:pt x="116700" y="759920"/>
                  </a:moveTo>
                  <a:cubicBezTo>
                    <a:pt x="114802" y="759446"/>
                    <a:pt x="113735" y="760513"/>
                    <a:pt x="113498" y="763122"/>
                  </a:cubicBezTo>
                  <a:cubicBezTo>
                    <a:pt x="113261" y="765732"/>
                    <a:pt x="114091" y="766562"/>
                    <a:pt x="115988" y="765613"/>
                  </a:cubicBezTo>
                  <a:cubicBezTo>
                    <a:pt x="116463" y="764664"/>
                    <a:pt x="116700" y="762767"/>
                    <a:pt x="116700" y="759920"/>
                  </a:cubicBezTo>
                  <a:close/>
                  <a:moveTo>
                    <a:pt x="301000" y="759209"/>
                  </a:moveTo>
                  <a:cubicBezTo>
                    <a:pt x="300051" y="760157"/>
                    <a:pt x="299577" y="761581"/>
                    <a:pt x="299577" y="763478"/>
                  </a:cubicBezTo>
                  <a:cubicBezTo>
                    <a:pt x="299577" y="765376"/>
                    <a:pt x="299340" y="767510"/>
                    <a:pt x="298866" y="769882"/>
                  </a:cubicBezTo>
                  <a:cubicBezTo>
                    <a:pt x="300763" y="769882"/>
                    <a:pt x="301475" y="768459"/>
                    <a:pt x="301000" y="765613"/>
                  </a:cubicBezTo>
                  <a:cubicBezTo>
                    <a:pt x="300526" y="762767"/>
                    <a:pt x="300526" y="760632"/>
                    <a:pt x="301000" y="759209"/>
                  </a:cubicBezTo>
                  <a:close/>
                  <a:moveTo>
                    <a:pt x="181454" y="759209"/>
                  </a:moveTo>
                  <a:cubicBezTo>
                    <a:pt x="180031" y="758734"/>
                    <a:pt x="179201" y="759209"/>
                    <a:pt x="178964" y="760632"/>
                  </a:cubicBezTo>
                  <a:cubicBezTo>
                    <a:pt x="178726" y="762055"/>
                    <a:pt x="178845" y="763241"/>
                    <a:pt x="179319" y="764190"/>
                  </a:cubicBezTo>
                  <a:cubicBezTo>
                    <a:pt x="180742" y="764190"/>
                    <a:pt x="181454" y="762529"/>
                    <a:pt x="181454" y="759209"/>
                  </a:cubicBezTo>
                  <a:close/>
                  <a:moveTo>
                    <a:pt x="346542" y="757785"/>
                  </a:moveTo>
                  <a:cubicBezTo>
                    <a:pt x="346067" y="757785"/>
                    <a:pt x="345830" y="759327"/>
                    <a:pt x="345830" y="762411"/>
                  </a:cubicBezTo>
                  <a:cubicBezTo>
                    <a:pt x="345830" y="765494"/>
                    <a:pt x="346542" y="766562"/>
                    <a:pt x="347965" y="765613"/>
                  </a:cubicBezTo>
                  <a:cubicBezTo>
                    <a:pt x="348914" y="764664"/>
                    <a:pt x="348914" y="763597"/>
                    <a:pt x="347965" y="762411"/>
                  </a:cubicBezTo>
                  <a:cubicBezTo>
                    <a:pt x="347016" y="761225"/>
                    <a:pt x="346542" y="759683"/>
                    <a:pt x="346542" y="757785"/>
                  </a:cubicBezTo>
                  <a:close/>
                  <a:moveTo>
                    <a:pt x="202802" y="756362"/>
                  </a:moveTo>
                  <a:cubicBezTo>
                    <a:pt x="199955" y="761581"/>
                    <a:pt x="197228" y="767155"/>
                    <a:pt x="194618" y="773085"/>
                  </a:cubicBezTo>
                  <a:cubicBezTo>
                    <a:pt x="192009" y="779014"/>
                    <a:pt x="191179" y="786960"/>
                    <a:pt x="192128" y="796923"/>
                  </a:cubicBezTo>
                  <a:cubicBezTo>
                    <a:pt x="193077" y="796923"/>
                    <a:pt x="193788" y="796685"/>
                    <a:pt x="194263" y="796211"/>
                  </a:cubicBezTo>
                  <a:cubicBezTo>
                    <a:pt x="194737" y="795737"/>
                    <a:pt x="195686" y="795737"/>
                    <a:pt x="197109" y="796211"/>
                  </a:cubicBezTo>
                  <a:cubicBezTo>
                    <a:pt x="194737" y="793365"/>
                    <a:pt x="194263" y="789925"/>
                    <a:pt x="195686" y="785893"/>
                  </a:cubicBezTo>
                  <a:cubicBezTo>
                    <a:pt x="197109" y="781861"/>
                    <a:pt x="197821" y="777473"/>
                    <a:pt x="197821" y="772729"/>
                  </a:cubicBezTo>
                  <a:cubicBezTo>
                    <a:pt x="197821" y="771780"/>
                    <a:pt x="198295" y="771780"/>
                    <a:pt x="199244" y="772729"/>
                  </a:cubicBezTo>
                  <a:cubicBezTo>
                    <a:pt x="200193" y="773678"/>
                    <a:pt x="200904" y="773440"/>
                    <a:pt x="201378" y="772017"/>
                  </a:cubicBezTo>
                  <a:cubicBezTo>
                    <a:pt x="201378" y="768696"/>
                    <a:pt x="201616" y="765969"/>
                    <a:pt x="202090" y="763834"/>
                  </a:cubicBezTo>
                  <a:cubicBezTo>
                    <a:pt x="202564" y="761699"/>
                    <a:pt x="202802" y="759209"/>
                    <a:pt x="202802" y="756362"/>
                  </a:cubicBezTo>
                  <a:close/>
                  <a:moveTo>
                    <a:pt x="155837" y="755651"/>
                  </a:moveTo>
                  <a:cubicBezTo>
                    <a:pt x="154888" y="756125"/>
                    <a:pt x="153821" y="757430"/>
                    <a:pt x="152635" y="759564"/>
                  </a:cubicBezTo>
                  <a:cubicBezTo>
                    <a:pt x="151449" y="761699"/>
                    <a:pt x="152042" y="763004"/>
                    <a:pt x="154414" y="763478"/>
                  </a:cubicBezTo>
                  <a:cubicBezTo>
                    <a:pt x="155363" y="762529"/>
                    <a:pt x="155837" y="761343"/>
                    <a:pt x="155837" y="759920"/>
                  </a:cubicBezTo>
                  <a:cubicBezTo>
                    <a:pt x="155837" y="758497"/>
                    <a:pt x="155837" y="757074"/>
                    <a:pt x="155837" y="755651"/>
                  </a:cubicBezTo>
                  <a:close/>
                  <a:moveTo>
                    <a:pt x="226995" y="754228"/>
                  </a:moveTo>
                  <a:cubicBezTo>
                    <a:pt x="226047" y="754702"/>
                    <a:pt x="225335" y="756718"/>
                    <a:pt x="224861" y="760276"/>
                  </a:cubicBezTo>
                  <a:cubicBezTo>
                    <a:pt x="224386" y="763834"/>
                    <a:pt x="224861" y="765613"/>
                    <a:pt x="226284" y="765613"/>
                  </a:cubicBezTo>
                  <a:cubicBezTo>
                    <a:pt x="227233" y="764664"/>
                    <a:pt x="227589" y="763122"/>
                    <a:pt x="227351" y="760988"/>
                  </a:cubicBezTo>
                  <a:cubicBezTo>
                    <a:pt x="227114" y="758853"/>
                    <a:pt x="226995" y="756600"/>
                    <a:pt x="226995" y="754228"/>
                  </a:cubicBezTo>
                  <a:close/>
                  <a:moveTo>
                    <a:pt x="311674" y="752093"/>
                  </a:moveTo>
                  <a:cubicBezTo>
                    <a:pt x="309302" y="755888"/>
                    <a:pt x="308472" y="760988"/>
                    <a:pt x="309183" y="767392"/>
                  </a:cubicBezTo>
                  <a:cubicBezTo>
                    <a:pt x="309895" y="773796"/>
                    <a:pt x="310251" y="780319"/>
                    <a:pt x="310251" y="786960"/>
                  </a:cubicBezTo>
                  <a:cubicBezTo>
                    <a:pt x="309302" y="788858"/>
                    <a:pt x="308591" y="788739"/>
                    <a:pt x="308116" y="786605"/>
                  </a:cubicBezTo>
                  <a:cubicBezTo>
                    <a:pt x="307642" y="784470"/>
                    <a:pt x="306930" y="784589"/>
                    <a:pt x="305981" y="786960"/>
                  </a:cubicBezTo>
                  <a:cubicBezTo>
                    <a:pt x="306930" y="789332"/>
                    <a:pt x="306219" y="790518"/>
                    <a:pt x="303847" y="790518"/>
                  </a:cubicBezTo>
                  <a:cubicBezTo>
                    <a:pt x="303847" y="799057"/>
                    <a:pt x="304321" y="806529"/>
                    <a:pt x="305270" y="812933"/>
                  </a:cubicBezTo>
                  <a:cubicBezTo>
                    <a:pt x="306219" y="819338"/>
                    <a:pt x="306219" y="826572"/>
                    <a:pt x="305270" y="834637"/>
                  </a:cubicBezTo>
                  <a:lnTo>
                    <a:pt x="308828" y="834637"/>
                  </a:lnTo>
                  <a:cubicBezTo>
                    <a:pt x="308828" y="839855"/>
                    <a:pt x="308591" y="844243"/>
                    <a:pt x="308116" y="847801"/>
                  </a:cubicBezTo>
                  <a:cubicBezTo>
                    <a:pt x="307642" y="851359"/>
                    <a:pt x="308591" y="854324"/>
                    <a:pt x="310962" y="856696"/>
                  </a:cubicBezTo>
                  <a:cubicBezTo>
                    <a:pt x="313334" y="853849"/>
                    <a:pt x="313809" y="848987"/>
                    <a:pt x="312386" y="842108"/>
                  </a:cubicBezTo>
                  <a:cubicBezTo>
                    <a:pt x="310962" y="835230"/>
                    <a:pt x="310251" y="829181"/>
                    <a:pt x="310251" y="823963"/>
                  </a:cubicBezTo>
                  <a:cubicBezTo>
                    <a:pt x="308828" y="824912"/>
                    <a:pt x="308353" y="826098"/>
                    <a:pt x="308828" y="827521"/>
                  </a:cubicBezTo>
                  <a:cubicBezTo>
                    <a:pt x="305981" y="815661"/>
                    <a:pt x="307167" y="805462"/>
                    <a:pt x="312386" y="796923"/>
                  </a:cubicBezTo>
                  <a:cubicBezTo>
                    <a:pt x="312386" y="789332"/>
                    <a:pt x="312741" y="781624"/>
                    <a:pt x="313453" y="773796"/>
                  </a:cubicBezTo>
                  <a:cubicBezTo>
                    <a:pt x="314165" y="765969"/>
                    <a:pt x="313572" y="758734"/>
                    <a:pt x="311674" y="752093"/>
                  </a:cubicBezTo>
                  <a:close/>
                  <a:moveTo>
                    <a:pt x="314520" y="750670"/>
                  </a:moveTo>
                  <a:lnTo>
                    <a:pt x="314520" y="759209"/>
                  </a:lnTo>
                  <a:cubicBezTo>
                    <a:pt x="315944" y="758734"/>
                    <a:pt x="316655" y="757193"/>
                    <a:pt x="316655" y="754583"/>
                  </a:cubicBezTo>
                  <a:cubicBezTo>
                    <a:pt x="316655" y="751974"/>
                    <a:pt x="315944" y="750670"/>
                    <a:pt x="314520" y="750670"/>
                  </a:cubicBezTo>
                  <a:close/>
                  <a:moveTo>
                    <a:pt x="336579" y="748535"/>
                  </a:moveTo>
                  <a:cubicBezTo>
                    <a:pt x="334682" y="749958"/>
                    <a:pt x="334208" y="752567"/>
                    <a:pt x="335156" y="756362"/>
                  </a:cubicBezTo>
                  <a:cubicBezTo>
                    <a:pt x="335631" y="758260"/>
                    <a:pt x="336105" y="759920"/>
                    <a:pt x="336579" y="761343"/>
                  </a:cubicBezTo>
                  <a:cubicBezTo>
                    <a:pt x="337528" y="763715"/>
                    <a:pt x="337765" y="762767"/>
                    <a:pt x="337291" y="758497"/>
                  </a:cubicBezTo>
                  <a:cubicBezTo>
                    <a:pt x="336817" y="754228"/>
                    <a:pt x="336579" y="750907"/>
                    <a:pt x="336579" y="748535"/>
                  </a:cubicBezTo>
                  <a:close/>
                  <a:moveTo>
                    <a:pt x="291038" y="748535"/>
                  </a:moveTo>
                  <a:cubicBezTo>
                    <a:pt x="289141" y="748535"/>
                    <a:pt x="287955" y="749246"/>
                    <a:pt x="287480" y="750670"/>
                  </a:cubicBezTo>
                  <a:cubicBezTo>
                    <a:pt x="287955" y="751618"/>
                    <a:pt x="288429" y="752804"/>
                    <a:pt x="288903" y="754228"/>
                  </a:cubicBezTo>
                  <a:cubicBezTo>
                    <a:pt x="289378" y="755651"/>
                    <a:pt x="290089" y="756362"/>
                    <a:pt x="291038" y="756362"/>
                  </a:cubicBezTo>
                  <a:close/>
                  <a:moveTo>
                    <a:pt x="301000" y="746970"/>
                  </a:moveTo>
                  <a:lnTo>
                    <a:pt x="301201" y="747492"/>
                  </a:lnTo>
                  <a:lnTo>
                    <a:pt x="301000" y="748535"/>
                  </a:lnTo>
                  <a:close/>
                  <a:moveTo>
                    <a:pt x="369312" y="743554"/>
                  </a:moveTo>
                  <a:lnTo>
                    <a:pt x="369312" y="754228"/>
                  </a:lnTo>
                  <a:cubicBezTo>
                    <a:pt x="368364" y="753753"/>
                    <a:pt x="367889" y="751974"/>
                    <a:pt x="367889" y="748891"/>
                  </a:cubicBezTo>
                  <a:cubicBezTo>
                    <a:pt x="367889" y="745807"/>
                    <a:pt x="368364" y="744028"/>
                    <a:pt x="369312" y="743554"/>
                  </a:cubicBezTo>
                  <a:close/>
                  <a:moveTo>
                    <a:pt x="271825" y="743554"/>
                  </a:moveTo>
                  <a:cubicBezTo>
                    <a:pt x="270877" y="747823"/>
                    <a:pt x="270639" y="752567"/>
                    <a:pt x="271114" y="757785"/>
                  </a:cubicBezTo>
                  <a:cubicBezTo>
                    <a:pt x="271588" y="763004"/>
                    <a:pt x="271825" y="767748"/>
                    <a:pt x="271825" y="772017"/>
                  </a:cubicBezTo>
                  <a:cubicBezTo>
                    <a:pt x="272300" y="771543"/>
                    <a:pt x="272774" y="769882"/>
                    <a:pt x="273248" y="767036"/>
                  </a:cubicBezTo>
                  <a:cubicBezTo>
                    <a:pt x="273723" y="764190"/>
                    <a:pt x="274079" y="761225"/>
                    <a:pt x="274316" y="758141"/>
                  </a:cubicBezTo>
                  <a:cubicBezTo>
                    <a:pt x="274553" y="755058"/>
                    <a:pt x="274434" y="752093"/>
                    <a:pt x="273960" y="749246"/>
                  </a:cubicBezTo>
                  <a:cubicBezTo>
                    <a:pt x="273486" y="746400"/>
                    <a:pt x="272774" y="744503"/>
                    <a:pt x="271825" y="743554"/>
                  </a:cubicBezTo>
                  <a:close/>
                  <a:moveTo>
                    <a:pt x="298866" y="741419"/>
                  </a:moveTo>
                  <a:cubicBezTo>
                    <a:pt x="300763" y="740470"/>
                    <a:pt x="301475" y="741063"/>
                    <a:pt x="301000" y="743198"/>
                  </a:cubicBezTo>
                  <a:lnTo>
                    <a:pt x="301000" y="746970"/>
                  </a:lnTo>
                  <a:close/>
                  <a:moveTo>
                    <a:pt x="239804" y="739996"/>
                  </a:moveTo>
                  <a:cubicBezTo>
                    <a:pt x="237432" y="744740"/>
                    <a:pt x="236009" y="750788"/>
                    <a:pt x="235535" y="758141"/>
                  </a:cubicBezTo>
                  <a:cubicBezTo>
                    <a:pt x="235060" y="765494"/>
                    <a:pt x="235060" y="771543"/>
                    <a:pt x="235535" y="776287"/>
                  </a:cubicBezTo>
                  <a:cubicBezTo>
                    <a:pt x="236958" y="774389"/>
                    <a:pt x="237313" y="772017"/>
                    <a:pt x="236602" y="769171"/>
                  </a:cubicBezTo>
                  <a:cubicBezTo>
                    <a:pt x="235890" y="766325"/>
                    <a:pt x="235772" y="763715"/>
                    <a:pt x="236246" y="761343"/>
                  </a:cubicBezTo>
                  <a:cubicBezTo>
                    <a:pt x="237195" y="758497"/>
                    <a:pt x="238262" y="755295"/>
                    <a:pt x="239448" y="751737"/>
                  </a:cubicBezTo>
                  <a:cubicBezTo>
                    <a:pt x="240634" y="748179"/>
                    <a:pt x="240753" y="744265"/>
                    <a:pt x="239804" y="739996"/>
                  </a:cubicBezTo>
                  <a:close/>
                  <a:moveTo>
                    <a:pt x="158683" y="739284"/>
                  </a:moveTo>
                  <a:cubicBezTo>
                    <a:pt x="157735" y="740233"/>
                    <a:pt x="157142" y="741775"/>
                    <a:pt x="156904" y="743910"/>
                  </a:cubicBezTo>
                  <a:cubicBezTo>
                    <a:pt x="156667" y="746044"/>
                    <a:pt x="156549" y="748298"/>
                    <a:pt x="156549" y="750670"/>
                  </a:cubicBezTo>
                  <a:cubicBezTo>
                    <a:pt x="157972" y="749721"/>
                    <a:pt x="158565" y="748060"/>
                    <a:pt x="158328" y="745689"/>
                  </a:cubicBezTo>
                  <a:cubicBezTo>
                    <a:pt x="158090" y="743317"/>
                    <a:pt x="158209" y="741182"/>
                    <a:pt x="158683" y="739284"/>
                  </a:cubicBezTo>
                  <a:close/>
                  <a:moveTo>
                    <a:pt x="219880" y="737861"/>
                  </a:moveTo>
                  <a:lnTo>
                    <a:pt x="219880" y="745689"/>
                  </a:lnTo>
                  <a:cubicBezTo>
                    <a:pt x="220354" y="745214"/>
                    <a:pt x="220947" y="743672"/>
                    <a:pt x="221659" y="741063"/>
                  </a:cubicBezTo>
                  <a:cubicBezTo>
                    <a:pt x="222370" y="738454"/>
                    <a:pt x="221777" y="737387"/>
                    <a:pt x="219880" y="737861"/>
                  </a:cubicBezTo>
                  <a:close/>
                  <a:moveTo>
                    <a:pt x="211341" y="736438"/>
                  </a:moveTo>
                  <a:cubicBezTo>
                    <a:pt x="208969" y="738336"/>
                    <a:pt x="207783" y="739166"/>
                    <a:pt x="207783" y="738928"/>
                  </a:cubicBezTo>
                  <a:cubicBezTo>
                    <a:pt x="207783" y="738691"/>
                    <a:pt x="207308" y="740707"/>
                    <a:pt x="206360" y="744977"/>
                  </a:cubicBezTo>
                  <a:cubicBezTo>
                    <a:pt x="208257" y="748298"/>
                    <a:pt x="208969" y="752804"/>
                    <a:pt x="208494" y="758497"/>
                  </a:cubicBezTo>
                  <a:cubicBezTo>
                    <a:pt x="208020" y="764190"/>
                    <a:pt x="208731" y="769408"/>
                    <a:pt x="210629" y="774152"/>
                  </a:cubicBezTo>
                  <a:cubicBezTo>
                    <a:pt x="211578" y="768934"/>
                    <a:pt x="211696" y="762411"/>
                    <a:pt x="210985" y="754583"/>
                  </a:cubicBezTo>
                  <a:cubicBezTo>
                    <a:pt x="210273" y="746756"/>
                    <a:pt x="210392" y="740707"/>
                    <a:pt x="211341" y="736438"/>
                  </a:cubicBezTo>
                  <a:close/>
                  <a:moveTo>
                    <a:pt x="267556" y="735015"/>
                  </a:moveTo>
                  <a:cubicBezTo>
                    <a:pt x="264235" y="738810"/>
                    <a:pt x="262338" y="744028"/>
                    <a:pt x="261863" y="750670"/>
                  </a:cubicBezTo>
                  <a:cubicBezTo>
                    <a:pt x="261389" y="757311"/>
                    <a:pt x="261626" y="763715"/>
                    <a:pt x="262575" y="769882"/>
                  </a:cubicBezTo>
                  <a:cubicBezTo>
                    <a:pt x="263998" y="769882"/>
                    <a:pt x="264709" y="769171"/>
                    <a:pt x="264709" y="767748"/>
                  </a:cubicBezTo>
                  <a:cubicBezTo>
                    <a:pt x="264709" y="766325"/>
                    <a:pt x="264709" y="764901"/>
                    <a:pt x="264709" y="763478"/>
                  </a:cubicBezTo>
                  <a:cubicBezTo>
                    <a:pt x="264709" y="762055"/>
                    <a:pt x="264709" y="760632"/>
                    <a:pt x="264709" y="759209"/>
                  </a:cubicBezTo>
                  <a:cubicBezTo>
                    <a:pt x="264709" y="757785"/>
                    <a:pt x="265184" y="756600"/>
                    <a:pt x="266133" y="755651"/>
                  </a:cubicBezTo>
                  <a:cubicBezTo>
                    <a:pt x="267556" y="754702"/>
                    <a:pt x="268030" y="755651"/>
                    <a:pt x="267556" y="758497"/>
                  </a:cubicBezTo>
                  <a:cubicBezTo>
                    <a:pt x="267081" y="761343"/>
                    <a:pt x="267319" y="763004"/>
                    <a:pt x="268267" y="763478"/>
                  </a:cubicBezTo>
                  <a:cubicBezTo>
                    <a:pt x="269216" y="759683"/>
                    <a:pt x="269691" y="754939"/>
                    <a:pt x="269691" y="749246"/>
                  </a:cubicBezTo>
                  <a:cubicBezTo>
                    <a:pt x="269691" y="743554"/>
                    <a:pt x="268979" y="738810"/>
                    <a:pt x="267556" y="735015"/>
                  </a:cubicBezTo>
                  <a:close/>
                  <a:moveTo>
                    <a:pt x="174338" y="732880"/>
                  </a:moveTo>
                  <a:cubicBezTo>
                    <a:pt x="171492" y="731931"/>
                    <a:pt x="170543" y="733592"/>
                    <a:pt x="171492" y="737861"/>
                  </a:cubicBezTo>
                  <a:cubicBezTo>
                    <a:pt x="172441" y="739759"/>
                    <a:pt x="173508" y="739877"/>
                    <a:pt x="174694" y="738217"/>
                  </a:cubicBezTo>
                  <a:cubicBezTo>
                    <a:pt x="175880" y="736557"/>
                    <a:pt x="175761" y="734778"/>
                    <a:pt x="174338" y="732880"/>
                  </a:cubicBezTo>
                  <a:close/>
                  <a:moveTo>
                    <a:pt x="284634" y="732168"/>
                  </a:moveTo>
                  <a:cubicBezTo>
                    <a:pt x="284634" y="734066"/>
                    <a:pt x="284752" y="735845"/>
                    <a:pt x="284990" y="737505"/>
                  </a:cubicBezTo>
                  <a:cubicBezTo>
                    <a:pt x="285227" y="739166"/>
                    <a:pt x="286057" y="739759"/>
                    <a:pt x="287480" y="739284"/>
                  </a:cubicBezTo>
                  <a:cubicBezTo>
                    <a:pt x="287480" y="739759"/>
                    <a:pt x="286531" y="739996"/>
                    <a:pt x="284634" y="739996"/>
                  </a:cubicBezTo>
                  <a:cubicBezTo>
                    <a:pt x="284159" y="742368"/>
                    <a:pt x="284397" y="743554"/>
                    <a:pt x="285345" y="743554"/>
                  </a:cubicBezTo>
                  <a:cubicBezTo>
                    <a:pt x="286294" y="743554"/>
                    <a:pt x="287006" y="744028"/>
                    <a:pt x="287480" y="744977"/>
                  </a:cubicBezTo>
                  <a:cubicBezTo>
                    <a:pt x="288429" y="744028"/>
                    <a:pt x="288903" y="742368"/>
                    <a:pt x="288903" y="739996"/>
                  </a:cubicBezTo>
                  <a:cubicBezTo>
                    <a:pt x="288903" y="737624"/>
                    <a:pt x="288903" y="735252"/>
                    <a:pt x="288903" y="732880"/>
                  </a:cubicBezTo>
                  <a:cubicBezTo>
                    <a:pt x="287955" y="733354"/>
                    <a:pt x="287362" y="733117"/>
                    <a:pt x="287124" y="732168"/>
                  </a:cubicBezTo>
                  <a:cubicBezTo>
                    <a:pt x="286887" y="731220"/>
                    <a:pt x="286057" y="731220"/>
                    <a:pt x="284634" y="732168"/>
                  </a:cubicBezTo>
                  <a:close/>
                  <a:moveTo>
                    <a:pt x="186435" y="732168"/>
                  </a:moveTo>
                  <a:cubicBezTo>
                    <a:pt x="185012" y="732168"/>
                    <a:pt x="183826" y="733236"/>
                    <a:pt x="182877" y="735371"/>
                  </a:cubicBezTo>
                  <a:cubicBezTo>
                    <a:pt x="181928" y="737505"/>
                    <a:pt x="181336" y="739877"/>
                    <a:pt x="181098" y="742486"/>
                  </a:cubicBezTo>
                  <a:cubicBezTo>
                    <a:pt x="180861" y="745096"/>
                    <a:pt x="180861" y="747705"/>
                    <a:pt x="181098" y="750314"/>
                  </a:cubicBezTo>
                  <a:cubicBezTo>
                    <a:pt x="181336" y="752923"/>
                    <a:pt x="181691" y="754702"/>
                    <a:pt x="182166" y="755651"/>
                  </a:cubicBezTo>
                  <a:cubicBezTo>
                    <a:pt x="183114" y="751856"/>
                    <a:pt x="183826" y="748179"/>
                    <a:pt x="184300" y="744621"/>
                  </a:cubicBezTo>
                  <a:cubicBezTo>
                    <a:pt x="184775" y="741063"/>
                    <a:pt x="185486" y="736912"/>
                    <a:pt x="186435" y="732168"/>
                  </a:cubicBezTo>
                  <a:close/>
                  <a:moveTo>
                    <a:pt x="347965" y="728611"/>
                  </a:moveTo>
                  <a:cubicBezTo>
                    <a:pt x="344644" y="729559"/>
                    <a:pt x="343933" y="731694"/>
                    <a:pt x="345830" y="735015"/>
                  </a:cubicBezTo>
                  <a:cubicBezTo>
                    <a:pt x="346304" y="735015"/>
                    <a:pt x="346660" y="734896"/>
                    <a:pt x="346897" y="734659"/>
                  </a:cubicBezTo>
                  <a:cubicBezTo>
                    <a:pt x="347135" y="734422"/>
                    <a:pt x="347728" y="734303"/>
                    <a:pt x="348676" y="734303"/>
                  </a:cubicBezTo>
                  <a:cubicBezTo>
                    <a:pt x="348676" y="731457"/>
                    <a:pt x="348439" y="729559"/>
                    <a:pt x="347965" y="728611"/>
                  </a:cubicBezTo>
                  <a:close/>
                  <a:moveTo>
                    <a:pt x="253324" y="728611"/>
                  </a:moveTo>
                  <a:cubicBezTo>
                    <a:pt x="251427" y="728136"/>
                    <a:pt x="250478" y="728729"/>
                    <a:pt x="250478" y="730389"/>
                  </a:cubicBezTo>
                  <a:cubicBezTo>
                    <a:pt x="250478" y="732050"/>
                    <a:pt x="250003" y="732880"/>
                    <a:pt x="249055" y="732880"/>
                  </a:cubicBezTo>
                  <a:cubicBezTo>
                    <a:pt x="250478" y="739521"/>
                    <a:pt x="250596" y="746044"/>
                    <a:pt x="249410" y="752449"/>
                  </a:cubicBezTo>
                  <a:cubicBezTo>
                    <a:pt x="248224" y="758853"/>
                    <a:pt x="247631" y="765613"/>
                    <a:pt x="247631" y="772729"/>
                  </a:cubicBezTo>
                  <a:cubicBezTo>
                    <a:pt x="249055" y="773678"/>
                    <a:pt x="249529" y="772847"/>
                    <a:pt x="249055" y="770238"/>
                  </a:cubicBezTo>
                  <a:cubicBezTo>
                    <a:pt x="248580" y="767629"/>
                    <a:pt x="249055" y="766562"/>
                    <a:pt x="250478" y="767036"/>
                  </a:cubicBezTo>
                  <a:cubicBezTo>
                    <a:pt x="251427" y="767985"/>
                    <a:pt x="252138" y="769052"/>
                    <a:pt x="252613" y="770238"/>
                  </a:cubicBezTo>
                  <a:cubicBezTo>
                    <a:pt x="253087" y="771424"/>
                    <a:pt x="253324" y="773203"/>
                    <a:pt x="253324" y="775575"/>
                  </a:cubicBezTo>
                  <a:cubicBezTo>
                    <a:pt x="253799" y="773203"/>
                    <a:pt x="254392" y="770475"/>
                    <a:pt x="255103" y="767392"/>
                  </a:cubicBezTo>
                  <a:cubicBezTo>
                    <a:pt x="255815" y="764308"/>
                    <a:pt x="255696" y="761581"/>
                    <a:pt x="254747" y="759209"/>
                  </a:cubicBezTo>
                  <a:cubicBezTo>
                    <a:pt x="253799" y="758734"/>
                    <a:pt x="253324" y="758734"/>
                    <a:pt x="253324" y="759209"/>
                  </a:cubicBezTo>
                  <a:cubicBezTo>
                    <a:pt x="253324" y="759683"/>
                    <a:pt x="253087" y="759920"/>
                    <a:pt x="252613" y="759920"/>
                  </a:cubicBezTo>
                  <a:cubicBezTo>
                    <a:pt x="252613" y="754702"/>
                    <a:pt x="252968" y="749484"/>
                    <a:pt x="253680" y="744265"/>
                  </a:cubicBezTo>
                  <a:cubicBezTo>
                    <a:pt x="254392" y="739047"/>
                    <a:pt x="254273" y="733829"/>
                    <a:pt x="253324" y="728611"/>
                  </a:cubicBezTo>
                  <a:close/>
                  <a:moveTo>
                    <a:pt x="189282" y="727899"/>
                  </a:moveTo>
                  <a:cubicBezTo>
                    <a:pt x="188807" y="727425"/>
                    <a:pt x="188096" y="727662"/>
                    <a:pt x="187147" y="728611"/>
                  </a:cubicBezTo>
                  <a:cubicBezTo>
                    <a:pt x="188570" y="729559"/>
                    <a:pt x="189044" y="731694"/>
                    <a:pt x="188570" y="735015"/>
                  </a:cubicBezTo>
                  <a:cubicBezTo>
                    <a:pt x="190468" y="735489"/>
                    <a:pt x="191416" y="733354"/>
                    <a:pt x="191416" y="728611"/>
                  </a:cubicBezTo>
                  <a:cubicBezTo>
                    <a:pt x="190468" y="728611"/>
                    <a:pt x="189756" y="728373"/>
                    <a:pt x="189282" y="727899"/>
                  </a:cubicBezTo>
                  <a:close/>
                  <a:moveTo>
                    <a:pt x="111719" y="695878"/>
                  </a:moveTo>
                  <a:cubicBezTo>
                    <a:pt x="110770" y="697775"/>
                    <a:pt x="110296" y="700384"/>
                    <a:pt x="110296" y="703705"/>
                  </a:cubicBezTo>
                  <a:cubicBezTo>
                    <a:pt x="111719" y="704179"/>
                    <a:pt x="112312" y="703349"/>
                    <a:pt x="112075" y="701215"/>
                  </a:cubicBezTo>
                  <a:cubicBezTo>
                    <a:pt x="111837" y="699080"/>
                    <a:pt x="111719" y="697301"/>
                    <a:pt x="111719" y="695878"/>
                  </a:cubicBezTo>
                  <a:close/>
                  <a:moveTo>
                    <a:pt x="369312" y="694454"/>
                  </a:moveTo>
                  <a:cubicBezTo>
                    <a:pt x="369787" y="695878"/>
                    <a:pt x="369787" y="697775"/>
                    <a:pt x="369312" y="700147"/>
                  </a:cubicBezTo>
                  <a:cubicBezTo>
                    <a:pt x="368838" y="702519"/>
                    <a:pt x="369550" y="703468"/>
                    <a:pt x="371447" y="702993"/>
                  </a:cubicBezTo>
                  <a:cubicBezTo>
                    <a:pt x="371922" y="701570"/>
                    <a:pt x="372277" y="699791"/>
                    <a:pt x="372515" y="697657"/>
                  </a:cubicBezTo>
                  <a:cubicBezTo>
                    <a:pt x="372752" y="695522"/>
                    <a:pt x="371684" y="694454"/>
                    <a:pt x="369312" y="694454"/>
                  </a:cubicBezTo>
                  <a:close/>
                  <a:moveTo>
                    <a:pt x="202090" y="694454"/>
                  </a:moveTo>
                  <a:cubicBezTo>
                    <a:pt x="200667" y="695878"/>
                    <a:pt x="200667" y="696945"/>
                    <a:pt x="202090" y="697657"/>
                  </a:cubicBezTo>
                  <a:cubicBezTo>
                    <a:pt x="203513" y="698368"/>
                    <a:pt x="203750" y="699673"/>
                    <a:pt x="202802" y="701570"/>
                  </a:cubicBezTo>
                  <a:cubicBezTo>
                    <a:pt x="204699" y="702045"/>
                    <a:pt x="205648" y="701452"/>
                    <a:pt x="205648" y="699791"/>
                  </a:cubicBezTo>
                  <a:cubicBezTo>
                    <a:pt x="205648" y="698131"/>
                    <a:pt x="205648" y="696352"/>
                    <a:pt x="205648" y="694454"/>
                  </a:cubicBezTo>
                  <a:cubicBezTo>
                    <a:pt x="204699" y="693980"/>
                    <a:pt x="203988" y="694336"/>
                    <a:pt x="203513" y="695522"/>
                  </a:cubicBezTo>
                  <a:cubicBezTo>
                    <a:pt x="203039" y="696708"/>
                    <a:pt x="202564" y="696352"/>
                    <a:pt x="202090" y="694454"/>
                  </a:cubicBezTo>
                  <a:close/>
                  <a:moveTo>
                    <a:pt x="72938" y="689829"/>
                  </a:moveTo>
                  <a:cubicBezTo>
                    <a:pt x="71752" y="689592"/>
                    <a:pt x="70684" y="689948"/>
                    <a:pt x="69735" y="690897"/>
                  </a:cubicBezTo>
                  <a:cubicBezTo>
                    <a:pt x="70210" y="692320"/>
                    <a:pt x="70803" y="693387"/>
                    <a:pt x="71515" y="694099"/>
                  </a:cubicBezTo>
                  <a:cubicBezTo>
                    <a:pt x="72226" y="694810"/>
                    <a:pt x="73056" y="694692"/>
                    <a:pt x="74005" y="693743"/>
                  </a:cubicBezTo>
                  <a:cubicBezTo>
                    <a:pt x="74480" y="691371"/>
                    <a:pt x="74124" y="690066"/>
                    <a:pt x="72938" y="689829"/>
                  </a:cubicBezTo>
                  <a:close/>
                  <a:moveTo>
                    <a:pt x="377851" y="681646"/>
                  </a:moveTo>
                  <a:lnTo>
                    <a:pt x="382121" y="681646"/>
                  </a:lnTo>
                  <a:cubicBezTo>
                    <a:pt x="383070" y="684018"/>
                    <a:pt x="383425" y="686034"/>
                    <a:pt x="383188" y="687694"/>
                  </a:cubicBezTo>
                  <a:cubicBezTo>
                    <a:pt x="382951" y="689355"/>
                    <a:pt x="382595" y="691371"/>
                    <a:pt x="382121" y="693743"/>
                  </a:cubicBezTo>
                  <a:cubicBezTo>
                    <a:pt x="380698" y="692320"/>
                    <a:pt x="379749" y="690541"/>
                    <a:pt x="379275" y="688406"/>
                  </a:cubicBezTo>
                  <a:cubicBezTo>
                    <a:pt x="378800" y="686271"/>
                    <a:pt x="378326" y="684018"/>
                    <a:pt x="377851" y="681646"/>
                  </a:cubicBezTo>
                  <a:close/>
                  <a:moveTo>
                    <a:pt x="184300" y="680934"/>
                  </a:moveTo>
                  <a:cubicBezTo>
                    <a:pt x="181928" y="682358"/>
                    <a:pt x="180268" y="685560"/>
                    <a:pt x="179319" y="690541"/>
                  </a:cubicBezTo>
                  <a:cubicBezTo>
                    <a:pt x="178371" y="695522"/>
                    <a:pt x="178133" y="699910"/>
                    <a:pt x="178608" y="703705"/>
                  </a:cubicBezTo>
                  <a:cubicBezTo>
                    <a:pt x="181454" y="702282"/>
                    <a:pt x="183470" y="699080"/>
                    <a:pt x="184656" y="694099"/>
                  </a:cubicBezTo>
                  <a:cubicBezTo>
                    <a:pt x="185842" y="689118"/>
                    <a:pt x="185724" y="684729"/>
                    <a:pt x="184300" y="680934"/>
                  </a:cubicBezTo>
                  <a:close/>
                  <a:moveTo>
                    <a:pt x="109584" y="679511"/>
                  </a:moveTo>
                  <a:cubicBezTo>
                    <a:pt x="107686" y="680460"/>
                    <a:pt x="106263" y="680934"/>
                    <a:pt x="105315" y="680934"/>
                  </a:cubicBezTo>
                  <a:cubicBezTo>
                    <a:pt x="104366" y="683306"/>
                    <a:pt x="103773" y="685678"/>
                    <a:pt x="103536" y="688050"/>
                  </a:cubicBezTo>
                  <a:cubicBezTo>
                    <a:pt x="103298" y="690422"/>
                    <a:pt x="104129" y="692320"/>
                    <a:pt x="106026" y="693743"/>
                  </a:cubicBezTo>
                  <a:cubicBezTo>
                    <a:pt x="109347" y="693268"/>
                    <a:pt x="111126" y="691371"/>
                    <a:pt x="111363" y="688050"/>
                  </a:cubicBezTo>
                  <a:cubicBezTo>
                    <a:pt x="111600" y="684729"/>
                    <a:pt x="111007" y="681883"/>
                    <a:pt x="109584" y="679511"/>
                  </a:cubicBezTo>
                  <a:close/>
                  <a:moveTo>
                    <a:pt x="219168" y="676665"/>
                  </a:moveTo>
                  <a:lnTo>
                    <a:pt x="215610" y="690897"/>
                  </a:lnTo>
                  <a:cubicBezTo>
                    <a:pt x="215610" y="690897"/>
                    <a:pt x="215136" y="691371"/>
                    <a:pt x="214187" y="692320"/>
                  </a:cubicBezTo>
                  <a:cubicBezTo>
                    <a:pt x="215136" y="689473"/>
                    <a:pt x="215729" y="686508"/>
                    <a:pt x="215966" y="683425"/>
                  </a:cubicBezTo>
                  <a:cubicBezTo>
                    <a:pt x="216203" y="680341"/>
                    <a:pt x="217271" y="678088"/>
                    <a:pt x="219168" y="676665"/>
                  </a:cubicBezTo>
                  <a:close/>
                  <a:moveTo>
                    <a:pt x="63331" y="676665"/>
                  </a:moveTo>
                  <a:cubicBezTo>
                    <a:pt x="60959" y="680460"/>
                    <a:pt x="59181" y="685204"/>
                    <a:pt x="57994" y="690897"/>
                  </a:cubicBezTo>
                  <a:cubicBezTo>
                    <a:pt x="56809" y="696589"/>
                    <a:pt x="55504" y="702045"/>
                    <a:pt x="54081" y="707263"/>
                  </a:cubicBezTo>
                  <a:cubicBezTo>
                    <a:pt x="55978" y="706314"/>
                    <a:pt x="57046" y="704891"/>
                    <a:pt x="57283" y="702993"/>
                  </a:cubicBezTo>
                  <a:cubicBezTo>
                    <a:pt x="57520" y="701096"/>
                    <a:pt x="58587" y="699910"/>
                    <a:pt x="60485" y="699436"/>
                  </a:cubicBezTo>
                  <a:cubicBezTo>
                    <a:pt x="58113" y="695166"/>
                    <a:pt x="58113" y="691608"/>
                    <a:pt x="60485" y="688762"/>
                  </a:cubicBezTo>
                  <a:cubicBezTo>
                    <a:pt x="62857" y="685915"/>
                    <a:pt x="63806" y="681883"/>
                    <a:pt x="63331" y="676665"/>
                  </a:cubicBezTo>
                  <a:close/>
                  <a:moveTo>
                    <a:pt x="342984" y="673819"/>
                  </a:moveTo>
                  <a:cubicBezTo>
                    <a:pt x="342509" y="675242"/>
                    <a:pt x="342747" y="676665"/>
                    <a:pt x="343695" y="678088"/>
                  </a:cubicBezTo>
                  <a:cubicBezTo>
                    <a:pt x="344644" y="679511"/>
                    <a:pt x="344644" y="680697"/>
                    <a:pt x="343695" y="681646"/>
                  </a:cubicBezTo>
                  <a:cubicBezTo>
                    <a:pt x="343695" y="681172"/>
                    <a:pt x="342747" y="680934"/>
                    <a:pt x="340849" y="680934"/>
                  </a:cubicBezTo>
                  <a:cubicBezTo>
                    <a:pt x="340849" y="676190"/>
                    <a:pt x="341561" y="673819"/>
                    <a:pt x="342984" y="673819"/>
                  </a:cubicBezTo>
                  <a:close/>
                  <a:moveTo>
                    <a:pt x="137336" y="673819"/>
                  </a:moveTo>
                  <a:cubicBezTo>
                    <a:pt x="134964" y="678088"/>
                    <a:pt x="133185" y="683662"/>
                    <a:pt x="131999" y="690541"/>
                  </a:cubicBezTo>
                  <a:cubicBezTo>
                    <a:pt x="130813" y="697419"/>
                    <a:pt x="129983" y="703468"/>
                    <a:pt x="129508" y="708686"/>
                  </a:cubicBezTo>
                  <a:cubicBezTo>
                    <a:pt x="131880" y="703468"/>
                    <a:pt x="133541" y="698012"/>
                    <a:pt x="134490" y="692320"/>
                  </a:cubicBezTo>
                  <a:cubicBezTo>
                    <a:pt x="135438" y="686627"/>
                    <a:pt x="137099" y="681172"/>
                    <a:pt x="139471" y="675953"/>
                  </a:cubicBezTo>
                  <a:cubicBezTo>
                    <a:pt x="139471" y="674530"/>
                    <a:pt x="138759" y="673819"/>
                    <a:pt x="137336" y="673819"/>
                  </a:cubicBezTo>
                  <a:close/>
                  <a:moveTo>
                    <a:pt x="72582" y="670261"/>
                  </a:moveTo>
                  <a:cubicBezTo>
                    <a:pt x="72582" y="671684"/>
                    <a:pt x="72345" y="672751"/>
                    <a:pt x="71870" y="673463"/>
                  </a:cubicBezTo>
                  <a:cubicBezTo>
                    <a:pt x="71396" y="674174"/>
                    <a:pt x="71396" y="675242"/>
                    <a:pt x="71870" y="676665"/>
                  </a:cubicBezTo>
                  <a:cubicBezTo>
                    <a:pt x="73293" y="677139"/>
                    <a:pt x="74242" y="676190"/>
                    <a:pt x="74717" y="673819"/>
                  </a:cubicBezTo>
                  <a:cubicBezTo>
                    <a:pt x="75191" y="671447"/>
                    <a:pt x="74480" y="670261"/>
                    <a:pt x="72582" y="670261"/>
                  </a:cubicBezTo>
                  <a:close/>
                  <a:moveTo>
                    <a:pt x="206360" y="668126"/>
                  </a:moveTo>
                  <a:cubicBezTo>
                    <a:pt x="204936" y="669075"/>
                    <a:pt x="204343" y="670972"/>
                    <a:pt x="204581" y="673819"/>
                  </a:cubicBezTo>
                  <a:cubicBezTo>
                    <a:pt x="204818" y="676665"/>
                    <a:pt x="204699" y="679274"/>
                    <a:pt x="204225" y="681646"/>
                  </a:cubicBezTo>
                  <a:cubicBezTo>
                    <a:pt x="205174" y="681646"/>
                    <a:pt x="205767" y="682002"/>
                    <a:pt x="206004" y="682713"/>
                  </a:cubicBezTo>
                  <a:cubicBezTo>
                    <a:pt x="206241" y="683425"/>
                    <a:pt x="206834" y="683544"/>
                    <a:pt x="207783" y="683069"/>
                  </a:cubicBezTo>
                  <a:cubicBezTo>
                    <a:pt x="207783" y="679748"/>
                    <a:pt x="208376" y="677495"/>
                    <a:pt x="209562" y="676309"/>
                  </a:cubicBezTo>
                  <a:cubicBezTo>
                    <a:pt x="210748" y="675123"/>
                    <a:pt x="210866" y="673344"/>
                    <a:pt x="209917" y="670972"/>
                  </a:cubicBezTo>
                  <a:cubicBezTo>
                    <a:pt x="208020" y="671447"/>
                    <a:pt x="207190" y="672988"/>
                    <a:pt x="207427" y="675597"/>
                  </a:cubicBezTo>
                  <a:cubicBezTo>
                    <a:pt x="207664" y="678207"/>
                    <a:pt x="207308" y="680223"/>
                    <a:pt x="206360" y="681646"/>
                  </a:cubicBezTo>
                  <a:cubicBezTo>
                    <a:pt x="205411" y="680223"/>
                    <a:pt x="205174" y="678088"/>
                    <a:pt x="205648" y="675242"/>
                  </a:cubicBezTo>
                  <a:cubicBezTo>
                    <a:pt x="206122" y="672395"/>
                    <a:pt x="206360" y="670023"/>
                    <a:pt x="206360" y="668126"/>
                  </a:cubicBezTo>
                  <a:close/>
                  <a:moveTo>
                    <a:pt x="175050" y="664568"/>
                  </a:moveTo>
                  <a:cubicBezTo>
                    <a:pt x="174101" y="665517"/>
                    <a:pt x="173508" y="667533"/>
                    <a:pt x="173271" y="670616"/>
                  </a:cubicBezTo>
                  <a:cubicBezTo>
                    <a:pt x="173034" y="673700"/>
                    <a:pt x="172915" y="675716"/>
                    <a:pt x="172915" y="676665"/>
                  </a:cubicBezTo>
                  <a:lnTo>
                    <a:pt x="175050" y="676665"/>
                  </a:lnTo>
                  <a:cubicBezTo>
                    <a:pt x="174101" y="674767"/>
                    <a:pt x="174220" y="672870"/>
                    <a:pt x="175406" y="670972"/>
                  </a:cubicBezTo>
                  <a:cubicBezTo>
                    <a:pt x="176592" y="669075"/>
                    <a:pt x="176473" y="666940"/>
                    <a:pt x="175050" y="664568"/>
                  </a:cubicBezTo>
                  <a:close/>
                  <a:moveTo>
                    <a:pt x="200667" y="660298"/>
                  </a:moveTo>
                  <a:cubicBezTo>
                    <a:pt x="199244" y="660298"/>
                    <a:pt x="198414" y="661366"/>
                    <a:pt x="198176" y="663501"/>
                  </a:cubicBezTo>
                  <a:cubicBezTo>
                    <a:pt x="197939" y="665635"/>
                    <a:pt x="198532" y="666703"/>
                    <a:pt x="199955" y="666703"/>
                  </a:cubicBezTo>
                  <a:cubicBezTo>
                    <a:pt x="198058" y="670498"/>
                    <a:pt x="196279" y="675597"/>
                    <a:pt x="194618" y="682002"/>
                  </a:cubicBezTo>
                  <a:cubicBezTo>
                    <a:pt x="192958" y="688406"/>
                    <a:pt x="192602" y="693506"/>
                    <a:pt x="193551" y="697301"/>
                  </a:cubicBezTo>
                  <a:cubicBezTo>
                    <a:pt x="195449" y="695878"/>
                    <a:pt x="196516" y="692913"/>
                    <a:pt x="196753" y="688406"/>
                  </a:cubicBezTo>
                  <a:cubicBezTo>
                    <a:pt x="196990" y="683899"/>
                    <a:pt x="198295" y="682120"/>
                    <a:pt x="200667" y="683069"/>
                  </a:cubicBezTo>
                  <a:cubicBezTo>
                    <a:pt x="201616" y="682595"/>
                    <a:pt x="201616" y="681883"/>
                    <a:pt x="200667" y="680934"/>
                  </a:cubicBezTo>
                  <a:cubicBezTo>
                    <a:pt x="199718" y="679986"/>
                    <a:pt x="198769" y="679986"/>
                    <a:pt x="197821" y="680934"/>
                  </a:cubicBezTo>
                  <a:cubicBezTo>
                    <a:pt x="198769" y="677139"/>
                    <a:pt x="199718" y="673819"/>
                    <a:pt x="200667" y="670972"/>
                  </a:cubicBezTo>
                  <a:cubicBezTo>
                    <a:pt x="201616" y="668126"/>
                    <a:pt x="201616" y="664568"/>
                    <a:pt x="200667" y="660298"/>
                  </a:cubicBezTo>
                  <a:close/>
                  <a:moveTo>
                    <a:pt x="188570" y="660298"/>
                  </a:moveTo>
                  <a:cubicBezTo>
                    <a:pt x="186198" y="660773"/>
                    <a:pt x="185012" y="663026"/>
                    <a:pt x="185012" y="667058"/>
                  </a:cubicBezTo>
                  <a:cubicBezTo>
                    <a:pt x="185012" y="671091"/>
                    <a:pt x="185012" y="673581"/>
                    <a:pt x="185012" y="674530"/>
                  </a:cubicBezTo>
                  <a:cubicBezTo>
                    <a:pt x="187384" y="674530"/>
                    <a:pt x="188333" y="672751"/>
                    <a:pt x="187858" y="669193"/>
                  </a:cubicBezTo>
                  <a:cubicBezTo>
                    <a:pt x="187384" y="665635"/>
                    <a:pt x="187621" y="662670"/>
                    <a:pt x="188570" y="660298"/>
                  </a:cubicBezTo>
                  <a:close/>
                  <a:moveTo>
                    <a:pt x="97487" y="656029"/>
                  </a:moveTo>
                  <a:cubicBezTo>
                    <a:pt x="96538" y="656029"/>
                    <a:pt x="95115" y="657571"/>
                    <a:pt x="93218" y="660654"/>
                  </a:cubicBezTo>
                  <a:cubicBezTo>
                    <a:pt x="91320" y="663738"/>
                    <a:pt x="89897" y="666465"/>
                    <a:pt x="88948" y="668837"/>
                  </a:cubicBezTo>
                  <a:cubicBezTo>
                    <a:pt x="91320" y="667889"/>
                    <a:pt x="92981" y="666110"/>
                    <a:pt x="93929" y="663501"/>
                  </a:cubicBezTo>
                  <a:cubicBezTo>
                    <a:pt x="94878" y="660891"/>
                    <a:pt x="96064" y="658401"/>
                    <a:pt x="97487" y="656029"/>
                  </a:cubicBezTo>
                  <a:close/>
                  <a:moveTo>
                    <a:pt x="212764" y="653894"/>
                  </a:moveTo>
                  <a:cubicBezTo>
                    <a:pt x="212764" y="655317"/>
                    <a:pt x="212645" y="656503"/>
                    <a:pt x="212408" y="657452"/>
                  </a:cubicBezTo>
                  <a:cubicBezTo>
                    <a:pt x="212171" y="658401"/>
                    <a:pt x="213001" y="659112"/>
                    <a:pt x="214899" y="659587"/>
                  </a:cubicBezTo>
                  <a:cubicBezTo>
                    <a:pt x="215847" y="658638"/>
                    <a:pt x="216203" y="657334"/>
                    <a:pt x="215966" y="655673"/>
                  </a:cubicBezTo>
                  <a:cubicBezTo>
                    <a:pt x="215729" y="654013"/>
                    <a:pt x="214661" y="653420"/>
                    <a:pt x="212764" y="653894"/>
                  </a:cubicBezTo>
                  <a:close/>
                  <a:moveTo>
                    <a:pt x="161530" y="648913"/>
                  </a:moveTo>
                  <a:cubicBezTo>
                    <a:pt x="160581" y="650811"/>
                    <a:pt x="159751" y="651878"/>
                    <a:pt x="159039" y="652115"/>
                  </a:cubicBezTo>
                  <a:cubicBezTo>
                    <a:pt x="158328" y="652352"/>
                    <a:pt x="157497" y="652471"/>
                    <a:pt x="156549" y="652471"/>
                  </a:cubicBezTo>
                  <a:cubicBezTo>
                    <a:pt x="156549" y="654843"/>
                    <a:pt x="157142" y="655436"/>
                    <a:pt x="158328" y="654250"/>
                  </a:cubicBezTo>
                  <a:cubicBezTo>
                    <a:pt x="159514" y="653064"/>
                    <a:pt x="159869" y="653657"/>
                    <a:pt x="159395" y="656029"/>
                  </a:cubicBezTo>
                  <a:cubicBezTo>
                    <a:pt x="161767" y="653657"/>
                    <a:pt x="162479" y="651285"/>
                    <a:pt x="161530" y="648913"/>
                  </a:cubicBezTo>
                  <a:close/>
                  <a:moveTo>
                    <a:pt x="127374" y="646778"/>
                  </a:moveTo>
                  <a:cubicBezTo>
                    <a:pt x="125002" y="647727"/>
                    <a:pt x="123460" y="649387"/>
                    <a:pt x="122748" y="651759"/>
                  </a:cubicBezTo>
                  <a:cubicBezTo>
                    <a:pt x="122037" y="654131"/>
                    <a:pt x="121444" y="656741"/>
                    <a:pt x="120969" y="659587"/>
                  </a:cubicBezTo>
                  <a:cubicBezTo>
                    <a:pt x="120495" y="662433"/>
                    <a:pt x="120258" y="665280"/>
                    <a:pt x="120258" y="668126"/>
                  </a:cubicBezTo>
                  <a:cubicBezTo>
                    <a:pt x="120258" y="670972"/>
                    <a:pt x="120021" y="673107"/>
                    <a:pt x="119546" y="674530"/>
                  </a:cubicBezTo>
                  <a:cubicBezTo>
                    <a:pt x="121918" y="671209"/>
                    <a:pt x="124053" y="667058"/>
                    <a:pt x="125951" y="662077"/>
                  </a:cubicBezTo>
                  <a:cubicBezTo>
                    <a:pt x="127848" y="657096"/>
                    <a:pt x="128322" y="651997"/>
                    <a:pt x="127374" y="646778"/>
                  </a:cubicBezTo>
                  <a:close/>
                  <a:moveTo>
                    <a:pt x="197109" y="645355"/>
                  </a:moveTo>
                  <a:cubicBezTo>
                    <a:pt x="195686" y="646304"/>
                    <a:pt x="194737" y="647727"/>
                    <a:pt x="194263" y="649625"/>
                  </a:cubicBezTo>
                  <a:cubicBezTo>
                    <a:pt x="193788" y="651522"/>
                    <a:pt x="193314" y="653657"/>
                    <a:pt x="192839" y="656029"/>
                  </a:cubicBezTo>
                  <a:cubicBezTo>
                    <a:pt x="193788" y="656978"/>
                    <a:pt x="194263" y="657689"/>
                    <a:pt x="194263" y="658164"/>
                  </a:cubicBezTo>
                  <a:cubicBezTo>
                    <a:pt x="197109" y="658164"/>
                    <a:pt x="198176" y="656503"/>
                    <a:pt x="197465" y="653183"/>
                  </a:cubicBezTo>
                  <a:cubicBezTo>
                    <a:pt x="196753" y="649862"/>
                    <a:pt x="196635" y="647253"/>
                    <a:pt x="197109" y="645355"/>
                  </a:cubicBezTo>
                  <a:close/>
                  <a:moveTo>
                    <a:pt x="224149" y="644644"/>
                  </a:moveTo>
                  <a:cubicBezTo>
                    <a:pt x="222726" y="644169"/>
                    <a:pt x="221896" y="644644"/>
                    <a:pt x="221659" y="646067"/>
                  </a:cubicBezTo>
                  <a:cubicBezTo>
                    <a:pt x="221421" y="647490"/>
                    <a:pt x="221303" y="648913"/>
                    <a:pt x="221303" y="650336"/>
                  </a:cubicBezTo>
                  <a:cubicBezTo>
                    <a:pt x="222726" y="650811"/>
                    <a:pt x="223438" y="650218"/>
                    <a:pt x="223438" y="648557"/>
                  </a:cubicBezTo>
                  <a:cubicBezTo>
                    <a:pt x="223438" y="646897"/>
                    <a:pt x="223675" y="645592"/>
                    <a:pt x="224149" y="644644"/>
                  </a:cubicBezTo>
                  <a:close/>
                  <a:moveTo>
                    <a:pt x="410584" y="641086"/>
                  </a:moveTo>
                  <a:cubicBezTo>
                    <a:pt x="413431" y="644881"/>
                    <a:pt x="415447" y="649387"/>
                    <a:pt x="416633" y="654606"/>
                  </a:cubicBezTo>
                  <a:cubicBezTo>
                    <a:pt x="417819" y="659824"/>
                    <a:pt x="419361" y="665042"/>
                    <a:pt x="421258" y="670261"/>
                  </a:cubicBezTo>
                  <a:cubicBezTo>
                    <a:pt x="418886" y="675004"/>
                    <a:pt x="418530" y="679867"/>
                    <a:pt x="420191" y="684848"/>
                  </a:cubicBezTo>
                  <a:cubicBezTo>
                    <a:pt x="421851" y="689829"/>
                    <a:pt x="422207" y="693980"/>
                    <a:pt x="421258" y="697301"/>
                  </a:cubicBezTo>
                  <a:cubicBezTo>
                    <a:pt x="418886" y="688287"/>
                    <a:pt x="416870" y="679037"/>
                    <a:pt x="415210" y="669549"/>
                  </a:cubicBezTo>
                  <a:cubicBezTo>
                    <a:pt x="413549" y="660061"/>
                    <a:pt x="412007" y="650573"/>
                    <a:pt x="410584" y="641086"/>
                  </a:cubicBezTo>
                  <a:close/>
                  <a:moveTo>
                    <a:pt x="209917" y="641086"/>
                  </a:moveTo>
                  <a:cubicBezTo>
                    <a:pt x="207546" y="642034"/>
                    <a:pt x="206478" y="645237"/>
                    <a:pt x="206715" y="650692"/>
                  </a:cubicBezTo>
                  <a:cubicBezTo>
                    <a:pt x="206953" y="656148"/>
                    <a:pt x="206597" y="660298"/>
                    <a:pt x="205648" y="663145"/>
                  </a:cubicBezTo>
                  <a:cubicBezTo>
                    <a:pt x="206122" y="665042"/>
                    <a:pt x="206478" y="665161"/>
                    <a:pt x="206715" y="663501"/>
                  </a:cubicBezTo>
                  <a:cubicBezTo>
                    <a:pt x="206953" y="661840"/>
                    <a:pt x="207546" y="661484"/>
                    <a:pt x="208494" y="662433"/>
                  </a:cubicBezTo>
                  <a:cubicBezTo>
                    <a:pt x="208494" y="662433"/>
                    <a:pt x="208969" y="662670"/>
                    <a:pt x="209917" y="663145"/>
                  </a:cubicBezTo>
                  <a:cubicBezTo>
                    <a:pt x="210392" y="662196"/>
                    <a:pt x="210036" y="660180"/>
                    <a:pt x="208850" y="657096"/>
                  </a:cubicBezTo>
                  <a:cubicBezTo>
                    <a:pt x="207664" y="654013"/>
                    <a:pt x="208257" y="652234"/>
                    <a:pt x="210629" y="651759"/>
                  </a:cubicBezTo>
                  <a:cubicBezTo>
                    <a:pt x="209680" y="649387"/>
                    <a:pt x="209206" y="647727"/>
                    <a:pt x="209206" y="646778"/>
                  </a:cubicBezTo>
                  <a:cubicBezTo>
                    <a:pt x="209206" y="645830"/>
                    <a:pt x="209443" y="643932"/>
                    <a:pt x="209917" y="641086"/>
                  </a:cubicBezTo>
                  <a:close/>
                  <a:moveTo>
                    <a:pt x="113854" y="639662"/>
                  </a:moveTo>
                  <a:cubicBezTo>
                    <a:pt x="112905" y="639662"/>
                    <a:pt x="112430" y="640255"/>
                    <a:pt x="112430" y="641441"/>
                  </a:cubicBezTo>
                  <a:cubicBezTo>
                    <a:pt x="112430" y="642627"/>
                    <a:pt x="111956" y="643220"/>
                    <a:pt x="111007" y="643220"/>
                  </a:cubicBezTo>
                  <a:cubicBezTo>
                    <a:pt x="111956" y="648439"/>
                    <a:pt x="113854" y="650099"/>
                    <a:pt x="116700" y="648202"/>
                  </a:cubicBezTo>
                  <a:lnTo>
                    <a:pt x="116700" y="641797"/>
                  </a:lnTo>
                  <a:cubicBezTo>
                    <a:pt x="116700" y="640848"/>
                    <a:pt x="116226" y="640493"/>
                    <a:pt x="115277" y="640730"/>
                  </a:cubicBezTo>
                  <a:cubicBezTo>
                    <a:pt x="114328" y="640967"/>
                    <a:pt x="113854" y="640611"/>
                    <a:pt x="113854" y="639662"/>
                  </a:cubicBezTo>
                  <a:close/>
                  <a:moveTo>
                    <a:pt x="188570" y="633258"/>
                  </a:moveTo>
                  <a:cubicBezTo>
                    <a:pt x="189519" y="635630"/>
                    <a:pt x="189400" y="637765"/>
                    <a:pt x="188214" y="639662"/>
                  </a:cubicBezTo>
                  <a:cubicBezTo>
                    <a:pt x="187028" y="641560"/>
                    <a:pt x="187621" y="642746"/>
                    <a:pt x="189993" y="643220"/>
                  </a:cubicBezTo>
                  <a:cubicBezTo>
                    <a:pt x="189993" y="642272"/>
                    <a:pt x="190230" y="640374"/>
                    <a:pt x="190705" y="637528"/>
                  </a:cubicBezTo>
                  <a:cubicBezTo>
                    <a:pt x="191179" y="634681"/>
                    <a:pt x="190468" y="633258"/>
                    <a:pt x="188570" y="633258"/>
                  </a:cubicBezTo>
                  <a:close/>
                  <a:moveTo>
                    <a:pt x="185012" y="631123"/>
                  </a:moveTo>
                  <a:cubicBezTo>
                    <a:pt x="183114" y="631123"/>
                    <a:pt x="182166" y="631954"/>
                    <a:pt x="182166" y="633614"/>
                  </a:cubicBezTo>
                  <a:cubicBezTo>
                    <a:pt x="182166" y="635274"/>
                    <a:pt x="182166" y="637053"/>
                    <a:pt x="182166" y="638951"/>
                  </a:cubicBezTo>
                  <a:cubicBezTo>
                    <a:pt x="184063" y="637528"/>
                    <a:pt x="185012" y="634919"/>
                    <a:pt x="185012" y="631123"/>
                  </a:cubicBezTo>
                  <a:close/>
                  <a:moveTo>
                    <a:pt x="122037" y="629700"/>
                  </a:moveTo>
                  <a:cubicBezTo>
                    <a:pt x="119902" y="630175"/>
                    <a:pt x="119309" y="632072"/>
                    <a:pt x="120258" y="635393"/>
                  </a:cubicBezTo>
                  <a:cubicBezTo>
                    <a:pt x="122155" y="635393"/>
                    <a:pt x="123579" y="634919"/>
                    <a:pt x="124527" y="633970"/>
                  </a:cubicBezTo>
                  <a:cubicBezTo>
                    <a:pt x="125002" y="630649"/>
                    <a:pt x="124172" y="629226"/>
                    <a:pt x="122037" y="629700"/>
                  </a:cubicBezTo>
                  <a:close/>
                  <a:moveTo>
                    <a:pt x="414142" y="619738"/>
                  </a:moveTo>
                  <a:cubicBezTo>
                    <a:pt x="414617" y="621636"/>
                    <a:pt x="415328" y="623059"/>
                    <a:pt x="416277" y="624008"/>
                  </a:cubicBezTo>
                  <a:cubicBezTo>
                    <a:pt x="417226" y="624956"/>
                    <a:pt x="417463" y="626617"/>
                    <a:pt x="416989" y="628989"/>
                  </a:cubicBezTo>
                  <a:cubicBezTo>
                    <a:pt x="416040" y="628514"/>
                    <a:pt x="415091" y="627210"/>
                    <a:pt x="414142" y="625075"/>
                  </a:cubicBezTo>
                  <a:cubicBezTo>
                    <a:pt x="413193" y="622940"/>
                    <a:pt x="413193" y="621161"/>
                    <a:pt x="414142" y="619738"/>
                  </a:cubicBezTo>
                  <a:close/>
                  <a:moveTo>
                    <a:pt x="332310" y="612622"/>
                  </a:moveTo>
                  <a:cubicBezTo>
                    <a:pt x="334682" y="618315"/>
                    <a:pt x="335394" y="624126"/>
                    <a:pt x="334445" y="630056"/>
                  </a:cubicBezTo>
                  <a:cubicBezTo>
                    <a:pt x="333496" y="635986"/>
                    <a:pt x="332547" y="642034"/>
                    <a:pt x="331598" y="648202"/>
                  </a:cubicBezTo>
                  <a:cubicBezTo>
                    <a:pt x="331598" y="648202"/>
                    <a:pt x="331124" y="647964"/>
                    <a:pt x="330175" y="647490"/>
                  </a:cubicBezTo>
                  <a:lnTo>
                    <a:pt x="330175" y="620450"/>
                  </a:lnTo>
                  <a:cubicBezTo>
                    <a:pt x="330650" y="619027"/>
                    <a:pt x="330887" y="617603"/>
                    <a:pt x="330887" y="616180"/>
                  </a:cubicBezTo>
                  <a:cubicBezTo>
                    <a:pt x="330887" y="614757"/>
                    <a:pt x="331361" y="613571"/>
                    <a:pt x="332310" y="612622"/>
                  </a:cubicBezTo>
                  <a:close/>
                  <a:moveTo>
                    <a:pt x="70447" y="612622"/>
                  </a:moveTo>
                  <a:cubicBezTo>
                    <a:pt x="67601" y="614994"/>
                    <a:pt x="66178" y="619027"/>
                    <a:pt x="66178" y="624719"/>
                  </a:cubicBezTo>
                  <a:cubicBezTo>
                    <a:pt x="67601" y="626142"/>
                    <a:pt x="69142" y="625194"/>
                    <a:pt x="70803" y="621873"/>
                  </a:cubicBezTo>
                  <a:cubicBezTo>
                    <a:pt x="72463" y="618552"/>
                    <a:pt x="72345" y="615469"/>
                    <a:pt x="70447" y="612622"/>
                  </a:cubicBezTo>
                  <a:close/>
                  <a:moveTo>
                    <a:pt x="62620" y="612622"/>
                  </a:moveTo>
                  <a:cubicBezTo>
                    <a:pt x="61196" y="612148"/>
                    <a:pt x="60248" y="612859"/>
                    <a:pt x="59774" y="614757"/>
                  </a:cubicBezTo>
                  <a:cubicBezTo>
                    <a:pt x="59299" y="616655"/>
                    <a:pt x="59536" y="618078"/>
                    <a:pt x="60485" y="619027"/>
                  </a:cubicBezTo>
                  <a:cubicBezTo>
                    <a:pt x="61434" y="618078"/>
                    <a:pt x="61908" y="617010"/>
                    <a:pt x="61908" y="615824"/>
                  </a:cubicBezTo>
                  <a:cubicBezTo>
                    <a:pt x="61908" y="614638"/>
                    <a:pt x="62145" y="613571"/>
                    <a:pt x="62620" y="612622"/>
                  </a:cubicBezTo>
                  <a:close/>
                  <a:moveTo>
                    <a:pt x="362197" y="610488"/>
                  </a:moveTo>
                  <a:cubicBezTo>
                    <a:pt x="362671" y="616180"/>
                    <a:pt x="363975" y="621873"/>
                    <a:pt x="366110" y="627566"/>
                  </a:cubicBezTo>
                  <a:cubicBezTo>
                    <a:pt x="368245" y="633258"/>
                    <a:pt x="368838" y="638951"/>
                    <a:pt x="367889" y="644644"/>
                  </a:cubicBezTo>
                  <a:cubicBezTo>
                    <a:pt x="365992" y="643695"/>
                    <a:pt x="364806" y="642390"/>
                    <a:pt x="364331" y="640730"/>
                  </a:cubicBezTo>
                  <a:cubicBezTo>
                    <a:pt x="363857" y="639070"/>
                    <a:pt x="363145" y="639425"/>
                    <a:pt x="362197" y="641797"/>
                  </a:cubicBezTo>
                  <a:cubicBezTo>
                    <a:pt x="361722" y="639900"/>
                    <a:pt x="361485" y="638002"/>
                    <a:pt x="361485" y="636105"/>
                  </a:cubicBezTo>
                  <a:cubicBezTo>
                    <a:pt x="361485" y="634207"/>
                    <a:pt x="361011" y="632547"/>
                    <a:pt x="360062" y="631123"/>
                  </a:cubicBezTo>
                  <a:cubicBezTo>
                    <a:pt x="359587" y="633021"/>
                    <a:pt x="359587" y="635867"/>
                    <a:pt x="360062" y="639662"/>
                  </a:cubicBezTo>
                  <a:cubicBezTo>
                    <a:pt x="360536" y="643458"/>
                    <a:pt x="359825" y="645830"/>
                    <a:pt x="357927" y="646778"/>
                  </a:cubicBezTo>
                  <a:cubicBezTo>
                    <a:pt x="356029" y="640611"/>
                    <a:pt x="355792" y="634326"/>
                    <a:pt x="357215" y="627921"/>
                  </a:cubicBezTo>
                  <a:cubicBezTo>
                    <a:pt x="358639" y="621517"/>
                    <a:pt x="360299" y="615706"/>
                    <a:pt x="362197" y="610488"/>
                  </a:cubicBezTo>
                  <a:close/>
                  <a:moveTo>
                    <a:pt x="188570" y="610488"/>
                  </a:moveTo>
                  <a:cubicBezTo>
                    <a:pt x="187621" y="611436"/>
                    <a:pt x="186672" y="613571"/>
                    <a:pt x="185724" y="616892"/>
                  </a:cubicBezTo>
                  <a:cubicBezTo>
                    <a:pt x="184775" y="620213"/>
                    <a:pt x="185486" y="622110"/>
                    <a:pt x="187858" y="622584"/>
                  </a:cubicBezTo>
                  <a:cubicBezTo>
                    <a:pt x="188807" y="617841"/>
                    <a:pt x="189044" y="613808"/>
                    <a:pt x="188570" y="610488"/>
                  </a:cubicBezTo>
                  <a:close/>
                  <a:moveTo>
                    <a:pt x="182166" y="610488"/>
                  </a:moveTo>
                  <a:cubicBezTo>
                    <a:pt x="179794" y="610488"/>
                    <a:pt x="178608" y="613097"/>
                    <a:pt x="178608" y="618315"/>
                  </a:cubicBezTo>
                  <a:cubicBezTo>
                    <a:pt x="178608" y="623533"/>
                    <a:pt x="178608" y="627566"/>
                    <a:pt x="178608" y="630412"/>
                  </a:cubicBezTo>
                  <a:cubicBezTo>
                    <a:pt x="179557" y="628040"/>
                    <a:pt x="180150" y="625194"/>
                    <a:pt x="180387" y="621873"/>
                  </a:cubicBezTo>
                  <a:cubicBezTo>
                    <a:pt x="180624" y="618552"/>
                    <a:pt x="181217" y="614757"/>
                    <a:pt x="182166" y="610488"/>
                  </a:cubicBezTo>
                  <a:close/>
                  <a:moveTo>
                    <a:pt x="98910" y="609776"/>
                  </a:moveTo>
                  <a:cubicBezTo>
                    <a:pt x="98436" y="610725"/>
                    <a:pt x="98199" y="612266"/>
                    <a:pt x="98199" y="614401"/>
                  </a:cubicBezTo>
                  <a:cubicBezTo>
                    <a:pt x="98199" y="616536"/>
                    <a:pt x="98436" y="618078"/>
                    <a:pt x="98910" y="619027"/>
                  </a:cubicBezTo>
                  <a:cubicBezTo>
                    <a:pt x="101757" y="618552"/>
                    <a:pt x="103180" y="615706"/>
                    <a:pt x="103180" y="610488"/>
                  </a:cubicBezTo>
                  <a:cubicBezTo>
                    <a:pt x="102231" y="609539"/>
                    <a:pt x="100808" y="609302"/>
                    <a:pt x="98910" y="609776"/>
                  </a:cubicBezTo>
                  <a:close/>
                  <a:moveTo>
                    <a:pt x="157260" y="608353"/>
                  </a:moveTo>
                  <a:cubicBezTo>
                    <a:pt x="155363" y="610725"/>
                    <a:pt x="154295" y="613334"/>
                    <a:pt x="154058" y="616180"/>
                  </a:cubicBezTo>
                  <a:cubicBezTo>
                    <a:pt x="153821" y="619027"/>
                    <a:pt x="153584" y="621873"/>
                    <a:pt x="153347" y="624719"/>
                  </a:cubicBezTo>
                  <a:cubicBezTo>
                    <a:pt x="153109" y="627566"/>
                    <a:pt x="152754" y="630412"/>
                    <a:pt x="152279" y="633258"/>
                  </a:cubicBezTo>
                  <a:cubicBezTo>
                    <a:pt x="151805" y="636105"/>
                    <a:pt x="150619" y="638714"/>
                    <a:pt x="148721" y="641086"/>
                  </a:cubicBezTo>
                  <a:cubicBezTo>
                    <a:pt x="150619" y="648202"/>
                    <a:pt x="150144" y="654369"/>
                    <a:pt x="147298" y="659587"/>
                  </a:cubicBezTo>
                  <a:cubicBezTo>
                    <a:pt x="144452" y="664805"/>
                    <a:pt x="143503" y="670261"/>
                    <a:pt x="144452" y="675953"/>
                  </a:cubicBezTo>
                  <a:cubicBezTo>
                    <a:pt x="146349" y="674056"/>
                    <a:pt x="147654" y="671565"/>
                    <a:pt x="148365" y="668482"/>
                  </a:cubicBezTo>
                  <a:cubicBezTo>
                    <a:pt x="149077" y="665398"/>
                    <a:pt x="149789" y="662077"/>
                    <a:pt x="150500" y="658519"/>
                  </a:cubicBezTo>
                  <a:cubicBezTo>
                    <a:pt x="151212" y="654962"/>
                    <a:pt x="151923" y="651641"/>
                    <a:pt x="152635" y="648557"/>
                  </a:cubicBezTo>
                  <a:cubicBezTo>
                    <a:pt x="153347" y="645474"/>
                    <a:pt x="154888" y="643220"/>
                    <a:pt x="157260" y="641797"/>
                  </a:cubicBezTo>
                  <a:cubicBezTo>
                    <a:pt x="156786" y="638002"/>
                    <a:pt x="157142" y="634800"/>
                    <a:pt x="158328" y="632191"/>
                  </a:cubicBezTo>
                  <a:cubicBezTo>
                    <a:pt x="159514" y="629582"/>
                    <a:pt x="159632" y="625905"/>
                    <a:pt x="158683" y="621161"/>
                  </a:cubicBezTo>
                  <a:cubicBezTo>
                    <a:pt x="158209" y="620687"/>
                    <a:pt x="157260" y="621161"/>
                    <a:pt x="155837" y="622584"/>
                  </a:cubicBezTo>
                  <a:cubicBezTo>
                    <a:pt x="155837" y="620213"/>
                    <a:pt x="156074" y="617959"/>
                    <a:pt x="156549" y="615824"/>
                  </a:cubicBezTo>
                  <a:cubicBezTo>
                    <a:pt x="157023" y="613690"/>
                    <a:pt x="157260" y="611199"/>
                    <a:pt x="157260" y="608353"/>
                  </a:cubicBezTo>
                  <a:close/>
                  <a:moveTo>
                    <a:pt x="197109" y="604795"/>
                  </a:moveTo>
                  <a:cubicBezTo>
                    <a:pt x="195211" y="604320"/>
                    <a:pt x="194381" y="605269"/>
                    <a:pt x="194618" y="607641"/>
                  </a:cubicBezTo>
                  <a:cubicBezTo>
                    <a:pt x="194856" y="610013"/>
                    <a:pt x="195923" y="610725"/>
                    <a:pt x="197821" y="609776"/>
                  </a:cubicBezTo>
                  <a:cubicBezTo>
                    <a:pt x="197821" y="608827"/>
                    <a:pt x="197702" y="607997"/>
                    <a:pt x="197465" y="607285"/>
                  </a:cubicBezTo>
                  <a:cubicBezTo>
                    <a:pt x="197228" y="606574"/>
                    <a:pt x="197109" y="605744"/>
                    <a:pt x="197109" y="604795"/>
                  </a:cubicBezTo>
                  <a:close/>
                  <a:moveTo>
                    <a:pt x="221303" y="602660"/>
                  </a:moveTo>
                  <a:cubicBezTo>
                    <a:pt x="219880" y="603134"/>
                    <a:pt x="218931" y="604439"/>
                    <a:pt x="218457" y="606574"/>
                  </a:cubicBezTo>
                  <a:cubicBezTo>
                    <a:pt x="217982" y="608709"/>
                    <a:pt x="217745" y="611081"/>
                    <a:pt x="217745" y="613690"/>
                  </a:cubicBezTo>
                  <a:cubicBezTo>
                    <a:pt x="217745" y="616299"/>
                    <a:pt x="217626" y="618671"/>
                    <a:pt x="217389" y="620806"/>
                  </a:cubicBezTo>
                  <a:cubicBezTo>
                    <a:pt x="217152" y="622940"/>
                    <a:pt x="216559" y="624482"/>
                    <a:pt x="215610" y="625431"/>
                  </a:cubicBezTo>
                  <a:cubicBezTo>
                    <a:pt x="216559" y="627328"/>
                    <a:pt x="217508" y="628159"/>
                    <a:pt x="218457" y="627921"/>
                  </a:cubicBezTo>
                  <a:cubicBezTo>
                    <a:pt x="219405" y="627684"/>
                    <a:pt x="220354" y="628514"/>
                    <a:pt x="221303" y="630412"/>
                  </a:cubicBezTo>
                  <a:cubicBezTo>
                    <a:pt x="220354" y="625668"/>
                    <a:pt x="220354" y="620806"/>
                    <a:pt x="221303" y="615824"/>
                  </a:cubicBezTo>
                  <a:cubicBezTo>
                    <a:pt x="222252" y="610843"/>
                    <a:pt x="222252" y="606455"/>
                    <a:pt x="221303" y="602660"/>
                  </a:cubicBezTo>
                  <a:close/>
                  <a:moveTo>
                    <a:pt x="366466" y="601237"/>
                  </a:moveTo>
                  <a:cubicBezTo>
                    <a:pt x="368364" y="603609"/>
                    <a:pt x="369787" y="607048"/>
                    <a:pt x="370736" y="611555"/>
                  </a:cubicBezTo>
                  <a:cubicBezTo>
                    <a:pt x="371684" y="616062"/>
                    <a:pt x="372159" y="619738"/>
                    <a:pt x="372159" y="622584"/>
                  </a:cubicBezTo>
                  <a:lnTo>
                    <a:pt x="369312" y="622584"/>
                  </a:lnTo>
                  <a:cubicBezTo>
                    <a:pt x="370261" y="617366"/>
                    <a:pt x="370024" y="613571"/>
                    <a:pt x="368601" y="611199"/>
                  </a:cubicBezTo>
                  <a:cubicBezTo>
                    <a:pt x="367178" y="608827"/>
                    <a:pt x="366466" y="605506"/>
                    <a:pt x="366466" y="601237"/>
                  </a:cubicBezTo>
                  <a:close/>
                  <a:moveTo>
                    <a:pt x="215610" y="597679"/>
                  </a:moveTo>
                  <a:cubicBezTo>
                    <a:pt x="213713" y="596730"/>
                    <a:pt x="212645" y="596967"/>
                    <a:pt x="212408" y="598391"/>
                  </a:cubicBezTo>
                  <a:cubicBezTo>
                    <a:pt x="212171" y="599814"/>
                    <a:pt x="211578" y="600288"/>
                    <a:pt x="210629" y="599814"/>
                  </a:cubicBezTo>
                  <a:cubicBezTo>
                    <a:pt x="209680" y="605981"/>
                    <a:pt x="211103" y="608827"/>
                    <a:pt x="214899" y="608353"/>
                  </a:cubicBezTo>
                  <a:cubicBezTo>
                    <a:pt x="215847" y="605981"/>
                    <a:pt x="216203" y="604320"/>
                    <a:pt x="215966" y="603372"/>
                  </a:cubicBezTo>
                  <a:cubicBezTo>
                    <a:pt x="215729" y="602423"/>
                    <a:pt x="215610" y="600525"/>
                    <a:pt x="215610" y="597679"/>
                  </a:cubicBezTo>
                  <a:close/>
                  <a:moveTo>
                    <a:pt x="199244" y="597679"/>
                  </a:moveTo>
                  <a:cubicBezTo>
                    <a:pt x="200193" y="601000"/>
                    <a:pt x="200430" y="605032"/>
                    <a:pt x="199955" y="609776"/>
                  </a:cubicBezTo>
                  <a:cubicBezTo>
                    <a:pt x="201378" y="608827"/>
                    <a:pt x="202090" y="606574"/>
                    <a:pt x="202090" y="603016"/>
                  </a:cubicBezTo>
                  <a:cubicBezTo>
                    <a:pt x="202090" y="599458"/>
                    <a:pt x="201141" y="597679"/>
                    <a:pt x="199244" y="597679"/>
                  </a:cubicBezTo>
                  <a:close/>
                  <a:moveTo>
                    <a:pt x="376428" y="595544"/>
                  </a:moveTo>
                  <a:cubicBezTo>
                    <a:pt x="376428" y="597442"/>
                    <a:pt x="376784" y="598628"/>
                    <a:pt x="377496" y="599102"/>
                  </a:cubicBezTo>
                  <a:cubicBezTo>
                    <a:pt x="378207" y="599577"/>
                    <a:pt x="378563" y="601000"/>
                    <a:pt x="378563" y="603372"/>
                  </a:cubicBezTo>
                  <a:cubicBezTo>
                    <a:pt x="377614" y="602897"/>
                    <a:pt x="377021" y="603253"/>
                    <a:pt x="376784" y="604439"/>
                  </a:cubicBezTo>
                  <a:cubicBezTo>
                    <a:pt x="376547" y="605625"/>
                    <a:pt x="375954" y="606218"/>
                    <a:pt x="375005" y="606218"/>
                  </a:cubicBezTo>
                  <a:cubicBezTo>
                    <a:pt x="375954" y="603372"/>
                    <a:pt x="375954" y="601000"/>
                    <a:pt x="375005" y="599102"/>
                  </a:cubicBezTo>
                  <a:cubicBezTo>
                    <a:pt x="374056" y="597205"/>
                    <a:pt x="374531" y="596019"/>
                    <a:pt x="376428" y="595544"/>
                  </a:cubicBezTo>
                  <a:close/>
                  <a:moveTo>
                    <a:pt x="362908" y="595544"/>
                  </a:moveTo>
                  <a:cubicBezTo>
                    <a:pt x="363383" y="596967"/>
                    <a:pt x="363975" y="599221"/>
                    <a:pt x="364687" y="602304"/>
                  </a:cubicBezTo>
                  <a:cubicBezTo>
                    <a:pt x="365399" y="605388"/>
                    <a:pt x="365280" y="607878"/>
                    <a:pt x="364331" y="609776"/>
                  </a:cubicBezTo>
                  <a:cubicBezTo>
                    <a:pt x="364331" y="607404"/>
                    <a:pt x="363738" y="604558"/>
                    <a:pt x="362552" y="601237"/>
                  </a:cubicBezTo>
                  <a:cubicBezTo>
                    <a:pt x="361366" y="597916"/>
                    <a:pt x="361485" y="596019"/>
                    <a:pt x="362908" y="595544"/>
                  </a:cubicBezTo>
                  <a:close/>
                  <a:moveTo>
                    <a:pt x="164376" y="593410"/>
                  </a:moveTo>
                  <a:cubicBezTo>
                    <a:pt x="164850" y="594358"/>
                    <a:pt x="164969" y="595544"/>
                    <a:pt x="164732" y="596967"/>
                  </a:cubicBezTo>
                  <a:cubicBezTo>
                    <a:pt x="164495" y="598391"/>
                    <a:pt x="164850" y="598628"/>
                    <a:pt x="165799" y="597679"/>
                  </a:cubicBezTo>
                  <a:cubicBezTo>
                    <a:pt x="166748" y="595781"/>
                    <a:pt x="167222" y="594358"/>
                    <a:pt x="167222" y="593410"/>
                  </a:cubicBezTo>
                  <a:close/>
                  <a:moveTo>
                    <a:pt x="103180" y="591986"/>
                  </a:moveTo>
                  <a:cubicBezTo>
                    <a:pt x="102705" y="592461"/>
                    <a:pt x="102231" y="592935"/>
                    <a:pt x="101757" y="593410"/>
                  </a:cubicBezTo>
                  <a:cubicBezTo>
                    <a:pt x="101282" y="593884"/>
                    <a:pt x="101045" y="594833"/>
                    <a:pt x="101045" y="596256"/>
                  </a:cubicBezTo>
                  <a:cubicBezTo>
                    <a:pt x="101994" y="597205"/>
                    <a:pt x="102705" y="597679"/>
                    <a:pt x="103180" y="597679"/>
                  </a:cubicBezTo>
                  <a:cubicBezTo>
                    <a:pt x="104129" y="596730"/>
                    <a:pt x="104366" y="595900"/>
                    <a:pt x="103891" y="595188"/>
                  </a:cubicBezTo>
                  <a:cubicBezTo>
                    <a:pt x="103417" y="594477"/>
                    <a:pt x="103180" y="593410"/>
                    <a:pt x="103180" y="591986"/>
                  </a:cubicBezTo>
                  <a:close/>
                  <a:moveTo>
                    <a:pt x="81477" y="584159"/>
                  </a:moveTo>
                  <a:cubicBezTo>
                    <a:pt x="80291" y="583685"/>
                    <a:pt x="79224" y="583922"/>
                    <a:pt x="78274" y="584870"/>
                  </a:cubicBezTo>
                  <a:cubicBezTo>
                    <a:pt x="78274" y="585819"/>
                    <a:pt x="78512" y="586649"/>
                    <a:pt x="78986" y="587361"/>
                  </a:cubicBezTo>
                  <a:cubicBezTo>
                    <a:pt x="79460" y="588073"/>
                    <a:pt x="79460" y="588903"/>
                    <a:pt x="78986" y="589852"/>
                  </a:cubicBezTo>
                  <a:cubicBezTo>
                    <a:pt x="80884" y="589852"/>
                    <a:pt x="82307" y="589377"/>
                    <a:pt x="83256" y="588428"/>
                  </a:cubicBezTo>
                  <a:cubicBezTo>
                    <a:pt x="83256" y="586056"/>
                    <a:pt x="82663" y="584633"/>
                    <a:pt x="81477" y="584159"/>
                  </a:cubicBezTo>
                  <a:close/>
                  <a:moveTo>
                    <a:pt x="144452" y="582736"/>
                  </a:moveTo>
                  <a:cubicBezTo>
                    <a:pt x="143029" y="582736"/>
                    <a:pt x="142198" y="583566"/>
                    <a:pt x="141961" y="585226"/>
                  </a:cubicBezTo>
                  <a:cubicBezTo>
                    <a:pt x="141724" y="586887"/>
                    <a:pt x="141605" y="588666"/>
                    <a:pt x="141605" y="590563"/>
                  </a:cubicBezTo>
                  <a:cubicBezTo>
                    <a:pt x="143503" y="590563"/>
                    <a:pt x="144452" y="587954"/>
                    <a:pt x="144452" y="582736"/>
                  </a:cubicBezTo>
                  <a:close/>
                  <a:moveTo>
                    <a:pt x="214187" y="581313"/>
                  </a:moveTo>
                  <a:cubicBezTo>
                    <a:pt x="212289" y="581787"/>
                    <a:pt x="211103" y="582854"/>
                    <a:pt x="210629" y="584515"/>
                  </a:cubicBezTo>
                  <a:cubicBezTo>
                    <a:pt x="210155" y="586175"/>
                    <a:pt x="209443" y="587480"/>
                    <a:pt x="208494" y="588428"/>
                  </a:cubicBezTo>
                  <a:cubicBezTo>
                    <a:pt x="209917" y="590326"/>
                    <a:pt x="211222" y="590207"/>
                    <a:pt x="212408" y="588073"/>
                  </a:cubicBezTo>
                  <a:cubicBezTo>
                    <a:pt x="213594" y="585938"/>
                    <a:pt x="214187" y="583685"/>
                    <a:pt x="214187" y="581313"/>
                  </a:cubicBezTo>
                  <a:close/>
                  <a:moveTo>
                    <a:pt x="194263" y="576509"/>
                  </a:moveTo>
                  <a:cubicBezTo>
                    <a:pt x="193788" y="576865"/>
                    <a:pt x="193551" y="577992"/>
                    <a:pt x="193551" y="579889"/>
                  </a:cubicBezTo>
                  <a:cubicBezTo>
                    <a:pt x="193551" y="583685"/>
                    <a:pt x="193314" y="587005"/>
                    <a:pt x="192839" y="589852"/>
                  </a:cubicBezTo>
                  <a:cubicBezTo>
                    <a:pt x="194737" y="589377"/>
                    <a:pt x="195449" y="587480"/>
                    <a:pt x="194974" y="584159"/>
                  </a:cubicBezTo>
                  <a:cubicBezTo>
                    <a:pt x="194500" y="580838"/>
                    <a:pt x="194974" y="578703"/>
                    <a:pt x="196397" y="577755"/>
                  </a:cubicBezTo>
                  <a:cubicBezTo>
                    <a:pt x="195449" y="576569"/>
                    <a:pt x="194737" y="576154"/>
                    <a:pt x="194263" y="576509"/>
                  </a:cubicBezTo>
                  <a:close/>
                  <a:moveTo>
                    <a:pt x="190705" y="575620"/>
                  </a:moveTo>
                  <a:cubicBezTo>
                    <a:pt x="189282" y="575620"/>
                    <a:pt x="188451" y="576450"/>
                    <a:pt x="188214" y="578110"/>
                  </a:cubicBezTo>
                  <a:cubicBezTo>
                    <a:pt x="187977" y="579771"/>
                    <a:pt x="187858" y="581550"/>
                    <a:pt x="187858" y="583447"/>
                  </a:cubicBezTo>
                  <a:cubicBezTo>
                    <a:pt x="187858" y="585345"/>
                    <a:pt x="187858" y="587005"/>
                    <a:pt x="187858" y="588428"/>
                  </a:cubicBezTo>
                  <a:cubicBezTo>
                    <a:pt x="187858" y="589852"/>
                    <a:pt x="187147" y="590563"/>
                    <a:pt x="185724" y="590563"/>
                  </a:cubicBezTo>
                  <a:cubicBezTo>
                    <a:pt x="186672" y="593884"/>
                    <a:pt x="187621" y="595544"/>
                    <a:pt x="188570" y="595544"/>
                  </a:cubicBezTo>
                  <a:cubicBezTo>
                    <a:pt x="189044" y="592224"/>
                    <a:pt x="189756" y="588903"/>
                    <a:pt x="190705" y="585582"/>
                  </a:cubicBezTo>
                  <a:cubicBezTo>
                    <a:pt x="191653" y="582261"/>
                    <a:pt x="191653" y="578941"/>
                    <a:pt x="190705" y="575620"/>
                  </a:cubicBezTo>
                  <a:close/>
                  <a:moveTo>
                    <a:pt x="160107" y="571350"/>
                  </a:moveTo>
                  <a:cubicBezTo>
                    <a:pt x="160107" y="573248"/>
                    <a:pt x="159751" y="575738"/>
                    <a:pt x="159039" y="578822"/>
                  </a:cubicBezTo>
                  <a:cubicBezTo>
                    <a:pt x="158328" y="581906"/>
                    <a:pt x="157497" y="585108"/>
                    <a:pt x="156549" y="588428"/>
                  </a:cubicBezTo>
                  <a:cubicBezTo>
                    <a:pt x="155600" y="587954"/>
                    <a:pt x="155007" y="587361"/>
                    <a:pt x="154770" y="586649"/>
                  </a:cubicBezTo>
                  <a:cubicBezTo>
                    <a:pt x="154533" y="585938"/>
                    <a:pt x="153940" y="586294"/>
                    <a:pt x="152991" y="587717"/>
                  </a:cubicBezTo>
                  <a:cubicBezTo>
                    <a:pt x="153940" y="589140"/>
                    <a:pt x="154651" y="589614"/>
                    <a:pt x="155125" y="589140"/>
                  </a:cubicBezTo>
                  <a:cubicBezTo>
                    <a:pt x="155600" y="588666"/>
                    <a:pt x="156311" y="589614"/>
                    <a:pt x="157260" y="591986"/>
                  </a:cubicBezTo>
                  <a:cubicBezTo>
                    <a:pt x="159158" y="589614"/>
                    <a:pt x="160462" y="586294"/>
                    <a:pt x="161174" y="582024"/>
                  </a:cubicBezTo>
                  <a:cubicBezTo>
                    <a:pt x="161886" y="577755"/>
                    <a:pt x="161530" y="574197"/>
                    <a:pt x="160107" y="571350"/>
                  </a:cubicBezTo>
                  <a:close/>
                  <a:moveTo>
                    <a:pt x="134490" y="569927"/>
                  </a:moveTo>
                  <a:cubicBezTo>
                    <a:pt x="132592" y="569453"/>
                    <a:pt x="131406" y="570639"/>
                    <a:pt x="130932" y="573485"/>
                  </a:cubicBezTo>
                  <a:cubicBezTo>
                    <a:pt x="130457" y="576331"/>
                    <a:pt x="130457" y="578229"/>
                    <a:pt x="130932" y="579178"/>
                  </a:cubicBezTo>
                  <a:cubicBezTo>
                    <a:pt x="133304" y="579178"/>
                    <a:pt x="134490" y="576094"/>
                    <a:pt x="134490" y="569927"/>
                  </a:cubicBezTo>
                  <a:close/>
                  <a:moveTo>
                    <a:pt x="222726" y="568860"/>
                  </a:moveTo>
                  <a:cubicBezTo>
                    <a:pt x="222252" y="567199"/>
                    <a:pt x="221540" y="570164"/>
                    <a:pt x="220591" y="577755"/>
                  </a:cubicBezTo>
                  <a:cubicBezTo>
                    <a:pt x="222014" y="577280"/>
                    <a:pt x="222607" y="577755"/>
                    <a:pt x="222370" y="579178"/>
                  </a:cubicBezTo>
                  <a:cubicBezTo>
                    <a:pt x="222133" y="580601"/>
                    <a:pt x="222963" y="580838"/>
                    <a:pt x="224861" y="579889"/>
                  </a:cubicBezTo>
                  <a:lnTo>
                    <a:pt x="224861" y="577043"/>
                  </a:lnTo>
                  <a:cubicBezTo>
                    <a:pt x="223912" y="573248"/>
                    <a:pt x="223200" y="570520"/>
                    <a:pt x="222726" y="568860"/>
                  </a:cubicBezTo>
                  <a:close/>
                  <a:moveTo>
                    <a:pt x="372870" y="568504"/>
                  </a:moveTo>
                  <a:cubicBezTo>
                    <a:pt x="372396" y="569927"/>
                    <a:pt x="372515" y="570876"/>
                    <a:pt x="373226" y="571350"/>
                  </a:cubicBezTo>
                  <a:cubicBezTo>
                    <a:pt x="373938" y="571825"/>
                    <a:pt x="374056" y="572774"/>
                    <a:pt x="373582" y="574197"/>
                  </a:cubicBezTo>
                  <a:cubicBezTo>
                    <a:pt x="372159" y="574197"/>
                    <a:pt x="370973" y="573960"/>
                    <a:pt x="370024" y="573485"/>
                  </a:cubicBezTo>
                  <a:cubicBezTo>
                    <a:pt x="370024" y="571113"/>
                    <a:pt x="370973" y="569453"/>
                    <a:pt x="372870" y="568504"/>
                  </a:cubicBezTo>
                  <a:close/>
                  <a:moveTo>
                    <a:pt x="167934" y="567081"/>
                  </a:moveTo>
                  <a:lnTo>
                    <a:pt x="167934" y="574197"/>
                  </a:lnTo>
                  <a:cubicBezTo>
                    <a:pt x="169832" y="573722"/>
                    <a:pt x="170780" y="571350"/>
                    <a:pt x="170780" y="567081"/>
                  </a:cubicBezTo>
                  <a:close/>
                  <a:moveTo>
                    <a:pt x="419123" y="564235"/>
                  </a:moveTo>
                  <a:cubicBezTo>
                    <a:pt x="419598" y="570402"/>
                    <a:pt x="420428" y="575857"/>
                    <a:pt x="421614" y="580601"/>
                  </a:cubicBezTo>
                  <a:cubicBezTo>
                    <a:pt x="422800" y="585345"/>
                    <a:pt x="424104" y="590326"/>
                    <a:pt x="425528" y="595544"/>
                  </a:cubicBezTo>
                  <a:cubicBezTo>
                    <a:pt x="425528" y="591275"/>
                    <a:pt x="425053" y="585701"/>
                    <a:pt x="424104" y="578822"/>
                  </a:cubicBezTo>
                  <a:cubicBezTo>
                    <a:pt x="423156" y="571943"/>
                    <a:pt x="421495" y="567081"/>
                    <a:pt x="419123" y="564235"/>
                  </a:cubicBezTo>
                  <a:close/>
                  <a:moveTo>
                    <a:pt x="149433" y="564235"/>
                  </a:moveTo>
                  <a:cubicBezTo>
                    <a:pt x="149433" y="565183"/>
                    <a:pt x="149433" y="566369"/>
                    <a:pt x="149433" y="567792"/>
                  </a:cubicBezTo>
                  <a:cubicBezTo>
                    <a:pt x="149433" y="569216"/>
                    <a:pt x="149907" y="569453"/>
                    <a:pt x="150856" y="568504"/>
                  </a:cubicBezTo>
                  <a:cubicBezTo>
                    <a:pt x="151330" y="567555"/>
                    <a:pt x="151568" y="566132"/>
                    <a:pt x="151568" y="564235"/>
                  </a:cubicBezTo>
                  <a:close/>
                  <a:moveTo>
                    <a:pt x="177896" y="562811"/>
                  </a:moveTo>
                  <a:cubicBezTo>
                    <a:pt x="176947" y="562811"/>
                    <a:pt x="175999" y="563879"/>
                    <a:pt x="175050" y="566014"/>
                  </a:cubicBezTo>
                  <a:cubicBezTo>
                    <a:pt x="174101" y="568148"/>
                    <a:pt x="173271" y="570639"/>
                    <a:pt x="172559" y="573485"/>
                  </a:cubicBezTo>
                  <a:cubicBezTo>
                    <a:pt x="171848" y="576331"/>
                    <a:pt x="171373" y="579296"/>
                    <a:pt x="171136" y="582380"/>
                  </a:cubicBezTo>
                  <a:cubicBezTo>
                    <a:pt x="170899" y="585463"/>
                    <a:pt x="171255" y="587954"/>
                    <a:pt x="172204" y="589852"/>
                  </a:cubicBezTo>
                  <a:cubicBezTo>
                    <a:pt x="174101" y="586531"/>
                    <a:pt x="175761" y="582380"/>
                    <a:pt x="177185" y="577399"/>
                  </a:cubicBezTo>
                  <a:cubicBezTo>
                    <a:pt x="178608" y="572418"/>
                    <a:pt x="178845" y="567555"/>
                    <a:pt x="177896" y="562811"/>
                  </a:cubicBezTo>
                  <a:close/>
                  <a:moveTo>
                    <a:pt x="81121" y="560677"/>
                  </a:moveTo>
                  <a:cubicBezTo>
                    <a:pt x="79698" y="560202"/>
                    <a:pt x="78749" y="560795"/>
                    <a:pt x="78274" y="562456"/>
                  </a:cubicBezTo>
                  <a:cubicBezTo>
                    <a:pt x="77800" y="564116"/>
                    <a:pt x="77800" y="565421"/>
                    <a:pt x="78274" y="566369"/>
                  </a:cubicBezTo>
                  <a:cubicBezTo>
                    <a:pt x="79224" y="565421"/>
                    <a:pt x="79935" y="564709"/>
                    <a:pt x="80409" y="564235"/>
                  </a:cubicBezTo>
                  <a:cubicBezTo>
                    <a:pt x="80884" y="563760"/>
                    <a:pt x="81121" y="562574"/>
                    <a:pt x="81121" y="560677"/>
                  </a:cubicBezTo>
                  <a:close/>
                  <a:moveTo>
                    <a:pt x="232688" y="557119"/>
                  </a:moveTo>
                  <a:cubicBezTo>
                    <a:pt x="231265" y="557119"/>
                    <a:pt x="230316" y="557830"/>
                    <a:pt x="229842" y="559253"/>
                  </a:cubicBezTo>
                  <a:cubicBezTo>
                    <a:pt x="229367" y="560677"/>
                    <a:pt x="229012" y="562100"/>
                    <a:pt x="228774" y="563523"/>
                  </a:cubicBezTo>
                  <a:cubicBezTo>
                    <a:pt x="228537" y="564946"/>
                    <a:pt x="228181" y="566132"/>
                    <a:pt x="227707" y="567081"/>
                  </a:cubicBezTo>
                  <a:cubicBezTo>
                    <a:pt x="227233" y="568030"/>
                    <a:pt x="226284" y="568030"/>
                    <a:pt x="224861" y="567081"/>
                  </a:cubicBezTo>
                  <a:cubicBezTo>
                    <a:pt x="224386" y="569453"/>
                    <a:pt x="224505" y="570995"/>
                    <a:pt x="225217" y="571706"/>
                  </a:cubicBezTo>
                  <a:cubicBezTo>
                    <a:pt x="225928" y="572418"/>
                    <a:pt x="226877" y="572892"/>
                    <a:pt x="228063" y="573129"/>
                  </a:cubicBezTo>
                  <a:cubicBezTo>
                    <a:pt x="229249" y="573367"/>
                    <a:pt x="230316" y="573841"/>
                    <a:pt x="231265" y="574553"/>
                  </a:cubicBezTo>
                  <a:cubicBezTo>
                    <a:pt x="232214" y="575264"/>
                    <a:pt x="232688" y="576331"/>
                    <a:pt x="232688" y="577755"/>
                  </a:cubicBezTo>
                  <a:cubicBezTo>
                    <a:pt x="233637" y="578703"/>
                    <a:pt x="234111" y="578348"/>
                    <a:pt x="234111" y="576687"/>
                  </a:cubicBezTo>
                  <a:cubicBezTo>
                    <a:pt x="234111" y="575027"/>
                    <a:pt x="234586" y="574197"/>
                    <a:pt x="235535" y="574197"/>
                  </a:cubicBezTo>
                  <a:cubicBezTo>
                    <a:pt x="235060" y="573722"/>
                    <a:pt x="234823" y="572774"/>
                    <a:pt x="234823" y="571350"/>
                  </a:cubicBezTo>
                  <a:cubicBezTo>
                    <a:pt x="233400" y="570402"/>
                    <a:pt x="232570" y="570402"/>
                    <a:pt x="232332" y="571350"/>
                  </a:cubicBezTo>
                  <a:cubicBezTo>
                    <a:pt x="232095" y="572299"/>
                    <a:pt x="231502" y="572299"/>
                    <a:pt x="230553" y="571350"/>
                  </a:cubicBezTo>
                  <a:cubicBezTo>
                    <a:pt x="230553" y="568504"/>
                    <a:pt x="231028" y="566251"/>
                    <a:pt x="231977" y="564590"/>
                  </a:cubicBezTo>
                  <a:cubicBezTo>
                    <a:pt x="232925" y="562930"/>
                    <a:pt x="233163" y="560439"/>
                    <a:pt x="232688" y="557119"/>
                  </a:cubicBezTo>
                  <a:close/>
                  <a:moveTo>
                    <a:pt x="250478" y="554984"/>
                  </a:moveTo>
                  <a:lnTo>
                    <a:pt x="249766" y="559253"/>
                  </a:lnTo>
                  <a:cubicBezTo>
                    <a:pt x="249292" y="558779"/>
                    <a:pt x="249055" y="558423"/>
                    <a:pt x="249055" y="558186"/>
                  </a:cubicBezTo>
                  <a:cubicBezTo>
                    <a:pt x="249055" y="557949"/>
                    <a:pt x="248817" y="557593"/>
                    <a:pt x="248343" y="557119"/>
                  </a:cubicBezTo>
                  <a:cubicBezTo>
                    <a:pt x="249766" y="557119"/>
                    <a:pt x="250478" y="556407"/>
                    <a:pt x="250478" y="554984"/>
                  </a:cubicBezTo>
                  <a:close/>
                  <a:moveTo>
                    <a:pt x="390660" y="554272"/>
                  </a:moveTo>
                  <a:cubicBezTo>
                    <a:pt x="392557" y="554747"/>
                    <a:pt x="393625" y="556051"/>
                    <a:pt x="393862" y="558186"/>
                  </a:cubicBezTo>
                  <a:cubicBezTo>
                    <a:pt x="394099" y="560321"/>
                    <a:pt x="394218" y="562693"/>
                    <a:pt x="394218" y="565302"/>
                  </a:cubicBezTo>
                  <a:cubicBezTo>
                    <a:pt x="394218" y="567911"/>
                    <a:pt x="394336" y="570402"/>
                    <a:pt x="394574" y="572774"/>
                  </a:cubicBezTo>
                  <a:cubicBezTo>
                    <a:pt x="394811" y="575146"/>
                    <a:pt x="395641" y="576569"/>
                    <a:pt x="397064" y="577043"/>
                  </a:cubicBezTo>
                  <a:cubicBezTo>
                    <a:pt x="398013" y="577043"/>
                    <a:pt x="398369" y="576213"/>
                    <a:pt x="398132" y="574553"/>
                  </a:cubicBezTo>
                  <a:cubicBezTo>
                    <a:pt x="397894" y="572892"/>
                    <a:pt x="398487" y="572536"/>
                    <a:pt x="399911" y="573485"/>
                  </a:cubicBezTo>
                  <a:cubicBezTo>
                    <a:pt x="399436" y="575383"/>
                    <a:pt x="399436" y="576569"/>
                    <a:pt x="399911" y="577043"/>
                  </a:cubicBezTo>
                  <a:cubicBezTo>
                    <a:pt x="400385" y="577517"/>
                    <a:pt x="400978" y="577755"/>
                    <a:pt x="401689" y="577755"/>
                  </a:cubicBezTo>
                  <a:cubicBezTo>
                    <a:pt x="402401" y="577755"/>
                    <a:pt x="402994" y="577992"/>
                    <a:pt x="403468" y="578466"/>
                  </a:cubicBezTo>
                  <a:cubicBezTo>
                    <a:pt x="403943" y="578941"/>
                    <a:pt x="403943" y="580364"/>
                    <a:pt x="403468" y="582736"/>
                  </a:cubicBezTo>
                  <a:cubicBezTo>
                    <a:pt x="402520" y="583210"/>
                    <a:pt x="402164" y="582617"/>
                    <a:pt x="402401" y="580957"/>
                  </a:cubicBezTo>
                  <a:cubicBezTo>
                    <a:pt x="402638" y="579296"/>
                    <a:pt x="402045" y="578941"/>
                    <a:pt x="400622" y="579889"/>
                  </a:cubicBezTo>
                  <a:lnTo>
                    <a:pt x="400622" y="587717"/>
                  </a:lnTo>
                  <a:cubicBezTo>
                    <a:pt x="401571" y="585819"/>
                    <a:pt x="402282" y="585701"/>
                    <a:pt x="402757" y="587361"/>
                  </a:cubicBezTo>
                  <a:cubicBezTo>
                    <a:pt x="403231" y="589021"/>
                    <a:pt x="404417" y="589377"/>
                    <a:pt x="406315" y="588428"/>
                  </a:cubicBezTo>
                  <a:cubicBezTo>
                    <a:pt x="406789" y="592224"/>
                    <a:pt x="407382" y="596137"/>
                    <a:pt x="408094" y="600170"/>
                  </a:cubicBezTo>
                  <a:cubicBezTo>
                    <a:pt x="408805" y="604202"/>
                    <a:pt x="409636" y="608116"/>
                    <a:pt x="410584" y="611911"/>
                  </a:cubicBezTo>
                  <a:cubicBezTo>
                    <a:pt x="408212" y="610962"/>
                    <a:pt x="406908" y="611199"/>
                    <a:pt x="406671" y="612622"/>
                  </a:cubicBezTo>
                  <a:cubicBezTo>
                    <a:pt x="406433" y="614045"/>
                    <a:pt x="406078" y="615231"/>
                    <a:pt x="405603" y="616180"/>
                  </a:cubicBezTo>
                  <a:cubicBezTo>
                    <a:pt x="404654" y="615706"/>
                    <a:pt x="404299" y="614520"/>
                    <a:pt x="404536" y="612622"/>
                  </a:cubicBezTo>
                  <a:cubicBezTo>
                    <a:pt x="404773" y="610725"/>
                    <a:pt x="404180" y="610013"/>
                    <a:pt x="402757" y="610488"/>
                  </a:cubicBezTo>
                  <a:cubicBezTo>
                    <a:pt x="403231" y="615231"/>
                    <a:pt x="403706" y="619738"/>
                    <a:pt x="404180" y="624008"/>
                  </a:cubicBezTo>
                  <a:cubicBezTo>
                    <a:pt x="404654" y="628277"/>
                    <a:pt x="405603" y="632072"/>
                    <a:pt x="407026" y="635393"/>
                  </a:cubicBezTo>
                  <a:cubicBezTo>
                    <a:pt x="405603" y="639188"/>
                    <a:pt x="405129" y="643339"/>
                    <a:pt x="405603" y="647846"/>
                  </a:cubicBezTo>
                  <a:cubicBezTo>
                    <a:pt x="406078" y="652352"/>
                    <a:pt x="407026" y="656741"/>
                    <a:pt x="408450" y="661010"/>
                  </a:cubicBezTo>
                  <a:cubicBezTo>
                    <a:pt x="409873" y="665280"/>
                    <a:pt x="411296" y="669549"/>
                    <a:pt x="412719" y="673819"/>
                  </a:cubicBezTo>
                  <a:cubicBezTo>
                    <a:pt x="414142" y="678088"/>
                    <a:pt x="414854" y="681883"/>
                    <a:pt x="414854" y="685204"/>
                  </a:cubicBezTo>
                  <a:cubicBezTo>
                    <a:pt x="414854" y="682832"/>
                    <a:pt x="413668" y="682120"/>
                    <a:pt x="411296" y="683069"/>
                  </a:cubicBezTo>
                  <a:cubicBezTo>
                    <a:pt x="409873" y="688287"/>
                    <a:pt x="409636" y="693980"/>
                    <a:pt x="410584" y="700147"/>
                  </a:cubicBezTo>
                  <a:cubicBezTo>
                    <a:pt x="411533" y="706314"/>
                    <a:pt x="410821" y="711058"/>
                    <a:pt x="408450" y="714379"/>
                  </a:cubicBezTo>
                  <a:cubicBezTo>
                    <a:pt x="407975" y="712007"/>
                    <a:pt x="407026" y="710347"/>
                    <a:pt x="405603" y="709398"/>
                  </a:cubicBezTo>
                  <a:cubicBezTo>
                    <a:pt x="404180" y="708449"/>
                    <a:pt x="403231" y="706551"/>
                    <a:pt x="402757" y="703705"/>
                  </a:cubicBezTo>
                  <a:cubicBezTo>
                    <a:pt x="403231" y="701808"/>
                    <a:pt x="403587" y="700147"/>
                    <a:pt x="403824" y="698724"/>
                  </a:cubicBezTo>
                  <a:cubicBezTo>
                    <a:pt x="404061" y="697301"/>
                    <a:pt x="404892" y="696352"/>
                    <a:pt x="406315" y="695878"/>
                  </a:cubicBezTo>
                  <a:cubicBezTo>
                    <a:pt x="405840" y="690659"/>
                    <a:pt x="405840" y="685678"/>
                    <a:pt x="406315" y="680934"/>
                  </a:cubicBezTo>
                  <a:cubicBezTo>
                    <a:pt x="406789" y="676190"/>
                    <a:pt x="405366" y="672870"/>
                    <a:pt x="402045" y="670972"/>
                  </a:cubicBezTo>
                  <a:cubicBezTo>
                    <a:pt x="402045" y="666228"/>
                    <a:pt x="401808" y="661010"/>
                    <a:pt x="401334" y="655317"/>
                  </a:cubicBezTo>
                  <a:cubicBezTo>
                    <a:pt x="400859" y="649625"/>
                    <a:pt x="400266" y="643813"/>
                    <a:pt x="399555" y="637884"/>
                  </a:cubicBezTo>
                  <a:cubicBezTo>
                    <a:pt x="398843" y="631954"/>
                    <a:pt x="398606" y="626261"/>
                    <a:pt x="398843" y="620806"/>
                  </a:cubicBezTo>
                  <a:cubicBezTo>
                    <a:pt x="399080" y="615350"/>
                    <a:pt x="399911" y="610725"/>
                    <a:pt x="401334" y="606930"/>
                  </a:cubicBezTo>
                  <a:cubicBezTo>
                    <a:pt x="400385" y="605981"/>
                    <a:pt x="399911" y="604083"/>
                    <a:pt x="399911" y="601237"/>
                  </a:cubicBezTo>
                  <a:cubicBezTo>
                    <a:pt x="399911" y="598391"/>
                    <a:pt x="399199" y="596493"/>
                    <a:pt x="397776" y="595544"/>
                  </a:cubicBezTo>
                  <a:cubicBezTo>
                    <a:pt x="398725" y="599339"/>
                    <a:pt x="398250" y="601237"/>
                    <a:pt x="396353" y="601237"/>
                  </a:cubicBezTo>
                  <a:cubicBezTo>
                    <a:pt x="395404" y="598865"/>
                    <a:pt x="395167" y="596967"/>
                    <a:pt x="395641" y="595544"/>
                  </a:cubicBezTo>
                  <a:cubicBezTo>
                    <a:pt x="396115" y="594121"/>
                    <a:pt x="396353" y="592224"/>
                    <a:pt x="396353" y="589852"/>
                  </a:cubicBezTo>
                  <a:cubicBezTo>
                    <a:pt x="394455" y="589852"/>
                    <a:pt x="393506" y="588903"/>
                    <a:pt x="393506" y="587005"/>
                  </a:cubicBezTo>
                  <a:cubicBezTo>
                    <a:pt x="393506" y="585108"/>
                    <a:pt x="393032" y="583685"/>
                    <a:pt x="392083" y="582736"/>
                  </a:cubicBezTo>
                  <a:cubicBezTo>
                    <a:pt x="393032" y="579889"/>
                    <a:pt x="393388" y="577280"/>
                    <a:pt x="393150" y="574908"/>
                  </a:cubicBezTo>
                  <a:cubicBezTo>
                    <a:pt x="392913" y="572536"/>
                    <a:pt x="392439" y="570283"/>
                    <a:pt x="391727" y="568148"/>
                  </a:cubicBezTo>
                  <a:cubicBezTo>
                    <a:pt x="391016" y="566014"/>
                    <a:pt x="390423" y="563879"/>
                    <a:pt x="389948" y="561744"/>
                  </a:cubicBezTo>
                  <a:cubicBezTo>
                    <a:pt x="389474" y="559609"/>
                    <a:pt x="389711" y="557119"/>
                    <a:pt x="390660" y="554272"/>
                  </a:cubicBezTo>
                  <a:close/>
                  <a:moveTo>
                    <a:pt x="357927" y="552138"/>
                  </a:moveTo>
                  <a:cubicBezTo>
                    <a:pt x="360299" y="552612"/>
                    <a:pt x="361722" y="553324"/>
                    <a:pt x="362197" y="554272"/>
                  </a:cubicBezTo>
                  <a:cubicBezTo>
                    <a:pt x="362671" y="555221"/>
                    <a:pt x="362671" y="556289"/>
                    <a:pt x="362197" y="557474"/>
                  </a:cubicBezTo>
                  <a:cubicBezTo>
                    <a:pt x="361722" y="558660"/>
                    <a:pt x="361366" y="560084"/>
                    <a:pt x="361129" y="561744"/>
                  </a:cubicBezTo>
                  <a:cubicBezTo>
                    <a:pt x="360892" y="563404"/>
                    <a:pt x="361248" y="565183"/>
                    <a:pt x="362197" y="567081"/>
                  </a:cubicBezTo>
                  <a:cubicBezTo>
                    <a:pt x="362197" y="566132"/>
                    <a:pt x="362078" y="564472"/>
                    <a:pt x="361841" y="562100"/>
                  </a:cubicBezTo>
                  <a:cubicBezTo>
                    <a:pt x="361604" y="559728"/>
                    <a:pt x="361959" y="559491"/>
                    <a:pt x="362908" y="561388"/>
                  </a:cubicBezTo>
                  <a:cubicBezTo>
                    <a:pt x="363857" y="564709"/>
                    <a:pt x="364331" y="567792"/>
                    <a:pt x="364331" y="570639"/>
                  </a:cubicBezTo>
                  <a:cubicBezTo>
                    <a:pt x="364331" y="573485"/>
                    <a:pt x="365517" y="576331"/>
                    <a:pt x="367889" y="579178"/>
                  </a:cubicBezTo>
                  <a:cubicBezTo>
                    <a:pt x="368838" y="578229"/>
                    <a:pt x="369075" y="577162"/>
                    <a:pt x="368601" y="575976"/>
                  </a:cubicBezTo>
                  <a:cubicBezTo>
                    <a:pt x="368126" y="574790"/>
                    <a:pt x="367889" y="573485"/>
                    <a:pt x="367889" y="572062"/>
                  </a:cubicBezTo>
                  <a:cubicBezTo>
                    <a:pt x="370736" y="575857"/>
                    <a:pt x="372633" y="582973"/>
                    <a:pt x="373582" y="593410"/>
                  </a:cubicBezTo>
                  <a:cubicBezTo>
                    <a:pt x="373107" y="592935"/>
                    <a:pt x="372396" y="593172"/>
                    <a:pt x="371447" y="594121"/>
                  </a:cubicBezTo>
                  <a:cubicBezTo>
                    <a:pt x="370498" y="593172"/>
                    <a:pt x="370024" y="591986"/>
                    <a:pt x="370024" y="590563"/>
                  </a:cubicBezTo>
                  <a:cubicBezTo>
                    <a:pt x="370024" y="589140"/>
                    <a:pt x="369550" y="588191"/>
                    <a:pt x="368601" y="587717"/>
                  </a:cubicBezTo>
                  <a:cubicBezTo>
                    <a:pt x="367652" y="587242"/>
                    <a:pt x="367296" y="587598"/>
                    <a:pt x="367533" y="588784"/>
                  </a:cubicBezTo>
                  <a:cubicBezTo>
                    <a:pt x="367771" y="589970"/>
                    <a:pt x="367415" y="590563"/>
                    <a:pt x="366466" y="590563"/>
                  </a:cubicBezTo>
                  <a:cubicBezTo>
                    <a:pt x="365517" y="588191"/>
                    <a:pt x="365161" y="584989"/>
                    <a:pt x="365399" y="580957"/>
                  </a:cubicBezTo>
                  <a:cubicBezTo>
                    <a:pt x="365636" y="576924"/>
                    <a:pt x="364094" y="575146"/>
                    <a:pt x="360773" y="575620"/>
                  </a:cubicBezTo>
                  <a:cubicBezTo>
                    <a:pt x="360299" y="573248"/>
                    <a:pt x="360536" y="571943"/>
                    <a:pt x="361485" y="571706"/>
                  </a:cubicBezTo>
                  <a:cubicBezTo>
                    <a:pt x="362434" y="571469"/>
                    <a:pt x="362908" y="570402"/>
                    <a:pt x="362908" y="568504"/>
                  </a:cubicBezTo>
                  <a:cubicBezTo>
                    <a:pt x="360536" y="569453"/>
                    <a:pt x="359113" y="567911"/>
                    <a:pt x="358639" y="563879"/>
                  </a:cubicBezTo>
                  <a:cubicBezTo>
                    <a:pt x="358164" y="559846"/>
                    <a:pt x="357927" y="555933"/>
                    <a:pt x="357927" y="552138"/>
                  </a:cubicBezTo>
                  <a:close/>
                  <a:moveTo>
                    <a:pt x="162241" y="542887"/>
                  </a:moveTo>
                  <a:cubicBezTo>
                    <a:pt x="160344" y="544310"/>
                    <a:pt x="159158" y="546326"/>
                    <a:pt x="158683" y="548935"/>
                  </a:cubicBezTo>
                  <a:cubicBezTo>
                    <a:pt x="158209" y="551545"/>
                    <a:pt x="157972" y="554391"/>
                    <a:pt x="157972" y="557474"/>
                  </a:cubicBezTo>
                  <a:cubicBezTo>
                    <a:pt x="157972" y="560558"/>
                    <a:pt x="157972" y="563523"/>
                    <a:pt x="157972" y="566369"/>
                  </a:cubicBezTo>
                  <a:cubicBezTo>
                    <a:pt x="157972" y="569216"/>
                    <a:pt x="157735" y="571588"/>
                    <a:pt x="157260" y="573485"/>
                  </a:cubicBezTo>
                  <a:cubicBezTo>
                    <a:pt x="159632" y="568741"/>
                    <a:pt x="161055" y="564116"/>
                    <a:pt x="161530" y="559609"/>
                  </a:cubicBezTo>
                  <a:cubicBezTo>
                    <a:pt x="162004" y="555103"/>
                    <a:pt x="162241" y="549528"/>
                    <a:pt x="162241" y="542887"/>
                  </a:cubicBezTo>
                  <a:close/>
                  <a:moveTo>
                    <a:pt x="116700" y="537906"/>
                  </a:moveTo>
                  <a:cubicBezTo>
                    <a:pt x="115751" y="538855"/>
                    <a:pt x="114921" y="539685"/>
                    <a:pt x="114209" y="540396"/>
                  </a:cubicBezTo>
                  <a:cubicBezTo>
                    <a:pt x="113498" y="541108"/>
                    <a:pt x="113379" y="542650"/>
                    <a:pt x="113854" y="545022"/>
                  </a:cubicBezTo>
                  <a:cubicBezTo>
                    <a:pt x="115277" y="545971"/>
                    <a:pt x="116107" y="545496"/>
                    <a:pt x="116344" y="543599"/>
                  </a:cubicBezTo>
                  <a:cubicBezTo>
                    <a:pt x="116581" y="541701"/>
                    <a:pt x="116700" y="539803"/>
                    <a:pt x="116700" y="537906"/>
                  </a:cubicBezTo>
                  <a:close/>
                  <a:moveTo>
                    <a:pt x="156549" y="531502"/>
                  </a:moveTo>
                  <a:cubicBezTo>
                    <a:pt x="154177" y="533399"/>
                    <a:pt x="152398" y="535534"/>
                    <a:pt x="151212" y="537906"/>
                  </a:cubicBezTo>
                  <a:cubicBezTo>
                    <a:pt x="150026" y="540278"/>
                    <a:pt x="149196" y="543599"/>
                    <a:pt x="148721" y="547868"/>
                  </a:cubicBezTo>
                  <a:cubicBezTo>
                    <a:pt x="151568" y="546919"/>
                    <a:pt x="153347" y="544666"/>
                    <a:pt x="154058" y="541108"/>
                  </a:cubicBezTo>
                  <a:cubicBezTo>
                    <a:pt x="154770" y="537550"/>
                    <a:pt x="155600" y="534348"/>
                    <a:pt x="156549" y="531502"/>
                  </a:cubicBezTo>
                  <a:close/>
                  <a:moveTo>
                    <a:pt x="199955" y="530078"/>
                  </a:moveTo>
                  <a:cubicBezTo>
                    <a:pt x="199007" y="530553"/>
                    <a:pt x="198532" y="531264"/>
                    <a:pt x="198532" y="532213"/>
                  </a:cubicBezTo>
                  <a:cubicBezTo>
                    <a:pt x="198532" y="533162"/>
                    <a:pt x="197821" y="533162"/>
                    <a:pt x="196397" y="532213"/>
                  </a:cubicBezTo>
                  <a:cubicBezTo>
                    <a:pt x="195923" y="535534"/>
                    <a:pt x="195567" y="538855"/>
                    <a:pt x="195330" y="542175"/>
                  </a:cubicBezTo>
                  <a:cubicBezTo>
                    <a:pt x="195093" y="545496"/>
                    <a:pt x="195923" y="547631"/>
                    <a:pt x="197821" y="548580"/>
                  </a:cubicBezTo>
                  <a:cubicBezTo>
                    <a:pt x="196872" y="543836"/>
                    <a:pt x="197583" y="540278"/>
                    <a:pt x="199955" y="537906"/>
                  </a:cubicBezTo>
                  <a:cubicBezTo>
                    <a:pt x="202327" y="535534"/>
                    <a:pt x="202327" y="532925"/>
                    <a:pt x="199955" y="530078"/>
                  </a:cubicBezTo>
                  <a:close/>
                  <a:moveTo>
                    <a:pt x="211341" y="528655"/>
                  </a:moveTo>
                  <a:cubicBezTo>
                    <a:pt x="208494" y="530078"/>
                    <a:pt x="207427" y="532569"/>
                    <a:pt x="208139" y="536127"/>
                  </a:cubicBezTo>
                  <a:cubicBezTo>
                    <a:pt x="208850" y="539685"/>
                    <a:pt x="208731" y="543599"/>
                    <a:pt x="207783" y="547868"/>
                  </a:cubicBezTo>
                  <a:cubicBezTo>
                    <a:pt x="206360" y="548817"/>
                    <a:pt x="205174" y="550121"/>
                    <a:pt x="204225" y="551782"/>
                  </a:cubicBezTo>
                  <a:cubicBezTo>
                    <a:pt x="203276" y="553442"/>
                    <a:pt x="202090" y="554747"/>
                    <a:pt x="200667" y="555696"/>
                  </a:cubicBezTo>
                  <a:cubicBezTo>
                    <a:pt x="202564" y="557593"/>
                    <a:pt x="202683" y="561151"/>
                    <a:pt x="201023" y="566369"/>
                  </a:cubicBezTo>
                  <a:cubicBezTo>
                    <a:pt x="199362" y="571588"/>
                    <a:pt x="199007" y="575857"/>
                    <a:pt x="199955" y="579178"/>
                  </a:cubicBezTo>
                  <a:cubicBezTo>
                    <a:pt x="201378" y="577755"/>
                    <a:pt x="202209" y="575383"/>
                    <a:pt x="202446" y="572062"/>
                  </a:cubicBezTo>
                  <a:cubicBezTo>
                    <a:pt x="202683" y="568741"/>
                    <a:pt x="203988" y="567081"/>
                    <a:pt x="206360" y="567081"/>
                  </a:cubicBezTo>
                  <a:cubicBezTo>
                    <a:pt x="206360" y="564235"/>
                    <a:pt x="206597" y="560677"/>
                    <a:pt x="207071" y="556407"/>
                  </a:cubicBezTo>
                  <a:cubicBezTo>
                    <a:pt x="207546" y="552138"/>
                    <a:pt x="208969" y="549528"/>
                    <a:pt x="211341" y="548580"/>
                  </a:cubicBezTo>
                  <a:cubicBezTo>
                    <a:pt x="210392" y="541938"/>
                    <a:pt x="210392" y="535297"/>
                    <a:pt x="211341" y="528655"/>
                  </a:cubicBezTo>
                  <a:close/>
                  <a:moveTo>
                    <a:pt x="374293" y="526521"/>
                  </a:moveTo>
                  <a:cubicBezTo>
                    <a:pt x="374293" y="527469"/>
                    <a:pt x="374412" y="528655"/>
                    <a:pt x="374649" y="530078"/>
                  </a:cubicBezTo>
                  <a:cubicBezTo>
                    <a:pt x="374886" y="531502"/>
                    <a:pt x="374531" y="532213"/>
                    <a:pt x="373582" y="532213"/>
                  </a:cubicBezTo>
                  <a:cubicBezTo>
                    <a:pt x="372633" y="531264"/>
                    <a:pt x="372040" y="530078"/>
                    <a:pt x="371803" y="528655"/>
                  </a:cubicBezTo>
                  <a:cubicBezTo>
                    <a:pt x="371566" y="527232"/>
                    <a:pt x="372396" y="526521"/>
                    <a:pt x="374293" y="526521"/>
                  </a:cubicBezTo>
                  <a:close/>
                  <a:moveTo>
                    <a:pt x="368601" y="526521"/>
                  </a:moveTo>
                  <a:cubicBezTo>
                    <a:pt x="369550" y="528418"/>
                    <a:pt x="370143" y="530671"/>
                    <a:pt x="370380" y="533281"/>
                  </a:cubicBezTo>
                  <a:cubicBezTo>
                    <a:pt x="370617" y="535890"/>
                    <a:pt x="371922" y="536246"/>
                    <a:pt x="374293" y="534348"/>
                  </a:cubicBezTo>
                  <a:cubicBezTo>
                    <a:pt x="374293" y="535771"/>
                    <a:pt x="374531" y="536720"/>
                    <a:pt x="375005" y="537194"/>
                  </a:cubicBezTo>
                  <a:cubicBezTo>
                    <a:pt x="375479" y="537669"/>
                    <a:pt x="375479" y="538618"/>
                    <a:pt x="375005" y="540041"/>
                  </a:cubicBezTo>
                  <a:cubicBezTo>
                    <a:pt x="373582" y="540989"/>
                    <a:pt x="372989" y="540515"/>
                    <a:pt x="373226" y="538618"/>
                  </a:cubicBezTo>
                  <a:cubicBezTo>
                    <a:pt x="373463" y="536720"/>
                    <a:pt x="372870" y="536246"/>
                    <a:pt x="371447" y="537194"/>
                  </a:cubicBezTo>
                  <a:cubicBezTo>
                    <a:pt x="369075" y="540989"/>
                    <a:pt x="368364" y="544785"/>
                    <a:pt x="369312" y="548580"/>
                  </a:cubicBezTo>
                  <a:cubicBezTo>
                    <a:pt x="370261" y="552375"/>
                    <a:pt x="370973" y="556644"/>
                    <a:pt x="371447" y="561388"/>
                  </a:cubicBezTo>
                  <a:cubicBezTo>
                    <a:pt x="369075" y="557593"/>
                    <a:pt x="367771" y="552138"/>
                    <a:pt x="367533" y="545022"/>
                  </a:cubicBezTo>
                  <a:cubicBezTo>
                    <a:pt x="367296" y="537906"/>
                    <a:pt x="367652" y="531739"/>
                    <a:pt x="368601" y="526521"/>
                  </a:cubicBezTo>
                  <a:close/>
                  <a:moveTo>
                    <a:pt x="187858" y="526521"/>
                  </a:moveTo>
                  <a:cubicBezTo>
                    <a:pt x="186435" y="525572"/>
                    <a:pt x="185605" y="526639"/>
                    <a:pt x="185368" y="529723"/>
                  </a:cubicBezTo>
                  <a:cubicBezTo>
                    <a:pt x="185131" y="532806"/>
                    <a:pt x="185724" y="534111"/>
                    <a:pt x="187147" y="533636"/>
                  </a:cubicBezTo>
                  <a:cubicBezTo>
                    <a:pt x="187147" y="532213"/>
                    <a:pt x="187384" y="531146"/>
                    <a:pt x="187858" y="530434"/>
                  </a:cubicBezTo>
                  <a:cubicBezTo>
                    <a:pt x="188333" y="529723"/>
                    <a:pt x="188333" y="528418"/>
                    <a:pt x="187858" y="526521"/>
                  </a:cubicBezTo>
                  <a:close/>
                  <a:moveTo>
                    <a:pt x="241227" y="523674"/>
                  </a:moveTo>
                  <a:lnTo>
                    <a:pt x="241227" y="530078"/>
                  </a:lnTo>
                  <a:lnTo>
                    <a:pt x="239804" y="530078"/>
                  </a:lnTo>
                  <a:cubicBezTo>
                    <a:pt x="239804" y="529130"/>
                    <a:pt x="239685" y="527707"/>
                    <a:pt x="239448" y="525809"/>
                  </a:cubicBezTo>
                  <a:cubicBezTo>
                    <a:pt x="239211" y="523911"/>
                    <a:pt x="239804" y="523200"/>
                    <a:pt x="241227" y="523674"/>
                  </a:cubicBezTo>
                  <a:close/>
                  <a:moveTo>
                    <a:pt x="178608" y="523674"/>
                  </a:moveTo>
                  <a:cubicBezTo>
                    <a:pt x="176710" y="526521"/>
                    <a:pt x="175643" y="529723"/>
                    <a:pt x="175406" y="533281"/>
                  </a:cubicBezTo>
                  <a:cubicBezTo>
                    <a:pt x="175168" y="536839"/>
                    <a:pt x="174813" y="540515"/>
                    <a:pt x="174338" y="544310"/>
                  </a:cubicBezTo>
                  <a:cubicBezTo>
                    <a:pt x="176236" y="543361"/>
                    <a:pt x="177185" y="543599"/>
                    <a:pt x="177185" y="545022"/>
                  </a:cubicBezTo>
                  <a:cubicBezTo>
                    <a:pt x="177185" y="546445"/>
                    <a:pt x="177185" y="548105"/>
                    <a:pt x="177185" y="550003"/>
                  </a:cubicBezTo>
                  <a:cubicBezTo>
                    <a:pt x="178133" y="549054"/>
                    <a:pt x="178845" y="548817"/>
                    <a:pt x="179319" y="549291"/>
                  </a:cubicBezTo>
                  <a:cubicBezTo>
                    <a:pt x="179794" y="549766"/>
                    <a:pt x="180505" y="550003"/>
                    <a:pt x="181454" y="550003"/>
                  </a:cubicBezTo>
                  <a:cubicBezTo>
                    <a:pt x="180505" y="547157"/>
                    <a:pt x="181454" y="545971"/>
                    <a:pt x="184300" y="546445"/>
                  </a:cubicBezTo>
                  <a:lnTo>
                    <a:pt x="184300" y="540041"/>
                  </a:lnTo>
                  <a:cubicBezTo>
                    <a:pt x="180505" y="542413"/>
                    <a:pt x="178726" y="541227"/>
                    <a:pt x="178964" y="536483"/>
                  </a:cubicBezTo>
                  <a:cubicBezTo>
                    <a:pt x="179201" y="531739"/>
                    <a:pt x="179082" y="527469"/>
                    <a:pt x="178608" y="523674"/>
                  </a:cubicBezTo>
                  <a:close/>
                  <a:moveTo>
                    <a:pt x="101045" y="520828"/>
                  </a:moveTo>
                  <a:cubicBezTo>
                    <a:pt x="100096" y="522251"/>
                    <a:pt x="98436" y="523556"/>
                    <a:pt x="96064" y="524742"/>
                  </a:cubicBezTo>
                  <a:cubicBezTo>
                    <a:pt x="93692" y="525928"/>
                    <a:pt x="93455" y="528418"/>
                    <a:pt x="95352" y="532213"/>
                  </a:cubicBezTo>
                  <a:cubicBezTo>
                    <a:pt x="96301" y="532213"/>
                    <a:pt x="97131" y="531976"/>
                    <a:pt x="97843" y="531502"/>
                  </a:cubicBezTo>
                  <a:cubicBezTo>
                    <a:pt x="98554" y="531027"/>
                    <a:pt x="99385" y="530553"/>
                    <a:pt x="100333" y="530078"/>
                  </a:cubicBezTo>
                  <a:cubicBezTo>
                    <a:pt x="99385" y="527707"/>
                    <a:pt x="99148" y="526046"/>
                    <a:pt x="99622" y="525097"/>
                  </a:cubicBezTo>
                  <a:cubicBezTo>
                    <a:pt x="100096" y="524149"/>
                    <a:pt x="100571" y="522725"/>
                    <a:pt x="101045" y="520828"/>
                  </a:cubicBezTo>
                  <a:close/>
                  <a:moveTo>
                    <a:pt x="211341" y="515847"/>
                  </a:moveTo>
                  <a:cubicBezTo>
                    <a:pt x="209917" y="515847"/>
                    <a:pt x="208969" y="516321"/>
                    <a:pt x="208494" y="517270"/>
                  </a:cubicBezTo>
                  <a:cubicBezTo>
                    <a:pt x="208020" y="518219"/>
                    <a:pt x="207308" y="518930"/>
                    <a:pt x="206360" y="519405"/>
                  </a:cubicBezTo>
                  <a:cubicBezTo>
                    <a:pt x="207308" y="526046"/>
                    <a:pt x="209917" y="528418"/>
                    <a:pt x="214187" y="526521"/>
                  </a:cubicBezTo>
                  <a:cubicBezTo>
                    <a:pt x="215136" y="523674"/>
                    <a:pt x="215254" y="521539"/>
                    <a:pt x="214543" y="520116"/>
                  </a:cubicBezTo>
                  <a:cubicBezTo>
                    <a:pt x="213831" y="518693"/>
                    <a:pt x="212764" y="517270"/>
                    <a:pt x="211341" y="515847"/>
                  </a:cubicBezTo>
                  <a:close/>
                  <a:moveTo>
                    <a:pt x="155837" y="515847"/>
                  </a:moveTo>
                  <a:cubicBezTo>
                    <a:pt x="153940" y="516321"/>
                    <a:pt x="152991" y="517507"/>
                    <a:pt x="152991" y="519405"/>
                  </a:cubicBezTo>
                  <a:cubicBezTo>
                    <a:pt x="152991" y="521302"/>
                    <a:pt x="152991" y="523437"/>
                    <a:pt x="152991" y="525809"/>
                  </a:cubicBezTo>
                  <a:cubicBezTo>
                    <a:pt x="154888" y="523911"/>
                    <a:pt x="155837" y="520591"/>
                    <a:pt x="155837" y="515847"/>
                  </a:cubicBezTo>
                  <a:close/>
                  <a:moveTo>
                    <a:pt x="362197" y="511577"/>
                  </a:moveTo>
                  <a:cubicBezTo>
                    <a:pt x="362671" y="512526"/>
                    <a:pt x="363145" y="513949"/>
                    <a:pt x="363620" y="515847"/>
                  </a:cubicBezTo>
                  <a:cubicBezTo>
                    <a:pt x="364094" y="517744"/>
                    <a:pt x="363620" y="518930"/>
                    <a:pt x="362197" y="519405"/>
                  </a:cubicBezTo>
                  <a:cubicBezTo>
                    <a:pt x="361248" y="518456"/>
                    <a:pt x="360655" y="517151"/>
                    <a:pt x="360418" y="515491"/>
                  </a:cubicBezTo>
                  <a:cubicBezTo>
                    <a:pt x="360180" y="513831"/>
                    <a:pt x="360773" y="512526"/>
                    <a:pt x="362197" y="511577"/>
                  </a:cubicBezTo>
                  <a:close/>
                  <a:moveTo>
                    <a:pt x="100333" y="510154"/>
                  </a:moveTo>
                  <a:cubicBezTo>
                    <a:pt x="98910" y="511103"/>
                    <a:pt x="98199" y="512763"/>
                    <a:pt x="98199" y="515135"/>
                  </a:cubicBezTo>
                  <a:cubicBezTo>
                    <a:pt x="99148" y="515135"/>
                    <a:pt x="99740" y="514898"/>
                    <a:pt x="99978" y="514424"/>
                  </a:cubicBezTo>
                  <a:cubicBezTo>
                    <a:pt x="100215" y="513949"/>
                    <a:pt x="100808" y="513712"/>
                    <a:pt x="101757" y="513712"/>
                  </a:cubicBezTo>
                  <a:cubicBezTo>
                    <a:pt x="101757" y="512763"/>
                    <a:pt x="101519" y="512170"/>
                    <a:pt x="101045" y="511933"/>
                  </a:cubicBezTo>
                  <a:cubicBezTo>
                    <a:pt x="100571" y="511696"/>
                    <a:pt x="100333" y="511103"/>
                    <a:pt x="100333" y="510154"/>
                  </a:cubicBezTo>
                  <a:close/>
                  <a:moveTo>
                    <a:pt x="246920" y="508731"/>
                  </a:moveTo>
                  <a:cubicBezTo>
                    <a:pt x="245971" y="511103"/>
                    <a:pt x="245853" y="513712"/>
                    <a:pt x="246564" y="516558"/>
                  </a:cubicBezTo>
                  <a:cubicBezTo>
                    <a:pt x="247276" y="519405"/>
                    <a:pt x="246683" y="520828"/>
                    <a:pt x="244785" y="520828"/>
                  </a:cubicBezTo>
                  <a:cubicBezTo>
                    <a:pt x="243836" y="519405"/>
                    <a:pt x="243718" y="517389"/>
                    <a:pt x="244429" y="514779"/>
                  </a:cubicBezTo>
                  <a:cubicBezTo>
                    <a:pt x="245141" y="512170"/>
                    <a:pt x="245971" y="510154"/>
                    <a:pt x="246920" y="508731"/>
                  </a:cubicBezTo>
                  <a:close/>
                  <a:moveTo>
                    <a:pt x="222014" y="508019"/>
                  </a:moveTo>
                  <a:cubicBezTo>
                    <a:pt x="219642" y="507545"/>
                    <a:pt x="218219" y="508612"/>
                    <a:pt x="217745" y="511221"/>
                  </a:cubicBezTo>
                  <a:cubicBezTo>
                    <a:pt x="217271" y="513831"/>
                    <a:pt x="216559" y="516084"/>
                    <a:pt x="215610" y="517982"/>
                  </a:cubicBezTo>
                  <a:cubicBezTo>
                    <a:pt x="215610" y="519879"/>
                    <a:pt x="216203" y="520709"/>
                    <a:pt x="217389" y="520472"/>
                  </a:cubicBezTo>
                  <a:cubicBezTo>
                    <a:pt x="218575" y="520235"/>
                    <a:pt x="218931" y="521065"/>
                    <a:pt x="218457" y="522963"/>
                  </a:cubicBezTo>
                  <a:cubicBezTo>
                    <a:pt x="219405" y="520591"/>
                    <a:pt x="220473" y="518456"/>
                    <a:pt x="221659" y="516558"/>
                  </a:cubicBezTo>
                  <a:cubicBezTo>
                    <a:pt x="222845" y="514661"/>
                    <a:pt x="222963" y="511814"/>
                    <a:pt x="222014" y="508019"/>
                  </a:cubicBezTo>
                  <a:close/>
                  <a:moveTo>
                    <a:pt x="181454" y="504461"/>
                  </a:moveTo>
                  <a:cubicBezTo>
                    <a:pt x="179082" y="503513"/>
                    <a:pt x="177422" y="504461"/>
                    <a:pt x="176473" y="507308"/>
                  </a:cubicBezTo>
                  <a:cubicBezTo>
                    <a:pt x="175524" y="510154"/>
                    <a:pt x="175524" y="512763"/>
                    <a:pt x="176473" y="515135"/>
                  </a:cubicBezTo>
                  <a:cubicBezTo>
                    <a:pt x="179794" y="512763"/>
                    <a:pt x="181454" y="509205"/>
                    <a:pt x="181454" y="504461"/>
                  </a:cubicBezTo>
                  <a:close/>
                  <a:moveTo>
                    <a:pt x="421970" y="500904"/>
                  </a:moveTo>
                  <a:cubicBezTo>
                    <a:pt x="421495" y="502801"/>
                    <a:pt x="421495" y="504224"/>
                    <a:pt x="421970" y="505173"/>
                  </a:cubicBezTo>
                  <a:cubicBezTo>
                    <a:pt x="422444" y="506122"/>
                    <a:pt x="422918" y="507071"/>
                    <a:pt x="423393" y="508019"/>
                  </a:cubicBezTo>
                  <a:cubicBezTo>
                    <a:pt x="424342" y="507071"/>
                    <a:pt x="424579" y="505529"/>
                    <a:pt x="424104" y="503394"/>
                  </a:cubicBezTo>
                  <a:cubicBezTo>
                    <a:pt x="423630" y="501259"/>
                    <a:pt x="422918" y="500429"/>
                    <a:pt x="421970" y="500904"/>
                  </a:cubicBezTo>
                  <a:close/>
                  <a:moveTo>
                    <a:pt x="233400" y="497346"/>
                  </a:moveTo>
                  <a:cubicBezTo>
                    <a:pt x="231977" y="499718"/>
                    <a:pt x="231739" y="502327"/>
                    <a:pt x="232688" y="505173"/>
                  </a:cubicBezTo>
                  <a:cubicBezTo>
                    <a:pt x="233637" y="508019"/>
                    <a:pt x="232688" y="509680"/>
                    <a:pt x="229842" y="510154"/>
                  </a:cubicBezTo>
                  <a:cubicBezTo>
                    <a:pt x="230791" y="513475"/>
                    <a:pt x="231621" y="515254"/>
                    <a:pt x="232332" y="515491"/>
                  </a:cubicBezTo>
                  <a:cubicBezTo>
                    <a:pt x="233044" y="515728"/>
                    <a:pt x="234349" y="515847"/>
                    <a:pt x="236246" y="515847"/>
                  </a:cubicBezTo>
                  <a:cubicBezTo>
                    <a:pt x="235772" y="513000"/>
                    <a:pt x="235179" y="510154"/>
                    <a:pt x="234467" y="507308"/>
                  </a:cubicBezTo>
                  <a:cubicBezTo>
                    <a:pt x="233756" y="504461"/>
                    <a:pt x="233400" y="501141"/>
                    <a:pt x="233400" y="497346"/>
                  </a:cubicBezTo>
                  <a:close/>
                  <a:moveTo>
                    <a:pt x="258305" y="493788"/>
                  </a:moveTo>
                  <a:cubicBezTo>
                    <a:pt x="255933" y="495211"/>
                    <a:pt x="255459" y="497464"/>
                    <a:pt x="256882" y="500548"/>
                  </a:cubicBezTo>
                  <a:cubicBezTo>
                    <a:pt x="258305" y="503631"/>
                    <a:pt x="257831" y="505647"/>
                    <a:pt x="255459" y="506596"/>
                  </a:cubicBezTo>
                  <a:cubicBezTo>
                    <a:pt x="255933" y="507545"/>
                    <a:pt x="256289" y="508612"/>
                    <a:pt x="256526" y="509798"/>
                  </a:cubicBezTo>
                  <a:cubicBezTo>
                    <a:pt x="256763" y="510984"/>
                    <a:pt x="257594" y="511103"/>
                    <a:pt x="259017" y="510154"/>
                  </a:cubicBezTo>
                  <a:cubicBezTo>
                    <a:pt x="258542" y="506359"/>
                    <a:pt x="258542" y="503394"/>
                    <a:pt x="259017" y="501259"/>
                  </a:cubicBezTo>
                  <a:cubicBezTo>
                    <a:pt x="259491" y="499125"/>
                    <a:pt x="259254" y="496634"/>
                    <a:pt x="258305" y="493788"/>
                  </a:cubicBezTo>
                  <a:close/>
                  <a:moveTo>
                    <a:pt x="188570" y="493788"/>
                  </a:moveTo>
                  <a:cubicBezTo>
                    <a:pt x="187147" y="493313"/>
                    <a:pt x="186198" y="493669"/>
                    <a:pt x="185724" y="494855"/>
                  </a:cubicBezTo>
                  <a:cubicBezTo>
                    <a:pt x="185249" y="496041"/>
                    <a:pt x="184300" y="496634"/>
                    <a:pt x="182877" y="496634"/>
                  </a:cubicBezTo>
                  <a:cubicBezTo>
                    <a:pt x="182877" y="497583"/>
                    <a:pt x="183352" y="498176"/>
                    <a:pt x="184300" y="498413"/>
                  </a:cubicBezTo>
                  <a:cubicBezTo>
                    <a:pt x="185249" y="498650"/>
                    <a:pt x="185486" y="499480"/>
                    <a:pt x="185012" y="500904"/>
                  </a:cubicBezTo>
                  <a:cubicBezTo>
                    <a:pt x="185961" y="501852"/>
                    <a:pt x="186554" y="501378"/>
                    <a:pt x="186791" y="499480"/>
                  </a:cubicBezTo>
                  <a:cubicBezTo>
                    <a:pt x="187028" y="497583"/>
                    <a:pt x="187147" y="498057"/>
                    <a:pt x="187147" y="500904"/>
                  </a:cubicBezTo>
                  <a:cubicBezTo>
                    <a:pt x="188096" y="500904"/>
                    <a:pt x="188570" y="498532"/>
                    <a:pt x="188570" y="493788"/>
                  </a:cubicBezTo>
                  <a:close/>
                  <a:moveTo>
                    <a:pt x="115277" y="493788"/>
                  </a:moveTo>
                  <a:cubicBezTo>
                    <a:pt x="110058" y="494262"/>
                    <a:pt x="106856" y="497583"/>
                    <a:pt x="105670" y="503750"/>
                  </a:cubicBezTo>
                  <a:cubicBezTo>
                    <a:pt x="104484" y="509917"/>
                    <a:pt x="102943" y="515135"/>
                    <a:pt x="101045" y="519405"/>
                  </a:cubicBezTo>
                  <a:cubicBezTo>
                    <a:pt x="103891" y="516084"/>
                    <a:pt x="106975" y="512882"/>
                    <a:pt x="110296" y="509798"/>
                  </a:cubicBezTo>
                  <a:cubicBezTo>
                    <a:pt x="113616" y="506715"/>
                    <a:pt x="115277" y="501378"/>
                    <a:pt x="115277" y="493788"/>
                  </a:cubicBezTo>
                  <a:close/>
                  <a:moveTo>
                    <a:pt x="416989" y="490230"/>
                  </a:moveTo>
                  <a:cubicBezTo>
                    <a:pt x="417463" y="490704"/>
                    <a:pt x="417611" y="491179"/>
                    <a:pt x="417433" y="491653"/>
                  </a:cubicBezTo>
                  <a:lnTo>
                    <a:pt x="417236" y="491839"/>
                  </a:lnTo>
                  <a:close/>
                  <a:moveTo>
                    <a:pt x="172915" y="490230"/>
                  </a:moveTo>
                  <a:cubicBezTo>
                    <a:pt x="169594" y="490704"/>
                    <a:pt x="167341" y="492365"/>
                    <a:pt x="166155" y="495211"/>
                  </a:cubicBezTo>
                  <a:cubicBezTo>
                    <a:pt x="164969" y="498057"/>
                    <a:pt x="162953" y="499955"/>
                    <a:pt x="160107" y="500904"/>
                  </a:cubicBezTo>
                  <a:cubicBezTo>
                    <a:pt x="162004" y="504699"/>
                    <a:pt x="162479" y="508850"/>
                    <a:pt x="161530" y="513356"/>
                  </a:cubicBezTo>
                  <a:cubicBezTo>
                    <a:pt x="160581" y="517863"/>
                    <a:pt x="159158" y="521302"/>
                    <a:pt x="157260" y="523674"/>
                  </a:cubicBezTo>
                  <a:cubicBezTo>
                    <a:pt x="158209" y="526521"/>
                    <a:pt x="158802" y="528774"/>
                    <a:pt x="159039" y="530434"/>
                  </a:cubicBezTo>
                  <a:cubicBezTo>
                    <a:pt x="159276" y="532095"/>
                    <a:pt x="159158" y="535060"/>
                    <a:pt x="158683" y="539329"/>
                  </a:cubicBezTo>
                  <a:cubicBezTo>
                    <a:pt x="161530" y="540278"/>
                    <a:pt x="162716" y="538855"/>
                    <a:pt x="162241" y="535060"/>
                  </a:cubicBezTo>
                  <a:cubicBezTo>
                    <a:pt x="161767" y="531264"/>
                    <a:pt x="161767" y="528181"/>
                    <a:pt x="162241" y="525809"/>
                  </a:cubicBezTo>
                  <a:cubicBezTo>
                    <a:pt x="163664" y="519642"/>
                    <a:pt x="165562" y="513831"/>
                    <a:pt x="167934" y="508375"/>
                  </a:cubicBezTo>
                  <a:cubicBezTo>
                    <a:pt x="170306" y="502920"/>
                    <a:pt x="171966" y="496871"/>
                    <a:pt x="172915" y="490230"/>
                  </a:cubicBezTo>
                  <a:close/>
                  <a:moveTo>
                    <a:pt x="414142" y="488807"/>
                  </a:moveTo>
                  <a:cubicBezTo>
                    <a:pt x="413668" y="492602"/>
                    <a:pt x="414261" y="494025"/>
                    <a:pt x="415921" y="493076"/>
                  </a:cubicBezTo>
                  <a:lnTo>
                    <a:pt x="417236" y="491839"/>
                  </a:lnTo>
                  <a:lnTo>
                    <a:pt x="417700" y="494855"/>
                  </a:lnTo>
                  <a:cubicBezTo>
                    <a:pt x="417226" y="496515"/>
                    <a:pt x="418175" y="497820"/>
                    <a:pt x="420546" y="498769"/>
                  </a:cubicBezTo>
                  <a:cubicBezTo>
                    <a:pt x="421021" y="498294"/>
                    <a:pt x="421258" y="496871"/>
                    <a:pt x="421258" y="494499"/>
                  </a:cubicBezTo>
                  <a:cubicBezTo>
                    <a:pt x="424579" y="495448"/>
                    <a:pt x="425883" y="497464"/>
                    <a:pt x="425172" y="500548"/>
                  </a:cubicBezTo>
                  <a:cubicBezTo>
                    <a:pt x="424460" y="503631"/>
                    <a:pt x="424816" y="506359"/>
                    <a:pt x="426239" y="508731"/>
                  </a:cubicBezTo>
                  <a:cubicBezTo>
                    <a:pt x="424342" y="513000"/>
                    <a:pt x="424342" y="518219"/>
                    <a:pt x="426239" y="524386"/>
                  </a:cubicBezTo>
                  <a:cubicBezTo>
                    <a:pt x="428137" y="530553"/>
                    <a:pt x="430271" y="534822"/>
                    <a:pt x="432643" y="537194"/>
                  </a:cubicBezTo>
                  <a:cubicBezTo>
                    <a:pt x="432169" y="538143"/>
                    <a:pt x="431695" y="539329"/>
                    <a:pt x="431220" y="540752"/>
                  </a:cubicBezTo>
                  <a:cubicBezTo>
                    <a:pt x="430746" y="542175"/>
                    <a:pt x="430034" y="542887"/>
                    <a:pt x="429085" y="542887"/>
                  </a:cubicBezTo>
                  <a:cubicBezTo>
                    <a:pt x="426714" y="535297"/>
                    <a:pt x="424697" y="527351"/>
                    <a:pt x="423037" y="519049"/>
                  </a:cubicBezTo>
                  <a:cubicBezTo>
                    <a:pt x="421377" y="510747"/>
                    <a:pt x="419123" y="503275"/>
                    <a:pt x="416277" y="496634"/>
                  </a:cubicBezTo>
                  <a:cubicBezTo>
                    <a:pt x="415328" y="499006"/>
                    <a:pt x="414617" y="499836"/>
                    <a:pt x="414142" y="499125"/>
                  </a:cubicBezTo>
                  <a:cubicBezTo>
                    <a:pt x="413668" y="498413"/>
                    <a:pt x="412956" y="497583"/>
                    <a:pt x="412007" y="496634"/>
                  </a:cubicBezTo>
                  <a:cubicBezTo>
                    <a:pt x="411059" y="498532"/>
                    <a:pt x="410821" y="500429"/>
                    <a:pt x="411296" y="502327"/>
                  </a:cubicBezTo>
                  <a:cubicBezTo>
                    <a:pt x="411770" y="504224"/>
                    <a:pt x="412007" y="506359"/>
                    <a:pt x="412007" y="508731"/>
                  </a:cubicBezTo>
                  <a:cubicBezTo>
                    <a:pt x="410584" y="509205"/>
                    <a:pt x="409873" y="508494"/>
                    <a:pt x="409873" y="506596"/>
                  </a:cubicBezTo>
                  <a:cubicBezTo>
                    <a:pt x="409873" y="504699"/>
                    <a:pt x="408924" y="503987"/>
                    <a:pt x="407026" y="504461"/>
                  </a:cubicBezTo>
                  <a:cubicBezTo>
                    <a:pt x="407501" y="500666"/>
                    <a:pt x="407857" y="497227"/>
                    <a:pt x="408094" y="494143"/>
                  </a:cubicBezTo>
                  <a:cubicBezTo>
                    <a:pt x="408331" y="491060"/>
                    <a:pt x="410347" y="489281"/>
                    <a:pt x="414142" y="488807"/>
                  </a:cubicBezTo>
                  <a:close/>
                  <a:moveTo>
                    <a:pt x="234111" y="486672"/>
                  </a:moveTo>
                  <a:cubicBezTo>
                    <a:pt x="233163" y="486672"/>
                    <a:pt x="232925" y="487739"/>
                    <a:pt x="233400" y="489874"/>
                  </a:cubicBezTo>
                  <a:cubicBezTo>
                    <a:pt x="233874" y="492009"/>
                    <a:pt x="233637" y="492839"/>
                    <a:pt x="232688" y="492365"/>
                  </a:cubicBezTo>
                  <a:cubicBezTo>
                    <a:pt x="233163" y="494736"/>
                    <a:pt x="233756" y="495448"/>
                    <a:pt x="234467" y="494499"/>
                  </a:cubicBezTo>
                  <a:cubicBezTo>
                    <a:pt x="235179" y="493550"/>
                    <a:pt x="236246" y="493550"/>
                    <a:pt x="237669" y="494499"/>
                  </a:cubicBezTo>
                  <a:cubicBezTo>
                    <a:pt x="236721" y="492127"/>
                    <a:pt x="235890" y="490823"/>
                    <a:pt x="235179" y="490586"/>
                  </a:cubicBezTo>
                  <a:cubicBezTo>
                    <a:pt x="234467" y="490348"/>
                    <a:pt x="234111" y="489044"/>
                    <a:pt x="234111" y="486672"/>
                  </a:cubicBezTo>
                  <a:close/>
                  <a:moveTo>
                    <a:pt x="254036" y="482402"/>
                  </a:moveTo>
                  <a:cubicBezTo>
                    <a:pt x="252613" y="481454"/>
                    <a:pt x="251901" y="481691"/>
                    <a:pt x="251901" y="483114"/>
                  </a:cubicBezTo>
                  <a:cubicBezTo>
                    <a:pt x="251901" y="484537"/>
                    <a:pt x="251427" y="485486"/>
                    <a:pt x="250478" y="485960"/>
                  </a:cubicBezTo>
                  <a:cubicBezTo>
                    <a:pt x="251427" y="488332"/>
                    <a:pt x="252613" y="489281"/>
                    <a:pt x="254036" y="488807"/>
                  </a:cubicBezTo>
                  <a:cubicBezTo>
                    <a:pt x="255933" y="486909"/>
                    <a:pt x="255933" y="484774"/>
                    <a:pt x="254036" y="482402"/>
                  </a:cubicBezTo>
                  <a:close/>
                  <a:moveTo>
                    <a:pt x="412007" y="479556"/>
                  </a:moveTo>
                  <a:cubicBezTo>
                    <a:pt x="412007" y="481454"/>
                    <a:pt x="412363" y="483114"/>
                    <a:pt x="413075" y="484537"/>
                  </a:cubicBezTo>
                  <a:cubicBezTo>
                    <a:pt x="413786" y="485960"/>
                    <a:pt x="413431" y="487146"/>
                    <a:pt x="412007" y="488095"/>
                  </a:cubicBezTo>
                  <a:cubicBezTo>
                    <a:pt x="410110" y="484774"/>
                    <a:pt x="410110" y="481928"/>
                    <a:pt x="412007" y="479556"/>
                  </a:cubicBezTo>
                  <a:close/>
                  <a:moveTo>
                    <a:pt x="266844" y="479556"/>
                  </a:moveTo>
                  <a:cubicBezTo>
                    <a:pt x="267793" y="479556"/>
                    <a:pt x="268386" y="479912"/>
                    <a:pt x="268623" y="480623"/>
                  </a:cubicBezTo>
                  <a:cubicBezTo>
                    <a:pt x="268860" y="481335"/>
                    <a:pt x="269216" y="481928"/>
                    <a:pt x="269691" y="482402"/>
                  </a:cubicBezTo>
                  <a:lnTo>
                    <a:pt x="268267" y="487383"/>
                  </a:lnTo>
                  <a:cubicBezTo>
                    <a:pt x="265421" y="485486"/>
                    <a:pt x="264947" y="482877"/>
                    <a:pt x="266844" y="479556"/>
                  </a:cubicBezTo>
                  <a:close/>
                  <a:moveTo>
                    <a:pt x="157260" y="478844"/>
                  </a:moveTo>
                  <a:cubicBezTo>
                    <a:pt x="155363" y="479319"/>
                    <a:pt x="154177" y="480623"/>
                    <a:pt x="153702" y="482758"/>
                  </a:cubicBezTo>
                  <a:cubicBezTo>
                    <a:pt x="153228" y="484893"/>
                    <a:pt x="152991" y="487383"/>
                    <a:pt x="152991" y="490230"/>
                  </a:cubicBezTo>
                  <a:cubicBezTo>
                    <a:pt x="153940" y="488807"/>
                    <a:pt x="155125" y="487858"/>
                    <a:pt x="156549" y="487383"/>
                  </a:cubicBezTo>
                  <a:cubicBezTo>
                    <a:pt x="157972" y="486909"/>
                    <a:pt x="158683" y="488332"/>
                    <a:pt x="158683" y="491653"/>
                  </a:cubicBezTo>
                  <a:cubicBezTo>
                    <a:pt x="160107" y="490704"/>
                    <a:pt x="160581" y="489281"/>
                    <a:pt x="160107" y="487383"/>
                  </a:cubicBezTo>
                  <a:cubicBezTo>
                    <a:pt x="159632" y="485486"/>
                    <a:pt x="159632" y="482877"/>
                    <a:pt x="160107" y="479556"/>
                  </a:cubicBezTo>
                  <a:cubicBezTo>
                    <a:pt x="159158" y="480030"/>
                    <a:pt x="158802" y="480979"/>
                    <a:pt x="159039" y="482402"/>
                  </a:cubicBezTo>
                  <a:cubicBezTo>
                    <a:pt x="159276" y="483825"/>
                    <a:pt x="158921" y="484537"/>
                    <a:pt x="157972" y="484537"/>
                  </a:cubicBezTo>
                  <a:cubicBezTo>
                    <a:pt x="157023" y="484537"/>
                    <a:pt x="156667" y="483825"/>
                    <a:pt x="156904" y="482402"/>
                  </a:cubicBezTo>
                  <a:cubicBezTo>
                    <a:pt x="157142" y="480979"/>
                    <a:pt x="157260" y="479793"/>
                    <a:pt x="157260" y="478844"/>
                  </a:cubicBezTo>
                  <a:close/>
                  <a:moveTo>
                    <a:pt x="175050" y="475998"/>
                  </a:moveTo>
                  <a:cubicBezTo>
                    <a:pt x="172678" y="475998"/>
                    <a:pt x="171610" y="477777"/>
                    <a:pt x="171848" y="481335"/>
                  </a:cubicBezTo>
                  <a:cubicBezTo>
                    <a:pt x="172085" y="484893"/>
                    <a:pt x="171018" y="485960"/>
                    <a:pt x="168646" y="484537"/>
                  </a:cubicBezTo>
                  <a:cubicBezTo>
                    <a:pt x="168171" y="487383"/>
                    <a:pt x="168646" y="487976"/>
                    <a:pt x="170069" y="486316"/>
                  </a:cubicBezTo>
                  <a:cubicBezTo>
                    <a:pt x="171492" y="484656"/>
                    <a:pt x="171966" y="485249"/>
                    <a:pt x="171492" y="488095"/>
                  </a:cubicBezTo>
                  <a:cubicBezTo>
                    <a:pt x="172441" y="487621"/>
                    <a:pt x="172915" y="486435"/>
                    <a:pt x="172915" y="484537"/>
                  </a:cubicBezTo>
                  <a:cubicBezTo>
                    <a:pt x="172915" y="482640"/>
                    <a:pt x="174101" y="482165"/>
                    <a:pt x="176473" y="483114"/>
                  </a:cubicBezTo>
                  <a:cubicBezTo>
                    <a:pt x="175524" y="482165"/>
                    <a:pt x="175050" y="479793"/>
                    <a:pt x="175050" y="475998"/>
                  </a:cubicBezTo>
                  <a:close/>
                  <a:moveTo>
                    <a:pt x="254036" y="470305"/>
                  </a:moveTo>
                  <a:cubicBezTo>
                    <a:pt x="253087" y="473626"/>
                    <a:pt x="253443" y="476591"/>
                    <a:pt x="255103" y="479200"/>
                  </a:cubicBezTo>
                  <a:cubicBezTo>
                    <a:pt x="256763" y="481809"/>
                    <a:pt x="257119" y="485486"/>
                    <a:pt x="256170" y="490230"/>
                  </a:cubicBezTo>
                  <a:cubicBezTo>
                    <a:pt x="258542" y="487858"/>
                    <a:pt x="259610" y="484063"/>
                    <a:pt x="259373" y="478844"/>
                  </a:cubicBezTo>
                  <a:cubicBezTo>
                    <a:pt x="259135" y="473626"/>
                    <a:pt x="257356" y="470780"/>
                    <a:pt x="254036" y="470305"/>
                  </a:cubicBezTo>
                  <a:close/>
                  <a:moveTo>
                    <a:pt x="405603" y="466036"/>
                  </a:moveTo>
                  <a:cubicBezTo>
                    <a:pt x="407975" y="466036"/>
                    <a:pt x="408924" y="467340"/>
                    <a:pt x="408450" y="469950"/>
                  </a:cubicBezTo>
                  <a:cubicBezTo>
                    <a:pt x="407975" y="472559"/>
                    <a:pt x="408212" y="474338"/>
                    <a:pt x="409161" y="475286"/>
                  </a:cubicBezTo>
                  <a:lnTo>
                    <a:pt x="406315" y="475286"/>
                  </a:lnTo>
                  <a:cubicBezTo>
                    <a:pt x="406789" y="472915"/>
                    <a:pt x="406789" y="471254"/>
                    <a:pt x="406315" y="470305"/>
                  </a:cubicBezTo>
                  <a:cubicBezTo>
                    <a:pt x="405840" y="469357"/>
                    <a:pt x="405603" y="467933"/>
                    <a:pt x="405603" y="466036"/>
                  </a:cubicBezTo>
                  <a:close/>
                  <a:moveTo>
                    <a:pt x="258038" y="464168"/>
                  </a:moveTo>
                  <a:cubicBezTo>
                    <a:pt x="259165" y="464227"/>
                    <a:pt x="260440" y="464850"/>
                    <a:pt x="261863" y="466036"/>
                  </a:cubicBezTo>
                  <a:cubicBezTo>
                    <a:pt x="260914" y="466985"/>
                    <a:pt x="259847" y="467696"/>
                    <a:pt x="258661" y="468171"/>
                  </a:cubicBezTo>
                  <a:cubicBezTo>
                    <a:pt x="257475" y="468645"/>
                    <a:pt x="257356" y="470305"/>
                    <a:pt x="258305" y="473152"/>
                  </a:cubicBezTo>
                  <a:cubicBezTo>
                    <a:pt x="259254" y="474575"/>
                    <a:pt x="259966" y="474456"/>
                    <a:pt x="260440" y="472796"/>
                  </a:cubicBezTo>
                  <a:cubicBezTo>
                    <a:pt x="260914" y="471136"/>
                    <a:pt x="261626" y="471254"/>
                    <a:pt x="262575" y="473152"/>
                  </a:cubicBezTo>
                  <a:cubicBezTo>
                    <a:pt x="262575" y="476947"/>
                    <a:pt x="262693" y="479556"/>
                    <a:pt x="262931" y="480979"/>
                  </a:cubicBezTo>
                  <a:cubicBezTo>
                    <a:pt x="263168" y="482402"/>
                    <a:pt x="262812" y="484300"/>
                    <a:pt x="261863" y="486672"/>
                  </a:cubicBezTo>
                  <a:cubicBezTo>
                    <a:pt x="262812" y="488569"/>
                    <a:pt x="263524" y="490111"/>
                    <a:pt x="263998" y="491297"/>
                  </a:cubicBezTo>
                  <a:cubicBezTo>
                    <a:pt x="264472" y="492483"/>
                    <a:pt x="265184" y="494025"/>
                    <a:pt x="266133" y="495922"/>
                  </a:cubicBezTo>
                  <a:lnTo>
                    <a:pt x="257594" y="528655"/>
                  </a:lnTo>
                  <a:cubicBezTo>
                    <a:pt x="257594" y="523437"/>
                    <a:pt x="257119" y="519879"/>
                    <a:pt x="256170" y="517982"/>
                  </a:cubicBezTo>
                  <a:cubicBezTo>
                    <a:pt x="255222" y="522725"/>
                    <a:pt x="254036" y="527232"/>
                    <a:pt x="252613" y="531502"/>
                  </a:cubicBezTo>
                  <a:cubicBezTo>
                    <a:pt x="251189" y="535771"/>
                    <a:pt x="250241" y="540041"/>
                    <a:pt x="249766" y="544310"/>
                  </a:cubicBezTo>
                  <a:cubicBezTo>
                    <a:pt x="248817" y="542887"/>
                    <a:pt x="248224" y="540989"/>
                    <a:pt x="247987" y="538618"/>
                  </a:cubicBezTo>
                  <a:cubicBezTo>
                    <a:pt x="247750" y="536246"/>
                    <a:pt x="247631" y="533755"/>
                    <a:pt x="247631" y="531146"/>
                  </a:cubicBezTo>
                  <a:cubicBezTo>
                    <a:pt x="247631" y="528537"/>
                    <a:pt x="247750" y="526165"/>
                    <a:pt x="247987" y="524030"/>
                  </a:cubicBezTo>
                  <a:cubicBezTo>
                    <a:pt x="248224" y="521895"/>
                    <a:pt x="248580" y="520353"/>
                    <a:pt x="249055" y="519405"/>
                  </a:cubicBezTo>
                  <a:cubicBezTo>
                    <a:pt x="249055" y="522251"/>
                    <a:pt x="249529" y="523437"/>
                    <a:pt x="250478" y="522963"/>
                  </a:cubicBezTo>
                  <a:cubicBezTo>
                    <a:pt x="250478" y="520116"/>
                    <a:pt x="250122" y="518219"/>
                    <a:pt x="249410" y="517270"/>
                  </a:cubicBezTo>
                  <a:cubicBezTo>
                    <a:pt x="248699" y="516321"/>
                    <a:pt x="248817" y="513949"/>
                    <a:pt x="249766" y="510154"/>
                  </a:cubicBezTo>
                  <a:cubicBezTo>
                    <a:pt x="250715" y="508731"/>
                    <a:pt x="251545" y="508494"/>
                    <a:pt x="252257" y="509443"/>
                  </a:cubicBezTo>
                  <a:cubicBezTo>
                    <a:pt x="252968" y="510391"/>
                    <a:pt x="253799" y="509917"/>
                    <a:pt x="254747" y="508019"/>
                  </a:cubicBezTo>
                  <a:cubicBezTo>
                    <a:pt x="253799" y="507545"/>
                    <a:pt x="253324" y="506478"/>
                    <a:pt x="253324" y="504817"/>
                  </a:cubicBezTo>
                  <a:cubicBezTo>
                    <a:pt x="253324" y="503157"/>
                    <a:pt x="253443" y="501378"/>
                    <a:pt x="253680" y="499480"/>
                  </a:cubicBezTo>
                  <a:cubicBezTo>
                    <a:pt x="253917" y="497583"/>
                    <a:pt x="253917" y="495922"/>
                    <a:pt x="253680" y="494499"/>
                  </a:cubicBezTo>
                  <a:cubicBezTo>
                    <a:pt x="253443" y="493076"/>
                    <a:pt x="252613" y="492127"/>
                    <a:pt x="251189" y="491653"/>
                  </a:cubicBezTo>
                  <a:cubicBezTo>
                    <a:pt x="252138" y="493076"/>
                    <a:pt x="252257" y="495092"/>
                    <a:pt x="251545" y="497701"/>
                  </a:cubicBezTo>
                  <a:cubicBezTo>
                    <a:pt x="250834" y="500311"/>
                    <a:pt x="250478" y="502089"/>
                    <a:pt x="250478" y="503038"/>
                  </a:cubicBezTo>
                  <a:cubicBezTo>
                    <a:pt x="250478" y="502089"/>
                    <a:pt x="250122" y="501734"/>
                    <a:pt x="249410" y="501971"/>
                  </a:cubicBezTo>
                  <a:cubicBezTo>
                    <a:pt x="248699" y="502208"/>
                    <a:pt x="248106" y="501852"/>
                    <a:pt x="247631" y="500904"/>
                  </a:cubicBezTo>
                  <a:cubicBezTo>
                    <a:pt x="248106" y="497583"/>
                    <a:pt x="248580" y="493432"/>
                    <a:pt x="249055" y="488451"/>
                  </a:cubicBezTo>
                  <a:cubicBezTo>
                    <a:pt x="249529" y="483470"/>
                    <a:pt x="250241" y="478963"/>
                    <a:pt x="251189" y="474931"/>
                  </a:cubicBezTo>
                  <a:cubicBezTo>
                    <a:pt x="252138" y="470898"/>
                    <a:pt x="253443" y="467815"/>
                    <a:pt x="255103" y="465680"/>
                  </a:cubicBezTo>
                  <a:cubicBezTo>
                    <a:pt x="255933" y="464613"/>
                    <a:pt x="256912" y="464109"/>
                    <a:pt x="258038" y="464168"/>
                  </a:cubicBezTo>
                  <a:close/>
                  <a:moveTo>
                    <a:pt x="114209" y="459276"/>
                  </a:moveTo>
                  <a:cubicBezTo>
                    <a:pt x="113972" y="459987"/>
                    <a:pt x="113379" y="460106"/>
                    <a:pt x="112430" y="459632"/>
                  </a:cubicBezTo>
                  <a:cubicBezTo>
                    <a:pt x="110058" y="463427"/>
                    <a:pt x="108517" y="467933"/>
                    <a:pt x="107805" y="473152"/>
                  </a:cubicBezTo>
                  <a:cubicBezTo>
                    <a:pt x="107094" y="478370"/>
                    <a:pt x="105789" y="483351"/>
                    <a:pt x="103891" y="488095"/>
                  </a:cubicBezTo>
                  <a:cubicBezTo>
                    <a:pt x="102943" y="490941"/>
                    <a:pt x="101638" y="493669"/>
                    <a:pt x="99978" y="496278"/>
                  </a:cubicBezTo>
                  <a:cubicBezTo>
                    <a:pt x="98317" y="498887"/>
                    <a:pt x="97962" y="501852"/>
                    <a:pt x="98910" y="505173"/>
                  </a:cubicBezTo>
                  <a:cubicBezTo>
                    <a:pt x="102231" y="500904"/>
                    <a:pt x="104603" y="494736"/>
                    <a:pt x="106026" y="486672"/>
                  </a:cubicBezTo>
                  <a:cubicBezTo>
                    <a:pt x="107449" y="478607"/>
                    <a:pt x="110296" y="472440"/>
                    <a:pt x="114565" y="468171"/>
                  </a:cubicBezTo>
                  <a:cubicBezTo>
                    <a:pt x="113616" y="467222"/>
                    <a:pt x="113261" y="465799"/>
                    <a:pt x="113498" y="463901"/>
                  </a:cubicBezTo>
                  <a:cubicBezTo>
                    <a:pt x="113735" y="462004"/>
                    <a:pt x="114328" y="460580"/>
                    <a:pt x="115277" y="459632"/>
                  </a:cubicBezTo>
                  <a:cubicBezTo>
                    <a:pt x="114802" y="458683"/>
                    <a:pt x="114447" y="458564"/>
                    <a:pt x="114209" y="459276"/>
                  </a:cubicBezTo>
                  <a:close/>
                  <a:moveTo>
                    <a:pt x="271114" y="458920"/>
                  </a:moveTo>
                  <a:cubicBezTo>
                    <a:pt x="272063" y="466036"/>
                    <a:pt x="271114" y="471729"/>
                    <a:pt x="268267" y="475998"/>
                  </a:cubicBezTo>
                  <a:cubicBezTo>
                    <a:pt x="265895" y="473152"/>
                    <a:pt x="265302" y="470187"/>
                    <a:pt x="266488" y="467103"/>
                  </a:cubicBezTo>
                  <a:cubicBezTo>
                    <a:pt x="267674" y="464020"/>
                    <a:pt x="269216" y="461292"/>
                    <a:pt x="271114" y="458920"/>
                  </a:cubicBezTo>
                  <a:close/>
                  <a:moveTo>
                    <a:pt x="180031" y="456785"/>
                  </a:moveTo>
                  <a:cubicBezTo>
                    <a:pt x="178608" y="457260"/>
                    <a:pt x="177896" y="458564"/>
                    <a:pt x="177896" y="460699"/>
                  </a:cubicBezTo>
                  <a:cubicBezTo>
                    <a:pt x="177896" y="462834"/>
                    <a:pt x="177659" y="464850"/>
                    <a:pt x="177185" y="466747"/>
                  </a:cubicBezTo>
                  <a:cubicBezTo>
                    <a:pt x="179082" y="465324"/>
                    <a:pt x="180031" y="462004"/>
                    <a:pt x="180031" y="456785"/>
                  </a:cubicBezTo>
                  <a:close/>
                  <a:moveTo>
                    <a:pt x="172915" y="453227"/>
                  </a:moveTo>
                  <a:cubicBezTo>
                    <a:pt x="171018" y="453702"/>
                    <a:pt x="169950" y="455362"/>
                    <a:pt x="169713" y="458208"/>
                  </a:cubicBezTo>
                  <a:cubicBezTo>
                    <a:pt x="169476" y="461055"/>
                    <a:pt x="169120" y="463901"/>
                    <a:pt x="168646" y="466747"/>
                  </a:cubicBezTo>
                  <a:cubicBezTo>
                    <a:pt x="167222" y="466747"/>
                    <a:pt x="165918" y="467933"/>
                    <a:pt x="164732" y="470305"/>
                  </a:cubicBezTo>
                  <a:cubicBezTo>
                    <a:pt x="163546" y="472677"/>
                    <a:pt x="162953" y="475524"/>
                    <a:pt x="162953" y="478844"/>
                  </a:cubicBezTo>
                  <a:cubicBezTo>
                    <a:pt x="164850" y="478844"/>
                    <a:pt x="165681" y="477777"/>
                    <a:pt x="165443" y="475642"/>
                  </a:cubicBezTo>
                  <a:cubicBezTo>
                    <a:pt x="165206" y="473508"/>
                    <a:pt x="166274" y="472915"/>
                    <a:pt x="168646" y="473863"/>
                  </a:cubicBezTo>
                  <a:cubicBezTo>
                    <a:pt x="169120" y="470068"/>
                    <a:pt x="170069" y="466866"/>
                    <a:pt x="171492" y="464257"/>
                  </a:cubicBezTo>
                  <a:cubicBezTo>
                    <a:pt x="172915" y="461648"/>
                    <a:pt x="173389" y="457971"/>
                    <a:pt x="172915" y="453227"/>
                  </a:cubicBezTo>
                  <a:close/>
                  <a:moveTo>
                    <a:pt x="249766" y="448958"/>
                  </a:moveTo>
                  <a:cubicBezTo>
                    <a:pt x="252138" y="448009"/>
                    <a:pt x="253324" y="448839"/>
                    <a:pt x="253324" y="451448"/>
                  </a:cubicBezTo>
                  <a:cubicBezTo>
                    <a:pt x="253324" y="454058"/>
                    <a:pt x="253324" y="456548"/>
                    <a:pt x="253324" y="458920"/>
                  </a:cubicBezTo>
                  <a:cubicBezTo>
                    <a:pt x="251901" y="457971"/>
                    <a:pt x="251071" y="456667"/>
                    <a:pt x="250834" y="455006"/>
                  </a:cubicBezTo>
                  <a:cubicBezTo>
                    <a:pt x="250596" y="453346"/>
                    <a:pt x="250241" y="451330"/>
                    <a:pt x="249766" y="448958"/>
                  </a:cubicBezTo>
                  <a:close/>
                  <a:moveTo>
                    <a:pt x="383544" y="448246"/>
                  </a:moveTo>
                  <a:cubicBezTo>
                    <a:pt x="384018" y="450618"/>
                    <a:pt x="384374" y="453939"/>
                    <a:pt x="384611" y="458208"/>
                  </a:cubicBezTo>
                  <a:cubicBezTo>
                    <a:pt x="384849" y="462478"/>
                    <a:pt x="385679" y="465799"/>
                    <a:pt x="387102" y="468171"/>
                  </a:cubicBezTo>
                  <a:cubicBezTo>
                    <a:pt x="387576" y="467222"/>
                    <a:pt x="387814" y="465917"/>
                    <a:pt x="387814" y="464257"/>
                  </a:cubicBezTo>
                  <a:cubicBezTo>
                    <a:pt x="387814" y="462597"/>
                    <a:pt x="388288" y="462004"/>
                    <a:pt x="389237" y="462478"/>
                  </a:cubicBezTo>
                  <a:cubicBezTo>
                    <a:pt x="390186" y="465799"/>
                    <a:pt x="390541" y="469238"/>
                    <a:pt x="390304" y="472796"/>
                  </a:cubicBezTo>
                  <a:cubicBezTo>
                    <a:pt x="390067" y="476354"/>
                    <a:pt x="389711" y="479793"/>
                    <a:pt x="389237" y="483114"/>
                  </a:cubicBezTo>
                  <a:cubicBezTo>
                    <a:pt x="388762" y="477896"/>
                    <a:pt x="387102" y="472084"/>
                    <a:pt x="384256" y="465680"/>
                  </a:cubicBezTo>
                  <a:cubicBezTo>
                    <a:pt x="381409" y="459276"/>
                    <a:pt x="381172" y="453465"/>
                    <a:pt x="383544" y="448246"/>
                  </a:cubicBezTo>
                  <a:close/>
                  <a:moveTo>
                    <a:pt x="360062" y="448246"/>
                  </a:moveTo>
                  <a:cubicBezTo>
                    <a:pt x="360062" y="450618"/>
                    <a:pt x="360655" y="453109"/>
                    <a:pt x="361841" y="455718"/>
                  </a:cubicBezTo>
                  <a:cubicBezTo>
                    <a:pt x="363027" y="458327"/>
                    <a:pt x="362434" y="460106"/>
                    <a:pt x="360062" y="461055"/>
                  </a:cubicBezTo>
                  <a:close/>
                  <a:moveTo>
                    <a:pt x="179319" y="446823"/>
                  </a:moveTo>
                  <a:cubicBezTo>
                    <a:pt x="177422" y="446823"/>
                    <a:pt x="176473" y="448483"/>
                    <a:pt x="176473" y="451804"/>
                  </a:cubicBezTo>
                  <a:cubicBezTo>
                    <a:pt x="177422" y="452753"/>
                    <a:pt x="178371" y="453227"/>
                    <a:pt x="179319" y="453227"/>
                  </a:cubicBezTo>
                  <a:close/>
                  <a:moveTo>
                    <a:pt x="97487" y="440419"/>
                  </a:moveTo>
                  <a:cubicBezTo>
                    <a:pt x="95115" y="441368"/>
                    <a:pt x="93336" y="443977"/>
                    <a:pt x="92150" y="448246"/>
                  </a:cubicBezTo>
                  <a:cubicBezTo>
                    <a:pt x="90964" y="452516"/>
                    <a:pt x="90609" y="456074"/>
                    <a:pt x="91083" y="458920"/>
                  </a:cubicBezTo>
                  <a:cubicBezTo>
                    <a:pt x="94404" y="454651"/>
                    <a:pt x="96538" y="448483"/>
                    <a:pt x="97487" y="440419"/>
                  </a:cubicBezTo>
                  <a:close/>
                  <a:moveTo>
                    <a:pt x="263286" y="431880"/>
                  </a:moveTo>
                  <a:cubicBezTo>
                    <a:pt x="264235" y="432829"/>
                    <a:pt x="264591" y="434252"/>
                    <a:pt x="264354" y="436149"/>
                  </a:cubicBezTo>
                  <a:cubicBezTo>
                    <a:pt x="264116" y="438047"/>
                    <a:pt x="263998" y="439707"/>
                    <a:pt x="263998" y="441130"/>
                  </a:cubicBezTo>
                  <a:cubicBezTo>
                    <a:pt x="263524" y="442079"/>
                    <a:pt x="262812" y="442435"/>
                    <a:pt x="261863" y="442198"/>
                  </a:cubicBezTo>
                  <a:cubicBezTo>
                    <a:pt x="260914" y="441961"/>
                    <a:pt x="260677" y="442791"/>
                    <a:pt x="261152" y="444688"/>
                  </a:cubicBezTo>
                  <a:cubicBezTo>
                    <a:pt x="261152" y="446112"/>
                    <a:pt x="261507" y="446467"/>
                    <a:pt x="262219" y="445756"/>
                  </a:cubicBezTo>
                  <a:cubicBezTo>
                    <a:pt x="262931" y="445044"/>
                    <a:pt x="263524" y="444688"/>
                    <a:pt x="263998" y="444688"/>
                  </a:cubicBezTo>
                  <a:cubicBezTo>
                    <a:pt x="264947" y="448958"/>
                    <a:pt x="265302" y="452160"/>
                    <a:pt x="265065" y="454295"/>
                  </a:cubicBezTo>
                  <a:cubicBezTo>
                    <a:pt x="264828" y="456429"/>
                    <a:pt x="263761" y="458683"/>
                    <a:pt x="261863" y="461055"/>
                  </a:cubicBezTo>
                  <a:cubicBezTo>
                    <a:pt x="260914" y="459157"/>
                    <a:pt x="260677" y="457615"/>
                    <a:pt x="261152" y="456429"/>
                  </a:cubicBezTo>
                  <a:cubicBezTo>
                    <a:pt x="261626" y="455244"/>
                    <a:pt x="261863" y="453465"/>
                    <a:pt x="261863" y="451093"/>
                  </a:cubicBezTo>
                  <a:cubicBezTo>
                    <a:pt x="259966" y="452041"/>
                    <a:pt x="258898" y="452041"/>
                    <a:pt x="258661" y="451093"/>
                  </a:cubicBezTo>
                  <a:cubicBezTo>
                    <a:pt x="258424" y="450144"/>
                    <a:pt x="257594" y="449195"/>
                    <a:pt x="256170" y="448246"/>
                  </a:cubicBezTo>
                  <a:cubicBezTo>
                    <a:pt x="258068" y="442079"/>
                    <a:pt x="260440" y="436624"/>
                    <a:pt x="263286" y="431880"/>
                  </a:cubicBezTo>
                  <a:close/>
                  <a:moveTo>
                    <a:pt x="208494" y="430457"/>
                  </a:moveTo>
                  <a:cubicBezTo>
                    <a:pt x="204225" y="432829"/>
                    <a:pt x="201853" y="437573"/>
                    <a:pt x="201378" y="444688"/>
                  </a:cubicBezTo>
                  <a:cubicBezTo>
                    <a:pt x="202802" y="445637"/>
                    <a:pt x="203513" y="445519"/>
                    <a:pt x="203513" y="444333"/>
                  </a:cubicBezTo>
                  <a:cubicBezTo>
                    <a:pt x="203513" y="443147"/>
                    <a:pt x="203988" y="442554"/>
                    <a:pt x="204936" y="442554"/>
                  </a:cubicBezTo>
                  <a:cubicBezTo>
                    <a:pt x="206360" y="443502"/>
                    <a:pt x="206360" y="444926"/>
                    <a:pt x="204936" y="446823"/>
                  </a:cubicBezTo>
                  <a:cubicBezTo>
                    <a:pt x="203513" y="448721"/>
                    <a:pt x="203513" y="450144"/>
                    <a:pt x="204936" y="451093"/>
                  </a:cubicBezTo>
                  <a:cubicBezTo>
                    <a:pt x="205885" y="451567"/>
                    <a:pt x="206360" y="451448"/>
                    <a:pt x="206360" y="450737"/>
                  </a:cubicBezTo>
                  <a:cubicBezTo>
                    <a:pt x="206360" y="450025"/>
                    <a:pt x="206360" y="449076"/>
                    <a:pt x="206360" y="447890"/>
                  </a:cubicBezTo>
                  <a:cubicBezTo>
                    <a:pt x="206360" y="446705"/>
                    <a:pt x="206360" y="445637"/>
                    <a:pt x="206360" y="444688"/>
                  </a:cubicBezTo>
                  <a:cubicBezTo>
                    <a:pt x="206360" y="443740"/>
                    <a:pt x="206597" y="443265"/>
                    <a:pt x="207071" y="443265"/>
                  </a:cubicBezTo>
                  <a:cubicBezTo>
                    <a:pt x="207546" y="449907"/>
                    <a:pt x="207190" y="457022"/>
                    <a:pt x="206004" y="464613"/>
                  </a:cubicBezTo>
                  <a:cubicBezTo>
                    <a:pt x="204818" y="472203"/>
                    <a:pt x="203513" y="479556"/>
                    <a:pt x="202090" y="486672"/>
                  </a:cubicBezTo>
                  <a:cubicBezTo>
                    <a:pt x="201141" y="487146"/>
                    <a:pt x="200667" y="487146"/>
                    <a:pt x="200667" y="486672"/>
                  </a:cubicBezTo>
                  <a:cubicBezTo>
                    <a:pt x="200667" y="486197"/>
                    <a:pt x="200430" y="485960"/>
                    <a:pt x="199955" y="485960"/>
                  </a:cubicBezTo>
                  <a:cubicBezTo>
                    <a:pt x="200430" y="481691"/>
                    <a:pt x="201378" y="477896"/>
                    <a:pt x="202802" y="474575"/>
                  </a:cubicBezTo>
                  <a:cubicBezTo>
                    <a:pt x="204225" y="471254"/>
                    <a:pt x="204225" y="467222"/>
                    <a:pt x="202802" y="462478"/>
                  </a:cubicBezTo>
                  <a:cubicBezTo>
                    <a:pt x="199007" y="461529"/>
                    <a:pt x="196872" y="463308"/>
                    <a:pt x="196397" y="467815"/>
                  </a:cubicBezTo>
                  <a:cubicBezTo>
                    <a:pt x="195923" y="472322"/>
                    <a:pt x="195686" y="477184"/>
                    <a:pt x="195686" y="482402"/>
                  </a:cubicBezTo>
                  <a:cubicBezTo>
                    <a:pt x="193788" y="481454"/>
                    <a:pt x="193314" y="480268"/>
                    <a:pt x="194263" y="478844"/>
                  </a:cubicBezTo>
                  <a:cubicBezTo>
                    <a:pt x="195211" y="477421"/>
                    <a:pt x="195211" y="475524"/>
                    <a:pt x="194263" y="473152"/>
                  </a:cubicBezTo>
                  <a:cubicBezTo>
                    <a:pt x="193314" y="473152"/>
                    <a:pt x="192839" y="472796"/>
                    <a:pt x="192839" y="472084"/>
                  </a:cubicBezTo>
                  <a:cubicBezTo>
                    <a:pt x="192839" y="471373"/>
                    <a:pt x="192365" y="471254"/>
                    <a:pt x="191416" y="471729"/>
                  </a:cubicBezTo>
                  <a:cubicBezTo>
                    <a:pt x="190942" y="475998"/>
                    <a:pt x="189993" y="479319"/>
                    <a:pt x="188570" y="481691"/>
                  </a:cubicBezTo>
                  <a:cubicBezTo>
                    <a:pt x="187147" y="484063"/>
                    <a:pt x="186910" y="487621"/>
                    <a:pt x="187858" y="492365"/>
                  </a:cubicBezTo>
                  <a:cubicBezTo>
                    <a:pt x="189282" y="492365"/>
                    <a:pt x="190112" y="491653"/>
                    <a:pt x="190349" y="490230"/>
                  </a:cubicBezTo>
                  <a:cubicBezTo>
                    <a:pt x="190586" y="488807"/>
                    <a:pt x="190705" y="487383"/>
                    <a:pt x="190705" y="485960"/>
                  </a:cubicBezTo>
                  <a:cubicBezTo>
                    <a:pt x="190705" y="486435"/>
                    <a:pt x="191298" y="486909"/>
                    <a:pt x="192484" y="487383"/>
                  </a:cubicBezTo>
                  <a:cubicBezTo>
                    <a:pt x="193670" y="487858"/>
                    <a:pt x="194025" y="486909"/>
                    <a:pt x="193551" y="484537"/>
                  </a:cubicBezTo>
                  <a:cubicBezTo>
                    <a:pt x="194974" y="485486"/>
                    <a:pt x="195567" y="487146"/>
                    <a:pt x="195330" y="489518"/>
                  </a:cubicBezTo>
                  <a:cubicBezTo>
                    <a:pt x="195093" y="491890"/>
                    <a:pt x="194737" y="494262"/>
                    <a:pt x="194263" y="496634"/>
                  </a:cubicBezTo>
                  <a:cubicBezTo>
                    <a:pt x="197109" y="496634"/>
                    <a:pt x="199007" y="495922"/>
                    <a:pt x="199955" y="494499"/>
                  </a:cubicBezTo>
                  <a:cubicBezTo>
                    <a:pt x="199955" y="494025"/>
                    <a:pt x="199007" y="493788"/>
                    <a:pt x="197109" y="493788"/>
                  </a:cubicBezTo>
                  <a:cubicBezTo>
                    <a:pt x="198058" y="491890"/>
                    <a:pt x="199007" y="490704"/>
                    <a:pt x="199955" y="490230"/>
                  </a:cubicBezTo>
                  <a:cubicBezTo>
                    <a:pt x="200904" y="489755"/>
                    <a:pt x="201141" y="490467"/>
                    <a:pt x="200667" y="492365"/>
                  </a:cubicBezTo>
                  <a:cubicBezTo>
                    <a:pt x="200193" y="494262"/>
                    <a:pt x="200667" y="494736"/>
                    <a:pt x="202090" y="493788"/>
                  </a:cubicBezTo>
                  <a:cubicBezTo>
                    <a:pt x="202564" y="491416"/>
                    <a:pt x="202802" y="489874"/>
                    <a:pt x="202802" y="489162"/>
                  </a:cubicBezTo>
                  <a:cubicBezTo>
                    <a:pt x="202802" y="488451"/>
                    <a:pt x="203750" y="488095"/>
                    <a:pt x="205648" y="488095"/>
                  </a:cubicBezTo>
                  <a:cubicBezTo>
                    <a:pt x="206597" y="485723"/>
                    <a:pt x="207071" y="482877"/>
                    <a:pt x="207071" y="479556"/>
                  </a:cubicBezTo>
                  <a:cubicBezTo>
                    <a:pt x="207071" y="476235"/>
                    <a:pt x="207308" y="473152"/>
                    <a:pt x="207783" y="470305"/>
                  </a:cubicBezTo>
                  <a:cubicBezTo>
                    <a:pt x="209206" y="471254"/>
                    <a:pt x="209917" y="472440"/>
                    <a:pt x="209917" y="473863"/>
                  </a:cubicBezTo>
                  <a:cubicBezTo>
                    <a:pt x="211815" y="472915"/>
                    <a:pt x="212171" y="471966"/>
                    <a:pt x="210985" y="471017"/>
                  </a:cubicBezTo>
                  <a:cubicBezTo>
                    <a:pt x="209799" y="470068"/>
                    <a:pt x="208731" y="469119"/>
                    <a:pt x="207783" y="468171"/>
                  </a:cubicBezTo>
                  <a:cubicBezTo>
                    <a:pt x="208731" y="462478"/>
                    <a:pt x="210629" y="457022"/>
                    <a:pt x="213475" y="451804"/>
                  </a:cubicBezTo>
                  <a:cubicBezTo>
                    <a:pt x="216322" y="446586"/>
                    <a:pt x="216085" y="441130"/>
                    <a:pt x="212764" y="435438"/>
                  </a:cubicBezTo>
                  <a:cubicBezTo>
                    <a:pt x="211815" y="434963"/>
                    <a:pt x="211103" y="435438"/>
                    <a:pt x="210629" y="436861"/>
                  </a:cubicBezTo>
                  <a:cubicBezTo>
                    <a:pt x="210155" y="438284"/>
                    <a:pt x="209443" y="438996"/>
                    <a:pt x="208494" y="438996"/>
                  </a:cubicBezTo>
                  <a:cubicBezTo>
                    <a:pt x="207546" y="438047"/>
                    <a:pt x="207427" y="436742"/>
                    <a:pt x="208139" y="435082"/>
                  </a:cubicBezTo>
                  <a:cubicBezTo>
                    <a:pt x="208850" y="433422"/>
                    <a:pt x="208969" y="431880"/>
                    <a:pt x="208494" y="430457"/>
                  </a:cubicBezTo>
                  <a:close/>
                  <a:moveTo>
                    <a:pt x="170780" y="428322"/>
                  </a:moveTo>
                  <a:cubicBezTo>
                    <a:pt x="168408" y="430694"/>
                    <a:pt x="167222" y="434252"/>
                    <a:pt x="167222" y="438996"/>
                  </a:cubicBezTo>
                  <a:cubicBezTo>
                    <a:pt x="169594" y="438521"/>
                    <a:pt x="170306" y="439470"/>
                    <a:pt x="169357" y="441842"/>
                  </a:cubicBezTo>
                  <a:cubicBezTo>
                    <a:pt x="168408" y="444214"/>
                    <a:pt x="168646" y="445874"/>
                    <a:pt x="170069" y="446823"/>
                  </a:cubicBezTo>
                  <a:cubicBezTo>
                    <a:pt x="171018" y="444451"/>
                    <a:pt x="171492" y="442672"/>
                    <a:pt x="171492" y="441486"/>
                  </a:cubicBezTo>
                  <a:cubicBezTo>
                    <a:pt x="171492" y="440300"/>
                    <a:pt x="172441" y="440182"/>
                    <a:pt x="174338" y="441130"/>
                  </a:cubicBezTo>
                  <a:cubicBezTo>
                    <a:pt x="174338" y="439707"/>
                    <a:pt x="174575" y="438640"/>
                    <a:pt x="175050" y="437928"/>
                  </a:cubicBezTo>
                  <a:cubicBezTo>
                    <a:pt x="175524" y="437217"/>
                    <a:pt x="175524" y="436149"/>
                    <a:pt x="175050" y="434726"/>
                  </a:cubicBezTo>
                  <a:cubicBezTo>
                    <a:pt x="173627" y="433777"/>
                    <a:pt x="172678" y="433303"/>
                    <a:pt x="172204" y="433303"/>
                  </a:cubicBezTo>
                  <a:cubicBezTo>
                    <a:pt x="171729" y="433303"/>
                    <a:pt x="171255" y="434489"/>
                    <a:pt x="170780" y="436861"/>
                  </a:cubicBezTo>
                  <a:cubicBezTo>
                    <a:pt x="169357" y="435912"/>
                    <a:pt x="169120" y="434726"/>
                    <a:pt x="170069" y="433303"/>
                  </a:cubicBezTo>
                  <a:cubicBezTo>
                    <a:pt x="171018" y="431880"/>
                    <a:pt x="171255" y="430219"/>
                    <a:pt x="170780" y="428322"/>
                  </a:cubicBezTo>
                  <a:close/>
                  <a:moveTo>
                    <a:pt x="343695" y="427966"/>
                  </a:moveTo>
                  <a:cubicBezTo>
                    <a:pt x="344170" y="427255"/>
                    <a:pt x="344881" y="427373"/>
                    <a:pt x="345830" y="428322"/>
                  </a:cubicBezTo>
                  <a:cubicBezTo>
                    <a:pt x="346304" y="432117"/>
                    <a:pt x="345356" y="434489"/>
                    <a:pt x="342984" y="435438"/>
                  </a:cubicBezTo>
                  <a:cubicBezTo>
                    <a:pt x="342984" y="433540"/>
                    <a:pt x="342509" y="432473"/>
                    <a:pt x="341561" y="432236"/>
                  </a:cubicBezTo>
                  <a:cubicBezTo>
                    <a:pt x="340612" y="431998"/>
                    <a:pt x="340375" y="430694"/>
                    <a:pt x="340849" y="428322"/>
                  </a:cubicBezTo>
                  <a:cubicBezTo>
                    <a:pt x="342272" y="428796"/>
                    <a:pt x="343221" y="428678"/>
                    <a:pt x="343695" y="427966"/>
                  </a:cubicBezTo>
                  <a:close/>
                  <a:moveTo>
                    <a:pt x="280364" y="426187"/>
                  </a:moveTo>
                  <a:cubicBezTo>
                    <a:pt x="281787" y="431405"/>
                    <a:pt x="282025" y="435912"/>
                    <a:pt x="281076" y="439707"/>
                  </a:cubicBezTo>
                  <a:lnTo>
                    <a:pt x="276806" y="453939"/>
                  </a:lnTo>
                  <a:cubicBezTo>
                    <a:pt x="276806" y="454888"/>
                    <a:pt x="276332" y="455362"/>
                    <a:pt x="275383" y="455362"/>
                  </a:cubicBezTo>
                  <a:cubicBezTo>
                    <a:pt x="275383" y="452990"/>
                    <a:pt x="274790" y="452041"/>
                    <a:pt x="273604" y="452516"/>
                  </a:cubicBezTo>
                  <a:cubicBezTo>
                    <a:pt x="272418" y="452990"/>
                    <a:pt x="271825" y="452753"/>
                    <a:pt x="271825" y="451804"/>
                  </a:cubicBezTo>
                  <a:cubicBezTo>
                    <a:pt x="275146" y="448958"/>
                    <a:pt x="276569" y="444807"/>
                    <a:pt x="276095" y="439351"/>
                  </a:cubicBezTo>
                  <a:cubicBezTo>
                    <a:pt x="275620" y="433896"/>
                    <a:pt x="277044" y="429508"/>
                    <a:pt x="280364" y="426187"/>
                  </a:cubicBezTo>
                  <a:close/>
                  <a:moveTo>
                    <a:pt x="233400" y="424052"/>
                  </a:moveTo>
                  <a:cubicBezTo>
                    <a:pt x="232451" y="425950"/>
                    <a:pt x="232688" y="426662"/>
                    <a:pt x="234111" y="426187"/>
                  </a:cubicBezTo>
                  <a:cubicBezTo>
                    <a:pt x="235535" y="425713"/>
                    <a:pt x="236009" y="426187"/>
                    <a:pt x="235535" y="427610"/>
                  </a:cubicBezTo>
                  <a:cubicBezTo>
                    <a:pt x="234586" y="428085"/>
                    <a:pt x="234111" y="429745"/>
                    <a:pt x="234111" y="432591"/>
                  </a:cubicBezTo>
                  <a:cubicBezTo>
                    <a:pt x="235060" y="432591"/>
                    <a:pt x="235653" y="431998"/>
                    <a:pt x="235890" y="430812"/>
                  </a:cubicBezTo>
                  <a:cubicBezTo>
                    <a:pt x="236127" y="429626"/>
                    <a:pt x="236958" y="429271"/>
                    <a:pt x="238381" y="429745"/>
                  </a:cubicBezTo>
                  <a:cubicBezTo>
                    <a:pt x="238381" y="433540"/>
                    <a:pt x="238381" y="438640"/>
                    <a:pt x="238381" y="445044"/>
                  </a:cubicBezTo>
                  <a:cubicBezTo>
                    <a:pt x="238381" y="451448"/>
                    <a:pt x="238144" y="456074"/>
                    <a:pt x="237669" y="458920"/>
                  </a:cubicBezTo>
                  <a:cubicBezTo>
                    <a:pt x="236721" y="457971"/>
                    <a:pt x="236246" y="456904"/>
                    <a:pt x="236246" y="455718"/>
                  </a:cubicBezTo>
                  <a:cubicBezTo>
                    <a:pt x="236246" y="454532"/>
                    <a:pt x="235535" y="453939"/>
                    <a:pt x="234111" y="453939"/>
                  </a:cubicBezTo>
                  <a:cubicBezTo>
                    <a:pt x="234586" y="452516"/>
                    <a:pt x="234942" y="450025"/>
                    <a:pt x="235179" y="446467"/>
                  </a:cubicBezTo>
                  <a:cubicBezTo>
                    <a:pt x="235416" y="442909"/>
                    <a:pt x="235060" y="440419"/>
                    <a:pt x="234111" y="438996"/>
                  </a:cubicBezTo>
                  <a:cubicBezTo>
                    <a:pt x="233163" y="438996"/>
                    <a:pt x="232688" y="439351"/>
                    <a:pt x="232688" y="440063"/>
                  </a:cubicBezTo>
                  <a:cubicBezTo>
                    <a:pt x="232688" y="440775"/>
                    <a:pt x="232214" y="441130"/>
                    <a:pt x="231265" y="441130"/>
                  </a:cubicBezTo>
                  <a:cubicBezTo>
                    <a:pt x="232214" y="438758"/>
                    <a:pt x="232214" y="437573"/>
                    <a:pt x="231265" y="437573"/>
                  </a:cubicBezTo>
                  <a:cubicBezTo>
                    <a:pt x="230316" y="437573"/>
                    <a:pt x="229842" y="436624"/>
                    <a:pt x="229842" y="434726"/>
                  </a:cubicBezTo>
                  <a:cubicBezTo>
                    <a:pt x="230791" y="432354"/>
                    <a:pt x="231384" y="430338"/>
                    <a:pt x="231621" y="428678"/>
                  </a:cubicBezTo>
                  <a:cubicBezTo>
                    <a:pt x="231858" y="427017"/>
                    <a:pt x="232451" y="425476"/>
                    <a:pt x="233400" y="424052"/>
                  </a:cubicBezTo>
                  <a:close/>
                  <a:moveTo>
                    <a:pt x="188570" y="424052"/>
                  </a:moveTo>
                  <a:cubicBezTo>
                    <a:pt x="187147" y="424052"/>
                    <a:pt x="186317" y="424883"/>
                    <a:pt x="186079" y="426543"/>
                  </a:cubicBezTo>
                  <a:cubicBezTo>
                    <a:pt x="185842" y="428203"/>
                    <a:pt x="185724" y="430219"/>
                    <a:pt x="185724" y="432591"/>
                  </a:cubicBezTo>
                  <a:cubicBezTo>
                    <a:pt x="187147" y="432591"/>
                    <a:pt x="188214" y="431524"/>
                    <a:pt x="188926" y="429389"/>
                  </a:cubicBezTo>
                  <a:cubicBezTo>
                    <a:pt x="189637" y="427255"/>
                    <a:pt x="189519" y="425476"/>
                    <a:pt x="188570" y="424052"/>
                  </a:cubicBezTo>
                  <a:close/>
                  <a:moveTo>
                    <a:pt x="336579" y="422629"/>
                  </a:moveTo>
                  <a:cubicBezTo>
                    <a:pt x="338477" y="424052"/>
                    <a:pt x="339307" y="425594"/>
                    <a:pt x="339070" y="427255"/>
                  </a:cubicBezTo>
                  <a:cubicBezTo>
                    <a:pt x="338833" y="428915"/>
                    <a:pt x="339189" y="430694"/>
                    <a:pt x="340137" y="432591"/>
                  </a:cubicBezTo>
                  <a:cubicBezTo>
                    <a:pt x="339189" y="432591"/>
                    <a:pt x="338714" y="433184"/>
                    <a:pt x="338714" y="434370"/>
                  </a:cubicBezTo>
                  <a:cubicBezTo>
                    <a:pt x="338714" y="435556"/>
                    <a:pt x="338003" y="435912"/>
                    <a:pt x="336579" y="435438"/>
                  </a:cubicBezTo>
                  <a:cubicBezTo>
                    <a:pt x="336105" y="434489"/>
                    <a:pt x="335749" y="432354"/>
                    <a:pt x="335512" y="429033"/>
                  </a:cubicBezTo>
                  <a:cubicBezTo>
                    <a:pt x="335275" y="425713"/>
                    <a:pt x="335631" y="423578"/>
                    <a:pt x="336579" y="422629"/>
                  </a:cubicBezTo>
                  <a:close/>
                  <a:moveTo>
                    <a:pt x="214899" y="422629"/>
                  </a:moveTo>
                  <a:cubicBezTo>
                    <a:pt x="214424" y="424052"/>
                    <a:pt x="214068" y="425713"/>
                    <a:pt x="213831" y="427610"/>
                  </a:cubicBezTo>
                  <a:cubicBezTo>
                    <a:pt x="213594" y="429508"/>
                    <a:pt x="213001" y="430931"/>
                    <a:pt x="212052" y="431880"/>
                  </a:cubicBezTo>
                  <a:cubicBezTo>
                    <a:pt x="212527" y="432829"/>
                    <a:pt x="213831" y="431643"/>
                    <a:pt x="215966" y="428322"/>
                  </a:cubicBezTo>
                  <a:cubicBezTo>
                    <a:pt x="218101" y="425001"/>
                    <a:pt x="217745" y="423104"/>
                    <a:pt x="214899" y="422629"/>
                  </a:cubicBezTo>
                  <a:close/>
                  <a:moveTo>
                    <a:pt x="226995" y="417648"/>
                  </a:moveTo>
                  <a:cubicBezTo>
                    <a:pt x="227944" y="423341"/>
                    <a:pt x="227826" y="429033"/>
                    <a:pt x="226640" y="434726"/>
                  </a:cubicBezTo>
                  <a:cubicBezTo>
                    <a:pt x="225454" y="440419"/>
                    <a:pt x="223438" y="444451"/>
                    <a:pt x="220591" y="446823"/>
                  </a:cubicBezTo>
                  <a:cubicBezTo>
                    <a:pt x="220591" y="443977"/>
                    <a:pt x="221421" y="441368"/>
                    <a:pt x="223082" y="438996"/>
                  </a:cubicBezTo>
                  <a:cubicBezTo>
                    <a:pt x="224742" y="436624"/>
                    <a:pt x="224149" y="435438"/>
                    <a:pt x="221303" y="435438"/>
                  </a:cubicBezTo>
                  <a:cubicBezTo>
                    <a:pt x="222252" y="432591"/>
                    <a:pt x="222963" y="429271"/>
                    <a:pt x="223438" y="425476"/>
                  </a:cubicBezTo>
                  <a:cubicBezTo>
                    <a:pt x="223912" y="421680"/>
                    <a:pt x="225098" y="419071"/>
                    <a:pt x="226995" y="417648"/>
                  </a:cubicBezTo>
                  <a:close/>
                  <a:moveTo>
                    <a:pt x="377140" y="414090"/>
                  </a:moveTo>
                  <a:cubicBezTo>
                    <a:pt x="378563" y="415039"/>
                    <a:pt x="379630" y="416581"/>
                    <a:pt x="380342" y="418716"/>
                  </a:cubicBezTo>
                  <a:cubicBezTo>
                    <a:pt x="381054" y="420850"/>
                    <a:pt x="382832" y="421680"/>
                    <a:pt x="385679" y="421206"/>
                  </a:cubicBezTo>
                  <a:cubicBezTo>
                    <a:pt x="385679" y="423104"/>
                    <a:pt x="385916" y="424527"/>
                    <a:pt x="386390" y="425476"/>
                  </a:cubicBezTo>
                  <a:cubicBezTo>
                    <a:pt x="386865" y="426424"/>
                    <a:pt x="387102" y="427848"/>
                    <a:pt x="387102" y="429745"/>
                  </a:cubicBezTo>
                  <a:cubicBezTo>
                    <a:pt x="384730" y="429271"/>
                    <a:pt x="383663" y="429745"/>
                    <a:pt x="383900" y="431168"/>
                  </a:cubicBezTo>
                  <a:cubicBezTo>
                    <a:pt x="384137" y="432591"/>
                    <a:pt x="384493" y="434489"/>
                    <a:pt x="384967" y="436861"/>
                  </a:cubicBezTo>
                  <a:cubicBezTo>
                    <a:pt x="383070" y="436861"/>
                    <a:pt x="382002" y="435912"/>
                    <a:pt x="381765" y="434015"/>
                  </a:cubicBezTo>
                  <a:cubicBezTo>
                    <a:pt x="381528" y="432117"/>
                    <a:pt x="380935" y="430219"/>
                    <a:pt x="379986" y="428322"/>
                  </a:cubicBezTo>
                  <a:cubicBezTo>
                    <a:pt x="381409" y="428322"/>
                    <a:pt x="382121" y="428085"/>
                    <a:pt x="382121" y="427610"/>
                  </a:cubicBezTo>
                  <a:cubicBezTo>
                    <a:pt x="381172" y="426662"/>
                    <a:pt x="380935" y="425238"/>
                    <a:pt x="381409" y="423341"/>
                  </a:cubicBezTo>
                  <a:cubicBezTo>
                    <a:pt x="381884" y="421443"/>
                    <a:pt x="381172" y="420732"/>
                    <a:pt x="379275" y="421206"/>
                  </a:cubicBezTo>
                  <a:cubicBezTo>
                    <a:pt x="379275" y="422155"/>
                    <a:pt x="379512" y="422985"/>
                    <a:pt x="379986" y="423697"/>
                  </a:cubicBezTo>
                  <a:cubicBezTo>
                    <a:pt x="380461" y="424408"/>
                    <a:pt x="380461" y="425238"/>
                    <a:pt x="379986" y="426187"/>
                  </a:cubicBezTo>
                  <a:cubicBezTo>
                    <a:pt x="378089" y="426187"/>
                    <a:pt x="376903" y="425713"/>
                    <a:pt x="376428" y="424764"/>
                  </a:cubicBezTo>
                  <a:cubicBezTo>
                    <a:pt x="375479" y="422392"/>
                    <a:pt x="375598" y="420969"/>
                    <a:pt x="376784" y="420494"/>
                  </a:cubicBezTo>
                  <a:cubicBezTo>
                    <a:pt x="377970" y="420020"/>
                    <a:pt x="378563" y="418834"/>
                    <a:pt x="378563" y="416937"/>
                  </a:cubicBezTo>
                  <a:cubicBezTo>
                    <a:pt x="377140" y="415988"/>
                    <a:pt x="376665" y="415039"/>
                    <a:pt x="377140" y="414090"/>
                  </a:cubicBezTo>
                  <a:close/>
                  <a:moveTo>
                    <a:pt x="240516" y="414090"/>
                  </a:moveTo>
                  <a:cubicBezTo>
                    <a:pt x="240041" y="415513"/>
                    <a:pt x="239685" y="416937"/>
                    <a:pt x="239448" y="418360"/>
                  </a:cubicBezTo>
                  <a:cubicBezTo>
                    <a:pt x="239211" y="419783"/>
                    <a:pt x="239330" y="421680"/>
                    <a:pt x="239804" y="424052"/>
                  </a:cubicBezTo>
                  <a:cubicBezTo>
                    <a:pt x="237432" y="424052"/>
                    <a:pt x="236602" y="422273"/>
                    <a:pt x="237313" y="418716"/>
                  </a:cubicBezTo>
                  <a:cubicBezTo>
                    <a:pt x="238025" y="415158"/>
                    <a:pt x="239092" y="413616"/>
                    <a:pt x="240516" y="414090"/>
                  </a:cubicBezTo>
                  <a:close/>
                  <a:moveTo>
                    <a:pt x="178608" y="407686"/>
                  </a:moveTo>
                  <a:cubicBezTo>
                    <a:pt x="177659" y="408160"/>
                    <a:pt x="177778" y="408635"/>
                    <a:pt x="178964" y="409109"/>
                  </a:cubicBezTo>
                  <a:cubicBezTo>
                    <a:pt x="180150" y="409584"/>
                    <a:pt x="180268" y="410532"/>
                    <a:pt x="179319" y="411955"/>
                  </a:cubicBezTo>
                  <a:cubicBezTo>
                    <a:pt x="181217" y="412430"/>
                    <a:pt x="182166" y="411007"/>
                    <a:pt x="182166" y="407686"/>
                  </a:cubicBezTo>
                  <a:cubicBezTo>
                    <a:pt x="181217" y="406737"/>
                    <a:pt x="180505" y="406856"/>
                    <a:pt x="180031" y="408042"/>
                  </a:cubicBezTo>
                  <a:cubicBezTo>
                    <a:pt x="179557" y="409228"/>
                    <a:pt x="179082" y="409109"/>
                    <a:pt x="178608" y="407686"/>
                  </a:cubicBezTo>
                  <a:close/>
                  <a:moveTo>
                    <a:pt x="197821" y="403416"/>
                  </a:moveTo>
                  <a:cubicBezTo>
                    <a:pt x="197821" y="404840"/>
                    <a:pt x="197821" y="406263"/>
                    <a:pt x="197821" y="407686"/>
                  </a:cubicBezTo>
                  <a:cubicBezTo>
                    <a:pt x="197821" y="409109"/>
                    <a:pt x="198532" y="409346"/>
                    <a:pt x="199955" y="408398"/>
                  </a:cubicBezTo>
                  <a:cubicBezTo>
                    <a:pt x="200430" y="407923"/>
                    <a:pt x="200667" y="406263"/>
                    <a:pt x="200667" y="403416"/>
                  </a:cubicBezTo>
                  <a:close/>
                  <a:moveTo>
                    <a:pt x="203208" y="402807"/>
                  </a:moveTo>
                  <a:lnTo>
                    <a:pt x="201378" y="407686"/>
                  </a:lnTo>
                  <a:cubicBezTo>
                    <a:pt x="201378" y="410532"/>
                    <a:pt x="201260" y="413616"/>
                    <a:pt x="201023" y="416937"/>
                  </a:cubicBezTo>
                  <a:cubicBezTo>
                    <a:pt x="200785" y="420257"/>
                    <a:pt x="200193" y="423222"/>
                    <a:pt x="199244" y="425831"/>
                  </a:cubicBezTo>
                  <a:cubicBezTo>
                    <a:pt x="198295" y="428441"/>
                    <a:pt x="196635" y="429982"/>
                    <a:pt x="194263" y="430457"/>
                  </a:cubicBezTo>
                  <a:cubicBezTo>
                    <a:pt x="195686" y="434726"/>
                    <a:pt x="195686" y="438758"/>
                    <a:pt x="194263" y="442554"/>
                  </a:cubicBezTo>
                  <a:cubicBezTo>
                    <a:pt x="190468" y="443502"/>
                    <a:pt x="188333" y="446230"/>
                    <a:pt x="187858" y="450737"/>
                  </a:cubicBezTo>
                  <a:cubicBezTo>
                    <a:pt x="187384" y="455244"/>
                    <a:pt x="185724" y="458208"/>
                    <a:pt x="182877" y="459632"/>
                  </a:cubicBezTo>
                  <a:cubicBezTo>
                    <a:pt x="181928" y="462004"/>
                    <a:pt x="182284" y="462834"/>
                    <a:pt x="183945" y="462122"/>
                  </a:cubicBezTo>
                  <a:cubicBezTo>
                    <a:pt x="185605" y="461411"/>
                    <a:pt x="186198" y="462241"/>
                    <a:pt x="185724" y="464613"/>
                  </a:cubicBezTo>
                  <a:cubicBezTo>
                    <a:pt x="187147" y="464613"/>
                    <a:pt x="187977" y="463901"/>
                    <a:pt x="188214" y="462478"/>
                  </a:cubicBezTo>
                  <a:cubicBezTo>
                    <a:pt x="188451" y="461055"/>
                    <a:pt x="189044" y="459869"/>
                    <a:pt x="189993" y="458920"/>
                  </a:cubicBezTo>
                  <a:cubicBezTo>
                    <a:pt x="190468" y="460818"/>
                    <a:pt x="191179" y="462952"/>
                    <a:pt x="192128" y="465324"/>
                  </a:cubicBezTo>
                  <a:cubicBezTo>
                    <a:pt x="193077" y="467696"/>
                    <a:pt x="194263" y="468171"/>
                    <a:pt x="195686" y="466747"/>
                  </a:cubicBezTo>
                  <a:cubicBezTo>
                    <a:pt x="193788" y="464850"/>
                    <a:pt x="192958" y="462715"/>
                    <a:pt x="193195" y="460343"/>
                  </a:cubicBezTo>
                  <a:cubicBezTo>
                    <a:pt x="193432" y="457971"/>
                    <a:pt x="193907" y="455718"/>
                    <a:pt x="194618" y="453583"/>
                  </a:cubicBezTo>
                  <a:cubicBezTo>
                    <a:pt x="195330" y="451448"/>
                    <a:pt x="196042" y="449314"/>
                    <a:pt x="196753" y="447179"/>
                  </a:cubicBezTo>
                  <a:cubicBezTo>
                    <a:pt x="197465" y="445044"/>
                    <a:pt x="197583" y="442791"/>
                    <a:pt x="197109" y="440419"/>
                  </a:cubicBezTo>
                  <a:cubicBezTo>
                    <a:pt x="199481" y="435201"/>
                    <a:pt x="201378" y="429626"/>
                    <a:pt x="202802" y="423697"/>
                  </a:cubicBezTo>
                  <a:cubicBezTo>
                    <a:pt x="204225" y="417767"/>
                    <a:pt x="205174" y="411007"/>
                    <a:pt x="205648" y="403416"/>
                  </a:cubicBezTo>
                  <a:close/>
                  <a:moveTo>
                    <a:pt x="387814" y="402705"/>
                  </a:moveTo>
                  <a:cubicBezTo>
                    <a:pt x="389711" y="402230"/>
                    <a:pt x="390541" y="402942"/>
                    <a:pt x="390304" y="404840"/>
                  </a:cubicBezTo>
                  <a:cubicBezTo>
                    <a:pt x="390067" y="406737"/>
                    <a:pt x="389711" y="408398"/>
                    <a:pt x="389237" y="409821"/>
                  </a:cubicBezTo>
                  <a:cubicBezTo>
                    <a:pt x="388288" y="409821"/>
                    <a:pt x="387695" y="408753"/>
                    <a:pt x="387458" y="406619"/>
                  </a:cubicBezTo>
                  <a:cubicBezTo>
                    <a:pt x="387221" y="404484"/>
                    <a:pt x="387339" y="403179"/>
                    <a:pt x="387814" y="402705"/>
                  </a:cubicBezTo>
                  <a:close/>
                  <a:moveTo>
                    <a:pt x="352946" y="401282"/>
                  </a:moveTo>
                  <a:cubicBezTo>
                    <a:pt x="353895" y="402230"/>
                    <a:pt x="354725" y="403654"/>
                    <a:pt x="355436" y="405551"/>
                  </a:cubicBezTo>
                  <a:cubicBezTo>
                    <a:pt x="356148" y="407449"/>
                    <a:pt x="355555" y="408872"/>
                    <a:pt x="353658" y="409821"/>
                  </a:cubicBezTo>
                  <a:close/>
                  <a:moveTo>
                    <a:pt x="365043" y="395589"/>
                  </a:moveTo>
                  <a:cubicBezTo>
                    <a:pt x="365517" y="396538"/>
                    <a:pt x="365992" y="397368"/>
                    <a:pt x="366466" y="398080"/>
                  </a:cubicBezTo>
                  <a:cubicBezTo>
                    <a:pt x="366940" y="398791"/>
                    <a:pt x="367178" y="399859"/>
                    <a:pt x="367178" y="401282"/>
                  </a:cubicBezTo>
                  <a:cubicBezTo>
                    <a:pt x="365754" y="402230"/>
                    <a:pt x="364806" y="401637"/>
                    <a:pt x="364331" y="399503"/>
                  </a:cubicBezTo>
                  <a:cubicBezTo>
                    <a:pt x="363857" y="397368"/>
                    <a:pt x="364094" y="396063"/>
                    <a:pt x="365043" y="395589"/>
                  </a:cubicBezTo>
                  <a:close/>
                  <a:moveTo>
                    <a:pt x="281076" y="394877"/>
                  </a:moveTo>
                  <a:cubicBezTo>
                    <a:pt x="279653" y="393929"/>
                    <a:pt x="279060" y="394403"/>
                    <a:pt x="279297" y="396301"/>
                  </a:cubicBezTo>
                  <a:cubicBezTo>
                    <a:pt x="279534" y="398198"/>
                    <a:pt x="279416" y="399621"/>
                    <a:pt x="278941" y="400570"/>
                  </a:cubicBezTo>
                  <a:lnTo>
                    <a:pt x="281076" y="400570"/>
                  </a:lnTo>
                  <a:close/>
                  <a:moveTo>
                    <a:pt x="192839" y="394877"/>
                  </a:moveTo>
                  <a:cubicBezTo>
                    <a:pt x="191891" y="395352"/>
                    <a:pt x="191298" y="396419"/>
                    <a:pt x="191060" y="398080"/>
                  </a:cubicBezTo>
                  <a:cubicBezTo>
                    <a:pt x="190823" y="399740"/>
                    <a:pt x="190705" y="401519"/>
                    <a:pt x="190705" y="403416"/>
                  </a:cubicBezTo>
                  <a:cubicBezTo>
                    <a:pt x="192602" y="403416"/>
                    <a:pt x="193788" y="402230"/>
                    <a:pt x="194263" y="399859"/>
                  </a:cubicBezTo>
                  <a:cubicBezTo>
                    <a:pt x="194737" y="397487"/>
                    <a:pt x="194263" y="395826"/>
                    <a:pt x="192839" y="394877"/>
                  </a:cubicBezTo>
                  <a:close/>
                  <a:moveTo>
                    <a:pt x="209917" y="392031"/>
                  </a:moveTo>
                  <a:cubicBezTo>
                    <a:pt x="208494" y="392505"/>
                    <a:pt x="207901" y="393810"/>
                    <a:pt x="208139" y="395945"/>
                  </a:cubicBezTo>
                  <a:cubicBezTo>
                    <a:pt x="208376" y="398080"/>
                    <a:pt x="208020" y="399859"/>
                    <a:pt x="207071" y="401282"/>
                  </a:cubicBezTo>
                  <a:cubicBezTo>
                    <a:pt x="208969" y="401282"/>
                    <a:pt x="210866" y="400333"/>
                    <a:pt x="212764" y="398435"/>
                  </a:cubicBezTo>
                  <a:cubicBezTo>
                    <a:pt x="212764" y="397487"/>
                    <a:pt x="212645" y="396894"/>
                    <a:pt x="212408" y="396656"/>
                  </a:cubicBezTo>
                  <a:cubicBezTo>
                    <a:pt x="212171" y="396419"/>
                    <a:pt x="212052" y="395826"/>
                    <a:pt x="212052" y="394877"/>
                  </a:cubicBezTo>
                  <a:cubicBezTo>
                    <a:pt x="211103" y="394877"/>
                    <a:pt x="210629" y="396063"/>
                    <a:pt x="210629" y="398435"/>
                  </a:cubicBezTo>
                  <a:cubicBezTo>
                    <a:pt x="209206" y="397487"/>
                    <a:pt x="208613" y="396538"/>
                    <a:pt x="208850" y="395589"/>
                  </a:cubicBezTo>
                  <a:cubicBezTo>
                    <a:pt x="209087" y="394640"/>
                    <a:pt x="209443" y="393454"/>
                    <a:pt x="209917" y="392031"/>
                  </a:cubicBezTo>
                  <a:close/>
                  <a:moveTo>
                    <a:pt x="281076" y="389185"/>
                  </a:moveTo>
                  <a:cubicBezTo>
                    <a:pt x="281550" y="391557"/>
                    <a:pt x="282262" y="393573"/>
                    <a:pt x="283211" y="395233"/>
                  </a:cubicBezTo>
                  <a:cubicBezTo>
                    <a:pt x="284159" y="396894"/>
                    <a:pt x="285108" y="398673"/>
                    <a:pt x="286057" y="400570"/>
                  </a:cubicBezTo>
                  <a:cubicBezTo>
                    <a:pt x="283685" y="398673"/>
                    <a:pt x="282025" y="399384"/>
                    <a:pt x="281076" y="402705"/>
                  </a:cubicBezTo>
                  <a:cubicBezTo>
                    <a:pt x="280127" y="406026"/>
                    <a:pt x="278941" y="408398"/>
                    <a:pt x="277518" y="409821"/>
                  </a:cubicBezTo>
                  <a:cubicBezTo>
                    <a:pt x="279890" y="410295"/>
                    <a:pt x="280720" y="411955"/>
                    <a:pt x="280009" y="414802"/>
                  </a:cubicBezTo>
                  <a:cubicBezTo>
                    <a:pt x="279297" y="417648"/>
                    <a:pt x="278704" y="420257"/>
                    <a:pt x="278230" y="422629"/>
                  </a:cubicBezTo>
                  <a:cubicBezTo>
                    <a:pt x="277281" y="421680"/>
                    <a:pt x="277044" y="420613"/>
                    <a:pt x="277518" y="419427"/>
                  </a:cubicBezTo>
                  <a:cubicBezTo>
                    <a:pt x="277992" y="418241"/>
                    <a:pt x="278230" y="416937"/>
                    <a:pt x="278230" y="415513"/>
                  </a:cubicBezTo>
                  <a:cubicBezTo>
                    <a:pt x="277281" y="413616"/>
                    <a:pt x="276332" y="413616"/>
                    <a:pt x="275383" y="415513"/>
                  </a:cubicBezTo>
                  <a:cubicBezTo>
                    <a:pt x="275383" y="414090"/>
                    <a:pt x="274909" y="412430"/>
                    <a:pt x="273960" y="410532"/>
                  </a:cubicBezTo>
                  <a:cubicBezTo>
                    <a:pt x="276332" y="410058"/>
                    <a:pt x="277518" y="406737"/>
                    <a:pt x="277518" y="400570"/>
                  </a:cubicBezTo>
                  <a:cubicBezTo>
                    <a:pt x="276569" y="401045"/>
                    <a:pt x="275858" y="400807"/>
                    <a:pt x="275383" y="399859"/>
                  </a:cubicBezTo>
                  <a:cubicBezTo>
                    <a:pt x="274909" y="398910"/>
                    <a:pt x="274197" y="398673"/>
                    <a:pt x="273248" y="399147"/>
                  </a:cubicBezTo>
                  <a:cubicBezTo>
                    <a:pt x="273248" y="402942"/>
                    <a:pt x="273486" y="406500"/>
                    <a:pt x="273960" y="409821"/>
                  </a:cubicBezTo>
                  <a:cubicBezTo>
                    <a:pt x="274434" y="413141"/>
                    <a:pt x="273723" y="415751"/>
                    <a:pt x="271825" y="417648"/>
                  </a:cubicBezTo>
                  <a:cubicBezTo>
                    <a:pt x="272300" y="413853"/>
                    <a:pt x="272418" y="409465"/>
                    <a:pt x="272181" y="404484"/>
                  </a:cubicBezTo>
                  <a:cubicBezTo>
                    <a:pt x="271944" y="399503"/>
                    <a:pt x="272537" y="395352"/>
                    <a:pt x="273960" y="392031"/>
                  </a:cubicBezTo>
                  <a:cubicBezTo>
                    <a:pt x="275383" y="391557"/>
                    <a:pt x="276213" y="392031"/>
                    <a:pt x="276451" y="393454"/>
                  </a:cubicBezTo>
                  <a:cubicBezTo>
                    <a:pt x="276688" y="394877"/>
                    <a:pt x="277281" y="395352"/>
                    <a:pt x="278230" y="394877"/>
                  </a:cubicBezTo>
                  <a:cubicBezTo>
                    <a:pt x="279178" y="391557"/>
                    <a:pt x="280127" y="389659"/>
                    <a:pt x="281076" y="389185"/>
                  </a:cubicBezTo>
                  <a:close/>
                  <a:moveTo>
                    <a:pt x="239092" y="386338"/>
                  </a:moveTo>
                  <a:lnTo>
                    <a:pt x="241939" y="386338"/>
                  </a:lnTo>
                  <a:cubicBezTo>
                    <a:pt x="242413" y="389659"/>
                    <a:pt x="242769" y="392861"/>
                    <a:pt x="243006" y="395945"/>
                  </a:cubicBezTo>
                  <a:cubicBezTo>
                    <a:pt x="243243" y="399028"/>
                    <a:pt x="243125" y="402468"/>
                    <a:pt x="242650" y="406263"/>
                  </a:cubicBezTo>
                  <a:cubicBezTo>
                    <a:pt x="241702" y="402942"/>
                    <a:pt x="240634" y="402112"/>
                    <a:pt x="239448" y="403772"/>
                  </a:cubicBezTo>
                  <a:cubicBezTo>
                    <a:pt x="238262" y="405433"/>
                    <a:pt x="236958" y="405788"/>
                    <a:pt x="235535" y="404840"/>
                  </a:cubicBezTo>
                  <a:cubicBezTo>
                    <a:pt x="234586" y="403891"/>
                    <a:pt x="234467" y="402586"/>
                    <a:pt x="235179" y="400926"/>
                  </a:cubicBezTo>
                  <a:cubicBezTo>
                    <a:pt x="235890" y="399266"/>
                    <a:pt x="236721" y="397961"/>
                    <a:pt x="237669" y="397012"/>
                  </a:cubicBezTo>
                  <a:cubicBezTo>
                    <a:pt x="236721" y="399384"/>
                    <a:pt x="237432" y="400570"/>
                    <a:pt x="239804" y="400570"/>
                  </a:cubicBezTo>
                  <a:cubicBezTo>
                    <a:pt x="240278" y="397249"/>
                    <a:pt x="240160" y="395470"/>
                    <a:pt x="239448" y="395233"/>
                  </a:cubicBezTo>
                  <a:cubicBezTo>
                    <a:pt x="238737" y="394996"/>
                    <a:pt x="238144" y="394877"/>
                    <a:pt x="237669" y="394877"/>
                  </a:cubicBezTo>
                  <a:cubicBezTo>
                    <a:pt x="238618" y="392031"/>
                    <a:pt x="239092" y="389185"/>
                    <a:pt x="239092" y="386338"/>
                  </a:cubicBezTo>
                  <a:close/>
                  <a:moveTo>
                    <a:pt x="202090" y="384915"/>
                  </a:moveTo>
                  <a:cubicBezTo>
                    <a:pt x="201616" y="387762"/>
                    <a:pt x="200904" y="390015"/>
                    <a:pt x="199955" y="391675"/>
                  </a:cubicBezTo>
                  <a:cubicBezTo>
                    <a:pt x="199007" y="393336"/>
                    <a:pt x="199007" y="395826"/>
                    <a:pt x="199955" y="399147"/>
                  </a:cubicBezTo>
                  <a:cubicBezTo>
                    <a:pt x="200904" y="398673"/>
                    <a:pt x="201616" y="398080"/>
                    <a:pt x="202090" y="397368"/>
                  </a:cubicBezTo>
                  <a:cubicBezTo>
                    <a:pt x="202564" y="396656"/>
                    <a:pt x="203513" y="396538"/>
                    <a:pt x="204936" y="397012"/>
                  </a:cubicBezTo>
                  <a:cubicBezTo>
                    <a:pt x="205411" y="395589"/>
                    <a:pt x="205648" y="393810"/>
                    <a:pt x="205648" y="391675"/>
                  </a:cubicBezTo>
                  <a:cubicBezTo>
                    <a:pt x="205648" y="389541"/>
                    <a:pt x="206122" y="387999"/>
                    <a:pt x="207071" y="387050"/>
                  </a:cubicBezTo>
                  <a:cubicBezTo>
                    <a:pt x="206597" y="385152"/>
                    <a:pt x="206004" y="384559"/>
                    <a:pt x="205292" y="385271"/>
                  </a:cubicBezTo>
                  <a:cubicBezTo>
                    <a:pt x="204581" y="385983"/>
                    <a:pt x="203513" y="385864"/>
                    <a:pt x="202090" y="384915"/>
                  </a:cubicBezTo>
                  <a:close/>
                  <a:moveTo>
                    <a:pt x="379275" y="384204"/>
                  </a:moveTo>
                  <a:cubicBezTo>
                    <a:pt x="379275" y="385627"/>
                    <a:pt x="379630" y="386576"/>
                    <a:pt x="380342" y="387050"/>
                  </a:cubicBezTo>
                  <a:cubicBezTo>
                    <a:pt x="381054" y="387524"/>
                    <a:pt x="380935" y="388948"/>
                    <a:pt x="379986" y="391320"/>
                  </a:cubicBezTo>
                  <a:cubicBezTo>
                    <a:pt x="379512" y="392268"/>
                    <a:pt x="378563" y="392743"/>
                    <a:pt x="377140" y="392743"/>
                  </a:cubicBezTo>
                  <a:cubicBezTo>
                    <a:pt x="375717" y="392743"/>
                    <a:pt x="375479" y="391557"/>
                    <a:pt x="376428" y="389185"/>
                  </a:cubicBezTo>
                  <a:cubicBezTo>
                    <a:pt x="377377" y="388710"/>
                    <a:pt x="377851" y="388829"/>
                    <a:pt x="377851" y="389541"/>
                  </a:cubicBezTo>
                  <a:cubicBezTo>
                    <a:pt x="377851" y="390252"/>
                    <a:pt x="378089" y="390845"/>
                    <a:pt x="378563" y="391320"/>
                  </a:cubicBezTo>
                  <a:cubicBezTo>
                    <a:pt x="379037" y="390371"/>
                    <a:pt x="379037" y="388948"/>
                    <a:pt x="378563" y="387050"/>
                  </a:cubicBezTo>
                  <a:cubicBezTo>
                    <a:pt x="378089" y="385152"/>
                    <a:pt x="378326" y="384204"/>
                    <a:pt x="379275" y="384204"/>
                  </a:cubicBezTo>
                  <a:close/>
                  <a:moveTo>
                    <a:pt x="271825" y="382781"/>
                  </a:moveTo>
                  <a:cubicBezTo>
                    <a:pt x="271351" y="383729"/>
                    <a:pt x="271351" y="384441"/>
                    <a:pt x="271825" y="384915"/>
                  </a:cubicBezTo>
                  <a:cubicBezTo>
                    <a:pt x="272300" y="385390"/>
                    <a:pt x="272537" y="386101"/>
                    <a:pt x="272537" y="387050"/>
                  </a:cubicBezTo>
                  <a:cubicBezTo>
                    <a:pt x="271588" y="387050"/>
                    <a:pt x="270995" y="387406"/>
                    <a:pt x="270758" y="388117"/>
                  </a:cubicBezTo>
                  <a:cubicBezTo>
                    <a:pt x="270521" y="388829"/>
                    <a:pt x="269928" y="389185"/>
                    <a:pt x="268979" y="389185"/>
                  </a:cubicBezTo>
                  <a:cubicBezTo>
                    <a:pt x="268979" y="385390"/>
                    <a:pt x="269928" y="383255"/>
                    <a:pt x="271825" y="382781"/>
                  </a:cubicBezTo>
                  <a:close/>
                  <a:moveTo>
                    <a:pt x="141605" y="380646"/>
                  </a:moveTo>
                  <a:cubicBezTo>
                    <a:pt x="140182" y="381120"/>
                    <a:pt x="139352" y="382069"/>
                    <a:pt x="139115" y="383492"/>
                  </a:cubicBezTo>
                  <a:cubicBezTo>
                    <a:pt x="138878" y="384915"/>
                    <a:pt x="138047" y="385864"/>
                    <a:pt x="136624" y="386338"/>
                  </a:cubicBezTo>
                  <a:cubicBezTo>
                    <a:pt x="137573" y="388236"/>
                    <a:pt x="138640" y="388236"/>
                    <a:pt x="139826" y="386338"/>
                  </a:cubicBezTo>
                  <a:cubicBezTo>
                    <a:pt x="141012" y="384441"/>
                    <a:pt x="141605" y="382543"/>
                    <a:pt x="141605" y="380646"/>
                  </a:cubicBezTo>
                  <a:close/>
                  <a:moveTo>
                    <a:pt x="179319" y="378511"/>
                  </a:moveTo>
                  <a:cubicBezTo>
                    <a:pt x="177422" y="377562"/>
                    <a:pt x="175287" y="378155"/>
                    <a:pt x="172915" y="380290"/>
                  </a:cubicBezTo>
                  <a:cubicBezTo>
                    <a:pt x="170543" y="382425"/>
                    <a:pt x="168171" y="384441"/>
                    <a:pt x="165799" y="386338"/>
                  </a:cubicBezTo>
                  <a:cubicBezTo>
                    <a:pt x="169120" y="387287"/>
                    <a:pt x="171018" y="386101"/>
                    <a:pt x="171492" y="382781"/>
                  </a:cubicBezTo>
                  <a:cubicBezTo>
                    <a:pt x="172441" y="382306"/>
                    <a:pt x="173034" y="382662"/>
                    <a:pt x="173271" y="383848"/>
                  </a:cubicBezTo>
                  <a:cubicBezTo>
                    <a:pt x="173508" y="385034"/>
                    <a:pt x="174101" y="385390"/>
                    <a:pt x="175050" y="384915"/>
                  </a:cubicBezTo>
                  <a:cubicBezTo>
                    <a:pt x="175999" y="383966"/>
                    <a:pt x="176710" y="382781"/>
                    <a:pt x="177185" y="381357"/>
                  </a:cubicBezTo>
                  <a:cubicBezTo>
                    <a:pt x="177659" y="379934"/>
                    <a:pt x="178371" y="378985"/>
                    <a:pt x="179319" y="378511"/>
                  </a:cubicBezTo>
                  <a:close/>
                  <a:moveTo>
                    <a:pt x="344407" y="377088"/>
                  </a:moveTo>
                  <a:cubicBezTo>
                    <a:pt x="343933" y="379460"/>
                    <a:pt x="343933" y="381357"/>
                    <a:pt x="344407" y="382781"/>
                  </a:cubicBezTo>
                  <a:cubicBezTo>
                    <a:pt x="344881" y="384204"/>
                    <a:pt x="345356" y="385627"/>
                    <a:pt x="345830" y="387050"/>
                  </a:cubicBezTo>
                  <a:cubicBezTo>
                    <a:pt x="343933" y="387050"/>
                    <a:pt x="342984" y="387999"/>
                    <a:pt x="342984" y="389896"/>
                  </a:cubicBezTo>
                  <a:cubicBezTo>
                    <a:pt x="344881" y="390371"/>
                    <a:pt x="346423" y="392031"/>
                    <a:pt x="347609" y="394877"/>
                  </a:cubicBezTo>
                  <a:cubicBezTo>
                    <a:pt x="348795" y="397724"/>
                    <a:pt x="349151" y="399859"/>
                    <a:pt x="348676" y="401282"/>
                  </a:cubicBezTo>
                  <a:cubicBezTo>
                    <a:pt x="348676" y="398910"/>
                    <a:pt x="348202" y="398673"/>
                    <a:pt x="347253" y="400570"/>
                  </a:cubicBezTo>
                  <a:cubicBezTo>
                    <a:pt x="346304" y="402468"/>
                    <a:pt x="345356" y="402468"/>
                    <a:pt x="344407" y="400570"/>
                  </a:cubicBezTo>
                  <a:cubicBezTo>
                    <a:pt x="344407" y="397724"/>
                    <a:pt x="344526" y="395945"/>
                    <a:pt x="344763" y="395233"/>
                  </a:cubicBezTo>
                  <a:cubicBezTo>
                    <a:pt x="345000" y="394522"/>
                    <a:pt x="344170" y="394640"/>
                    <a:pt x="342272" y="395589"/>
                  </a:cubicBezTo>
                  <a:cubicBezTo>
                    <a:pt x="343221" y="391794"/>
                    <a:pt x="343458" y="388355"/>
                    <a:pt x="342984" y="385271"/>
                  </a:cubicBezTo>
                  <a:cubicBezTo>
                    <a:pt x="342509" y="382188"/>
                    <a:pt x="342984" y="379460"/>
                    <a:pt x="344407" y="377088"/>
                  </a:cubicBezTo>
                  <a:close/>
                  <a:moveTo>
                    <a:pt x="355792" y="374953"/>
                  </a:moveTo>
                  <a:cubicBezTo>
                    <a:pt x="358164" y="374479"/>
                    <a:pt x="359113" y="375546"/>
                    <a:pt x="358639" y="378155"/>
                  </a:cubicBezTo>
                  <a:cubicBezTo>
                    <a:pt x="358164" y="380764"/>
                    <a:pt x="358401" y="382781"/>
                    <a:pt x="359350" y="384204"/>
                  </a:cubicBezTo>
                  <a:cubicBezTo>
                    <a:pt x="357927" y="383729"/>
                    <a:pt x="357334" y="382425"/>
                    <a:pt x="357571" y="380290"/>
                  </a:cubicBezTo>
                  <a:cubicBezTo>
                    <a:pt x="357808" y="378155"/>
                    <a:pt x="356978" y="377088"/>
                    <a:pt x="355081" y="377088"/>
                  </a:cubicBezTo>
                  <a:cubicBezTo>
                    <a:pt x="356029" y="377088"/>
                    <a:pt x="356267" y="376376"/>
                    <a:pt x="355792" y="374953"/>
                  </a:cubicBezTo>
                  <a:close/>
                  <a:moveTo>
                    <a:pt x="367889" y="372107"/>
                  </a:moveTo>
                  <a:cubicBezTo>
                    <a:pt x="368838" y="375902"/>
                    <a:pt x="369787" y="379223"/>
                    <a:pt x="370736" y="382069"/>
                  </a:cubicBezTo>
                  <a:cubicBezTo>
                    <a:pt x="371684" y="384915"/>
                    <a:pt x="372396" y="388236"/>
                    <a:pt x="372870" y="392031"/>
                  </a:cubicBezTo>
                  <a:cubicBezTo>
                    <a:pt x="371447" y="392980"/>
                    <a:pt x="370380" y="392743"/>
                    <a:pt x="369668" y="391320"/>
                  </a:cubicBezTo>
                  <a:cubicBezTo>
                    <a:pt x="368957" y="389896"/>
                    <a:pt x="368364" y="388117"/>
                    <a:pt x="367889" y="385983"/>
                  </a:cubicBezTo>
                  <a:cubicBezTo>
                    <a:pt x="367415" y="383848"/>
                    <a:pt x="367178" y="381476"/>
                    <a:pt x="367178" y="378867"/>
                  </a:cubicBezTo>
                  <a:cubicBezTo>
                    <a:pt x="367178" y="376258"/>
                    <a:pt x="367415" y="374004"/>
                    <a:pt x="367889" y="372107"/>
                  </a:cubicBezTo>
                  <a:close/>
                  <a:moveTo>
                    <a:pt x="288192" y="371395"/>
                  </a:moveTo>
                  <a:cubicBezTo>
                    <a:pt x="288192" y="372818"/>
                    <a:pt x="288548" y="373767"/>
                    <a:pt x="289259" y="374241"/>
                  </a:cubicBezTo>
                  <a:cubicBezTo>
                    <a:pt x="289971" y="374716"/>
                    <a:pt x="289852" y="375665"/>
                    <a:pt x="288903" y="377088"/>
                  </a:cubicBezTo>
                  <a:cubicBezTo>
                    <a:pt x="288429" y="377088"/>
                    <a:pt x="287717" y="377562"/>
                    <a:pt x="286769" y="378511"/>
                  </a:cubicBezTo>
                  <a:cubicBezTo>
                    <a:pt x="287243" y="377562"/>
                    <a:pt x="287362" y="376258"/>
                    <a:pt x="287124" y="374597"/>
                  </a:cubicBezTo>
                  <a:cubicBezTo>
                    <a:pt x="286887" y="372937"/>
                    <a:pt x="287243" y="371870"/>
                    <a:pt x="288192" y="371395"/>
                  </a:cubicBezTo>
                  <a:close/>
                  <a:moveTo>
                    <a:pt x="186435" y="367837"/>
                  </a:moveTo>
                  <a:cubicBezTo>
                    <a:pt x="185012" y="367837"/>
                    <a:pt x="184182" y="368430"/>
                    <a:pt x="183945" y="369616"/>
                  </a:cubicBezTo>
                  <a:cubicBezTo>
                    <a:pt x="183707" y="370802"/>
                    <a:pt x="183707" y="372107"/>
                    <a:pt x="183945" y="373530"/>
                  </a:cubicBezTo>
                  <a:cubicBezTo>
                    <a:pt x="184182" y="374953"/>
                    <a:pt x="184063" y="376258"/>
                    <a:pt x="183589" y="377444"/>
                  </a:cubicBezTo>
                  <a:cubicBezTo>
                    <a:pt x="183114" y="378630"/>
                    <a:pt x="181928" y="378985"/>
                    <a:pt x="180031" y="378511"/>
                  </a:cubicBezTo>
                  <a:cubicBezTo>
                    <a:pt x="180980" y="380883"/>
                    <a:pt x="181810" y="381120"/>
                    <a:pt x="182521" y="379223"/>
                  </a:cubicBezTo>
                  <a:cubicBezTo>
                    <a:pt x="183233" y="377325"/>
                    <a:pt x="184538" y="377325"/>
                    <a:pt x="186435" y="379223"/>
                  </a:cubicBezTo>
                  <a:cubicBezTo>
                    <a:pt x="187384" y="376851"/>
                    <a:pt x="187621" y="374953"/>
                    <a:pt x="187147" y="373530"/>
                  </a:cubicBezTo>
                  <a:cubicBezTo>
                    <a:pt x="186672" y="372107"/>
                    <a:pt x="186435" y="370209"/>
                    <a:pt x="186435" y="367837"/>
                  </a:cubicBezTo>
                  <a:close/>
                  <a:moveTo>
                    <a:pt x="256882" y="364279"/>
                  </a:moveTo>
                  <a:cubicBezTo>
                    <a:pt x="257356" y="367600"/>
                    <a:pt x="257001" y="371988"/>
                    <a:pt x="255815" y="377444"/>
                  </a:cubicBezTo>
                  <a:cubicBezTo>
                    <a:pt x="254629" y="382899"/>
                    <a:pt x="253561" y="386101"/>
                    <a:pt x="252613" y="387050"/>
                  </a:cubicBezTo>
                  <a:cubicBezTo>
                    <a:pt x="252613" y="384204"/>
                    <a:pt x="252731" y="380171"/>
                    <a:pt x="252968" y="374953"/>
                  </a:cubicBezTo>
                  <a:cubicBezTo>
                    <a:pt x="253206" y="369735"/>
                    <a:pt x="254510" y="366177"/>
                    <a:pt x="256882" y="364279"/>
                  </a:cubicBezTo>
                  <a:close/>
                  <a:moveTo>
                    <a:pt x="359350" y="360721"/>
                  </a:moveTo>
                  <a:cubicBezTo>
                    <a:pt x="360773" y="360721"/>
                    <a:pt x="361604" y="361314"/>
                    <a:pt x="361841" y="362500"/>
                  </a:cubicBezTo>
                  <a:cubicBezTo>
                    <a:pt x="362078" y="363686"/>
                    <a:pt x="363145" y="363805"/>
                    <a:pt x="365043" y="362856"/>
                  </a:cubicBezTo>
                  <a:cubicBezTo>
                    <a:pt x="363620" y="364754"/>
                    <a:pt x="362908" y="367007"/>
                    <a:pt x="362908" y="369616"/>
                  </a:cubicBezTo>
                  <a:cubicBezTo>
                    <a:pt x="362908" y="372225"/>
                    <a:pt x="363264" y="374953"/>
                    <a:pt x="363975" y="377799"/>
                  </a:cubicBezTo>
                  <a:cubicBezTo>
                    <a:pt x="364687" y="380646"/>
                    <a:pt x="365280" y="383492"/>
                    <a:pt x="365754" y="386338"/>
                  </a:cubicBezTo>
                  <a:cubicBezTo>
                    <a:pt x="366229" y="389185"/>
                    <a:pt x="365754" y="391557"/>
                    <a:pt x="364331" y="393454"/>
                  </a:cubicBezTo>
                  <a:cubicBezTo>
                    <a:pt x="361959" y="388710"/>
                    <a:pt x="360773" y="383255"/>
                    <a:pt x="360773" y="377088"/>
                  </a:cubicBezTo>
                  <a:cubicBezTo>
                    <a:pt x="360773" y="370921"/>
                    <a:pt x="360299" y="365465"/>
                    <a:pt x="359350" y="360721"/>
                  </a:cubicBezTo>
                  <a:close/>
                  <a:moveTo>
                    <a:pt x="273248" y="357875"/>
                  </a:moveTo>
                  <a:cubicBezTo>
                    <a:pt x="277044" y="359298"/>
                    <a:pt x="278823" y="362382"/>
                    <a:pt x="278585" y="367126"/>
                  </a:cubicBezTo>
                  <a:cubicBezTo>
                    <a:pt x="278348" y="371870"/>
                    <a:pt x="279416" y="376376"/>
                    <a:pt x="281787" y="380646"/>
                  </a:cubicBezTo>
                  <a:cubicBezTo>
                    <a:pt x="278941" y="380171"/>
                    <a:pt x="277162" y="378274"/>
                    <a:pt x="276451" y="374953"/>
                  </a:cubicBezTo>
                  <a:cubicBezTo>
                    <a:pt x="275739" y="371632"/>
                    <a:pt x="275858" y="368074"/>
                    <a:pt x="276806" y="364279"/>
                  </a:cubicBezTo>
                  <a:cubicBezTo>
                    <a:pt x="275383" y="363805"/>
                    <a:pt x="274553" y="363924"/>
                    <a:pt x="274316" y="364635"/>
                  </a:cubicBezTo>
                  <a:cubicBezTo>
                    <a:pt x="274079" y="365347"/>
                    <a:pt x="273486" y="365702"/>
                    <a:pt x="272537" y="365702"/>
                  </a:cubicBezTo>
                  <a:cubicBezTo>
                    <a:pt x="272537" y="361907"/>
                    <a:pt x="272774" y="359298"/>
                    <a:pt x="273248" y="357875"/>
                  </a:cubicBezTo>
                  <a:close/>
                  <a:moveTo>
                    <a:pt x="225572" y="357163"/>
                  </a:moveTo>
                  <a:cubicBezTo>
                    <a:pt x="226521" y="357163"/>
                    <a:pt x="227233" y="357401"/>
                    <a:pt x="227707" y="357875"/>
                  </a:cubicBezTo>
                  <a:cubicBezTo>
                    <a:pt x="228181" y="358349"/>
                    <a:pt x="228893" y="358112"/>
                    <a:pt x="229842" y="357163"/>
                  </a:cubicBezTo>
                  <a:cubicBezTo>
                    <a:pt x="231739" y="359535"/>
                    <a:pt x="232925" y="362738"/>
                    <a:pt x="233400" y="366770"/>
                  </a:cubicBezTo>
                  <a:cubicBezTo>
                    <a:pt x="233874" y="370802"/>
                    <a:pt x="233874" y="374953"/>
                    <a:pt x="233400" y="379223"/>
                  </a:cubicBezTo>
                  <a:cubicBezTo>
                    <a:pt x="232925" y="383492"/>
                    <a:pt x="232451" y="387524"/>
                    <a:pt x="231977" y="391320"/>
                  </a:cubicBezTo>
                  <a:cubicBezTo>
                    <a:pt x="231502" y="395115"/>
                    <a:pt x="231265" y="398435"/>
                    <a:pt x="231265" y="401282"/>
                  </a:cubicBezTo>
                  <a:cubicBezTo>
                    <a:pt x="228893" y="400807"/>
                    <a:pt x="227233" y="401519"/>
                    <a:pt x="226284" y="403416"/>
                  </a:cubicBezTo>
                  <a:cubicBezTo>
                    <a:pt x="226284" y="402468"/>
                    <a:pt x="226640" y="400807"/>
                    <a:pt x="227351" y="398435"/>
                  </a:cubicBezTo>
                  <a:cubicBezTo>
                    <a:pt x="228063" y="396063"/>
                    <a:pt x="228774" y="393454"/>
                    <a:pt x="229486" y="390608"/>
                  </a:cubicBezTo>
                  <a:cubicBezTo>
                    <a:pt x="230198" y="387762"/>
                    <a:pt x="230553" y="385152"/>
                    <a:pt x="230553" y="382781"/>
                  </a:cubicBezTo>
                  <a:cubicBezTo>
                    <a:pt x="230553" y="380409"/>
                    <a:pt x="229605" y="378511"/>
                    <a:pt x="227707" y="377088"/>
                  </a:cubicBezTo>
                  <a:cubicBezTo>
                    <a:pt x="225335" y="379460"/>
                    <a:pt x="223912" y="383136"/>
                    <a:pt x="223438" y="388117"/>
                  </a:cubicBezTo>
                  <a:cubicBezTo>
                    <a:pt x="222963" y="393098"/>
                    <a:pt x="222489" y="398198"/>
                    <a:pt x="222014" y="403416"/>
                  </a:cubicBezTo>
                  <a:cubicBezTo>
                    <a:pt x="221066" y="405788"/>
                    <a:pt x="220710" y="406737"/>
                    <a:pt x="220947" y="406263"/>
                  </a:cubicBezTo>
                  <a:cubicBezTo>
                    <a:pt x="221184" y="405788"/>
                    <a:pt x="221303" y="404602"/>
                    <a:pt x="221303" y="402705"/>
                  </a:cubicBezTo>
                  <a:cubicBezTo>
                    <a:pt x="221777" y="394640"/>
                    <a:pt x="222726" y="387880"/>
                    <a:pt x="224149" y="382425"/>
                  </a:cubicBezTo>
                  <a:cubicBezTo>
                    <a:pt x="225572" y="376969"/>
                    <a:pt x="226758" y="372344"/>
                    <a:pt x="227707" y="368549"/>
                  </a:cubicBezTo>
                  <a:cubicBezTo>
                    <a:pt x="226758" y="370921"/>
                    <a:pt x="225928" y="371988"/>
                    <a:pt x="225217" y="371751"/>
                  </a:cubicBezTo>
                  <a:cubicBezTo>
                    <a:pt x="224505" y="371514"/>
                    <a:pt x="223438" y="370921"/>
                    <a:pt x="222014" y="369972"/>
                  </a:cubicBezTo>
                  <a:cubicBezTo>
                    <a:pt x="221540" y="370921"/>
                    <a:pt x="221066" y="372344"/>
                    <a:pt x="220591" y="374241"/>
                  </a:cubicBezTo>
                  <a:cubicBezTo>
                    <a:pt x="220117" y="376139"/>
                    <a:pt x="220117" y="378274"/>
                    <a:pt x="220591" y="380646"/>
                  </a:cubicBezTo>
                  <a:cubicBezTo>
                    <a:pt x="218694" y="380646"/>
                    <a:pt x="217508" y="380409"/>
                    <a:pt x="217033" y="379934"/>
                  </a:cubicBezTo>
                  <a:cubicBezTo>
                    <a:pt x="216559" y="379460"/>
                    <a:pt x="215847" y="379697"/>
                    <a:pt x="214899" y="380646"/>
                  </a:cubicBezTo>
                  <a:cubicBezTo>
                    <a:pt x="215847" y="375427"/>
                    <a:pt x="217271" y="371158"/>
                    <a:pt x="219168" y="367837"/>
                  </a:cubicBezTo>
                  <a:cubicBezTo>
                    <a:pt x="221066" y="364516"/>
                    <a:pt x="223200" y="360959"/>
                    <a:pt x="225572" y="357163"/>
                  </a:cubicBezTo>
                  <a:close/>
                  <a:moveTo>
                    <a:pt x="249055" y="355740"/>
                  </a:moveTo>
                  <a:cubicBezTo>
                    <a:pt x="248580" y="363331"/>
                    <a:pt x="248699" y="369498"/>
                    <a:pt x="249410" y="374241"/>
                  </a:cubicBezTo>
                  <a:cubicBezTo>
                    <a:pt x="250122" y="378985"/>
                    <a:pt x="249292" y="383255"/>
                    <a:pt x="246920" y="387050"/>
                  </a:cubicBezTo>
                  <a:cubicBezTo>
                    <a:pt x="248343" y="381357"/>
                    <a:pt x="248580" y="376020"/>
                    <a:pt x="247631" y="371039"/>
                  </a:cubicBezTo>
                  <a:cubicBezTo>
                    <a:pt x="246683" y="366058"/>
                    <a:pt x="247157" y="360959"/>
                    <a:pt x="249055" y="355740"/>
                  </a:cubicBezTo>
                  <a:close/>
                  <a:moveTo>
                    <a:pt x="177540" y="355740"/>
                  </a:moveTo>
                  <a:cubicBezTo>
                    <a:pt x="175880" y="356689"/>
                    <a:pt x="175524" y="358349"/>
                    <a:pt x="176473" y="360721"/>
                  </a:cubicBezTo>
                  <a:cubicBezTo>
                    <a:pt x="177896" y="361196"/>
                    <a:pt x="178845" y="360721"/>
                    <a:pt x="179319" y="359298"/>
                  </a:cubicBezTo>
                  <a:cubicBezTo>
                    <a:pt x="179794" y="357875"/>
                    <a:pt x="180505" y="356689"/>
                    <a:pt x="181454" y="355740"/>
                  </a:cubicBezTo>
                  <a:cubicBezTo>
                    <a:pt x="180505" y="354792"/>
                    <a:pt x="179201" y="354792"/>
                    <a:pt x="177540" y="355740"/>
                  </a:cubicBezTo>
                  <a:close/>
                  <a:moveTo>
                    <a:pt x="335156" y="355029"/>
                  </a:moveTo>
                  <a:cubicBezTo>
                    <a:pt x="336105" y="355977"/>
                    <a:pt x="336461" y="357638"/>
                    <a:pt x="336224" y="360010"/>
                  </a:cubicBezTo>
                  <a:cubicBezTo>
                    <a:pt x="335987" y="362382"/>
                    <a:pt x="335394" y="363805"/>
                    <a:pt x="334445" y="364279"/>
                  </a:cubicBezTo>
                  <a:cubicBezTo>
                    <a:pt x="333970" y="362856"/>
                    <a:pt x="333615" y="360959"/>
                    <a:pt x="333377" y="358587"/>
                  </a:cubicBezTo>
                  <a:cubicBezTo>
                    <a:pt x="333140" y="356215"/>
                    <a:pt x="333733" y="355029"/>
                    <a:pt x="335156" y="355029"/>
                  </a:cubicBezTo>
                  <a:close/>
                  <a:moveTo>
                    <a:pt x="268267" y="355029"/>
                  </a:moveTo>
                  <a:cubicBezTo>
                    <a:pt x="270639" y="355503"/>
                    <a:pt x="271588" y="357045"/>
                    <a:pt x="271114" y="359654"/>
                  </a:cubicBezTo>
                  <a:cubicBezTo>
                    <a:pt x="270639" y="362263"/>
                    <a:pt x="270639" y="364991"/>
                    <a:pt x="271114" y="367837"/>
                  </a:cubicBezTo>
                  <a:cubicBezTo>
                    <a:pt x="268742" y="367363"/>
                    <a:pt x="267556" y="365702"/>
                    <a:pt x="267556" y="362856"/>
                  </a:cubicBezTo>
                  <a:cubicBezTo>
                    <a:pt x="267556" y="360010"/>
                    <a:pt x="267793" y="357401"/>
                    <a:pt x="268267" y="355029"/>
                  </a:cubicBezTo>
                  <a:close/>
                  <a:moveTo>
                    <a:pt x="182877" y="355029"/>
                  </a:moveTo>
                  <a:cubicBezTo>
                    <a:pt x="182403" y="355977"/>
                    <a:pt x="182403" y="356808"/>
                    <a:pt x="182877" y="357519"/>
                  </a:cubicBezTo>
                  <a:cubicBezTo>
                    <a:pt x="183352" y="358231"/>
                    <a:pt x="183826" y="359061"/>
                    <a:pt x="184300" y="360010"/>
                  </a:cubicBezTo>
                  <a:cubicBezTo>
                    <a:pt x="185249" y="359535"/>
                    <a:pt x="185724" y="357875"/>
                    <a:pt x="185724" y="355029"/>
                  </a:cubicBezTo>
                  <a:close/>
                  <a:moveTo>
                    <a:pt x="345830" y="353606"/>
                  </a:moveTo>
                  <a:cubicBezTo>
                    <a:pt x="344881" y="357875"/>
                    <a:pt x="344881" y="361433"/>
                    <a:pt x="345830" y="364279"/>
                  </a:cubicBezTo>
                  <a:cubicBezTo>
                    <a:pt x="346779" y="367126"/>
                    <a:pt x="347016" y="369735"/>
                    <a:pt x="346542" y="372107"/>
                  </a:cubicBezTo>
                  <a:cubicBezTo>
                    <a:pt x="346542" y="371158"/>
                    <a:pt x="346423" y="370921"/>
                    <a:pt x="346186" y="371395"/>
                  </a:cubicBezTo>
                  <a:cubicBezTo>
                    <a:pt x="345949" y="371870"/>
                    <a:pt x="345356" y="372107"/>
                    <a:pt x="344407" y="372107"/>
                  </a:cubicBezTo>
                  <a:cubicBezTo>
                    <a:pt x="343933" y="369260"/>
                    <a:pt x="343695" y="366058"/>
                    <a:pt x="343695" y="362500"/>
                  </a:cubicBezTo>
                  <a:cubicBezTo>
                    <a:pt x="343695" y="358942"/>
                    <a:pt x="344407" y="355977"/>
                    <a:pt x="345830" y="353606"/>
                  </a:cubicBezTo>
                  <a:close/>
                  <a:moveTo>
                    <a:pt x="381409" y="352182"/>
                  </a:moveTo>
                  <a:cubicBezTo>
                    <a:pt x="381884" y="354080"/>
                    <a:pt x="382358" y="354436"/>
                    <a:pt x="382832" y="353250"/>
                  </a:cubicBezTo>
                  <a:cubicBezTo>
                    <a:pt x="383307" y="352064"/>
                    <a:pt x="384018" y="351708"/>
                    <a:pt x="384967" y="352182"/>
                  </a:cubicBezTo>
                  <a:cubicBezTo>
                    <a:pt x="386390" y="357875"/>
                    <a:pt x="386272" y="363331"/>
                    <a:pt x="384611" y="368549"/>
                  </a:cubicBezTo>
                  <a:cubicBezTo>
                    <a:pt x="382951" y="373767"/>
                    <a:pt x="382595" y="378985"/>
                    <a:pt x="383544" y="384204"/>
                  </a:cubicBezTo>
                  <a:cubicBezTo>
                    <a:pt x="382595" y="379460"/>
                    <a:pt x="381409" y="374241"/>
                    <a:pt x="379986" y="368549"/>
                  </a:cubicBezTo>
                  <a:cubicBezTo>
                    <a:pt x="378563" y="362856"/>
                    <a:pt x="379037" y="357401"/>
                    <a:pt x="381409" y="352182"/>
                  </a:cubicBezTo>
                  <a:close/>
                  <a:moveTo>
                    <a:pt x="372159" y="345778"/>
                  </a:moveTo>
                  <a:lnTo>
                    <a:pt x="377851" y="345778"/>
                  </a:lnTo>
                  <a:cubicBezTo>
                    <a:pt x="377851" y="347676"/>
                    <a:pt x="378089" y="348862"/>
                    <a:pt x="378563" y="349336"/>
                  </a:cubicBezTo>
                  <a:cubicBezTo>
                    <a:pt x="378563" y="347913"/>
                    <a:pt x="378800" y="346964"/>
                    <a:pt x="379275" y="346490"/>
                  </a:cubicBezTo>
                  <a:cubicBezTo>
                    <a:pt x="378800" y="347438"/>
                    <a:pt x="378800" y="348743"/>
                    <a:pt x="379275" y="350403"/>
                  </a:cubicBezTo>
                  <a:cubicBezTo>
                    <a:pt x="379749" y="352064"/>
                    <a:pt x="379512" y="352657"/>
                    <a:pt x="378563" y="352182"/>
                  </a:cubicBezTo>
                  <a:cubicBezTo>
                    <a:pt x="377614" y="349810"/>
                    <a:pt x="376428" y="348862"/>
                    <a:pt x="375005" y="349336"/>
                  </a:cubicBezTo>
                  <a:cubicBezTo>
                    <a:pt x="375954" y="353131"/>
                    <a:pt x="375954" y="356689"/>
                    <a:pt x="375005" y="360010"/>
                  </a:cubicBezTo>
                  <a:cubicBezTo>
                    <a:pt x="374056" y="363331"/>
                    <a:pt x="373107" y="366177"/>
                    <a:pt x="372159" y="368549"/>
                  </a:cubicBezTo>
                  <a:cubicBezTo>
                    <a:pt x="373582" y="368074"/>
                    <a:pt x="374293" y="368667"/>
                    <a:pt x="374293" y="370328"/>
                  </a:cubicBezTo>
                  <a:cubicBezTo>
                    <a:pt x="374293" y="371988"/>
                    <a:pt x="374531" y="373530"/>
                    <a:pt x="375005" y="374953"/>
                  </a:cubicBezTo>
                  <a:cubicBezTo>
                    <a:pt x="372633" y="375902"/>
                    <a:pt x="371329" y="375427"/>
                    <a:pt x="371091" y="373530"/>
                  </a:cubicBezTo>
                  <a:cubicBezTo>
                    <a:pt x="370854" y="371632"/>
                    <a:pt x="370498" y="369735"/>
                    <a:pt x="370024" y="367837"/>
                  </a:cubicBezTo>
                  <a:cubicBezTo>
                    <a:pt x="372396" y="365465"/>
                    <a:pt x="373226" y="362382"/>
                    <a:pt x="372515" y="358587"/>
                  </a:cubicBezTo>
                  <a:cubicBezTo>
                    <a:pt x="371803" y="354792"/>
                    <a:pt x="371684" y="350522"/>
                    <a:pt x="372159" y="345778"/>
                  </a:cubicBezTo>
                  <a:close/>
                  <a:moveTo>
                    <a:pt x="205648" y="345778"/>
                  </a:moveTo>
                  <a:cubicBezTo>
                    <a:pt x="204699" y="345304"/>
                    <a:pt x="203869" y="346371"/>
                    <a:pt x="203157" y="348980"/>
                  </a:cubicBezTo>
                  <a:cubicBezTo>
                    <a:pt x="202446" y="351589"/>
                    <a:pt x="203276" y="352420"/>
                    <a:pt x="205648" y="351471"/>
                  </a:cubicBezTo>
                  <a:close/>
                  <a:moveTo>
                    <a:pt x="179319" y="345778"/>
                  </a:moveTo>
                  <a:cubicBezTo>
                    <a:pt x="178845" y="346252"/>
                    <a:pt x="178252" y="346608"/>
                    <a:pt x="177540" y="346845"/>
                  </a:cubicBezTo>
                  <a:cubicBezTo>
                    <a:pt x="176829" y="347083"/>
                    <a:pt x="176710" y="348150"/>
                    <a:pt x="177185" y="350048"/>
                  </a:cubicBezTo>
                  <a:cubicBezTo>
                    <a:pt x="178133" y="350522"/>
                    <a:pt x="178726" y="350522"/>
                    <a:pt x="178964" y="350048"/>
                  </a:cubicBezTo>
                  <a:cubicBezTo>
                    <a:pt x="179201" y="349573"/>
                    <a:pt x="179557" y="349336"/>
                    <a:pt x="180031" y="349336"/>
                  </a:cubicBezTo>
                  <a:cubicBezTo>
                    <a:pt x="180505" y="348387"/>
                    <a:pt x="180505" y="347794"/>
                    <a:pt x="180031" y="347557"/>
                  </a:cubicBezTo>
                  <a:cubicBezTo>
                    <a:pt x="179557" y="347320"/>
                    <a:pt x="179319" y="346727"/>
                    <a:pt x="179319" y="345778"/>
                  </a:cubicBezTo>
                  <a:close/>
                  <a:moveTo>
                    <a:pt x="185101" y="344177"/>
                  </a:moveTo>
                  <a:cubicBezTo>
                    <a:pt x="184686" y="344058"/>
                    <a:pt x="184300" y="344592"/>
                    <a:pt x="183945" y="345778"/>
                  </a:cubicBezTo>
                  <a:cubicBezTo>
                    <a:pt x="183233" y="348150"/>
                    <a:pt x="182403" y="349573"/>
                    <a:pt x="181454" y="350048"/>
                  </a:cubicBezTo>
                  <a:cubicBezTo>
                    <a:pt x="180505" y="352420"/>
                    <a:pt x="180742" y="353250"/>
                    <a:pt x="182166" y="352538"/>
                  </a:cubicBezTo>
                  <a:cubicBezTo>
                    <a:pt x="183589" y="351827"/>
                    <a:pt x="184300" y="352182"/>
                    <a:pt x="184300" y="353606"/>
                  </a:cubicBezTo>
                  <a:cubicBezTo>
                    <a:pt x="185249" y="354080"/>
                    <a:pt x="185605" y="353131"/>
                    <a:pt x="185368" y="350759"/>
                  </a:cubicBezTo>
                  <a:cubicBezTo>
                    <a:pt x="185131" y="348387"/>
                    <a:pt x="185486" y="346964"/>
                    <a:pt x="186435" y="346490"/>
                  </a:cubicBezTo>
                  <a:cubicBezTo>
                    <a:pt x="185961" y="345067"/>
                    <a:pt x="185516" y="344296"/>
                    <a:pt x="185101" y="344177"/>
                  </a:cubicBezTo>
                  <a:close/>
                  <a:moveTo>
                    <a:pt x="291038" y="342932"/>
                  </a:moveTo>
                  <a:cubicBezTo>
                    <a:pt x="292936" y="343406"/>
                    <a:pt x="294833" y="343406"/>
                    <a:pt x="296731" y="342932"/>
                  </a:cubicBezTo>
                  <a:cubicBezTo>
                    <a:pt x="297205" y="343881"/>
                    <a:pt x="297442" y="346015"/>
                    <a:pt x="297442" y="349336"/>
                  </a:cubicBezTo>
                  <a:cubicBezTo>
                    <a:pt x="296494" y="349336"/>
                    <a:pt x="296019" y="348980"/>
                    <a:pt x="296019" y="348269"/>
                  </a:cubicBezTo>
                  <a:cubicBezTo>
                    <a:pt x="296019" y="347557"/>
                    <a:pt x="295782" y="346964"/>
                    <a:pt x="295308" y="346490"/>
                  </a:cubicBezTo>
                  <a:cubicBezTo>
                    <a:pt x="295308" y="347438"/>
                    <a:pt x="295070" y="347913"/>
                    <a:pt x="294596" y="347913"/>
                  </a:cubicBezTo>
                  <a:cubicBezTo>
                    <a:pt x="295545" y="349336"/>
                    <a:pt x="296019" y="351471"/>
                    <a:pt x="296019" y="354317"/>
                  </a:cubicBezTo>
                  <a:cubicBezTo>
                    <a:pt x="296019" y="357163"/>
                    <a:pt x="295782" y="359773"/>
                    <a:pt x="295308" y="362145"/>
                  </a:cubicBezTo>
                  <a:cubicBezTo>
                    <a:pt x="293410" y="359773"/>
                    <a:pt x="292580" y="357045"/>
                    <a:pt x="292817" y="353961"/>
                  </a:cubicBezTo>
                  <a:cubicBezTo>
                    <a:pt x="293054" y="350878"/>
                    <a:pt x="291750" y="348862"/>
                    <a:pt x="288903" y="347913"/>
                  </a:cubicBezTo>
                  <a:cubicBezTo>
                    <a:pt x="288429" y="344118"/>
                    <a:pt x="289141" y="342457"/>
                    <a:pt x="291038" y="342932"/>
                  </a:cubicBezTo>
                  <a:close/>
                  <a:moveTo>
                    <a:pt x="154414" y="338662"/>
                  </a:moveTo>
                  <a:cubicBezTo>
                    <a:pt x="154414" y="341509"/>
                    <a:pt x="154888" y="343406"/>
                    <a:pt x="155837" y="344355"/>
                  </a:cubicBezTo>
                  <a:cubicBezTo>
                    <a:pt x="157260" y="342932"/>
                    <a:pt x="158209" y="342220"/>
                    <a:pt x="158683" y="342220"/>
                  </a:cubicBezTo>
                  <a:cubicBezTo>
                    <a:pt x="159158" y="338899"/>
                    <a:pt x="157735" y="337713"/>
                    <a:pt x="154414" y="338662"/>
                  </a:cubicBezTo>
                  <a:close/>
                  <a:moveTo>
                    <a:pt x="170780" y="335104"/>
                  </a:moveTo>
                  <a:cubicBezTo>
                    <a:pt x="169832" y="335579"/>
                    <a:pt x="169120" y="337120"/>
                    <a:pt x="168646" y="339730"/>
                  </a:cubicBezTo>
                  <a:cubicBezTo>
                    <a:pt x="168171" y="342339"/>
                    <a:pt x="169120" y="343169"/>
                    <a:pt x="171492" y="342220"/>
                  </a:cubicBezTo>
                  <a:cubicBezTo>
                    <a:pt x="171966" y="340323"/>
                    <a:pt x="171848" y="339137"/>
                    <a:pt x="171136" y="338662"/>
                  </a:cubicBezTo>
                  <a:cubicBezTo>
                    <a:pt x="170425" y="338188"/>
                    <a:pt x="170306" y="337002"/>
                    <a:pt x="170780" y="335104"/>
                  </a:cubicBezTo>
                  <a:close/>
                  <a:moveTo>
                    <a:pt x="283922" y="331546"/>
                  </a:moveTo>
                  <a:cubicBezTo>
                    <a:pt x="286294" y="331546"/>
                    <a:pt x="287124" y="332377"/>
                    <a:pt x="286413" y="334037"/>
                  </a:cubicBezTo>
                  <a:cubicBezTo>
                    <a:pt x="285701" y="335697"/>
                    <a:pt x="284871" y="336765"/>
                    <a:pt x="283922" y="337239"/>
                  </a:cubicBezTo>
                  <a:close/>
                  <a:moveTo>
                    <a:pt x="273960" y="326565"/>
                  </a:moveTo>
                  <a:cubicBezTo>
                    <a:pt x="276332" y="327040"/>
                    <a:pt x="277518" y="328937"/>
                    <a:pt x="277518" y="332258"/>
                  </a:cubicBezTo>
                  <a:cubicBezTo>
                    <a:pt x="277518" y="335579"/>
                    <a:pt x="277044" y="338425"/>
                    <a:pt x="276095" y="340797"/>
                  </a:cubicBezTo>
                  <a:cubicBezTo>
                    <a:pt x="277044" y="340797"/>
                    <a:pt x="277518" y="341390"/>
                    <a:pt x="277518" y="342576"/>
                  </a:cubicBezTo>
                  <a:cubicBezTo>
                    <a:pt x="277518" y="343762"/>
                    <a:pt x="277992" y="343881"/>
                    <a:pt x="278941" y="342932"/>
                  </a:cubicBezTo>
                  <a:cubicBezTo>
                    <a:pt x="279416" y="344829"/>
                    <a:pt x="279416" y="346015"/>
                    <a:pt x="278941" y="346490"/>
                  </a:cubicBezTo>
                  <a:cubicBezTo>
                    <a:pt x="278467" y="346964"/>
                    <a:pt x="278230" y="347913"/>
                    <a:pt x="278230" y="349336"/>
                  </a:cubicBezTo>
                  <a:cubicBezTo>
                    <a:pt x="276806" y="350285"/>
                    <a:pt x="276332" y="349692"/>
                    <a:pt x="276806" y="347557"/>
                  </a:cubicBezTo>
                  <a:cubicBezTo>
                    <a:pt x="277281" y="345422"/>
                    <a:pt x="276806" y="344829"/>
                    <a:pt x="275383" y="345778"/>
                  </a:cubicBezTo>
                  <a:cubicBezTo>
                    <a:pt x="276332" y="341509"/>
                    <a:pt x="275976" y="339137"/>
                    <a:pt x="274316" y="338662"/>
                  </a:cubicBezTo>
                  <a:cubicBezTo>
                    <a:pt x="272656" y="338188"/>
                    <a:pt x="271825" y="337239"/>
                    <a:pt x="271825" y="335816"/>
                  </a:cubicBezTo>
                  <a:cubicBezTo>
                    <a:pt x="271825" y="333444"/>
                    <a:pt x="272418" y="332970"/>
                    <a:pt x="273604" y="334393"/>
                  </a:cubicBezTo>
                  <a:cubicBezTo>
                    <a:pt x="274790" y="335816"/>
                    <a:pt x="275620" y="335342"/>
                    <a:pt x="276095" y="332970"/>
                  </a:cubicBezTo>
                  <a:cubicBezTo>
                    <a:pt x="274672" y="332495"/>
                    <a:pt x="273960" y="330360"/>
                    <a:pt x="273960" y="326565"/>
                  </a:cubicBezTo>
                  <a:close/>
                  <a:moveTo>
                    <a:pt x="301000" y="320873"/>
                  </a:moveTo>
                  <a:cubicBezTo>
                    <a:pt x="301949" y="326091"/>
                    <a:pt x="302542" y="330953"/>
                    <a:pt x="302779" y="335460"/>
                  </a:cubicBezTo>
                  <a:cubicBezTo>
                    <a:pt x="303016" y="339967"/>
                    <a:pt x="303372" y="344592"/>
                    <a:pt x="303847" y="349336"/>
                  </a:cubicBezTo>
                  <a:lnTo>
                    <a:pt x="303135" y="352182"/>
                  </a:lnTo>
                  <a:cubicBezTo>
                    <a:pt x="302186" y="349810"/>
                    <a:pt x="301949" y="347320"/>
                    <a:pt x="302423" y="344711"/>
                  </a:cubicBezTo>
                  <a:cubicBezTo>
                    <a:pt x="302898" y="342102"/>
                    <a:pt x="302661" y="338425"/>
                    <a:pt x="301712" y="333681"/>
                  </a:cubicBezTo>
                  <a:cubicBezTo>
                    <a:pt x="299814" y="333681"/>
                    <a:pt x="298628" y="333444"/>
                    <a:pt x="298154" y="332970"/>
                  </a:cubicBezTo>
                  <a:cubicBezTo>
                    <a:pt x="297205" y="334393"/>
                    <a:pt x="296612" y="335816"/>
                    <a:pt x="296375" y="337239"/>
                  </a:cubicBezTo>
                  <a:cubicBezTo>
                    <a:pt x="296138" y="338662"/>
                    <a:pt x="295545" y="339848"/>
                    <a:pt x="294596" y="340797"/>
                  </a:cubicBezTo>
                  <a:cubicBezTo>
                    <a:pt x="294122" y="339848"/>
                    <a:pt x="293173" y="339374"/>
                    <a:pt x="291750" y="339374"/>
                  </a:cubicBezTo>
                  <a:cubicBezTo>
                    <a:pt x="292224" y="337002"/>
                    <a:pt x="291868" y="335342"/>
                    <a:pt x="290682" y="334393"/>
                  </a:cubicBezTo>
                  <a:cubicBezTo>
                    <a:pt x="289496" y="333444"/>
                    <a:pt x="289378" y="331309"/>
                    <a:pt x="290327" y="327988"/>
                  </a:cubicBezTo>
                  <a:cubicBezTo>
                    <a:pt x="292698" y="327514"/>
                    <a:pt x="294477" y="326210"/>
                    <a:pt x="295663" y="324075"/>
                  </a:cubicBezTo>
                  <a:cubicBezTo>
                    <a:pt x="296849" y="321940"/>
                    <a:pt x="298628" y="320873"/>
                    <a:pt x="301000" y="320873"/>
                  </a:cubicBezTo>
                  <a:close/>
                  <a:moveTo>
                    <a:pt x="221303" y="320161"/>
                  </a:moveTo>
                  <a:cubicBezTo>
                    <a:pt x="220354" y="320161"/>
                    <a:pt x="219642" y="320754"/>
                    <a:pt x="219168" y="321940"/>
                  </a:cubicBezTo>
                  <a:cubicBezTo>
                    <a:pt x="218694" y="323126"/>
                    <a:pt x="218338" y="324431"/>
                    <a:pt x="218101" y="325854"/>
                  </a:cubicBezTo>
                  <a:cubicBezTo>
                    <a:pt x="217863" y="327277"/>
                    <a:pt x="217626" y="328581"/>
                    <a:pt x="217389" y="329767"/>
                  </a:cubicBezTo>
                  <a:cubicBezTo>
                    <a:pt x="217152" y="330953"/>
                    <a:pt x="216322" y="331546"/>
                    <a:pt x="214899" y="331546"/>
                  </a:cubicBezTo>
                  <a:cubicBezTo>
                    <a:pt x="214899" y="333918"/>
                    <a:pt x="214661" y="336290"/>
                    <a:pt x="214187" y="338662"/>
                  </a:cubicBezTo>
                  <a:cubicBezTo>
                    <a:pt x="213713" y="341034"/>
                    <a:pt x="213713" y="343643"/>
                    <a:pt x="214187" y="346490"/>
                  </a:cubicBezTo>
                  <a:cubicBezTo>
                    <a:pt x="216559" y="345541"/>
                    <a:pt x="217271" y="343762"/>
                    <a:pt x="216322" y="341153"/>
                  </a:cubicBezTo>
                  <a:cubicBezTo>
                    <a:pt x="215373" y="338544"/>
                    <a:pt x="216322" y="337713"/>
                    <a:pt x="219168" y="338662"/>
                  </a:cubicBezTo>
                  <a:cubicBezTo>
                    <a:pt x="217271" y="335342"/>
                    <a:pt x="217271" y="332732"/>
                    <a:pt x="219168" y="330835"/>
                  </a:cubicBezTo>
                  <a:cubicBezTo>
                    <a:pt x="221066" y="328937"/>
                    <a:pt x="221777" y="325379"/>
                    <a:pt x="221303" y="320161"/>
                  </a:cubicBezTo>
                  <a:close/>
                  <a:moveTo>
                    <a:pt x="432643" y="317315"/>
                  </a:moveTo>
                  <a:lnTo>
                    <a:pt x="432767" y="317685"/>
                  </a:lnTo>
                  <a:lnTo>
                    <a:pt x="432767" y="317562"/>
                  </a:lnTo>
                  <a:close/>
                  <a:moveTo>
                    <a:pt x="190705" y="316603"/>
                  </a:moveTo>
                  <a:cubicBezTo>
                    <a:pt x="188807" y="315654"/>
                    <a:pt x="187621" y="316129"/>
                    <a:pt x="187147" y="318026"/>
                  </a:cubicBezTo>
                  <a:cubicBezTo>
                    <a:pt x="186672" y="319924"/>
                    <a:pt x="186910" y="321347"/>
                    <a:pt x="187858" y="322296"/>
                  </a:cubicBezTo>
                  <a:cubicBezTo>
                    <a:pt x="188807" y="321347"/>
                    <a:pt x="189400" y="320517"/>
                    <a:pt x="189637" y="319805"/>
                  </a:cubicBezTo>
                  <a:cubicBezTo>
                    <a:pt x="189875" y="319094"/>
                    <a:pt x="190230" y="318026"/>
                    <a:pt x="190705" y="316603"/>
                  </a:cubicBezTo>
                  <a:close/>
                  <a:moveTo>
                    <a:pt x="138047" y="314468"/>
                  </a:moveTo>
                  <a:cubicBezTo>
                    <a:pt x="137573" y="314468"/>
                    <a:pt x="137099" y="315061"/>
                    <a:pt x="136624" y="316247"/>
                  </a:cubicBezTo>
                  <a:cubicBezTo>
                    <a:pt x="136150" y="317433"/>
                    <a:pt x="135794" y="318619"/>
                    <a:pt x="135557" y="319805"/>
                  </a:cubicBezTo>
                  <a:cubicBezTo>
                    <a:pt x="135320" y="320991"/>
                    <a:pt x="135438" y="321821"/>
                    <a:pt x="135913" y="322296"/>
                  </a:cubicBezTo>
                  <a:cubicBezTo>
                    <a:pt x="137336" y="321821"/>
                    <a:pt x="138047" y="320991"/>
                    <a:pt x="138047" y="319805"/>
                  </a:cubicBezTo>
                  <a:cubicBezTo>
                    <a:pt x="138047" y="318619"/>
                    <a:pt x="138522" y="317552"/>
                    <a:pt x="139471" y="316603"/>
                  </a:cubicBezTo>
                  <a:cubicBezTo>
                    <a:pt x="138996" y="315180"/>
                    <a:pt x="138522" y="314468"/>
                    <a:pt x="138047" y="314468"/>
                  </a:cubicBezTo>
                  <a:close/>
                  <a:moveTo>
                    <a:pt x="230553" y="306641"/>
                  </a:moveTo>
                  <a:cubicBezTo>
                    <a:pt x="228656" y="307590"/>
                    <a:pt x="228063" y="308894"/>
                    <a:pt x="228774" y="310555"/>
                  </a:cubicBezTo>
                  <a:cubicBezTo>
                    <a:pt x="229486" y="312215"/>
                    <a:pt x="229842" y="314231"/>
                    <a:pt x="229842" y="316603"/>
                  </a:cubicBezTo>
                  <a:cubicBezTo>
                    <a:pt x="230791" y="317078"/>
                    <a:pt x="231384" y="316840"/>
                    <a:pt x="231621" y="315892"/>
                  </a:cubicBezTo>
                  <a:cubicBezTo>
                    <a:pt x="231858" y="314943"/>
                    <a:pt x="232451" y="314468"/>
                    <a:pt x="233400" y="314468"/>
                  </a:cubicBezTo>
                  <a:cubicBezTo>
                    <a:pt x="233874" y="312096"/>
                    <a:pt x="233637" y="310555"/>
                    <a:pt x="232688" y="309843"/>
                  </a:cubicBezTo>
                  <a:cubicBezTo>
                    <a:pt x="231739" y="309132"/>
                    <a:pt x="231028" y="308064"/>
                    <a:pt x="230553" y="306641"/>
                  </a:cubicBezTo>
                  <a:close/>
                  <a:moveTo>
                    <a:pt x="207071" y="305929"/>
                  </a:moveTo>
                  <a:cubicBezTo>
                    <a:pt x="207071" y="308776"/>
                    <a:pt x="207308" y="310673"/>
                    <a:pt x="207783" y="311622"/>
                  </a:cubicBezTo>
                  <a:cubicBezTo>
                    <a:pt x="207308" y="312571"/>
                    <a:pt x="206597" y="313045"/>
                    <a:pt x="205648" y="313045"/>
                  </a:cubicBezTo>
                  <a:cubicBezTo>
                    <a:pt x="204699" y="313045"/>
                    <a:pt x="204225" y="312096"/>
                    <a:pt x="204225" y="310199"/>
                  </a:cubicBezTo>
                  <a:cubicBezTo>
                    <a:pt x="205174" y="310199"/>
                    <a:pt x="205529" y="309369"/>
                    <a:pt x="205292" y="307708"/>
                  </a:cubicBezTo>
                  <a:cubicBezTo>
                    <a:pt x="205055" y="306048"/>
                    <a:pt x="205648" y="305455"/>
                    <a:pt x="207071" y="305929"/>
                  </a:cubicBezTo>
                  <a:close/>
                  <a:moveTo>
                    <a:pt x="177896" y="302371"/>
                  </a:moveTo>
                  <a:cubicBezTo>
                    <a:pt x="175999" y="303320"/>
                    <a:pt x="174575" y="306404"/>
                    <a:pt x="173627" y="311622"/>
                  </a:cubicBezTo>
                  <a:cubicBezTo>
                    <a:pt x="172678" y="311622"/>
                    <a:pt x="172204" y="311385"/>
                    <a:pt x="172204" y="310910"/>
                  </a:cubicBezTo>
                  <a:cubicBezTo>
                    <a:pt x="172204" y="310436"/>
                    <a:pt x="171729" y="310199"/>
                    <a:pt x="170780" y="310199"/>
                  </a:cubicBezTo>
                  <a:cubicBezTo>
                    <a:pt x="169832" y="312096"/>
                    <a:pt x="169594" y="313875"/>
                    <a:pt x="170069" y="315536"/>
                  </a:cubicBezTo>
                  <a:cubicBezTo>
                    <a:pt x="170543" y="317196"/>
                    <a:pt x="171018" y="318738"/>
                    <a:pt x="171492" y="320161"/>
                  </a:cubicBezTo>
                  <a:cubicBezTo>
                    <a:pt x="172441" y="316840"/>
                    <a:pt x="173982" y="314350"/>
                    <a:pt x="176117" y="312689"/>
                  </a:cubicBezTo>
                  <a:cubicBezTo>
                    <a:pt x="178252" y="311029"/>
                    <a:pt x="178845" y="307590"/>
                    <a:pt x="177896" y="302371"/>
                  </a:cubicBezTo>
                  <a:close/>
                  <a:moveTo>
                    <a:pt x="143740" y="298814"/>
                  </a:moveTo>
                  <a:cubicBezTo>
                    <a:pt x="142317" y="297865"/>
                    <a:pt x="141368" y="298932"/>
                    <a:pt x="140894" y="302016"/>
                  </a:cubicBezTo>
                  <a:cubicBezTo>
                    <a:pt x="140419" y="305099"/>
                    <a:pt x="141131" y="306404"/>
                    <a:pt x="143029" y="305929"/>
                  </a:cubicBezTo>
                  <a:cubicBezTo>
                    <a:pt x="143029" y="304506"/>
                    <a:pt x="143266" y="303439"/>
                    <a:pt x="143740" y="302727"/>
                  </a:cubicBezTo>
                  <a:cubicBezTo>
                    <a:pt x="144215" y="302016"/>
                    <a:pt x="144215" y="300711"/>
                    <a:pt x="143740" y="298814"/>
                  </a:cubicBezTo>
                  <a:close/>
                  <a:moveTo>
                    <a:pt x="405603" y="298102"/>
                  </a:moveTo>
                  <a:cubicBezTo>
                    <a:pt x="406552" y="298102"/>
                    <a:pt x="407264" y="298339"/>
                    <a:pt x="407738" y="298814"/>
                  </a:cubicBezTo>
                  <a:cubicBezTo>
                    <a:pt x="408212" y="299288"/>
                    <a:pt x="409161" y="299288"/>
                    <a:pt x="410584" y="298814"/>
                  </a:cubicBezTo>
                  <a:cubicBezTo>
                    <a:pt x="412482" y="301660"/>
                    <a:pt x="412719" y="304150"/>
                    <a:pt x="411296" y="306285"/>
                  </a:cubicBezTo>
                  <a:cubicBezTo>
                    <a:pt x="409873" y="308420"/>
                    <a:pt x="410110" y="310436"/>
                    <a:pt x="412007" y="312334"/>
                  </a:cubicBezTo>
                  <a:cubicBezTo>
                    <a:pt x="412007" y="309487"/>
                    <a:pt x="412719" y="308064"/>
                    <a:pt x="414142" y="308064"/>
                  </a:cubicBezTo>
                  <a:lnTo>
                    <a:pt x="414142" y="314468"/>
                  </a:lnTo>
                  <a:cubicBezTo>
                    <a:pt x="407026" y="314468"/>
                    <a:pt x="404180" y="309013"/>
                    <a:pt x="405603" y="298102"/>
                  </a:cubicBezTo>
                  <a:close/>
                  <a:moveTo>
                    <a:pt x="209917" y="296679"/>
                  </a:moveTo>
                  <a:cubicBezTo>
                    <a:pt x="208969" y="297628"/>
                    <a:pt x="208613" y="299169"/>
                    <a:pt x="208850" y="301304"/>
                  </a:cubicBezTo>
                  <a:cubicBezTo>
                    <a:pt x="209087" y="303439"/>
                    <a:pt x="208494" y="304506"/>
                    <a:pt x="207071" y="304506"/>
                  </a:cubicBezTo>
                  <a:cubicBezTo>
                    <a:pt x="206122" y="303557"/>
                    <a:pt x="206241" y="301778"/>
                    <a:pt x="207427" y="299169"/>
                  </a:cubicBezTo>
                  <a:cubicBezTo>
                    <a:pt x="208613" y="296560"/>
                    <a:pt x="209443" y="295730"/>
                    <a:pt x="209917" y="296679"/>
                  </a:cubicBezTo>
                  <a:close/>
                  <a:moveTo>
                    <a:pt x="191416" y="293832"/>
                  </a:moveTo>
                  <a:cubicBezTo>
                    <a:pt x="189993" y="295256"/>
                    <a:pt x="189400" y="297509"/>
                    <a:pt x="189637" y="300592"/>
                  </a:cubicBezTo>
                  <a:cubicBezTo>
                    <a:pt x="189875" y="303676"/>
                    <a:pt x="190230" y="306167"/>
                    <a:pt x="190705" y="308064"/>
                  </a:cubicBezTo>
                  <a:cubicBezTo>
                    <a:pt x="193077" y="307115"/>
                    <a:pt x="194025" y="305099"/>
                    <a:pt x="193551" y="302016"/>
                  </a:cubicBezTo>
                  <a:cubicBezTo>
                    <a:pt x="193077" y="298932"/>
                    <a:pt x="192365" y="296204"/>
                    <a:pt x="191416" y="293832"/>
                  </a:cubicBezTo>
                  <a:close/>
                  <a:moveTo>
                    <a:pt x="286057" y="291698"/>
                  </a:moveTo>
                  <a:cubicBezTo>
                    <a:pt x="285583" y="295018"/>
                    <a:pt x="285820" y="297272"/>
                    <a:pt x="286769" y="298458"/>
                  </a:cubicBezTo>
                  <a:cubicBezTo>
                    <a:pt x="287717" y="299644"/>
                    <a:pt x="287717" y="301423"/>
                    <a:pt x="286769" y="303795"/>
                  </a:cubicBezTo>
                  <a:cubicBezTo>
                    <a:pt x="284871" y="302846"/>
                    <a:pt x="284041" y="300948"/>
                    <a:pt x="284278" y="298102"/>
                  </a:cubicBezTo>
                  <a:cubicBezTo>
                    <a:pt x="284515" y="295256"/>
                    <a:pt x="285108" y="293121"/>
                    <a:pt x="286057" y="291698"/>
                  </a:cubicBezTo>
                  <a:close/>
                  <a:moveTo>
                    <a:pt x="263998" y="290275"/>
                  </a:moveTo>
                  <a:cubicBezTo>
                    <a:pt x="263524" y="292646"/>
                    <a:pt x="263879" y="294307"/>
                    <a:pt x="265065" y="295256"/>
                  </a:cubicBezTo>
                  <a:cubicBezTo>
                    <a:pt x="266251" y="296204"/>
                    <a:pt x="267319" y="296204"/>
                    <a:pt x="268267" y="295256"/>
                  </a:cubicBezTo>
                  <a:cubicBezTo>
                    <a:pt x="267319" y="294307"/>
                    <a:pt x="266844" y="293121"/>
                    <a:pt x="266844" y="291698"/>
                  </a:cubicBezTo>
                  <a:cubicBezTo>
                    <a:pt x="266844" y="290275"/>
                    <a:pt x="265895" y="289800"/>
                    <a:pt x="263998" y="290275"/>
                  </a:cubicBezTo>
                  <a:close/>
                  <a:moveTo>
                    <a:pt x="287480" y="289563"/>
                  </a:moveTo>
                  <a:cubicBezTo>
                    <a:pt x="289852" y="288614"/>
                    <a:pt x="291275" y="289089"/>
                    <a:pt x="291750" y="290986"/>
                  </a:cubicBezTo>
                  <a:cubicBezTo>
                    <a:pt x="292224" y="292884"/>
                    <a:pt x="293410" y="293832"/>
                    <a:pt x="295308" y="293832"/>
                  </a:cubicBezTo>
                  <a:lnTo>
                    <a:pt x="295308" y="306641"/>
                  </a:lnTo>
                  <a:cubicBezTo>
                    <a:pt x="291512" y="307590"/>
                    <a:pt x="289141" y="309369"/>
                    <a:pt x="288192" y="311978"/>
                  </a:cubicBezTo>
                  <a:cubicBezTo>
                    <a:pt x="287243" y="314587"/>
                    <a:pt x="285583" y="317552"/>
                    <a:pt x="283211" y="320873"/>
                  </a:cubicBezTo>
                  <a:lnTo>
                    <a:pt x="283211" y="305929"/>
                  </a:lnTo>
                  <a:cubicBezTo>
                    <a:pt x="284159" y="304981"/>
                    <a:pt x="285108" y="305099"/>
                    <a:pt x="286057" y="306285"/>
                  </a:cubicBezTo>
                  <a:cubicBezTo>
                    <a:pt x="287006" y="307471"/>
                    <a:pt x="287955" y="308064"/>
                    <a:pt x="288903" y="308064"/>
                  </a:cubicBezTo>
                  <a:cubicBezTo>
                    <a:pt x="288903" y="305218"/>
                    <a:pt x="289022" y="302253"/>
                    <a:pt x="289259" y="299169"/>
                  </a:cubicBezTo>
                  <a:cubicBezTo>
                    <a:pt x="289496" y="296086"/>
                    <a:pt x="288903" y="292884"/>
                    <a:pt x="287480" y="289563"/>
                  </a:cubicBezTo>
                  <a:close/>
                  <a:moveTo>
                    <a:pt x="428374" y="283870"/>
                  </a:moveTo>
                  <a:cubicBezTo>
                    <a:pt x="425528" y="288614"/>
                    <a:pt x="425646" y="292646"/>
                    <a:pt x="428730" y="295967"/>
                  </a:cubicBezTo>
                  <a:lnTo>
                    <a:pt x="432767" y="303091"/>
                  </a:lnTo>
                  <a:lnTo>
                    <a:pt x="432767" y="287762"/>
                  </a:lnTo>
                  <a:lnTo>
                    <a:pt x="431220" y="290275"/>
                  </a:lnTo>
                  <a:cubicBezTo>
                    <a:pt x="430271" y="289800"/>
                    <a:pt x="429678" y="288851"/>
                    <a:pt x="429441" y="287428"/>
                  </a:cubicBezTo>
                  <a:cubicBezTo>
                    <a:pt x="429204" y="286005"/>
                    <a:pt x="428848" y="284819"/>
                    <a:pt x="428374" y="283870"/>
                  </a:cubicBezTo>
                  <a:close/>
                  <a:moveTo>
                    <a:pt x="416277" y="283870"/>
                  </a:moveTo>
                  <a:cubicBezTo>
                    <a:pt x="417700" y="284345"/>
                    <a:pt x="418649" y="285649"/>
                    <a:pt x="419123" y="287784"/>
                  </a:cubicBezTo>
                  <a:cubicBezTo>
                    <a:pt x="419598" y="289919"/>
                    <a:pt x="420309" y="291698"/>
                    <a:pt x="421258" y="293121"/>
                  </a:cubicBezTo>
                  <a:cubicBezTo>
                    <a:pt x="420309" y="295018"/>
                    <a:pt x="418649" y="295730"/>
                    <a:pt x="416277" y="295256"/>
                  </a:cubicBezTo>
                  <a:cubicBezTo>
                    <a:pt x="416277" y="292884"/>
                    <a:pt x="416040" y="290868"/>
                    <a:pt x="415565" y="289207"/>
                  </a:cubicBezTo>
                  <a:cubicBezTo>
                    <a:pt x="415091" y="287547"/>
                    <a:pt x="415328" y="285768"/>
                    <a:pt x="416277" y="283870"/>
                  </a:cubicBezTo>
                  <a:close/>
                  <a:moveTo>
                    <a:pt x="407382" y="279601"/>
                  </a:moveTo>
                  <a:cubicBezTo>
                    <a:pt x="407619" y="279126"/>
                    <a:pt x="407738" y="279364"/>
                    <a:pt x="407738" y="280312"/>
                  </a:cubicBezTo>
                  <a:cubicBezTo>
                    <a:pt x="406315" y="281261"/>
                    <a:pt x="406433" y="282447"/>
                    <a:pt x="408094" y="283870"/>
                  </a:cubicBezTo>
                  <a:cubicBezTo>
                    <a:pt x="409754" y="285293"/>
                    <a:pt x="409398" y="286479"/>
                    <a:pt x="407026" y="287428"/>
                  </a:cubicBezTo>
                  <a:cubicBezTo>
                    <a:pt x="407501" y="285056"/>
                    <a:pt x="407264" y="283752"/>
                    <a:pt x="406315" y="283514"/>
                  </a:cubicBezTo>
                  <a:cubicBezTo>
                    <a:pt x="405366" y="283277"/>
                    <a:pt x="405129" y="282210"/>
                    <a:pt x="405603" y="280312"/>
                  </a:cubicBezTo>
                  <a:cubicBezTo>
                    <a:pt x="406552" y="280312"/>
                    <a:pt x="407145" y="280075"/>
                    <a:pt x="407382" y="279601"/>
                  </a:cubicBezTo>
                  <a:close/>
                  <a:moveTo>
                    <a:pt x="151568" y="278889"/>
                  </a:moveTo>
                  <a:cubicBezTo>
                    <a:pt x="151568" y="283159"/>
                    <a:pt x="152516" y="285293"/>
                    <a:pt x="154414" y="285293"/>
                  </a:cubicBezTo>
                  <a:cubicBezTo>
                    <a:pt x="154888" y="282921"/>
                    <a:pt x="155125" y="281261"/>
                    <a:pt x="155125" y="280312"/>
                  </a:cubicBezTo>
                  <a:cubicBezTo>
                    <a:pt x="155125" y="279364"/>
                    <a:pt x="153940" y="278889"/>
                    <a:pt x="151568" y="278889"/>
                  </a:cubicBezTo>
                  <a:close/>
                  <a:moveTo>
                    <a:pt x="282499" y="277466"/>
                  </a:moveTo>
                  <a:lnTo>
                    <a:pt x="286057" y="277466"/>
                  </a:lnTo>
                  <a:cubicBezTo>
                    <a:pt x="286057" y="278889"/>
                    <a:pt x="286294" y="280431"/>
                    <a:pt x="286769" y="282091"/>
                  </a:cubicBezTo>
                  <a:cubicBezTo>
                    <a:pt x="287243" y="283752"/>
                    <a:pt x="287955" y="284819"/>
                    <a:pt x="288903" y="285293"/>
                  </a:cubicBezTo>
                  <a:cubicBezTo>
                    <a:pt x="287955" y="285293"/>
                    <a:pt x="287480" y="285768"/>
                    <a:pt x="287480" y="286717"/>
                  </a:cubicBezTo>
                  <a:cubicBezTo>
                    <a:pt x="287480" y="287665"/>
                    <a:pt x="287006" y="288140"/>
                    <a:pt x="286057" y="288140"/>
                  </a:cubicBezTo>
                  <a:cubicBezTo>
                    <a:pt x="284634" y="286242"/>
                    <a:pt x="283448" y="282684"/>
                    <a:pt x="282499" y="277466"/>
                  </a:cubicBezTo>
                  <a:close/>
                  <a:moveTo>
                    <a:pt x="214899" y="277466"/>
                  </a:moveTo>
                  <a:cubicBezTo>
                    <a:pt x="212527" y="278415"/>
                    <a:pt x="210866" y="280312"/>
                    <a:pt x="209917" y="283159"/>
                  </a:cubicBezTo>
                  <a:cubicBezTo>
                    <a:pt x="208969" y="286005"/>
                    <a:pt x="208969" y="289326"/>
                    <a:pt x="209917" y="293121"/>
                  </a:cubicBezTo>
                  <a:cubicBezTo>
                    <a:pt x="205648" y="293121"/>
                    <a:pt x="202564" y="296916"/>
                    <a:pt x="200667" y="304506"/>
                  </a:cubicBezTo>
                  <a:cubicBezTo>
                    <a:pt x="202564" y="305455"/>
                    <a:pt x="203276" y="307353"/>
                    <a:pt x="202802" y="310199"/>
                  </a:cubicBezTo>
                  <a:cubicBezTo>
                    <a:pt x="202802" y="311148"/>
                    <a:pt x="202446" y="311503"/>
                    <a:pt x="201734" y="311266"/>
                  </a:cubicBezTo>
                  <a:cubicBezTo>
                    <a:pt x="201023" y="311029"/>
                    <a:pt x="200667" y="311385"/>
                    <a:pt x="200667" y="312334"/>
                  </a:cubicBezTo>
                  <a:cubicBezTo>
                    <a:pt x="199718" y="312808"/>
                    <a:pt x="199481" y="312215"/>
                    <a:pt x="199955" y="310555"/>
                  </a:cubicBezTo>
                  <a:cubicBezTo>
                    <a:pt x="200430" y="308894"/>
                    <a:pt x="200430" y="307590"/>
                    <a:pt x="199955" y="306641"/>
                  </a:cubicBezTo>
                  <a:cubicBezTo>
                    <a:pt x="196160" y="307115"/>
                    <a:pt x="194025" y="309487"/>
                    <a:pt x="193551" y="313757"/>
                  </a:cubicBezTo>
                  <a:cubicBezTo>
                    <a:pt x="193077" y="318026"/>
                    <a:pt x="193314" y="322059"/>
                    <a:pt x="194263" y="325854"/>
                  </a:cubicBezTo>
                  <a:cubicBezTo>
                    <a:pt x="196160" y="324905"/>
                    <a:pt x="197228" y="323126"/>
                    <a:pt x="197465" y="320517"/>
                  </a:cubicBezTo>
                  <a:cubicBezTo>
                    <a:pt x="197702" y="317908"/>
                    <a:pt x="198295" y="315892"/>
                    <a:pt x="199244" y="314468"/>
                  </a:cubicBezTo>
                  <a:cubicBezTo>
                    <a:pt x="199718" y="316366"/>
                    <a:pt x="200430" y="316959"/>
                    <a:pt x="201378" y="316247"/>
                  </a:cubicBezTo>
                  <a:cubicBezTo>
                    <a:pt x="202327" y="315536"/>
                    <a:pt x="203513" y="315180"/>
                    <a:pt x="204936" y="315180"/>
                  </a:cubicBezTo>
                  <a:cubicBezTo>
                    <a:pt x="204936" y="317552"/>
                    <a:pt x="204699" y="319331"/>
                    <a:pt x="204225" y="320517"/>
                  </a:cubicBezTo>
                  <a:cubicBezTo>
                    <a:pt x="203750" y="321703"/>
                    <a:pt x="203750" y="323482"/>
                    <a:pt x="204225" y="325854"/>
                  </a:cubicBezTo>
                  <a:cubicBezTo>
                    <a:pt x="206122" y="323007"/>
                    <a:pt x="207783" y="319094"/>
                    <a:pt x="209206" y="314113"/>
                  </a:cubicBezTo>
                  <a:cubicBezTo>
                    <a:pt x="210629" y="309132"/>
                    <a:pt x="211578" y="305218"/>
                    <a:pt x="212052" y="302371"/>
                  </a:cubicBezTo>
                  <a:cubicBezTo>
                    <a:pt x="213001" y="300948"/>
                    <a:pt x="213831" y="300592"/>
                    <a:pt x="214543" y="301304"/>
                  </a:cubicBezTo>
                  <a:cubicBezTo>
                    <a:pt x="215254" y="302016"/>
                    <a:pt x="216085" y="301897"/>
                    <a:pt x="217033" y="300948"/>
                  </a:cubicBezTo>
                  <a:cubicBezTo>
                    <a:pt x="217982" y="298576"/>
                    <a:pt x="218338" y="296560"/>
                    <a:pt x="218101" y="294900"/>
                  </a:cubicBezTo>
                  <a:cubicBezTo>
                    <a:pt x="217863" y="293239"/>
                    <a:pt x="217508" y="291698"/>
                    <a:pt x="217033" y="290275"/>
                  </a:cubicBezTo>
                  <a:cubicBezTo>
                    <a:pt x="216085" y="290275"/>
                    <a:pt x="215610" y="290868"/>
                    <a:pt x="215610" y="292053"/>
                  </a:cubicBezTo>
                  <a:cubicBezTo>
                    <a:pt x="215610" y="293239"/>
                    <a:pt x="215136" y="294307"/>
                    <a:pt x="214187" y="295256"/>
                  </a:cubicBezTo>
                  <a:cubicBezTo>
                    <a:pt x="213238" y="293832"/>
                    <a:pt x="213357" y="291460"/>
                    <a:pt x="214543" y="288140"/>
                  </a:cubicBezTo>
                  <a:cubicBezTo>
                    <a:pt x="215729" y="284819"/>
                    <a:pt x="215847" y="281261"/>
                    <a:pt x="214899" y="277466"/>
                  </a:cubicBezTo>
                  <a:close/>
                  <a:moveTo>
                    <a:pt x="179319" y="277466"/>
                  </a:moveTo>
                  <a:cubicBezTo>
                    <a:pt x="177896" y="277940"/>
                    <a:pt x="177185" y="279245"/>
                    <a:pt x="177185" y="281380"/>
                  </a:cubicBezTo>
                  <a:cubicBezTo>
                    <a:pt x="177185" y="283514"/>
                    <a:pt x="176947" y="285531"/>
                    <a:pt x="176473" y="287428"/>
                  </a:cubicBezTo>
                  <a:cubicBezTo>
                    <a:pt x="176947" y="286005"/>
                    <a:pt x="177659" y="284700"/>
                    <a:pt x="178608" y="283514"/>
                  </a:cubicBezTo>
                  <a:cubicBezTo>
                    <a:pt x="179557" y="282328"/>
                    <a:pt x="179794" y="280312"/>
                    <a:pt x="179319" y="277466"/>
                  </a:cubicBezTo>
                  <a:close/>
                  <a:moveTo>
                    <a:pt x="224149" y="276754"/>
                  </a:moveTo>
                  <a:cubicBezTo>
                    <a:pt x="223200" y="276754"/>
                    <a:pt x="222607" y="276992"/>
                    <a:pt x="222370" y="277466"/>
                  </a:cubicBezTo>
                  <a:cubicBezTo>
                    <a:pt x="222133" y="277940"/>
                    <a:pt x="221540" y="277940"/>
                    <a:pt x="220591" y="277466"/>
                  </a:cubicBezTo>
                  <a:cubicBezTo>
                    <a:pt x="220591" y="281736"/>
                    <a:pt x="221777" y="283870"/>
                    <a:pt x="224149" y="283870"/>
                  </a:cubicBezTo>
                  <a:cubicBezTo>
                    <a:pt x="225098" y="282447"/>
                    <a:pt x="225335" y="281143"/>
                    <a:pt x="224861" y="279957"/>
                  </a:cubicBezTo>
                  <a:cubicBezTo>
                    <a:pt x="224386" y="278771"/>
                    <a:pt x="224149" y="277703"/>
                    <a:pt x="224149" y="276754"/>
                  </a:cubicBezTo>
                  <a:close/>
                  <a:moveTo>
                    <a:pt x="432767" y="273269"/>
                  </a:moveTo>
                  <a:lnTo>
                    <a:pt x="431220" y="275331"/>
                  </a:lnTo>
                  <a:lnTo>
                    <a:pt x="432767" y="276597"/>
                  </a:lnTo>
                  <a:close/>
                  <a:moveTo>
                    <a:pt x="253324" y="271773"/>
                  </a:moveTo>
                  <a:cubicBezTo>
                    <a:pt x="251427" y="272722"/>
                    <a:pt x="250241" y="274501"/>
                    <a:pt x="249766" y="277110"/>
                  </a:cubicBezTo>
                  <a:cubicBezTo>
                    <a:pt x="249292" y="279719"/>
                    <a:pt x="247631" y="279838"/>
                    <a:pt x="244785" y="277466"/>
                  </a:cubicBezTo>
                  <a:cubicBezTo>
                    <a:pt x="244785" y="281736"/>
                    <a:pt x="243599" y="282921"/>
                    <a:pt x="241227" y="281024"/>
                  </a:cubicBezTo>
                  <a:cubicBezTo>
                    <a:pt x="239804" y="286242"/>
                    <a:pt x="239804" y="290986"/>
                    <a:pt x="241227" y="295256"/>
                  </a:cubicBezTo>
                  <a:cubicBezTo>
                    <a:pt x="242650" y="299525"/>
                    <a:pt x="241702" y="303795"/>
                    <a:pt x="238381" y="308064"/>
                  </a:cubicBezTo>
                  <a:cubicBezTo>
                    <a:pt x="238381" y="309013"/>
                    <a:pt x="238855" y="309487"/>
                    <a:pt x="239804" y="309487"/>
                  </a:cubicBezTo>
                  <a:cubicBezTo>
                    <a:pt x="240753" y="309487"/>
                    <a:pt x="240990" y="310199"/>
                    <a:pt x="240516" y="311622"/>
                  </a:cubicBezTo>
                  <a:cubicBezTo>
                    <a:pt x="241464" y="308776"/>
                    <a:pt x="242650" y="305336"/>
                    <a:pt x="244074" y="301304"/>
                  </a:cubicBezTo>
                  <a:cubicBezTo>
                    <a:pt x="245497" y="297272"/>
                    <a:pt x="246445" y="292646"/>
                    <a:pt x="246920" y="287428"/>
                  </a:cubicBezTo>
                  <a:cubicBezTo>
                    <a:pt x="247869" y="286479"/>
                    <a:pt x="248936" y="285531"/>
                    <a:pt x="250122" y="284582"/>
                  </a:cubicBezTo>
                  <a:cubicBezTo>
                    <a:pt x="251308" y="283633"/>
                    <a:pt x="251664" y="281736"/>
                    <a:pt x="251189" y="278889"/>
                  </a:cubicBezTo>
                  <a:cubicBezTo>
                    <a:pt x="252613" y="280312"/>
                    <a:pt x="252850" y="282210"/>
                    <a:pt x="251901" y="284582"/>
                  </a:cubicBezTo>
                  <a:cubicBezTo>
                    <a:pt x="250952" y="286954"/>
                    <a:pt x="250715" y="289326"/>
                    <a:pt x="251189" y="291698"/>
                  </a:cubicBezTo>
                  <a:cubicBezTo>
                    <a:pt x="253561" y="289326"/>
                    <a:pt x="255340" y="286124"/>
                    <a:pt x="256526" y="282091"/>
                  </a:cubicBezTo>
                  <a:cubicBezTo>
                    <a:pt x="257712" y="278059"/>
                    <a:pt x="256882" y="275568"/>
                    <a:pt x="254036" y="274620"/>
                  </a:cubicBezTo>
                  <a:cubicBezTo>
                    <a:pt x="253561" y="274145"/>
                    <a:pt x="253087" y="274501"/>
                    <a:pt x="252613" y="275687"/>
                  </a:cubicBezTo>
                  <a:cubicBezTo>
                    <a:pt x="252138" y="276873"/>
                    <a:pt x="252375" y="275568"/>
                    <a:pt x="253324" y="271773"/>
                  </a:cubicBezTo>
                  <a:close/>
                  <a:moveTo>
                    <a:pt x="201378" y="271773"/>
                  </a:moveTo>
                  <a:cubicBezTo>
                    <a:pt x="199955" y="274145"/>
                    <a:pt x="198176" y="275806"/>
                    <a:pt x="196042" y="276754"/>
                  </a:cubicBezTo>
                  <a:cubicBezTo>
                    <a:pt x="193907" y="277703"/>
                    <a:pt x="193077" y="280787"/>
                    <a:pt x="193551" y="286005"/>
                  </a:cubicBezTo>
                  <a:cubicBezTo>
                    <a:pt x="194974" y="286479"/>
                    <a:pt x="195804" y="286005"/>
                    <a:pt x="196042" y="284582"/>
                  </a:cubicBezTo>
                  <a:cubicBezTo>
                    <a:pt x="196279" y="283159"/>
                    <a:pt x="196635" y="281973"/>
                    <a:pt x="197109" y="281024"/>
                  </a:cubicBezTo>
                  <a:cubicBezTo>
                    <a:pt x="199007" y="282921"/>
                    <a:pt x="199718" y="285293"/>
                    <a:pt x="199244" y="288140"/>
                  </a:cubicBezTo>
                  <a:cubicBezTo>
                    <a:pt x="200667" y="288614"/>
                    <a:pt x="201853" y="288377"/>
                    <a:pt x="202802" y="287428"/>
                  </a:cubicBezTo>
                  <a:cubicBezTo>
                    <a:pt x="202802" y="284582"/>
                    <a:pt x="202802" y="281854"/>
                    <a:pt x="202802" y="279245"/>
                  </a:cubicBezTo>
                  <a:cubicBezTo>
                    <a:pt x="202802" y="276636"/>
                    <a:pt x="202327" y="274145"/>
                    <a:pt x="201378" y="271773"/>
                  </a:cubicBezTo>
                  <a:close/>
                  <a:moveTo>
                    <a:pt x="153702" y="271062"/>
                  </a:moveTo>
                  <a:cubicBezTo>
                    <a:pt x="152754" y="271536"/>
                    <a:pt x="151923" y="272841"/>
                    <a:pt x="151212" y="274975"/>
                  </a:cubicBezTo>
                  <a:cubicBezTo>
                    <a:pt x="150500" y="277110"/>
                    <a:pt x="151330" y="277940"/>
                    <a:pt x="153702" y="277466"/>
                  </a:cubicBezTo>
                  <a:cubicBezTo>
                    <a:pt x="153702" y="274620"/>
                    <a:pt x="154414" y="273196"/>
                    <a:pt x="155837" y="273196"/>
                  </a:cubicBezTo>
                  <a:cubicBezTo>
                    <a:pt x="155363" y="272248"/>
                    <a:pt x="154888" y="271892"/>
                    <a:pt x="154414" y="272129"/>
                  </a:cubicBezTo>
                  <a:cubicBezTo>
                    <a:pt x="153940" y="272366"/>
                    <a:pt x="153702" y="272011"/>
                    <a:pt x="153702" y="271062"/>
                  </a:cubicBezTo>
                  <a:close/>
                  <a:moveTo>
                    <a:pt x="239804" y="266081"/>
                  </a:moveTo>
                  <a:cubicBezTo>
                    <a:pt x="237906" y="268927"/>
                    <a:pt x="237076" y="272722"/>
                    <a:pt x="237313" y="277466"/>
                  </a:cubicBezTo>
                  <a:cubicBezTo>
                    <a:pt x="237551" y="282210"/>
                    <a:pt x="237669" y="286479"/>
                    <a:pt x="237669" y="290275"/>
                  </a:cubicBezTo>
                  <a:cubicBezTo>
                    <a:pt x="239092" y="286954"/>
                    <a:pt x="239923" y="283159"/>
                    <a:pt x="240160" y="278889"/>
                  </a:cubicBezTo>
                  <a:cubicBezTo>
                    <a:pt x="240397" y="274620"/>
                    <a:pt x="240278" y="270350"/>
                    <a:pt x="239804" y="266081"/>
                  </a:cubicBezTo>
                  <a:close/>
                  <a:moveTo>
                    <a:pt x="172204" y="266081"/>
                  </a:moveTo>
                  <a:cubicBezTo>
                    <a:pt x="171729" y="268453"/>
                    <a:pt x="171966" y="270350"/>
                    <a:pt x="172915" y="271773"/>
                  </a:cubicBezTo>
                  <a:cubicBezTo>
                    <a:pt x="173864" y="271773"/>
                    <a:pt x="174338" y="270706"/>
                    <a:pt x="174338" y="268571"/>
                  </a:cubicBezTo>
                  <a:cubicBezTo>
                    <a:pt x="174338" y="266436"/>
                    <a:pt x="173627" y="265606"/>
                    <a:pt x="172204" y="266081"/>
                  </a:cubicBezTo>
                  <a:close/>
                  <a:moveTo>
                    <a:pt x="420546" y="262523"/>
                  </a:moveTo>
                  <a:cubicBezTo>
                    <a:pt x="420546" y="263472"/>
                    <a:pt x="420902" y="264183"/>
                    <a:pt x="421614" y="264657"/>
                  </a:cubicBezTo>
                  <a:cubicBezTo>
                    <a:pt x="422325" y="265132"/>
                    <a:pt x="422444" y="266318"/>
                    <a:pt x="421970" y="268215"/>
                  </a:cubicBezTo>
                  <a:cubicBezTo>
                    <a:pt x="420072" y="268215"/>
                    <a:pt x="419123" y="267978"/>
                    <a:pt x="419123" y="267504"/>
                  </a:cubicBezTo>
                  <a:cubicBezTo>
                    <a:pt x="420072" y="267978"/>
                    <a:pt x="420309" y="267148"/>
                    <a:pt x="419835" y="265013"/>
                  </a:cubicBezTo>
                  <a:cubicBezTo>
                    <a:pt x="419361" y="262879"/>
                    <a:pt x="419598" y="262048"/>
                    <a:pt x="420546" y="262523"/>
                  </a:cubicBezTo>
                  <a:close/>
                  <a:moveTo>
                    <a:pt x="276095" y="262523"/>
                  </a:moveTo>
                  <a:cubicBezTo>
                    <a:pt x="277518" y="264895"/>
                    <a:pt x="278704" y="266081"/>
                    <a:pt x="279653" y="266081"/>
                  </a:cubicBezTo>
                  <a:cubicBezTo>
                    <a:pt x="280602" y="266081"/>
                    <a:pt x="281550" y="265843"/>
                    <a:pt x="282499" y="265369"/>
                  </a:cubicBezTo>
                  <a:cubicBezTo>
                    <a:pt x="282025" y="266318"/>
                    <a:pt x="282025" y="267504"/>
                    <a:pt x="282499" y="268927"/>
                  </a:cubicBezTo>
                  <a:cubicBezTo>
                    <a:pt x="282973" y="270350"/>
                    <a:pt x="282736" y="271062"/>
                    <a:pt x="281787" y="271062"/>
                  </a:cubicBezTo>
                  <a:cubicBezTo>
                    <a:pt x="281787" y="270113"/>
                    <a:pt x="280839" y="269639"/>
                    <a:pt x="278941" y="269639"/>
                  </a:cubicBezTo>
                  <a:cubicBezTo>
                    <a:pt x="278941" y="271536"/>
                    <a:pt x="278585" y="272959"/>
                    <a:pt x="277874" y="273908"/>
                  </a:cubicBezTo>
                  <a:cubicBezTo>
                    <a:pt x="277162" y="274857"/>
                    <a:pt x="277044" y="276517"/>
                    <a:pt x="277518" y="278889"/>
                  </a:cubicBezTo>
                  <a:cubicBezTo>
                    <a:pt x="278467" y="278889"/>
                    <a:pt x="279297" y="278178"/>
                    <a:pt x="280009" y="276754"/>
                  </a:cubicBezTo>
                  <a:cubicBezTo>
                    <a:pt x="280720" y="275331"/>
                    <a:pt x="281313" y="275331"/>
                    <a:pt x="281787" y="276754"/>
                  </a:cubicBezTo>
                  <a:cubicBezTo>
                    <a:pt x="280839" y="278652"/>
                    <a:pt x="280364" y="281024"/>
                    <a:pt x="280364" y="283870"/>
                  </a:cubicBezTo>
                  <a:cubicBezTo>
                    <a:pt x="280364" y="286717"/>
                    <a:pt x="279653" y="288614"/>
                    <a:pt x="278230" y="289563"/>
                  </a:cubicBezTo>
                  <a:cubicBezTo>
                    <a:pt x="277281" y="284819"/>
                    <a:pt x="276688" y="280431"/>
                    <a:pt x="276451" y="276399"/>
                  </a:cubicBezTo>
                  <a:cubicBezTo>
                    <a:pt x="276213" y="272366"/>
                    <a:pt x="276095" y="267741"/>
                    <a:pt x="276095" y="262523"/>
                  </a:cubicBezTo>
                  <a:close/>
                  <a:moveTo>
                    <a:pt x="411296" y="256830"/>
                  </a:moveTo>
                  <a:cubicBezTo>
                    <a:pt x="412245" y="259202"/>
                    <a:pt x="412600" y="262404"/>
                    <a:pt x="412363" y="266436"/>
                  </a:cubicBezTo>
                  <a:cubicBezTo>
                    <a:pt x="412126" y="270469"/>
                    <a:pt x="413431" y="272248"/>
                    <a:pt x="416277" y="271773"/>
                  </a:cubicBezTo>
                  <a:cubicBezTo>
                    <a:pt x="416751" y="273671"/>
                    <a:pt x="416751" y="274975"/>
                    <a:pt x="416277" y="275687"/>
                  </a:cubicBezTo>
                  <a:cubicBezTo>
                    <a:pt x="415803" y="276399"/>
                    <a:pt x="415565" y="277466"/>
                    <a:pt x="415565" y="278889"/>
                  </a:cubicBezTo>
                  <a:cubicBezTo>
                    <a:pt x="415091" y="278415"/>
                    <a:pt x="414379" y="277229"/>
                    <a:pt x="413431" y="275331"/>
                  </a:cubicBezTo>
                  <a:cubicBezTo>
                    <a:pt x="412482" y="273434"/>
                    <a:pt x="411533" y="271418"/>
                    <a:pt x="410584" y="269283"/>
                  </a:cubicBezTo>
                  <a:cubicBezTo>
                    <a:pt x="409636" y="267148"/>
                    <a:pt x="409161" y="264895"/>
                    <a:pt x="409161" y="262523"/>
                  </a:cubicBezTo>
                  <a:cubicBezTo>
                    <a:pt x="409161" y="260151"/>
                    <a:pt x="409873" y="258253"/>
                    <a:pt x="411296" y="256830"/>
                  </a:cubicBezTo>
                  <a:close/>
                  <a:moveTo>
                    <a:pt x="275383" y="256830"/>
                  </a:moveTo>
                  <a:cubicBezTo>
                    <a:pt x="275383" y="260625"/>
                    <a:pt x="274434" y="263827"/>
                    <a:pt x="272537" y="266436"/>
                  </a:cubicBezTo>
                  <a:cubicBezTo>
                    <a:pt x="270639" y="269046"/>
                    <a:pt x="270877" y="272011"/>
                    <a:pt x="273248" y="275331"/>
                  </a:cubicBezTo>
                  <a:lnTo>
                    <a:pt x="268979" y="275331"/>
                  </a:lnTo>
                  <a:cubicBezTo>
                    <a:pt x="269453" y="272011"/>
                    <a:pt x="269928" y="269164"/>
                    <a:pt x="270402" y="266792"/>
                  </a:cubicBezTo>
                  <a:cubicBezTo>
                    <a:pt x="270877" y="264420"/>
                    <a:pt x="270639" y="261574"/>
                    <a:pt x="269691" y="258253"/>
                  </a:cubicBezTo>
                  <a:cubicBezTo>
                    <a:pt x="270639" y="257304"/>
                    <a:pt x="272537" y="256830"/>
                    <a:pt x="275383" y="256830"/>
                  </a:cubicBezTo>
                  <a:close/>
                  <a:moveTo>
                    <a:pt x="206360" y="254695"/>
                  </a:moveTo>
                  <a:cubicBezTo>
                    <a:pt x="205411" y="254221"/>
                    <a:pt x="204818" y="254458"/>
                    <a:pt x="204581" y="255407"/>
                  </a:cubicBezTo>
                  <a:cubicBezTo>
                    <a:pt x="204343" y="256356"/>
                    <a:pt x="203513" y="256356"/>
                    <a:pt x="202090" y="255407"/>
                  </a:cubicBezTo>
                  <a:cubicBezTo>
                    <a:pt x="203039" y="259202"/>
                    <a:pt x="202920" y="261930"/>
                    <a:pt x="201734" y="263590"/>
                  </a:cubicBezTo>
                  <a:cubicBezTo>
                    <a:pt x="200548" y="265250"/>
                    <a:pt x="200430" y="267267"/>
                    <a:pt x="201378" y="269639"/>
                  </a:cubicBezTo>
                  <a:cubicBezTo>
                    <a:pt x="202327" y="269164"/>
                    <a:pt x="202920" y="267978"/>
                    <a:pt x="203157" y="266081"/>
                  </a:cubicBezTo>
                  <a:cubicBezTo>
                    <a:pt x="203395" y="264183"/>
                    <a:pt x="204699" y="263709"/>
                    <a:pt x="207071" y="264657"/>
                  </a:cubicBezTo>
                  <a:cubicBezTo>
                    <a:pt x="207071" y="262286"/>
                    <a:pt x="206715" y="260625"/>
                    <a:pt x="206004" y="259676"/>
                  </a:cubicBezTo>
                  <a:cubicBezTo>
                    <a:pt x="205292" y="258728"/>
                    <a:pt x="205411" y="257067"/>
                    <a:pt x="206360" y="254695"/>
                  </a:cubicBezTo>
                  <a:close/>
                  <a:moveTo>
                    <a:pt x="429441" y="252561"/>
                  </a:moveTo>
                  <a:cubicBezTo>
                    <a:pt x="428255" y="251612"/>
                    <a:pt x="426714" y="252323"/>
                    <a:pt x="424816" y="254695"/>
                  </a:cubicBezTo>
                  <a:cubicBezTo>
                    <a:pt x="425765" y="257067"/>
                    <a:pt x="426832" y="260151"/>
                    <a:pt x="428018" y="263946"/>
                  </a:cubicBezTo>
                  <a:lnTo>
                    <a:pt x="432767" y="267745"/>
                  </a:lnTo>
                  <a:lnTo>
                    <a:pt x="432767" y="253891"/>
                  </a:lnTo>
                  <a:close/>
                  <a:moveTo>
                    <a:pt x="421970" y="249714"/>
                  </a:moveTo>
                  <a:cubicBezTo>
                    <a:pt x="421021" y="250189"/>
                    <a:pt x="420072" y="252086"/>
                    <a:pt x="419123" y="255407"/>
                  </a:cubicBezTo>
                  <a:cubicBezTo>
                    <a:pt x="420072" y="256356"/>
                    <a:pt x="420428" y="256000"/>
                    <a:pt x="420191" y="254340"/>
                  </a:cubicBezTo>
                  <a:cubicBezTo>
                    <a:pt x="419953" y="252679"/>
                    <a:pt x="420546" y="252323"/>
                    <a:pt x="421970" y="253272"/>
                  </a:cubicBezTo>
                  <a:close/>
                  <a:moveTo>
                    <a:pt x="219880" y="238329"/>
                  </a:moveTo>
                  <a:cubicBezTo>
                    <a:pt x="218457" y="238329"/>
                    <a:pt x="217508" y="239040"/>
                    <a:pt x="217033" y="240464"/>
                  </a:cubicBezTo>
                  <a:cubicBezTo>
                    <a:pt x="216559" y="241887"/>
                    <a:pt x="216559" y="243073"/>
                    <a:pt x="217033" y="244022"/>
                  </a:cubicBezTo>
                  <a:cubicBezTo>
                    <a:pt x="217982" y="243073"/>
                    <a:pt x="218694" y="242361"/>
                    <a:pt x="219168" y="241887"/>
                  </a:cubicBezTo>
                  <a:cubicBezTo>
                    <a:pt x="219642" y="241412"/>
                    <a:pt x="219880" y="240226"/>
                    <a:pt x="219880" y="238329"/>
                  </a:cubicBezTo>
                  <a:close/>
                  <a:moveTo>
                    <a:pt x="223438" y="233348"/>
                  </a:moveTo>
                  <a:cubicBezTo>
                    <a:pt x="222963" y="235720"/>
                    <a:pt x="223556" y="236906"/>
                    <a:pt x="225217" y="236906"/>
                  </a:cubicBezTo>
                  <a:cubicBezTo>
                    <a:pt x="226877" y="236906"/>
                    <a:pt x="228419" y="237380"/>
                    <a:pt x="229842" y="238329"/>
                  </a:cubicBezTo>
                  <a:lnTo>
                    <a:pt x="229842" y="234771"/>
                  </a:lnTo>
                  <a:cubicBezTo>
                    <a:pt x="227944" y="235245"/>
                    <a:pt x="226640" y="235127"/>
                    <a:pt x="225928" y="234415"/>
                  </a:cubicBezTo>
                  <a:cubicBezTo>
                    <a:pt x="225217" y="233704"/>
                    <a:pt x="224386" y="233348"/>
                    <a:pt x="223438" y="233348"/>
                  </a:cubicBezTo>
                  <a:close/>
                  <a:moveTo>
                    <a:pt x="188570" y="227655"/>
                  </a:moveTo>
                  <a:cubicBezTo>
                    <a:pt x="185724" y="227181"/>
                    <a:pt x="183826" y="229315"/>
                    <a:pt x="182877" y="234059"/>
                  </a:cubicBezTo>
                  <a:cubicBezTo>
                    <a:pt x="181928" y="238803"/>
                    <a:pt x="182403" y="242124"/>
                    <a:pt x="184300" y="244022"/>
                  </a:cubicBezTo>
                  <a:cubicBezTo>
                    <a:pt x="186198" y="243073"/>
                    <a:pt x="187265" y="240819"/>
                    <a:pt x="187503" y="237261"/>
                  </a:cubicBezTo>
                  <a:cubicBezTo>
                    <a:pt x="187740" y="233704"/>
                    <a:pt x="188096" y="230501"/>
                    <a:pt x="188570" y="227655"/>
                  </a:cubicBezTo>
                  <a:close/>
                  <a:moveTo>
                    <a:pt x="411296" y="225520"/>
                  </a:moveTo>
                  <a:cubicBezTo>
                    <a:pt x="412245" y="226469"/>
                    <a:pt x="413431" y="227062"/>
                    <a:pt x="414854" y="227299"/>
                  </a:cubicBezTo>
                  <a:cubicBezTo>
                    <a:pt x="416277" y="227536"/>
                    <a:pt x="416751" y="228841"/>
                    <a:pt x="416277" y="231213"/>
                  </a:cubicBezTo>
                  <a:cubicBezTo>
                    <a:pt x="415328" y="232636"/>
                    <a:pt x="414261" y="232636"/>
                    <a:pt x="413075" y="231213"/>
                  </a:cubicBezTo>
                  <a:cubicBezTo>
                    <a:pt x="411889" y="229790"/>
                    <a:pt x="411296" y="227892"/>
                    <a:pt x="411296" y="225520"/>
                  </a:cubicBezTo>
                  <a:close/>
                  <a:moveTo>
                    <a:pt x="344051" y="209154"/>
                  </a:moveTo>
                  <a:cubicBezTo>
                    <a:pt x="344288" y="208205"/>
                    <a:pt x="344881" y="208205"/>
                    <a:pt x="345830" y="209154"/>
                  </a:cubicBezTo>
                  <a:cubicBezTo>
                    <a:pt x="346304" y="211526"/>
                    <a:pt x="345949" y="212830"/>
                    <a:pt x="344763" y="213068"/>
                  </a:cubicBezTo>
                  <a:cubicBezTo>
                    <a:pt x="343577" y="213305"/>
                    <a:pt x="343221" y="214609"/>
                    <a:pt x="343695" y="216981"/>
                  </a:cubicBezTo>
                  <a:cubicBezTo>
                    <a:pt x="345593" y="218404"/>
                    <a:pt x="346542" y="221014"/>
                    <a:pt x="346542" y="224809"/>
                  </a:cubicBezTo>
                  <a:cubicBezTo>
                    <a:pt x="346542" y="228604"/>
                    <a:pt x="347490" y="230976"/>
                    <a:pt x="349388" y="231925"/>
                  </a:cubicBezTo>
                  <a:cubicBezTo>
                    <a:pt x="347965" y="232873"/>
                    <a:pt x="346423" y="233111"/>
                    <a:pt x="344763" y="232636"/>
                  </a:cubicBezTo>
                  <a:cubicBezTo>
                    <a:pt x="343102" y="232162"/>
                    <a:pt x="341798" y="230976"/>
                    <a:pt x="340849" y="229078"/>
                  </a:cubicBezTo>
                  <a:cubicBezTo>
                    <a:pt x="344644" y="228129"/>
                    <a:pt x="345711" y="225758"/>
                    <a:pt x="344051" y="221962"/>
                  </a:cubicBezTo>
                  <a:cubicBezTo>
                    <a:pt x="342391" y="218167"/>
                    <a:pt x="341798" y="214609"/>
                    <a:pt x="342272" y="211289"/>
                  </a:cubicBezTo>
                  <a:cubicBezTo>
                    <a:pt x="343221" y="210814"/>
                    <a:pt x="343814" y="210103"/>
                    <a:pt x="344051" y="209154"/>
                  </a:cubicBezTo>
                  <a:close/>
                  <a:moveTo>
                    <a:pt x="427662" y="205596"/>
                  </a:moveTo>
                  <a:cubicBezTo>
                    <a:pt x="426714" y="205596"/>
                    <a:pt x="426476" y="207019"/>
                    <a:pt x="426951" y="209865"/>
                  </a:cubicBezTo>
                  <a:cubicBezTo>
                    <a:pt x="427425" y="212712"/>
                    <a:pt x="428137" y="213898"/>
                    <a:pt x="429085" y="213423"/>
                  </a:cubicBezTo>
                  <a:cubicBezTo>
                    <a:pt x="429085" y="211526"/>
                    <a:pt x="428967" y="210103"/>
                    <a:pt x="428730" y="209154"/>
                  </a:cubicBezTo>
                  <a:cubicBezTo>
                    <a:pt x="428493" y="208205"/>
                    <a:pt x="428137" y="207019"/>
                    <a:pt x="427662" y="205596"/>
                  </a:cubicBezTo>
                  <a:close/>
                  <a:moveTo>
                    <a:pt x="368601" y="198480"/>
                  </a:moveTo>
                  <a:cubicBezTo>
                    <a:pt x="370024" y="199429"/>
                    <a:pt x="370854" y="200852"/>
                    <a:pt x="371091" y="202750"/>
                  </a:cubicBezTo>
                  <a:cubicBezTo>
                    <a:pt x="371329" y="204647"/>
                    <a:pt x="371684" y="206308"/>
                    <a:pt x="372159" y="207731"/>
                  </a:cubicBezTo>
                  <a:cubicBezTo>
                    <a:pt x="371684" y="206308"/>
                    <a:pt x="371091" y="206070"/>
                    <a:pt x="370380" y="207019"/>
                  </a:cubicBezTo>
                  <a:cubicBezTo>
                    <a:pt x="369668" y="207968"/>
                    <a:pt x="368838" y="208205"/>
                    <a:pt x="367889" y="207731"/>
                  </a:cubicBezTo>
                  <a:cubicBezTo>
                    <a:pt x="368364" y="205833"/>
                    <a:pt x="368245" y="204884"/>
                    <a:pt x="367533" y="204884"/>
                  </a:cubicBezTo>
                  <a:cubicBezTo>
                    <a:pt x="366822" y="204884"/>
                    <a:pt x="366466" y="204173"/>
                    <a:pt x="366466" y="202750"/>
                  </a:cubicBezTo>
                  <a:cubicBezTo>
                    <a:pt x="367889" y="203698"/>
                    <a:pt x="368601" y="203817"/>
                    <a:pt x="368601" y="203105"/>
                  </a:cubicBezTo>
                  <a:cubicBezTo>
                    <a:pt x="368601" y="202394"/>
                    <a:pt x="368601" y="200852"/>
                    <a:pt x="368601" y="198480"/>
                  </a:cubicBezTo>
                  <a:close/>
                  <a:moveTo>
                    <a:pt x="355259" y="197591"/>
                  </a:moveTo>
                  <a:cubicBezTo>
                    <a:pt x="356563" y="196998"/>
                    <a:pt x="357927" y="197294"/>
                    <a:pt x="359350" y="198480"/>
                  </a:cubicBezTo>
                  <a:cubicBezTo>
                    <a:pt x="360299" y="202750"/>
                    <a:pt x="360062" y="205240"/>
                    <a:pt x="358639" y="205952"/>
                  </a:cubicBezTo>
                  <a:cubicBezTo>
                    <a:pt x="357215" y="206663"/>
                    <a:pt x="356267" y="208442"/>
                    <a:pt x="355792" y="211289"/>
                  </a:cubicBezTo>
                  <a:cubicBezTo>
                    <a:pt x="352946" y="210814"/>
                    <a:pt x="351523" y="207731"/>
                    <a:pt x="351523" y="202038"/>
                  </a:cubicBezTo>
                  <a:cubicBezTo>
                    <a:pt x="352709" y="199666"/>
                    <a:pt x="353954" y="198184"/>
                    <a:pt x="355259" y="197591"/>
                  </a:cubicBezTo>
                  <a:close/>
                  <a:moveTo>
                    <a:pt x="427662" y="189941"/>
                  </a:moveTo>
                  <a:cubicBezTo>
                    <a:pt x="426714" y="195634"/>
                    <a:pt x="427900" y="199666"/>
                    <a:pt x="431220" y="202038"/>
                  </a:cubicBezTo>
                  <a:lnTo>
                    <a:pt x="432767" y="202328"/>
                  </a:lnTo>
                  <a:lnTo>
                    <a:pt x="432767" y="189941"/>
                  </a:lnTo>
                  <a:close/>
                  <a:moveTo>
                    <a:pt x="407738" y="182114"/>
                  </a:moveTo>
                  <a:cubicBezTo>
                    <a:pt x="406789" y="184486"/>
                    <a:pt x="405603" y="186265"/>
                    <a:pt x="404180" y="187451"/>
                  </a:cubicBezTo>
                  <a:cubicBezTo>
                    <a:pt x="402757" y="188637"/>
                    <a:pt x="401571" y="190415"/>
                    <a:pt x="400622" y="192787"/>
                  </a:cubicBezTo>
                  <a:cubicBezTo>
                    <a:pt x="401097" y="197531"/>
                    <a:pt x="403231" y="200615"/>
                    <a:pt x="407026" y="202038"/>
                  </a:cubicBezTo>
                  <a:cubicBezTo>
                    <a:pt x="406078" y="199192"/>
                    <a:pt x="406315" y="197887"/>
                    <a:pt x="407738" y="198124"/>
                  </a:cubicBezTo>
                  <a:cubicBezTo>
                    <a:pt x="409161" y="198361"/>
                    <a:pt x="410347" y="198006"/>
                    <a:pt x="411296" y="197057"/>
                  </a:cubicBezTo>
                  <a:cubicBezTo>
                    <a:pt x="410821" y="194685"/>
                    <a:pt x="410347" y="192076"/>
                    <a:pt x="409873" y="189229"/>
                  </a:cubicBezTo>
                  <a:cubicBezTo>
                    <a:pt x="409398" y="186383"/>
                    <a:pt x="408687" y="184011"/>
                    <a:pt x="407738" y="182114"/>
                  </a:cubicBezTo>
                  <a:close/>
                  <a:moveTo>
                    <a:pt x="181454" y="179267"/>
                  </a:moveTo>
                  <a:cubicBezTo>
                    <a:pt x="184300" y="183062"/>
                    <a:pt x="185368" y="187688"/>
                    <a:pt x="184656" y="193143"/>
                  </a:cubicBezTo>
                  <a:cubicBezTo>
                    <a:pt x="183945" y="198599"/>
                    <a:pt x="181691" y="201801"/>
                    <a:pt x="177896" y="202750"/>
                  </a:cubicBezTo>
                  <a:cubicBezTo>
                    <a:pt x="177896" y="201326"/>
                    <a:pt x="177185" y="199903"/>
                    <a:pt x="175761" y="198480"/>
                  </a:cubicBezTo>
                  <a:cubicBezTo>
                    <a:pt x="175287" y="198480"/>
                    <a:pt x="175050" y="198599"/>
                    <a:pt x="175050" y="198836"/>
                  </a:cubicBezTo>
                  <a:cubicBezTo>
                    <a:pt x="175050" y="199073"/>
                    <a:pt x="174813" y="199192"/>
                    <a:pt x="174338" y="199192"/>
                  </a:cubicBezTo>
                  <a:lnTo>
                    <a:pt x="174338" y="196345"/>
                  </a:lnTo>
                  <a:cubicBezTo>
                    <a:pt x="174813" y="196345"/>
                    <a:pt x="174338" y="197057"/>
                    <a:pt x="172915" y="198480"/>
                  </a:cubicBezTo>
                  <a:lnTo>
                    <a:pt x="178608" y="180690"/>
                  </a:lnTo>
                  <a:cubicBezTo>
                    <a:pt x="179557" y="179742"/>
                    <a:pt x="180505" y="179267"/>
                    <a:pt x="181454" y="179267"/>
                  </a:cubicBezTo>
                  <a:close/>
                  <a:moveTo>
                    <a:pt x="404892" y="178556"/>
                  </a:moveTo>
                  <a:cubicBezTo>
                    <a:pt x="402994" y="178556"/>
                    <a:pt x="402045" y="179742"/>
                    <a:pt x="402045" y="182114"/>
                  </a:cubicBezTo>
                  <a:cubicBezTo>
                    <a:pt x="401097" y="182114"/>
                    <a:pt x="400622" y="181639"/>
                    <a:pt x="400622" y="180690"/>
                  </a:cubicBezTo>
                  <a:cubicBezTo>
                    <a:pt x="400622" y="179742"/>
                    <a:pt x="400148" y="179505"/>
                    <a:pt x="399199" y="179979"/>
                  </a:cubicBezTo>
                  <a:cubicBezTo>
                    <a:pt x="398725" y="181402"/>
                    <a:pt x="398843" y="182232"/>
                    <a:pt x="399555" y="182469"/>
                  </a:cubicBezTo>
                  <a:cubicBezTo>
                    <a:pt x="400266" y="182707"/>
                    <a:pt x="401097" y="183062"/>
                    <a:pt x="402045" y="183537"/>
                  </a:cubicBezTo>
                  <a:cubicBezTo>
                    <a:pt x="402045" y="181639"/>
                    <a:pt x="402638" y="180809"/>
                    <a:pt x="403824" y="181046"/>
                  </a:cubicBezTo>
                  <a:cubicBezTo>
                    <a:pt x="405010" y="181283"/>
                    <a:pt x="405366" y="180453"/>
                    <a:pt x="404892" y="178556"/>
                  </a:cubicBezTo>
                  <a:close/>
                  <a:moveTo>
                    <a:pt x="419835" y="175709"/>
                  </a:moveTo>
                  <a:cubicBezTo>
                    <a:pt x="418412" y="177133"/>
                    <a:pt x="416989" y="177844"/>
                    <a:pt x="415565" y="177844"/>
                  </a:cubicBezTo>
                  <a:cubicBezTo>
                    <a:pt x="415565" y="180690"/>
                    <a:pt x="416751" y="182114"/>
                    <a:pt x="419123" y="182114"/>
                  </a:cubicBezTo>
                  <a:cubicBezTo>
                    <a:pt x="419123" y="181165"/>
                    <a:pt x="419242" y="180335"/>
                    <a:pt x="419479" y="179623"/>
                  </a:cubicBezTo>
                  <a:cubicBezTo>
                    <a:pt x="419716" y="178912"/>
                    <a:pt x="419835" y="177607"/>
                    <a:pt x="419835" y="175709"/>
                  </a:cubicBezTo>
                  <a:close/>
                  <a:moveTo>
                    <a:pt x="390660" y="174998"/>
                  </a:moveTo>
                  <a:cubicBezTo>
                    <a:pt x="391609" y="176421"/>
                    <a:pt x="391846" y="178674"/>
                    <a:pt x="391372" y="181758"/>
                  </a:cubicBezTo>
                  <a:cubicBezTo>
                    <a:pt x="390897" y="184841"/>
                    <a:pt x="391134" y="186858"/>
                    <a:pt x="392083" y="187806"/>
                  </a:cubicBezTo>
                  <a:cubicBezTo>
                    <a:pt x="389711" y="187806"/>
                    <a:pt x="388051" y="185909"/>
                    <a:pt x="387102" y="182114"/>
                  </a:cubicBezTo>
                  <a:cubicBezTo>
                    <a:pt x="389000" y="182588"/>
                    <a:pt x="389830" y="181758"/>
                    <a:pt x="389593" y="179623"/>
                  </a:cubicBezTo>
                  <a:cubicBezTo>
                    <a:pt x="389355" y="177488"/>
                    <a:pt x="389711" y="175947"/>
                    <a:pt x="390660" y="174998"/>
                  </a:cubicBezTo>
                  <a:close/>
                  <a:moveTo>
                    <a:pt x="367178" y="172863"/>
                  </a:moveTo>
                  <a:cubicBezTo>
                    <a:pt x="368601" y="174286"/>
                    <a:pt x="369431" y="177133"/>
                    <a:pt x="369668" y="181402"/>
                  </a:cubicBezTo>
                  <a:cubicBezTo>
                    <a:pt x="369905" y="185672"/>
                    <a:pt x="369550" y="189467"/>
                    <a:pt x="368601" y="192787"/>
                  </a:cubicBezTo>
                  <a:cubicBezTo>
                    <a:pt x="366229" y="193262"/>
                    <a:pt x="365399" y="192194"/>
                    <a:pt x="366110" y="189585"/>
                  </a:cubicBezTo>
                  <a:cubicBezTo>
                    <a:pt x="366822" y="186976"/>
                    <a:pt x="365992" y="185909"/>
                    <a:pt x="363620" y="186383"/>
                  </a:cubicBezTo>
                  <a:cubicBezTo>
                    <a:pt x="362671" y="186858"/>
                    <a:pt x="362315" y="188518"/>
                    <a:pt x="362552" y="191364"/>
                  </a:cubicBezTo>
                  <a:cubicBezTo>
                    <a:pt x="362790" y="194211"/>
                    <a:pt x="362671" y="194685"/>
                    <a:pt x="362197" y="192787"/>
                  </a:cubicBezTo>
                  <a:cubicBezTo>
                    <a:pt x="362197" y="190415"/>
                    <a:pt x="361959" y="188044"/>
                    <a:pt x="361485" y="185672"/>
                  </a:cubicBezTo>
                  <a:cubicBezTo>
                    <a:pt x="361011" y="183300"/>
                    <a:pt x="360299" y="183300"/>
                    <a:pt x="359350" y="185672"/>
                  </a:cubicBezTo>
                  <a:cubicBezTo>
                    <a:pt x="359825" y="183774"/>
                    <a:pt x="359825" y="182707"/>
                    <a:pt x="359350" y="182469"/>
                  </a:cubicBezTo>
                  <a:cubicBezTo>
                    <a:pt x="358876" y="182232"/>
                    <a:pt x="358639" y="181402"/>
                    <a:pt x="358639" y="179979"/>
                  </a:cubicBezTo>
                  <a:cubicBezTo>
                    <a:pt x="359113" y="177133"/>
                    <a:pt x="360536" y="174998"/>
                    <a:pt x="362908" y="173575"/>
                  </a:cubicBezTo>
                  <a:cubicBezTo>
                    <a:pt x="363383" y="174523"/>
                    <a:pt x="363620" y="175591"/>
                    <a:pt x="363620" y="176777"/>
                  </a:cubicBezTo>
                  <a:cubicBezTo>
                    <a:pt x="363620" y="177963"/>
                    <a:pt x="364094" y="178319"/>
                    <a:pt x="365043" y="177844"/>
                  </a:cubicBezTo>
                  <a:cubicBezTo>
                    <a:pt x="366466" y="178319"/>
                    <a:pt x="366822" y="177370"/>
                    <a:pt x="366110" y="174998"/>
                  </a:cubicBezTo>
                  <a:cubicBezTo>
                    <a:pt x="365399" y="172626"/>
                    <a:pt x="365754" y="171914"/>
                    <a:pt x="367178" y="172863"/>
                  </a:cubicBezTo>
                  <a:close/>
                  <a:moveTo>
                    <a:pt x="395285" y="171440"/>
                  </a:moveTo>
                  <a:cubicBezTo>
                    <a:pt x="396946" y="171440"/>
                    <a:pt x="398487" y="171440"/>
                    <a:pt x="399911" y="171440"/>
                  </a:cubicBezTo>
                  <a:cubicBezTo>
                    <a:pt x="399436" y="174286"/>
                    <a:pt x="398487" y="175235"/>
                    <a:pt x="397064" y="174286"/>
                  </a:cubicBezTo>
                  <a:cubicBezTo>
                    <a:pt x="395641" y="173337"/>
                    <a:pt x="394218" y="173575"/>
                    <a:pt x="392795" y="174998"/>
                  </a:cubicBezTo>
                  <a:cubicBezTo>
                    <a:pt x="392795" y="172626"/>
                    <a:pt x="393625" y="171440"/>
                    <a:pt x="395285" y="171440"/>
                  </a:cubicBezTo>
                  <a:close/>
                  <a:moveTo>
                    <a:pt x="384255" y="171085"/>
                  </a:moveTo>
                  <a:lnTo>
                    <a:pt x="382121" y="174998"/>
                  </a:lnTo>
                  <a:lnTo>
                    <a:pt x="382121" y="172863"/>
                  </a:lnTo>
                  <a:close/>
                  <a:moveTo>
                    <a:pt x="405603" y="167170"/>
                  </a:moveTo>
                  <a:cubicBezTo>
                    <a:pt x="405603" y="169068"/>
                    <a:pt x="405129" y="170135"/>
                    <a:pt x="404180" y="170372"/>
                  </a:cubicBezTo>
                  <a:cubicBezTo>
                    <a:pt x="403231" y="170610"/>
                    <a:pt x="402757" y="171677"/>
                    <a:pt x="402757" y="173575"/>
                  </a:cubicBezTo>
                  <a:cubicBezTo>
                    <a:pt x="405129" y="173575"/>
                    <a:pt x="406315" y="175235"/>
                    <a:pt x="406315" y="178556"/>
                  </a:cubicBezTo>
                  <a:cubicBezTo>
                    <a:pt x="407264" y="176658"/>
                    <a:pt x="407857" y="175116"/>
                    <a:pt x="408094" y="173930"/>
                  </a:cubicBezTo>
                  <a:cubicBezTo>
                    <a:pt x="408331" y="172744"/>
                    <a:pt x="409636" y="172626"/>
                    <a:pt x="412007" y="173575"/>
                  </a:cubicBezTo>
                  <a:cubicBezTo>
                    <a:pt x="412007" y="168831"/>
                    <a:pt x="409873" y="166696"/>
                    <a:pt x="405603" y="167170"/>
                  </a:cubicBezTo>
                  <a:close/>
                  <a:moveTo>
                    <a:pt x="383544" y="167170"/>
                  </a:moveTo>
                  <a:lnTo>
                    <a:pt x="386390" y="167170"/>
                  </a:lnTo>
                  <a:lnTo>
                    <a:pt x="384256" y="171084"/>
                  </a:lnTo>
                  <a:close/>
                  <a:moveTo>
                    <a:pt x="430509" y="165747"/>
                  </a:moveTo>
                  <a:cubicBezTo>
                    <a:pt x="430034" y="167170"/>
                    <a:pt x="430034" y="168831"/>
                    <a:pt x="430509" y="170728"/>
                  </a:cubicBezTo>
                  <a:cubicBezTo>
                    <a:pt x="430983" y="172626"/>
                    <a:pt x="430034" y="173575"/>
                    <a:pt x="427662" y="173575"/>
                  </a:cubicBezTo>
                  <a:cubicBezTo>
                    <a:pt x="427662" y="174998"/>
                    <a:pt x="428137" y="176658"/>
                    <a:pt x="429085" y="178556"/>
                  </a:cubicBezTo>
                  <a:lnTo>
                    <a:pt x="432767" y="176452"/>
                  </a:lnTo>
                  <a:lnTo>
                    <a:pt x="432767" y="170835"/>
                  </a:lnTo>
                  <a:lnTo>
                    <a:pt x="432643" y="170372"/>
                  </a:lnTo>
                  <a:cubicBezTo>
                    <a:pt x="432643" y="168238"/>
                    <a:pt x="431932" y="166696"/>
                    <a:pt x="430509" y="165747"/>
                  </a:cubicBezTo>
                  <a:close/>
                  <a:moveTo>
                    <a:pt x="254747" y="159343"/>
                  </a:moveTo>
                  <a:cubicBezTo>
                    <a:pt x="255222" y="160766"/>
                    <a:pt x="255222" y="162545"/>
                    <a:pt x="254747" y="164680"/>
                  </a:cubicBezTo>
                  <a:cubicBezTo>
                    <a:pt x="254273" y="166815"/>
                    <a:pt x="254747" y="167645"/>
                    <a:pt x="256170" y="167170"/>
                  </a:cubicBezTo>
                  <a:cubicBezTo>
                    <a:pt x="257119" y="166222"/>
                    <a:pt x="257475" y="164561"/>
                    <a:pt x="257238" y="162189"/>
                  </a:cubicBezTo>
                  <a:cubicBezTo>
                    <a:pt x="257001" y="159817"/>
                    <a:pt x="256170" y="158869"/>
                    <a:pt x="254747" y="159343"/>
                  </a:cubicBezTo>
                  <a:close/>
                  <a:moveTo>
                    <a:pt x="342984" y="157208"/>
                  </a:moveTo>
                  <a:cubicBezTo>
                    <a:pt x="342984" y="159106"/>
                    <a:pt x="343340" y="161003"/>
                    <a:pt x="344051" y="162901"/>
                  </a:cubicBezTo>
                  <a:cubicBezTo>
                    <a:pt x="344763" y="164798"/>
                    <a:pt x="344644" y="166459"/>
                    <a:pt x="343695" y="167882"/>
                  </a:cubicBezTo>
                  <a:cubicBezTo>
                    <a:pt x="341323" y="165510"/>
                    <a:pt x="341086" y="161952"/>
                    <a:pt x="342984" y="157208"/>
                  </a:cubicBezTo>
                  <a:close/>
                  <a:moveTo>
                    <a:pt x="282499" y="157208"/>
                  </a:moveTo>
                  <a:cubicBezTo>
                    <a:pt x="281076" y="158157"/>
                    <a:pt x="280602" y="159817"/>
                    <a:pt x="281076" y="162189"/>
                  </a:cubicBezTo>
                  <a:lnTo>
                    <a:pt x="283211" y="162189"/>
                  </a:lnTo>
                  <a:cubicBezTo>
                    <a:pt x="283685" y="160766"/>
                    <a:pt x="283685" y="159817"/>
                    <a:pt x="283211" y="159343"/>
                  </a:cubicBezTo>
                  <a:cubicBezTo>
                    <a:pt x="282736" y="158869"/>
                    <a:pt x="282499" y="158157"/>
                    <a:pt x="282499" y="157208"/>
                  </a:cubicBezTo>
                  <a:close/>
                  <a:moveTo>
                    <a:pt x="419123" y="154362"/>
                  </a:moveTo>
                  <a:cubicBezTo>
                    <a:pt x="417226" y="154836"/>
                    <a:pt x="416870" y="156022"/>
                    <a:pt x="418056" y="157920"/>
                  </a:cubicBezTo>
                  <a:cubicBezTo>
                    <a:pt x="419242" y="159817"/>
                    <a:pt x="418886" y="160292"/>
                    <a:pt x="416989" y="159343"/>
                  </a:cubicBezTo>
                  <a:cubicBezTo>
                    <a:pt x="418412" y="163612"/>
                    <a:pt x="420309" y="166459"/>
                    <a:pt x="422681" y="167882"/>
                  </a:cubicBezTo>
                  <a:cubicBezTo>
                    <a:pt x="421258" y="164087"/>
                    <a:pt x="420072" y="159580"/>
                    <a:pt x="419123" y="154362"/>
                  </a:cubicBezTo>
                  <a:close/>
                  <a:moveTo>
                    <a:pt x="345119" y="151516"/>
                  </a:moveTo>
                  <a:cubicBezTo>
                    <a:pt x="345119" y="152464"/>
                    <a:pt x="345000" y="153176"/>
                    <a:pt x="344763" y="153650"/>
                  </a:cubicBezTo>
                  <a:cubicBezTo>
                    <a:pt x="344526" y="154125"/>
                    <a:pt x="344407" y="154836"/>
                    <a:pt x="344407" y="155785"/>
                  </a:cubicBezTo>
                  <a:cubicBezTo>
                    <a:pt x="343933" y="155311"/>
                    <a:pt x="343340" y="154955"/>
                    <a:pt x="342628" y="154718"/>
                  </a:cubicBezTo>
                  <a:cubicBezTo>
                    <a:pt x="341916" y="154480"/>
                    <a:pt x="341798" y="153887"/>
                    <a:pt x="342272" y="152939"/>
                  </a:cubicBezTo>
                  <a:cubicBezTo>
                    <a:pt x="343221" y="152939"/>
                    <a:pt x="343695" y="152701"/>
                    <a:pt x="343695" y="152227"/>
                  </a:cubicBezTo>
                  <a:cubicBezTo>
                    <a:pt x="343695" y="151753"/>
                    <a:pt x="344170" y="151516"/>
                    <a:pt x="345119" y="151516"/>
                  </a:cubicBezTo>
                  <a:close/>
                  <a:moveTo>
                    <a:pt x="429797" y="150804"/>
                  </a:moveTo>
                  <a:cubicBezTo>
                    <a:pt x="428374" y="150330"/>
                    <a:pt x="427307" y="151160"/>
                    <a:pt x="426595" y="153294"/>
                  </a:cubicBezTo>
                  <a:cubicBezTo>
                    <a:pt x="425883" y="155429"/>
                    <a:pt x="426714" y="156497"/>
                    <a:pt x="429085" y="156497"/>
                  </a:cubicBezTo>
                  <a:cubicBezTo>
                    <a:pt x="429085" y="155073"/>
                    <a:pt x="429323" y="154125"/>
                    <a:pt x="429797" y="153650"/>
                  </a:cubicBezTo>
                  <a:cubicBezTo>
                    <a:pt x="430271" y="153176"/>
                    <a:pt x="430271" y="152227"/>
                    <a:pt x="429797" y="150804"/>
                  </a:cubicBezTo>
                  <a:close/>
                  <a:moveTo>
                    <a:pt x="261152" y="142265"/>
                  </a:moveTo>
                  <a:cubicBezTo>
                    <a:pt x="258780" y="142739"/>
                    <a:pt x="257949" y="144755"/>
                    <a:pt x="258661" y="148313"/>
                  </a:cubicBezTo>
                  <a:cubicBezTo>
                    <a:pt x="259373" y="151871"/>
                    <a:pt x="258542" y="154125"/>
                    <a:pt x="256170" y="155073"/>
                  </a:cubicBezTo>
                  <a:cubicBezTo>
                    <a:pt x="257119" y="156022"/>
                    <a:pt x="257712" y="156971"/>
                    <a:pt x="257949" y="157920"/>
                  </a:cubicBezTo>
                  <a:cubicBezTo>
                    <a:pt x="258187" y="158869"/>
                    <a:pt x="259254" y="159106"/>
                    <a:pt x="261152" y="158631"/>
                  </a:cubicBezTo>
                  <a:cubicBezTo>
                    <a:pt x="261626" y="157208"/>
                    <a:pt x="261626" y="154836"/>
                    <a:pt x="261152" y="151516"/>
                  </a:cubicBezTo>
                  <a:cubicBezTo>
                    <a:pt x="260677" y="148195"/>
                    <a:pt x="260677" y="145111"/>
                    <a:pt x="261152" y="142265"/>
                  </a:cubicBezTo>
                  <a:close/>
                  <a:moveTo>
                    <a:pt x="307760" y="136572"/>
                  </a:moveTo>
                  <a:cubicBezTo>
                    <a:pt x="309421" y="136572"/>
                    <a:pt x="310014" y="137758"/>
                    <a:pt x="309539" y="140130"/>
                  </a:cubicBezTo>
                  <a:lnTo>
                    <a:pt x="305981" y="140130"/>
                  </a:lnTo>
                  <a:cubicBezTo>
                    <a:pt x="305507" y="137758"/>
                    <a:pt x="306100" y="136572"/>
                    <a:pt x="307760" y="136572"/>
                  </a:cubicBezTo>
                  <a:close/>
                  <a:moveTo>
                    <a:pt x="425265" y="133539"/>
                  </a:moveTo>
                  <a:lnTo>
                    <a:pt x="426951" y="136572"/>
                  </a:lnTo>
                  <a:cubicBezTo>
                    <a:pt x="426002" y="138470"/>
                    <a:pt x="425409" y="139893"/>
                    <a:pt x="425172" y="140842"/>
                  </a:cubicBezTo>
                  <a:cubicBezTo>
                    <a:pt x="424935" y="141791"/>
                    <a:pt x="425765" y="143451"/>
                    <a:pt x="427662" y="145823"/>
                  </a:cubicBezTo>
                  <a:cubicBezTo>
                    <a:pt x="429085" y="144400"/>
                    <a:pt x="430034" y="143688"/>
                    <a:pt x="430509" y="143688"/>
                  </a:cubicBezTo>
                  <a:cubicBezTo>
                    <a:pt x="430509" y="141316"/>
                    <a:pt x="430153" y="139774"/>
                    <a:pt x="429441" y="139063"/>
                  </a:cubicBezTo>
                  <a:cubicBezTo>
                    <a:pt x="428730" y="138351"/>
                    <a:pt x="427900" y="137521"/>
                    <a:pt x="426951" y="136572"/>
                  </a:cubicBezTo>
                  <a:cubicBezTo>
                    <a:pt x="426951" y="135623"/>
                    <a:pt x="427188" y="134912"/>
                    <a:pt x="427662" y="134437"/>
                  </a:cubicBezTo>
                  <a:close/>
                  <a:moveTo>
                    <a:pt x="295308" y="129456"/>
                  </a:moveTo>
                  <a:cubicBezTo>
                    <a:pt x="295308" y="133252"/>
                    <a:pt x="294833" y="137284"/>
                    <a:pt x="293884" y="141553"/>
                  </a:cubicBezTo>
                  <a:cubicBezTo>
                    <a:pt x="292936" y="145823"/>
                    <a:pt x="291987" y="148432"/>
                    <a:pt x="291038" y="149381"/>
                  </a:cubicBezTo>
                  <a:cubicBezTo>
                    <a:pt x="291512" y="146060"/>
                    <a:pt x="291750" y="143451"/>
                    <a:pt x="291750" y="141553"/>
                  </a:cubicBezTo>
                  <a:cubicBezTo>
                    <a:pt x="291750" y="139656"/>
                    <a:pt x="291512" y="136809"/>
                    <a:pt x="291038" y="133014"/>
                  </a:cubicBezTo>
                  <a:cubicBezTo>
                    <a:pt x="292461" y="133489"/>
                    <a:pt x="293173" y="132777"/>
                    <a:pt x="293173" y="130880"/>
                  </a:cubicBezTo>
                  <a:cubicBezTo>
                    <a:pt x="293173" y="128982"/>
                    <a:pt x="293884" y="128508"/>
                    <a:pt x="295308" y="129456"/>
                  </a:cubicBezTo>
                  <a:close/>
                  <a:moveTo>
                    <a:pt x="340849" y="125187"/>
                  </a:moveTo>
                  <a:cubicBezTo>
                    <a:pt x="339426" y="126136"/>
                    <a:pt x="339426" y="127084"/>
                    <a:pt x="340849" y="128033"/>
                  </a:cubicBezTo>
                  <a:cubicBezTo>
                    <a:pt x="342272" y="128982"/>
                    <a:pt x="343458" y="128982"/>
                    <a:pt x="344407" y="128033"/>
                  </a:cubicBezTo>
                  <a:cubicBezTo>
                    <a:pt x="344881" y="126610"/>
                    <a:pt x="344526" y="126017"/>
                    <a:pt x="343340" y="126254"/>
                  </a:cubicBezTo>
                  <a:cubicBezTo>
                    <a:pt x="342154" y="126491"/>
                    <a:pt x="341323" y="126136"/>
                    <a:pt x="340849" y="125187"/>
                  </a:cubicBezTo>
                  <a:close/>
                  <a:moveTo>
                    <a:pt x="336579" y="121629"/>
                  </a:moveTo>
                  <a:lnTo>
                    <a:pt x="343695" y="121629"/>
                  </a:lnTo>
                  <a:cubicBezTo>
                    <a:pt x="342747" y="126373"/>
                    <a:pt x="344170" y="128270"/>
                    <a:pt x="347965" y="127322"/>
                  </a:cubicBezTo>
                  <a:cubicBezTo>
                    <a:pt x="347016" y="130642"/>
                    <a:pt x="347253" y="133014"/>
                    <a:pt x="348676" y="134437"/>
                  </a:cubicBezTo>
                  <a:cubicBezTo>
                    <a:pt x="347253" y="133963"/>
                    <a:pt x="346423" y="134437"/>
                    <a:pt x="346186" y="135861"/>
                  </a:cubicBezTo>
                  <a:cubicBezTo>
                    <a:pt x="345949" y="137284"/>
                    <a:pt x="345356" y="138233"/>
                    <a:pt x="344407" y="138707"/>
                  </a:cubicBezTo>
                  <a:cubicBezTo>
                    <a:pt x="345830" y="141079"/>
                    <a:pt x="346542" y="143925"/>
                    <a:pt x="346542" y="147246"/>
                  </a:cubicBezTo>
                  <a:cubicBezTo>
                    <a:pt x="345593" y="146772"/>
                    <a:pt x="345000" y="147009"/>
                    <a:pt x="344763" y="147958"/>
                  </a:cubicBezTo>
                  <a:cubicBezTo>
                    <a:pt x="344526" y="148906"/>
                    <a:pt x="343933" y="148906"/>
                    <a:pt x="342984" y="147958"/>
                  </a:cubicBezTo>
                  <a:cubicBezTo>
                    <a:pt x="342509" y="146060"/>
                    <a:pt x="342747" y="145111"/>
                    <a:pt x="343695" y="145111"/>
                  </a:cubicBezTo>
                  <a:cubicBezTo>
                    <a:pt x="344644" y="145111"/>
                    <a:pt x="344881" y="144162"/>
                    <a:pt x="344407" y="142265"/>
                  </a:cubicBezTo>
                  <a:cubicBezTo>
                    <a:pt x="342509" y="142739"/>
                    <a:pt x="341442" y="142265"/>
                    <a:pt x="341205" y="140842"/>
                  </a:cubicBezTo>
                  <a:cubicBezTo>
                    <a:pt x="340968" y="139419"/>
                    <a:pt x="340375" y="138707"/>
                    <a:pt x="339426" y="138707"/>
                  </a:cubicBezTo>
                  <a:cubicBezTo>
                    <a:pt x="338951" y="136809"/>
                    <a:pt x="339070" y="135505"/>
                    <a:pt x="339782" y="134793"/>
                  </a:cubicBezTo>
                  <a:cubicBezTo>
                    <a:pt x="340493" y="134082"/>
                    <a:pt x="340612" y="132540"/>
                    <a:pt x="340137" y="130168"/>
                  </a:cubicBezTo>
                  <a:cubicBezTo>
                    <a:pt x="339663" y="130168"/>
                    <a:pt x="339189" y="129931"/>
                    <a:pt x="338714" y="129456"/>
                  </a:cubicBezTo>
                  <a:cubicBezTo>
                    <a:pt x="338240" y="128982"/>
                    <a:pt x="337528" y="128982"/>
                    <a:pt x="336579" y="129456"/>
                  </a:cubicBezTo>
                  <a:close/>
                  <a:moveTo>
                    <a:pt x="324483" y="118071"/>
                  </a:moveTo>
                  <a:cubicBezTo>
                    <a:pt x="325431" y="118071"/>
                    <a:pt x="326262" y="119138"/>
                    <a:pt x="326973" y="121273"/>
                  </a:cubicBezTo>
                  <a:cubicBezTo>
                    <a:pt x="327685" y="123408"/>
                    <a:pt x="327566" y="124950"/>
                    <a:pt x="326617" y="125898"/>
                  </a:cubicBezTo>
                  <a:lnTo>
                    <a:pt x="324483" y="125898"/>
                  </a:lnTo>
                  <a:close/>
                  <a:moveTo>
                    <a:pt x="301628" y="116857"/>
                  </a:moveTo>
                  <a:lnTo>
                    <a:pt x="301000" y="123764"/>
                  </a:lnTo>
                  <a:cubicBezTo>
                    <a:pt x="300051" y="122815"/>
                    <a:pt x="299814" y="121629"/>
                    <a:pt x="300289" y="120206"/>
                  </a:cubicBezTo>
                  <a:close/>
                  <a:moveTo>
                    <a:pt x="301648" y="116638"/>
                  </a:moveTo>
                  <a:lnTo>
                    <a:pt x="301712" y="116648"/>
                  </a:lnTo>
                  <a:lnTo>
                    <a:pt x="301628" y="116857"/>
                  </a:lnTo>
                  <a:close/>
                  <a:moveTo>
                    <a:pt x="297442" y="111667"/>
                  </a:moveTo>
                  <a:cubicBezTo>
                    <a:pt x="299814" y="111667"/>
                    <a:pt x="301237" y="113090"/>
                    <a:pt x="301712" y="115936"/>
                  </a:cubicBezTo>
                  <a:lnTo>
                    <a:pt x="301648" y="116638"/>
                  </a:lnTo>
                  <a:lnTo>
                    <a:pt x="298154" y="116114"/>
                  </a:lnTo>
                  <a:cubicBezTo>
                    <a:pt x="297442" y="115284"/>
                    <a:pt x="297205" y="113802"/>
                    <a:pt x="297442" y="111667"/>
                  </a:cubicBezTo>
                  <a:close/>
                  <a:moveTo>
                    <a:pt x="399911" y="107397"/>
                  </a:moveTo>
                  <a:lnTo>
                    <a:pt x="399911" y="113802"/>
                  </a:lnTo>
                  <a:cubicBezTo>
                    <a:pt x="400859" y="113802"/>
                    <a:pt x="401215" y="113090"/>
                    <a:pt x="400978" y="111667"/>
                  </a:cubicBezTo>
                  <a:cubicBezTo>
                    <a:pt x="400741" y="110244"/>
                    <a:pt x="401097" y="109058"/>
                    <a:pt x="402045" y="108109"/>
                  </a:cubicBezTo>
                  <a:cubicBezTo>
                    <a:pt x="402045" y="107634"/>
                    <a:pt x="401334" y="107397"/>
                    <a:pt x="399911" y="107397"/>
                  </a:cubicBezTo>
                  <a:close/>
                  <a:moveTo>
                    <a:pt x="429085" y="105974"/>
                  </a:moveTo>
                  <a:cubicBezTo>
                    <a:pt x="427662" y="106923"/>
                    <a:pt x="426832" y="107160"/>
                    <a:pt x="426595" y="106686"/>
                  </a:cubicBezTo>
                  <a:cubicBezTo>
                    <a:pt x="426358" y="106211"/>
                    <a:pt x="425765" y="106449"/>
                    <a:pt x="424816" y="107397"/>
                  </a:cubicBezTo>
                  <a:cubicBezTo>
                    <a:pt x="425290" y="108820"/>
                    <a:pt x="426002" y="109888"/>
                    <a:pt x="426951" y="110599"/>
                  </a:cubicBezTo>
                  <a:cubicBezTo>
                    <a:pt x="427900" y="111311"/>
                    <a:pt x="428137" y="113090"/>
                    <a:pt x="427662" y="115936"/>
                  </a:cubicBezTo>
                  <a:cubicBezTo>
                    <a:pt x="429085" y="116411"/>
                    <a:pt x="430034" y="116055"/>
                    <a:pt x="430509" y="114869"/>
                  </a:cubicBezTo>
                  <a:lnTo>
                    <a:pt x="432767" y="113457"/>
                  </a:lnTo>
                  <a:lnTo>
                    <a:pt x="432767" y="112110"/>
                  </a:lnTo>
                  <a:lnTo>
                    <a:pt x="432288" y="111311"/>
                  </a:lnTo>
                  <a:cubicBezTo>
                    <a:pt x="431576" y="111548"/>
                    <a:pt x="430864" y="111667"/>
                    <a:pt x="430153" y="111667"/>
                  </a:cubicBezTo>
                  <a:cubicBezTo>
                    <a:pt x="429441" y="111667"/>
                    <a:pt x="428967" y="111311"/>
                    <a:pt x="428730" y="110599"/>
                  </a:cubicBezTo>
                  <a:cubicBezTo>
                    <a:pt x="428493" y="109888"/>
                    <a:pt x="428611" y="108346"/>
                    <a:pt x="429085" y="105974"/>
                  </a:cubicBezTo>
                  <a:close/>
                  <a:moveTo>
                    <a:pt x="308828" y="105974"/>
                  </a:moveTo>
                  <a:cubicBezTo>
                    <a:pt x="309776" y="106449"/>
                    <a:pt x="310132" y="107753"/>
                    <a:pt x="309895" y="109888"/>
                  </a:cubicBezTo>
                  <a:cubicBezTo>
                    <a:pt x="309658" y="112023"/>
                    <a:pt x="309302" y="113327"/>
                    <a:pt x="308828" y="113802"/>
                  </a:cubicBezTo>
                  <a:cubicBezTo>
                    <a:pt x="307405" y="114750"/>
                    <a:pt x="306693" y="113564"/>
                    <a:pt x="306693" y="110244"/>
                  </a:cubicBezTo>
                  <a:cubicBezTo>
                    <a:pt x="306693" y="106923"/>
                    <a:pt x="307405" y="105500"/>
                    <a:pt x="308828" y="105974"/>
                  </a:cubicBezTo>
                  <a:close/>
                  <a:moveTo>
                    <a:pt x="291750" y="105974"/>
                  </a:moveTo>
                  <a:cubicBezTo>
                    <a:pt x="291275" y="109769"/>
                    <a:pt x="291512" y="112378"/>
                    <a:pt x="292461" y="113802"/>
                  </a:cubicBezTo>
                  <a:cubicBezTo>
                    <a:pt x="293410" y="115225"/>
                    <a:pt x="294359" y="115936"/>
                    <a:pt x="295308" y="115936"/>
                  </a:cubicBezTo>
                  <a:cubicBezTo>
                    <a:pt x="293884" y="115936"/>
                    <a:pt x="293173" y="117834"/>
                    <a:pt x="293173" y="121629"/>
                  </a:cubicBezTo>
                  <a:cubicBezTo>
                    <a:pt x="290327" y="122103"/>
                    <a:pt x="288903" y="119850"/>
                    <a:pt x="288903" y="114869"/>
                  </a:cubicBezTo>
                  <a:cubicBezTo>
                    <a:pt x="288903" y="109888"/>
                    <a:pt x="289852" y="106923"/>
                    <a:pt x="291750" y="105974"/>
                  </a:cubicBezTo>
                  <a:close/>
                  <a:moveTo>
                    <a:pt x="342984" y="103839"/>
                  </a:moveTo>
                  <a:lnTo>
                    <a:pt x="345119" y="116648"/>
                  </a:lnTo>
                  <a:cubicBezTo>
                    <a:pt x="345119" y="115699"/>
                    <a:pt x="344881" y="115225"/>
                    <a:pt x="344407" y="115225"/>
                  </a:cubicBezTo>
                  <a:cubicBezTo>
                    <a:pt x="343933" y="115225"/>
                    <a:pt x="343458" y="114750"/>
                    <a:pt x="342984" y="113802"/>
                  </a:cubicBezTo>
                  <a:cubicBezTo>
                    <a:pt x="342035" y="115699"/>
                    <a:pt x="341798" y="116648"/>
                    <a:pt x="342272" y="116648"/>
                  </a:cubicBezTo>
                  <a:cubicBezTo>
                    <a:pt x="343221" y="114750"/>
                    <a:pt x="343221" y="112616"/>
                    <a:pt x="342272" y="110244"/>
                  </a:cubicBezTo>
                  <a:cubicBezTo>
                    <a:pt x="341323" y="107872"/>
                    <a:pt x="341561" y="105737"/>
                    <a:pt x="342984" y="103839"/>
                  </a:cubicBezTo>
                  <a:close/>
                  <a:moveTo>
                    <a:pt x="314520" y="103128"/>
                  </a:moveTo>
                  <a:cubicBezTo>
                    <a:pt x="314046" y="105025"/>
                    <a:pt x="314046" y="106449"/>
                    <a:pt x="314520" y="107397"/>
                  </a:cubicBezTo>
                  <a:cubicBezTo>
                    <a:pt x="314995" y="108346"/>
                    <a:pt x="315469" y="109532"/>
                    <a:pt x="315944" y="110955"/>
                  </a:cubicBezTo>
                  <a:cubicBezTo>
                    <a:pt x="314520" y="111430"/>
                    <a:pt x="313453" y="110362"/>
                    <a:pt x="312741" y="107753"/>
                  </a:cubicBezTo>
                  <a:cubicBezTo>
                    <a:pt x="312030" y="105144"/>
                    <a:pt x="312623" y="103602"/>
                    <a:pt x="314520" y="103128"/>
                  </a:cubicBezTo>
                  <a:close/>
                  <a:moveTo>
                    <a:pt x="347965" y="101705"/>
                  </a:moveTo>
                  <a:lnTo>
                    <a:pt x="350811" y="110955"/>
                  </a:lnTo>
                  <a:cubicBezTo>
                    <a:pt x="350811" y="108583"/>
                    <a:pt x="349862" y="107041"/>
                    <a:pt x="347965" y="106330"/>
                  </a:cubicBezTo>
                  <a:cubicBezTo>
                    <a:pt x="346067" y="105618"/>
                    <a:pt x="346067" y="104077"/>
                    <a:pt x="347965" y="101705"/>
                  </a:cubicBezTo>
                  <a:close/>
                  <a:moveTo>
                    <a:pt x="331954" y="100192"/>
                  </a:moveTo>
                  <a:cubicBezTo>
                    <a:pt x="332429" y="100133"/>
                    <a:pt x="332547" y="100519"/>
                    <a:pt x="332310" y="101349"/>
                  </a:cubicBezTo>
                  <a:cubicBezTo>
                    <a:pt x="331836" y="103009"/>
                    <a:pt x="332784" y="103128"/>
                    <a:pt x="335156" y="101705"/>
                  </a:cubicBezTo>
                  <a:cubicBezTo>
                    <a:pt x="335631" y="103602"/>
                    <a:pt x="335512" y="105025"/>
                    <a:pt x="334801" y="105974"/>
                  </a:cubicBezTo>
                  <a:cubicBezTo>
                    <a:pt x="334089" y="106923"/>
                    <a:pt x="333970" y="108583"/>
                    <a:pt x="334445" y="110955"/>
                  </a:cubicBezTo>
                  <a:cubicBezTo>
                    <a:pt x="332073" y="110955"/>
                    <a:pt x="330887" y="109769"/>
                    <a:pt x="330887" y="107397"/>
                  </a:cubicBezTo>
                  <a:cubicBezTo>
                    <a:pt x="330887" y="105025"/>
                    <a:pt x="330412" y="103128"/>
                    <a:pt x="329464" y="101705"/>
                  </a:cubicBezTo>
                  <a:cubicBezTo>
                    <a:pt x="330650" y="100756"/>
                    <a:pt x="331480" y="100252"/>
                    <a:pt x="331954" y="100192"/>
                  </a:cubicBezTo>
                  <a:close/>
                  <a:moveTo>
                    <a:pt x="392795" y="98858"/>
                  </a:moveTo>
                  <a:cubicBezTo>
                    <a:pt x="391846" y="100756"/>
                    <a:pt x="390897" y="101467"/>
                    <a:pt x="389948" y="100993"/>
                  </a:cubicBezTo>
                  <a:cubicBezTo>
                    <a:pt x="389000" y="100519"/>
                    <a:pt x="388051" y="100756"/>
                    <a:pt x="387102" y="101705"/>
                  </a:cubicBezTo>
                  <a:cubicBezTo>
                    <a:pt x="387576" y="102653"/>
                    <a:pt x="388525" y="103128"/>
                    <a:pt x="389948" y="103128"/>
                  </a:cubicBezTo>
                  <a:cubicBezTo>
                    <a:pt x="391372" y="103128"/>
                    <a:pt x="392083" y="103839"/>
                    <a:pt x="392083" y="105263"/>
                  </a:cubicBezTo>
                  <a:cubicBezTo>
                    <a:pt x="393032" y="105263"/>
                    <a:pt x="393625" y="104432"/>
                    <a:pt x="393862" y="102772"/>
                  </a:cubicBezTo>
                  <a:cubicBezTo>
                    <a:pt x="394099" y="101112"/>
                    <a:pt x="393743" y="99807"/>
                    <a:pt x="392795" y="98858"/>
                  </a:cubicBezTo>
                  <a:close/>
                  <a:moveTo>
                    <a:pt x="394929" y="96724"/>
                  </a:moveTo>
                  <a:lnTo>
                    <a:pt x="394929" y="100281"/>
                  </a:lnTo>
                  <a:cubicBezTo>
                    <a:pt x="397301" y="99807"/>
                    <a:pt x="399436" y="100400"/>
                    <a:pt x="401334" y="102060"/>
                  </a:cubicBezTo>
                  <a:cubicBezTo>
                    <a:pt x="403231" y="103721"/>
                    <a:pt x="405129" y="105500"/>
                    <a:pt x="407026" y="107397"/>
                  </a:cubicBezTo>
                  <a:cubicBezTo>
                    <a:pt x="407975" y="105025"/>
                    <a:pt x="407264" y="103484"/>
                    <a:pt x="404892" y="102772"/>
                  </a:cubicBezTo>
                  <a:cubicBezTo>
                    <a:pt x="402520" y="102060"/>
                    <a:pt x="401571" y="100044"/>
                    <a:pt x="402045" y="96724"/>
                  </a:cubicBezTo>
                  <a:cubicBezTo>
                    <a:pt x="400148" y="97672"/>
                    <a:pt x="398843" y="97672"/>
                    <a:pt x="398132" y="96724"/>
                  </a:cubicBezTo>
                  <a:cubicBezTo>
                    <a:pt x="397420" y="95775"/>
                    <a:pt x="396353" y="95775"/>
                    <a:pt x="394929" y="96724"/>
                  </a:cubicBezTo>
                  <a:close/>
                  <a:moveTo>
                    <a:pt x="371447" y="96012"/>
                  </a:moveTo>
                  <a:cubicBezTo>
                    <a:pt x="373345" y="96012"/>
                    <a:pt x="374293" y="96486"/>
                    <a:pt x="374293" y="97435"/>
                  </a:cubicBezTo>
                  <a:cubicBezTo>
                    <a:pt x="374293" y="98384"/>
                    <a:pt x="373819" y="98858"/>
                    <a:pt x="372870" y="98858"/>
                  </a:cubicBezTo>
                  <a:cubicBezTo>
                    <a:pt x="373345" y="100281"/>
                    <a:pt x="374293" y="100874"/>
                    <a:pt x="375717" y="100637"/>
                  </a:cubicBezTo>
                  <a:cubicBezTo>
                    <a:pt x="377140" y="100400"/>
                    <a:pt x="377614" y="101467"/>
                    <a:pt x="377140" y="103839"/>
                  </a:cubicBezTo>
                  <a:cubicBezTo>
                    <a:pt x="376191" y="103839"/>
                    <a:pt x="375835" y="104195"/>
                    <a:pt x="376072" y="104907"/>
                  </a:cubicBezTo>
                  <a:cubicBezTo>
                    <a:pt x="376310" y="105618"/>
                    <a:pt x="375954" y="105974"/>
                    <a:pt x="375005" y="105974"/>
                  </a:cubicBezTo>
                  <a:cubicBezTo>
                    <a:pt x="375479" y="104551"/>
                    <a:pt x="374768" y="103839"/>
                    <a:pt x="372870" y="103839"/>
                  </a:cubicBezTo>
                  <a:cubicBezTo>
                    <a:pt x="371922" y="107160"/>
                    <a:pt x="372277" y="108820"/>
                    <a:pt x="373938" y="108820"/>
                  </a:cubicBezTo>
                  <a:cubicBezTo>
                    <a:pt x="375598" y="108820"/>
                    <a:pt x="375954" y="110481"/>
                    <a:pt x="375005" y="113802"/>
                  </a:cubicBezTo>
                  <a:cubicBezTo>
                    <a:pt x="373582" y="113802"/>
                    <a:pt x="372396" y="113090"/>
                    <a:pt x="371447" y="111667"/>
                  </a:cubicBezTo>
                  <a:cubicBezTo>
                    <a:pt x="370498" y="110244"/>
                    <a:pt x="369075" y="109532"/>
                    <a:pt x="367178" y="109532"/>
                  </a:cubicBezTo>
                  <a:lnTo>
                    <a:pt x="367178" y="105974"/>
                  </a:lnTo>
                  <a:cubicBezTo>
                    <a:pt x="368126" y="105025"/>
                    <a:pt x="369194" y="103958"/>
                    <a:pt x="370380" y="102772"/>
                  </a:cubicBezTo>
                  <a:cubicBezTo>
                    <a:pt x="371566" y="101586"/>
                    <a:pt x="371922" y="99333"/>
                    <a:pt x="371447" y="96012"/>
                  </a:cubicBezTo>
                  <a:close/>
                  <a:moveTo>
                    <a:pt x="409161" y="94589"/>
                  </a:moveTo>
                  <a:cubicBezTo>
                    <a:pt x="408687" y="98384"/>
                    <a:pt x="409398" y="100637"/>
                    <a:pt x="411296" y="101349"/>
                  </a:cubicBezTo>
                  <a:cubicBezTo>
                    <a:pt x="413193" y="102060"/>
                    <a:pt x="413905" y="104314"/>
                    <a:pt x="413431" y="108109"/>
                  </a:cubicBezTo>
                  <a:cubicBezTo>
                    <a:pt x="414854" y="106686"/>
                    <a:pt x="415091" y="104077"/>
                    <a:pt x="414142" y="100281"/>
                  </a:cubicBezTo>
                  <a:cubicBezTo>
                    <a:pt x="413193" y="96486"/>
                    <a:pt x="411533" y="94589"/>
                    <a:pt x="409161" y="94589"/>
                  </a:cubicBezTo>
                  <a:close/>
                  <a:moveTo>
                    <a:pt x="432767" y="93545"/>
                  </a:moveTo>
                  <a:lnTo>
                    <a:pt x="431932" y="94589"/>
                  </a:lnTo>
                  <a:cubicBezTo>
                    <a:pt x="430983" y="95538"/>
                    <a:pt x="430509" y="97435"/>
                    <a:pt x="430509" y="100281"/>
                  </a:cubicBezTo>
                  <a:lnTo>
                    <a:pt x="432767" y="99636"/>
                  </a:lnTo>
                  <a:close/>
                  <a:moveTo>
                    <a:pt x="340137" y="93166"/>
                  </a:moveTo>
                  <a:cubicBezTo>
                    <a:pt x="339663" y="95063"/>
                    <a:pt x="339544" y="96131"/>
                    <a:pt x="339782" y="96368"/>
                  </a:cubicBezTo>
                  <a:cubicBezTo>
                    <a:pt x="340019" y="96605"/>
                    <a:pt x="340375" y="97435"/>
                    <a:pt x="340849" y="98858"/>
                  </a:cubicBezTo>
                  <a:cubicBezTo>
                    <a:pt x="339426" y="99333"/>
                    <a:pt x="338477" y="98621"/>
                    <a:pt x="338003" y="96724"/>
                  </a:cubicBezTo>
                  <a:cubicBezTo>
                    <a:pt x="337528" y="94826"/>
                    <a:pt x="338240" y="93640"/>
                    <a:pt x="340137" y="93166"/>
                  </a:cubicBezTo>
                  <a:close/>
                  <a:moveTo>
                    <a:pt x="291038" y="93166"/>
                  </a:moveTo>
                  <a:cubicBezTo>
                    <a:pt x="291987" y="92691"/>
                    <a:pt x="292936" y="93166"/>
                    <a:pt x="293884" y="94589"/>
                  </a:cubicBezTo>
                  <a:cubicBezTo>
                    <a:pt x="294833" y="96012"/>
                    <a:pt x="296256" y="96486"/>
                    <a:pt x="298154" y="96012"/>
                  </a:cubicBezTo>
                  <a:cubicBezTo>
                    <a:pt x="297680" y="98384"/>
                    <a:pt x="297442" y="100756"/>
                    <a:pt x="297442" y="103128"/>
                  </a:cubicBezTo>
                  <a:cubicBezTo>
                    <a:pt x="297442" y="105500"/>
                    <a:pt x="296494" y="106923"/>
                    <a:pt x="294596" y="107397"/>
                  </a:cubicBezTo>
                  <a:cubicBezTo>
                    <a:pt x="293647" y="104551"/>
                    <a:pt x="293173" y="101942"/>
                    <a:pt x="293173" y="99570"/>
                  </a:cubicBezTo>
                  <a:cubicBezTo>
                    <a:pt x="293173" y="97198"/>
                    <a:pt x="292224" y="95300"/>
                    <a:pt x="290327" y="93877"/>
                  </a:cubicBezTo>
                  <a:cubicBezTo>
                    <a:pt x="290801" y="93877"/>
                    <a:pt x="291038" y="93640"/>
                    <a:pt x="291038" y="93166"/>
                  </a:cubicBezTo>
                  <a:close/>
                  <a:moveTo>
                    <a:pt x="331598" y="89608"/>
                  </a:moveTo>
                  <a:cubicBezTo>
                    <a:pt x="330650" y="90082"/>
                    <a:pt x="329701" y="90794"/>
                    <a:pt x="328752" y="91742"/>
                  </a:cubicBezTo>
                  <a:cubicBezTo>
                    <a:pt x="327803" y="92691"/>
                    <a:pt x="326855" y="92454"/>
                    <a:pt x="325906" y="91031"/>
                  </a:cubicBezTo>
                  <a:close/>
                  <a:moveTo>
                    <a:pt x="392083" y="86761"/>
                  </a:moveTo>
                  <a:cubicBezTo>
                    <a:pt x="391134" y="87236"/>
                    <a:pt x="390423" y="87829"/>
                    <a:pt x="389948" y="88540"/>
                  </a:cubicBezTo>
                  <a:cubicBezTo>
                    <a:pt x="389474" y="89252"/>
                    <a:pt x="388762" y="90082"/>
                    <a:pt x="387814" y="91031"/>
                  </a:cubicBezTo>
                  <a:cubicBezTo>
                    <a:pt x="388288" y="92454"/>
                    <a:pt x="388881" y="93284"/>
                    <a:pt x="389593" y="93521"/>
                  </a:cubicBezTo>
                  <a:cubicBezTo>
                    <a:pt x="390304" y="93759"/>
                    <a:pt x="390660" y="94826"/>
                    <a:pt x="390660" y="96724"/>
                  </a:cubicBezTo>
                  <a:cubicBezTo>
                    <a:pt x="391609" y="94826"/>
                    <a:pt x="391965" y="93166"/>
                    <a:pt x="391727" y="91742"/>
                  </a:cubicBezTo>
                  <a:cubicBezTo>
                    <a:pt x="391490" y="90319"/>
                    <a:pt x="391609" y="88659"/>
                    <a:pt x="392083" y="86761"/>
                  </a:cubicBezTo>
                  <a:close/>
                  <a:moveTo>
                    <a:pt x="332310" y="86761"/>
                  </a:moveTo>
                  <a:cubicBezTo>
                    <a:pt x="334208" y="86761"/>
                    <a:pt x="335631" y="88185"/>
                    <a:pt x="336579" y="91031"/>
                  </a:cubicBezTo>
                  <a:lnTo>
                    <a:pt x="332310" y="91031"/>
                  </a:lnTo>
                  <a:close/>
                  <a:moveTo>
                    <a:pt x="297442" y="82492"/>
                  </a:moveTo>
                  <a:cubicBezTo>
                    <a:pt x="298391" y="82966"/>
                    <a:pt x="299103" y="83085"/>
                    <a:pt x="299577" y="82848"/>
                  </a:cubicBezTo>
                  <a:cubicBezTo>
                    <a:pt x="300051" y="82610"/>
                    <a:pt x="300526" y="82966"/>
                    <a:pt x="301000" y="83915"/>
                  </a:cubicBezTo>
                  <a:cubicBezTo>
                    <a:pt x="300051" y="83915"/>
                    <a:pt x="299696" y="84627"/>
                    <a:pt x="299933" y="86050"/>
                  </a:cubicBezTo>
                  <a:cubicBezTo>
                    <a:pt x="300170" y="87473"/>
                    <a:pt x="300289" y="88659"/>
                    <a:pt x="300289" y="89608"/>
                  </a:cubicBezTo>
                  <a:cubicBezTo>
                    <a:pt x="298866" y="90082"/>
                    <a:pt x="298273" y="89252"/>
                    <a:pt x="298510" y="87117"/>
                  </a:cubicBezTo>
                  <a:cubicBezTo>
                    <a:pt x="298747" y="84982"/>
                    <a:pt x="298391" y="83441"/>
                    <a:pt x="297442" y="82492"/>
                  </a:cubicBezTo>
                  <a:close/>
                  <a:moveTo>
                    <a:pt x="411296" y="81780"/>
                  </a:moveTo>
                  <a:cubicBezTo>
                    <a:pt x="411770" y="86050"/>
                    <a:pt x="412956" y="89252"/>
                    <a:pt x="414854" y="91387"/>
                  </a:cubicBezTo>
                  <a:cubicBezTo>
                    <a:pt x="416751" y="93521"/>
                    <a:pt x="418412" y="96012"/>
                    <a:pt x="419835" y="98858"/>
                  </a:cubicBezTo>
                  <a:cubicBezTo>
                    <a:pt x="420784" y="95538"/>
                    <a:pt x="420191" y="92217"/>
                    <a:pt x="418056" y="88896"/>
                  </a:cubicBezTo>
                  <a:cubicBezTo>
                    <a:pt x="415921" y="85575"/>
                    <a:pt x="413668" y="83203"/>
                    <a:pt x="411296" y="81780"/>
                  </a:cubicBezTo>
                  <a:close/>
                  <a:moveTo>
                    <a:pt x="394929" y="81780"/>
                  </a:moveTo>
                  <a:cubicBezTo>
                    <a:pt x="393506" y="82255"/>
                    <a:pt x="393150" y="83441"/>
                    <a:pt x="393862" y="85338"/>
                  </a:cubicBezTo>
                  <a:cubicBezTo>
                    <a:pt x="394574" y="87236"/>
                    <a:pt x="394692" y="89133"/>
                    <a:pt x="394218" y="91031"/>
                  </a:cubicBezTo>
                  <a:lnTo>
                    <a:pt x="399911" y="91031"/>
                  </a:lnTo>
                  <a:cubicBezTo>
                    <a:pt x="398013" y="89133"/>
                    <a:pt x="396353" y="86050"/>
                    <a:pt x="394929" y="81780"/>
                  </a:cubicBezTo>
                  <a:close/>
                  <a:moveTo>
                    <a:pt x="271114" y="81780"/>
                  </a:moveTo>
                  <a:cubicBezTo>
                    <a:pt x="271588" y="83678"/>
                    <a:pt x="271470" y="84745"/>
                    <a:pt x="270758" y="84982"/>
                  </a:cubicBezTo>
                  <a:cubicBezTo>
                    <a:pt x="270046" y="85220"/>
                    <a:pt x="269453" y="85813"/>
                    <a:pt x="268979" y="86761"/>
                  </a:cubicBezTo>
                  <a:cubicBezTo>
                    <a:pt x="269928" y="93403"/>
                    <a:pt x="269928" y="99688"/>
                    <a:pt x="268979" y="105618"/>
                  </a:cubicBezTo>
                  <a:cubicBezTo>
                    <a:pt x="268030" y="111548"/>
                    <a:pt x="268030" y="117122"/>
                    <a:pt x="268979" y="122341"/>
                  </a:cubicBezTo>
                  <a:cubicBezTo>
                    <a:pt x="267081" y="118545"/>
                    <a:pt x="265658" y="114869"/>
                    <a:pt x="264709" y="111311"/>
                  </a:cubicBezTo>
                  <a:cubicBezTo>
                    <a:pt x="263761" y="107753"/>
                    <a:pt x="263286" y="103365"/>
                    <a:pt x="263286" y="98147"/>
                  </a:cubicBezTo>
                  <a:cubicBezTo>
                    <a:pt x="261863" y="97672"/>
                    <a:pt x="260796" y="97909"/>
                    <a:pt x="260084" y="98858"/>
                  </a:cubicBezTo>
                  <a:cubicBezTo>
                    <a:pt x="259373" y="99807"/>
                    <a:pt x="258305" y="100756"/>
                    <a:pt x="256882" y="101705"/>
                  </a:cubicBezTo>
                  <a:cubicBezTo>
                    <a:pt x="258305" y="105025"/>
                    <a:pt x="258780" y="108702"/>
                    <a:pt x="258305" y="112734"/>
                  </a:cubicBezTo>
                  <a:cubicBezTo>
                    <a:pt x="257831" y="116766"/>
                    <a:pt x="257001" y="120917"/>
                    <a:pt x="255815" y="125187"/>
                  </a:cubicBezTo>
                  <a:cubicBezTo>
                    <a:pt x="254629" y="129456"/>
                    <a:pt x="253680" y="133845"/>
                    <a:pt x="252968" y="138351"/>
                  </a:cubicBezTo>
                  <a:cubicBezTo>
                    <a:pt x="252257" y="142858"/>
                    <a:pt x="252613" y="147246"/>
                    <a:pt x="254036" y="151516"/>
                  </a:cubicBezTo>
                  <a:cubicBezTo>
                    <a:pt x="255933" y="151516"/>
                    <a:pt x="256882" y="150211"/>
                    <a:pt x="256882" y="147602"/>
                  </a:cubicBezTo>
                  <a:cubicBezTo>
                    <a:pt x="256882" y="144993"/>
                    <a:pt x="257356" y="142739"/>
                    <a:pt x="258305" y="140842"/>
                  </a:cubicBezTo>
                  <a:cubicBezTo>
                    <a:pt x="260677" y="141316"/>
                    <a:pt x="262812" y="140130"/>
                    <a:pt x="264709" y="137284"/>
                  </a:cubicBezTo>
                  <a:cubicBezTo>
                    <a:pt x="266607" y="134437"/>
                    <a:pt x="267556" y="130405"/>
                    <a:pt x="267556" y="125187"/>
                  </a:cubicBezTo>
                  <a:cubicBezTo>
                    <a:pt x="268979" y="123764"/>
                    <a:pt x="269691" y="124001"/>
                    <a:pt x="269691" y="125898"/>
                  </a:cubicBezTo>
                  <a:cubicBezTo>
                    <a:pt x="271114" y="120206"/>
                    <a:pt x="271707" y="114988"/>
                    <a:pt x="271470" y="110244"/>
                  </a:cubicBezTo>
                  <a:cubicBezTo>
                    <a:pt x="271232" y="105500"/>
                    <a:pt x="271588" y="99095"/>
                    <a:pt x="272537" y="91031"/>
                  </a:cubicBezTo>
                  <a:cubicBezTo>
                    <a:pt x="273486" y="91505"/>
                    <a:pt x="274553" y="92217"/>
                    <a:pt x="275739" y="93166"/>
                  </a:cubicBezTo>
                  <a:cubicBezTo>
                    <a:pt x="276925" y="94114"/>
                    <a:pt x="277992" y="93877"/>
                    <a:pt x="278941" y="92454"/>
                  </a:cubicBezTo>
                  <a:cubicBezTo>
                    <a:pt x="278941" y="91505"/>
                    <a:pt x="278823" y="91268"/>
                    <a:pt x="278585" y="91742"/>
                  </a:cubicBezTo>
                  <a:cubicBezTo>
                    <a:pt x="278348" y="92217"/>
                    <a:pt x="277992" y="92454"/>
                    <a:pt x="277518" y="92454"/>
                  </a:cubicBezTo>
                  <a:cubicBezTo>
                    <a:pt x="276569" y="91505"/>
                    <a:pt x="276806" y="90438"/>
                    <a:pt x="278230" y="89252"/>
                  </a:cubicBezTo>
                  <a:cubicBezTo>
                    <a:pt x="279653" y="88066"/>
                    <a:pt x="279890" y="86287"/>
                    <a:pt x="278941" y="83915"/>
                  </a:cubicBezTo>
                  <a:cubicBezTo>
                    <a:pt x="277044" y="82966"/>
                    <a:pt x="276095" y="83441"/>
                    <a:pt x="276095" y="85338"/>
                  </a:cubicBezTo>
                  <a:cubicBezTo>
                    <a:pt x="276095" y="87236"/>
                    <a:pt x="275383" y="87947"/>
                    <a:pt x="273960" y="87473"/>
                  </a:cubicBezTo>
                  <a:cubicBezTo>
                    <a:pt x="273011" y="86999"/>
                    <a:pt x="272656" y="85694"/>
                    <a:pt x="272893" y="83559"/>
                  </a:cubicBezTo>
                  <a:cubicBezTo>
                    <a:pt x="273130" y="81424"/>
                    <a:pt x="272537" y="80831"/>
                    <a:pt x="271114" y="81780"/>
                  </a:cubicBezTo>
                  <a:close/>
                  <a:moveTo>
                    <a:pt x="383544" y="80357"/>
                  </a:moveTo>
                  <a:cubicBezTo>
                    <a:pt x="384493" y="82729"/>
                    <a:pt x="384730" y="83915"/>
                    <a:pt x="384256" y="83915"/>
                  </a:cubicBezTo>
                  <a:cubicBezTo>
                    <a:pt x="383781" y="83915"/>
                    <a:pt x="383307" y="85101"/>
                    <a:pt x="382832" y="87473"/>
                  </a:cubicBezTo>
                  <a:cubicBezTo>
                    <a:pt x="381409" y="85575"/>
                    <a:pt x="380342" y="84627"/>
                    <a:pt x="379630" y="84627"/>
                  </a:cubicBezTo>
                  <a:cubicBezTo>
                    <a:pt x="378919" y="84627"/>
                    <a:pt x="377851" y="84389"/>
                    <a:pt x="376428" y="83915"/>
                  </a:cubicBezTo>
                  <a:cubicBezTo>
                    <a:pt x="376903" y="85338"/>
                    <a:pt x="377496" y="86406"/>
                    <a:pt x="378207" y="87117"/>
                  </a:cubicBezTo>
                  <a:cubicBezTo>
                    <a:pt x="378919" y="87829"/>
                    <a:pt x="379275" y="89133"/>
                    <a:pt x="379275" y="91031"/>
                  </a:cubicBezTo>
                  <a:cubicBezTo>
                    <a:pt x="380698" y="90556"/>
                    <a:pt x="381528" y="89963"/>
                    <a:pt x="381765" y="89252"/>
                  </a:cubicBezTo>
                  <a:cubicBezTo>
                    <a:pt x="382002" y="88540"/>
                    <a:pt x="383070" y="88659"/>
                    <a:pt x="384967" y="89608"/>
                  </a:cubicBezTo>
                  <a:cubicBezTo>
                    <a:pt x="385916" y="89133"/>
                    <a:pt x="386153" y="87829"/>
                    <a:pt x="385679" y="85694"/>
                  </a:cubicBezTo>
                  <a:cubicBezTo>
                    <a:pt x="385204" y="83559"/>
                    <a:pt x="385442" y="82255"/>
                    <a:pt x="386390" y="81780"/>
                  </a:cubicBezTo>
                  <a:cubicBezTo>
                    <a:pt x="386390" y="80831"/>
                    <a:pt x="385442" y="80357"/>
                    <a:pt x="383544" y="80357"/>
                  </a:cubicBezTo>
                  <a:close/>
                  <a:moveTo>
                    <a:pt x="333733" y="78934"/>
                  </a:moveTo>
                  <a:cubicBezTo>
                    <a:pt x="334682" y="78934"/>
                    <a:pt x="335631" y="81069"/>
                    <a:pt x="336579" y="85338"/>
                  </a:cubicBezTo>
                  <a:cubicBezTo>
                    <a:pt x="334208" y="86287"/>
                    <a:pt x="333140" y="85931"/>
                    <a:pt x="333377" y="84271"/>
                  </a:cubicBezTo>
                  <a:cubicBezTo>
                    <a:pt x="333615" y="82610"/>
                    <a:pt x="333733" y="80831"/>
                    <a:pt x="333733" y="78934"/>
                  </a:cubicBezTo>
                  <a:close/>
                  <a:moveTo>
                    <a:pt x="414854" y="74664"/>
                  </a:moveTo>
                  <a:cubicBezTo>
                    <a:pt x="415803" y="77985"/>
                    <a:pt x="417463" y="80120"/>
                    <a:pt x="419835" y="81069"/>
                  </a:cubicBezTo>
                  <a:cubicBezTo>
                    <a:pt x="422207" y="82017"/>
                    <a:pt x="422918" y="85338"/>
                    <a:pt x="421970" y="91031"/>
                  </a:cubicBezTo>
                  <a:cubicBezTo>
                    <a:pt x="424342" y="90556"/>
                    <a:pt x="425528" y="91624"/>
                    <a:pt x="425528" y="94233"/>
                  </a:cubicBezTo>
                  <a:cubicBezTo>
                    <a:pt x="425528" y="96842"/>
                    <a:pt x="426714" y="98384"/>
                    <a:pt x="429085" y="98858"/>
                  </a:cubicBezTo>
                  <a:cubicBezTo>
                    <a:pt x="430034" y="91742"/>
                    <a:pt x="428730" y="86524"/>
                    <a:pt x="425172" y="83203"/>
                  </a:cubicBezTo>
                  <a:cubicBezTo>
                    <a:pt x="421614" y="79883"/>
                    <a:pt x="418175" y="77036"/>
                    <a:pt x="414854" y="74664"/>
                  </a:cubicBezTo>
                  <a:close/>
                  <a:moveTo>
                    <a:pt x="427662" y="73953"/>
                  </a:moveTo>
                  <a:cubicBezTo>
                    <a:pt x="426239" y="74427"/>
                    <a:pt x="425883" y="75613"/>
                    <a:pt x="426595" y="77511"/>
                  </a:cubicBezTo>
                  <a:cubicBezTo>
                    <a:pt x="427307" y="79408"/>
                    <a:pt x="428374" y="79883"/>
                    <a:pt x="429797" y="78934"/>
                  </a:cubicBezTo>
                  <a:cubicBezTo>
                    <a:pt x="429797" y="77511"/>
                    <a:pt x="429560" y="76562"/>
                    <a:pt x="429085" y="76088"/>
                  </a:cubicBezTo>
                  <a:cubicBezTo>
                    <a:pt x="428611" y="75613"/>
                    <a:pt x="428137" y="74902"/>
                    <a:pt x="427662" y="73953"/>
                  </a:cubicBezTo>
                  <a:close/>
                  <a:moveTo>
                    <a:pt x="353658" y="71106"/>
                  </a:moveTo>
                  <a:cubicBezTo>
                    <a:pt x="355081" y="70158"/>
                    <a:pt x="356029" y="70869"/>
                    <a:pt x="356504" y="73241"/>
                  </a:cubicBezTo>
                  <a:cubicBezTo>
                    <a:pt x="356978" y="75613"/>
                    <a:pt x="356741" y="77274"/>
                    <a:pt x="355792" y="78222"/>
                  </a:cubicBezTo>
                  <a:cubicBezTo>
                    <a:pt x="355792" y="76799"/>
                    <a:pt x="355318" y="75850"/>
                    <a:pt x="354369" y="75376"/>
                  </a:cubicBezTo>
                  <a:cubicBezTo>
                    <a:pt x="353420" y="74902"/>
                    <a:pt x="353183" y="73478"/>
                    <a:pt x="353658" y="71106"/>
                  </a:cubicBezTo>
                  <a:close/>
                  <a:moveTo>
                    <a:pt x="411296" y="68260"/>
                  </a:moveTo>
                  <a:cubicBezTo>
                    <a:pt x="409873" y="68735"/>
                    <a:pt x="409280" y="70158"/>
                    <a:pt x="409517" y="72530"/>
                  </a:cubicBezTo>
                  <a:cubicBezTo>
                    <a:pt x="409754" y="74902"/>
                    <a:pt x="410584" y="75613"/>
                    <a:pt x="412007" y="74664"/>
                  </a:cubicBezTo>
                  <a:cubicBezTo>
                    <a:pt x="412007" y="73241"/>
                    <a:pt x="412482" y="72530"/>
                    <a:pt x="413431" y="72530"/>
                  </a:cubicBezTo>
                  <a:cubicBezTo>
                    <a:pt x="412956" y="71581"/>
                    <a:pt x="412600" y="70869"/>
                    <a:pt x="412363" y="70395"/>
                  </a:cubicBezTo>
                  <a:cubicBezTo>
                    <a:pt x="412126" y="69921"/>
                    <a:pt x="411770" y="69209"/>
                    <a:pt x="411296" y="68260"/>
                  </a:cubicBezTo>
                  <a:close/>
                  <a:moveTo>
                    <a:pt x="328040" y="68260"/>
                  </a:moveTo>
                  <a:cubicBezTo>
                    <a:pt x="328040" y="69683"/>
                    <a:pt x="328515" y="70395"/>
                    <a:pt x="329464" y="70395"/>
                  </a:cubicBezTo>
                  <a:cubicBezTo>
                    <a:pt x="329938" y="72767"/>
                    <a:pt x="329819" y="75020"/>
                    <a:pt x="329108" y="77155"/>
                  </a:cubicBezTo>
                  <a:cubicBezTo>
                    <a:pt x="328396" y="79290"/>
                    <a:pt x="327329" y="79171"/>
                    <a:pt x="325906" y="76799"/>
                  </a:cubicBezTo>
                  <a:cubicBezTo>
                    <a:pt x="327329" y="75850"/>
                    <a:pt x="327447" y="74309"/>
                    <a:pt x="326262" y="72174"/>
                  </a:cubicBezTo>
                  <a:cubicBezTo>
                    <a:pt x="325076" y="70039"/>
                    <a:pt x="325669" y="68735"/>
                    <a:pt x="328040" y="68260"/>
                  </a:cubicBezTo>
                  <a:close/>
                  <a:moveTo>
                    <a:pt x="397064" y="66125"/>
                  </a:moveTo>
                  <a:cubicBezTo>
                    <a:pt x="397539" y="67549"/>
                    <a:pt x="397894" y="69209"/>
                    <a:pt x="398132" y="71106"/>
                  </a:cubicBezTo>
                  <a:cubicBezTo>
                    <a:pt x="398369" y="73004"/>
                    <a:pt x="399199" y="73953"/>
                    <a:pt x="400622" y="73953"/>
                  </a:cubicBezTo>
                  <a:cubicBezTo>
                    <a:pt x="400622" y="68260"/>
                    <a:pt x="399436" y="65651"/>
                    <a:pt x="397064" y="66125"/>
                  </a:cubicBezTo>
                  <a:close/>
                  <a:moveTo>
                    <a:pt x="392795" y="66125"/>
                  </a:moveTo>
                  <a:cubicBezTo>
                    <a:pt x="392320" y="66125"/>
                    <a:pt x="391134" y="66600"/>
                    <a:pt x="389237" y="67549"/>
                  </a:cubicBezTo>
                  <a:cubicBezTo>
                    <a:pt x="389711" y="68497"/>
                    <a:pt x="390186" y="69446"/>
                    <a:pt x="390660" y="70395"/>
                  </a:cubicBezTo>
                  <a:cubicBezTo>
                    <a:pt x="391134" y="71344"/>
                    <a:pt x="391846" y="71581"/>
                    <a:pt x="392795" y="71106"/>
                  </a:cubicBezTo>
                  <a:close/>
                  <a:moveTo>
                    <a:pt x="370024" y="62567"/>
                  </a:moveTo>
                  <a:cubicBezTo>
                    <a:pt x="370498" y="63516"/>
                    <a:pt x="370617" y="64939"/>
                    <a:pt x="370380" y="66837"/>
                  </a:cubicBezTo>
                  <a:cubicBezTo>
                    <a:pt x="370143" y="68735"/>
                    <a:pt x="370736" y="69209"/>
                    <a:pt x="372159" y="68260"/>
                  </a:cubicBezTo>
                  <a:cubicBezTo>
                    <a:pt x="372633" y="67786"/>
                    <a:pt x="372752" y="66718"/>
                    <a:pt x="372515" y="65058"/>
                  </a:cubicBezTo>
                  <a:cubicBezTo>
                    <a:pt x="372277" y="63398"/>
                    <a:pt x="371447" y="62567"/>
                    <a:pt x="370024" y="62567"/>
                  </a:cubicBezTo>
                  <a:close/>
                  <a:moveTo>
                    <a:pt x="283922" y="59721"/>
                  </a:moveTo>
                  <a:cubicBezTo>
                    <a:pt x="282973" y="59721"/>
                    <a:pt x="282499" y="60551"/>
                    <a:pt x="282499" y="62212"/>
                  </a:cubicBezTo>
                  <a:cubicBezTo>
                    <a:pt x="282499" y="63872"/>
                    <a:pt x="282736" y="65177"/>
                    <a:pt x="283211" y="66125"/>
                  </a:cubicBezTo>
                  <a:lnTo>
                    <a:pt x="286057" y="66125"/>
                  </a:lnTo>
                  <a:cubicBezTo>
                    <a:pt x="286057" y="65177"/>
                    <a:pt x="286176" y="64346"/>
                    <a:pt x="286413" y="63635"/>
                  </a:cubicBezTo>
                  <a:cubicBezTo>
                    <a:pt x="286650" y="62923"/>
                    <a:pt x="286769" y="61856"/>
                    <a:pt x="286769" y="60433"/>
                  </a:cubicBezTo>
                  <a:cubicBezTo>
                    <a:pt x="284871" y="60433"/>
                    <a:pt x="283922" y="60196"/>
                    <a:pt x="283922" y="59721"/>
                  </a:cubicBezTo>
                  <a:close/>
                  <a:moveTo>
                    <a:pt x="376428" y="58298"/>
                  </a:moveTo>
                  <a:cubicBezTo>
                    <a:pt x="375954" y="62093"/>
                    <a:pt x="376191" y="64465"/>
                    <a:pt x="377140" y="65414"/>
                  </a:cubicBezTo>
                  <a:cubicBezTo>
                    <a:pt x="378089" y="66363"/>
                    <a:pt x="378089" y="68735"/>
                    <a:pt x="377140" y="72530"/>
                  </a:cubicBezTo>
                  <a:cubicBezTo>
                    <a:pt x="379512" y="69209"/>
                    <a:pt x="381172" y="69090"/>
                    <a:pt x="382121" y="72174"/>
                  </a:cubicBezTo>
                  <a:cubicBezTo>
                    <a:pt x="383070" y="75257"/>
                    <a:pt x="384256" y="77511"/>
                    <a:pt x="385679" y="78934"/>
                  </a:cubicBezTo>
                  <a:cubicBezTo>
                    <a:pt x="386628" y="77985"/>
                    <a:pt x="386983" y="76088"/>
                    <a:pt x="386746" y="73241"/>
                  </a:cubicBezTo>
                  <a:cubicBezTo>
                    <a:pt x="386509" y="70395"/>
                    <a:pt x="386153" y="68497"/>
                    <a:pt x="385679" y="67549"/>
                  </a:cubicBezTo>
                  <a:cubicBezTo>
                    <a:pt x="385204" y="69921"/>
                    <a:pt x="384493" y="70869"/>
                    <a:pt x="383544" y="70395"/>
                  </a:cubicBezTo>
                  <a:cubicBezTo>
                    <a:pt x="382595" y="69921"/>
                    <a:pt x="381884" y="68972"/>
                    <a:pt x="381409" y="67549"/>
                  </a:cubicBezTo>
                  <a:cubicBezTo>
                    <a:pt x="380935" y="66125"/>
                    <a:pt x="380698" y="64584"/>
                    <a:pt x="380698" y="62923"/>
                  </a:cubicBezTo>
                  <a:cubicBezTo>
                    <a:pt x="380698" y="61263"/>
                    <a:pt x="381409" y="60196"/>
                    <a:pt x="382832" y="59721"/>
                  </a:cubicBezTo>
                  <a:cubicBezTo>
                    <a:pt x="381409" y="58772"/>
                    <a:pt x="380461" y="58417"/>
                    <a:pt x="379986" y="58654"/>
                  </a:cubicBezTo>
                  <a:cubicBezTo>
                    <a:pt x="379512" y="58891"/>
                    <a:pt x="378326" y="58772"/>
                    <a:pt x="376428" y="58298"/>
                  </a:cubicBezTo>
                  <a:close/>
                  <a:moveTo>
                    <a:pt x="421258" y="56875"/>
                  </a:moveTo>
                  <a:cubicBezTo>
                    <a:pt x="420309" y="57824"/>
                    <a:pt x="420309" y="59365"/>
                    <a:pt x="421258" y="61500"/>
                  </a:cubicBezTo>
                  <a:cubicBezTo>
                    <a:pt x="422207" y="63635"/>
                    <a:pt x="423393" y="64465"/>
                    <a:pt x="424816" y="63991"/>
                  </a:cubicBezTo>
                  <a:cubicBezTo>
                    <a:pt x="425290" y="61619"/>
                    <a:pt x="424935" y="60314"/>
                    <a:pt x="423749" y="60077"/>
                  </a:cubicBezTo>
                  <a:cubicBezTo>
                    <a:pt x="422563" y="59840"/>
                    <a:pt x="421732" y="58772"/>
                    <a:pt x="421258" y="56875"/>
                  </a:cubicBezTo>
                  <a:close/>
                  <a:moveTo>
                    <a:pt x="373582" y="56163"/>
                  </a:moveTo>
                  <a:cubicBezTo>
                    <a:pt x="372159" y="55689"/>
                    <a:pt x="371447" y="56519"/>
                    <a:pt x="371447" y="58654"/>
                  </a:cubicBezTo>
                  <a:cubicBezTo>
                    <a:pt x="371447" y="60789"/>
                    <a:pt x="372159" y="61381"/>
                    <a:pt x="373582" y="60433"/>
                  </a:cubicBezTo>
                  <a:cubicBezTo>
                    <a:pt x="374531" y="59484"/>
                    <a:pt x="374768" y="58891"/>
                    <a:pt x="374293" y="58654"/>
                  </a:cubicBezTo>
                  <a:cubicBezTo>
                    <a:pt x="373819" y="58417"/>
                    <a:pt x="373582" y="57586"/>
                    <a:pt x="373582" y="56163"/>
                  </a:cubicBezTo>
                  <a:close/>
                  <a:moveTo>
                    <a:pt x="303847" y="54740"/>
                  </a:moveTo>
                  <a:cubicBezTo>
                    <a:pt x="304795" y="56163"/>
                    <a:pt x="304914" y="58417"/>
                    <a:pt x="304202" y="61500"/>
                  </a:cubicBezTo>
                  <a:cubicBezTo>
                    <a:pt x="303491" y="64584"/>
                    <a:pt x="303847" y="66837"/>
                    <a:pt x="305270" y="68260"/>
                  </a:cubicBezTo>
                  <a:cubicBezTo>
                    <a:pt x="302898" y="67786"/>
                    <a:pt x="301475" y="65651"/>
                    <a:pt x="301000" y="61856"/>
                  </a:cubicBezTo>
                  <a:cubicBezTo>
                    <a:pt x="300526" y="58061"/>
                    <a:pt x="301475" y="55689"/>
                    <a:pt x="303847" y="54740"/>
                  </a:cubicBezTo>
                  <a:close/>
                  <a:moveTo>
                    <a:pt x="277162" y="48336"/>
                  </a:moveTo>
                  <a:cubicBezTo>
                    <a:pt x="275502" y="48810"/>
                    <a:pt x="274909" y="50233"/>
                    <a:pt x="275383" y="52605"/>
                  </a:cubicBezTo>
                  <a:cubicBezTo>
                    <a:pt x="276332" y="53554"/>
                    <a:pt x="276925" y="53791"/>
                    <a:pt x="277162" y="53317"/>
                  </a:cubicBezTo>
                  <a:cubicBezTo>
                    <a:pt x="277399" y="52842"/>
                    <a:pt x="277992" y="52605"/>
                    <a:pt x="278941" y="52605"/>
                  </a:cubicBezTo>
                  <a:cubicBezTo>
                    <a:pt x="279416" y="49285"/>
                    <a:pt x="278823" y="47861"/>
                    <a:pt x="277162" y="48336"/>
                  </a:cubicBezTo>
                  <a:close/>
                  <a:moveTo>
                    <a:pt x="393506" y="46913"/>
                  </a:moveTo>
                  <a:cubicBezTo>
                    <a:pt x="392557" y="49285"/>
                    <a:pt x="393032" y="51538"/>
                    <a:pt x="394929" y="53673"/>
                  </a:cubicBezTo>
                  <a:cubicBezTo>
                    <a:pt x="396827" y="55807"/>
                    <a:pt x="397776" y="58535"/>
                    <a:pt x="397776" y="61856"/>
                  </a:cubicBezTo>
                  <a:cubicBezTo>
                    <a:pt x="396827" y="61856"/>
                    <a:pt x="395878" y="60196"/>
                    <a:pt x="394929" y="56875"/>
                  </a:cubicBezTo>
                  <a:cubicBezTo>
                    <a:pt x="393981" y="56875"/>
                    <a:pt x="393388" y="57468"/>
                    <a:pt x="393150" y="58654"/>
                  </a:cubicBezTo>
                  <a:cubicBezTo>
                    <a:pt x="392913" y="59840"/>
                    <a:pt x="392320" y="60433"/>
                    <a:pt x="391372" y="60433"/>
                  </a:cubicBezTo>
                  <a:cubicBezTo>
                    <a:pt x="392795" y="63279"/>
                    <a:pt x="394336" y="64346"/>
                    <a:pt x="395997" y="63635"/>
                  </a:cubicBezTo>
                  <a:cubicBezTo>
                    <a:pt x="397657" y="62923"/>
                    <a:pt x="399199" y="63042"/>
                    <a:pt x="400622" y="63991"/>
                  </a:cubicBezTo>
                  <a:cubicBezTo>
                    <a:pt x="400622" y="61619"/>
                    <a:pt x="399673" y="58891"/>
                    <a:pt x="397776" y="55807"/>
                  </a:cubicBezTo>
                  <a:cubicBezTo>
                    <a:pt x="395878" y="52724"/>
                    <a:pt x="394455" y="49759"/>
                    <a:pt x="393506" y="46913"/>
                  </a:cubicBezTo>
                  <a:close/>
                  <a:moveTo>
                    <a:pt x="343695" y="34816"/>
                  </a:moveTo>
                  <a:cubicBezTo>
                    <a:pt x="342747" y="35290"/>
                    <a:pt x="342272" y="36120"/>
                    <a:pt x="342272" y="37306"/>
                  </a:cubicBezTo>
                  <a:cubicBezTo>
                    <a:pt x="342272" y="38492"/>
                    <a:pt x="341561" y="38848"/>
                    <a:pt x="340137" y="38374"/>
                  </a:cubicBezTo>
                  <a:cubicBezTo>
                    <a:pt x="341086" y="40746"/>
                    <a:pt x="342154" y="42525"/>
                    <a:pt x="343340" y="43710"/>
                  </a:cubicBezTo>
                  <a:cubicBezTo>
                    <a:pt x="344526" y="44896"/>
                    <a:pt x="344881" y="47387"/>
                    <a:pt x="344407" y="51182"/>
                  </a:cubicBezTo>
                  <a:cubicBezTo>
                    <a:pt x="345830" y="52131"/>
                    <a:pt x="346779" y="52368"/>
                    <a:pt x="347253" y="51894"/>
                  </a:cubicBezTo>
                  <a:cubicBezTo>
                    <a:pt x="347728" y="51419"/>
                    <a:pt x="348914" y="51182"/>
                    <a:pt x="350811" y="51182"/>
                  </a:cubicBezTo>
                  <a:cubicBezTo>
                    <a:pt x="349388" y="48336"/>
                    <a:pt x="348202" y="45489"/>
                    <a:pt x="347253" y="42643"/>
                  </a:cubicBezTo>
                  <a:cubicBezTo>
                    <a:pt x="346304" y="39797"/>
                    <a:pt x="345119" y="37188"/>
                    <a:pt x="343695" y="34816"/>
                  </a:cubicBezTo>
                  <a:close/>
                  <a:moveTo>
                    <a:pt x="288192" y="31258"/>
                  </a:moveTo>
                  <a:cubicBezTo>
                    <a:pt x="288192" y="33630"/>
                    <a:pt x="287599" y="36120"/>
                    <a:pt x="286413" y="38729"/>
                  </a:cubicBezTo>
                  <a:cubicBezTo>
                    <a:pt x="285227" y="41339"/>
                    <a:pt x="285820" y="43117"/>
                    <a:pt x="288192" y="44066"/>
                  </a:cubicBezTo>
                  <a:cubicBezTo>
                    <a:pt x="288666" y="45015"/>
                    <a:pt x="288192" y="45489"/>
                    <a:pt x="286769" y="45489"/>
                  </a:cubicBezTo>
                  <a:cubicBezTo>
                    <a:pt x="285345" y="45489"/>
                    <a:pt x="284634" y="45015"/>
                    <a:pt x="284634" y="44066"/>
                  </a:cubicBezTo>
                  <a:cubicBezTo>
                    <a:pt x="283685" y="45489"/>
                    <a:pt x="283922" y="47150"/>
                    <a:pt x="285345" y="49047"/>
                  </a:cubicBezTo>
                  <a:cubicBezTo>
                    <a:pt x="286769" y="50945"/>
                    <a:pt x="288429" y="51657"/>
                    <a:pt x="290327" y="51182"/>
                  </a:cubicBezTo>
                  <a:lnTo>
                    <a:pt x="290327" y="43355"/>
                  </a:lnTo>
                  <a:cubicBezTo>
                    <a:pt x="291750" y="44778"/>
                    <a:pt x="292461" y="46913"/>
                    <a:pt x="292461" y="49759"/>
                  </a:cubicBezTo>
                  <a:cubicBezTo>
                    <a:pt x="294359" y="48810"/>
                    <a:pt x="294596" y="46438"/>
                    <a:pt x="293173" y="42643"/>
                  </a:cubicBezTo>
                  <a:cubicBezTo>
                    <a:pt x="291750" y="38848"/>
                    <a:pt x="292224" y="36950"/>
                    <a:pt x="294596" y="36950"/>
                  </a:cubicBezTo>
                  <a:cubicBezTo>
                    <a:pt x="294596" y="34578"/>
                    <a:pt x="293884" y="33274"/>
                    <a:pt x="292461" y="33037"/>
                  </a:cubicBezTo>
                  <a:cubicBezTo>
                    <a:pt x="291038" y="32800"/>
                    <a:pt x="289615" y="32207"/>
                    <a:pt x="288192" y="31258"/>
                  </a:cubicBezTo>
                  <a:close/>
                  <a:moveTo>
                    <a:pt x="286769" y="26632"/>
                  </a:moveTo>
                  <a:cubicBezTo>
                    <a:pt x="285820" y="26395"/>
                    <a:pt x="284871" y="26751"/>
                    <a:pt x="283922" y="27700"/>
                  </a:cubicBezTo>
                  <a:cubicBezTo>
                    <a:pt x="284397" y="30072"/>
                    <a:pt x="284990" y="31021"/>
                    <a:pt x="285701" y="30546"/>
                  </a:cubicBezTo>
                  <a:cubicBezTo>
                    <a:pt x="286413" y="30072"/>
                    <a:pt x="287243" y="29597"/>
                    <a:pt x="288192" y="29123"/>
                  </a:cubicBezTo>
                  <a:cubicBezTo>
                    <a:pt x="288192" y="27700"/>
                    <a:pt x="287717" y="26870"/>
                    <a:pt x="286769" y="26632"/>
                  </a:cubicBezTo>
                  <a:close/>
                  <a:moveTo>
                    <a:pt x="428374" y="22719"/>
                  </a:moveTo>
                  <a:cubicBezTo>
                    <a:pt x="426476" y="22244"/>
                    <a:pt x="425290" y="22482"/>
                    <a:pt x="424816" y="23430"/>
                  </a:cubicBezTo>
                  <a:cubicBezTo>
                    <a:pt x="424342" y="24379"/>
                    <a:pt x="423393" y="24853"/>
                    <a:pt x="421970" y="24853"/>
                  </a:cubicBezTo>
                  <a:cubicBezTo>
                    <a:pt x="421970" y="27225"/>
                    <a:pt x="422681" y="28530"/>
                    <a:pt x="424104" y="28767"/>
                  </a:cubicBezTo>
                  <a:cubicBezTo>
                    <a:pt x="425528" y="29004"/>
                    <a:pt x="427188" y="29123"/>
                    <a:pt x="429085" y="29123"/>
                  </a:cubicBezTo>
                  <a:cubicBezTo>
                    <a:pt x="429085" y="26277"/>
                    <a:pt x="428848" y="24142"/>
                    <a:pt x="428374" y="22719"/>
                  </a:cubicBezTo>
                  <a:close/>
                  <a:moveTo>
                    <a:pt x="330175" y="22007"/>
                  </a:moveTo>
                  <a:cubicBezTo>
                    <a:pt x="329226" y="22007"/>
                    <a:pt x="328633" y="22244"/>
                    <a:pt x="328396" y="22719"/>
                  </a:cubicBezTo>
                  <a:cubicBezTo>
                    <a:pt x="328159" y="23193"/>
                    <a:pt x="327566" y="23193"/>
                    <a:pt x="326617" y="22719"/>
                  </a:cubicBezTo>
                  <a:cubicBezTo>
                    <a:pt x="326617" y="27463"/>
                    <a:pt x="327092" y="30309"/>
                    <a:pt x="328040" y="31258"/>
                  </a:cubicBezTo>
                  <a:cubicBezTo>
                    <a:pt x="328989" y="31732"/>
                    <a:pt x="329701" y="31614"/>
                    <a:pt x="330175" y="30902"/>
                  </a:cubicBezTo>
                  <a:cubicBezTo>
                    <a:pt x="330650" y="30190"/>
                    <a:pt x="331361" y="30072"/>
                    <a:pt x="332310" y="30546"/>
                  </a:cubicBezTo>
                  <a:cubicBezTo>
                    <a:pt x="333259" y="25802"/>
                    <a:pt x="332547" y="22956"/>
                    <a:pt x="330175" y="22007"/>
                  </a:cubicBezTo>
                  <a:close/>
                  <a:moveTo>
                    <a:pt x="273248" y="22007"/>
                  </a:moveTo>
                  <a:cubicBezTo>
                    <a:pt x="273248" y="24853"/>
                    <a:pt x="273723" y="25921"/>
                    <a:pt x="274672" y="25209"/>
                  </a:cubicBezTo>
                  <a:cubicBezTo>
                    <a:pt x="275620" y="24498"/>
                    <a:pt x="276569" y="23668"/>
                    <a:pt x="277518" y="22719"/>
                  </a:cubicBezTo>
                  <a:cubicBezTo>
                    <a:pt x="277518" y="21770"/>
                    <a:pt x="277044" y="21533"/>
                    <a:pt x="276095" y="22007"/>
                  </a:cubicBezTo>
                  <a:cubicBezTo>
                    <a:pt x="275146" y="22482"/>
                    <a:pt x="274197" y="22482"/>
                    <a:pt x="273248" y="22007"/>
                  </a:cubicBezTo>
                  <a:close/>
                  <a:moveTo>
                    <a:pt x="376428" y="17738"/>
                  </a:moveTo>
                  <a:cubicBezTo>
                    <a:pt x="372633" y="16789"/>
                    <a:pt x="370498" y="18212"/>
                    <a:pt x="370024" y="22007"/>
                  </a:cubicBezTo>
                  <a:cubicBezTo>
                    <a:pt x="370973" y="21533"/>
                    <a:pt x="371684" y="21770"/>
                    <a:pt x="372159" y="22719"/>
                  </a:cubicBezTo>
                  <a:cubicBezTo>
                    <a:pt x="372633" y="23668"/>
                    <a:pt x="373345" y="23668"/>
                    <a:pt x="374293" y="22719"/>
                  </a:cubicBezTo>
                  <a:cubicBezTo>
                    <a:pt x="374293" y="19872"/>
                    <a:pt x="374649" y="19161"/>
                    <a:pt x="375361" y="20584"/>
                  </a:cubicBezTo>
                  <a:cubicBezTo>
                    <a:pt x="376072" y="22007"/>
                    <a:pt x="376903" y="22482"/>
                    <a:pt x="377851" y="22007"/>
                  </a:cubicBezTo>
                  <a:cubicBezTo>
                    <a:pt x="376903" y="20110"/>
                    <a:pt x="376428" y="18686"/>
                    <a:pt x="376428" y="17738"/>
                  </a:cubicBezTo>
                  <a:close/>
                  <a:moveTo>
                    <a:pt x="427662" y="9199"/>
                  </a:moveTo>
                  <a:cubicBezTo>
                    <a:pt x="426239" y="10147"/>
                    <a:pt x="426002" y="11333"/>
                    <a:pt x="426951" y="12757"/>
                  </a:cubicBezTo>
                  <a:cubicBezTo>
                    <a:pt x="427900" y="14180"/>
                    <a:pt x="428137" y="15840"/>
                    <a:pt x="427662" y="17738"/>
                  </a:cubicBezTo>
                  <a:lnTo>
                    <a:pt x="432767" y="14547"/>
                  </a:lnTo>
                  <a:lnTo>
                    <a:pt x="432767" y="12122"/>
                  </a:lnTo>
                  <a:lnTo>
                    <a:pt x="432643" y="11689"/>
                  </a:lnTo>
                  <a:cubicBezTo>
                    <a:pt x="432169" y="10978"/>
                    <a:pt x="432169" y="10147"/>
                    <a:pt x="432643" y="9199"/>
                  </a:cubicBezTo>
                  <a:cubicBezTo>
                    <a:pt x="431220" y="8250"/>
                    <a:pt x="430153" y="8487"/>
                    <a:pt x="429441" y="9910"/>
                  </a:cubicBezTo>
                  <a:cubicBezTo>
                    <a:pt x="428730" y="11333"/>
                    <a:pt x="428137" y="11096"/>
                    <a:pt x="427662" y="9199"/>
                  </a:cubicBezTo>
                  <a:close/>
                  <a:moveTo>
                    <a:pt x="386390" y="7775"/>
                  </a:moveTo>
                  <a:cubicBezTo>
                    <a:pt x="386390" y="12045"/>
                    <a:pt x="388051" y="15721"/>
                    <a:pt x="391372" y="18805"/>
                  </a:cubicBezTo>
                  <a:cubicBezTo>
                    <a:pt x="394692" y="21889"/>
                    <a:pt x="398013" y="24616"/>
                    <a:pt x="401334" y="26988"/>
                  </a:cubicBezTo>
                  <a:cubicBezTo>
                    <a:pt x="400859" y="23193"/>
                    <a:pt x="399318" y="20821"/>
                    <a:pt x="396708" y="19872"/>
                  </a:cubicBezTo>
                  <a:cubicBezTo>
                    <a:pt x="394099" y="18924"/>
                    <a:pt x="392083" y="17263"/>
                    <a:pt x="390660" y="14891"/>
                  </a:cubicBezTo>
                  <a:cubicBezTo>
                    <a:pt x="389711" y="13943"/>
                    <a:pt x="389118" y="12638"/>
                    <a:pt x="388881" y="10978"/>
                  </a:cubicBezTo>
                  <a:cubicBezTo>
                    <a:pt x="388644" y="9317"/>
                    <a:pt x="387814" y="8250"/>
                    <a:pt x="386390" y="7775"/>
                  </a:cubicBezTo>
                  <a:close/>
                  <a:moveTo>
                    <a:pt x="353658" y="2083"/>
                  </a:moveTo>
                  <a:cubicBezTo>
                    <a:pt x="352709" y="3506"/>
                    <a:pt x="352472" y="4455"/>
                    <a:pt x="352946" y="4929"/>
                  </a:cubicBezTo>
                  <a:cubicBezTo>
                    <a:pt x="353420" y="5404"/>
                    <a:pt x="352709" y="5166"/>
                    <a:pt x="350811" y="4218"/>
                  </a:cubicBezTo>
                  <a:cubicBezTo>
                    <a:pt x="350811" y="5166"/>
                    <a:pt x="350930" y="5759"/>
                    <a:pt x="351167" y="5997"/>
                  </a:cubicBezTo>
                  <a:cubicBezTo>
                    <a:pt x="351404" y="6234"/>
                    <a:pt x="351523" y="6827"/>
                    <a:pt x="351523" y="7775"/>
                  </a:cubicBezTo>
                  <a:cubicBezTo>
                    <a:pt x="352472" y="8724"/>
                    <a:pt x="353065" y="8487"/>
                    <a:pt x="353302" y="7064"/>
                  </a:cubicBezTo>
                  <a:cubicBezTo>
                    <a:pt x="353539" y="5641"/>
                    <a:pt x="353895" y="5878"/>
                    <a:pt x="354369" y="7775"/>
                  </a:cubicBezTo>
                  <a:cubicBezTo>
                    <a:pt x="355318" y="7301"/>
                    <a:pt x="355436" y="6471"/>
                    <a:pt x="354725" y="5285"/>
                  </a:cubicBezTo>
                  <a:cubicBezTo>
                    <a:pt x="354013" y="4099"/>
                    <a:pt x="353658" y="3032"/>
                    <a:pt x="353658" y="2083"/>
                  </a:cubicBezTo>
                  <a:close/>
                  <a:moveTo>
                    <a:pt x="428374" y="1371"/>
                  </a:moveTo>
                  <a:cubicBezTo>
                    <a:pt x="427900" y="4218"/>
                    <a:pt x="428374" y="5997"/>
                    <a:pt x="429797" y="6708"/>
                  </a:cubicBezTo>
                  <a:lnTo>
                    <a:pt x="432767" y="7557"/>
                  </a:lnTo>
                  <a:lnTo>
                    <a:pt x="432767" y="3506"/>
                  </a:lnTo>
                  <a:lnTo>
                    <a:pt x="430864" y="3506"/>
                  </a:lnTo>
                  <a:cubicBezTo>
                    <a:pt x="429678" y="2557"/>
                    <a:pt x="428848" y="1846"/>
                    <a:pt x="428374" y="1371"/>
                  </a:cubicBezTo>
                  <a:close/>
                  <a:moveTo>
                    <a:pt x="342675" y="0"/>
                  </a:moveTo>
                  <a:lnTo>
                    <a:pt x="379279" y="0"/>
                  </a:lnTo>
                  <a:lnTo>
                    <a:pt x="379986" y="11689"/>
                  </a:lnTo>
                  <a:cubicBezTo>
                    <a:pt x="380935" y="15721"/>
                    <a:pt x="382595" y="18686"/>
                    <a:pt x="384967" y="20584"/>
                  </a:cubicBezTo>
                  <a:cubicBezTo>
                    <a:pt x="384018" y="15840"/>
                    <a:pt x="382951" y="11215"/>
                    <a:pt x="381765" y="6708"/>
                  </a:cubicBezTo>
                  <a:lnTo>
                    <a:pt x="380134" y="0"/>
                  </a:lnTo>
                  <a:lnTo>
                    <a:pt x="390279" y="0"/>
                  </a:lnTo>
                  <a:lnTo>
                    <a:pt x="391016" y="4573"/>
                  </a:lnTo>
                  <a:cubicBezTo>
                    <a:pt x="391253" y="8131"/>
                    <a:pt x="391846" y="11333"/>
                    <a:pt x="392795" y="14180"/>
                  </a:cubicBezTo>
                  <a:cubicBezTo>
                    <a:pt x="399436" y="15129"/>
                    <a:pt x="404773" y="18924"/>
                    <a:pt x="408805" y="25565"/>
                  </a:cubicBezTo>
                  <a:cubicBezTo>
                    <a:pt x="412838" y="32207"/>
                    <a:pt x="414854" y="39322"/>
                    <a:pt x="414854" y="46913"/>
                  </a:cubicBezTo>
                  <a:cubicBezTo>
                    <a:pt x="417226" y="46913"/>
                    <a:pt x="417937" y="45015"/>
                    <a:pt x="416989" y="41220"/>
                  </a:cubicBezTo>
                  <a:cubicBezTo>
                    <a:pt x="419361" y="40746"/>
                    <a:pt x="420546" y="41932"/>
                    <a:pt x="420546" y="44778"/>
                  </a:cubicBezTo>
                  <a:cubicBezTo>
                    <a:pt x="420546" y="47624"/>
                    <a:pt x="420309" y="50233"/>
                    <a:pt x="419835" y="52605"/>
                  </a:cubicBezTo>
                  <a:cubicBezTo>
                    <a:pt x="422207" y="54028"/>
                    <a:pt x="424342" y="56400"/>
                    <a:pt x="426239" y="59721"/>
                  </a:cubicBezTo>
                  <a:cubicBezTo>
                    <a:pt x="428137" y="63042"/>
                    <a:pt x="430271" y="64465"/>
                    <a:pt x="432643" y="63991"/>
                  </a:cubicBezTo>
                  <a:cubicBezTo>
                    <a:pt x="428848" y="56875"/>
                    <a:pt x="425409" y="49403"/>
                    <a:pt x="422325" y="41576"/>
                  </a:cubicBezTo>
                  <a:cubicBezTo>
                    <a:pt x="419242" y="33748"/>
                    <a:pt x="414854" y="28174"/>
                    <a:pt x="409161" y="24853"/>
                  </a:cubicBezTo>
                  <a:cubicBezTo>
                    <a:pt x="409636" y="23905"/>
                    <a:pt x="410229" y="23193"/>
                    <a:pt x="410940" y="22719"/>
                  </a:cubicBezTo>
                  <a:cubicBezTo>
                    <a:pt x="411652" y="22244"/>
                    <a:pt x="411770" y="21533"/>
                    <a:pt x="411296" y="20584"/>
                  </a:cubicBezTo>
                  <a:cubicBezTo>
                    <a:pt x="410347" y="21058"/>
                    <a:pt x="408805" y="20347"/>
                    <a:pt x="406671" y="18449"/>
                  </a:cubicBezTo>
                  <a:cubicBezTo>
                    <a:pt x="404536" y="16552"/>
                    <a:pt x="402520" y="15129"/>
                    <a:pt x="400622" y="14180"/>
                  </a:cubicBezTo>
                  <a:cubicBezTo>
                    <a:pt x="398725" y="10385"/>
                    <a:pt x="396946" y="6708"/>
                    <a:pt x="395285" y="3150"/>
                  </a:cubicBezTo>
                  <a:lnTo>
                    <a:pt x="393302" y="0"/>
                  </a:lnTo>
                  <a:lnTo>
                    <a:pt x="419960" y="0"/>
                  </a:lnTo>
                  <a:lnTo>
                    <a:pt x="420191" y="660"/>
                  </a:lnTo>
                  <a:cubicBezTo>
                    <a:pt x="421377" y="2557"/>
                    <a:pt x="422444" y="4692"/>
                    <a:pt x="423393" y="7064"/>
                  </a:cubicBezTo>
                  <a:lnTo>
                    <a:pt x="422720" y="0"/>
                  </a:lnTo>
                  <a:lnTo>
                    <a:pt x="430551" y="0"/>
                  </a:lnTo>
                  <a:lnTo>
                    <a:pt x="432767" y="2771"/>
                  </a:lnTo>
                  <a:lnTo>
                    <a:pt x="432767" y="701"/>
                  </a:lnTo>
                  <a:lnTo>
                    <a:pt x="430665" y="0"/>
                  </a:lnTo>
                  <a:lnTo>
                    <a:pt x="7216155" y="0"/>
                  </a:lnTo>
                  <a:lnTo>
                    <a:pt x="7216155" y="1097785"/>
                  </a:lnTo>
                  <a:lnTo>
                    <a:pt x="428170" y="1097785"/>
                  </a:lnTo>
                  <a:lnTo>
                    <a:pt x="427662" y="1095077"/>
                  </a:lnTo>
                  <a:lnTo>
                    <a:pt x="426829" y="1097785"/>
                  </a:lnTo>
                  <a:lnTo>
                    <a:pt x="401192" y="1097785"/>
                  </a:lnTo>
                  <a:lnTo>
                    <a:pt x="400978" y="1095077"/>
                  </a:lnTo>
                  <a:cubicBezTo>
                    <a:pt x="400266" y="1090807"/>
                    <a:pt x="399911" y="1086538"/>
                    <a:pt x="399911" y="1082268"/>
                  </a:cubicBezTo>
                  <a:cubicBezTo>
                    <a:pt x="398962" y="1086063"/>
                    <a:pt x="398606" y="1090214"/>
                    <a:pt x="398843" y="1094721"/>
                  </a:cubicBezTo>
                  <a:lnTo>
                    <a:pt x="399236" y="1097785"/>
                  </a:lnTo>
                  <a:lnTo>
                    <a:pt x="381837" y="1097785"/>
                  </a:lnTo>
                  <a:lnTo>
                    <a:pt x="381409" y="1094365"/>
                  </a:lnTo>
                  <a:cubicBezTo>
                    <a:pt x="381409" y="1090570"/>
                    <a:pt x="380935" y="1086538"/>
                    <a:pt x="379986" y="1082268"/>
                  </a:cubicBezTo>
                  <a:cubicBezTo>
                    <a:pt x="379512" y="1085589"/>
                    <a:pt x="379393" y="1090095"/>
                    <a:pt x="379630" y="1095788"/>
                  </a:cubicBezTo>
                  <a:lnTo>
                    <a:pt x="380272" y="1097785"/>
                  </a:lnTo>
                  <a:lnTo>
                    <a:pt x="347652" y="1097785"/>
                  </a:lnTo>
                  <a:lnTo>
                    <a:pt x="347609" y="1096500"/>
                  </a:lnTo>
                  <a:cubicBezTo>
                    <a:pt x="347846" y="1093179"/>
                    <a:pt x="347965" y="1089621"/>
                    <a:pt x="347965" y="1085826"/>
                  </a:cubicBezTo>
                  <a:cubicBezTo>
                    <a:pt x="347490" y="1081082"/>
                    <a:pt x="347372" y="1076338"/>
                    <a:pt x="347609" y="1071594"/>
                  </a:cubicBezTo>
                  <a:cubicBezTo>
                    <a:pt x="347846" y="1066850"/>
                    <a:pt x="346779" y="1063055"/>
                    <a:pt x="344407" y="1060209"/>
                  </a:cubicBezTo>
                  <a:cubicBezTo>
                    <a:pt x="343458" y="1065427"/>
                    <a:pt x="343340" y="1070290"/>
                    <a:pt x="344051" y="1074796"/>
                  </a:cubicBezTo>
                  <a:cubicBezTo>
                    <a:pt x="344763" y="1079303"/>
                    <a:pt x="345119" y="1084166"/>
                    <a:pt x="345119" y="1089384"/>
                  </a:cubicBezTo>
                  <a:lnTo>
                    <a:pt x="344808" y="1097785"/>
                  </a:lnTo>
                  <a:lnTo>
                    <a:pt x="330175" y="1097785"/>
                  </a:lnTo>
                  <a:lnTo>
                    <a:pt x="330175" y="1025341"/>
                  </a:lnTo>
                  <a:cubicBezTo>
                    <a:pt x="331598" y="1025341"/>
                    <a:pt x="333259" y="1024867"/>
                    <a:pt x="335156" y="1023918"/>
                  </a:cubicBezTo>
                  <a:cubicBezTo>
                    <a:pt x="334682" y="1021546"/>
                    <a:pt x="333022" y="1021309"/>
                    <a:pt x="330175" y="1023206"/>
                  </a:cubicBezTo>
                  <a:lnTo>
                    <a:pt x="330175" y="939240"/>
                  </a:lnTo>
                  <a:cubicBezTo>
                    <a:pt x="330650" y="934021"/>
                    <a:pt x="331005" y="929040"/>
                    <a:pt x="331243" y="924296"/>
                  </a:cubicBezTo>
                  <a:cubicBezTo>
                    <a:pt x="331480" y="919552"/>
                    <a:pt x="333259" y="916469"/>
                    <a:pt x="336579" y="915046"/>
                  </a:cubicBezTo>
                  <a:cubicBezTo>
                    <a:pt x="337528" y="900814"/>
                    <a:pt x="338003" y="886226"/>
                    <a:pt x="338003" y="871283"/>
                  </a:cubicBezTo>
                  <a:cubicBezTo>
                    <a:pt x="338003" y="856340"/>
                    <a:pt x="338003" y="840566"/>
                    <a:pt x="338003" y="823963"/>
                  </a:cubicBezTo>
                  <a:cubicBezTo>
                    <a:pt x="338951" y="825860"/>
                    <a:pt x="339307" y="828588"/>
                    <a:pt x="339070" y="832146"/>
                  </a:cubicBezTo>
                  <a:cubicBezTo>
                    <a:pt x="338833" y="835704"/>
                    <a:pt x="338951" y="838195"/>
                    <a:pt x="339426" y="839618"/>
                  </a:cubicBezTo>
                  <a:cubicBezTo>
                    <a:pt x="340849" y="836297"/>
                    <a:pt x="341086" y="832383"/>
                    <a:pt x="340137" y="827877"/>
                  </a:cubicBezTo>
                  <a:cubicBezTo>
                    <a:pt x="339189" y="823370"/>
                    <a:pt x="339900" y="819931"/>
                    <a:pt x="342272" y="817559"/>
                  </a:cubicBezTo>
                  <a:cubicBezTo>
                    <a:pt x="340849" y="817559"/>
                    <a:pt x="340612" y="816373"/>
                    <a:pt x="341561" y="814001"/>
                  </a:cubicBezTo>
                  <a:cubicBezTo>
                    <a:pt x="342509" y="811629"/>
                    <a:pt x="342035" y="809494"/>
                    <a:pt x="340137" y="807596"/>
                  </a:cubicBezTo>
                  <a:cubicBezTo>
                    <a:pt x="341561" y="807122"/>
                    <a:pt x="342272" y="806055"/>
                    <a:pt x="342272" y="804394"/>
                  </a:cubicBezTo>
                  <a:cubicBezTo>
                    <a:pt x="342272" y="802734"/>
                    <a:pt x="342035" y="801074"/>
                    <a:pt x="341561" y="799413"/>
                  </a:cubicBezTo>
                  <a:cubicBezTo>
                    <a:pt x="341086" y="797753"/>
                    <a:pt x="340612" y="796211"/>
                    <a:pt x="340137" y="794788"/>
                  </a:cubicBezTo>
                  <a:cubicBezTo>
                    <a:pt x="339663" y="793365"/>
                    <a:pt x="339900" y="792179"/>
                    <a:pt x="340849" y="791230"/>
                  </a:cubicBezTo>
                  <a:cubicBezTo>
                    <a:pt x="337054" y="783165"/>
                    <a:pt x="334326" y="772847"/>
                    <a:pt x="332666" y="760276"/>
                  </a:cubicBezTo>
                  <a:cubicBezTo>
                    <a:pt x="331005" y="747705"/>
                    <a:pt x="329701" y="735015"/>
                    <a:pt x="328752" y="722206"/>
                  </a:cubicBezTo>
                  <a:lnTo>
                    <a:pt x="330175" y="722206"/>
                  </a:lnTo>
                  <a:lnTo>
                    <a:pt x="330175" y="686627"/>
                  </a:lnTo>
                  <a:cubicBezTo>
                    <a:pt x="330650" y="689473"/>
                    <a:pt x="330768" y="692438"/>
                    <a:pt x="330531" y="695522"/>
                  </a:cubicBezTo>
                  <a:cubicBezTo>
                    <a:pt x="330294" y="698605"/>
                    <a:pt x="330412" y="701808"/>
                    <a:pt x="330887" y="705128"/>
                  </a:cubicBezTo>
                  <a:cubicBezTo>
                    <a:pt x="331361" y="711770"/>
                    <a:pt x="332903" y="718411"/>
                    <a:pt x="335512" y="725053"/>
                  </a:cubicBezTo>
                  <a:cubicBezTo>
                    <a:pt x="338121" y="731694"/>
                    <a:pt x="338951" y="739047"/>
                    <a:pt x="338003" y="747112"/>
                  </a:cubicBezTo>
                  <a:cubicBezTo>
                    <a:pt x="338951" y="739047"/>
                    <a:pt x="340493" y="730152"/>
                    <a:pt x="342628" y="720427"/>
                  </a:cubicBezTo>
                  <a:cubicBezTo>
                    <a:pt x="344763" y="710702"/>
                    <a:pt x="345356" y="700384"/>
                    <a:pt x="344407" y="689473"/>
                  </a:cubicBezTo>
                  <a:cubicBezTo>
                    <a:pt x="345830" y="692794"/>
                    <a:pt x="346542" y="695878"/>
                    <a:pt x="346542" y="698724"/>
                  </a:cubicBezTo>
                  <a:cubicBezTo>
                    <a:pt x="346542" y="701570"/>
                    <a:pt x="346423" y="704417"/>
                    <a:pt x="346186" y="707263"/>
                  </a:cubicBezTo>
                  <a:cubicBezTo>
                    <a:pt x="345949" y="710109"/>
                    <a:pt x="345593" y="713074"/>
                    <a:pt x="345119" y="716158"/>
                  </a:cubicBezTo>
                  <a:cubicBezTo>
                    <a:pt x="344644" y="719241"/>
                    <a:pt x="344881" y="722681"/>
                    <a:pt x="345830" y="726476"/>
                  </a:cubicBezTo>
                  <a:cubicBezTo>
                    <a:pt x="346779" y="726950"/>
                    <a:pt x="347253" y="726713"/>
                    <a:pt x="347253" y="725764"/>
                  </a:cubicBezTo>
                  <a:cubicBezTo>
                    <a:pt x="347253" y="724815"/>
                    <a:pt x="347728" y="724104"/>
                    <a:pt x="348676" y="723629"/>
                  </a:cubicBezTo>
                  <a:cubicBezTo>
                    <a:pt x="349625" y="730745"/>
                    <a:pt x="351048" y="737861"/>
                    <a:pt x="352946" y="744977"/>
                  </a:cubicBezTo>
                  <a:cubicBezTo>
                    <a:pt x="354843" y="752093"/>
                    <a:pt x="356622" y="759446"/>
                    <a:pt x="358283" y="767036"/>
                  </a:cubicBezTo>
                  <a:cubicBezTo>
                    <a:pt x="359943" y="774626"/>
                    <a:pt x="361011" y="782217"/>
                    <a:pt x="361485" y="789807"/>
                  </a:cubicBezTo>
                  <a:cubicBezTo>
                    <a:pt x="361959" y="797397"/>
                    <a:pt x="361485" y="805224"/>
                    <a:pt x="360062" y="813289"/>
                  </a:cubicBezTo>
                  <a:cubicBezTo>
                    <a:pt x="359587" y="815187"/>
                    <a:pt x="359825" y="816254"/>
                    <a:pt x="360773" y="816491"/>
                  </a:cubicBezTo>
                  <a:cubicBezTo>
                    <a:pt x="361722" y="816728"/>
                    <a:pt x="362197" y="817321"/>
                    <a:pt x="362197" y="818270"/>
                  </a:cubicBezTo>
                  <a:cubicBezTo>
                    <a:pt x="360773" y="825386"/>
                    <a:pt x="360536" y="832383"/>
                    <a:pt x="361485" y="839262"/>
                  </a:cubicBezTo>
                  <a:cubicBezTo>
                    <a:pt x="362434" y="846141"/>
                    <a:pt x="365043" y="850766"/>
                    <a:pt x="369312" y="853138"/>
                  </a:cubicBezTo>
                  <a:cubicBezTo>
                    <a:pt x="369312" y="855510"/>
                    <a:pt x="369550" y="857526"/>
                    <a:pt x="370024" y="859186"/>
                  </a:cubicBezTo>
                  <a:cubicBezTo>
                    <a:pt x="370498" y="860847"/>
                    <a:pt x="371210" y="862388"/>
                    <a:pt x="372159" y="863812"/>
                  </a:cubicBezTo>
                  <a:cubicBezTo>
                    <a:pt x="374531" y="863812"/>
                    <a:pt x="376428" y="861914"/>
                    <a:pt x="377851" y="858119"/>
                  </a:cubicBezTo>
                  <a:cubicBezTo>
                    <a:pt x="376428" y="857170"/>
                    <a:pt x="376191" y="855154"/>
                    <a:pt x="377140" y="852070"/>
                  </a:cubicBezTo>
                  <a:cubicBezTo>
                    <a:pt x="378089" y="848987"/>
                    <a:pt x="378326" y="846496"/>
                    <a:pt x="377851" y="844599"/>
                  </a:cubicBezTo>
                  <a:cubicBezTo>
                    <a:pt x="377377" y="842227"/>
                    <a:pt x="376784" y="840211"/>
                    <a:pt x="376072" y="838550"/>
                  </a:cubicBezTo>
                  <a:cubicBezTo>
                    <a:pt x="375361" y="836890"/>
                    <a:pt x="374531" y="834874"/>
                    <a:pt x="373582" y="832502"/>
                  </a:cubicBezTo>
                  <a:cubicBezTo>
                    <a:pt x="371210" y="820642"/>
                    <a:pt x="370024" y="808427"/>
                    <a:pt x="370024" y="795855"/>
                  </a:cubicBezTo>
                  <a:cubicBezTo>
                    <a:pt x="370024" y="783284"/>
                    <a:pt x="369550" y="771068"/>
                    <a:pt x="368601" y="759209"/>
                  </a:cubicBezTo>
                  <a:cubicBezTo>
                    <a:pt x="369075" y="757785"/>
                    <a:pt x="369787" y="757193"/>
                    <a:pt x="370736" y="757430"/>
                  </a:cubicBezTo>
                  <a:cubicBezTo>
                    <a:pt x="371684" y="757667"/>
                    <a:pt x="372396" y="757311"/>
                    <a:pt x="372870" y="756362"/>
                  </a:cubicBezTo>
                  <a:cubicBezTo>
                    <a:pt x="370973" y="742131"/>
                    <a:pt x="369431" y="727306"/>
                    <a:pt x="368245" y="711888"/>
                  </a:cubicBezTo>
                  <a:cubicBezTo>
                    <a:pt x="367059" y="696471"/>
                    <a:pt x="365992" y="679037"/>
                    <a:pt x="365043" y="659587"/>
                  </a:cubicBezTo>
                  <a:cubicBezTo>
                    <a:pt x="365517" y="664805"/>
                    <a:pt x="366822" y="669905"/>
                    <a:pt x="368957" y="674886"/>
                  </a:cubicBezTo>
                  <a:cubicBezTo>
                    <a:pt x="371091" y="679867"/>
                    <a:pt x="370973" y="684492"/>
                    <a:pt x="368601" y="688762"/>
                  </a:cubicBezTo>
                  <a:cubicBezTo>
                    <a:pt x="369550" y="688762"/>
                    <a:pt x="370024" y="688525"/>
                    <a:pt x="370024" y="688050"/>
                  </a:cubicBezTo>
                  <a:cubicBezTo>
                    <a:pt x="370024" y="687576"/>
                    <a:pt x="370498" y="687339"/>
                    <a:pt x="371447" y="687339"/>
                  </a:cubicBezTo>
                  <a:cubicBezTo>
                    <a:pt x="373345" y="692083"/>
                    <a:pt x="374293" y="697301"/>
                    <a:pt x="374293" y="702993"/>
                  </a:cubicBezTo>
                  <a:cubicBezTo>
                    <a:pt x="374293" y="708686"/>
                    <a:pt x="374531" y="713667"/>
                    <a:pt x="375005" y="717937"/>
                  </a:cubicBezTo>
                  <a:cubicBezTo>
                    <a:pt x="375954" y="720783"/>
                    <a:pt x="376665" y="722799"/>
                    <a:pt x="377140" y="723985"/>
                  </a:cubicBezTo>
                  <a:cubicBezTo>
                    <a:pt x="377614" y="725171"/>
                    <a:pt x="377851" y="726950"/>
                    <a:pt x="377851" y="729322"/>
                  </a:cubicBezTo>
                  <a:cubicBezTo>
                    <a:pt x="377851" y="731694"/>
                    <a:pt x="377377" y="733947"/>
                    <a:pt x="376428" y="736082"/>
                  </a:cubicBezTo>
                  <a:cubicBezTo>
                    <a:pt x="375479" y="738217"/>
                    <a:pt x="374768" y="740470"/>
                    <a:pt x="374293" y="742842"/>
                  </a:cubicBezTo>
                  <a:cubicBezTo>
                    <a:pt x="373819" y="749484"/>
                    <a:pt x="374175" y="756244"/>
                    <a:pt x="375361" y="763122"/>
                  </a:cubicBezTo>
                  <a:cubicBezTo>
                    <a:pt x="376547" y="770001"/>
                    <a:pt x="377614" y="777235"/>
                    <a:pt x="378563" y="784826"/>
                  </a:cubicBezTo>
                  <a:cubicBezTo>
                    <a:pt x="378563" y="786249"/>
                    <a:pt x="378326" y="787435"/>
                    <a:pt x="377851" y="788384"/>
                  </a:cubicBezTo>
                  <a:cubicBezTo>
                    <a:pt x="377377" y="789332"/>
                    <a:pt x="376903" y="790281"/>
                    <a:pt x="376428" y="791230"/>
                  </a:cubicBezTo>
                  <a:cubicBezTo>
                    <a:pt x="376428" y="793128"/>
                    <a:pt x="377614" y="794076"/>
                    <a:pt x="379986" y="794076"/>
                  </a:cubicBezTo>
                  <a:cubicBezTo>
                    <a:pt x="380935" y="800243"/>
                    <a:pt x="382477" y="806173"/>
                    <a:pt x="384611" y="811866"/>
                  </a:cubicBezTo>
                  <a:cubicBezTo>
                    <a:pt x="386746" y="817559"/>
                    <a:pt x="387339" y="823726"/>
                    <a:pt x="386390" y="830367"/>
                  </a:cubicBezTo>
                  <a:cubicBezTo>
                    <a:pt x="385442" y="827995"/>
                    <a:pt x="383781" y="827046"/>
                    <a:pt x="381409" y="827521"/>
                  </a:cubicBezTo>
                  <a:cubicBezTo>
                    <a:pt x="381409" y="825149"/>
                    <a:pt x="381291" y="823014"/>
                    <a:pt x="381054" y="821117"/>
                  </a:cubicBezTo>
                  <a:cubicBezTo>
                    <a:pt x="380816" y="819219"/>
                    <a:pt x="380461" y="817084"/>
                    <a:pt x="379986" y="814712"/>
                  </a:cubicBezTo>
                  <a:cubicBezTo>
                    <a:pt x="379037" y="816610"/>
                    <a:pt x="378326" y="818270"/>
                    <a:pt x="377851" y="819693"/>
                  </a:cubicBezTo>
                  <a:cubicBezTo>
                    <a:pt x="377377" y="821117"/>
                    <a:pt x="376903" y="823014"/>
                    <a:pt x="376428" y="825386"/>
                  </a:cubicBezTo>
                  <a:cubicBezTo>
                    <a:pt x="377851" y="823963"/>
                    <a:pt x="378919" y="824674"/>
                    <a:pt x="379630" y="827521"/>
                  </a:cubicBezTo>
                  <a:cubicBezTo>
                    <a:pt x="380342" y="830367"/>
                    <a:pt x="380935" y="833451"/>
                    <a:pt x="381409" y="836771"/>
                  </a:cubicBezTo>
                  <a:cubicBezTo>
                    <a:pt x="382358" y="836771"/>
                    <a:pt x="382595" y="835941"/>
                    <a:pt x="382121" y="834281"/>
                  </a:cubicBezTo>
                  <a:cubicBezTo>
                    <a:pt x="381647" y="832620"/>
                    <a:pt x="381647" y="831316"/>
                    <a:pt x="382121" y="830367"/>
                  </a:cubicBezTo>
                  <a:cubicBezTo>
                    <a:pt x="383070" y="830367"/>
                    <a:pt x="383663" y="830841"/>
                    <a:pt x="383900" y="831790"/>
                  </a:cubicBezTo>
                  <a:cubicBezTo>
                    <a:pt x="384137" y="832739"/>
                    <a:pt x="384730" y="832976"/>
                    <a:pt x="385679" y="832502"/>
                  </a:cubicBezTo>
                  <a:cubicBezTo>
                    <a:pt x="385204" y="836297"/>
                    <a:pt x="385679" y="839025"/>
                    <a:pt x="387102" y="840685"/>
                  </a:cubicBezTo>
                  <a:cubicBezTo>
                    <a:pt x="388525" y="842345"/>
                    <a:pt x="389711" y="844362"/>
                    <a:pt x="390660" y="846734"/>
                  </a:cubicBezTo>
                  <a:cubicBezTo>
                    <a:pt x="392083" y="854324"/>
                    <a:pt x="393032" y="861914"/>
                    <a:pt x="393506" y="869504"/>
                  </a:cubicBezTo>
                  <a:cubicBezTo>
                    <a:pt x="393981" y="877094"/>
                    <a:pt x="394929" y="884210"/>
                    <a:pt x="396353" y="890852"/>
                  </a:cubicBezTo>
                  <a:cubicBezTo>
                    <a:pt x="396827" y="892749"/>
                    <a:pt x="397301" y="895003"/>
                    <a:pt x="397776" y="897612"/>
                  </a:cubicBezTo>
                  <a:cubicBezTo>
                    <a:pt x="398250" y="900221"/>
                    <a:pt x="399673" y="901526"/>
                    <a:pt x="402045" y="901526"/>
                  </a:cubicBezTo>
                  <a:cubicBezTo>
                    <a:pt x="402520" y="894884"/>
                    <a:pt x="402045" y="889429"/>
                    <a:pt x="400622" y="885159"/>
                  </a:cubicBezTo>
                  <a:cubicBezTo>
                    <a:pt x="399199" y="880890"/>
                    <a:pt x="398962" y="876146"/>
                    <a:pt x="399911" y="870927"/>
                  </a:cubicBezTo>
                  <a:cubicBezTo>
                    <a:pt x="399436" y="870927"/>
                    <a:pt x="399199" y="871639"/>
                    <a:pt x="399199" y="873062"/>
                  </a:cubicBezTo>
                  <a:cubicBezTo>
                    <a:pt x="395404" y="864998"/>
                    <a:pt x="393625" y="856221"/>
                    <a:pt x="393862" y="846734"/>
                  </a:cubicBezTo>
                  <a:cubicBezTo>
                    <a:pt x="394099" y="837246"/>
                    <a:pt x="393032" y="828470"/>
                    <a:pt x="390660" y="820405"/>
                  </a:cubicBezTo>
                  <a:cubicBezTo>
                    <a:pt x="392083" y="819931"/>
                    <a:pt x="392676" y="820642"/>
                    <a:pt x="392439" y="822540"/>
                  </a:cubicBezTo>
                  <a:cubicBezTo>
                    <a:pt x="392202" y="824437"/>
                    <a:pt x="392795" y="824912"/>
                    <a:pt x="394218" y="823963"/>
                  </a:cubicBezTo>
                  <a:cubicBezTo>
                    <a:pt x="395167" y="823014"/>
                    <a:pt x="395404" y="821947"/>
                    <a:pt x="394929" y="820761"/>
                  </a:cubicBezTo>
                  <a:cubicBezTo>
                    <a:pt x="394455" y="819575"/>
                    <a:pt x="393981" y="818507"/>
                    <a:pt x="393506" y="817559"/>
                  </a:cubicBezTo>
                  <a:cubicBezTo>
                    <a:pt x="392557" y="817559"/>
                    <a:pt x="392083" y="817796"/>
                    <a:pt x="392083" y="818270"/>
                  </a:cubicBezTo>
                  <a:cubicBezTo>
                    <a:pt x="392083" y="818745"/>
                    <a:pt x="391609" y="818745"/>
                    <a:pt x="390660" y="818270"/>
                  </a:cubicBezTo>
                  <a:cubicBezTo>
                    <a:pt x="390186" y="809731"/>
                    <a:pt x="389593" y="802378"/>
                    <a:pt x="388881" y="796211"/>
                  </a:cubicBezTo>
                  <a:cubicBezTo>
                    <a:pt x="388169" y="790044"/>
                    <a:pt x="388288" y="783877"/>
                    <a:pt x="389237" y="777710"/>
                  </a:cubicBezTo>
                  <a:cubicBezTo>
                    <a:pt x="391609" y="786723"/>
                    <a:pt x="393388" y="796923"/>
                    <a:pt x="394574" y="808308"/>
                  </a:cubicBezTo>
                  <a:cubicBezTo>
                    <a:pt x="395760" y="819693"/>
                    <a:pt x="398013" y="830130"/>
                    <a:pt x="401334" y="839618"/>
                  </a:cubicBezTo>
                  <a:cubicBezTo>
                    <a:pt x="402282" y="839618"/>
                    <a:pt x="402757" y="839381"/>
                    <a:pt x="402757" y="838906"/>
                  </a:cubicBezTo>
                  <a:cubicBezTo>
                    <a:pt x="402757" y="838432"/>
                    <a:pt x="402994" y="838195"/>
                    <a:pt x="403468" y="838195"/>
                  </a:cubicBezTo>
                  <a:cubicBezTo>
                    <a:pt x="404417" y="848631"/>
                    <a:pt x="405366" y="858356"/>
                    <a:pt x="406315" y="867369"/>
                  </a:cubicBezTo>
                  <a:cubicBezTo>
                    <a:pt x="407264" y="876383"/>
                    <a:pt x="407501" y="886108"/>
                    <a:pt x="407026" y="896544"/>
                  </a:cubicBezTo>
                  <a:cubicBezTo>
                    <a:pt x="410821" y="904609"/>
                    <a:pt x="412956" y="915046"/>
                    <a:pt x="413431" y="927854"/>
                  </a:cubicBezTo>
                  <a:cubicBezTo>
                    <a:pt x="413905" y="940663"/>
                    <a:pt x="414617" y="952048"/>
                    <a:pt x="415565" y="962010"/>
                  </a:cubicBezTo>
                  <a:cubicBezTo>
                    <a:pt x="417463" y="965805"/>
                    <a:pt x="418293" y="971142"/>
                    <a:pt x="418056" y="978021"/>
                  </a:cubicBezTo>
                  <a:cubicBezTo>
                    <a:pt x="417819" y="984900"/>
                    <a:pt x="418649" y="990474"/>
                    <a:pt x="420546" y="994743"/>
                  </a:cubicBezTo>
                  <a:cubicBezTo>
                    <a:pt x="422444" y="990948"/>
                    <a:pt x="422444" y="985611"/>
                    <a:pt x="420546" y="978732"/>
                  </a:cubicBezTo>
                  <a:cubicBezTo>
                    <a:pt x="418649" y="971854"/>
                    <a:pt x="418175" y="966517"/>
                    <a:pt x="419123" y="962722"/>
                  </a:cubicBezTo>
                  <a:cubicBezTo>
                    <a:pt x="419123" y="961299"/>
                    <a:pt x="419479" y="960706"/>
                    <a:pt x="420191" y="960943"/>
                  </a:cubicBezTo>
                  <a:cubicBezTo>
                    <a:pt x="420902" y="961180"/>
                    <a:pt x="420309" y="960350"/>
                    <a:pt x="418412" y="958452"/>
                  </a:cubicBezTo>
                  <a:cubicBezTo>
                    <a:pt x="416989" y="940426"/>
                    <a:pt x="415921" y="923347"/>
                    <a:pt x="415210" y="907218"/>
                  </a:cubicBezTo>
                  <a:cubicBezTo>
                    <a:pt x="414498" y="891089"/>
                    <a:pt x="412956" y="875434"/>
                    <a:pt x="410584" y="860254"/>
                  </a:cubicBezTo>
                  <a:cubicBezTo>
                    <a:pt x="409636" y="856933"/>
                    <a:pt x="408924" y="854205"/>
                    <a:pt x="408450" y="852070"/>
                  </a:cubicBezTo>
                  <a:cubicBezTo>
                    <a:pt x="407975" y="849936"/>
                    <a:pt x="407264" y="847445"/>
                    <a:pt x="406315" y="844599"/>
                  </a:cubicBezTo>
                  <a:cubicBezTo>
                    <a:pt x="403943" y="836060"/>
                    <a:pt x="402757" y="826453"/>
                    <a:pt x="402757" y="815780"/>
                  </a:cubicBezTo>
                  <a:cubicBezTo>
                    <a:pt x="402757" y="805106"/>
                    <a:pt x="402282" y="795025"/>
                    <a:pt x="401334" y="785537"/>
                  </a:cubicBezTo>
                  <a:cubicBezTo>
                    <a:pt x="400385" y="778896"/>
                    <a:pt x="399555" y="771543"/>
                    <a:pt x="398843" y="763478"/>
                  </a:cubicBezTo>
                  <a:cubicBezTo>
                    <a:pt x="398132" y="755414"/>
                    <a:pt x="397301" y="747349"/>
                    <a:pt x="396353" y="739284"/>
                  </a:cubicBezTo>
                  <a:cubicBezTo>
                    <a:pt x="395404" y="739284"/>
                    <a:pt x="395048" y="739877"/>
                    <a:pt x="395285" y="741063"/>
                  </a:cubicBezTo>
                  <a:cubicBezTo>
                    <a:pt x="395522" y="742249"/>
                    <a:pt x="395167" y="742842"/>
                    <a:pt x="394218" y="742842"/>
                  </a:cubicBezTo>
                  <a:cubicBezTo>
                    <a:pt x="392320" y="743317"/>
                    <a:pt x="391490" y="742368"/>
                    <a:pt x="391727" y="739996"/>
                  </a:cubicBezTo>
                  <a:cubicBezTo>
                    <a:pt x="391965" y="737624"/>
                    <a:pt x="392083" y="735252"/>
                    <a:pt x="392083" y="732880"/>
                  </a:cubicBezTo>
                  <a:cubicBezTo>
                    <a:pt x="393506" y="731931"/>
                    <a:pt x="393981" y="732406"/>
                    <a:pt x="393506" y="734303"/>
                  </a:cubicBezTo>
                  <a:cubicBezTo>
                    <a:pt x="393032" y="736201"/>
                    <a:pt x="393269" y="736912"/>
                    <a:pt x="394218" y="736438"/>
                  </a:cubicBezTo>
                  <a:cubicBezTo>
                    <a:pt x="395167" y="736438"/>
                    <a:pt x="395641" y="735489"/>
                    <a:pt x="395641" y="733592"/>
                  </a:cubicBezTo>
                  <a:cubicBezTo>
                    <a:pt x="395641" y="731694"/>
                    <a:pt x="395522" y="729441"/>
                    <a:pt x="395285" y="726832"/>
                  </a:cubicBezTo>
                  <a:cubicBezTo>
                    <a:pt x="395048" y="724222"/>
                    <a:pt x="394929" y="721850"/>
                    <a:pt x="394929" y="719716"/>
                  </a:cubicBezTo>
                  <a:cubicBezTo>
                    <a:pt x="394929" y="717581"/>
                    <a:pt x="395404" y="716514"/>
                    <a:pt x="396353" y="716514"/>
                  </a:cubicBezTo>
                  <a:cubicBezTo>
                    <a:pt x="394455" y="715090"/>
                    <a:pt x="393506" y="716514"/>
                    <a:pt x="393506" y="720783"/>
                  </a:cubicBezTo>
                  <a:cubicBezTo>
                    <a:pt x="393506" y="725053"/>
                    <a:pt x="393269" y="728373"/>
                    <a:pt x="392795" y="730745"/>
                  </a:cubicBezTo>
                  <a:cubicBezTo>
                    <a:pt x="391846" y="731694"/>
                    <a:pt x="391134" y="730864"/>
                    <a:pt x="390660" y="728255"/>
                  </a:cubicBezTo>
                  <a:cubicBezTo>
                    <a:pt x="390186" y="725646"/>
                    <a:pt x="390660" y="724578"/>
                    <a:pt x="392083" y="725053"/>
                  </a:cubicBezTo>
                  <a:cubicBezTo>
                    <a:pt x="392083" y="722681"/>
                    <a:pt x="390897" y="721376"/>
                    <a:pt x="388525" y="721139"/>
                  </a:cubicBezTo>
                  <a:cubicBezTo>
                    <a:pt x="386153" y="720902"/>
                    <a:pt x="385204" y="722206"/>
                    <a:pt x="385679" y="725053"/>
                  </a:cubicBezTo>
                  <a:cubicBezTo>
                    <a:pt x="385204" y="719834"/>
                    <a:pt x="385679" y="713904"/>
                    <a:pt x="387102" y="707263"/>
                  </a:cubicBezTo>
                  <a:cubicBezTo>
                    <a:pt x="388051" y="708212"/>
                    <a:pt x="388525" y="709872"/>
                    <a:pt x="388525" y="712244"/>
                  </a:cubicBezTo>
                  <a:cubicBezTo>
                    <a:pt x="388525" y="714616"/>
                    <a:pt x="388762" y="716988"/>
                    <a:pt x="389237" y="719360"/>
                  </a:cubicBezTo>
                  <a:cubicBezTo>
                    <a:pt x="390660" y="717462"/>
                    <a:pt x="391253" y="713311"/>
                    <a:pt x="391016" y="706907"/>
                  </a:cubicBezTo>
                  <a:cubicBezTo>
                    <a:pt x="390779" y="700503"/>
                    <a:pt x="390186" y="696115"/>
                    <a:pt x="389237" y="693743"/>
                  </a:cubicBezTo>
                  <a:cubicBezTo>
                    <a:pt x="388762" y="691371"/>
                    <a:pt x="389000" y="691134"/>
                    <a:pt x="389948" y="693031"/>
                  </a:cubicBezTo>
                  <a:cubicBezTo>
                    <a:pt x="390897" y="694929"/>
                    <a:pt x="391372" y="694692"/>
                    <a:pt x="391372" y="692320"/>
                  </a:cubicBezTo>
                  <a:cubicBezTo>
                    <a:pt x="391372" y="690897"/>
                    <a:pt x="391134" y="690185"/>
                    <a:pt x="390660" y="690185"/>
                  </a:cubicBezTo>
                  <a:cubicBezTo>
                    <a:pt x="390186" y="690185"/>
                    <a:pt x="389711" y="689948"/>
                    <a:pt x="389237" y="689473"/>
                  </a:cubicBezTo>
                  <a:cubicBezTo>
                    <a:pt x="389237" y="681409"/>
                    <a:pt x="388525" y="674293"/>
                    <a:pt x="387102" y="668126"/>
                  </a:cubicBezTo>
                  <a:cubicBezTo>
                    <a:pt x="385679" y="661959"/>
                    <a:pt x="383781" y="655555"/>
                    <a:pt x="381409" y="648913"/>
                  </a:cubicBezTo>
                  <a:cubicBezTo>
                    <a:pt x="379986" y="645118"/>
                    <a:pt x="378800" y="641441"/>
                    <a:pt x="377851" y="637884"/>
                  </a:cubicBezTo>
                  <a:cubicBezTo>
                    <a:pt x="376903" y="634326"/>
                    <a:pt x="375242" y="631123"/>
                    <a:pt x="372870" y="628277"/>
                  </a:cubicBezTo>
                  <a:cubicBezTo>
                    <a:pt x="373819" y="626380"/>
                    <a:pt x="374175" y="624008"/>
                    <a:pt x="373938" y="621161"/>
                  </a:cubicBezTo>
                  <a:cubicBezTo>
                    <a:pt x="373700" y="618315"/>
                    <a:pt x="373582" y="615469"/>
                    <a:pt x="373582" y="612622"/>
                  </a:cubicBezTo>
                  <a:cubicBezTo>
                    <a:pt x="377377" y="612622"/>
                    <a:pt x="379037" y="614876"/>
                    <a:pt x="378563" y="619382"/>
                  </a:cubicBezTo>
                  <a:cubicBezTo>
                    <a:pt x="378089" y="623889"/>
                    <a:pt x="378326" y="627803"/>
                    <a:pt x="379275" y="631123"/>
                  </a:cubicBezTo>
                  <a:cubicBezTo>
                    <a:pt x="382121" y="630175"/>
                    <a:pt x="382714" y="628396"/>
                    <a:pt x="381054" y="625787"/>
                  </a:cubicBezTo>
                  <a:cubicBezTo>
                    <a:pt x="379393" y="623177"/>
                    <a:pt x="379037" y="619975"/>
                    <a:pt x="379986" y="616180"/>
                  </a:cubicBezTo>
                  <a:cubicBezTo>
                    <a:pt x="382358" y="620450"/>
                    <a:pt x="383663" y="625431"/>
                    <a:pt x="383900" y="631123"/>
                  </a:cubicBezTo>
                  <a:cubicBezTo>
                    <a:pt x="384137" y="636816"/>
                    <a:pt x="383781" y="642034"/>
                    <a:pt x="382832" y="646778"/>
                  </a:cubicBezTo>
                  <a:lnTo>
                    <a:pt x="384967" y="648913"/>
                  </a:lnTo>
                  <a:cubicBezTo>
                    <a:pt x="386390" y="649862"/>
                    <a:pt x="387102" y="649150"/>
                    <a:pt x="387102" y="646778"/>
                  </a:cubicBezTo>
                  <a:cubicBezTo>
                    <a:pt x="388525" y="647727"/>
                    <a:pt x="389355" y="649387"/>
                    <a:pt x="389593" y="651759"/>
                  </a:cubicBezTo>
                  <a:cubicBezTo>
                    <a:pt x="389830" y="654131"/>
                    <a:pt x="389948" y="656503"/>
                    <a:pt x="389948" y="658875"/>
                  </a:cubicBezTo>
                  <a:cubicBezTo>
                    <a:pt x="389948" y="661247"/>
                    <a:pt x="390067" y="663501"/>
                    <a:pt x="390304" y="665635"/>
                  </a:cubicBezTo>
                  <a:cubicBezTo>
                    <a:pt x="390541" y="667770"/>
                    <a:pt x="391372" y="668837"/>
                    <a:pt x="392795" y="668837"/>
                  </a:cubicBezTo>
                  <a:cubicBezTo>
                    <a:pt x="392795" y="657926"/>
                    <a:pt x="391846" y="646423"/>
                    <a:pt x="389948" y="634326"/>
                  </a:cubicBezTo>
                  <a:cubicBezTo>
                    <a:pt x="388051" y="622229"/>
                    <a:pt x="388288" y="610725"/>
                    <a:pt x="390660" y="599814"/>
                  </a:cubicBezTo>
                  <a:cubicBezTo>
                    <a:pt x="389711" y="598865"/>
                    <a:pt x="388525" y="598628"/>
                    <a:pt x="387102" y="599102"/>
                  </a:cubicBezTo>
                  <a:cubicBezTo>
                    <a:pt x="388051" y="596730"/>
                    <a:pt x="388169" y="593884"/>
                    <a:pt x="387458" y="590563"/>
                  </a:cubicBezTo>
                  <a:cubicBezTo>
                    <a:pt x="386746" y="587242"/>
                    <a:pt x="386628" y="583685"/>
                    <a:pt x="387102" y="579889"/>
                  </a:cubicBezTo>
                  <a:cubicBezTo>
                    <a:pt x="387102" y="585582"/>
                    <a:pt x="388407" y="590563"/>
                    <a:pt x="391016" y="594833"/>
                  </a:cubicBezTo>
                  <a:cubicBezTo>
                    <a:pt x="393625" y="599102"/>
                    <a:pt x="393981" y="603609"/>
                    <a:pt x="392083" y="608353"/>
                  </a:cubicBezTo>
                  <a:cubicBezTo>
                    <a:pt x="393032" y="615469"/>
                    <a:pt x="394574" y="622703"/>
                    <a:pt x="396708" y="630056"/>
                  </a:cubicBezTo>
                  <a:cubicBezTo>
                    <a:pt x="398843" y="637409"/>
                    <a:pt x="399911" y="645592"/>
                    <a:pt x="399911" y="654606"/>
                  </a:cubicBezTo>
                  <a:cubicBezTo>
                    <a:pt x="398962" y="656503"/>
                    <a:pt x="398369" y="656266"/>
                    <a:pt x="398132" y="653894"/>
                  </a:cubicBezTo>
                  <a:cubicBezTo>
                    <a:pt x="397894" y="651522"/>
                    <a:pt x="396827" y="650811"/>
                    <a:pt x="394929" y="651759"/>
                  </a:cubicBezTo>
                  <a:cubicBezTo>
                    <a:pt x="395878" y="656978"/>
                    <a:pt x="395878" y="660773"/>
                    <a:pt x="394929" y="663145"/>
                  </a:cubicBezTo>
                  <a:cubicBezTo>
                    <a:pt x="393981" y="665517"/>
                    <a:pt x="393981" y="669312"/>
                    <a:pt x="394929" y="674530"/>
                  </a:cubicBezTo>
                  <a:cubicBezTo>
                    <a:pt x="393981" y="676428"/>
                    <a:pt x="393862" y="680579"/>
                    <a:pt x="394574" y="686983"/>
                  </a:cubicBezTo>
                  <a:cubicBezTo>
                    <a:pt x="395285" y="693387"/>
                    <a:pt x="396115" y="699436"/>
                    <a:pt x="397064" y="705128"/>
                  </a:cubicBezTo>
                  <a:cubicBezTo>
                    <a:pt x="398962" y="715565"/>
                    <a:pt x="401927" y="726239"/>
                    <a:pt x="405959" y="737150"/>
                  </a:cubicBezTo>
                  <a:cubicBezTo>
                    <a:pt x="409991" y="748060"/>
                    <a:pt x="413193" y="759209"/>
                    <a:pt x="415565" y="770594"/>
                  </a:cubicBezTo>
                  <a:cubicBezTo>
                    <a:pt x="417937" y="781031"/>
                    <a:pt x="419123" y="790637"/>
                    <a:pt x="419123" y="799413"/>
                  </a:cubicBezTo>
                  <a:cubicBezTo>
                    <a:pt x="419123" y="808189"/>
                    <a:pt x="421021" y="816135"/>
                    <a:pt x="424816" y="823251"/>
                  </a:cubicBezTo>
                  <a:cubicBezTo>
                    <a:pt x="425765" y="810917"/>
                    <a:pt x="424697" y="799769"/>
                    <a:pt x="421614" y="789807"/>
                  </a:cubicBezTo>
                  <a:cubicBezTo>
                    <a:pt x="418530" y="779845"/>
                    <a:pt x="416514" y="769171"/>
                    <a:pt x="415565" y="757785"/>
                  </a:cubicBezTo>
                  <a:cubicBezTo>
                    <a:pt x="415565" y="755888"/>
                    <a:pt x="415921" y="754939"/>
                    <a:pt x="416633" y="754939"/>
                  </a:cubicBezTo>
                  <a:cubicBezTo>
                    <a:pt x="417344" y="754939"/>
                    <a:pt x="418175" y="754465"/>
                    <a:pt x="419123" y="753516"/>
                  </a:cubicBezTo>
                  <a:cubicBezTo>
                    <a:pt x="419123" y="749246"/>
                    <a:pt x="418412" y="745333"/>
                    <a:pt x="416989" y="741775"/>
                  </a:cubicBezTo>
                  <a:cubicBezTo>
                    <a:pt x="415565" y="738217"/>
                    <a:pt x="415328" y="735015"/>
                    <a:pt x="416277" y="732168"/>
                  </a:cubicBezTo>
                  <a:cubicBezTo>
                    <a:pt x="419123" y="739284"/>
                    <a:pt x="421732" y="746519"/>
                    <a:pt x="424104" y="753872"/>
                  </a:cubicBezTo>
                  <a:cubicBezTo>
                    <a:pt x="426476" y="761225"/>
                    <a:pt x="427900" y="770357"/>
                    <a:pt x="428374" y="781268"/>
                  </a:cubicBezTo>
                  <a:cubicBezTo>
                    <a:pt x="427900" y="782691"/>
                    <a:pt x="428018" y="783403"/>
                    <a:pt x="428730" y="783403"/>
                  </a:cubicBezTo>
                  <a:cubicBezTo>
                    <a:pt x="429441" y="783403"/>
                    <a:pt x="430034" y="783877"/>
                    <a:pt x="430509" y="784826"/>
                  </a:cubicBezTo>
                  <a:lnTo>
                    <a:pt x="432767" y="799629"/>
                  </a:lnTo>
                  <a:lnTo>
                    <a:pt x="432767" y="774300"/>
                  </a:lnTo>
                  <a:lnTo>
                    <a:pt x="429085" y="769882"/>
                  </a:lnTo>
                  <a:cubicBezTo>
                    <a:pt x="428611" y="762292"/>
                    <a:pt x="426832" y="754346"/>
                    <a:pt x="423749" y="746044"/>
                  </a:cubicBezTo>
                  <a:cubicBezTo>
                    <a:pt x="420665" y="737743"/>
                    <a:pt x="420072" y="728373"/>
                    <a:pt x="421970" y="717937"/>
                  </a:cubicBezTo>
                  <a:cubicBezTo>
                    <a:pt x="419598" y="716988"/>
                    <a:pt x="418886" y="714972"/>
                    <a:pt x="419835" y="711888"/>
                  </a:cubicBezTo>
                  <a:cubicBezTo>
                    <a:pt x="420784" y="708805"/>
                    <a:pt x="420784" y="705840"/>
                    <a:pt x="419835" y="702993"/>
                  </a:cubicBezTo>
                  <a:cubicBezTo>
                    <a:pt x="421258" y="702993"/>
                    <a:pt x="422207" y="703705"/>
                    <a:pt x="422681" y="705128"/>
                  </a:cubicBezTo>
                  <a:cubicBezTo>
                    <a:pt x="423156" y="706551"/>
                    <a:pt x="424342" y="706789"/>
                    <a:pt x="426239" y="705840"/>
                  </a:cubicBezTo>
                  <a:cubicBezTo>
                    <a:pt x="425290" y="709161"/>
                    <a:pt x="425409" y="711888"/>
                    <a:pt x="426595" y="714023"/>
                  </a:cubicBezTo>
                  <a:cubicBezTo>
                    <a:pt x="427781" y="716158"/>
                    <a:pt x="428374" y="718648"/>
                    <a:pt x="428374" y="721495"/>
                  </a:cubicBezTo>
                  <a:cubicBezTo>
                    <a:pt x="426002" y="721495"/>
                    <a:pt x="424816" y="721969"/>
                    <a:pt x="424816" y="722918"/>
                  </a:cubicBezTo>
                  <a:cubicBezTo>
                    <a:pt x="423867" y="729085"/>
                    <a:pt x="425765" y="731694"/>
                    <a:pt x="430509" y="730745"/>
                  </a:cubicBezTo>
                  <a:lnTo>
                    <a:pt x="432767" y="737519"/>
                  </a:lnTo>
                  <a:lnTo>
                    <a:pt x="432767" y="724194"/>
                  </a:lnTo>
                  <a:lnTo>
                    <a:pt x="431932" y="722562"/>
                  </a:lnTo>
                  <a:cubicBezTo>
                    <a:pt x="430509" y="714735"/>
                    <a:pt x="430271" y="707737"/>
                    <a:pt x="431220" y="701570"/>
                  </a:cubicBezTo>
                  <a:lnTo>
                    <a:pt x="432767" y="706828"/>
                  </a:lnTo>
                  <a:lnTo>
                    <a:pt x="432767" y="680276"/>
                  </a:lnTo>
                  <a:lnTo>
                    <a:pt x="427662" y="656029"/>
                  </a:lnTo>
                  <a:cubicBezTo>
                    <a:pt x="426239" y="656978"/>
                    <a:pt x="425409" y="657452"/>
                    <a:pt x="425172" y="657452"/>
                  </a:cubicBezTo>
                  <a:cubicBezTo>
                    <a:pt x="424935" y="657452"/>
                    <a:pt x="423867" y="657452"/>
                    <a:pt x="421970" y="657452"/>
                  </a:cubicBezTo>
                  <a:cubicBezTo>
                    <a:pt x="420072" y="654131"/>
                    <a:pt x="418768" y="650218"/>
                    <a:pt x="418056" y="645711"/>
                  </a:cubicBezTo>
                  <a:cubicBezTo>
                    <a:pt x="417344" y="641204"/>
                    <a:pt x="416751" y="636342"/>
                    <a:pt x="416277" y="631123"/>
                  </a:cubicBezTo>
                  <a:cubicBezTo>
                    <a:pt x="419598" y="632072"/>
                    <a:pt x="421377" y="634563"/>
                    <a:pt x="421614" y="638595"/>
                  </a:cubicBezTo>
                  <a:cubicBezTo>
                    <a:pt x="421851" y="642627"/>
                    <a:pt x="422207" y="647016"/>
                    <a:pt x="422681" y="651759"/>
                  </a:cubicBezTo>
                  <a:cubicBezTo>
                    <a:pt x="424579" y="650811"/>
                    <a:pt x="425409" y="649625"/>
                    <a:pt x="425172" y="648202"/>
                  </a:cubicBezTo>
                  <a:cubicBezTo>
                    <a:pt x="424935" y="646778"/>
                    <a:pt x="426002" y="647016"/>
                    <a:pt x="428374" y="648913"/>
                  </a:cubicBezTo>
                  <a:cubicBezTo>
                    <a:pt x="427900" y="644644"/>
                    <a:pt x="426239" y="642272"/>
                    <a:pt x="423393" y="641797"/>
                  </a:cubicBezTo>
                  <a:cubicBezTo>
                    <a:pt x="424816" y="640848"/>
                    <a:pt x="425290" y="638951"/>
                    <a:pt x="424816" y="636105"/>
                  </a:cubicBezTo>
                  <a:cubicBezTo>
                    <a:pt x="423867" y="636579"/>
                    <a:pt x="423511" y="637053"/>
                    <a:pt x="423749" y="637528"/>
                  </a:cubicBezTo>
                  <a:cubicBezTo>
                    <a:pt x="423986" y="638002"/>
                    <a:pt x="423867" y="638714"/>
                    <a:pt x="423393" y="639662"/>
                  </a:cubicBezTo>
                  <a:cubicBezTo>
                    <a:pt x="422444" y="637765"/>
                    <a:pt x="421732" y="634919"/>
                    <a:pt x="421258" y="631123"/>
                  </a:cubicBezTo>
                  <a:cubicBezTo>
                    <a:pt x="422207" y="632547"/>
                    <a:pt x="423037" y="632072"/>
                    <a:pt x="423749" y="629700"/>
                  </a:cubicBezTo>
                  <a:cubicBezTo>
                    <a:pt x="424460" y="627328"/>
                    <a:pt x="425053" y="627566"/>
                    <a:pt x="425528" y="630412"/>
                  </a:cubicBezTo>
                  <a:cubicBezTo>
                    <a:pt x="426002" y="624719"/>
                    <a:pt x="425172" y="619027"/>
                    <a:pt x="423037" y="613334"/>
                  </a:cubicBezTo>
                  <a:cubicBezTo>
                    <a:pt x="420902" y="607641"/>
                    <a:pt x="418886" y="602423"/>
                    <a:pt x="416989" y="597679"/>
                  </a:cubicBezTo>
                  <a:cubicBezTo>
                    <a:pt x="416040" y="597679"/>
                    <a:pt x="415803" y="598509"/>
                    <a:pt x="416277" y="600170"/>
                  </a:cubicBezTo>
                  <a:cubicBezTo>
                    <a:pt x="416751" y="601830"/>
                    <a:pt x="416989" y="602897"/>
                    <a:pt x="416989" y="603372"/>
                  </a:cubicBezTo>
                  <a:cubicBezTo>
                    <a:pt x="414617" y="600051"/>
                    <a:pt x="412838" y="595781"/>
                    <a:pt x="411652" y="590563"/>
                  </a:cubicBezTo>
                  <a:cubicBezTo>
                    <a:pt x="410466" y="585345"/>
                    <a:pt x="409754" y="579652"/>
                    <a:pt x="409517" y="573485"/>
                  </a:cubicBezTo>
                  <a:cubicBezTo>
                    <a:pt x="409280" y="567318"/>
                    <a:pt x="408924" y="561032"/>
                    <a:pt x="408450" y="554628"/>
                  </a:cubicBezTo>
                  <a:cubicBezTo>
                    <a:pt x="407975" y="548224"/>
                    <a:pt x="407264" y="542413"/>
                    <a:pt x="406315" y="537194"/>
                  </a:cubicBezTo>
                  <a:cubicBezTo>
                    <a:pt x="408687" y="541938"/>
                    <a:pt x="410110" y="546682"/>
                    <a:pt x="410584" y="551426"/>
                  </a:cubicBezTo>
                  <a:cubicBezTo>
                    <a:pt x="411059" y="556170"/>
                    <a:pt x="412482" y="561151"/>
                    <a:pt x="414854" y="566369"/>
                  </a:cubicBezTo>
                  <a:cubicBezTo>
                    <a:pt x="414854" y="566844"/>
                    <a:pt x="413905" y="567081"/>
                    <a:pt x="412007" y="567081"/>
                  </a:cubicBezTo>
                  <a:cubicBezTo>
                    <a:pt x="413431" y="571825"/>
                    <a:pt x="413905" y="576806"/>
                    <a:pt x="413431" y="582024"/>
                  </a:cubicBezTo>
                  <a:cubicBezTo>
                    <a:pt x="412956" y="587242"/>
                    <a:pt x="413905" y="590563"/>
                    <a:pt x="416277" y="591986"/>
                  </a:cubicBezTo>
                  <a:cubicBezTo>
                    <a:pt x="416751" y="590089"/>
                    <a:pt x="416633" y="588784"/>
                    <a:pt x="415921" y="588073"/>
                  </a:cubicBezTo>
                  <a:cubicBezTo>
                    <a:pt x="415210" y="587361"/>
                    <a:pt x="415091" y="585819"/>
                    <a:pt x="415565" y="583447"/>
                  </a:cubicBezTo>
                  <a:cubicBezTo>
                    <a:pt x="417937" y="588191"/>
                    <a:pt x="419123" y="593647"/>
                    <a:pt x="419123" y="599814"/>
                  </a:cubicBezTo>
                  <a:cubicBezTo>
                    <a:pt x="423393" y="601237"/>
                    <a:pt x="425765" y="604795"/>
                    <a:pt x="426239" y="610488"/>
                  </a:cubicBezTo>
                  <a:cubicBezTo>
                    <a:pt x="427662" y="609064"/>
                    <a:pt x="427900" y="607404"/>
                    <a:pt x="426951" y="605506"/>
                  </a:cubicBezTo>
                  <a:cubicBezTo>
                    <a:pt x="426002" y="603609"/>
                    <a:pt x="425765" y="601474"/>
                    <a:pt x="426239" y="599102"/>
                  </a:cubicBezTo>
                  <a:cubicBezTo>
                    <a:pt x="425765" y="598153"/>
                    <a:pt x="424579" y="597679"/>
                    <a:pt x="422681" y="597679"/>
                  </a:cubicBezTo>
                  <a:cubicBezTo>
                    <a:pt x="422681" y="589614"/>
                    <a:pt x="421495" y="582499"/>
                    <a:pt x="419123" y="576331"/>
                  </a:cubicBezTo>
                  <a:cubicBezTo>
                    <a:pt x="416751" y="570164"/>
                    <a:pt x="416040" y="562811"/>
                    <a:pt x="416989" y="554272"/>
                  </a:cubicBezTo>
                  <a:cubicBezTo>
                    <a:pt x="418886" y="554747"/>
                    <a:pt x="419835" y="557593"/>
                    <a:pt x="419835" y="562811"/>
                  </a:cubicBezTo>
                  <a:cubicBezTo>
                    <a:pt x="420309" y="563286"/>
                    <a:pt x="421258" y="562811"/>
                    <a:pt x="422681" y="561388"/>
                  </a:cubicBezTo>
                  <a:cubicBezTo>
                    <a:pt x="424104" y="564709"/>
                    <a:pt x="425290" y="568030"/>
                    <a:pt x="426239" y="571350"/>
                  </a:cubicBezTo>
                  <a:cubicBezTo>
                    <a:pt x="427188" y="574671"/>
                    <a:pt x="428137" y="577992"/>
                    <a:pt x="429085" y="581313"/>
                  </a:cubicBezTo>
                  <a:cubicBezTo>
                    <a:pt x="430034" y="581313"/>
                    <a:pt x="430627" y="580601"/>
                    <a:pt x="430864" y="579178"/>
                  </a:cubicBezTo>
                  <a:lnTo>
                    <a:pt x="432767" y="578091"/>
                  </a:lnTo>
                  <a:lnTo>
                    <a:pt x="432767" y="513040"/>
                  </a:lnTo>
                  <a:lnTo>
                    <a:pt x="432643" y="512289"/>
                  </a:lnTo>
                  <a:lnTo>
                    <a:pt x="432767" y="512275"/>
                  </a:lnTo>
                  <a:lnTo>
                    <a:pt x="432767" y="478918"/>
                  </a:lnTo>
                  <a:lnTo>
                    <a:pt x="432643" y="478844"/>
                  </a:lnTo>
                  <a:cubicBezTo>
                    <a:pt x="432643" y="475524"/>
                    <a:pt x="432050" y="472559"/>
                    <a:pt x="430864" y="469950"/>
                  </a:cubicBezTo>
                  <a:cubicBezTo>
                    <a:pt x="429678" y="467340"/>
                    <a:pt x="429560" y="464850"/>
                    <a:pt x="430509" y="462478"/>
                  </a:cubicBezTo>
                  <a:lnTo>
                    <a:pt x="432767" y="466712"/>
                  </a:lnTo>
                  <a:lnTo>
                    <a:pt x="432767" y="339490"/>
                  </a:lnTo>
                  <a:lnTo>
                    <a:pt x="427662" y="332258"/>
                  </a:lnTo>
                  <a:cubicBezTo>
                    <a:pt x="424342" y="327988"/>
                    <a:pt x="422444" y="323482"/>
                    <a:pt x="421970" y="318738"/>
                  </a:cubicBezTo>
                  <a:cubicBezTo>
                    <a:pt x="421021" y="317789"/>
                    <a:pt x="419835" y="317078"/>
                    <a:pt x="418412" y="316603"/>
                  </a:cubicBezTo>
                  <a:cubicBezTo>
                    <a:pt x="416989" y="316129"/>
                    <a:pt x="415803" y="315417"/>
                    <a:pt x="414854" y="314468"/>
                  </a:cubicBezTo>
                  <a:cubicBezTo>
                    <a:pt x="415328" y="313045"/>
                    <a:pt x="415803" y="312334"/>
                    <a:pt x="416277" y="312334"/>
                  </a:cubicBezTo>
                  <a:cubicBezTo>
                    <a:pt x="416751" y="312334"/>
                    <a:pt x="416514" y="311622"/>
                    <a:pt x="415565" y="310199"/>
                  </a:cubicBezTo>
                  <a:cubicBezTo>
                    <a:pt x="416514" y="309250"/>
                    <a:pt x="417226" y="309013"/>
                    <a:pt x="417700" y="309487"/>
                  </a:cubicBezTo>
                  <a:cubicBezTo>
                    <a:pt x="418175" y="309962"/>
                    <a:pt x="418886" y="309487"/>
                    <a:pt x="419835" y="308064"/>
                  </a:cubicBezTo>
                  <a:cubicBezTo>
                    <a:pt x="422207" y="313282"/>
                    <a:pt x="424223" y="317908"/>
                    <a:pt x="425883" y="321940"/>
                  </a:cubicBezTo>
                  <a:lnTo>
                    <a:pt x="432767" y="331816"/>
                  </a:lnTo>
                  <a:lnTo>
                    <a:pt x="432767" y="329545"/>
                  </a:lnTo>
                  <a:lnTo>
                    <a:pt x="430153" y="321228"/>
                  </a:lnTo>
                  <a:cubicBezTo>
                    <a:pt x="428493" y="317671"/>
                    <a:pt x="426951" y="313994"/>
                    <a:pt x="425528" y="310199"/>
                  </a:cubicBezTo>
                  <a:cubicBezTo>
                    <a:pt x="426002" y="309724"/>
                    <a:pt x="426476" y="309843"/>
                    <a:pt x="426951" y="310555"/>
                  </a:cubicBezTo>
                  <a:cubicBezTo>
                    <a:pt x="427425" y="311266"/>
                    <a:pt x="427900" y="311978"/>
                    <a:pt x="428374" y="312689"/>
                  </a:cubicBezTo>
                  <a:cubicBezTo>
                    <a:pt x="428848" y="313401"/>
                    <a:pt x="429323" y="313757"/>
                    <a:pt x="429797" y="313757"/>
                  </a:cubicBezTo>
                  <a:cubicBezTo>
                    <a:pt x="430271" y="313757"/>
                    <a:pt x="430509" y="312571"/>
                    <a:pt x="430509" y="310199"/>
                  </a:cubicBezTo>
                  <a:cubicBezTo>
                    <a:pt x="431457" y="311622"/>
                    <a:pt x="432169" y="313164"/>
                    <a:pt x="432643" y="314824"/>
                  </a:cubicBezTo>
                  <a:lnTo>
                    <a:pt x="432767" y="315051"/>
                  </a:lnTo>
                  <a:lnTo>
                    <a:pt x="432767" y="306050"/>
                  </a:lnTo>
                  <a:lnTo>
                    <a:pt x="428730" y="304862"/>
                  </a:lnTo>
                  <a:cubicBezTo>
                    <a:pt x="427069" y="302727"/>
                    <a:pt x="425646" y="299762"/>
                    <a:pt x="424460" y="295967"/>
                  </a:cubicBezTo>
                  <a:cubicBezTo>
                    <a:pt x="423274" y="292172"/>
                    <a:pt x="422563" y="288140"/>
                    <a:pt x="422325" y="283870"/>
                  </a:cubicBezTo>
                  <a:cubicBezTo>
                    <a:pt x="422088" y="279601"/>
                    <a:pt x="422207" y="276043"/>
                    <a:pt x="422681" y="273196"/>
                  </a:cubicBezTo>
                  <a:cubicBezTo>
                    <a:pt x="424104" y="272722"/>
                    <a:pt x="425053" y="273078"/>
                    <a:pt x="425528" y="274264"/>
                  </a:cubicBezTo>
                  <a:cubicBezTo>
                    <a:pt x="426002" y="275450"/>
                    <a:pt x="426476" y="276754"/>
                    <a:pt x="426951" y="278178"/>
                  </a:cubicBezTo>
                  <a:cubicBezTo>
                    <a:pt x="427425" y="279601"/>
                    <a:pt x="427900" y="280668"/>
                    <a:pt x="428374" y="281380"/>
                  </a:cubicBezTo>
                  <a:cubicBezTo>
                    <a:pt x="428848" y="282091"/>
                    <a:pt x="429560" y="281973"/>
                    <a:pt x="430509" y="281024"/>
                  </a:cubicBezTo>
                  <a:cubicBezTo>
                    <a:pt x="430034" y="278178"/>
                    <a:pt x="428967" y="275924"/>
                    <a:pt x="427307" y="274264"/>
                  </a:cubicBezTo>
                  <a:cubicBezTo>
                    <a:pt x="425646" y="272604"/>
                    <a:pt x="426002" y="270350"/>
                    <a:pt x="428374" y="267504"/>
                  </a:cubicBezTo>
                  <a:cubicBezTo>
                    <a:pt x="427425" y="266555"/>
                    <a:pt x="426951" y="265488"/>
                    <a:pt x="426951" y="264302"/>
                  </a:cubicBezTo>
                  <a:cubicBezTo>
                    <a:pt x="426951" y="263116"/>
                    <a:pt x="426476" y="262048"/>
                    <a:pt x="425528" y="261100"/>
                  </a:cubicBezTo>
                  <a:lnTo>
                    <a:pt x="420546" y="261100"/>
                  </a:lnTo>
                  <a:cubicBezTo>
                    <a:pt x="419123" y="257779"/>
                    <a:pt x="417819" y="254221"/>
                    <a:pt x="416633" y="250426"/>
                  </a:cubicBezTo>
                  <a:cubicBezTo>
                    <a:pt x="415447" y="246631"/>
                    <a:pt x="413905" y="242836"/>
                    <a:pt x="412007" y="239040"/>
                  </a:cubicBezTo>
                  <a:cubicBezTo>
                    <a:pt x="414379" y="239515"/>
                    <a:pt x="415803" y="240819"/>
                    <a:pt x="416277" y="242954"/>
                  </a:cubicBezTo>
                  <a:cubicBezTo>
                    <a:pt x="416751" y="245089"/>
                    <a:pt x="417937" y="246631"/>
                    <a:pt x="419835" y="247579"/>
                  </a:cubicBezTo>
                  <a:cubicBezTo>
                    <a:pt x="418886" y="245682"/>
                    <a:pt x="418175" y="244022"/>
                    <a:pt x="417700" y="242598"/>
                  </a:cubicBezTo>
                  <a:cubicBezTo>
                    <a:pt x="417226" y="241175"/>
                    <a:pt x="416751" y="239278"/>
                    <a:pt x="416277" y="236906"/>
                  </a:cubicBezTo>
                  <a:cubicBezTo>
                    <a:pt x="418175" y="236431"/>
                    <a:pt x="419242" y="237143"/>
                    <a:pt x="419479" y="239040"/>
                  </a:cubicBezTo>
                  <a:cubicBezTo>
                    <a:pt x="419716" y="240938"/>
                    <a:pt x="420546" y="241887"/>
                    <a:pt x="421970" y="241887"/>
                  </a:cubicBezTo>
                  <a:cubicBezTo>
                    <a:pt x="422918" y="240464"/>
                    <a:pt x="423037" y="238566"/>
                    <a:pt x="422325" y="236194"/>
                  </a:cubicBezTo>
                  <a:cubicBezTo>
                    <a:pt x="421614" y="233822"/>
                    <a:pt x="420784" y="232162"/>
                    <a:pt x="419835" y="231213"/>
                  </a:cubicBezTo>
                  <a:cubicBezTo>
                    <a:pt x="422681" y="230739"/>
                    <a:pt x="424816" y="232518"/>
                    <a:pt x="426239" y="236550"/>
                  </a:cubicBezTo>
                  <a:cubicBezTo>
                    <a:pt x="427662" y="240582"/>
                    <a:pt x="428848" y="244496"/>
                    <a:pt x="429797" y="248291"/>
                  </a:cubicBezTo>
                  <a:lnTo>
                    <a:pt x="432767" y="249205"/>
                  </a:lnTo>
                  <a:lnTo>
                    <a:pt x="432767" y="238319"/>
                  </a:lnTo>
                  <a:lnTo>
                    <a:pt x="430509" y="234771"/>
                  </a:lnTo>
                  <a:cubicBezTo>
                    <a:pt x="430983" y="233822"/>
                    <a:pt x="431220" y="232873"/>
                    <a:pt x="431220" y="231925"/>
                  </a:cubicBezTo>
                  <a:lnTo>
                    <a:pt x="432767" y="233839"/>
                  </a:lnTo>
                  <a:lnTo>
                    <a:pt x="432767" y="220648"/>
                  </a:lnTo>
                  <a:lnTo>
                    <a:pt x="425528" y="221251"/>
                  </a:lnTo>
                  <a:cubicBezTo>
                    <a:pt x="426476" y="223623"/>
                    <a:pt x="427662" y="225283"/>
                    <a:pt x="429085" y="226232"/>
                  </a:cubicBezTo>
                  <a:cubicBezTo>
                    <a:pt x="430509" y="227181"/>
                    <a:pt x="431695" y="228367"/>
                    <a:pt x="432643" y="229790"/>
                  </a:cubicBezTo>
                  <a:cubicBezTo>
                    <a:pt x="432169" y="231213"/>
                    <a:pt x="431339" y="231925"/>
                    <a:pt x="430153" y="231925"/>
                  </a:cubicBezTo>
                  <a:cubicBezTo>
                    <a:pt x="428967" y="231925"/>
                    <a:pt x="428374" y="232873"/>
                    <a:pt x="428374" y="234771"/>
                  </a:cubicBezTo>
                  <a:cubicBezTo>
                    <a:pt x="426002" y="232399"/>
                    <a:pt x="424223" y="229315"/>
                    <a:pt x="423037" y="225520"/>
                  </a:cubicBezTo>
                  <a:cubicBezTo>
                    <a:pt x="421851" y="221725"/>
                    <a:pt x="419598" y="219353"/>
                    <a:pt x="416277" y="218404"/>
                  </a:cubicBezTo>
                  <a:cubicBezTo>
                    <a:pt x="416277" y="216033"/>
                    <a:pt x="416396" y="212949"/>
                    <a:pt x="416633" y="209154"/>
                  </a:cubicBezTo>
                  <a:cubicBezTo>
                    <a:pt x="416870" y="205359"/>
                    <a:pt x="415803" y="202512"/>
                    <a:pt x="413431" y="200615"/>
                  </a:cubicBezTo>
                  <a:cubicBezTo>
                    <a:pt x="408687" y="200615"/>
                    <a:pt x="406315" y="203461"/>
                    <a:pt x="406315" y="209154"/>
                  </a:cubicBezTo>
                  <a:cubicBezTo>
                    <a:pt x="407738" y="209628"/>
                    <a:pt x="408450" y="209154"/>
                    <a:pt x="408450" y="207731"/>
                  </a:cubicBezTo>
                  <a:cubicBezTo>
                    <a:pt x="408450" y="206308"/>
                    <a:pt x="409398" y="206070"/>
                    <a:pt x="411296" y="207019"/>
                  </a:cubicBezTo>
                  <a:cubicBezTo>
                    <a:pt x="412245" y="207968"/>
                    <a:pt x="413193" y="209628"/>
                    <a:pt x="414142" y="212000"/>
                  </a:cubicBezTo>
                  <a:cubicBezTo>
                    <a:pt x="415091" y="214372"/>
                    <a:pt x="415091" y="216507"/>
                    <a:pt x="414142" y="218404"/>
                  </a:cubicBezTo>
                  <a:cubicBezTo>
                    <a:pt x="412245" y="217930"/>
                    <a:pt x="411533" y="216388"/>
                    <a:pt x="412007" y="213779"/>
                  </a:cubicBezTo>
                  <a:cubicBezTo>
                    <a:pt x="412482" y="211170"/>
                    <a:pt x="411296" y="210340"/>
                    <a:pt x="408450" y="211289"/>
                  </a:cubicBezTo>
                  <a:cubicBezTo>
                    <a:pt x="407501" y="212237"/>
                    <a:pt x="407501" y="213661"/>
                    <a:pt x="408450" y="215558"/>
                  </a:cubicBezTo>
                  <a:cubicBezTo>
                    <a:pt x="409398" y="217456"/>
                    <a:pt x="408924" y="218642"/>
                    <a:pt x="407026" y="219116"/>
                  </a:cubicBezTo>
                  <a:cubicBezTo>
                    <a:pt x="405129" y="214372"/>
                    <a:pt x="402757" y="211289"/>
                    <a:pt x="399911" y="209865"/>
                  </a:cubicBezTo>
                  <a:cubicBezTo>
                    <a:pt x="397064" y="208442"/>
                    <a:pt x="394929" y="204647"/>
                    <a:pt x="393506" y="198480"/>
                  </a:cubicBezTo>
                  <a:cubicBezTo>
                    <a:pt x="395878" y="197057"/>
                    <a:pt x="396471" y="195159"/>
                    <a:pt x="395285" y="192787"/>
                  </a:cubicBezTo>
                  <a:cubicBezTo>
                    <a:pt x="394099" y="190415"/>
                    <a:pt x="393743" y="187569"/>
                    <a:pt x="394218" y="184248"/>
                  </a:cubicBezTo>
                  <a:cubicBezTo>
                    <a:pt x="395167" y="183300"/>
                    <a:pt x="396115" y="182588"/>
                    <a:pt x="397064" y="182114"/>
                  </a:cubicBezTo>
                  <a:cubicBezTo>
                    <a:pt x="398013" y="181639"/>
                    <a:pt x="398250" y="180216"/>
                    <a:pt x="397776" y="177844"/>
                  </a:cubicBezTo>
                  <a:cubicBezTo>
                    <a:pt x="398725" y="179267"/>
                    <a:pt x="399436" y="179267"/>
                    <a:pt x="399911" y="177844"/>
                  </a:cubicBezTo>
                  <a:cubicBezTo>
                    <a:pt x="400385" y="176421"/>
                    <a:pt x="401097" y="175709"/>
                    <a:pt x="402045" y="175709"/>
                  </a:cubicBezTo>
                  <a:cubicBezTo>
                    <a:pt x="401571" y="172389"/>
                    <a:pt x="401215" y="170254"/>
                    <a:pt x="400978" y="169305"/>
                  </a:cubicBezTo>
                  <a:cubicBezTo>
                    <a:pt x="400741" y="168356"/>
                    <a:pt x="401097" y="166459"/>
                    <a:pt x="402045" y="163612"/>
                  </a:cubicBezTo>
                  <a:cubicBezTo>
                    <a:pt x="403943" y="164087"/>
                    <a:pt x="405366" y="163850"/>
                    <a:pt x="406315" y="162901"/>
                  </a:cubicBezTo>
                  <a:cubicBezTo>
                    <a:pt x="407264" y="161952"/>
                    <a:pt x="408212" y="161478"/>
                    <a:pt x="409161" y="161478"/>
                  </a:cubicBezTo>
                  <a:cubicBezTo>
                    <a:pt x="408212" y="160055"/>
                    <a:pt x="407026" y="159343"/>
                    <a:pt x="405603" y="159343"/>
                  </a:cubicBezTo>
                  <a:cubicBezTo>
                    <a:pt x="404180" y="159343"/>
                    <a:pt x="403231" y="158394"/>
                    <a:pt x="402757" y="156497"/>
                  </a:cubicBezTo>
                  <a:cubicBezTo>
                    <a:pt x="403231" y="154599"/>
                    <a:pt x="403706" y="154243"/>
                    <a:pt x="404180" y="155429"/>
                  </a:cubicBezTo>
                  <a:cubicBezTo>
                    <a:pt x="404654" y="156615"/>
                    <a:pt x="405366" y="156971"/>
                    <a:pt x="406315" y="156497"/>
                  </a:cubicBezTo>
                  <a:cubicBezTo>
                    <a:pt x="404892" y="152227"/>
                    <a:pt x="405603" y="147839"/>
                    <a:pt x="408450" y="143332"/>
                  </a:cubicBezTo>
                  <a:cubicBezTo>
                    <a:pt x="411296" y="138826"/>
                    <a:pt x="413905" y="135386"/>
                    <a:pt x="416277" y="133014"/>
                  </a:cubicBezTo>
                  <a:cubicBezTo>
                    <a:pt x="415328" y="132540"/>
                    <a:pt x="415447" y="130642"/>
                    <a:pt x="416633" y="127322"/>
                  </a:cubicBezTo>
                  <a:cubicBezTo>
                    <a:pt x="417819" y="124001"/>
                    <a:pt x="417463" y="121155"/>
                    <a:pt x="415565" y="118783"/>
                  </a:cubicBezTo>
                  <a:cubicBezTo>
                    <a:pt x="414617" y="118783"/>
                    <a:pt x="414024" y="119020"/>
                    <a:pt x="413786" y="119494"/>
                  </a:cubicBezTo>
                  <a:cubicBezTo>
                    <a:pt x="413549" y="119969"/>
                    <a:pt x="412956" y="120206"/>
                    <a:pt x="412007" y="120206"/>
                  </a:cubicBezTo>
                  <a:cubicBezTo>
                    <a:pt x="411533" y="119257"/>
                    <a:pt x="411414" y="116885"/>
                    <a:pt x="411652" y="113090"/>
                  </a:cubicBezTo>
                  <a:cubicBezTo>
                    <a:pt x="411889" y="109295"/>
                    <a:pt x="410821" y="107397"/>
                    <a:pt x="408450" y="107397"/>
                  </a:cubicBezTo>
                  <a:cubicBezTo>
                    <a:pt x="409398" y="113090"/>
                    <a:pt x="409754" y="116885"/>
                    <a:pt x="409517" y="118783"/>
                  </a:cubicBezTo>
                  <a:cubicBezTo>
                    <a:pt x="409280" y="120680"/>
                    <a:pt x="408687" y="123527"/>
                    <a:pt x="407738" y="127322"/>
                  </a:cubicBezTo>
                  <a:cubicBezTo>
                    <a:pt x="405366" y="126847"/>
                    <a:pt x="404061" y="125068"/>
                    <a:pt x="403824" y="121985"/>
                  </a:cubicBezTo>
                  <a:cubicBezTo>
                    <a:pt x="403587" y="118901"/>
                    <a:pt x="402045" y="117597"/>
                    <a:pt x="399199" y="118071"/>
                  </a:cubicBezTo>
                  <a:cubicBezTo>
                    <a:pt x="398250" y="120917"/>
                    <a:pt x="397894" y="123882"/>
                    <a:pt x="398132" y="126966"/>
                  </a:cubicBezTo>
                  <a:cubicBezTo>
                    <a:pt x="398369" y="130049"/>
                    <a:pt x="397301" y="132540"/>
                    <a:pt x="394929" y="134437"/>
                  </a:cubicBezTo>
                  <a:cubicBezTo>
                    <a:pt x="395878" y="135861"/>
                    <a:pt x="397064" y="135979"/>
                    <a:pt x="398487" y="134793"/>
                  </a:cubicBezTo>
                  <a:cubicBezTo>
                    <a:pt x="399911" y="133607"/>
                    <a:pt x="401097" y="133014"/>
                    <a:pt x="402045" y="133014"/>
                  </a:cubicBezTo>
                  <a:cubicBezTo>
                    <a:pt x="401097" y="130168"/>
                    <a:pt x="400622" y="127796"/>
                    <a:pt x="400622" y="125898"/>
                  </a:cubicBezTo>
                  <a:cubicBezTo>
                    <a:pt x="401571" y="125424"/>
                    <a:pt x="402282" y="125543"/>
                    <a:pt x="402757" y="126254"/>
                  </a:cubicBezTo>
                  <a:cubicBezTo>
                    <a:pt x="403231" y="126966"/>
                    <a:pt x="403943" y="127322"/>
                    <a:pt x="404892" y="127322"/>
                  </a:cubicBezTo>
                  <a:cubicBezTo>
                    <a:pt x="404892" y="128270"/>
                    <a:pt x="404654" y="128982"/>
                    <a:pt x="404180" y="129456"/>
                  </a:cubicBezTo>
                  <a:cubicBezTo>
                    <a:pt x="403706" y="129931"/>
                    <a:pt x="403468" y="130880"/>
                    <a:pt x="403468" y="132303"/>
                  </a:cubicBezTo>
                  <a:cubicBezTo>
                    <a:pt x="404417" y="132303"/>
                    <a:pt x="405603" y="131591"/>
                    <a:pt x="407026" y="130168"/>
                  </a:cubicBezTo>
                  <a:cubicBezTo>
                    <a:pt x="407975" y="131117"/>
                    <a:pt x="408331" y="132659"/>
                    <a:pt x="408094" y="134793"/>
                  </a:cubicBezTo>
                  <a:cubicBezTo>
                    <a:pt x="407857" y="136928"/>
                    <a:pt x="408212" y="138233"/>
                    <a:pt x="409161" y="138707"/>
                  </a:cubicBezTo>
                  <a:cubicBezTo>
                    <a:pt x="408212" y="140130"/>
                    <a:pt x="407145" y="141435"/>
                    <a:pt x="405959" y="142621"/>
                  </a:cubicBezTo>
                  <a:cubicBezTo>
                    <a:pt x="404773" y="143807"/>
                    <a:pt x="404654" y="145586"/>
                    <a:pt x="405603" y="147958"/>
                  </a:cubicBezTo>
                  <a:cubicBezTo>
                    <a:pt x="403706" y="148432"/>
                    <a:pt x="402520" y="147839"/>
                    <a:pt x="402045" y="146179"/>
                  </a:cubicBezTo>
                  <a:cubicBezTo>
                    <a:pt x="401571" y="144518"/>
                    <a:pt x="400622" y="143688"/>
                    <a:pt x="399199" y="143688"/>
                  </a:cubicBezTo>
                  <a:cubicBezTo>
                    <a:pt x="399199" y="146534"/>
                    <a:pt x="398606" y="147958"/>
                    <a:pt x="397420" y="147958"/>
                  </a:cubicBezTo>
                  <a:cubicBezTo>
                    <a:pt x="396234" y="147958"/>
                    <a:pt x="394692" y="147720"/>
                    <a:pt x="392795" y="147246"/>
                  </a:cubicBezTo>
                  <a:cubicBezTo>
                    <a:pt x="393269" y="149144"/>
                    <a:pt x="393981" y="150448"/>
                    <a:pt x="394929" y="151160"/>
                  </a:cubicBezTo>
                  <a:cubicBezTo>
                    <a:pt x="395878" y="151871"/>
                    <a:pt x="396353" y="153176"/>
                    <a:pt x="396353" y="155073"/>
                  </a:cubicBezTo>
                  <a:cubicBezTo>
                    <a:pt x="395404" y="156971"/>
                    <a:pt x="394574" y="156852"/>
                    <a:pt x="393862" y="154718"/>
                  </a:cubicBezTo>
                  <a:cubicBezTo>
                    <a:pt x="393150" y="152583"/>
                    <a:pt x="391609" y="151990"/>
                    <a:pt x="389237" y="152939"/>
                  </a:cubicBezTo>
                  <a:cubicBezTo>
                    <a:pt x="389711" y="151041"/>
                    <a:pt x="389948" y="150092"/>
                    <a:pt x="389948" y="150092"/>
                  </a:cubicBezTo>
                  <a:cubicBezTo>
                    <a:pt x="389948" y="150092"/>
                    <a:pt x="389711" y="149381"/>
                    <a:pt x="389237" y="147958"/>
                  </a:cubicBezTo>
                  <a:cubicBezTo>
                    <a:pt x="388288" y="146060"/>
                    <a:pt x="388407" y="145348"/>
                    <a:pt x="389593" y="145823"/>
                  </a:cubicBezTo>
                  <a:cubicBezTo>
                    <a:pt x="390779" y="146297"/>
                    <a:pt x="391134" y="145586"/>
                    <a:pt x="390660" y="143688"/>
                  </a:cubicBezTo>
                  <a:cubicBezTo>
                    <a:pt x="390186" y="143688"/>
                    <a:pt x="389830" y="143807"/>
                    <a:pt x="389593" y="144044"/>
                  </a:cubicBezTo>
                  <a:cubicBezTo>
                    <a:pt x="389355" y="144281"/>
                    <a:pt x="388762" y="144400"/>
                    <a:pt x="387814" y="144400"/>
                  </a:cubicBezTo>
                  <a:cubicBezTo>
                    <a:pt x="387339" y="142028"/>
                    <a:pt x="387695" y="140249"/>
                    <a:pt x="388881" y="139063"/>
                  </a:cubicBezTo>
                  <a:cubicBezTo>
                    <a:pt x="390067" y="137877"/>
                    <a:pt x="390186" y="136335"/>
                    <a:pt x="389237" y="134437"/>
                  </a:cubicBezTo>
                  <a:cubicBezTo>
                    <a:pt x="391134" y="133963"/>
                    <a:pt x="392202" y="134912"/>
                    <a:pt x="392439" y="137284"/>
                  </a:cubicBezTo>
                  <a:cubicBezTo>
                    <a:pt x="392676" y="139656"/>
                    <a:pt x="393981" y="140605"/>
                    <a:pt x="396353" y="140130"/>
                  </a:cubicBezTo>
                  <a:cubicBezTo>
                    <a:pt x="395878" y="138233"/>
                    <a:pt x="395285" y="136809"/>
                    <a:pt x="394574" y="135861"/>
                  </a:cubicBezTo>
                  <a:cubicBezTo>
                    <a:pt x="393862" y="134912"/>
                    <a:pt x="393269" y="133726"/>
                    <a:pt x="392795" y="132303"/>
                  </a:cubicBezTo>
                  <a:cubicBezTo>
                    <a:pt x="393269" y="131354"/>
                    <a:pt x="393981" y="130642"/>
                    <a:pt x="394929" y="130168"/>
                  </a:cubicBezTo>
                  <a:cubicBezTo>
                    <a:pt x="395878" y="129694"/>
                    <a:pt x="396590" y="128982"/>
                    <a:pt x="397064" y="128033"/>
                  </a:cubicBezTo>
                  <a:cubicBezTo>
                    <a:pt x="397064" y="125661"/>
                    <a:pt x="396827" y="123764"/>
                    <a:pt x="396353" y="122341"/>
                  </a:cubicBezTo>
                  <a:cubicBezTo>
                    <a:pt x="395878" y="120917"/>
                    <a:pt x="395167" y="119494"/>
                    <a:pt x="394218" y="118071"/>
                  </a:cubicBezTo>
                  <a:cubicBezTo>
                    <a:pt x="393269" y="118545"/>
                    <a:pt x="392795" y="120917"/>
                    <a:pt x="392795" y="125187"/>
                  </a:cubicBezTo>
                  <a:cubicBezTo>
                    <a:pt x="389474" y="124238"/>
                    <a:pt x="387695" y="121155"/>
                    <a:pt x="387458" y="115936"/>
                  </a:cubicBezTo>
                  <a:cubicBezTo>
                    <a:pt x="387221" y="110718"/>
                    <a:pt x="386628" y="105500"/>
                    <a:pt x="385679" y="100281"/>
                  </a:cubicBezTo>
                  <a:cubicBezTo>
                    <a:pt x="384730" y="99333"/>
                    <a:pt x="384137" y="99214"/>
                    <a:pt x="383900" y="99926"/>
                  </a:cubicBezTo>
                  <a:cubicBezTo>
                    <a:pt x="383663" y="100637"/>
                    <a:pt x="383070" y="101230"/>
                    <a:pt x="382121" y="101705"/>
                  </a:cubicBezTo>
                  <a:cubicBezTo>
                    <a:pt x="381172" y="99807"/>
                    <a:pt x="380105" y="98147"/>
                    <a:pt x="378919" y="96724"/>
                  </a:cubicBezTo>
                  <a:cubicBezTo>
                    <a:pt x="377733" y="95300"/>
                    <a:pt x="377614" y="93403"/>
                    <a:pt x="378563" y="91031"/>
                  </a:cubicBezTo>
                  <a:cubicBezTo>
                    <a:pt x="375717" y="91031"/>
                    <a:pt x="373582" y="91031"/>
                    <a:pt x="372159" y="91031"/>
                  </a:cubicBezTo>
                  <a:cubicBezTo>
                    <a:pt x="370736" y="91031"/>
                    <a:pt x="368838" y="91505"/>
                    <a:pt x="366466" y="92454"/>
                  </a:cubicBezTo>
                  <a:cubicBezTo>
                    <a:pt x="364568" y="91980"/>
                    <a:pt x="363738" y="90556"/>
                    <a:pt x="363975" y="88185"/>
                  </a:cubicBezTo>
                  <a:cubicBezTo>
                    <a:pt x="364213" y="85813"/>
                    <a:pt x="363857" y="83915"/>
                    <a:pt x="362908" y="82492"/>
                  </a:cubicBezTo>
                  <a:cubicBezTo>
                    <a:pt x="361485" y="81543"/>
                    <a:pt x="360892" y="82017"/>
                    <a:pt x="361129" y="83915"/>
                  </a:cubicBezTo>
                  <a:cubicBezTo>
                    <a:pt x="361366" y="85813"/>
                    <a:pt x="360773" y="86287"/>
                    <a:pt x="359350" y="85338"/>
                  </a:cubicBezTo>
                  <a:cubicBezTo>
                    <a:pt x="358876" y="84864"/>
                    <a:pt x="358520" y="84034"/>
                    <a:pt x="358283" y="82848"/>
                  </a:cubicBezTo>
                  <a:cubicBezTo>
                    <a:pt x="358046" y="81662"/>
                    <a:pt x="358046" y="80357"/>
                    <a:pt x="358283" y="78934"/>
                  </a:cubicBezTo>
                  <a:cubicBezTo>
                    <a:pt x="358520" y="77511"/>
                    <a:pt x="358876" y="76325"/>
                    <a:pt x="359350" y="75376"/>
                  </a:cubicBezTo>
                  <a:cubicBezTo>
                    <a:pt x="359825" y="74427"/>
                    <a:pt x="360773" y="74190"/>
                    <a:pt x="362197" y="74664"/>
                  </a:cubicBezTo>
                  <a:cubicBezTo>
                    <a:pt x="362197" y="73241"/>
                    <a:pt x="361841" y="72292"/>
                    <a:pt x="361129" y="71818"/>
                  </a:cubicBezTo>
                  <a:cubicBezTo>
                    <a:pt x="360418" y="71344"/>
                    <a:pt x="359706" y="70869"/>
                    <a:pt x="358994" y="70395"/>
                  </a:cubicBezTo>
                  <a:cubicBezTo>
                    <a:pt x="358283" y="69921"/>
                    <a:pt x="357690" y="69446"/>
                    <a:pt x="357215" y="68972"/>
                  </a:cubicBezTo>
                  <a:cubicBezTo>
                    <a:pt x="356741" y="68497"/>
                    <a:pt x="356978" y="67549"/>
                    <a:pt x="357927" y="66125"/>
                  </a:cubicBezTo>
                  <a:cubicBezTo>
                    <a:pt x="356504" y="65651"/>
                    <a:pt x="355555" y="65888"/>
                    <a:pt x="355081" y="66837"/>
                  </a:cubicBezTo>
                  <a:cubicBezTo>
                    <a:pt x="354606" y="67786"/>
                    <a:pt x="353658" y="68023"/>
                    <a:pt x="352234" y="67549"/>
                  </a:cubicBezTo>
                  <a:cubicBezTo>
                    <a:pt x="352709" y="66600"/>
                    <a:pt x="353302" y="65414"/>
                    <a:pt x="354013" y="63991"/>
                  </a:cubicBezTo>
                  <a:cubicBezTo>
                    <a:pt x="354725" y="62567"/>
                    <a:pt x="354369" y="60670"/>
                    <a:pt x="352946" y="58298"/>
                  </a:cubicBezTo>
                  <a:cubicBezTo>
                    <a:pt x="354843" y="59721"/>
                    <a:pt x="356385" y="61381"/>
                    <a:pt x="357571" y="63279"/>
                  </a:cubicBezTo>
                  <a:cubicBezTo>
                    <a:pt x="358757" y="65177"/>
                    <a:pt x="360299" y="66837"/>
                    <a:pt x="362197" y="68260"/>
                  </a:cubicBezTo>
                  <a:cubicBezTo>
                    <a:pt x="363145" y="66363"/>
                    <a:pt x="363264" y="65177"/>
                    <a:pt x="362552" y="64702"/>
                  </a:cubicBezTo>
                  <a:cubicBezTo>
                    <a:pt x="361841" y="64228"/>
                    <a:pt x="361248" y="62805"/>
                    <a:pt x="360773" y="60433"/>
                  </a:cubicBezTo>
                  <a:cubicBezTo>
                    <a:pt x="362197" y="59010"/>
                    <a:pt x="363027" y="59128"/>
                    <a:pt x="363264" y="60789"/>
                  </a:cubicBezTo>
                  <a:cubicBezTo>
                    <a:pt x="363501" y="62449"/>
                    <a:pt x="364568" y="63042"/>
                    <a:pt x="366466" y="62567"/>
                  </a:cubicBezTo>
                  <a:cubicBezTo>
                    <a:pt x="366466" y="61619"/>
                    <a:pt x="366229" y="60907"/>
                    <a:pt x="365754" y="60433"/>
                  </a:cubicBezTo>
                  <a:cubicBezTo>
                    <a:pt x="365280" y="59958"/>
                    <a:pt x="365043" y="59247"/>
                    <a:pt x="365043" y="58298"/>
                  </a:cubicBezTo>
                  <a:cubicBezTo>
                    <a:pt x="365992" y="57349"/>
                    <a:pt x="367059" y="57468"/>
                    <a:pt x="368245" y="58654"/>
                  </a:cubicBezTo>
                  <a:cubicBezTo>
                    <a:pt x="369431" y="59840"/>
                    <a:pt x="370498" y="59247"/>
                    <a:pt x="371447" y="56875"/>
                  </a:cubicBezTo>
                  <a:cubicBezTo>
                    <a:pt x="371447" y="53080"/>
                    <a:pt x="370736" y="51182"/>
                    <a:pt x="369312" y="51182"/>
                  </a:cubicBezTo>
                  <a:cubicBezTo>
                    <a:pt x="369787" y="50233"/>
                    <a:pt x="370261" y="49640"/>
                    <a:pt x="370736" y="49403"/>
                  </a:cubicBezTo>
                  <a:cubicBezTo>
                    <a:pt x="371210" y="49166"/>
                    <a:pt x="371922" y="48573"/>
                    <a:pt x="372870" y="47624"/>
                  </a:cubicBezTo>
                  <a:cubicBezTo>
                    <a:pt x="373819" y="49047"/>
                    <a:pt x="374768" y="50233"/>
                    <a:pt x="375717" y="51182"/>
                  </a:cubicBezTo>
                  <a:cubicBezTo>
                    <a:pt x="376665" y="52131"/>
                    <a:pt x="377614" y="53791"/>
                    <a:pt x="378563" y="56163"/>
                  </a:cubicBezTo>
                  <a:cubicBezTo>
                    <a:pt x="378563" y="49996"/>
                    <a:pt x="377140" y="45015"/>
                    <a:pt x="374293" y="41220"/>
                  </a:cubicBezTo>
                  <a:cubicBezTo>
                    <a:pt x="374293" y="39322"/>
                    <a:pt x="374649" y="38255"/>
                    <a:pt x="375361" y="38018"/>
                  </a:cubicBezTo>
                  <a:cubicBezTo>
                    <a:pt x="376072" y="37781"/>
                    <a:pt x="376903" y="37425"/>
                    <a:pt x="377851" y="36950"/>
                  </a:cubicBezTo>
                  <a:cubicBezTo>
                    <a:pt x="376428" y="34578"/>
                    <a:pt x="375124" y="34341"/>
                    <a:pt x="373938" y="36239"/>
                  </a:cubicBezTo>
                  <a:cubicBezTo>
                    <a:pt x="372752" y="38136"/>
                    <a:pt x="371210" y="38374"/>
                    <a:pt x="369312" y="36950"/>
                  </a:cubicBezTo>
                  <a:lnTo>
                    <a:pt x="369312" y="45489"/>
                  </a:lnTo>
                  <a:cubicBezTo>
                    <a:pt x="367889" y="45964"/>
                    <a:pt x="367178" y="45371"/>
                    <a:pt x="367178" y="43710"/>
                  </a:cubicBezTo>
                  <a:cubicBezTo>
                    <a:pt x="367178" y="42050"/>
                    <a:pt x="367178" y="40271"/>
                    <a:pt x="367178" y="38374"/>
                  </a:cubicBezTo>
                  <a:cubicBezTo>
                    <a:pt x="364806" y="39322"/>
                    <a:pt x="362908" y="40271"/>
                    <a:pt x="361485" y="41220"/>
                  </a:cubicBezTo>
                  <a:cubicBezTo>
                    <a:pt x="360062" y="42169"/>
                    <a:pt x="359587" y="44778"/>
                    <a:pt x="360062" y="49047"/>
                  </a:cubicBezTo>
                  <a:cubicBezTo>
                    <a:pt x="361959" y="49047"/>
                    <a:pt x="363383" y="47387"/>
                    <a:pt x="364331" y="44066"/>
                  </a:cubicBezTo>
                  <a:cubicBezTo>
                    <a:pt x="364806" y="46438"/>
                    <a:pt x="365399" y="47743"/>
                    <a:pt x="366110" y="47980"/>
                  </a:cubicBezTo>
                  <a:cubicBezTo>
                    <a:pt x="366822" y="48217"/>
                    <a:pt x="367652" y="48573"/>
                    <a:pt x="368601" y="49047"/>
                  </a:cubicBezTo>
                  <a:cubicBezTo>
                    <a:pt x="366703" y="55214"/>
                    <a:pt x="363145" y="57112"/>
                    <a:pt x="357927" y="54740"/>
                  </a:cubicBezTo>
                  <a:cubicBezTo>
                    <a:pt x="358401" y="52368"/>
                    <a:pt x="358757" y="51064"/>
                    <a:pt x="358994" y="50826"/>
                  </a:cubicBezTo>
                  <a:cubicBezTo>
                    <a:pt x="359232" y="50589"/>
                    <a:pt x="359113" y="49285"/>
                    <a:pt x="358639" y="46913"/>
                  </a:cubicBezTo>
                  <a:cubicBezTo>
                    <a:pt x="357690" y="45489"/>
                    <a:pt x="357097" y="45134"/>
                    <a:pt x="356860" y="45845"/>
                  </a:cubicBezTo>
                  <a:cubicBezTo>
                    <a:pt x="356622" y="46557"/>
                    <a:pt x="356029" y="47150"/>
                    <a:pt x="355081" y="47624"/>
                  </a:cubicBezTo>
                  <a:cubicBezTo>
                    <a:pt x="356029" y="46675"/>
                    <a:pt x="356504" y="45489"/>
                    <a:pt x="356504" y="44066"/>
                  </a:cubicBezTo>
                  <a:cubicBezTo>
                    <a:pt x="356504" y="42643"/>
                    <a:pt x="356741" y="40983"/>
                    <a:pt x="357215" y="39085"/>
                  </a:cubicBezTo>
                  <a:cubicBezTo>
                    <a:pt x="355792" y="40034"/>
                    <a:pt x="354725" y="39204"/>
                    <a:pt x="354013" y="36595"/>
                  </a:cubicBezTo>
                  <a:cubicBezTo>
                    <a:pt x="353302" y="33985"/>
                    <a:pt x="353420" y="32207"/>
                    <a:pt x="354369" y="31258"/>
                  </a:cubicBezTo>
                  <a:cubicBezTo>
                    <a:pt x="352946" y="29835"/>
                    <a:pt x="351641" y="30428"/>
                    <a:pt x="350455" y="33037"/>
                  </a:cubicBezTo>
                  <a:cubicBezTo>
                    <a:pt x="349269" y="35646"/>
                    <a:pt x="348676" y="38374"/>
                    <a:pt x="348676" y="41220"/>
                  </a:cubicBezTo>
                  <a:cubicBezTo>
                    <a:pt x="349625" y="40746"/>
                    <a:pt x="350337" y="40983"/>
                    <a:pt x="350811" y="41932"/>
                  </a:cubicBezTo>
                  <a:cubicBezTo>
                    <a:pt x="351286" y="42880"/>
                    <a:pt x="351997" y="42880"/>
                    <a:pt x="352946" y="41932"/>
                  </a:cubicBezTo>
                  <a:cubicBezTo>
                    <a:pt x="352946" y="47150"/>
                    <a:pt x="352709" y="50708"/>
                    <a:pt x="352234" y="52605"/>
                  </a:cubicBezTo>
                  <a:cubicBezTo>
                    <a:pt x="351760" y="54503"/>
                    <a:pt x="351286" y="57586"/>
                    <a:pt x="350811" y="61856"/>
                  </a:cubicBezTo>
                  <a:cubicBezTo>
                    <a:pt x="346067" y="59484"/>
                    <a:pt x="342865" y="55689"/>
                    <a:pt x="341205" y="50471"/>
                  </a:cubicBezTo>
                  <a:cubicBezTo>
                    <a:pt x="339544" y="45252"/>
                    <a:pt x="336342" y="41457"/>
                    <a:pt x="331598" y="39085"/>
                  </a:cubicBezTo>
                  <a:cubicBezTo>
                    <a:pt x="331598" y="37188"/>
                    <a:pt x="332191" y="35764"/>
                    <a:pt x="333377" y="34816"/>
                  </a:cubicBezTo>
                  <a:cubicBezTo>
                    <a:pt x="334563" y="33867"/>
                    <a:pt x="335631" y="33037"/>
                    <a:pt x="336579" y="32325"/>
                  </a:cubicBezTo>
                  <a:cubicBezTo>
                    <a:pt x="337528" y="31614"/>
                    <a:pt x="338477" y="30546"/>
                    <a:pt x="339426" y="29123"/>
                  </a:cubicBezTo>
                  <a:cubicBezTo>
                    <a:pt x="340375" y="27700"/>
                    <a:pt x="340612" y="25565"/>
                    <a:pt x="340137" y="22719"/>
                  </a:cubicBezTo>
                  <a:cubicBezTo>
                    <a:pt x="342509" y="22244"/>
                    <a:pt x="343695" y="24379"/>
                    <a:pt x="343695" y="29123"/>
                  </a:cubicBezTo>
                  <a:cubicBezTo>
                    <a:pt x="344644" y="28174"/>
                    <a:pt x="345356" y="26514"/>
                    <a:pt x="345830" y="24142"/>
                  </a:cubicBezTo>
                  <a:cubicBezTo>
                    <a:pt x="346304" y="21770"/>
                    <a:pt x="347965" y="21058"/>
                    <a:pt x="350811" y="22007"/>
                  </a:cubicBezTo>
                  <a:cubicBezTo>
                    <a:pt x="351286" y="19161"/>
                    <a:pt x="351048" y="17382"/>
                    <a:pt x="350100" y="16670"/>
                  </a:cubicBezTo>
                  <a:cubicBezTo>
                    <a:pt x="349151" y="15959"/>
                    <a:pt x="350100" y="15129"/>
                    <a:pt x="352946" y="14180"/>
                  </a:cubicBezTo>
                  <a:cubicBezTo>
                    <a:pt x="351997" y="12282"/>
                    <a:pt x="351167" y="11689"/>
                    <a:pt x="350455" y="12401"/>
                  </a:cubicBezTo>
                  <a:cubicBezTo>
                    <a:pt x="349744" y="13112"/>
                    <a:pt x="348439" y="12994"/>
                    <a:pt x="346542" y="12045"/>
                  </a:cubicBezTo>
                  <a:cubicBezTo>
                    <a:pt x="347016" y="13468"/>
                    <a:pt x="347016" y="14417"/>
                    <a:pt x="346542" y="14891"/>
                  </a:cubicBezTo>
                  <a:cubicBezTo>
                    <a:pt x="346067" y="15366"/>
                    <a:pt x="345830" y="16314"/>
                    <a:pt x="345830" y="17738"/>
                  </a:cubicBezTo>
                  <a:cubicBezTo>
                    <a:pt x="347253" y="16789"/>
                    <a:pt x="347965" y="16789"/>
                    <a:pt x="347965" y="17738"/>
                  </a:cubicBezTo>
                  <a:cubicBezTo>
                    <a:pt x="347965" y="18686"/>
                    <a:pt x="348439" y="19398"/>
                    <a:pt x="349388" y="19872"/>
                  </a:cubicBezTo>
                  <a:cubicBezTo>
                    <a:pt x="348439" y="21296"/>
                    <a:pt x="347490" y="21296"/>
                    <a:pt x="346542" y="19872"/>
                  </a:cubicBezTo>
                  <a:cubicBezTo>
                    <a:pt x="345593" y="18449"/>
                    <a:pt x="344644" y="18686"/>
                    <a:pt x="343695" y="20584"/>
                  </a:cubicBezTo>
                  <a:cubicBezTo>
                    <a:pt x="342747" y="18212"/>
                    <a:pt x="342747" y="16907"/>
                    <a:pt x="343695" y="16670"/>
                  </a:cubicBezTo>
                  <a:cubicBezTo>
                    <a:pt x="344644" y="16433"/>
                    <a:pt x="345119" y="15603"/>
                    <a:pt x="345119" y="14180"/>
                  </a:cubicBezTo>
                  <a:close/>
                  <a:moveTo>
                    <a:pt x="307438" y="0"/>
                  </a:moveTo>
                  <a:lnTo>
                    <a:pt x="315391" y="0"/>
                  </a:lnTo>
                  <a:lnTo>
                    <a:pt x="312386" y="3506"/>
                  </a:lnTo>
                  <a:cubicBezTo>
                    <a:pt x="313334" y="3506"/>
                    <a:pt x="314165" y="3862"/>
                    <a:pt x="314876" y="4573"/>
                  </a:cubicBezTo>
                  <a:cubicBezTo>
                    <a:pt x="315588" y="5285"/>
                    <a:pt x="316418" y="5166"/>
                    <a:pt x="317367" y="4218"/>
                  </a:cubicBezTo>
                  <a:lnTo>
                    <a:pt x="316840" y="0"/>
                  </a:lnTo>
                  <a:lnTo>
                    <a:pt x="339806" y="0"/>
                  </a:lnTo>
                  <a:lnTo>
                    <a:pt x="340849" y="17738"/>
                  </a:lnTo>
                  <a:cubicBezTo>
                    <a:pt x="340849" y="20110"/>
                    <a:pt x="339900" y="21414"/>
                    <a:pt x="338003" y="21651"/>
                  </a:cubicBezTo>
                  <a:cubicBezTo>
                    <a:pt x="336105" y="21889"/>
                    <a:pt x="335631" y="23905"/>
                    <a:pt x="336579" y="27700"/>
                  </a:cubicBezTo>
                  <a:cubicBezTo>
                    <a:pt x="334682" y="28649"/>
                    <a:pt x="334326" y="28411"/>
                    <a:pt x="335512" y="26988"/>
                  </a:cubicBezTo>
                  <a:cubicBezTo>
                    <a:pt x="336698" y="25565"/>
                    <a:pt x="336579" y="24853"/>
                    <a:pt x="335156" y="24853"/>
                  </a:cubicBezTo>
                  <a:cubicBezTo>
                    <a:pt x="333259" y="24379"/>
                    <a:pt x="332784" y="24616"/>
                    <a:pt x="333733" y="25565"/>
                  </a:cubicBezTo>
                  <a:cubicBezTo>
                    <a:pt x="334682" y="26514"/>
                    <a:pt x="334919" y="27700"/>
                    <a:pt x="334445" y="29123"/>
                  </a:cubicBezTo>
                  <a:cubicBezTo>
                    <a:pt x="333496" y="31021"/>
                    <a:pt x="332191" y="32088"/>
                    <a:pt x="330531" y="32325"/>
                  </a:cubicBezTo>
                  <a:cubicBezTo>
                    <a:pt x="328871" y="32562"/>
                    <a:pt x="328040" y="34104"/>
                    <a:pt x="328040" y="36950"/>
                  </a:cubicBezTo>
                  <a:cubicBezTo>
                    <a:pt x="323771" y="36002"/>
                    <a:pt x="321873" y="32207"/>
                    <a:pt x="322348" y="25565"/>
                  </a:cubicBezTo>
                  <a:cubicBezTo>
                    <a:pt x="322348" y="24142"/>
                    <a:pt x="322941" y="23193"/>
                    <a:pt x="324127" y="22719"/>
                  </a:cubicBezTo>
                  <a:cubicBezTo>
                    <a:pt x="325313" y="22244"/>
                    <a:pt x="326143" y="21533"/>
                    <a:pt x="326617" y="20584"/>
                  </a:cubicBezTo>
                  <a:cubicBezTo>
                    <a:pt x="325669" y="19635"/>
                    <a:pt x="324127" y="19872"/>
                    <a:pt x="321992" y="21296"/>
                  </a:cubicBezTo>
                  <a:cubicBezTo>
                    <a:pt x="319857" y="22719"/>
                    <a:pt x="318315" y="22244"/>
                    <a:pt x="317367" y="19872"/>
                  </a:cubicBezTo>
                  <a:cubicBezTo>
                    <a:pt x="317367" y="17026"/>
                    <a:pt x="317604" y="15366"/>
                    <a:pt x="318078" y="14891"/>
                  </a:cubicBezTo>
                  <a:cubicBezTo>
                    <a:pt x="315232" y="12519"/>
                    <a:pt x="313334" y="10147"/>
                    <a:pt x="312386" y="7775"/>
                  </a:cubicBezTo>
                  <a:close/>
                  <a:moveTo>
                    <a:pt x="260614" y="0"/>
                  </a:moveTo>
                  <a:lnTo>
                    <a:pt x="264189" y="0"/>
                  </a:lnTo>
                  <a:lnTo>
                    <a:pt x="263642" y="1015"/>
                  </a:lnTo>
                  <a:cubicBezTo>
                    <a:pt x="264354" y="2676"/>
                    <a:pt x="264472" y="5404"/>
                    <a:pt x="263998" y="9199"/>
                  </a:cubicBezTo>
                  <a:cubicBezTo>
                    <a:pt x="265421" y="9673"/>
                    <a:pt x="266844" y="9199"/>
                    <a:pt x="268267" y="7775"/>
                  </a:cubicBezTo>
                  <a:cubicBezTo>
                    <a:pt x="267793" y="5878"/>
                    <a:pt x="267556" y="3862"/>
                    <a:pt x="267556" y="1727"/>
                  </a:cubicBezTo>
                  <a:lnTo>
                    <a:pt x="267096" y="0"/>
                  </a:lnTo>
                  <a:lnTo>
                    <a:pt x="287972" y="0"/>
                  </a:lnTo>
                  <a:lnTo>
                    <a:pt x="284634" y="5285"/>
                  </a:lnTo>
                  <a:cubicBezTo>
                    <a:pt x="284159" y="8843"/>
                    <a:pt x="285108" y="11333"/>
                    <a:pt x="287480" y="12757"/>
                  </a:cubicBezTo>
                  <a:cubicBezTo>
                    <a:pt x="287006" y="13705"/>
                    <a:pt x="286531" y="14536"/>
                    <a:pt x="286057" y="15247"/>
                  </a:cubicBezTo>
                  <a:cubicBezTo>
                    <a:pt x="285583" y="15959"/>
                    <a:pt x="285583" y="17500"/>
                    <a:pt x="286057" y="19872"/>
                  </a:cubicBezTo>
                  <a:cubicBezTo>
                    <a:pt x="289852" y="18924"/>
                    <a:pt x="291512" y="15840"/>
                    <a:pt x="291038" y="10622"/>
                  </a:cubicBezTo>
                  <a:lnTo>
                    <a:pt x="289164" y="0"/>
                  </a:lnTo>
                  <a:lnTo>
                    <a:pt x="292877" y="0"/>
                  </a:lnTo>
                  <a:lnTo>
                    <a:pt x="300289" y="12045"/>
                  </a:lnTo>
                  <a:cubicBezTo>
                    <a:pt x="302186" y="20584"/>
                    <a:pt x="303372" y="29597"/>
                    <a:pt x="303847" y="39085"/>
                  </a:cubicBezTo>
                  <a:cubicBezTo>
                    <a:pt x="305270" y="39085"/>
                    <a:pt x="306100" y="38374"/>
                    <a:pt x="306337" y="36950"/>
                  </a:cubicBezTo>
                  <a:cubicBezTo>
                    <a:pt x="306574" y="35527"/>
                    <a:pt x="306574" y="34104"/>
                    <a:pt x="306337" y="32681"/>
                  </a:cubicBezTo>
                  <a:cubicBezTo>
                    <a:pt x="306100" y="31258"/>
                    <a:pt x="305981" y="29835"/>
                    <a:pt x="305981" y="28411"/>
                  </a:cubicBezTo>
                  <a:cubicBezTo>
                    <a:pt x="305981" y="26988"/>
                    <a:pt x="306456" y="26039"/>
                    <a:pt x="307405" y="25565"/>
                  </a:cubicBezTo>
                  <a:cubicBezTo>
                    <a:pt x="306456" y="28411"/>
                    <a:pt x="306930" y="31139"/>
                    <a:pt x="308828" y="33748"/>
                  </a:cubicBezTo>
                  <a:cubicBezTo>
                    <a:pt x="310725" y="36357"/>
                    <a:pt x="311200" y="39085"/>
                    <a:pt x="310251" y="41932"/>
                  </a:cubicBezTo>
                  <a:cubicBezTo>
                    <a:pt x="312623" y="40983"/>
                    <a:pt x="313334" y="42169"/>
                    <a:pt x="312386" y="45489"/>
                  </a:cubicBezTo>
                  <a:cubicBezTo>
                    <a:pt x="313809" y="45964"/>
                    <a:pt x="314402" y="45489"/>
                    <a:pt x="314165" y="44066"/>
                  </a:cubicBezTo>
                  <a:cubicBezTo>
                    <a:pt x="313927" y="42643"/>
                    <a:pt x="314283" y="41694"/>
                    <a:pt x="315232" y="41220"/>
                  </a:cubicBezTo>
                  <a:cubicBezTo>
                    <a:pt x="316181" y="42169"/>
                    <a:pt x="317130" y="42880"/>
                    <a:pt x="318078" y="43355"/>
                  </a:cubicBezTo>
                  <a:cubicBezTo>
                    <a:pt x="319027" y="43829"/>
                    <a:pt x="319976" y="45015"/>
                    <a:pt x="320925" y="46913"/>
                  </a:cubicBezTo>
                  <a:cubicBezTo>
                    <a:pt x="319976" y="48810"/>
                    <a:pt x="319146" y="50352"/>
                    <a:pt x="318434" y="51538"/>
                  </a:cubicBezTo>
                  <a:cubicBezTo>
                    <a:pt x="317723" y="52724"/>
                    <a:pt x="317367" y="54503"/>
                    <a:pt x="317367" y="56875"/>
                  </a:cubicBezTo>
                  <a:cubicBezTo>
                    <a:pt x="316418" y="56400"/>
                    <a:pt x="316062" y="55333"/>
                    <a:pt x="316299" y="53673"/>
                  </a:cubicBezTo>
                  <a:cubicBezTo>
                    <a:pt x="316537" y="52012"/>
                    <a:pt x="316655" y="49996"/>
                    <a:pt x="316655" y="47624"/>
                  </a:cubicBezTo>
                  <a:cubicBezTo>
                    <a:pt x="315232" y="47624"/>
                    <a:pt x="314402" y="47387"/>
                    <a:pt x="314165" y="46913"/>
                  </a:cubicBezTo>
                  <a:cubicBezTo>
                    <a:pt x="313927" y="46438"/>
                    <a:pt x="313097" y="46675"/>
                    <a:pt x="311674" y="47624"/>
                  </a:cubicBezTo>
                  <a:cubicBezTo>
                    <a:pt x="313572" y="50945"/>
                    <a:pt x="314283" y="53435"/>
                    <a:pt x="313809" y="55096"/>
                  </a:cubicBezTo>
                  <a:cubicBezTo>
                    <a:pt x="313334" y="56756"/>
                    <a:pt x="313572" y="59247"/>
                    <a:pt x="314520" y="62567"/>
                  </a:cubicBezTo>
                  <a:cubicBezTo>
                    <a:pt x="313097" y="62093"/>
                    <a:pt x="312030" y="60907"/>
                    <a:pt x="311318" y="59010"/>
                  </a:cubicBezTo>
                  <a:cubicBezTo>
                    <a:pt x="310607" y="57112"/>
                    <a:pt x="309776" y="55689"/>
                    <a:pt x="308828" y="54740"/>
                  </a:cubicBezTo>
                  <a:cubicBezTo>
                    <a:pt x="308353" y="51894"/>
                    <a:pt x="308591" y="49996"/>
                    <a:pt x="309539" y="49047"/>
                  </a:cubicBezTo>
                  <a:cubicBezTo>
                    <a:pt x="310488" y="48099"/>
                    <a:pt x="310488" y="46438"/>
                    <a:pt x="309539" y="44066"/>
                  </a:cubicBezTo>
                  <a:cubicBezTo>
                    <a:pt x="307642" y="43592"/>
                    <a:pt x="306693" y="44185"/>
                    <a:pt x="306693" y="45845"/>
                  </a:cubicBezTo>
                  <a:cubicBezTo>
                    <a:pt x="306693" y="47506"/>
                    <a:pt x="305507" y="47861"/>
                    <a:pt x="303135" y="46913"/>
                  </a:cubicBezTo>
                  <a:cubicBezTo>
                    <a:pt x="303135" y="50233"/>
                    <a:pt x="302305" y="53554"/>
                    <a:pt x="300644" y="56875"/>
                  </a:cubicBezTo>
                  <a:cubicBezTo>
                    <a:pt x="298984" y="60196"/>
                    <a:pt x="298154" y="63753"/>
                    <a:pt x="298154" y="67549"/>
                  </a:cubicBezTo>
                  <a:cubicBezTo>
                    <a:pt x="297205" y="67549"/>
                    <a:pt x="296612" y="66956"/>
                    <a:pt x="296375" y="65770"/>
                  </a:cubicBezTo>
                  <a:cubicBezTo>
                    <a:pt x="296138" y="64584"/>
                    <a:pt x="295070" y="64465"/>
                    <a:pt x="293173" y="65414"/>
                  </a:cubicBezTo>
                  <a:cubicBezTo>
                    <a:pt x="294122" y="64465"/>
                    <a:pt x="294833" y="63398"/>
                    <a:pt x="295308" y="62212"/>
                  </a:cubicBezTo>
                  <a:cubicBezTo>
                    <a:pt x="295782" y="61026"/>
                    <a:pt x="296494" y="60433"/>
                    <a:pt x="297442" y="60433"/>
                  </a:cubicBezTo>
                  <a:cubicBezTo>
                    <a:pt x="296968" y="59484"/>
                    <a:pt x="296731" y="57112"/>
                    <a:pt x="296731" y="53317"/>
                  </a:cubicBezTo>
                  <a:cubicBezTo>
                    <a:pt x="294359" y="52842"/>
                    <a:pt x="292461" y="53791"/>
                    <a:pt x="291038" y="56163"/>
                  </a:cubicBezTo>
                  <a:cubicBezTo>
                    <a:pt x="292461" y="58535"/>
                    <a:pt x="292698" y="60196"/>
                    <a:pt x="291750" y="61144"/>
                  </a:cubicBezTo>
                  <a:cubicBezTo>
                    <a:pt x="290801" y="62093"/>
                    <a:pt x="289852" y="63516"/>
                    <a:pt x="288903" y="65414"/>
                  </a:cubicBezTo>
                  <a:cubicBezTo>
                    <a:pt x="290801" y="63991"/>
                    <a:pt x="292461" y="64228"/>
                    <a:pt x="293884" y="66125"/>
                  </a:cubicBezTo>
                  <a:cubicBezTo>
                    <a:pt x="295308" y="68023"/>
                    <a:pt x="296731" y="69446"/>
                    <a:pt x="298154" y="70395"/>
                  </a:cubicBezTo>
                  <a:lnTo>
                    <a:pt x="298154" y="78222"/>
                  </a:lnTo>
                  <a:cubicBezTo>
                    <a:pt x="296731" y="77748"/>
                    <a:pt x="295663" y="78341"/>
                    <a:pt x="294952" y="80001"/>
                  </a:cubicBezTo>
                  <a:cubicBezTo>
                    <a:pt x="294240" y="81662"/>
                    <a:pt x="292698" y="81780"/>
                    <a:pt x="290327" y="80357"/>
                  </a:cubicBezTo>
                  <a:cubicBezTo>
                    <a:pt x="290327" y="82729"/>
                    <a:pt x="289852" y="83915"/>
                    <a:pt x="288903" y="83915"/>
                  </a:cubicBezTo>
                  <a:cubicBezTo>
                    <a:pt x="289852" y="86287"/>
                    <a:pt x="290919" y="86999"/>
                    <a:pt x="292105" y="86050"/>
                  </a:cubicBezTo>
                  <a:cubicBezTo>
                    <a:pt x="293291" y="85101"/>
                    <a:pt x="294359" y="86050"/>
                    <a:pt x="295308" y="88896"/>
                  </a:cubicBezTo>
                  <a:cubicBezTo>
                    <a:pt x="294359" y="89370"/>
                    <a:pt x="293647" y="89963"/>
                    <a:pt x="293173" y="90675"/>
                  </a:cubicBezTo>
                  <a:cubicBezTo>
                    <a:pt x="292698" y="91387"/>
                    <a:pt x="291987" y="92217"/>
                    <a:pt x="291038" y="93166"/>
                  </a:cubicBezTo>
                  <a:cubicBezTo>
                    <a:pt x="291038" y="93640"/>
                    <a:pt x="290801" y="93640"/>
                    <a:pt x="290327" y="93166"/>
                  </a:cubicBezTo>
                  <a:lnTo>
                    <a:pt x="290327" y="93877"/>
                  </a:lnTo>
                  <a:cubicBezTo>
                    <a:pt x="289378" y="94826"/>
                    <a:pt x="288429" y="95656"/>
                    <a:pt x="287480" y="96368"/>
                  </a:cubicBezTo>
                  <a:cubicBezTo>
                    <a:pt x="286531" y="97079"/>
                    <a:pt x="285583" y="98384"/>
                    <a:pt x="284634" y="100281"/>
                  </a:cubicBezTo>
                  <a:cubicBezTo>
                    <a:pt x="283685" y="99807"/>
                    <a:pt x="282973" y="99095"/>
                    <a:pt x="282499" y="98147"/>
                  </a:cubicBezTo>
                  <a:cubicBezTo>
                    <a:pt x="282025" y="97198"/>
                    <a:pt x="280839" y="97198"/>
                    <a:pt x="278941" y="98147"/>
                  </a:cubicBezTo>
                  <a:cubicBezTo>
                    <a:pt x="280364" y="101942"/>
                    <a:pt x="281076" y="105737"/>
                    <a:pt x="281076" y="109532"/>
                  </a:cubicBezTo>
                  <a:cubicBezTo>
                    <a:pt x="282025" y="110481"/>
                    <a:pt x="282499" y="110244"/>
                    <a:pt x="282499" y="108820"/>
                  </a:cubicBezTo>
                  <a:cubicBezTo>
                    <a:pt x="282499" y="107397"/>
                    <a:pt x="282499" y="106211"/>
                    <a:pt x="282499" y="105263"/>
                  </a:cubicBezTo>
                  <a:cubicBezTo>
                    <a:pt x="283448" y="105263"/>
                    <a:pt x="284159" y="105618"/>
                    <a:pt x="284634" y="106330"/>
                  </a:cubicBezTo>
                  <a:cubicBezTo>
                    <a:pt x="285108" y="107041"/>
                    <a:pt x="285820" y="107397"/>
                    <a:pt x="286769" y="107397"/>
                  </a:cubicBezTo>
                  <a:cubicBezTo>
                    <a:pt x="285820" y="115462"/>
                    <a:pt x="286176" y="121748"/>
                    <a:pt x="287836" y="126254"/>
                  </a:cubicBezTo>
                  <a:cubicBezTo>
                    <a:pt x="289496" y="130761"/>
                    <a:pt x="289378" y="136572"/>
                    <a:pt x="287480" y="143688"/>
                  </a:cubicBezTo>
                  <a:cubicBezTo>
                    <a:pt x="286531" y="142739"/>
                    <a:pt x="285701" y="142028"/>
                    <a:pt x="284990" y="141553"/>
                  </a:cubicBezTo>
                  <a:cubicBezTo>
                    <a:pt x="284278" y="141079"/>
                    <a:pt x="283211" y="141316"/>
                    <a:pt x="281787" y="142265"/>
                  </a:cubicBezTo>
                  <a:cubicBezTo>
                    <a:pt x="280839" y="141791"/>
                    <a:pt x="280602" y="140486"/>
                    <a:pt x="281076" y="138351"/>
                  </a:cubicBezTo>
                  <a:cubicBezTo>
                    <a:pt x="281550" y="136216"/>
                    <a:pt x="281550" y="134437"/>
                    <a:pt x="281076" y="133014"/>
                  </a:cubicBezTo>
                  <a:cubicBezTo>
                    <a:pt x="279653" y="134912"/>
                    <a:pt x="278704" y="135505"/>
                    <a:pt x="278230" y="134793"/>
                  </a:cubicBezTo>
                  <a:cubicBezTo>
                    <a:pt x="277755" y="134082"/>
                    <a:pt x="277044" y="133252"/>
                    <a:pt x="276095" y="132303"/>
                  </a:cubicBezTo>
                  <a:cubicBezTo>
                    <a:pt x="277044" y="129456"/>
                    <a:pt x="278111" y="126847"/>
                    <a:pt x="279297" y="124475"/>
                  </a:cubicBezTo>
                  <a:cubicBezTo>
                    <a:pt x="280483" y="122103"/>
                    <a:pt x="281313" y="119257"/>
                    <a:pt x="281787" y="115936"/>
                  </a:cubicBezTo>
                  <a:cubicBezTo>
                    <a:pt x="281313" y="113564"/>
                    <a:pt x="280483" y="112497"/>
                    <a:pt x="279297" y="112734"/>
                  </a:cubicBezTo>
                  <a:cubicBezTo>
                    <a:pt x="278111" y="112971"/>
                    <a:pt x="277281" y="112616"/>
                    <a:pt x="276806" y="111667"/>
                  </a:cubicBezTo>
                  <a:cubicBezTo>
                    <a:pt x="275858" y="116411"/>
                    <a:pt x="275383" y="121866"/>
                    <a:pt x="275383" y="128033"/>
                  </a:cubicBezTo>
                  <a:cubicBezTo>
                    <a:pt x="274434" y="128982"/>
                    <a:pt x="273367" y="129694"/>
                    <a:pt x="272181" y="130168"/>
                  </a:cubicBezTo>
                  <a:cubicBezTo>
                    <a:pt x="270995" y="130642"/>
                    <a:pt x="269928" y="131354"/>
                    <a:pt x="268979" y="132303"/>
                  </a:cubicBezTo>
                  <a:cubicBezTo>
                    <a:pt x="268030" y="137995"/>
                    <a:pt x="269691" y="140842"/>
                    <a:pt x="273960" y="140842"/>
                  </a:cubicBezTo>
                  <a:cubicBezTo>
                    <a:pt x="273960" y="138944"/>
                    <a:pt x="274197" y="137402"/>
                    <a:pt x="274672" y="136216"/>
                  </a:cubicBezTo>
                  <a:cubicBezTo>
                    <a:pt x="275146" y="135030"/>
                    <a:pt x="275620" y="133963"/>
                    <a:pt x="276095" y="133014"/>
                  </a:cubicBezTo>
                  <a:cubicBezTo>
                    <a:pt x="277518" y="135386"/>
                    <a:pt x="278111" y="138470"/>
                    <a:pt x="277874" y="142265"/>
                  </a:cubicBezTo>
                  <a:cubicBezTo>
                    <a:pt x="277637" y="146060"/>
                    <a:pt x="278704" y="149144"/>
                    <a:pt x="281076" y="151516"/>
                  </a:cubicBezTo>
                  <a:cubicBezTo>
                    <a:pt x="283922" y="149144"/>
                    <a:pt x="285820" y="150330"/>
                    <a:pt x="286769" y="155073"/>
                  </a:cubicBezTo>
                  <a:cubicBezTo>
                    <a:pt x="288666" y="152227"/>
                    <a:pt x="289852" y="151516"/>
                    <a:pt x="290327" y="152939"/>
                  </a:cubicBezTo>
                  <a:cubicBezTo>
                    <a:pt x="290801" y="154362"/>
                    <a:pt x="290801" y="156497"/>
                    <a:pt x="290327" y="159343"/>
                  </a:cubicBezTo>
                  <a:cubicBezTo>
                    <a:pt x="289852" y="162189"/>
                    <a:pt x="288903" y="164798"/>
                    <a:pt x="287480" y="167170"/>
                  </a:cubicBezTo>
                  <a:cubicBezTo>
                    <a:pt x="286057" y="169542"/>
                    <a:pt x="284397" y="170491"/>
                    <a:pt x="282499" y="170017"/>
                  </a:cubicBezTo>
                  <a:cubicBezTo>
                    <a:pt x="282973" y="171914"/>
                    <a:pt x="284397" y="172863"/>
                    <a:pt x="286769" y="172863"/>
                  </a:cubicBezTo>
                  <a:cubicBezTo>
                    <a:pt x="284397" y="175235"/>
                    <a:pt x="282262" y="177726"/>
                    <a:pt x="280364" y="180335"/>
                  </a:cubicBezTo>
                  <a:cubicBezTo>
                    <a:pt x="278467" y="182944"/>
                    <a:pt x="275858" y="184723"/>
                    <a:pt x="272537" y="185672"/>
                  </a:cubicBezTo>
                  <a:cubicBezTo>
                    <a:pt x="272063" y="183300"/>
                    <a:pt x="272418" y="182232"/>
                    <a:pt x="273604" y="182469"/>
                  </a:cubicBezTo>
                  <a:cubicBezTo>
                    <a:pt x="274790" y="182707"/>
                    <a:pt x="275620" y="182114"/>
                    <a:pt x="276095" y="180690"/>
                  </a:cubicBezTo>
                  <a:cubicBezTo>
                    <a:pt x="274197" y="176895"/>
                    <a:pt x="273604" y="173100"/>
                    <a:pt x="274316" y="169305"/>
                  </a:cubicBezTo>
                  <a:cubicBezTo>
                    <a:pt x="275027" y="165510"/>
                    <a:pt x="275383" y="161240"/>
                    <a:pt x="275383" y="156497"/>
                  </a:cubicBezTo>
                  <a:cubicBezTo>
                    <a:pt x="275383" y="155548"/>
                    <a:pt x="275620" y="155192"/>
                    <a:pt x="276095" y="155429"/>
                  </a:cubicBezTo>
                  <a:cubicBezTo>
                    <a:pt x="276569" y="155666"/>
                    <a:pt x="277044" y="155548"/>
                    <a:pt x="277518" y="155073"/>
                  </a:cubicBezTo>
                  <a:cubicBezTo>
                    <a:pt x="276569" y="150804"/>
                    <a:pt x="275027" y="147958"/>
                    <a:pt x="272893" y="146534"/>
                  </a:cubicBezTo>
                  <a:cubicBezTo>
                    <a:pt x="270758" y="145111"/>
                    <a:pt x="268979" y="142265"/>
                    <a:pt x="267556" y="137995"/>
                  </a:cubicBezTo>
                  <a:cubicBezTo>
                    <a:pt x="265184" y="137995"/>
                    <a:pt x="264116" y="140249"/>
                    <a:pt x="264354" y="144755"/>
                  </a:cubicBezTo>
                  <a:cubicBezTo>
                    <a:pt x="264591" y="149262"/>
                    <a:pt x="265184" y="152464"/>
                    <a:pt x="266133" y="154362"/>
                  </a:cubicBezTo>
                  <a:cubicBezTo>
                    <a:pt x="263761" y="157208"/>
                    <a:pt x="261863" y="161240"/>
                    <a:pt x="260440" y="166459"/>
                  </a:cubicBezTo>
                  <a:cubicBezTo>
                    <a:pt x="259017" y="171677"/>
                    <a:pt x="258542" y="176895"/>
                    <a:pt x="259017" y="182114"/>
                  </a:cubicBezTo>
                  <a:cubicBezTo>
                    <a:pt x="258542" y="181165"/>
                    <a:pt x="258305" y="179623"/>
                    <a:pt x="258305" y="177488"/>
                  </a:cubicBezTo>
                  <a:cubicBezTo>
                    <a:pt x="258305" y="175354"/>
                    <a:pt x="257831" y="173337"/>
                    <a:pt x="256882" y="171440"/>
                  </a:cubicBezTo>
                  <a:cubicBezTo>
                    <a:pt x="256408" y="171440"/>
                    <a:pt x="255933" y="170965"/>
                    <a:pt x="255459" y="170017"/>
                  </a:cubicBezTo>
                  <a:cubicBezTo>
                    <a:pt x="254036" y="170491"/>
                    <a:pt x="253206" y="171558"/>
                    <a:pt x="252968" y="173219"/>
                  </a:cubicBezTo>
                  <a:cubicBezTo>
                    <a:pt x="252731" y="174879"/>
                    <a:pt x="251664" y="175709"/>
                    <a:pt x="249766" y="175709"/>
                  </a:cubicBezTo>
                  <a:cubicBezTo>
                    <a:pt x="250715" y="178556"/>
                    <a:pt x="251545" y="179623"/>
                    <a:pt x="252257" y="178912"/>
                  </a:cubicBezTo>
                  <a:cubicBezTo>
                    <a:pt x="252968" y="178200"/>
                    <a:pt x="253799" y="177133"/>
                    <a:pt x="254747" y="175709"/>
                  </a:cubicBezTo>
                  <a:cubicBezTo>
                    <a:pt x="256170" y="177133"/>
                    <a:pt x="256645" y="177844"/>
                    <a:pt x="256170" y="177844"/>
                  </a:cubicBezTo>
                  <a:cubicBezTo>
                    <a:pt x="255222" y="178793"/>
                    <a:pt x="254747" y="180097"/>
                    <a:pt x="254747" y="181758"/>
                  </a:cubicBezTo>
                  <a:cubicBezTo>
                    <a:pt x="254747" y="183418"/>
                    <a:pt x="254747" y="185079"/>
                    <a:pt x="254747" y="186739"/>
                  </a:cubicBezTo>
                  <a:cubicBezTo>
                    <a:pt x="254747" y="188399"/>
                    <a:pt x="254510" y="189941"/>
                    <a:pt x="254036" y="191364"/>
                  </a:cubicBezTo>
                  <a:cubicBezTo>
                    <a:pt x="253561" y="192787"/>
                    <a:pt x="252375" y="193499"/>
                    <a:pt x="250478" y="193499"/>
                  </a:cubicBezTo>
                  <a:cubicBezTo>
                    <a:pt x="249055" y="194448"/>
                    <a:pt x="248462" y="194092"/>
                    <a:pt x="248699" y="192432"/>
                  </a:cubicBezTo>
                  <a:cubicBezTo>
                    <a:pt x="248936" y="190771"/>
                    <a:pt x="248580" y="189704"/>
                    <a:pt x="247631" y="189229"/>
                  </a:cubicBezTo>
                  <a:cubicBezTo>
                    <a:pt x="246683" y="190653"/>
                    <a:pt x="246090" y="192787"/>
                    <a:pt x="245853" y="195634"/>
                  </a:cubicBezTo>
                  <a:cubicBezTo>
                    <a:pt x="245615" y="198480"/>
                    <a:pt x="246208" y="200615"/>
                    <a:pt x="247631" y="202038"/>
                  </a:cubicBezTo>
                  <a:cubicBezTo>
                    <a:pt x="248580" y="201564"/>
                    <a:pt x="248936" y="200733"/>
                    <a:pt x="248699" y="199547"/>
                  </a:cubicBezTo>
                  <a:cubicBezTo>
                    <a:pt x="248462" y="198361"/>
                    <a:pt x="248817" y="198006"/>
                    <a:pt x="249766" y="198480"/>
                  </a:cubicBezTo>
                  <a:cubicBezTo>
                    <a:pt x="250241" y="201326"/>
                    <a:pt x="249648" y="204291"/>
                    <a:pt x="247987" y="207375"/>
                  </a:cubicBezTo>
                  <a:cubicBezTo>
                    <a:pt x="246327" y="210458"/>
                    <a:pt x="246920" y="212475"/>
                    <a:pt x="249766" y="213423"/>
                  </a:cubicBezTo>
                  <a:cubicBezTo>
                    <a:pt x="249766" y="210103"/>
                    <a:pt x="250122" y="207493"/>
                    <a:pt x="250834" y="205596"/>
                  </a:cubicBezTo>
                  <a:cubicBezTo>
                    <a:pt x="251545" y="203698"/>
                    <a:pt x="252375" y="200852"/>
                    <a:pt x="253324" y="197057"/>
                  </a:cubicBezTo>
                  <a:cubicBezTo>
                    <a:pt x="253799" y="198006"/>
                    <a:pt x="254629" y="198480"/>
                    <a:pt x="255815" y="198480"/>
                  </a:cubicBezTo>
                  <a:cubicBezTo>
                    <a:pt x="257001" y="198480"/>
                    <a:pt x="257119" y="197294"/>
                    <a:pt x="256170" y="194922"/>
                  </a:cubicBezTo>
                  <a:cubicBezTo>
                    <a:pt x="257119" y="194922"/>
                    <a:pt x="257949" y="195278"/>
                    <a:pt x="258661" y="195990"/>
                  </a:cubicBezTo>
                  <a:cubicBezTo>
                    <a:pt x="259373" y="196701"/>
                    <a:pt x="260440" y="196820"/>
                    <a:pt x="261863" y="196345"/>
                  </a:cubicBezTo>
                  <a:cubicBezTo>
                    <a:pt x="262338" y="189229"/>
                    <a:pt x="263761" y="183300"/>
                    <a:pt x="266133" y="178556"/>
                  </a:cubicBezTo>
                  <a:cubicBezTo>
                    <a:pt x="268505" y="173812"/>
                    <a:pt x="268979" y="168119"/>
                    <a:pt x="267556" y="161478"/>
                  </a:cubicBezTo>
                  <a:cubicBezTo>
                    <a:pt x="268030" y="159106"/>
                    <a:pt x="268623" y="158276"/>
                    <a:pt x="269335" y="158987"/>
                  </a:cubicBezTo>
                  <a:cubicBezTo>
                    <a:pt x="270046" y="159699"/>
                    <a:pt x="271114" y="159817"/>
                    <a:pt x="272537" y="159343"/>
                  </a:cubicBezTo>
                  <a:lnTo>
                    <a:pt x="272537" y="170017"/>
                  </a:lnTo>
                  <a:cubicBezTo>
                    <a:pt x="270165" y="170017"/>
                    <a:pt x="269098" y="171796"/>
                    <a:pt x="269335" y="175354"/>
                  </a:cubicBezTo>
                  <a:cubicBezTo>
                    <a:pt x="269572" y="178912"/>
                    <a:pt x="268742" y="181165"/>
                    <a:pt x="266844" y="182114"/>
                  </a:cubicBezTo>
                  <a:cubicBezTo>
                    <a:pt x="268267" y="184486"/>
                    <a:pt x="268505" y="186027"/>
                    <a:pt x="267556" y="186739"/>
                  </a:cubicBezTo>
                  <a:cubicBezTo>
                    <a:pt x="266607" y="187451"/>
                    <a:pt x="266370" y="189467"/>
                    <a:pt x="266844" y="192787"/>
                  </a:cubicBezTo>
                  <a:cubicBezTo>
                    <a:pt x="266844" y="194211"/>
                    <a:pt x="265421" y="194922"/>
                    <a:pt x="262575" y="194922"/>
                  </a:cubicBezTo>
                  <a:cubicBezTo>
                    <a:pt x="259728" y="201564"/>
                    <a:pt x="257001" y="207968"/>
                    <a:pt x="254392" y="214135"/>
                  </a:cubicBezTo>
                  <a:cubicBezTo>
                    <a:pt x="251782" y="220302"/>
                    <a:pt x="248343" y="225520"/>
                    <a:pt x="244074" y="229790"/>
                  </a:cubicBezTo>
                  <a:cubicBezTo>
                    <a:pt x="241227" y="229315"/>
                    <a:pt x="239567" y="227181"/>
                    <a:pt x="239092" y="223386"/>
                  </a:cubicBezTo>
                  <a:cubicBezTo>
                    <a:pt x="238618" y="219590"/>
                    <a:pt x="238144" y="216033"/>
                    <a:pt x="237669" y="212712"/>
                  </a:cubicBezTo>
                  <a:cubicBezTo>
                    <a:pt x="236246" y="216981"/>
                    <a:pt x="234942" y="221488"/>
                    <a:pt x="233756" y="226232"/>
                  </a:cubicBezTo>
                  <a:cubicBezTo>
                    <a:pt x="232570" y="230976"/>
                    <a:pt x="231502" y="236194"/>
                    <a:pt x="230553" y="241887"/>
                  </a:cubicBezTo>
                  <a:cubicBezTo>
                    <a:pt x="232925" y="241412"/>
                    <a:pt x="234230" y="239752"/>
                    <a:pt x="234467" y="236906"/>
                  </a:cubicBezTo>
                  <a:cubicBezTo>
                    <a:pt x="234704" y="234059"/>
                    <a:pt x="235297" y="231687"/>
                    <a:pt x="236246" y="229790"/>
                  </a:cubicBezTo>
                  <a:cubicBezTo>
                    <a:pt x="236721" y="235008"/>
                    <a:pt x="236009" y="239159"/>
                    <a:pt x="234111" y="242243"/>
                  </a:cubicBezTo>
                  <a:cubicBezTo>
                    <a:pt x="232214" y="245326"/>
                    <a:pt x="229842" y="248054"/>
                    <a:pt x="226995" y="250426"/>
                  </a:cubicBezTo>
                  <a:cubicBezTo>
                    <a:pt x="224149" y="252798"/>
                    <a:pt x="221184" y="255170"/>
                    <a:pt x="218101" y="257542"/>
                  </a:cubicBezTo>
                  <a:cubicBezTo>
                    <a:pt x="215017" y="259914"/>
                    <a:pt x="212764" y="262760"/>
                    <a:pt x="211341" y="266081"/>
                  </a:cubicBezTo>
                  <a:cubicBezTo>
                    <a:pt x="213238" y="267029"/>
                    <a:pt x="215136" y="267622"/>
                    <a:pt x="217033" y="267860"/>
                  </a:cubicBezTo>
                  <a:cubicBezTo>
                    <a:pt x="218931" y="268097"/>
                    <a:pt x="220591" y="268690"/>
                    <a:pt x="222014" y="269639"/>
                  </a:cubicBezTo>
                  <a:cubicBezTo>
                    <a:pt x="222963" y="267267"/>
                    <a:pt x="224624" y="265488"/>
                    <a:pt x="226995" y="264302"/>
                  </a:cubicBezTo>
                  <a:cubicBezTo>
                    <a:pt x="229367" y="263116"/>
                    <a:pt x="231265" y="263709"/>
                    <a:pt x="232688" y="266081"/>
                  </a:cubicBezTo>
                  <a:cubicBezTo>
                    <a:pt x="233637" y="265132"/>
                    <a:pt x="233756" y="264420"/>
                    <a:pt x="233044" y="263946"/>
                  </a:cubicBezTo>
                  <a:cubicBezTo>
                    <a:pt x="232332" y="263472"/>
                    <a:pt x="232451" y="262523"/>
                    <a:pt x="233400" y="261100"/>
                  </a:cubicBezTo>
                  <a:cubicBezTo>
                    <a:pt x="235772" y="261574"/>
                    <a:pt x="237432" y="261930"/>
                    <a:pt x="238381" y="262167"/>
                  </a:cubicBezTo>
                  <a:cubicBezTo>
                    <a:pt x="239330" y="262404"/>
                    <a:pt x="240753" y="262997"/>
                    <a:pt x="242650" y="263946"/>
                  </a:cubicBezTo>
                  <a:cubicBezTo>
                    <a:pt x="243125" y="264895"/>
                    <a:pt x="243006" y="265606"/>
                    <a:pt x="242295" y="266081"/>
                  </a:cubicBezTo>
                  <a:cubicBezTo>
                    <a:pt x="241583" y="266555"/>
                    <a:pt x="241464" y="267741"/>
                    <a:pt x="241939" y="269639"/>
                  </a:cubicBezTo>
                  <a:cubicBezTo>
                    <a:pt x="244785" y="270113"/>
                    <a:pt x="245734" y="268453"/>
                    <a:pt x="244785" y="264657"/>
                  </a:cubicBezTo>
                  <a:cubicBezTo>
                    <a:pt x="246208" y="265606"/>
                    <a:pt x="248106" y="265843"/>
                    <a:pt x="250478" y="265369"/>
                  </a:cubicBezTo>
                  <a:cubicBezTo>
                    <a:pt x="252850" y="264895"/>
                    <a:pt x="254747" y="265606"/>
                    <a:pt x="256170" y="267504"/>
                  </a:cubicBezTo>
                  <a:cubicBezTo>
                    <a:pt x="257119" y="269876"/>
                    <a:pt x="257238" y="271536"/>
                    <a:pt x="256526" y="272485"/>
                  </a:cubicBezTo>
                  <a:cubicBezTo>
                    <a:pt x="255815" y="273434"/>
                    <a:pt x="256645" y="274382"/>
                    <a:pt x="259017" y="275331"/>
                  </a:cubicBezTo>
                  <a:cubicBezTo>
                    <a:pt x="257119" y="280075"/>
                    <a:pt x="256882" y="284819"/>
                    <a:pt x="258305" y="289563"/>
                  </a:cubicBezTo>
                  <a:cubicBezTo>
                    <a:pt x="259728" y="287191"/>
                    <a:pt x="260914" y="284107"/>
                    <a:pt x="261863" y="280312"/>
                  </a:cubicBezTo>
                  <a:cubicBezTo>
                    <a:pt x="263286" y="279364"/>
                    <a:pt x="263998" y="279838"/>
                    <a:pt x="263998" y="281736"/>
                  </a:cubicBezTo>
                  <a:cubicBezTo>
                    <a:pt x="263998" y="283633"/>
                    <a:pt x="264235" y="285056"/>
                    <a:pt x="264709" y="286005"/>
                  </a:cubicBezTo>
                  <a:cubicBezTo>
                    <a:pt x="266133" y="286954"/>
                    <a:pt x="266844" y="286717"/>
                    <a:pt x="266844" y="285293"/>
                  </a:cubicBezTo>
                  <a:cubicBezTo>
                    <a:pt x="266844" y="283870"/>
                    <a:pt x="267319" y="282921"/>
                    <a:pt x="268267" y="282447"/>
                  </a:cubicBezTo>
                  <a:cubicBezTo>
                    <a:pt x="269216" y="282921"/>
                    <a:pt x="269453" y="284226"/>
                    <a:pt x="268979" y="286361"/>
                  </a:cubicBezTo>
                  <a:cubicBezTo>
                    <a:pt x="268505" y="288496"/>
                    <a:pt x="268505" y="290275"/>
                    <a:pt x="268979" y="291698"/>
                  </a:cubicBezTo>
                  <a:cubicBezTo>
                    <a:pt x="270877" y="290275"/>
                    <a:pt x="271825" y="291105"/>
                    <a:pt x="271825" y="294188"/>
                  </a:cubicBezTo>
                  <a:cubicBezTo>
                    <a:pt x="271825" y="297272"/>
                    <a:pt x="271470" y="301304"/>
                    <a:pt x="270758" y="306285"/>
                  </a:cubicBezTo>
                  <a:cubicBezTo>
                    <a:pt x="270046" y="311266"/>
                    <a:pt x="269216" y="316247"/>
                    <a:pt x="268267" y="321228"/>
                  </a:cubicBezTo>
                  <a:cubicBezTo>
                    <a:pt x="267319" y="326210"/>
                    <a:pt x="266607" y="329649"/>
                    <a:pt x="266133" y="331546"/>
                  </a:cubicBezTo>
                  <a:cubicBezTo>
                    <a:pt x="264235" y="331546"/>
                    <a:pt x="263286" y="332021"/>
                    <a:pt x="263286" y="332970"/>
                  </a:cubicBezTo>
                  <a:cubicBezTo>
                    <a:pt x="262338" y="330123"/>
                    <a:pt x="262100" y="327158"/>
                    <a:pt x="262575" y="324075"/>
                  </a:cubicBezTo>
                  <a:cubicBezTo>
                    <a:pt x="263049" y="320991"/>
                    <a:pt x="263761" y="318501"/>
                    <a:pt x="264709" y="316603"/>
                  </a:cubicBezTo>
                  <a:cubicBezTo>
                    <a:pt x="265658" y="316603"/>
                    <a:pt x="266133" y="317315"/>
                    <a:pt x="266133" y="318738"/>
                  </a:cubicBezTo>
                  <a:cubicBezTo>
                    <a:pt x="266133" y="320161"/>
                    <a:pt x="266844" y="320635"/>
                    <a:pt x="268267" y="320161"/>
                  </a:cubicBezTo>
                  <a:cubicBezTo>
                    <a:pt x="268742" y="314943"/>
                    <a:pt x="268742" y="311029"/>
                    <a:pt x="268267" y="308420"/>
                  </a:cubicBezTo>
                  <a:cubicBezTo>
                    <a:pt x="267793" y="305811"/>
                    <a:pt x="267556" y="303320"/>
                    <a:pt x="267556" y="300948"/>
                  </a:cubicBezTo>
                  <a:cubicBezTo>
                    <a:pt x="265658" y="298576"/>
                    <a:pt x="264116" y="298576"/>
                    <a:pt x="262931" y="300948"/>
                  </a:cubicBezTo>
                  <a:cubicBezTo>
                    <a:pt x="261745" y="303320"/>
                    <a:pt x="260440" y="304981"/>
                    <a:pt x="259017" y="305929"/>
                  </a:cubicBezTo>
                  <a:cubicBezTo>
                    <a:pt x="259491" y="306878"/>
                    <a:pt x="259847" y="306997"/>
                    <a:pt x="260084" y="306285"/>
                  </a:cubicBezTo>
                  <a:cubicBezTo>
                    <a:pt x="260321" y="305574"/>
                    <a:pt x="260914" y="305455"/>
                    <a:pt x="261863" y="305929"/>
                  </a:cubicBezTo>
                  <a:cubicBezTo>
                    <a:pt x="262338" y="309724"/>
                    <a:pt x="261863" y="312215"/>
                    <a:pt x="260440" y="313401"/>
                  </a:cubicBezTo>
                  <a:cubicBezTo>
                    <a:pt x="259017" y="314587"/>
                    <a:pt x="257831" y="316366"/>
                    <a:pt x="256882" y="318738"/>
                  </a:cubicBezTo>
                  <a:cubicBezTo>
                    <a:pt x="258305" y="320161"/>
                    <a:pt x="259728" y="320161"/>
                    <a:pt x="261152" y="318738"/>
                  </a:cubicBezTo>
                  <a:cubicBezTo>
                    <a:pt x="260677" y="321110"/>
                    <a:pt x="260440" y="323482"/>
                    <a:pt x="260440" y="325854"/>
                  </a:cubicBezTo>
                  <a:cubicBezTo>
                    <a:pt x="260440" y="328226"/>
                    <a:pt x="259966" y="330123"/>
                    <a:pt x="259017" y="331546"/>
                  </a:cubicBezTo>
                  <a:cubicBezTo>
                    <a:pt x="257594" y="330598"/>
                    <a:pt x="257356" y="329530"/>
                    <a:pt x="258305" y="328344"/>
                  </a:cubicBezTo>
                  <a:cubicBezTo>
                    <a:pt x="259254" y="327158"/>
                    <a:pt x="259491" y="325854"/>
                    <a:pt x="259017" y="324431"/>
                  </a:cubicBezTo>
                  <a:cubicBezTo>
                    <a:pt x="257594" y="323956"/>
                    <a:pt x="256645" y="323126"/>
                    <a:pt x="256170" y="321940"/>
                  </a:cubicBezTo>
                  <a:cubicBezTo>
                    <a:pt x="255696" y="320754"/>
                    <a:pt x="254985" y="319687"/>
                    <a:pt x="254036" y="318738"/>
                  </a:cubicBezTo>
                  <a:cubicBezTo>
                    <a:pt x="254036" y="314943"/>
                    <a:pt x="254510" y="311859"/>
                    <a:pt x="255459" y="309487"/>
                  </a:cubicBezTo>
                  <a:cubicBezTo>
                    <a:pt x="256408" y="307115"/>
                    <a:pt x="257356" y="304743"/>
                    <a:pt x="258305" y="302371"/>
                  </a:cubicBezTo>
                  <a:cubicBezTo>
                    <a:pt x="257356" y="301423"/>
                    <a:pt x="256408" y="301423"/>
                    <a:pt x="255459" y="302371"/>
                  </a:cubicBezTo>
                  <a:cubicBezTo>
                    <a:pt x="254510" y="303320"/>
                    <a:pt x="254036" y="301897"/>
                    <a:pt x="254036" y="298102"/>
                  </a:cubicBezTo>
                  <a:lnTo>
                    <a:pt x="249766" y="298102"/>
                  </a:lnTo>
                  <a:cubicBezTo>
                    <a:pt x="248817" y="303795"/>
                    <a:pt x="248224" y="309843"/>
                    <a:pt x="247987" y="316247"/>
                  </a:cubicBezTo>
                  <a:cubicBezTo>
                    <a:pt x="247750" y="322652"/>
                    <a:pt x="246920" y="328463"/>
                    <a:pt x="245497" y="333681"/>
                  </a:cubicBezTo>
                  <a:cubicBezTo>
                    <a:pt x="244074" y="330835"/>
                    <a:pt x="243836" y="327277"/>
                    <a:pt x="244785" y="323007"/>
                  </a:cubicBezTo>
                  <a:cubicBezTo>
                    <a:pt x="245734" y="318738"/>
                    <a:pt x="245971" y="314468"/>
                    <a:pt x="245497" y="310199"/>
                  </a:cubicBezTo>
                  <a:cubicBezTo>
                    <a:pt x="243599" y="311622"/>
                    <a:pt x="242532" y="313875"/>
                    <a:pt x="242295" y="316959"/>
                  </a:cubicBezTo>
                  <a:cubicBezTo>
                    <a:pt x="242057" y="320042"/>
                    <a:pt x="241939" y="323245"/>
                    <a:pt x="241939" y="326565"/>
                  </a:cubicBezTo>
                  <a:cubicBezTo>
                    <a:pt x="241939" y="329886"/>
                    <a:pt x="241702" y="333088"/>
                    <a:pt x="241227" y="336172"/>
                  </a:cubicBezTo>
                  <a:cubicBezTo>
                    <a:pt x="240753" y="339255"/>
                    <a:pt x="239804" y="341509"/>
                    <a:pt x="238381" y="342932"/>
                  </a:cubicBezTo>
                  <a:cubicBezTo>
                    <a:pt x="236009" y="341983"/>
                    <a:pt x="235416" y="340797"/>
                    <a:pt x="236602" y="339374"/>
                  </a:cubicBezTo>
                  <a:cubicBezTo>
                    <a:pt x="237788" y="337951"/>
                    <a:pt x="238381" y="336053"/>
                    <a:pt x="238381" y="333681"/>
                  </a:cubicBezTo>
                  <a:lnTo>
                    <a:pt x="233400" y="333681"/>
                  </a:lnTo>
                  <a:cubicBezTo>
                    <a:pt x="232925" y="329886"/>
                    <a:pt x="232807" y="327158"/>
                    <a:pt x="233044" y="325498"/>
                  </a:cubicBezTo>
                  <a:cubicBezTo>
                    <a:pt x="233281" y="323838"/>
                    <a:pt x="233400" y="322059"/>
                    <a:pt x="233400" y="320161"/>
                  </a:cubicBezTo>
                  <a:cubicBezTo>
                    <a:pt x="231977" y="324905"/>
                    <a:pt x="229723" y="328226"/>
                    <a:pt x="226640" y="330123"/>
                  </a:cubicBezTo>
                  <a:cubicBezTo>
                    <a:pt x="223556" y="332021"/>
                    <a:pt x="222014" y="336290"/>
                    <a:pt x="222014" y="342932"/>
                  </a:cubicBezTo>
                  <a:cubicBezTo>
                    <a:pt x="223438" y="344829"/>
                    <a:pt x="224505" y="344711"/>
                    <a:pt x="225217" y="342576"/>
                  </a:cubicBezTo>
                  <a:cubicBezTo>
                    <a:pt x="225928" y="340441"/>
                    <a:pt x="226758" y="339137"/>
                    <a:pt x="227707" y="338662"/>
                  </a:cubicBezTo>
                  <a:cubicBezTo>
                    <a:pt x="228181" y="341509"/>
                    <a:pt x="228181" y="343881"/>
                    <a:pt x="227707" y="345778"/>
                  </a:cubicBezTo>
                  <a:cubicBezTo>
                    <a:pt x="227233" y="347676"/>
                    <a:pt x="226521" y="349573"/>
                    <a:pt x="225572" y="351471"/>
                  </a:cubicBezTo>
                  <a:cubicBezTo>
                    <a:pt x="224149" y="350996"/>
                    <a:pt x="222963" y="351234"/>
                    <a:pt x="222014" y="352182"/>
                  </a:cubicBezTo>
                  <a:cubicBezTo>
                    <a:pt x="221066" y="353131"/>
                    <a:pt x="219880" y="353131"/>
                    <a:pt x="218457" y="352182"/>
                  </a:cubicBezTo>
                  <a:cubicBezTo>
                    <a:pt x="218457" y="354554"/>
                    <a:pt x="218219" y="355859"/>
                    <a:pt x="217745" y="356096"/>
                  </a:cubicBezTo>
                  <a:cubicBezTo>
                    <a:pt x="217271" y="356333"/>
                    <a:pt x="216796" y="356452"/>
                    <a:pt x="216322" y="356452"/>
                  </a:cubicBezTo>
                  <a:cubicBezTo>
                    <a:pt x="215847" y="356452"/>
                    <a:pt x="215373" y="356689"/>
                    <a:pt x="214899" y="357163"/>
                  </a:cubicBezTo>
                  <a:cubicBezTo>
                    <a:pt x="214424" y="357638"/>
                    <a:pt x="214424" y="358824"/>
                    <a:pt x="214899" y="360721"/>
                  </a:cubicBezTo>
                  <a:cubicBezTo>
                    <a:pt x="211578" y="359773"/>
                    <a:pt x="208969" y="358942"/>
                    <a:pt x="207071" y="358231"/>
                  </a:cubicBezTo>
                  <a:cubicBezTo>
                    <a:pt x="205174" y="357519"/>
                    <a:pt x="202802" y="356689"/>
                    <a:pt x="199955" y="355740"/>
                  </a:cubicBezTo>
                  <a:cubicBezTo>
                    <a:pt x="199007" y="358112"/>
                    <a:pt x="198532" y="361077"/>
                    <a:pt x="198532" y="364635"/>
                  </a:cubicBezTo>
                  <a:cubicBezTo>
                    <a:pt x="198532" y="368193"/>
                    <a:pt x="198058" y="371158"/>
                    <a:pt x="197109" y="373530"/>
                  </a:cubicBezTo>
                  <a:cubicBezTo>
                    <a:pt x="196160" y="374479"/>
                    <a:pt x="195449" y="374360"/>
                    <a:pt x="194974" y="373174"/>
                  </a:cubicBezTo>
                  <a:cubicBezTo>
                    <a:pt x="194500" y="371988"/>
                    <a:pt x="193788" y="372107"/>
                    <a:pt x="192839" y="373530"/>
                  </a:cubicBezTo>
                  <a:cubicBezTo>
                    <a:pt x="195211" y="375427"/>
                    <a:pt x="196042" y="377799"/>
                    <a:pt x="195330" y="380646"/>
                  </a:cubicBezTo>
                  <a:cubicBezTo>
                    <a:pt x="194618" y="383492"/>
                    <a:pt x="194737" y="385627"/>
                    <a:pt x="195686" y="387050"/>
                  </a:cubicBezTo>
                  <a:cubicBezTo>
                    <a:pt x="199007" y="386101"/>
                    <a:pt x="199955" y="383966"/>
                    <a:pt x="198532" y="380646"/>
                  </a:cubicBezTo>
                  <a:cubicBezTo>
                    <a:pt x="197109" y="377325"/>
                    <a:pt x="197583" y="374241"/>
                    <a:pt x="199955" y="371395"/>
                  </a:cubicBezTo>
                  <a:cubicBezTo>
                    <a:pt x="200904" y="370446"/>
                    <a:pt x="201616" y="369972"/>
                    <a:pt x="202090" y="369972"/>
                  </a:cubicBezTo>
                  <a:cubicBezTo>
                    <a:pt x="202564" y="369972"/>
                    <a:pt x="202327" y="368786"/>
                    <a:pt x="201378" y="366414"/>
                  </a:cubicBezTo>
                  <a:cubicBezTo>
                    <a:pt x="204699" y="367363"/>
                    <a:pt x="206360" y="369260"/>
                    <a:pt x="206360" y="372107"/>
                  </a:cubicBezTo>
                  <a:cubicBezTo>
                    <a:pt x="207783" y="371158"/>
                    <a:pt x="209087" y="369853"/>
                    <a:pt x="210273" y="368193"/>
                  </a:cubicBezTo>
                  <a:cubicBezTo>
                    <a:pt x="211459" y="366533"/>
                    <a:pt x="212764" y="364754"/>
                    <a:pt x="214187" y="362856"/>
                  </a:cubicBezTo>
                  <a:cubicBezTo>
                    <a:pt x="213713" y="369023"/>
                    <a:pt x="211103" y="373293"/>
                    <a:pt x="206360" y="375665"/>
                  </a:cubicBezTo>
                  <a:lnTo>
                    <a:pt x="206360" y="382781"/>
                  </a:lnTo>
                  <a:cubicBezTo>
                    <a:pt x="207308" y="382306"/>
                    <a:pt x="208020" y="381713"/>
                    <a:pt x="208494" y="381002"/>
                  </a:cubicBezTo>
                  <a:cubicBezTo>
                    <a:pt x="208969" y="380290"/>
                    <a:pt x="209680" y="379697"/>
                    <a:pt x="210629" y="379223"/>
                  </a:cubicBezTo>
                  <a:cubicBezTo>
                    <a:pt x="210629" y="380171"/>
                    <a:pt x="210392" y="381002"/>
                    <a:pt x="209917" y="381713"/>
                  </a:cubicBezTo>
                  <a:cubicBezTo>
                    <a:pt x="209443" y="382425"/>
                    <a:pt x="209443" y="383255"/>
                    <a:pt x="209917" y="384204"/>
                  </a:cubicBezTo>
                  <a:cubicBezTo>
                    <a:pt x="211341" y="383729"/>
                    <a:pt x="212052" y="384441"/>
                    <a:pt x="212052" y="386338"/>
                  </a:cubicBezTo>
                  <a:cubicBezTo>
                    <a:pt x="213001" y="385864"/>
                    <a:pt x="213594" y="384915"/>
                    <a:pt x="213831" y="383492"/>
                  </a:cubicBezTo>
                  <a:cubicBezTo>
                    <a:pt x="214068" y="382069"/>
                    <a:pt x="215136" y="381832"/>
                    <a:pt x="217033" y="382781"/>
                  </a:cubicBezTo>
                  <a:cubicBezTo>
                    <a:pt x="215610" y="386576"/>
                    <a:pt x="215254" y="390727"/>
                    <a:pt x="215966" y="395233"/>
                  </a:cubicBezTo>
                  <a:cubicBezTo>
                    <a:pt x="216678" y="399740"/>
                    <a:pt x="216085" y="403891"/>
                    <a:pt x="214187" y="407686"/>
                  </a:cubicBezTo>
                  <a:cubicBezTo>
                    <a:pt x="216085" y="408635"/>
                    <a:pt x="217033" y="408279"/>
                    <a:pt x="217033" y="406619"/>
                  </a:cubicBezTo>
                  <a:cubicBezTo>
                    <a:pt x="217033" y="404958"/>
                    <a:pt x="217508" y="403654"/>
                    <a:pt x="218457" y="402705"/>
                  </a:cubicBezTo>
                  <a:cubicBezTo>
                    <a:pt x="219405" y="402705"/>
                    <a:pt x="219642" y="403772"/>
                    <a:pt x="219168" y="405907"/>
                  </a:cubicBezTo>
                  <a:cubicBezTo>
                    <a:pt x="218694" y="408042"/>
                    <a:pt x="217982" y="408872"/>
                    <a:pt x="217033" y="408398"/>
                  </a:cubicBezTo>
                  <a:cubicBezTo>
                    <a:pt x="217982" y="411244"/>
                    <a:pt x="219405" y="412430"/>
                    <a:pt x="221303" y="411955"/>
                  </a:cubicBezTo>
                  <a:cubicBezTo>
                    <a:pt x="219880" y="419546"/>
                    <a:pt x="219287" y="425950"/>
                    <a:pt x="219524" y="431168"/>
                  </a:cubicBezTo>
                  <a:cubicBezTo>
                    <a:pt x="219761" y="436387"/>
                    <a:pt x="218694" y="442316"/>
                    <a:pt x="216322" y="448958"/>
                  </a:cubicBezTo>
                  <a:lnTo>
                    <a:pt x="219168" y="448958"/>
                  </a:lnTo>
                  <a:cubicBezTo>
                    <a:pt x="216796" y="455599"/>
                    <a:pt x="215373" y="462952"/>
                    <a:pt x="214899" y="471017"/>
                  </a:cubicBezTo>
                  <a:cubicBezTo>
                    <a:pt x="214424" y="479082"/>
                    <a:pt x="211578" y="484300"/>
                    <a:pt x="206360" y="486672"/>
                  </a:cubicBezTo>
                  <a:cubicBezTo>
                    <a:pt x="205411" y="493313"/>
                    <a:pt x="203869" y="499599"/>
                    <a:pt x="201734" y="505529"/>
                  </a:cubicBezTo>
                  <a:cubicBezTo>
                    <a:pt x="199600" y="511459"/>
                    <a:pt x="198769" y="517270"/>
                    <a:pt x="199244" y="522963"/>
                  </a:cubicBezTo>
                  <a:cubicBezTo>
                    <a:pt x="201141" y="522963"/>
                    <a:pt x="202446" y="522132"/>
                    <a:pt x="203157" y="520472"/>
                  </a:cubicBezTo>
                  <a:cubicBezTo>
                    <a:pt x="203869" y="518812"/>
                    <a:pt x="204462" y="516914"/>
                    <a:pt x="204936" y="514779"/>
                  </a:cubicBezTo>
                  <a:cubicBezTo>
                    <a:pt x="205411" y="512645"/>
                    <a:pt x="206004" y="510747"/>
                    <a:pt x="206715" y="509087"/>
                  </a:cubicBezTo>
                  <a:cubicBezTo>
                    <a:pt x="207427" y="507426"/>
                    <a:pt x="208731" y="506596"/>
                    <a:pt x="210629" y="506596"/>
                  </a:cubicBezTo>
                  <a:cubicBezTo>
                    <a:pt x="209680" y="498532"/>
                    <a:pt x="210629" y="492839"/>
                    <a:pt x="213475" y="489518"/>
                  </a:cubicBezTo>
                  <a:cubicBezTo>
                    <a:pt x="216322" y="486197"/>
                    <a:pt x="219168" y="482877"/>
                    <a:pt x="222014" y="479556"/>
                  </a:cubicBezTo>
                  <a:cubicBezTo>
                    <a:pt x="222489" y="477184"/>
                    <a:pt x="222133" y="476472"/>
                    <a:pt x="220947" y="477421"/>
                  </a:cubicBezTo>
                  <a:cubicBezTo>
                    <a:pt x="219761" y="478370"/>
                    <a:pt x="218931" y="478844"/>
                    <a:pt x="218457" y="478844"/>
                  </a:cubicBezTo>
                  <a:cubicBezTo>
                    <a:pt x="219880" y="476947"/>
                    <a:pt x="220354" y="475286"/>
                    <a:pt x="219880" y="473863"/>
                  </a:cubicBezTo>
                  <a:cubicBezTo>
                    <a:pt x="219405" y="472440"/>
                    <a:pt x="220591" y="471254"/>
                    <a:pt x="223438" y="470305"/>
                  </a:cubicBezTo>
                  <a:cubicBezTo>
                    <a:pt x="223912" y="474575"/>
                    <a:pt x="223912" y="480030"/>
                    <a:pt x="223438" y="486672"/>
                  </a:cubicBezTo>
                  <a:cubicBezTo>
                    <a:pt x="222963" y="493313"/>
                    <a:pt x="222252" y="499243"/>
                    <a:pt x="221303" y="504461"/>
                  </a:cubicBezTo>
                  <a:cubicBezTo>
                    <a:pt x="222726" y="501615"/>
                    <a:pt x="223675" y="498176"/>
                    <a:pt x="224149" y="494143"/>
                  </a:cubicBezTo>
                  <a:cubicBezTo>
                    <a:pt x="224624" y="490111"/>
                    <a:pt x="225335" y="486197"/>
                    <a:pt x="226284" y="482402"/>
                  </a:cubicBezTo>
                  <a:cubicBezTo>
                    <a:pt x="227707" y="483351"/>
                    <a:pt x="227944" y="484418"/>
                    <a:pt x="226995" y="485604"/>
                  </a:cubicBezTo>
                  <a:cubicBezTo>
                    <a:pt x="226047" y="486790"/>
                    <a:pt x="226047" y="487858"/>
                    <a:pt x="226995" y="488807"/>
                  </a:cubicBezTo>
                  <a:cubicBezTo>
                    <a:pt x="228419" y="485011"/>
                    <a:pt x="230198" y="481335"/>
                    <a:pt x="232332" y="477777"/>
                  </a:cubicBezTo>
                  <a:cubicBezTo>
                    <a:pt x="234467" y="474219"/>
                    <a:pt x="235060" y="470305"/>
                    <a:pt x="234111" y="466036"/>
                  </a:cubicBezTo>
                  <a:cubicBezTo>
                    <a:pt x="233163" y="462715"/>
                    <a:pt x="231739" y="460462"/>
                    <a:pt x="229842" y="459276"/>
                  </a:cubicBezTo>
                  <a:cubicBezTo>
                    <a:pt x="227944" y="458090"/>
                    <a:pt x="226995" y="455599"/>
                    <a:pt x="226995" y="451804"/>
                  </a:cubicBezTo>
                  <a:cubicBezTo>
                    <a:pt x="227944" y="449907"/>
                    <a:pt x="228893" y="448958"/>
                    <a:pt x="229842" y="448958"/>
                  </a:cubicBezTo>
                  <a:cubicBezTo>
                    <a:pt x="229842" y="452279"/>
                    <a:pt x="230672" y="454295"/>
                    <a:pt x="232332" y="455006"/>
                  </a:cubicBezTo>
                  <a:cubicBezTo>
                    <a:pt x="233993" y="455718"/>
                    <a:pt x="234586" y="457734"/>
                    <a:pt x="234111" y="461055"/>
                  </a:cubicBezTo>
                  <a:cubicBezTo>
                    <a:pt x="235060" y="461055"/>
                    <a:pt x="236246" y="461292"/>
                    <a:pt x="237669" y="461766"/>
                  </a:cubicBezTo>
                  <a:cubicBezTo>
                    <a:pt x="239092" y="462241"/>
                    <a:pt x="239330" y="463901"/>
                    <a:pt x="238381" y="466747"/>
                  </a:cubicBezTo>
                  <a:cubicBezTo>
                    <a:pt x="238855" y="465799"/>
                    <a:pt x="239567" y="464969"/>
                    <a:pt x="240516" y="464257"/>
                  </a:cubicBezTo>
                  <a:cubicBezTo>
                    <a:pt x="241464" y="463545"/>
                    <a:pt x="242176" y="462478"/>
                    <a:pt x="242650" y="461055"/>
                  </a:cubicBezTo>
                  <a:cubicBezTo>
                    <a:pt x="245497" y="462478"/>
                    <a:pt x="246920" y="465561"/>
                    <a:pt x="246920" y="470305"/>
                  </a:cubicBezTo>
                  <a:cubicBezTo>
                    <a:pt x="246445" y="471254"/>
                    <a:pt x="245734" y="471729"/>
                    <a:pt x="244785" y="471729"/>
                  </a:cubicBezTo>
                  <a:cubicBezTo>
                    <a:pt x="243836" y="471729"/>
                    <a:pt x="243125" y="472203"/>
                    <a:pt x="242650" y="473152"/>
                  </a:cubicBezTo>
                  <a:cubicBezTo>
                    <a:pt x="242176" y="472203"/>
                    <a:pt x="241939" y="471610"/>
                    <a:pt x="241939" y="471373"/>
                  </a:cubicBezTo>
                  <a:cubicBezTo>
                    <a:pt x="241939" y="471136"/>
                    <a:pt x="241702" y="470543"/>
                    <a:pt x="241227" y="469594"/>
                  </a:cubicBezTo>
                  <a:cubicBezTo>
                    <a:pt x="240278" y="471966"/>
                    <a:pt x="239448" y="474456"/>
                    <a:pt x="238737" y="477065"/>
                  </a:cubicBezTo>
                  <a:cubicBezTo>
                    <a:pt x="238025" y="479675"/>
                    <a:pt x="237906" y="482877"/>
                    <a:pt x="238381" y="486672"/>
                  </a:cubicBezTo>
                  <a:cubicBezTo>
                    <a:pt x="241227" y="486672"/>
                    <a:pt x="242413" y="487858"/>
                    <a:pt x="241939" y="490230"/>
                  </a:cubicBezTo>
                  <a:cubicBezTo>
                    <a:pt x="242413" y="491653"/>
                    <a:pt x="242295" y="492483"/>
                    <a:pt x="241583" y="492720"/>
                  </a:cubicBezTo>
                  <a:cubicBezTo>
                    <a:pt x="240871" y="492957"/>
                    <a:pt x="240041" y="493313"/>
                    <a:pt x="239092" y="493788"/>
                  </a:cubicBezTo>
                  <a:cubicBezTo>
                    <a:pt x="239092" y="498057"/>
                    <a:pt x="238974" y="503631"/>
                    <a:pt x="238737" y="510510"/>
                  </a:cubicBezTo>
                  <a:cubicBezTo>
                    <a:pt x="238499" y="517389"/>
                    <a:pt x="237432" y="522725"/>
                    <a:pt x="235535" y="526521"/>
                  </a:cubicBezTo>
                  <a:cubicBezTo>
                    <a:pt x="234586" y="525097"/>
                    <a:pt x="233637" y="524149"/>
                    <a:pt x="232688" y="523674"/>
                  </a:cubicBezTo>
                  <a:cubicBezTo>
                    <a:pt x="231739" y="523200"/>
                    <a:pt x="230791" y="523911"/>
                    <a:pt x="229842" y="525809"/>
                  </a:cubicBezTo>
                  <a:cubicBezTo>
                    <a:pt x="229842" y="522488"/>
                    <a:pt x="230316" y="521065"/>
                    <a:pt x="231265" y="521539"/>
                  </a:cubicBezTo>
                  <a:cubicBezTo>
                    <a:pt x="230316" y="519642"/>
                    <a:pt x="228893" y="518456"/>
                    <a:pt x="226995" y="517982"/>
                  </a:cubicBezTo>
                  <a:cubicBezTo>
                    <a:pt x="226995" y="515610"/>
                    <a:pt x="227470" y="513712"/>
                    <a:pt x="228419" y="512289"/>
                  </a:cubicBezTo>
                  <a:cubicBezTo>
                    <a:pt x="229367" y="510866"/>
                    <a:pt x="229130" y="509443"/>
                    <a:pt x="227707" y="508019"/>
                  </a:cubicBezTo>
                  <a:lnTo>
                    <a:pt x="224861" y="508019"/>
                  </a:lnTo>
                  <a:cubicBezTo>
                    <a:pt x="224386" y="510866"/>
                    <a:pt x="224031" y="513593"/>
                    <a:pt x="223793" y="516203"/>
                  </a:cubicBezTo>
                  <a:cubicBezTo>
                    <a:pt x="223556" y="518812"/>
                    <a:pt x="223675" y="522014"/>
                    <a:pt x="224149" y="525809"/>
                  </a:cubicBezTo>
                  <a:lnTo>
                    <a:pt x="226995" y="525809"/>
                  </a:lnTo>
                  <a:cubicBezTo>
                    <a:pt x="227470" y="526758"/>
                    <a:pt x="227351" y="527469"/>
                    <a:pt x="226640" y="527944"/>
                  </a:cubicBezTo>
                  <a:cubicBezTo>
                    <a:pt x="225928" y="528418"/>
                    <a:pt x="225810" y="529604"/>
                    <a:pt x="226284" y="531502"/>
                  </a:cubicBezTo>
                  <a:cubicBezTo>
                    <a:pt x="225810" y="531027"/>
                    <a:pt x="225572" y="530434"/>
                    <a:pt x="225572" y="529723"/>
                  </a:cubicBezTo>
                  <a:cubicBezTo>
                    <a:pt x="225572" y="529011"/>
                    <a:pt x="225098" y="528655"/>
                    <a:pt x="224149" y="528655"/>
                  </a:cubicBezTo>
                  <a:cubicBezTo>
                    <a:pt x="224149" y="533399"/>
                    <a:pt x="224624" y="535771"/>
                    <a:pt x="225572" y="535771"/>
                  </a:cubicBezTo>
                  <a:cubicBezTo>
                    <a:pt x="225572" y="537194"/>
                    <a:pt x="225217" y="537906"/>
                    <a:pt x="224505" y="537906"/>
                  </a:cubicBezTo>
                  <a:cubicBezTo>
                    <a:pt x="223793" y="537906"/>
                    <a:pt x="223438" y="538380"/>
                    <a:pt x="223438" y="539329"/>
                  </a:cubicBezTo>
                  <a:cubicBezTo>
                    <a:pt x="223438" y="541701"/>
                    <a:pt x="223912" y="543361"/>
                    <a:pt x="224861" y="544310"/>
                  </a:cubicBezTo>
                  <a:cubicBezTo>
                    <a:pt x="225810" y="545259"/>
                    <a:pt x="226047" y="547157"/>
                    <a:pt x="225572" y="550003"/>
                  </a:cubicBezTo>
                  <a:cubicBezTo>
                    <a:pt x="226047" y="550477"/>
                    <a:pt x="226403" y="550359"/>
                    <a:pt x="226640" y="549647"/>
                  </a:cubicBezTo>
                  <a:cubicBezTo>
                    <a:pt x="226877" y="548935"/>
                    <a:pt x="226995" y="548224"/>
                    <a:pt x="226995" y="547512"/>
                  </a:cubicBezTo>
                  <a:cubicBezTo>
                    <a:pt x="226995" y="546801"/>
                    <a:pt x="226995" y="546445"/>
                    <a:pt x="226995" y="546445"/>
                  </a:cubicBezTo>
                  <a:cubicBezTo>
                    <a:pt x="226995" y="546445"/>
                    <a:pt x="227233" y="547157"/>
                    <a:pt x="227707" y="548580"/>
                  </a:cubicBezTo>
                  <a:cubicBezTo>
                    <a:pt x="229130" y="548105"/>
                    <a:pt x="230079" y="546801"/>
                    <a:pt x="230553" y="544666"/>
                  </a:cubicBezTo>
                  <a:cubicBezTo>
                    <a:pt x="231028" y="542531"/>
                    <a:pt x="231384" y="540396"/>
                    <a:pt x="231621" y="538262"/>
                  </a:cubicBezTo>
                  <a:cubicBezTo>
                    <a:pt x="231858" y="536127"/>
                    <a:pt x="232332" y="534111"/>
                    <a:pt x="233044" y="532213"/>
                  </a:cubicBezTo>
                  <a:cubicBezTo>
                    <a:pt x="233756" y="530316"/>
                    <a:pt x="234823" y="529130"/>
                    <a:pt x="236246" y="528655"/>
                  </a:cubicBezTo>
                  <a:cubicBezTo>
                    <a:pt x="237195" y="529130"/>
                    <a:pt x="237551" y="530316"/>
                    <a:pt x="237313" y="532213"/>
                  </a:cubicBezTo>
                  <a:cubicBezTo>
                    <a:pt x="237076" y="534111"/>
                    <a:pt x="237195" y="535771"/>
                    <a:pt x="237669" y="537194"/>
                  </a:cubicBezTo>
                  <a:cubicBezTo>
                    <a:pt x="240041" y="538618"/>
                    <a:pt x="241346" y="541227"/>
                    <a:pt x="241583" y="545022"/>
                  </a:cubicBezTo>
                  <a:cubicBezTo>
                    <a:pt x="241820" y="548817"/>
                    <a:pt x="241702" y="552968"/>
                    <a:pt x="241227" y="557474"/>
                  </a:cubicBezTo>
                  <a:cubicBezTo>
                    <a:pt x="240753" y="561981"/>
                    <a:pt x="240160" y="566606"/>
                    <a:pt x="239448" y="571350"/>
                  </a:cubicBezTo>
                  <a:cubicBezTo>
                    <a:pt x="238737" y="576094"/>
                    <a:pt x="238381" y="580127"/>
                    <a:pt x="238381" y="583447"/>
                  </a:cubicBezTo>
                  <a:cubicBezTo>
                    <a:pt x="239330" y="583447"/>
                    <a:pt x="240041" y="584278"/>
                    <a:pt x="240516" y="585938"/>
                  </a:cubicBezTo>
                  <a:cubicBezTo>
                    <a:pt x="240990" y="587598"/>
                    <a:pt x="241227" y="589377"/>
                    <a:pt x="241227" y="591275"/>
                  </a:cubicBezTo>
                  <a:lnTo>
                    <a:pt x="231977" y="628989"/>
                  </a:lnTo>
                  <a:cubicBezTo>
                    <a:pt x="231028" y="626142"/>
                    <a:pt x="230553" y="623533"/>
                    <a:pt x="230553" y="621161"/>
                  </a:cubicBezTo>
                  <a:cubicBezTo>
                    <a:pt x="228656" y="620213"/>
                    <a:pt x="228063" y="621043"/>
                    <a:pt x="228774" y="623652"/>
                  </a:cubicBezTo>
                  <a:cubicBezTo>
                    <a:pt x="229486" y="626261"/>
                    <a:pt x="228893" y="627328"/>
                    <a:pt x="226995" y="626854"/>
                  </a:cubicBezTo>
                  <a:cubicBezTo>
                    <a:pt x="226047" y="621636"/>
                    <a:pt x="226165" y="615587"/>
                    <a:pt x="227351" y="608709"/>
                  </a:cubicBezTo>
                  <a:cubicBezTo>
                    <a:pt x="228537" y="601830"/>
                    <a:pt x="228656" y="595781"/>
                    <a:pt x="227707" y="590563"/>
                  </a:cubicBezTo>
                  <a:cubicBezTo>
                    <a:pt x="225335" y="597205"/>
                    <a:pt x="224386" y="604913"/>
                    <a:pt x="224861" y="613690"/>
                  </a:cubicBezTo>
                  <a:cubicBezTo>
                    <a:pt x="225335" y="622466"/>
                    <a:pt x="225098" y="631123"/>
                    <a:pt x="224149" y="639662"/>
                  </a:cubicBezTo>
                  <a:cubicBezTo>
                    <a:pt x="226047" y="639662"/>
                    <a:pt x="226640" y="638951"/>
                    <a:pt x="225928" y="637528"/>
                  </a:cubicBezTo>
                  <a:cubicBezTo>
                    <a:pt x="225217" y="636105"/>
                    <a:pt x="225335" y="634919"/>
                    <a:pt x="226284" y="633970"/>
                  </a:cubicBezTo>
                  <a:cubicBezTo>
                    <a:pt x="228656" y="633970"/>
                    <a:pt x="229842" y="634919"/>
                    <a:pt x="229842" y="636816"/>
                  </a:cubicBezTo>
                  <a:lnTo>
                    <a:pt x="219880" y="675242"/>
                  </a:lnTo>
                  <a:cubicBezTo>
                    <a:pt x="218457" y="672870"/>
                    <a:pt x="218101" y="670854"/>
                    <a:pt x="218812" y="669193"/>
                  </a:cubicBezTo>
                  <a:cubicBezTo>
                    <a:pt x="219524" y="667533"/>
                    <a:pt x="218931" y="665991"/>
                    <a:pt x="217033" y="664568"/>
                  </a:cubicBezTo>
                  <a:cubicBezTo>
                    <a:pt x="214661" y="669786"/>
                    <a:pt x="212764" y="676546"/>
                    <a:pt x="211341" y="684848"/>
                  </a:cubicBezTo>
                  <a:cubicBezTo>
                    <a:pt x="209917" y="693150"/>
                    <a:pt x="209917" y="700147"/>
                    <a:pt x="211341" y="705840"/>
                  </a:cubicBezTo>
                  <a:cubicBezTo>
                    <a:pt x="210392" y="708212"/>
                    <a:pt x="209680" y="710702"/>
                    <a:pt x="209206" y="713311"/>
                  </a:cubicBezTo>
                  <a:cubicBezTo>
                    <a:pt x="208731" y="715921"/>
                    <a:pt x="208257" y="718648"/>
                    <a:pt x="207783" y="721495"/>
                  </a:cubicBezTo>
                  <a:lnTo>
                    <a:pt x="207783" y="722206"/>
                  </a:lnTo>
                  <a:cubicBezTo>
                    <a:pt x="207308" y="724578"/>
                    <a:pt x="207071" y="726950"/>
                    <a:pt x="207071" y="729322"/>
                  </a:cubicBezTo>
                  <a:cubicBezTo>
                    <a:pt x="207071" y="731694"/>
                    <a:pt x="207071" y="734066"/>
                    <a:pt x="207071" y="736438"/>
                  </a:cubicBezTo>
                  <a:cubicBezTo>
                    <a:pt x="207546" y="734540"/>
                    <a:pt x="207901" y="732406"/>
                    <a:pt x="208139" y="730034"/>
                  </a:cubicBezTo>
                  <a:cubicBezTo>
                    <a:pt x="208376" y="727662"/>
                    <a:pt x="208969" y="725053"/>
                    <a:pt x="209917" y="722206"/>
                  </a:cubicBezTo>
                  <a:lnTo>
                    <a:pt x="232688" y="722206"/>
                  </a:lnTo>
                  <a:cubicBezTo>
                    <a:pt x="232688" y="726001"/>
                    <a:pt x="232214" y="729204"/>
                    <a:pt x="231265" y="731813"/>
                  </a:cubicBezTo>
                  <a:cubicBezTo>
                    <a:pt x="230316" y="734422"/>
                    <a:pt x="228656" y="735252"/>
                    <a:pt x="226284" y="734303"/>
                  </a:cubicBezTo>
                  <a:cubicBezTo>
                    <a:pt x="226758" y="736675"/>
                    <a:pt x="226640" y="738928"/>
                    <a:pt x="225928" y="741063"/>
                  </a:cubicBezTo>
                  <a:cubicBezTo>
                    <a:pt x="225217" y="743198"/>
                    <a:pt x="225335" y="744740"/>
                    <a:pt x="226284" y="745689"/>
                  </a:cubicBezTo>
                  <a:cubicBezTo>
                    <a:pt x="227233" y="744740"/>
                    <a:pt x="228063" y="743791"/>
                    <a:pt x="228774" y="742842"/>
                  </a:cubicBezTo>
                  <a:cubicBezTo>
                    <a:pt x="229486" y="741893"/>
                    <a:pt x="230316" y="740945"/>
                    <a:pt x="231265" y="739996"/>
                  </a:cubicBezTo>
                  <a:cubicBezTo>
                    <a:pt x="232214" y="743791"/>
                    <a:pt x="232332" y="748772"/>
                    <a:pt x="231621" y="754939"/>
                  </a:cubicBezTo>
                  <a:cubicBezTo>
                    <a:pt x="230909" y="761106"/>
                    <a:pt x="230791" y="766325"/>
                    <a:pt x="231265" y="770594"/>
                  </a:cubicBezTo>
                  <a:cubicBezTo>
                    <a:pt x="233163" y="763004"/>
                    <a:pt x="234349" y="755176"/>
                    <a:pt x="234823" y="747112"/>
                  </a:cubicBezTo>
                  <a:cubicBezTo>
                    <a:pt x="235297" y="739047"/>
                    <a:pt x="235535" y="730745"/>
                    <a:pt x="235535" y="722206"/>
                  </a:cubicBezTo>
                  <a:lnTo>
                    <a:pt x="243362" y="722206"/>
                  </a:lnTo>
                  <a:cubicBezTo>
                    <a:pt x="242413" y="725527"/>
                    <a:pt x="242057" y="728373"/>
                    <a:pt x="242295" y="730745"/>
                  </a:cubicBezTo>
                  <a:cubicBezTo>
                    <a:pt x="242532" y="733117"/>
                    <a:pt x="243599" y="734540"/>
                    <a:pt x="245497" y="735015"/>
                  </a:cubicBezTo>
                  <a:cubicBezTo>
                    <a:pt x="245022" y="732168"/>
                    <a:pt x="245497" y="727899"/>
                    <a:pt x="246920" y="722206"/>
                  </a:cubicBezTo>
                  <a:lnTo>
                    <a:pt x="293884" y="722206"/>
                  </a:lnTo>
                  <a:cubicBezTo>
                    <a:pt x="293410" y="722206"/>
                    <a:pt x="293173" y="722443"/>
                    <a:pt x="293173" y="722918"/>
                  </a:cubicBezTo>
                  <a:cubicBezTo>
                    <a:pt x="293173" y="723392"/>
                    <a:pt x="292936" y="723629"/>
                    <a:pt x="292461" y="723629"/>
                  </a:cubicBezTo>
                  <a:cubicBezTo>
                    <a:pt x="292461" y="726001"/>
                    <a:pt x="292817" y="727780"/>
                    <a:pt x="293529" y="728966"/>
                  </a:cubicBezTo>
                  <a:cubicBezTo>
                    <a:pt x="294240" y="730152"/>
                    <a:pt x="294122" y="731931"/>
                    <a:pt x="293173" y="734303"/>
                  </a:cubicBezTo>
                  <a:cubicBezTo>
                    <a:pt x="294596" y="734303"/>
                    <a:pt x="295308" y="733592"/>
                    <a:pt x="295308" y="732168"/>
                  </a:cubicBezTo>
                  <a:cubicBezTo>
                    <a:pt x="297205" y="735964"/>
                    <a:pt x="297798" y="739521"/>
                    <a:pt x="297087" y="742842"/>
                  </a:cubicBezTo>
                  <a:cubicBezTo>
                    <a:pt x="296375" y="746163"/>
                    <a:pt x="295782" y="749958"/>
                    <a:pt x="295308" y="754228"/>
                  </a:cubicBezTo>
                  <a:cubicBezTo>
                    <a:pt x="296256" y="752804"/>
                    <a:pt x="296849" y="752211"/>
                    <a:pt x="297087" y="752449"/>
                  </a:cubicBezTo>
                  <a:cubicBezTo>
                    <a:pt x="297324" y="752686"/>
                    <a:pt x="297561" y="753160"/>
                    <a:pt x="297798" y="753872"/>
                  </a:cubicBezTo>
                  <a:cubicBezTo>
                    <a:pt x="298035" y="754583"/>
                    <a:pt x="298273" y="755295"/>
                    <a:pt x="298510" y="756007"/>
                  </a:cubicBezTo>
                  <a:cubicBezTo>
                    <a:pt x="298747" y="756718"/>
                    <a:pt x="299577" y="756837"/>
                    <a:pt x="301000" y="756362"/>
                  </a:cubicBezTo>
                  <a:cubicBezTo>
                    <a:pt x="301949" y="755414"/>
                    <a:pt x="301949" y="754228"/>
                    <a:pt x="301000" y="752804"/>
                  </a:cubicBezTo>
                  <a:cubicBezTo>
                    <a:pt x="300051" y="751381"/>
                    <a:pt x="300526" y="750670"/>
                    <a:pt x="302423" y="750670"/>
                  </a:cubicBezTo>
                  <a:lnTo>
                    <a:pt x="301201" y="747492"/>
                  </a:lnTo>
                  <a:lnTo>
                    <a:pt x="302779" y="739284"/>
                  </a:lnTo>
                  <a:cubicBezTo>
                    <a:pt x="303016" y="735489"/>
                    <a:pt x="303135" y="731457"/>
                    <a:pt x="303135" y="727187"/>
                  </a:cubicBezTo>
                  <a:cubicBezTo>
                    <a:pt x="301237" y="726713"/>
                    <a:pt x="300407" y="727780"/>
                    <a:pt x="300644" y="730389"/>
                  </a:cubicBezTo>
                  <a:cubicBezTo>
                    <a:pt x="300882" y="732999"/>
                    <a:pt x="301000" y="735489"/>
                    <a:pt x="301000" y="737861"/>
                  </a:cubicBezTo>
                  <a:cubicBezTo>
                    <a:pt x="298628" y="736912"/>
                    <a:pt x="297798" y="734778"/>
                    <a:pt x="298510" y="731457"/>
                  </a:cubicBezTo>
                  <a:cubicBezTo>
                    <a:pt x="299221" y="728136"/>
                    <a:pt x="299577" y="725053"/>
                    <a:pt x="299577" y="722206"/>
                  </a:cubicBezTo>
                  <a:lnTo>
                    <a:pt x="323059" y="722206"/>
                  </a:lnTo>
                  <a:cubicBezTo>
                    <a:pt x="323534" y="738810"/>
                    <a:pt x="324720" y="755295"/>
                    <a:pt x="326617" y="771661"/>
                  </a:cubicBezTo>
                  <a:cubicBezTo>
                    <a:pt x="328515" y="788028"/>
                    <a:pt x="328515" y="804038"/>
                    <a:pt x="326617" y="819693"/>
                  </a:cubicBezTo>
                  <a:cubicBezTo>
                    <a:pt x="327566" y="820642"/>
                    <a:pt x="328278" y="820761"/>
                    <a:pt x="328752" y="820049"/>
                  </a:cubicBezTo>
                  <a:cubicBezTo>
                    <a:pt x="329226" y="819338"/>
                    <a:pt x="329938" y="819456"/>
                    <a:pt x="330887" y="820405"/>
                  </a:cubicBezTo>
                  <a:cubicBezTo>
                    <a:pt x="329464" y="824200"/>
                    <a:pt x="328515" y="828825"/>
                    <a:pt x="328040" y="834281"/>
                  </a:cubicBezTo>
                  <a:cubicBezTo>
                    <a:pt x="327566" y="839736"/>
                    <a:pt x="327566" y="845548"/>
                    <a:pt x="328040" y="851715"/>
                  </a:cubicBezTo>
                  <a:cubicBezTo>
                    <a:pt x="328515" y="857882"/>
                    <a:pt x="328989" y="864167"/>
                    <a:pt x="329464" y="870572"/>
                  </a:cubicBezTo>
                  <a:cubicBezTo>
                    <a:pt x="329938" y="876976"/>
                    <a:pt x="330412" y="882550"/>
                    <a:pt x="330887" y="887294"/>
                  </a:cubicBezTo>
                  <a:cubicBezTo>
                    <a:pt x="331361" y="891563"/>
                    <a:pt x="331361" y="895714"/>
                    <a:pt x="330887" y="899747"/>
                  </a:cubicBezTo>
                  <a:cubicBezTo>
                    <a:pt x="330412" y="903779"/>
                    <a:pt x="329701" y="907930"/>
                    <a:pt x="328752" y="912199"/>
                  </a:cubicBezTo>
                  <a:lnTo>
                    <a:pt x="316655" y="912199"/>
                  </a:lnTo>
                  <a:cubicBezTo>
                    <a:pt x="318078" y="910302"/>
                    <a:pt x="318434" y="907811"/>
                    <a:pt x="317723" y="904728"/>
                  </a:cubicBezTo>
                  <a:cubicBezTo>
                    <a:pt x="317011" y="901644"/>
                    <a:pt x="316655" y="898205"/>
                    <a:pt x="316655" y="894410"/>
                  </a:cubicBezTo>
                  <a:cubicBezTo>
                    <a:pt x="315706" y="896782"/>
                    <a:pt x="315469" y="899628"/>
                    <a:pt x="315944" y="902949"/>
                  </a:cubicBezTo>
                  <a:cubicBezTo>
                    <a:pt x="316418" y="906269"/>
                    <a:pt x="316655" y="909353"/>
                    <a:pt x="316655" y="912199"/>
                  </a:cubicBezTo>
                  <a:lnTo>
                    <a:pt x="278941" y="912199"/>
                  </a:lnTo>
                  <a:cubicBezTo>
                    <a:pt x="278941" y="910776"/>
                    <a:pt x="279178" y="909353"/>
                    <a:pt x="279653" y="907930"/>
                  </a:cubicBezTo>
                  <a:cubicBezTo>
                    <a:pt x="280127" y="906507"/>
                    <a:pt x="280364" y="905083"/>
                    <a:pt x="280364" y="903660"/>
                  </a:cubicBezTo>
                  <a:cubicBezTo>
                    <a:pt x="279416" y="904135"/>
                    <a:pt x="278823" y="905202"/>
                    <a:pt x="278585" y="906862"/>
                  </a:cubicBezTo>
                  <a:cubicBezTo>
                    <a:pt x="278348" y="908523"/>
                    <a:pt x="278230" y="910302"/>
                    <a:pt x="278230" y="912199"/>
                  </a:cubicBezTo>
                  <a:lnTo>
                    <a:pt x="244785" y="912199"/>
                  </a:lnTo>
                  <a:cubicBezTo>
                    <a:pt x="245734" y="906981"/>
                    <a:pt x="244785" y="904135"/>
                    <a:pt x="241939" y="903660"/>
                  </a:cubicBezTo>
                  <a:cubicBezTo>
                    <a:pt x="241939" y="905558"/>
                    <a:pt x="241820" y="907218"/>
                    <a:pt x="241583" y="908641"/>
                  </a:cubicBezTo>
                  <a:cubicBezTo>
                    <a:pt x="241346" y="910065"/>
                    <a:pt x="241227" y="911251"/>
                    <a:pt x="241227" y="912199"/>
                  </a:cubicBezTo>
                  <a:lnTo>
                    <a:pt x="232688" y="912199"/>
                  </a:lnTo>
                  <a:cubicBezTo>
                    <a:pt x="233637" y="908404"/>
                    <a:pt x="234230" y="904490"/>
                    <a:pt x="234467" y="900458"/>
                  </a:cubicBezTo>
                  <a:cubicBezTo>
                    <a:pt x="234704" y="896426"/>
                    <a:pt x="234349" y="892749"/>
                    <a:pt x="233400" y="889429"/>
                  </a:cubicBezTo>
                  <a:cubicBezTo>
                    <a:pt x="231502" y="891801"/>
                    <a:pt x="230553" y="895121"/>
                    <a:pt x="230553" y="899391"/>
                  </a:cubicBezTo>
                  <a:cubicBezTo>
                    <a:pt x="230553" y="903660"/>
                    <a:pt x="230553" y="907930"/>
                    <a:pt x="230553" y="912199"/>
                  </a:cubicBezTo>
                  <a:lnTo>
                    <a:pt x="217745" y="912199"/>
                  </a:lnTo>
                  <a:cubicBezTo>
                    <a:pt x="217745" y="908879"/>
                    <a:pt x="217626" y="905439"/>
                    <a:pt x="217389" y="901881"/>
                  </a:cubicBezTo>
                  <a:cubicBezTo>
                    <a:pt x="217152" y="898323"/>
                    <a:pt x="217508" y="894173"/>
                    <a:pt x="218457" y="889429"/>
                  </a:cubicBezTo>
                  <a:cubicBezTo>
                    <a:pt x="217033" y="890852"/>
                    <a:pt x="216203" y="890970"/>
                    <a:pt x="215966" y="889784"/>
                  </a:cubicBezTo>
                  <a:cubicBezTo>
                    <a:pt x="215729" y="888598"/>
                    <a:pt x="215729" y="886938"/>
                    <a:pt x="215966" y="884803"/>
                  </a:cubicBezTo>
                  <a:cubicBezTo>
                    <a:pt x="216203" y="882669"/>
                    <a:pt x="216440" y="880297"/>
                    <a:pt x="216678" y="877687"/>
                  </a:cubicBezTo>
                  <a:cubicBezTo>
                    <a:pt x="216915" y="875078"/>
                    <a:pt x="216796" y="873062"/>
                    <a:pt x="216322" y="871639"/>
                  </a:cubicBezTo>
                  <a:cubicBezTo>
                    <a:pt x="218219" y="871165"/>
                    <a:pt x="219524" y="869267"/>
                    <a:pt x="220235" y="865946"/>
                  </a:cubicBezTo>
                  <a:cubicBezTo>
                    <a:pt x="220947" y="862626"/>
                    <a:pt x="221421" y="859186"/>
                    <a:pt x="221659" y="855628"/>
                  </a:cubicBezTo>
                  <a:cubicBezTo>
                    <a:pt x="221896" y="852070"/>
                    <a:pt x="222370" y="848987"/>
                    <a:pt x="223082" y="846378"/>
                  </a:cubicBezTo>
                  <a:cubicBezTo>
                    <a:pt x="223793" y="843769"/>
                    <a:pt x="225098" y="842464"/>
                    <a:pt x="226995" y="842464"/>
                  </a:cubicBezTo>
                  <a:cubicBezTo>
                    <a:pt x="224624" y="838669"/>
                    <a:pt x="224268" y="833688"/>
                    <a:pt x="225928" y="827521"/>
                  </a:cubicBezTo>
                  <a:cubicBezTo>
                    <a:pt x="227589" y="821354"/>
                    <a:pt x="227944" y="814712"/>
                    <a:pt x="226995" y="807596"/>
                  </a:cubicBezTo>
                  <a:cubicBezTo>
                    <a:pt x="225098" y="811392"/>
                    <a:pt x="223793" y="815898"/>
                    <a:pt x="223082" y="821117"/>
                  </a:cubicBezTo>
                  <a:cubicBezTo>
                    <a:pt x="222370" y="826335"/>
                    <a:pt x="221777" y="831790"/>
                    <a:pt x="221303" y="837483"/>
                  </a:cubicBezTo>
                  <a:cubicBezTo>
                    <a:pt x="220828" y="843176"/>
                    <a:pt x="220354" y="848750"/>
                    <a:pt x="219880" y="854205"/>
                  </a:cubicBezTo>
                  <a:cubicBezTo>
                    <a:pt x="219405" y="859661"/>
                    <a:pt x="218219" y="864523"/>
                    <a:pt x="216322" y="868793"/>
                  </a:cubicBezTo>
                  <a:cubicBezTo>
                    <a:pt x="215847" y="869741"/>
                    <a:pt x="215136" y="870690"/>
                    <a:pt x="214187" y="871639"/>
                  </a:cubicBezTo>
                  <a:cubicBezTo>
                    <a:pt x="213238" y="872588"/>
                    <a:pt x="212527" y="874011"/>
                    <a:pt x="212052" y="875909"/>
                  </a:cubicBezTo>
                  <a:cubicBezTo>
                    <a:pt x="212527" y="878280"/>
                    <a:pt x="212882" y="880890"/>
                    <a:pt x="213120" y="883736"/>
                  </a:cubicBezTo>
                  <a:cubicBezTo>
                    <a:pt x="213357" y="886582"/>
                    <a:pt x="212527" y="888480"/>
                    <a:pt x="210629" y="889429"/>
                  </a:cubicBezTo>
                  <a:lnTo>
                    <a:pt x="210629" y="912199"/>
                  </a:lnTo>
                  <a:lnTo>
                    <a:pt x="0" y="912199"/>
                  </a:lnTo>
                  <a:lnTo>
                    <a:pt x="0" y="722206"/>
                  </a:lnTo>
                  <a:lnTo>
                    <a:pt x="169357" y="208442"/>
                  </a:lnTo>
                  <a:cubicBezTo>
                    <a:pt x="170306" y="207968"/>
                    <a:pt x="171255" y="207256"/>
                    <a:pt x="172204" y="206308"/>
                  </a:cubicBezTo>
                  <a:cubicBezTo>
                    <a:pt x="171729" y="212475"/>
                    <a:pt x="173627" y="214965"/>
                    <a:pt x="177896" y="213779"/>
                  </a:cubicBezTo>
                  <a:cubicBezTo>
                    <a:pt x="182166" y="212593"/>
                    <a:pt x="185486" y="210814"/>
                    <a:pt x="187858" y="208442"/>
                  </a:cubicBezTo>
                  <a:cubicBezTo>
                    <a:pt x="188333" y="208917"/>
                    <a:pt x="188570" y="209628"/>
                    <a:pt x="188570" y="210577"/>
                  </a:cubicBezTo>
                  <a:cubicBezTo>
                    <a:pt x="188096" y="211526"/>
                    <a:pt x="187621" y="212712"/>
                    <a:pt x="187147" y="214135"/>
                  </a:cubicBezTo>
                  <a:cubicBezTo>
                    <a:pt x="186672" y="215558"/>
                    <a:pt x="186910" y="216981"/>
                    <a:pt x="187858" y="218404"/>
                  </a:cubicBezTo>
                  <a:cubicBezTo>
                    <a:pt x="189756" y="217930"/>
                    <a:pt x="190705" y="216270"/>
                    <a:pt x="190705" y="213423"/>
                  </a:cubicBezTo>
                  <a:cubicBezTo>
                    <a:pt x="193551" y="213423"/>
                    <a:pt x="196635" y="212475"/>
                    <a:pt x="199955" y="210577"/>
                  </a:cubicBezTo>
                  <a:cubicBezTo>
                    <a:pt x="203276" y="208679"/>
                    <a:pt x="205885" y="208205"/>
                    <a:pt x="207783" y="209154"/>
                  </a:cubicBezTo>
                  <a:cubicBezTo>
                    <a:pt x="207783" y="209154"/>
                    <a:pt x="208494" y="208442"/>
                    <a:pt x="209917" y="207019"/>
                  </a:cubicBezTo>
                  <a:lnTo>
                    <a:pt x="209917" y="209865"/>
                  </a:lnTo>
                  <a:cubicBezTo>
                    <a:pt x="210392" y="209391"/>
                    <a:pt x="210748" y="208917"/>
                    <a:pt x="210985" y="208442"/>
                  </a:cubicBezTo>
                  <a:cubicBezTo>
                    <a:pt x="211222" y="207968"/>
                    <a:pt x="211815" y="207256"/>
                    <a:pt x="212764" y="206308"/>
                  </a:cubicBezTo>
                  <a:lnTo>
                    <a:pt x="212764" y="207019"/>
                  </a:lnTo>
                  <a:cubicBezTo>
                    <a:pt x="212764" y="207019"/>
                    <a:pt x="213238" y="207256"/>
                    <a:pt x="214187" y="207731"/>
                  </a:cubicBezTo>
                  <a:cubicBezTo>
                    <a:pt x="214661" y="209628"/>
                    <a:pt x="214068" y="210577"/>
                    <a:pt x="212408" y="210577"/>
                  </a:cubicBezTo>
                  <a:cubicBezTo>
                    <a:pt x="210748" y="210577"/>
                    <a:pt x="209443" y="211763"/>
                    <a:pt x="208494" y="214135"/>
                  </a:cubicBezTo>
                  <a:cubicBezTo>
                    <a:pt x="210392" y="215084"/>
                    <a:pt x="211815" y="215084"/>
                    <a:pt x="212764" y="214135"/>
                  </a:cubicBezTo>
                  <a:cubicBezTo>
                    <a:pt x="213713" y="213186"/>
                    <a:pt x="214543" y="211882"/>
                    <a:pt x="215254" y="210221"/>
                  </a:cubicBezTo>
                  <a:cubicBezTo>
                    <a:pt x="215966" y="208561"/>
                    <a:pt x="216796" y="207138"/>
                    <a:pt x="217745" y="205952"/>
                  </a:cubicBezTo>
                  <a:cubicBezTo>
                    <a:pt x="218694" y="204766"/>
                    <a:pt x="219880" y="204410"/>
                    <a:pt x="221303" y="204884"/>
                  </a:cubicBezTo>
                  <a:cubicBezTo>
                    <a:pt x="222252" y="203936"/>
                    <a:pt x="222489" y="202868"/>
                    <a:pt x="222014" y="201682"/>
                  </a:cubicBezTo>
                  <a:cubicBezTo>
                    <a:pt x="221540" y="200496"/>
                    <a:pt x="221777" y="199429"/>
                    <a:pt x="222726" y="198480"/>
                  </a:cubicBezTo>
                  <a:cubicBezTo>
                    <a:pt x="221777" y="196583"/>
                    <a:pt x="220947" y="195990"/>
                    <a:pt x="220235" y="196701"/>
                  </a:cubicBezTo>
                  <a:cubicBezTo>
                    <a:pt x="219524" y="197413"/>
                    <a:pt x="218694" y="197057"/>
                    <a:pt x="217745" y="195634"/>
                  </a:cubicBezTo>
                  <a:cubicBezTo>
                    <a:pt x="218219" y="190890"/>
                    <a:pt x="219998" y="188281"/>
                    <a:pt x="223082" y="187806"/>
                  </a:cubicBezTo>
                  <a:cubicBezTo>
                    <a:pt x="226165" y="187332"/>
                    <a:pt x="227707" y="184960"/>
                    <a:pt x="227707" y="180690"/>
                  </a:cubicBezTo>
                  <a:cubicBezTo>
                    <a:pt x="228656" y="180216"/>
                    <a:pt x="229486" y="180216"/>
                    <a:pt x="230198" y="180690"/>
                  </a:cubicBezTo>
                  <a:cubicBezTo>
                    <a:pt x="230909" y="181165"/>
                    <a:pt x="231739" y="181165"/>
                    <a:pt x="232688" y="180690"/>
                  </a:cubicBezTo>
                  <a:cubicBezTo>
                    <a:pt x="233637" y="176895"/>
                    <a:pt x="235297" y="174523"/>
                    <a:pt x="237669" y="173575"/>
                  </a:cubicBezTo>
                  <a:cubicBezTo>
                    <a:pt x="240041" y="172626"/>
                    <a:pt x="241702" y="170491"/>
                    <a:pt x="242650" y="167170"/>
                  </a:cubicBezTo>
                  <a:cubicBezTo>
                    <a:pt x="238855" y="164798"/>
                    <a:pt x="237669" y="163138"/>
                    <a:pt x="239092" y="162189"/>
                  </a:cubicBezTo>
                  <a:cubicBezTo>
                    <a:pt x="240516" y="161240"/>
                    <a:pt x="240278" y="159106"/>
                    <a:pt x="238381" y="155785"/>
                  </a:cubicBezTo>
                  <a:cubicBezTo>
                    <a:pt x="237432" y="158157"/>
                    <a:pt x="236602" y="160410"/>
                    <a:pt x="235890" y="162545"/>
                  </a:cubicBezTo>
                  <a:cubicBezTo>
                    <a:pt x="235179" y="164680"/>
                    <a:pt x="233637" y="165273"/>
                    <a:pt x="231265" y="164324"/>
                  </a:cubicBezTo>
                  <a:cubicBezTo>
                    <a:pt x="230791" y="161952"/>
                    <a:pt x="231146" y="161240"/>
                    <a:pt x="232332" y="162189"/>
                  </a:cubicBezTo>
                  <a:cubicBezTo>
                    <a:pt x="233518" y="163138"/>
                    <a:pt x="234586" y="162426"/>
                    <a:pt x="235535" y="160055"/>
                  </a:cubicBezTo>
                  <a:cubicBezTo>
                    <a:pt x="235060" y="159106"/>
                    <a:pt x="234704" y="158750"/>
                    <a:pt x="234467" y="158987"/>
                  </a:cubicBezTo>
                  <a:cubicBezTo>
                    <a:pt x="234230" y="159224"/>
                    <a:pt x="233874" y="159106"/>
                    <a:pt x="233400" y="158631"/>
                  </a:cubicBezTo>
                  <a:cubicBezTo>
                    <a:pt x="233874" y="157683"/>
                    <a:pt x="234349" y="157208"/>
                    <a:pt x="234823" y="157208"/>
                  </a:cubicBezTo>
                  <a:cubicBezTo>
                    <a:pt x="235297" y="157208"/>
                    <a:pt x="235772" y="156734"/>
                    <a:pt x="236246" y="155785"/>
                  </a:cubicBezTo>
                  <a:cubicBezTo>
                    <a:pt x="234823" y="152939"/>
                    <a:pt x="234704" y="149974"/>
                    <a:pt x="235890" y="146890"/>
                  </a:cubicBezTo>
                  <a:cubicBezTo>
                    <a:pt x="237076" y="143807"/>
                    <a:pt x="238618" y="140723"/>
                    <a:pt x="240516" y="137640"/>
                  </a:cubicBezTo>
                  <a:cubicBezTo>
                    <a:pt x="242413" y="134556"/>
                    <a:pt x="244429" y="131473"/>
                    <a:pt x="246564" y="128389"/>
                  </a:cubicBezTo>
                  <a:cubicBezTo>
                    <a:pt x="248699" y="125305"/>
                    <a:pt x="250003" y="122341"/>
                    <a:pt x="250478" y="119494"/>
                  </a:cubicBezTo>
                  <a:lnTo>
                    <a:pt x="249055" y="118071"/>
                  </a:lnTo>
                  <a:cubicBezTo>
                    <a:pt x="250003" y="117122"/>
                    <a:pt x="250715" y="115581"/>
                    <a:pt x="251189" y="113446"/>
                  </a:cubicBezTo>
                  <a:cubicBezTo>
                    <a:pt x="251664" y="111311"/>
                    <a:pt x="251427" y="109532"/>
                    <a:pt x="250478" y="108109"/>
                  </a:cubicBezTo>
                  <a:cubicBezTo>
                    <a:pt x="249055" y="109532"/>
                    <a:pt x="248343" y="112141"/>
                    <a:pt x="248343" y="115936"/>
                  </a:cubicBezTo>
                  <a:cubicBezTo>
                    <a:pt x="248343" y="115462"/>
                    <a:pt x="248106" y="114988"/>
                    <a:pt x="247631" y="114513"/>
                  </a:cubicBezTo>
                  <a:cubicBezTo>
                    <a:pt x="248106" y="111192"/>
                    <a:pt x="248936" y="108109"/>
                    <a:pt x="250122" y="105263"/>
                  </a:cubicBezTo>
                  <a:cubicBezTo>
                    <a:pt x="251308" y="102416"/>
                    <a:pt x="252850" y="99095"/>
                    <a:pt x="254747" y="95300"/>
                  </a:cubicBezTo>
                  <a:cubicBezTo>
                    <a:pt x="255222" y="95300"/>
                    <a:pt x="255696" y="95063"/>
                    <a:pt x="256170" y="94589"/>
                  </a:cubicBezTo>
                  <a:cubicBezTo>
                    <a:pt x="256645" y="94114"/>
                    <a:pt x="256645" y="93640"/>
                    <a:pt x="256170" y="93166"/>
                  </a:cubicBezTo>
                  <a:cubicBezTo>
                    <a:pt x="259966" y="87473"/>
                    <a:pt x="264116" y="81780"/>
                    <a:pt x="268623" y="76088"/>
                  </a:cubicBezTo>
                  <a:cubicBezTo>
                    <a:pt x="273130" y="70395"/>
                    <a:pt x="277281" y="64939"/>
                    <a:pt x="281076" y="59721"/>
                  </a:cubicBezTo>
                  <a:cubicBezTo>
                    <a:pt x="278230" y="61144"/>
                    <a:pt x="275146" y="60670"/>
                    <a:pt x="271825" y="58298"/>
                  </a:cubicBezTo>
                  <a:lnTo>
                    <a:pt x="271825" y="51182"/>
                  </a:lnTo>
                  <a:cubicBezTo>
                    <a:pt x="270402" y="51657"/>
                    <a:pt x="269453" y="52605"/>
                    <a:pt x="268979" y="54028"/>
                  </a:cubicBezTo>
                  <a:cubicBezTo>
                    <a:pt x="268030" y="53080"/>
                    <a:pt x="267437" y="52249"/>
                    <a:pt x="267200" y="51538"/>
                  </a:cubicBezTo>
                  <a:cubicBezTo>
                    <a:pt x="266963" y="50826"/>
                    <a:pt x="266607" y="49996"/>
                    <a:pt x="266133" y="49047"/>
                  </a:cubicBezTo>
                  <a:cubicBezTo>
                    <a:pt x="267081" y="49522"/>
                    <a:pt x="267674" y="49403"/>
                    <a:pt x="267912" y="48692"/>
                  </a:cubicBezTo>
                  <a:cubicBezTo>
                    <a:pt x="268149" y="47980"/>
                    <a:pt x="268742" y="47624"/>
                    <a:pt x="269691" y="47624"/>
                  </a:cubicBezTo>
                  <a:cubicBezTo>
                    <a:pt x="268267" y="44778"/>
                    <a:pt x="268149" y="41813"/>
                    <a:pt x="269335" y="38729"/>
                  </a:cubicBezTo>
                  <a:cubicBezTo>
                    <a:pt x="270521" y="35646"/>
                    <a:pt x="270639" y="32918"/>
                    <a:pt x="269691" y="30546"/>
                  </a:cubicBezTo>
                  <a:cubicBezTo>
                    <a:pt x="267793" y="30546"/>
                    <a:pt x="267319" y="32207"/>
                    <a:pt x="268267" y="35527"/>
                  </a:cubicBezTo>
                  <a:cubicBezTo>
                    <a:pt x="269216" y="38848"/>
                    <a:pt x="268505" y="40034"/>
                    <a:pt x="266133" y="39085"/>
                  </a:cubicBezTo>
                  <a:cubicBezTo>
                    <a:pt x="266133" y="42406"/>
                    <a:pt x="266370" y="44185"/>
                    <a:pt x="266844" y="44422"/>
                  </a:cubicBezTo>
                  <a:cubicBezTo>
                    <a:pt x="267319" y="44659"/>
                    <a:pt x="267081" y="45964"/>
                    <a:pt x="266133" y="48336"/>
                  </a:cubicBezTo>
                  <a:cubicBezTo>
                    <a:pt x="265658" y="47387"/>
                    <a:pt x="264947" y="45489"/>
                    <a:pt x="263998" y="42643"/>
                  </a:cubicBezTo>
                  <a:cubicBezTo>
                    <a:pt x="264472" y="39322"/>
                    <a:pt x="265184" y="36002"/>
                    <a:pt x="266133" y="32681"/>
                  </a:cubicBezTo>
                  <a:cubicBezTo>
                    <a:pt x="267081" y="29360"/>
                    <a:pt x="267081" y="25802"/>
                    <a:pt x="266133" y="22007"/>
                  </a:cubicBezTo>
                  <a:cubicBezTo>
                    <a:pt x="264235" y="24853"/>
                    <a:pt x="262812" y="29123"/>
                    <a:pt x="261863" y="34816"/>
                  </a:cubicBezTo>
                  <a:cubicBezTo>
                    <a:pt x="260914" y="33867"/>
                    <a:pt x="259847" y="33511"/>
                    <a:pt x="258661" y="33748"/>
                  </a:cubicBezTo>
                  <a:cubicBezTo>
                    <a:pt x="257475" y="33985"/>
                    <a:pt x="256408" y="34104"/>
                    <a:pt x="255459" y="34104"/>
                  </a:cubicBezTo>
                  <a:cubicBezTo>
                    <a:pt x="254510" y="32207"/>
                    <a:pt x="253799" y="30428"/>
                    <a:pt x="253324" y="28767"/>
                  </a:cubicBezTo>
                  <a:cubicBezTo>
                    <a:pt x="252850" y="27107"/>
                    <a:pt x="251664" y="27225"/>
                    <a:pt x="249766" y="29123"/>
                  </a:cubicBezTo>
                  <a:cubicBezTo>
                    <a:pt x="248817" y="28174"/>
                    <a:pt x="248817" y="26988"/>
                    <a:pt x="249766" y="25565"/>
                  </a:cubicBezTo>
                  <a:cubicBezTo>
                    <a:pt x="250715" y="24142"/>
                    <a:pt x="251664" y="22956"/>
                    <a:pt x="252613" y="22007"/>
                  </a:cubicBezTo>
                  <a:cubicBezTo>
                    <a:pt x="253087" y="21058"/>
                    <a:pt x="253561" y="20821"/>
                    <a:pt x="254036" y="21296"/>
                  </a:cubicBezTo>
                  <a:cubicBezTo>
                    <a:pt x="254510" y="21770"/>
                    <a:pt x="254985" y="22244"/>
                    <a:pt x="255459" y="22719"/>
                  </a:cubicBezTo>
                  <a:cubicBezTo>
                    <a:pt x="255933" y="23193"/>
                    <a:pt x="256289" y="23549"/>
                    <a:pt x="256526" y="23786"/>
                  </a:cubicBezTo>
                  <a:cubicBezTo>
                    <a:pt x="256763" y="24023"/>
                    <a:pt x="257119" y="23668"/>
                    <a:pt x="257594" y="22719"/>
                  </a:cubicBezTo>
                  <a:cubicBezTo>
                    <a:pt x="257594" y="22719"/>
                    <a:pt x="257356" y="22244"/>
                    <a:pt x="256882" y="21296"/>
                  </a:cubicBezTo>
                  <a:lnTo>
                    <a:pt x="256882" y="20584"/>
                  </a:lnTo>
                  <a:cubicBezTo>
                    <a:pt x="257356" y="15366"/>
                    <a:pt x="258424" y="10622"/>
                    <a:pt x="260084" y="6352"/>
                  </a:cubicBezTo>
                  <a:close/>
                  <a:moveTo>
                    <a:pt x="238237" y="0"/>
                  </a:moveTo>
                  <a:lnTo>
                    <a:pt x="255246" y="0"/>
                  </a:lnTo>
                  <a:lnTo>
                    <a:pt x="254747" y="1371"/>
                  </a:lnTo>
                  <a:cubicBezTo>
                    <a:pt x="253799" y="4218"/>
                    <a:pt x="253799" y="8013"/>
                    <a:pt x="254747" y="12757"/>
                  </a:cubicBezTo>
                  <a:cubicBezTo>
                    <a:pt x="253799" y="12757"/>
                    <a:pt x="253324" y="13705"/>
                    <a:pt x="253324" y="15603"/>
                  </a:cubicBezTo>
                  <a:cubicBezTo>
                    <a:pt x="252850" y="15129"/>
                    <a:pt x="252613" y="13943"/>
                    <a:pt x="252613" y="12045"/>
                  </a:cubicBezTo>
                  <a:cubicBezTo>
                    <a:pt x="251664" y="12994"/>
                    <a:pt x="250952" y="13468"/>
                    <a:pt x="250478" y="13468"/>
                  </a:cubicBezTo>
                  <a:cubicBezTo>
                    <a:pt x="250003" y="13468"/>
                    <a:pt x="249292" y="13705"/>
                    <a:pt x="248343" y="14180"/>
                  </a:cubicBezTo>
                  <a:cubicBezTo>
                    <a:pt x="247869" y="13231"/>
                    <a:pt x="247869" y="11926"/>
                    <a:pt x="248343" y="10266"/>
                  </a:cubicBezTo>
                  <a:cubicBezTo>
                    <a:pt x="248817" y="8606"/>
                    <a:pt x="248580" y="7064"/>
                    <a:pt x="247631" y="5641"/>
                  </a:cubicBezTo>
                  <a:cubicBezTo>
                    <a:pt x="244785" y="3743"/>
                    <a:pt x="241227" y="4929"/>
                    <a:pt x="236958" y="9199"/>
                  </a:cubicBezTo>
                  <a:cubicBezTo>
                    <a:pt x="236483" y="8250"/>
                    <a:pt x="236246" y="7064"/>
                    <a:pt x="236246" y="5641"/>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7" name="文本框 6"/>
            <p:cNvSpPr txBox="1"/>
            <p:nvPr/>
          </p:nvSpPr>
          <p:spPr>
            <a:xfrm>
              <a:off x="4067148" y="3313194"/>
              <a:ext cx="7271412" cy="9233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TW" altLang="en-US" sz="5400" b="1" i="0" u="none" strike="noStrike" kern="1200" cap="none" spc="0" normalizeH="0" baseline="0" noProof="0" dirty="0" smtClean="0">
                  <a:ln>
                    <a:noFill/>
                  </a:ln>
                  <a:solidFill>
                    <a:prstClr val="white"/>
                  </a:solidFill>
                  <a:effectLst/>
                  <a:uLnTx/>
                  <a:uFillTx/>
                  <a:latin typeface="Arial"/>
                  <a:ea typeface="微软雅黑"/>
                  <a:cs typeface="+mn-cs"/>
                </a:rPr>
                <a:t>掌握變革 改變策略</a:t>
              </a:r>
              <a:endParaRPr kumimoji="0" lang="zh-CN" altLang="en-US" sz="5400" b="1" i="0" u="none" strike="noStrike" kern="1200" cap="none" spc="0" normalizeH="0" baseline="0" noProof="0" dirty="0">
                <a:ln>
                  <a:noFill/>
                </a:ln>
                <a:solidFill>
                  <a:prstClr val="white"/>
                </a:solidFill>
                <a:effectLst/>
                <a:uLnTx/>
                <a:uFillTx/>
                <a:latin typeface="Arial"/>
                <a:ea typeface="微软雅黑"/>
                <a:cs typeface="+mn-cs"/>
              </a:endParaRPr>
            </a:p>
          </p:txBody>
        </p:sp>
      </p:grpSp>
      <p:pic>
        <p:nvPicPr>
          <p:cNvPr id="5" name="圖片 4"/>
          <p:cNvPicPr>
            <a:picLocks noChangeAspect="1"/>
          </p:cNvPicPr>
          <p:nvPr/>
        </p:nvPicPr>
        <p:blipFill rotWithShape="1">
          <a:blip r:embed="rId5"/>
          <a:srcRect l="83667"/>
          <a:stretch/>
        </p:blipFill>
        <p:spPr>
          <a:xfrm>
            <a:off x="2294561" y="3029307"/>
            <a:ext cx="1545518" cy="1442225"/>
          </a:xfrm>
          <a:prstGeom prst="rect">
            <a:avLst/>
          </a:prstGeom>
        </p:spPr>
      </p:pic>
    </p:spTree>
    <p:extLst>
      <p:ext uri="{BB962C8B-B14F-4D97-AF65-F5344CB8AC3E}">
        <p14:creationId xmlns:p14="http://schemas.microsoft.com/office/powerpoint/2010/main" val="126636771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群組 2"/>
          <p:cNvGrpSpPr/>
          <p:nvPr/>
        </p:nvGrpSpPr>
        <p:grpSpPr>
          <a:xfrm>
            <a:off x="101175" y="549531"/>
            <a:ext cx="11502997" cy="746254"/>
            <a:chOff x="101175" y="549531"/>
            <a:chExt cx="11502997" cy="746254"/>
          </a:xfrm>
        </p:grpSpPr>
        <p:sp>
          <p:nvSpPr>
            <p:cNvPr id="16" name="文本框 19"/>
            <p:cNvSpPr txBox="1"/>
            <p:nvPr/>
          </p:nvSpPr>
          <p:spPr>
            <a:xfrm>
              <a:off x="101175" y="549531"/>
              <a:ext cx="11502997" cy="739466"/>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sp>
          <p:nvSpPr>
            <p:cNvPr id="5" name="文本框 19"/>
            <p:cNvSpPr txBox="1"/>
            <p:nvPr/>
          </p:nvSpPr>
          <p:spPr>
            <a:xfrm rot="10800000">
              <a:off x="101175" y="549531"/>
              <a:ext cx="1580606" cy="746254"/>
            </a:xfrm>
            <a:custGeom>
              <a:avLst/>
              <a:gdLst>
                <a:gd name="connsiteX0" fmla="*/ 132773 w 11502997"/>
                <a:gd name="connsiteY0" fmla="*/ 735353 h 739466"/>
                <a:gd name="connsiteX1" fmla="*/ 133731 w 11502997"/>
                <a:gd name="connsiteY1" fmla="*/ 737989 h 739466"/>
                <a:gd name="connsiteX2" fmla="*/ 132657 w 11502997"/>
                <a:gd name="connsiteY2" fmla="*/ 739466 h 739466"/>
                <a:gd name="connsiteX3" fmla="*/ 131400 w 11502997"/>
                <a:gd name="connsiteY3" fmla="*/ 739466 h 739466"/>
                <a:gd name="connsiteX4" fmla="*/ 130616 w 11502997"/>
                <a:gd name="connsiteY4" fmla="*/ 737270 h 739466"/>
                <a:gd name="connsiteX5" fmla="*/ 132773 w 11502997"/>
                <a:gd name="connsiteY5" fmla="*/ 735353 h 739466"/>
                <a:gd name="connsiteX6" fmla="*/ 155780 w 11502997"/>
                <a:gd name="connsiteY6" fmla="*/ 734874 h 739466"/>
                <a:gd name="connsiteX7" fmla="*/ 156259 w 11502997"/>
                <a:gd name="connsiteY7" fmla="*/ 737989 h 739466"/>
                <a:gd name="connsiteX8" fmla="*/ 157525 w 11502997"/>
                <a:gd name="connsiteY8" fmla="*/ 739466 h 739466"/>
                <a:gd name="connsiteX9" fmla="*/ 152220 w 11502997"/>
                <a:gd name="connsiteY9" fmla="*/ 739466 h 739466"/>
                <a:gd name="connsiteX10" fmla="*/ 151945 w 11502997"/>
                <a:gd name="connsiteY10" fmla="*/ 735353 h 739466"/>
                <a:gd name="connsiteX11" fmla="*/ 155780 w 11502997"/>
                <a:gd name="connsiteY11" fmla="*/ 734874 h 739466"/>
                <a:gd name="connsiteX12" fmla="*/ 162970 w 11502997"/>
                <a:gd name="connsiteY12" fmla="*/ 732477 h 739466"/>
                <a:gd name="connsiteX13" fmla="*/ 164168 w 11502997"/>
                <a:gd name="connsiteY13" fmla="*/ 737270 h 739466"/>
                <a:gd name="connsiteX14" fmla="*/ 164468 w 11502997"/>
                <a:gd name="connsiteY14" fmla="*/ 739466 h 739466"/>
                <a:gd name="connsiteX15" fmla="*/ 162824 w 11502997"/>
                <a:gd name="connsiteY15" fmla="*/ 739466 h 739466"/>
                <a:gd name="connsiteX16" fmla="*/ 162730 w 11502997"/>
                <a:gd name="connsiteY16" fmla="*/ 737510 h 739466"/>
                <a:gd name="connsiteX17" fmla="*/ 162970 w 11502997"/>
                <a:gd name="connsiteY17" fmla="*/ 732477 h 739466"/>
                <a:gd name="connsiteX18" fmla="*/ 154342 w 11502997"/>
                <a:gd name="connsiteY18" fmla="*/ 728643 h 739466"/>
                <a:gd name="connsiteX19" fmla="*/ 153383 w 11502997"/>
                <a:gd name="connsiteY19" fmla="*/ 730320 h 739466"/>
                <a:gd name="connsiteX20" fmla="*/ 153863 w 11502997"/>
                <a:gd name="connsiteY20" fmla="*/ 731758 h 739466"/>
                <a:gd name="connsiteX21" fmla="*/ 154102 w 11502997"/>
                <a:gd name="connsiteY21" fmla="*/ 732956 h 739466"/>
                <a:gd name="connsiteX22" fmla="*/ 152425 w 11502997"/>
                <a:gd name="connsiteY22" fmla="*/ 733915 h 739466"/>
                <a:gd name="connsiteX23" fmla="*/ 152425 w 11502997"/>
                <a:gd name="connsiteY23" fmla="*/ 729841 h 739466"/>
                <a:gd name="connsiteX24" fmla="*/ 154342 w 11502997"/>
                <a:gd name="connsiteY24" fmla="*/ 728643 h 739466"/>
                <a:gd name="connsiteX25" fmla="*/ 215695 w 11502997"/>
                <a:gd name="connsiteY25" fmla="*/ 719535 h 739466"/>
                <a:gd name="connsiteX26" fmla="*/ 216175 w 11502997"/>
                <a:gd name="connsiteY26" fmla="*/ 726485 h 739466"/>
                <a:gd name="connsiteX27" fmla="*/ 219530 w 11502997"/>
                <a:gd name="connsiteY27" fmla="*/ 733435 h 739466"/>
                <a:gd name="connsiteX28" fmla="*/ 218332 w 11502997"/>
                <a:gd name="connsiteY28" fmla="*/ 726006 h 739466"/>
                <a:gd name="connsiteX29" fmla="*/ 215695 w 11502997"/>
                <a:gd name="connsiteY29" fmla="*/ 719535 h 739466"/>
                <a:gd name="connsiteX30" fmla="*/ 229595 w 11502997"/>
                <a:gd name="connsiteY30" fmla="*/ 718576 h 739466"/>
                <a:gd name="connsiteX31" fmla="*/ 229116 w 11502997"/>
                <a:gd name="connsiteY31" fmla="*/ 723130 h 739466"/>
                <a:gd name="connsiteX32" fmla="*/ 231992 w 11502997"/>
                <a:gd name="connsiteY32" fmla="*/ 728163 h 739466"/>
                <a:gd name="connsiteX33" fmla="*/ 231513 w 11502997"/>
                <a:gd name="connsiteY33" fmla="*/ 723130 h 739466"/>
                <a:gd name="connsiteX34" fmla="*/ 229595 w 11502997"/>
                <a:gd name="connsiteY34" fmla="*/ 718576 h 739466"/>
                <a:gd name="connsiteX35" fmla="*/ 146193 w 11502997"/>
                <a:gd name="connsiteY35" fmla="*/ 714263 h 739466"/>
                <a:gd name="connsiteX36" fmla="*/ 147392 w 11502997"/>
                <a:gd name="connsiteY36" fmla="*/ 714503 h 739466"/>
                <a:gd name="connsiteX37" fmla="*/ 148590 w 11502997"/>
                <a:gd name="connsiteY37" fmla="*/ 714263 h 739466"/>
                <a:gd name="connsiteX38" fmla="*/ 148350 w 11502997"/>
                <a:gd name="connsiteY38" fmla="*/ 718816 h 739466"/>
                <a:gd name="connsiteX39" fmla="*/ 150987 w 11502997"/>
                <a:gd name="connsiteY39" fmla="*/ 721453 h 739466"/>
                <a:gd name="connsiteX40" fmla="*/ 151396 w 11502997"/>
                <a:gd name="connsiteY40" fmla="*/ 739466 h 739466"/>
                <a:gd name="connsiteX41" fmla="*/ 138464 w 11502997"/>
                <a:gd name="connsiteY41" fmla="*/ 739466 h 739466"/>
                <a:gd name="connsiteX42" fmla="*/ 139483 w 11502997"/>
                <a:gd name="connsiteY42" fmla="*/ 731998 h 739466"/>
                <a:gd name="connsiteX43" fmla="*/ 141879 w 11502997"/>
                <a:gd name="connsiteY43" fmla="*/ 721932 h 739466"/>
                <a:gd name="connsiteX44" fmla="*/ 142838 w 11502997"/>
                <a:gd name="connsiteY44" fmla="*/ 722171 h 739466"/>
                <a:gd name="connsiteX45" fmla="*/ 143318 w 11502997"/>
                <a:gd name="connsiteY45" fmla="*/ 723370 h 739466"/>
                <a:gd name="connsiteX46" fmla="*/ 144036 w 11502997"/>
                <a:gd name="connsiteY46" fmla="*/ 718337 h 739466"/>
                <a:gd name="connsiteX47" fmla="*/ 146193 w 11502997"/>
                <a:gd name="connsiteY47" fmla="*/ 714263 h 739466"/>
                <a:gd name="connsiteX48" fmla="*/ 181184 w 11502997"/>
                <a:gd name="connsiteY48" fmla="*/ 703718 h 739466"/>
                <a:gd name="connsiteX49" fmla="*/ 183341 w 11502997"/>
                <a:gd name="connsiteY49" fmla="*/ 706594 h 739466"/>
                <a:gd name="connsiteX50" fmla="*/ 184539 w 11502997"/>
                <a:gd name="connsiteY50" fmla="*/ 710908 h 739466"/>
                <a:gd name="connsiteX51" fmla="*/ 186216 w 11502997"/>
                <a:gd name="connsiteY51" fmla="*/ 711147 h 739466"/>
                <a:gd name="connsiteX52" fmla="*/ 187894 w 11502997"/>
                <a:gd name="connsiteY52" fmla="*/ 709469 h 739466"/>
                <a:gd name="connsiteX53" fmla="*/ 189093 w 11502997"/>
                <a:gd name="connsiteY53" fmla="*/ 716659 h 739466"/>
                <a:gd name="connsiteX54" fmla="*/ 189333 w 11502997"/>
                <a:gd name="connsiteY54" fmla="*/ 721213 h 739466"/>
                <a:gd name="connsiteX55" fmla="*/ 189093 w 11502997"/>
                <a:gd name="connsiteY55" fmla="*/ 725527 h 739466"/>
                <a:gd name="connsiteX56" fmla="*/ 188853 w 11502997"/>
                <a:gd name="connsiteY56" fmla="*/ 731518 h 739466"/>
                <a:gd name="connsiteX57" fmla="*/ 184779 w 11502997"/>
                <a:gd name="connsiteY57" fmla="*/ 733675 h 739466"/>
                <a:gd name="connsiteX58" fmla="*/ 183581 w 11502997"/>
                <a:gd name="connsiteY58" fmla="*/ 739187 h 739466"/>
                <a:gd name="connsiteX59" fmla="*/ 182856 w 11502997"/>
                <a:gd name="connsiteY59" fmla="*/ 739466 h 739466"/>
                <a:gd name="connsiteX60" fmla="*/ 169089 w 11502997"/>
                <a:gd name="connsiteY60" fmla="*/ 739466 h 739466"/>
                <a:gd name="connsiteX61" fmla="*/ 168722 w 11502997"/>
                <a:gd name="connsiteY61" fmla="*/ 729361 h 739466"/>
                <a:gd name="connsiteX62" fmla="*/ 169680 w 11502997"/>
                <a:gd name="connsiteY62" fmla="*/ 717139 h 739466"/>
                <a:gd name="connsiteX63" fmla="*/ 171118 w 11502997"/>
                <a:gd name="connsiteY63" fmla="*/ 718576 h 739466"/>
                <a:gd name="connsiteX64" fmla="*/ 171118 w 11502997"/>
                <a:gd name="connsiteY64" fmla="*/ 716659 h 739466"/>
                <a:gd name="connsiteX65" fmla="*/ 169680 w 11502997"/>
                <a:gd name="connsiteY65" fmla="*/ 714263 h 739466"/>
                <a:gd name="connsiteX66" fmla="*/ 171597 w 11502997"/>
                <a:gd name="connsiteY66" fmla="*/ 713064 h 739466"/>
                <a:gd name="connsiteX67" fmla="*/ 174474 w 11502997"/>
                <a:gd name="connsiteY67" fmla="*/ 711387 h 739466"/>
                <a:gd name="connsiteX68" fmla="*/ 173994 w 11502997"/>
                <a:gd name="connsiteY68" fmla="*/ 722891 h 739466"/>
                <a:gd name="connsiteX69" fmla="*/ 172556 w 11502997"/>
                <a:gd name="connsiteY69" fmla="*/ 733915 h 739466"/>
                <a:gd name="connsiteX70" fmla="*/ 174234 w 11502997"/>
                <a:gd name="connsiteY70" fmla="*/ 734155 h 739466"/>
                <a:gd name="connsiteX71" fmla="*/ 174474 w 11502997"/>
                <a:gd name="connsiteY71" fmla="*/ 731518 h 739466"/>
                <a:gd name="connsiteX72" fmla="*/ 177349 w 11502997"/>
                <a:gd name="connsiteY72" fmla="*/ 734155 h 739466"/>
                <a:gd name="connsiteX73" fmla="*/ 178308 w 11502997"/>
                <a:gd name="connsiteY73" fmla="*/ 739187 h 739466"/>
                <a:gd name="connsiteX74" fmla="*/ 178787 w 11502997"/>
                <a:gd name="connsiteY74" fmla="*/ 734634 h 739466"/>
                <a:gd name="connsiteX75" fmla="*/ 181184 w 11502997"/>
                <a:gd name="connsiteY75" fmla="*/ 731998 h 739466"/>
                <a:gd name="connsiteX76" fmla="*/ 177829 w 11502997"/>
                <a:gd name="connsiteY76" fmla="*/ 720254 h 739466"/>
                <a:gd name="connsiteX77" fmla="*/ 178308 w 11502997"/>
                <a:gd name="connsiteY77" fmla="*/ 708031 h 739466"/>
                <a:gd name="connsiteX78" fmla="*/ 177109 w 11502997"/>
                <a:gd name="connsiteY78" fmla="*/ 709230 h 739466"/>
                <a:gd name="connsiteX79" fmla="*/ 175911 w 11502997"/>
                <a:gd name="connsiteY79" fmla="*/ 710428 h 739466"/>
                <a:gd name="connsiteX80" fmla="*/ 177109 w 11502997"/>
                <a:gd name="connsiteY80" fmla="*/ 707313 h 739466"/>
                <a:gd name="connsiteX81" fmla="*/ 179267 w 11502997"/>
                <a:gd name="connsiteY81" fmla="*/ 704676 h 739466"/>
                <a:gd name="connsiteX82" fmla="*/ 181184 w 11502997"/>
                <a:gd name="connsiteY82" fmla="*/ 705635 h 739466"/>
                <a:gd name="connsiteX83" fmla="*/ 181184 w 11502997"/>
                <a:gd name="connsiteY83" fmla="*/ 703718 h 739466"/>
                <a:gd name="connsiteX84" fmla="*/ 211381 w 11502997"/>
                <a:gd name="connsiteY84" fmla="*/ 690297 h 739466"/>
                <a:gd name="connsiteX85" fmla="*/ 212340 w 11502997"/>
                <a:gd name="connsiteY85" fmla="*/ 705395 h 739466"/>
                <a:gd name="connsiteX86" fmla="*/ 210902 w 11502997"/>
                <a:gd name="connsiteY86" fmla="*/ 719535 h 739466"/>
                <a:gd name="connsiteX87" fmla="*/ 209464 w 11502997"/>
                <a:gd name="connsiteY87" fmla="*/ 714742 h 739466"/>
                <a:gd name="connsiteX88" fmla="*/ 209704 w 11502997"/>
                <a:gd name="connsiteY88" fmla="*/ 710908 h 739466"/>
                <a:gd name="connsiteX89" fmla="*/ 210183 w 11502997"/>
                <a:gd name="connsiteY89" fmla="*/ 707073 h 739466"/>
                <a:gd name="connsiteX90" fmla="*/ 209464 w 11502997"/>
                <a:gd name="connsiteY90" fmla="*/ 702759 h 739466"/>
                <a:gd name="connsiteX91" fmla="*/ 209943 w 11502997"/>
                <a:gd name="connsiteY91" fmla="*/ 699164 h 739466"/>
                <a:gd name="connsiteX92" fmla="*/ 209943 w 11502997"/>
                <a:gd name="connsiteY92" fmla="*/ 694371 h 739466"/>
                <a:gd name="connsiteX93" fmla="*/ 209943 w 11502997"/>
                <a:gd name="connsiteY93" fmla="*/ 690776 h 739466"/>
                <a:gd name="connsiteX94" fmla="*/ 211381 w 11502997"/>
                <a:gd name="connsiteY94" fmla="*/ 690297 h 739466"/>
                <a:gd name="connsiteX95" fmla="*/ 190771 w 11502997"/>
                <a:gd name="connsiteY95" fmla="*/ 673041 h 739466"/>
                <a:gd name="connsiteX96" fmla="*/ 192448 w 11502997"/>
                <a:gd name="connsiteY96" fmla="*/ 677595 h 739466"/>
                <a:gd name="connsiteX97" fmla="*/ 193646 w 11502997"/>
                <a:gd name="connsiteY97" fmla="*/ 683107 h 739466"/>
                <a:gd name="connsiteX98" fmla="*/ 191250 w 11502997"/>
                <a:gd name="connsiteY98" fmla="*/ 685024 h 739466"/>
                <a:gd name="connsiteX99" fmla="*/ 189333 w 11502997"/>
                <a:gd name="connsiteY99" fmla="*/ 684545 h 739466"/>
                <a:gd name="connsiteX100" fmla="*/ 189812 w 11502997"/>
                <a:gd name="connsiteY100" fmla="*/ 678793 h 739466"/>
                <a:gd name="connsiteX101" fmla="*/ 190771 w 11502997"/>
                <a:gd name="connsiteY101" fmla="*/ 673041 h 739466"/>
                <a:gd name="connsiteX102" fmla="*/ 224802 w 11502997"/>
                <a:gd name="connsiteY102" fmla="*/ 662975 h 739466"/>
                <a:gd name="connsiteX103" fmla="*/ 223844 w 11502997"/>
                <a:gd name="connsiteY103" fmla="*/ 667289 h 739466"/>
                <a:gd name="connsiteX104" fmla="*/ 226719 w 11502997"/>
                <a:gd name="connsiteY104" fmla="*/ 671603 h 739466"/>
                <a:gd name="connsiteX105" fmla="*/ 227439 w 11502997"/>
                <a:gd name="connsiteY105" fmla="*/ 667289 h 739466"/>
                <a:gd name="connsiteX106" fmla="*/ 224802 w 11502997"/>
                <a:gd name="connsiteY106" fmla="*/ 662975 h 739466"/>
                <a:gd name="connsiteX107" fmla="*/ 234389 w 11502997"/>
                <a:gd name="connsiteY107" fmla="*/ 656744 h 739466"/>
                <a:gd name="connsiteX108" fmla="*/ 232711 w 11502997"/>
                <a:gd name="connsiteY108" fmla="*/ 657463 h 739466"/>
                <a:gd name="connsiteX109" fmla="*/ 231034 w 11502997"/>
                <a:gd name="connsiteY109" fmla="*/ 658182 h 739466"/>
                <a:gd name="connsiteX110" fmla="*/ 232951 w 11502997"/>
                <a:gd name="connsiteY110" fmla="*/ 661537 h 739466"/>
                <a:gd name="connsiteX111" fmla="*/ 236306 w 11502997"/>
                <a:gd name="connsiteY111" fmla="*/ 659141 h 739466"/>
                <a:gd name="connsiteX112" fmla="*/ 234389 w 11502997"/>
                <a:gd name="connsiteY112" fmla="*/ 656744 h 739466"/>
                <a:gd name="connsiteX113" fmla="*/ 251165 w 11502997"/>
                <a:gd name="connsiteY113" fmla="*/ 630382 h 739466"/>
                <a:gd name="connsiteX114" fmla="*/ 250925 w 11502997"/>
                <a:gd name="connsiteY114" fmla="*/ 633497 h 739466"/>
                <a:gd name="connsiteX115" fmla="*/ 254041 w 11502997"/>
                <a:gd name="connsiteY115" fmla="*/ 632299 h 739466"/>
                <a:gd name="connsiteX116" fmla="*/ 252363 w 11502997"/>
                <a:gd name="connsiteY116" fmla="*/ 631340 h 739466"/>
                <a:gd name="connsiteX117" fmla="*/ 251165 w 11502997"/>
                <a:gd name="connsiteY117" fmla="*/ 630382 h 739466"/>
                <a:gd name="connsiteX118" fmla="*/ 129417 w 11502997"/>
                <a:gd name="connsiteY118" fmla="*/ 622712 h 739466"/>
                <a:gd name="connsiteX119" fmla="*/ 131814 w 11502997"/>
                <a:gd name="connsiteY119" fmla="*/ 628943 h 739466"/>
                <a:gd name="connsiteX120" fmla="*/ 130136 w 11502997"/>
                <a:gd name="connsiteY120" fmla="*/ 631819 h 739466"/>
                <a:gd name="connsiteX121" fmla="*/ 129417 w 11502997"/>
                <a:gd name="connsiteY121" fmla="*/ 637092 h 739466"/>
                <a:gd name="connsiteX122" fmla="*/ 218092 w 11502997"/>
                <a:gd name="connsiteY122" fmla="*/ 619836 h 739466"/>
                <a:gd name="connsiteX123" fmla="*/ 216654 w 11502997"/>
                <a:gd name="connsiteY123" fmla="*/ 623671 h 739466"/>
                <a:gd name="connsiteX124" fmla="*/ 213299 w 11502997"/>
                <a:gd name="connsiteY124" fmla="*/ 626067 h 739466"/>
                <a:gd name="connsiteX125" fmla="*/ 215216 w 11502997"/>
                <a:gd name="connsiteY125" fmla="*/ 625828 h 739466"/>
                <a:gd name="connsiteX126" fmla="*/ 217612 w 11502997"/>
                <a:gd name="connsiteY126" fmla="*/ 626547 h 739466"/>
                <a:gd name="connsiteX127" fmla="*/ 218092 w 11502997"/>
                <a:gd name="connsiteY127" fmla="*/ 619836 h 739466"/>
                <a:gd name="connsiteX128" fmla="*/ 182143 w 11502997"/>
                <a:gd name="connsiteY128" fmla="*/ 619836 h 739466"/>
                <a:gd name="connsiteX129" fmla="*/ 184299 w 11502997"/>
                <a:gd name="connsiteY129" fmla="*/ 623192 h 739466"/>
                <a:gd name="connsiteX130" fmla="*/ 183101 w 11502997"/>
                <a:gd name="connsiteY130" fmla="*/ 626547 h 739466"/>
                <a:gd name="connsiteX131" fmla="*/ 181663 w 11502997"/>
                <a:gd name="connsiteY131" fmla="*/ 623192 h 739466"/>
                <a:gd name="connsiteX132" fmla="*/ 182143 w 11502997"/>
                <a:gd name="connsiteY132" fmla="*/ 619836 h 739466"/>
                <a:gd name="connsiteX133" fmla="*/ 210902 w 11502997"/>
                <a:gd name="connsiteY133" fmla="*/ 604498 h 739466"/>
                <a:gd name="connsiteX134" fmla="*/ 212100 w 11502997"/>
                <a:gd name="connsiteY134" fmla="*/ 608572 h 739466"/>
                <a:gd name="connsiteX135" fmla="*/ 209464 w 11502997"/>
                <a:gd name="connsiteY135" fmla="*/ 612167 h 739466"/>
                <a:gd name="connsiteX136" fmla="*/ 209225 w 11502997"/>
                <a:gd name="connsiteY136" fmla="*/ 608093 h 739466"/>
                <a:gd name="connsiteX137" fmla="*/ 210902 w 11502997"/>
                <a:gd name="connsiteY137" fmla="*/ 604498 h 739466"/>
                <a:gd name="connsiteX138" fmla="*/ 213299 w 11502997"/>
                <a:gd name="connsiteY138" fmla="*/ 594911 h 739466"/>
                <a:gd name="connsiteX139" fmla="*/ 211860 w 11502997"/>
                <a:gd name="connsiteY139" fmla="*/ 601143 h 739466"/>
                <a:gd name="connsiteX140" fmla="*/ 210662 w 11502997"/>
                <a:gd name="connsiteY140" fmla="*/ 598027 h 739466"/>
                <a:gd name="connsiteX141" fmla="*/ 213299 w 11502997"/>
                <a:gd name="connsiteY141" fmla="*/ 594911 h 739466"/>
                <a:gd name="connsiteX142" fmla="*/ 257396 w 11502997"/>
                <a:gd name="connsiteY142" fmla="*/ 592036 h 739466"/>
                <a:gd name="connsiteX143" fmla="*/ 256917 w 11502997"/>
                <a:gd name="connsiteY143" fmla="*/ 592275 h 739466"/>
                <a:gd name="connsiteX144" fmla="*/ 256677 w 11502997"/>
                <a:gd name="connsiteY144" fmla="*/ 593953 h 739466"/>
                <a:gd name="connsiteX145" fmla="*/ 256198 w 11502997"/>
                <a:gd name="connsiteY145" fmla="*/ 595391 h 739466"/>
                <a:gd name="connsiteX146" fmla="*/ 254520 w 11502997"/>
                <a:gd name="connsiteY146" fmla="*/ 593953 h 739466"/>
                <a:gd name="connsiteX147" fmla="*/ 252843 w 11502997"/>
                <a:gd name="connsiteY147" fmla="*/ 597069 h 739466"/>
                <a:gd name="connsiteX148" fmla="*/ 255479 w 11502997"/>
                <a:gd name="connsiteY148" fmla="*/ 599705 h 739466"/>
                <a:gd name="connsiteX149" fmla="*/ 257636 w 11502997"/>
                <a:gd name="connsiteY149" fmla="*/ 598506 h 739466"/>
                <a:gd name="connsiteX150" fmla="*/ 261230 w 11502997"/>
                <a:gd name="connsiteY150" fmla="*/ 598746 h 739466"/>
                <a:gd name="connsiteX151" fmla="*/ 261230 w 11502997"/>
                <a:gd name="connsiteY151" fmla="*/ 596829 h 739466"/>
                <a:gd name="connsiteX152" fmla="*/ 259313 w 11502997"/>
                <a:gd name="connsiteY152" fmla="*/ 594432 h 739466"/>
                <a:gd name="connsiteX153" fmla="*/ 257396 w 11502997"/>
                <a:gd name="connsiteY153" fmla="*/ 592036 h 739466"/>
                <a:gd name="connsiteX154" fmla="*/ 242537 w 11502997"/>
                <a:gd name="connsiteY154" fmla="*/ 589159 h 739466"/>
                <a:gd name="connsiteX155" fmla="*/ 240620 w 11502997"/>
                <a:gd name="connsiteY155" fmla="*/ 589399 h 739466"/>
                <a:gd name="connsiteX156" fmla="*/ 238942 w 11502997"/>
                <a:gd name="connsiteY156" fmla="*/ 592036 h 739466"/>
                <a:gd name="connsiteX157" fmla="*/ 237264 w 11502997"/>
                <a:gd name="connsiteY157" fmla="*/ 594192 h 739466"/>
                <a:gd name="connsiteX158" fmla="*/ 235826 w 11502997"/>
                <a:gd name="connsiteY158" fmla="*/ 593474 h 739466"/>
                <a:gd name="connsiteX159" fmla="*/ 235108 w 11502997"/>
                <a:gd name="connsiteY159" fmla="*/ 597787 h 739466"/>
                <a:gd name="connsiteX160" fmla="*/ 232951 w 11502997"/>
                <a:gd name="connsiteY160" fmla="*/ 601622 h 739466"/>
                <a:gd name="connsiteX161" fmla="*/ 232951 w 11502997"/>
                <a:gd name="connsiteY161" fmla="*/ 601861 h 739466"/>
                <a:gd name="connsiteX162" fmla="*/ 234629 w 11502997"/>
                <a:gd name="connsiteY162" fmla="*/ 600664 h 739466"/>
                <a:gd name="connsiteX163" fmla="*/ 236786 w 11502997"/>
                <a:gd name="connsiteY163" fmla="*/ 600664 h 739466"/>
                <a:gd name="connsiteX164" fmla="*/ 237744 w 11502997"/>
                <a:gd name="connsiteY164" fmla="*/ 604019 h 739466"/>
                <a:gd name="connsiteX165" fmla="*/ 238463 w 11502997"/>
                <a:gd name="connsiteY165" fmla="*/ 599944 h 739466"/>
                <a:gd name="connsiteX166" fmla="*/ 238223 w 11502997"/>
                <a:gd name="connsiteY166" fmla="*/ 595870 h 739466"/>
                <a:gd name="connsiteX167" fmla="*/ 238942 w 11502997"/>
                <a:gd name="connsiteY167" fmla="*/ 592275 h 739466"/>
                <a:gd name="connsiteX168" fmla="*/ 242537 w 11502997"/>
                <a:gd name="connsiteY168" fmla="*/ 589159 h 739466"/>
                <a:gd name="connsiteX169" fmla="*/ 157697 w 11502997"/>
                <a:gd name="connsiteY169" fmla="*/ 580052 h 739466"/>
                <a:gd name="connsiteX170" fmla="*/ 160573 w 11502997"/>
                <a:gd name="connsiteY170" fmla="*/ 586044 h 739466"/>
                <a:gd name="connsiteX171" fmla="*/ 160573 w 11502997"/>
                <a:gd name="connsiteY171" fmla="*/ 591077 h 739466"/>
                <a:gd name="connsiteX172" fmla="*/ 158656 w 11502997"/>
                <a:gd name="connsiteY172" fmla="*/ 591077 h 739466"/>
                <a:gd name="connsiteX173" fmla="*/ 157937 w 11502997"/>
                <a:gd name="connsiteY173" fmla="*/ 585325 h 739466"/>
                <a:gd name="connsiteX174" fmla="*/ 157697 w 11502997"/>
                <a:gd name="connsiteY174" fmla="*/ 580052 h 739466"/>
                <a:gd name="connsiteX175" fmla="*/ 143797 w 11502997"/>
                <a:gd name="connsiteY175" fmla="*/ 578135 h 739466"/>
                <a:gd name="connsiteX176" fmla="*/ 146193 w 11502997"/>
                <a:gd name="connsiteY176" fmla="*/ 583647 h 739466"/>
                <a:gd name="connsiteX177" fmla="*/ 145235 w 11502997"/>
                <a:gd name="connsiteY177" fmla="*/ 584127 h 739466"/>
                <a:gd name="connsiteX178" fmla="*/ 143557 w 11502997"/>
                <a:gd name="connsiteY178" fmla="*/ 581490 h 739466"/>
                <a:gd name="connsiteX179" fmla="*/ 143797 w 11502997"/>
                <a:gd name="connsiteY179" fmla="*/ 578135 h 739466"/>
                <a:gd name="connsiteX180" fmla="*/ 173035 w 11502997"/>
                <a:gd name="connsiteY180" fmla="*/ 577656 h 739466"/>
                <a:gd name="connsiteX181" fmla="*/ 173035 w 11502997"/>
                <a:gd name="connsiteY181" fmla="*/ 581251 h 739466"/>
                <a:gd name="connsiteX182" fmla="*/ 175432 w 11502997"/>
                <a:gd name="connsiteY182" fmla="*/ 584846 h 739466"/>
                <a:gd name="connsiteX183" fmla="*/ 174234 w 11502997"/>
                <a:gd name="connsiteY183" fmla="*/ 591556 h 739466"/>
                <a:gd name="connsiteX184" fmla="*/ 175432 w 11502997"/>
                <a:gd name="connsiteY184" fmla="*/ 599226 h 739466"/>
                <a:gd name="connsiteX185" fmla="*/ 173994 w 11502997"/>
                <a:gd name="connsiteY185" fmla="*/ 597787 h 739466"/>
                <a:gd name="connsiteX186" fmla="*/ 173035 w 11502997"/>
                <a:gd name="connsiteY186" fmla="*/ 594911 h 739466"/>
                <a:gd name="connsiteX187" fmla="*/ 172077 w 11502997"/>
                <a:gd name="connsiteY187" fmla="*/ 592515 h 739466"/>
                <a:gd name="connsiteX188" fmla="*/ 170159 w 11502997"/>
                <a:gd name="connsiteY188" fmla="*/ 592036 h 739466"/>
                <a:gd name="connsiteX189" fmla="*/ 173035 w 11502997"/>
                <a:gd name="connsiteY189" fmla="*/ 598027 h 739466"/>
                <a:gd name="connsiteX190" fmla="*/ 172556 w 11502997"/>
                <a:gd name="connsiteY190" fmla="*/ 604019 h 739466"/>
                <a:gd name="connsiteX191" fmla="*/ 169201 w 11502997"/>
                <a:gd name="connsiteY191" fmla="*/ 589879 h 739466"/>
                <a:gd name="connsiteX192" fmla="*/ 173035 w 11502997"/>
                <a:gd name="connsiteY192" fmla="*/ 577656 h 739466"/>
                <a:gd name="connsiteX193" fmla="*/ 273214 w 11502997"/>
                <a:gd name="connsiteY193" fmla="*/ 576218 h 739466"/>
                <a:gd name="connsiteX194" fmla="*/ 271776 w 11502997"/>
                <a:gd name="connsiteY194" fmla="*/ 576697 h 739466"/>
                <a:gd name="connsiteX195" fmla="*/ 270338 w 11502997"/>
                <a:gd name="connsiteY195" fmla="*/ 577177 h 739466"/>
                <a:gd name="connsiteX196" fmla="*/ 274172 w 11502997"/>
                <a:gd name="connsiteY196" fmla="*/ 579573 h 739466"/>
                <a:gd name="connsiteX197" fmla="*/ 273214 w 11502997"/>
                <a:gd name="connsiteY197" fmla="*/ 576218 h 739466"/>
                <a:gd name="connsiteX198" fmla="*/ 209464 w 11502997"/>
                <a:gd name="connsiteY198" fmla="*/ 571904 h 739466"/>
                <a:gd name="connsiteX199" fmla="*/ 215216 w 11502997"/>
                <a:gd name="connsiteY199" fmla="*/ 572383 h 739466"/>
                <a:gd name="connsiteX200" fmla="*/ 215935 w 11502997"/>
                <a:gd name="connsiteY200" fmla="*/ 575978 h 739466"/>
                <a:gd name="connsiteX201" fmla="*/ 216175 w 11502997"/>
                <a:gd name="connsiteY201" fmla="*/ 580532 h 739466"/>
                <a:gd name="connsiteX202" fmla="*/ 214257 w 11502997"/>
                <a:gd name="connsiteY202" fmla="*/ 580532 h 739466"/>
                <a:gd name="connsiteX203" fmla="*/ 212340 w 11502997"/>
                <a:gd name="connsiteY203" fmla="*/ 581011 h 739466"/>
                <a:gd name="connsiteX204" fmla="*/ 212580 w 11502997"/>
                <a:gd name="connsiteY204" fmla="*/ 583168 h 739466"/>
                <a:gd name="connsiteX205" fmla="*/ 214737 w 11502997"/>
                <a:gd name="connsiteY205" fmla="*/ 583887 h 739466"/>
                <a:gd name="connsiteX206" fmla="*/ 212580 w 11502997"/>
                <a:gd name="connsiteY206" fmla="*/ 588201 h 739466"/>
                <a:gd name="connsiteX207" fmla="*/ 210422 w 11502997"/>
                <a:gd name="connsiteY207" fmla="*/ 591556 h 739466"/>
                <a:gd name="connsiteX208" fmla="*/ 209464 w 11502997"/>
                <a:gd name="connsiteY208" fmla="*/ 585565 h 739466"/>
                <a:gd name="connsiteX209" fmla="*/ 207547 w 11502997"/>
                <a:gd name="connsiteY209" fmla="*/ 578615 h 739466"/>
                <a:gd name="connsiteX210" fmla="*/ 209464 w 11502997"/>
                <a:gd name="connsiteY210" fmla="*/ 571904 h 739466"/>
                <a:gd name="connsiteX211" fmla="*/ 129417 w 11502997"/>
                <a:gd name="connsiteY211" fmla="*/ 566632 h 739466"/>
                <a:gd name="connsiteX212" fmla="*/ 135648 w 11502997"/>
                <a:gd name="connsiteY212" fmla="*/ 575499 h 739466"/>
                <a:gd name="connsiteX213" fmla="*/ 139962 w 11502997"/>
                <a:gd name="connsiteY213" fmla="*/ 577656 h 739466"/>
                <a:gd name="connsiteX214" fmla="*/ 141400 w 11502997"/>
                <a:gd name="connsiteY214" fmla="*/ 583647 h 739466"/>
                <a:gd name="connsiteX215" fmla="*/ 138045 w 11502997"/>
                <a:gd name="connsiteY215" fmla="*/ 587242 h 739466"/>
                <a:gd name="connsiteX216" fmla="*/ 136128 w 11502997"/>
                <a:gd name="connsiteY216" fmla="*/ 583407 h 739466"/>
                <a:gd name="connsiteX217" fmla="*/ 136607 w 11502997"/>
                <a:gd name="connsiteY217" fmla="*/ 580532 h 739466"/>
                <a:gd name="connsiteX218" fmla="*/ 132533 w 11502997"/>
                <a:gd name="connsiteY218" fmla="*/ 577416 h 739466"/>
                <a:gd name="connsiteX219" fmla="*/ 129417 w 11502997"/>
                <a:gd name="connsiteY219" fmla="*/ 572383 h 739466"/>
                <a:gd name="connsiteX220" fmla="*/ 189512 w 11502997"/>
                <a:gd name="connsiteY220" fmla="*/ 565733 h 739466"/>
                <a:gd name="connsiteX221" fmla="*/ 191250 w 11502997"/>
                <a:gd name="connsiteY221" fmla="*/ 566152 h 739466"/>
                <a:gd name="connsiteX222" fmla="*/ 191010 w 11502997"/>
                <a:gd name="connsiteY222" fmla="*/ 567590 h 739466"/>
                <a:gd name="connsiteX223" fmla="*/ 192208 w 11502997"/>
                <a:gd name="connsiteY223" fmla="*/ 569987 h 739466"/>
                <a:gd name="connsiteX224" fmla="*/ 191250 w 11502997"/>
                <a:gd name="connsiteY224" fmla="*/ 571185 h 739466"/>
                <a:gd name="connsiteX225" fmla="*/ 190291 w 11502997"/>
                <a:gd name="connsiteY225" fmla="*/ 572383 h 739466"/>
                <a:gd name="connsiteX226" fmla="*/ 189093 w 11502997"/>
                <a:gd name="connsiteY226" fmla="*/ 571425 h 739466"/>
                <a:gd name="connsiteX227" fmla="*/ 187415 w 11502997"/>
                <a:gd name="connsiteY227" fmla="*/ 570466 h 739466"/>
                <a:gd name="connsiteX228" fmla="*/ 189093 w 11502997"/>
                <a:gd name="connsiteY228" fmla="*/ 567350 h 739466"/>
                <a:gd name="connsiteX229" fmla="*/ 189512 w 11502997"/>
                <a:gd name="connsiteY229" fmla="*/ 565733 h 739466"/>
                <a:gd name="connsiteX230" fmla="*/ 216414 w 11502997"/>
                <a:gd name="connsiteY230" fmla="*/ 563037 h 739466"/>
                <a:gd name="connsiteX231" fmla="*/ 217133 w 11502997"/>
                <a:gd name="connsiteY231" fmla="*/ 564235 h 739466"/>
                <a:gd name="connsiteX232" fmla="*/ 216893 w 11502997"/>
                <a:gd name="connsiteY232" fmla="*/ 568788 h 739466"/>
                <a:gd name="connsiteX233" fmla="*/ 216654 w 11502997"/>
                <a:gd name="connsiteY233" fmla="*/ 573342 h 739466"/>
                <a:gd name="connsiteX234" fmla="*/ 215216 w 11502997"/>
                <a:gd name="connsiteY234" fmla="*/ 568788 h 739466"/>
                <a:gd name="connsiteX235" fmla="*/ 214257 w 11502997"/>
                <a:gd name="connsiteY235" fmla="*/ 564235 h 739466"/>
                <a:gd name="connsiteX236" fmla="*/ 214976 w 11502997"/>
                <a:gd name="connsiteY236" fmla="*/ 564954 h 739466"/>
                <a:gd name="connsiteX237" fmla="*/ 215695 w 11502997"/>
                <a:gd name="connsiteY237" fmla="*/ 563995 h 739466"/>
                <a:gd name="connsiteX238" fmla="*/ 216414 w 11502997"/>
                <a:gd name="connsiteY238" fmla="*/ 563037 h 739466"/>
                <a:gd name="connsiteX239" fmla="*/ 171597 w 11502997"/>
                <a:gd name="connsiteY239" fmla="*/ 554169 h 739466"/>
                <a:gd name="connsiteX240" fmla="*/ 171597 w 11502997"/>
                <a:gd name="connsiteY240" fmla="*/ 559442 h 739466"/>
                <a:gd name="connsiteX241" fmla="*/ 169441 w 11502997"/>
                <a:gd name="connsiteY241" fmla="*/ 558003 h 739466"/>
                <a:gd name="connsiteX242" fmla="*/ 168242 w 11502997"/>
                <a:gd name="connsiteY242" fmla="*/ 555607 h 739466"/>
                <a:gd name="connsiteX243" fmla="*/ 169920 w 11502997"/>
                <a:gd name="connsiteY243" fmla="*/ 554888 h 739466"/>
                <a:gd name="connsiteX244" fmla="*/ 171597 w 11502997"/>
                <a:gd name="connsiteY244" fmla="*/ 554169 h 739466"/>
                <a:gd name="connsiteX245" fmla="*/ 196043 w 11502997"/>
                <a:gd name="connsiteY245" fmla="*/ 551293 h 739466"/>
                <a:gd name="connsiteX246" fmla="*/ 198439 w 11502997"/>
                <a:gd name="connsiteY246" fmla="*/ 552731 h 739466"/>
                <a:gd name="connsiteX247" fmla="*/ 196043 w 11502997"/>
                <a:gd name="connsiteY247" fmla="*/ 555368 h 739466"/>
                <a:gd name="connsiteX248" fmla="*/ 193646 w 11502997"/>
                <a:gd name="connsiteY248" fmla="*/ 553211 h 739466"/>
                <a:gd name="connsiteX249" fmla="*/ 196043 w 11502997"/>
                <a:gd name="connsiteY249" fmla="*/ 551293 h 739466"/>
                <a:gd name="connsiteX250" fmla="*/ 223844 w 11502997"/>
                <a:gd name="connsiteY250" fmla="*/ 547459 h 739466"/>
                <a:gd name="connsiteX251" fmla="*/ 224084 w 11502997"/>
                <a:gd name="connsiteY251" fmla="*/ 551533 h 739466"/>
                <a:gd name="connsiteX252" fmla="*/ 225282 w 11502997"/>
                <a:gd name="connsiteY252" fmla="*/ 556086 h 739466"/>
                <a:gd name="connsiteX253" fmla="*/ 222645 w 11502997"/>
                <a:gd name="connsiteY253" fmla="*/ 554648 h 739466"/>
                <a:gd name="connsiteX254" fmla="*/ 221447 w 11502997"/>
                <a:gd name="connsiteY254" fmla="*/ 550334 h 739466"/>
                <a:gd name="connsiteX255" fmla="*/ 222885 w 11502997"/>
                <a:gd name="connsiteY255" fmla="*/ 549136 h 739466"/>
                <a:gd name="connsiteX256" fmla="*/ 223844 w 11502997"/>
                <a:gd name="connsiteY256" fmla="*/ 547459 h 739466"/>
                <a:gd name="connsiteX257" fmla="*/ 289751 w 11502997"/>
                <a:gd name="connsiteY257" fmla="*/ 546500 h 739466"/>
                <a:gd name="connsiteX258" fmla="*/ 286155 w 11502997"/>
                <a:gd name="connsiteY258" fmla="*/ 548417 h 739466"/>
                <a:gd name="connsiteX259" fmla="*/ 288073 w 11502997"/>
                <a:gd name="connsiteY259" fmla="*/ 550095 h 739466"/>
                <a:gd name="connsiteX260" fmla="*/ 290949 w 11502997"/>
                <a:gd name="connsiteY260" fmla="*/ 549856 h 739466"/>
                <a:gd name="connsiteX261" fmla="*/ 289751 w 11502997"/>
                <a:gd name="connsiteY261" fmla="*/ 546500 h 739466"/>
                <a:gd name="connsiteX262" fmla="*/ 218092 w 11502997"/>
                <a:gd name="connsiteY262" fmla="*/ 546500 h 739466"/>
                <a:gd name="connsiteX263" fmla="*/ 221207 w 11502997"/>
                <a:gd name="connsiteY263" fmla="*/ 555128 h 739466"/>
                <a:gd name="connsiteX264" fmla="*/ 219050 w 11502997"/>
                <a:gd name="connsiteY264" fmla="*/ 563276 h 739466"/>
                <a:gd name="connsiteX265" fmla="*/ 215695 w 11502997"/>
                <a:gd name="connsiteY265" fmla="*/ 559442 h 739466"/>
                <a:gd name="connsiteX266" fmla="*/ 214737 w 11502997"/>
                <a:gd name="connsiteY266" fmla="*/ 562078 h 739466"/>
                <a:gd name="connsiteX267" fmla="*/ 212819 w 11502997"/>
                <a:gd name="connsiteY267" fmla="*/ 562318 h 739466"/>
                <a:gd name="connsiteX268" fmla="*/ 213059 w 11502997"/>
                <a:gd name="connsiteY268" fmla="*/ 559921 h 739466"/>
                <a:gd name="connsiteX269" fmla="*/ 212819 w 11502997"/>
                <a:gd name="connsiteY269" fmla="*/ 557524 h 739466"/>
                <a:gd name="connsiteX270" fmla="*/ 215935 w 11502997"/>
                <a:gd name="connsiteY270" fmla="*/ 557285 h 739466"/>
                <a:gd name="connsiteX271" fmla="*/ 219050 w 11502997"/>
                <a:gd name="connsiteY271" fmla="*/ 557524 h 739466"/>
                <a:gd name="connsiteX272" fmla="*/ 218571 w 11502997"/>
                <a:gd name="connsiteY272" fmla="*/ 554409 h 739466"/>
                <a:gd name="connsiteX273" fmla="*/ 219050 w 11502997"/>
                <a:gd name="connsiteY273" fmla="*/ 552252 h 739466"/>
                <a:gd name="connsiteX274" fmla="*/ 216654 w 11502997"/>
                <a:gd name="connsiteY274" fmla="*/ 551293 h 739466"/>
                <a:gd name="connsiteX275" fmla="*/ 214257 w 11502997"/>
                <a:gd name="connsiteY275" fmla="*/ 549856 h 739466"/>
                <a:gd name="connsiteX276" fmla="*/ 215695 w 11502997"/>
                <a:gd name="connsiteY276" fmla="*/ 548178 h 739466"/>
                <a:gd name="connsiteX277" fmla="*/ 218092 w 11502997"/>
                <a:gd name="connsiteY277" fmla="*/ 546500 h 739466"/>
                <a:gd name="connsiteX278" fmla="*/ 278486 w 11502997"/>
                <a:gd name="connsiteY278" fmla="*/ 543144 h 739466"/>
                <a:gd name="connsiteX279" fmla="*/ 276090 w 11502997"/>
                <a:gd name="connsiteY279" fmla="*/ 545062 h 739466"/>
                <a:gd name="connsiteX280" fmla="*/ 282321 w 11502997"/>
                <a:gd name="connsiteY280" fmla="*/ 548896 h 739466"/>
                <a:gd name="connsiteX281" fmla="*/ 281362 w 11502997"/>
                <a:gd name="connsiteY281" fmla="*/ 545301 h 739466"/>
                <a:gd name="connsiteX282" fmla="*/ 278486 w 11502997"/>
                <a:gd name="connsiteY282" fmla="*/ 543144 h 739466"/>
                <a:gd name="connsiteX283" fmla="*/ 129417 w 11502997"/>
                <a:gd name="connsiteY283" fmla="*/ 539789 h 739466"/>
                <a:gd name="connsiteX284" fmla="*/ 134929 w 11502997"/>
                <a:gd name="connsiteY284" fmla="*/ 547219 h 739466"/>
                <a:gd name="connsiteX285" fmla="*/ 139962 w 11502997"/>
                <a:gd name="connsiteY285" fmla="*/ 555607 h 739466"/>
                <a:gd name="connsiteX286" fmla="*/ 137326 w 11502997"/>
                <a:gd name="connsiteY286" fmla="*/ 561598 h 739466"/>
                <a:gd name="connsiteX287" fmla="*/ 141879 w 11502997"/>
                <a:gd name="connsiteY287" fmla="*/ 564714 h 739466"/>
                <a:gd name="connsiteX288" fmla="*/ 141879 w 11502997"/>
                <a:gd name="connsiteY288" fmla="*/ 567350 h 739466"/>
                <a:gd name="connsiteX289" fmla="*/ 143797 w 11502997"/>
                <a:gd name="connsiteY289" fmla="*/ 569028 h 739466"/>
                <a:gd name="connsiteX290" fmla="*/ 145235 w 11502997"/>
                <a:gd name="connsiteY290" fmla="*/ 571425 h 739466"/>
                <a:gd name="connsiteX291" fmla="*/ 144755 w 11502997"/>
                <a:gd name="connsiteY291" fmla="*/ 575739 h 739466"/>
                <a:gd name="connsiteX292" fmla="*/ 140441 w 11502997"/>
                <a:gd name="connsiteY292" fmla="*/ 570466 h 739466"/>
                <a:gd name="connsiteX293" fmla="*/ 138045 w 11502997"/>
                <a:gd name="connsiteY293" fmla="*/ 564235 h 739466"/>
                <a:gd name="connsiteX294" fmla="*/ 136607 w 11502997"/>
                <a:gd name="connsiteY294" fmla="*/ 566152 h 739466"/>
                <a:gd name="connsiteX295" fmla="*/ 135169 w 11502997"/>
                <a:gd name="connsiteY295" fmla="*/ 568070 h 739466"/>
                <a:gd name="connsiteX296" fmla="*/ 131814 w 11502997"/>
                <a:gd name="connsiteY296" fmla="*/ 563276 h 739466"/>
                <a:gd name="connsiteX297" fmla="*/ 129417 w 11502997"/>
                <a:gd name="connsiteY297" fmla="*/ 558963 h 739466"/>
                <a:gd name="connsiteX298" fmla="*/ 278007 w 11502997"/>
                <a:gd name="connsiteY298" fmla="*/ 536914 h 739466"/>
                <a:gd name="connsiteX299" fmla="*/ 276090 w 11502997"/>
                <a:gd name="connsiteY299" fmla="*/ 537154 h 739466"/>
                <a:gd name="connsiteX300" fmla="*/ 275131 w 11502997"/>
                <a:gd name="connsiteY300" fmla="*/ 538831 h 739466"/>
                <a:gd name="connsiteX301" fmla="*/ 273693 w 11502997"/>
                <a:gd name="connsiteY301" fmla="*/ 540748 h 739466"/>
                <a:gd name="connsiteX302" fmla="*/ 270817 w 11502997"/>
                <a:gd name="connsiteY302" fmla="*/ 541707 h 739466"/>
                <a:gd name="connsiteX303" fmla="*/ 261470 w 11502997"/>
                <a:gd name="connsiteY303" fmla="*/ 559202 h 739466"/>
                <a:gd name="connsiteX304" fmla="*/ 249248 w 11502997"/>
                <a:gd name="connsiteY304" fmla="*/ 574780 h 739466"/>
                <a:gd name="connsiteX305" fmla="*/ 247330 w 11502997"/>
                <a:gd name="connsiteY305" fmla="*/ 581011 h 739466"/>
                <a:gd name="connsiteX306" fmla="*/ 243496 w 11502997"/>
                <a:gd name="connsiteY306" fmla="*/ 586763 h 739466"/>
                <a:gd name="connsiteX307" fmla="*/ 260751 w 11502997"/>
                <a:gd name="connsiteY307" fmla="*/ 561838 h 739466"/>
                <a:gd name="connsiteX308" fmla="*/ 278007 w 11502997"/>
                <a:gd name="connsiteY308" fmla="*/ 536914 h 739466"/>
                <a:gd name="connsiteX309" fmla="*/ 212819 w 11502997"/>
                <a:gd name="connsiteY309" fmla="*/ 534517 h 739466"/>
                <a:gd name="connsiteX310" fmla="*/ 213299 w 11502997"/>
                <a:gd name="connsiteY310" fmla="*/ 539789 h 739466"/>
                <a:gd name="connsiteX311" fmla="*/ 215216 w 11502997"/>
                <a:gd name="connsiteY311" fmla="*/ 543624 h 739466"/>
                <a:gd name="connsiteX312" fmla="*/ 212819 w 11502997"/>
                <a:gd name="connsiteY312" fmla="*/ 545062 h 739466"/>
                <a:gd name="connsiteX313" fmla="*/ 210902 w 11502997"/>
                <a:gd name="connsiteY313" fmla="*/ 548417 h 739466"/>
                <a:gd name="connsiteX314" fmla="*/ 210662 w 11502997"/>
                <a:gd name="connsiteY314" fmla="*/ 540509 h 739466"/>
                <a:gd name="connsiteX315" fmla="*/ 212819 w 11502997"/>
                <a:gd name="connsiteY315" fmla="*/ 534517 h 739466"/>
                <a:gd name="connsiteX316" fmla="*/ 257875 w 11502997"/>
                <a:gd name="connsiteY316" fmla="*/ 531162 h 739466"/>
                <a:gd name="connsiteX317" fmla="*/ 253562 w 11502997"/>
                <a:gd name="connsiteY317" fmla="*/ 532600 h 739466"/>
                <a:gd name="connsiteX318" fmla="*/ 254280 w 11502997"/>
                <a:gd name="connsiteY318" fmla="*/ 536434 h 739466"/>
                <a:gd name="connsiteX319" fmla="*/ 254041 w 11502997"/>
                <a:gd name="connsiteY319" fmla="*/ 539789 h 739466"/>
                <a:gd name="connsiteX320" fmla="*/ 255718 w 11502997"/>
                <a:gd name="connsiteY320" fmla="*/ 536194 h 739466"/>
                <a:gd name="connsiteX321" fmla="*/ 257875 w 11502997"/>
                <a:gd name="connsiteY321" fmla="*/ 531162 h 739466"/>
                <a:gd name="connsiteX322" fmla="*/ 277049 w 11502997"/>
                <a:gd name="connsiteY322" fmla="*/ 530682 h 739466"/>
                <a:gd name="connsiteX323" fmla="*/ 275610 w 11502997"/>
                <a:gd name="connsiteY323" fmla="*/ 530922 h 739466"/>
                <a:gd name="connsiteX324" fmla="*/ 274172 w 11502997"/>
                <a:gd name="connsiteY324" fmla="*/ 531162 h 739466"/>
                <a:gd name="connsiteX325" fmla="*/ 276090 w 11502997"/>
                <a:gd name="connsiteY325" fmla="*/ 534037 h 739466"/>
                <a:gd name="connsiteX326" fmla="*/ 278486 w 11502997"/>
                <a:gd name="connsiteY326" fmla="*/ 534996 h 739466"/>
                <a:gd name="connsiteX327" fmla="*/ 278726 w 11502997"/>
                <a:gd name="connsiteY327" fmla="*/ 533319 h 739466"/>
                <a:gd name="connsiteX328" fmla="*/ 277049 w 11502997"/>
                <a:gd name="connsiteY328" fmla="*/ 530682 h 739466"/>
                <a:gd name="connsiteX329" fmla="*/ 188853 w 11502997"/>
                <a:gd name="connsiteY329" fmla="*/ 525889 h 739466"/>
                <a:gd name="connsiteX330" fmla="*/ 188374 w 11502997"/>
                <a:gd name="connsiteY330" fmla="*/ 528525 h 739466"/>
                <a:gd name="connsiteX331" fmla="*/ 185977 w 11502997"/>
                <a:gd name="connsiteY331" fmla="*/ 529484 h 739466"/>
                <a:gd name="connsiteX332" fmla="*/ 182861 w 11502997"/>
                <a:gd name="connsiteY332" fmla="*/ 529964 h 739466"/>
                <a:gd name="connsiteX333" fmla="*/ 180704 w 11502997"/>
                <a:gd name="connsiteY333" fmla="*/ 531641 h 739466"/>
                <a:gd name="connsiteX334" fmla="*/ 185498 w 11502997"/>
                <a:gd name="connsiteY334" fmla="*/ 536914 h 739466"/>
                <a:gd name="connsiteX335" fmla="*/ 187894 w 11502997"/>
                <a:gd name="connsiteY335" fmla="*/ 534517 h 739466"/>
                <a:gd name="connsiteX336" fmla="*/ 188853 w 11502997"/>
                <a:gd name="connsiteY336" fmla="*/ 531881 h 739466"/>
                <a:gd name="connsiteX337" fmla="*/ 190291 w 11502997"/>
                <a:gd name="connsiteY337" fmla="*/ 529724 h 739466"/>
                <a:gd name="connsiteX338" fmla="*/ 193646 w 11502997"/>
                <a:gd name="connsiteY338" fmla="*/ 528286 h 739466"/>
                <a:gd name="connsiteX339" fmla="*/ 188853 w 11502997"/>
                <a:gd name="connsiteY339" fmla="*/ 525889 h 739466"/>
                <a:gd name="connsiteX340" fmla="*/ 237504 w 11502997"/>
                <a:gd name="connsiteY340" fmla="*/ 522534 h 739466"/>
                <a:gd name="connsiteX341" fmla="*/ 234868 w 11502997"/>
                <a:gd name="connsiteY341" fmla="*/ 523492 h 739466"/>
                <a:gd name="connsiteX342" fmla="*/ 236066 w 11502997"/>
                <a:gd name="connsiteY342" fmla="*/ 524930 h 739466"/>
                <a:gd name="connsiteX343" fmla="*/ 237264 w 11502997"/>
                <a:gd name="connsiteY343" fmla="*/ 526847 h 739466"/>
                <a:gd name="connsiteX344" fmla="*/ 238703 w 11502997"/>
                <a:gd name="connsiteY344" fmla="*/ 523492 h 739466"/>
                <a:gd name="connsiteX345" fmla="*/ 237504 w 11502997"/>
                <a:gd name="connsiteY345" fmla="*/ 522534 h 739466"/>
                <a:gd name="connsiteX346" fmla="*/ 284717 w 11502997"/>
                <a:gd name="connsiteY346" fmla="*/ 521575 h 739466"/>
                <a:gd name="connsiteX347" fmla="*/ 283759 w 11502997"/>
                <a:gd name="connsiteY347" fmla="*/ 526369 h 739466"/>
                <a:gd name="connsiteX348" fmla="*/ 281362 w 11502997"/>
                <a:gd name="connsiteY348" fmla="*/ 531162 h 739466"/>
                <a:gd name="connsiteX349" fmla="*/ 284478 w 11502997"/>
                <a:gd name="connsiteY349" fmla="*/ 528525 h 739466"/>
                <a:gd name="connsiteX350" fmla="*/ 288552 w 11502997"/>
                <a:gd name="connsiteY350" fmla="*/ 524451 h 739466"/>
                <a:gd name="connsiteX351" fmla="*/ 286874 w 11502997"/>
                <a:gd name="connsiteY351" fmla="*/ 522774 h 739466"/>
                <a:gd name="connsiteX352" fmla="*/ 284717 w 11502997"/>
                <a:gd name="connsiteY352" fmla="*/ 521575 h 739466"/>
                <a:gd name="connsiteX353" fmla="*/ 137566 w 11502997"/>
                <a:gd name="connsiteY353" fmla="*/ 520137 h 739466"/>
                <a:gd name="connsiteX354" fmla="*/ 135888 w 11502997"/>
                <a:gd name="connsiteY354" fmla="*/ 523013 h 739466"/>
                <a:gd name="connsiteX355" fmla="*/ 137566 w 11502997"/>
                <a:gd name="connsiteY355" fmla="*/ 526847 h 739466"/>
                <a:gd name="connsiteX356" fmla="*/ 138764 w 11502997"/>
                <a:gd name="connsiteY356" fmla="*/ 523972 h 739466"/>
                <a:gd name="connsiteX357" fmla="*/ 137566 w 11502997"/>
                <a:gd name="connsiteY357" fmla="*/ 520137 h 739466"/>
                <a:gd name="connsiteX358" fmla="*/ 264466 w 11502997"/>
                <a:gd name="connsiteY358" fmla="*/ 520017 h 739466"/>
                <a:gd name="connsiteX359" fmla="*/ 258355 w 11502997"/>
                <a:gd name="connsiteY359" fmla="*/ 521096 h 739466"/>
                <a:gd name="connsiteX360" fmla="*/ 259313 w 11502997"/>
                <a:gd name="connsiteY360" fmla="*/ 525410 h 739466"/>
                <a:gd name="connsiteX361" fmla="*/ 260272 w 11502997"/>
                <a:gd name="connsiteY361" fmla="*/ 528765 h 739466"/>
                <a:gd name="connsiteX362" fmla="*/ 268420 w 11502997"/>
                <a:gd name="connsiteY362" fmla="*/ 523492 h 739466"/>
                <a:gd name="connsiteX363" fmla="*/ 264466 w 11502997"/>
                <a:gd name="connsiteY363" fmla="*/ 520017 h 739466"/>
                <a:gd name="connsiteX364" fmla="*/ 220967 w 11502997"/>
                <a:gd name="connsiteY364" fmla="*/ 517261 h 739466"/>
                <a:gd name="connsiteX365" fmla="*/ 220967 w 11502997"/>
                <a:gd name="connsiteY365" fmla="*/ 520617 h 739466"/>
                <a:gd name="connsiteX366" fmla="*/ 222406 w 11502997"/>
                <a:gd name="connsiteY366" fmla="*/ 524930 h 739466"/>
                <a:gd name="connsiteX367" fmla="*/ 223364 w 11502997"/>
                <a:gd name="connsiteY367" fmla="*/ 521096 h 739466"/>
                <a:gd name="connsiteX368" fmla="*/ 220967 w 11502997"/>
                <a:gd name="connsiteY368" fmla="*/ 517261 h 739466"/>
                <a:gd name="connsiteX369" fmla="*/ 238703 w 11502997"/>
                <a:gd name="connsiteY369" fmla="*/ 511030 h 739466"/>
                <a:gd name="connsiteX370" fmla="*/ 238463 w 11502997"/>
                <a:gd name="connsiteY370" fmla="*/ 513666 h 739466"/>
                <a:gd name="connsiteX371" fmla="*/ 237025 w 11502997"/>
                <a:gd name="connsiteY371" fmla="*/ 515823 h 739466"/>
                <a:gd name="connsiteX372" fmla="*/ 236306 w 11502997"/>
                <a:gd name="connsiteY372" fmla="*/ 517980 h 739466"/>
                <a:gd name="connsiteX373" fmla="*/ 237744 w 11502997"/>
                <a:gd name="connsiteY373" fmla="*/ 520137 h 739466"/>
                <a:gd name="connsiteX374" fmla="*/ 238703 w 11502997"/>
                <a:gd name="connsiteY374" fmla="*/ 517261 h 739466"/>
                <a:gd name="connsiteX375" fmla="*/ 240141 w 11502997"/>
                <a:gd name="connsiteY375" fmla="*/ 514865 h 739466"/>
                <a:gd name="connsiteX376" fmla="*/ 239182 w 11502997"/>
                <a:gd name="connsiteY376" fmla="*/ 512948 h 739466"/>
                <a:gd name="connsiteX377" fmla="*/ 238703 w 11502997"/>
                <a:gd name="connsiteY377" fmla="*/ 511030 h 739466"/>
                <a:gd name="connsiteX378" fmla="*/ 190291 w 11502997"/>
                <a:gd name="connsiteY378" fmla="*/ 510072 h 739466"/>
                <a:gd name="connsiteX379" fmla="*/ 193646 w 11502997"/>
                <a:gd name="connsiteY379" fmla="*/ 510311 h 739466"/>
                <a:gd name="connsiteX380" fmla="*/ 195563 w 11502997"/>
                <a:gd name="connsiteY380" fmla="*/ 512948 h 739466"/>
                <a:gd name="connsiteX381" fmla="*/ 195324 w 11502997"/>
                <a:gd name="connsiteY381" fmla="*/ 515105 h 739466"/>
                <a:gd name="connsiteX382" fmla="*/ 192688 w 11502997"/>
                <a:gd name="connsiteY382" fmla="*/ 514385 h 739466"/>
                <a:gd name="connsiteX383" fmla="*/ 192928 w 11502997"/>
                <a:gd name="connsiteY383" fmla="*/ 512468 h 739466"/>
                <a:gd name="connsiteX384" fmla="*/ 190291 w 11502997"/>
                <a:gd name="connsiteY384" fmla="*/ 510072 h 739466"/>
                <a:gd name="connsiteX385" fmla="*/ 212819 w 11502997"/>
                <a:gd name="connsiteY385" fmla="*/ 504320 h 739466"/>
                <a:gd name="connsiteX386" fmla="*/ 214017 w 11502997"/>
                <a:gd name="connsiteY386" fmla="*/ 505758 h 739466"/>
                <a:gd name="connsiteX387" fmla="*/ 215216 w 11502997"/>
                <a:gd name="connsiteY387" fmla="*/ 507196 h 739466"/>
                <a:gd name="connsiteX388" fmla="*/ 212580 w 11502997"/>
                <a:gd name="connsiteY388" fmla="*/ 508394 h 739466"/>
                <a:gd name="connsiteX389" fmla="*/ 209943 w 11502997"/>
                <a:gd name="connsiteY389" fmla="*/ 507196 h 739466"/>
                <a:gd name="connsiteX390" fmla="*/ 212100 w 11502997"/>
                <a:gd name="connsiteY390" fmla="*/ 505758 h 739466"/>
                <a:gd name="connsiteX391" fmla="*/ 212819 w 11502997"/>
                <a:gd name="connsiteY391" fmla="*/ 504320 h 739466"/>
                <a:gd name="connsiteX392" fmla="*/ 173994 w 11502997"/>
                <a:gd name="connsiteY392" fmla="*/ 501923 h 739466"/>
                <a:gd name="connsiteX393" fmla="*/ 174234 w 11502997"/>
                <a:gd name="connsiteY393" fmla="*/ 505758 h 739466"/>
                <a:gd name="connsiteX394" fmla="*/ 173514 w 11502997"/>
                <a:gd name="connsiteY394" fmla="*/ 509113 h 739466"/>
                <a:gd name="connsiteX395" fmla="*/ 172077 w 11502997"/>
                <a:gd name="connsiteY395" fmla="*/ 507675 h 739466"/>
                <a:gd name="connsiteX396" fmla="*/ 172077 w 11502997"/>
                <a:gd name="connsiteY396" fmla="*/ 504559 h 739466"/>
                <a:gd name="connsiteX397" fmla="*/ 173994 w 11502997"/>
                <a:gd name="connsiteY397" fmla="*/ 501923 h 739466"/>
                <a:gd name="connsiteX398" fmla="*/ 215216 w 11502997"/>
                <a:gd name="connsiteY398" fmla="*/ 499526 h 739466"/>
                <a:gd name="connsiteX399" fmla="*/ 217133 w 11502997"/>
                <a:gd name="connsiteY399" fmla="*/ 500246 h 739466"/>
                <a:gd name="connsiteX400" fmla="*/ 217133 w 11502997"/>
                <a:gd name="connsiteY400" fmla="*/ 501444 h 739466"/>
                <a:gd name="connsiteX401" fmla="*/ 215935 w 11502997"/>
                <a:gd name="connsiteY401" fmla="*/ 501683 h 739466"/>
                <a:gd name="connsiteX402" fmla="*/ 213778 w 11502997"/>
                <a:gd name="connsiteY402" fmla="*/ 502882 h 739466"/>
                <a:gd name="connsiteX403" fmla="*/ 213538 w 11502997"/>
                <a:gd name="connsiteY403" fmla="*/ 500246 h 739466"/>
                <a:gd name="connsiteX404" fmla="*/ 215216 w 11502997"/>
                <a:gd name="connsiteY404" fmla="*/ 499526 h 739466"/>
                <a:gd name="connsiteX405" fmla="*/ 202274 w 11502997"/>
                <a:gd name="connsiteY405" fmla="*/ 496651 h 739466"/>
                <a:gd name="connsiteX406" fmla="*/ 202753 w 11502997"/>
                <a:gd name="connsiteY406" fmla="*/ 499287 h 739466"/>
                <a:gd name="connsiteX407" fmla="*/ 201795 w 11502997"/>
                <a:gd name="connsiteY407" fmla="*/ 500964 h 739466"/>
                <a:gd name="connsiteX408" fmla="*/ 203233 w 11502997"/>
                <a:gd name="connsiteY408" fmla="*/ 501204 h 739466"/>
                <a:gd name="connsiteX409" fmla="*/ 205150 w 11502997"/>
                <a:gd name="connsiteY409" fmla="*/ 499526 h 739466"/>
                <a:gd name="connsiteX410" fmla="*/ 205630 w 11502997"/>
                <a:gd name="connsiteY410" fmla="*/ 507196 h 739466"/>
                <a:gd name="connsiteX411" fmla="*/ 200357 w 11502997"/>
                <a:gd name="connsiteY411" fmla="*/ 508633 h 739466"/>
                <a:gd name="connsiteX412" fmla="*/ 202514 w 11502997"/>
                <a:gd name="connsiteY412" fmla="*/ 506237 h 739466"/>
                <a:gd name="connsiteX413" fmla="*/ 205150 w 11502997"/>
                <a:gd name="connsiteY413" fmla="*/ 503840 h 739466"/>
                <a:gd name="connsiteX414" fmla="*/ 201315 w 11502997"/>
                <a:gd name="connsiteY414" fmla="*/ 505278 h 739466"/>
                <a:gd name="connsiteX415" fmla="*/ 201076 w 11502997"/>
                <a:gd name="connsiteY415" fmla="*/ 500485 h 739466"/>
                <a:gd name="connsiteX416" fmla="*/ 202274 w 11502997"/>
                <a:gd name="connsiteY416" fmla="*/ 496651 h 739466"/>
                <a:gd name="connsiteX417" fmla="*/ 132773 w 11502997"/>
                <a:gd name="connsiteY417" fmla="*/ 493774 h 739466"/>
                <a:gd name="connsiteX418" fmla="*/ 131814 w 11502997"/>
                <a:gd name="connsiteY418" fmla="*/ 501444 h 739466"/>
                <a:gd name="connsiteX419" fmla="*/ 135648 w 11502997"/>
                <a:gd name="connsiteY419" fmla="*/ 510551 h 739466"/>
                <a:gd name="connsiteX420" fmla="*/ 136607 w 11502997"/>
                <a:gd name="connsiteY420" fmla="*/ 507675 h 739466"/>
                <a:gd name="connsiteX421" fmla="*/ 135409 w 11502997"/>
                <a:gd name="connsiteY421" fmla="*/ 503601 h 739466"/>
                <a:gd name="connsiteX422" fmla="*/ 134450 w 11502997"/>
                <a:gd name="connsiteY422" fmla="*/ 499766 h 739466"/>
                <a:gd name="connsiteX423" fmla="*/ 136128 w 11502997"/>
                <a:gd name="connsiteY423" fmla="*/ 497609 h 739466"/>
                <a:gd name="connsiteX424" fmla="*/ 134211 w 11502997"/>
                <a:gd name="connsiteY424" fmla="*/ 495692 h 739466"/>
                <a:gd name="connsiteX425" fmla="*/ 132773 w 11502997"/>
                <a:gd name="connsiteY425" fmla="*/ 493774 h 739466"/>
                <a:gd name="connsiteX426" fmla="*/ 195084 w 11502997"/>
                <a:gd name="connsiteY426" fmla="*/ 491378 h 739466"/>
                <a:gd name="connsiteX427" fmla="*/ 195084 w 11502997"/>
                <a:gd name="connsiteY427" fmla="*/ 494494 h 739466"/>
                <a:gd name="connsiteX428" fmla="*/ 193167 w 11502997"/>
                <a:gd name="connsiteY428" fmla="*/ 497130 h 739466"/>
                <a:gd name="connsiteX429" fmla="*/ 192208 w 11502997"/>
                <a:gd name="connsiteY429" fmla="*/ 494014 h 739466"/>
                <a:gd name="connsiteX430" fmla="*/ 190771 w 11502997"/>
                <a:gd name="connsiteY430" fmla="*/ 491857 h 739466"/>
                <a:gd name="connsiteX431" fmla="*/ 192688 w 11502997"/>
                <a:gd name="connsiteY431" fmla="*/ 492576 h 739466"/>
                <a:gd name="connsiteX432" fmla="*/ 195084 w 11502997"/>
                <a:gd name="connsiteY432" fmla="*/ 491378 h 739466"/>
                <a:gd name="connsiteX433" fmla="*/ 148590 w 11502997"/>
                <a:gd name="connsiteY433" fmla="*/ 489940 h 739466"/>
                <a:gd name="connsiteX434" fmla="*/ 146673 w 11502997"/>
                <a:gd name="connsiteY434" fmla="*/ 491378 h 739466"/>
                <a:gd name="connsiteX435" fmla="*/ 143797 w 11502997"/>
                <a:gd name="connsiteY435" fmla="*/ 491378 h 739466"/>
                <a:gd name="connsiteX436" fmla="*/ 148111 w 11502997"/>
                <a:gd name="connsiteY436" fmla="*/ 501923 h 739466"/>
                <a:gd name="connsiteX437" fmla="*/ 146433 w 11502997"/>
                <a:gd name="connsiteY437" fmla="*/ 500485 h 739466"/>
                <a:gd name="connsiteX438" fmla="*/ 145235 w 11502997"/>
                <a:gd name="connsiteY438" fmla="*/ 498088 h 739466"/>
                <a:gd name="connsiteX439" fmla="*/ 143557 w 11502997"/>
                <a:gd name="connsiteY439" fmla="*/ 503121 h 739466"/>
                <a:gd name="connsiteX440" fmla="*/ 145714 w 11502997"/>
                <a:gd name="connsiteY440" fmla="*/ 510072 h 739466"/>
                <a:gd name="connsiteX441" fmla="*/ 147392 w 11502997"/>
                <a:gd name="connsiteY441" fmla="*/ 506477 h 739466"/>
                <a:gd name="connsiteX442" fmla="*/ 144755 w 11502997"/>
                <a:gd name="connsiteY442" fmla="*/ 501923 h 739466"/>
                <a:gd name="connsiteX443" fmla="*/ 146673 w 11502997"/>
                <a:gd name="connsiteY443" fmla="*/ 503601 h 739466"/>
                <a:gd name="connsiteX444" fmla="*/ 149548 w 11502997"/>
                <a:gd name="connsiteY444" fmla="*/ 503840 h 739466"/>
                <a:gd name="connsiteX445" fmla="*/ 149309 w 11502997"/>
                <a:gd name="connsiteY445" fmla="*/ 505998 h 739466"/>
                <a:gd name="connsiteX446" fmla="*/ 150507 w 11502997"/>
                <a:gd name="connsiteY446" fmla="*/ 507196 h 739466"/>
                <a:gd name="connsiteX447" fmla="*/ 147871 w 11502997"/>
                <a:gd name="connsiteY447" fmla="*/ 510551 h 739466"/>
                <a:gd name="connsiteX448" fmla="*/ 143797 w 11502997"/>
                <a:gd name="connsiteY448" fmla="*/ 512948 h 739466"/>
                <a:gd name="connsiteX449" fmla="*/ 145235 w 11502997"/>
                <a:gd name="connsiteY449" fmla="*/ 514865 h 739466"/>
                <a:gd name="connsiteX450" fmla="*/ 146673 w 11502997"/>
                <a:gd name="connsiteY450" fmla="*/ 513906 h 739466"/>
                <a:gd name="connsiteX451" fmla="*/ 147152 w 11502997"/>
                <a:gd name="connsiteY451" fmla="*/ 515344 h 739466"/>
                <a:gd name="connsiteX452" fmla="*/ 146673 w 11502997"/>
                <a:gd name="connsiteY452" fmla="*/ 516782 h 739466"/>
                <a:gd name="connsiteX453" fmla="*/ 142119 w 11502997"/>
                <a:gd name="connsiteY453" fmla="*/ 515344 h 739466"/>
                <a:gd name="connsiteX454" fmla="*/ 136607 w 11502997"/>
                <a:gd name="connsiteY454" fmla="*/ 515344 h 739466"/>
                <a:gd name="connsiteX455" fmla="*/ 137086 w 11502997"/>
                <a:gd name="connsiteY455" fmla="*/ 517980 h 739466"/>
                <a:gd name="connsiteX456" fmla="*/ 139243 w 11502997"/>
                <a:gd name="connsiteY456" fmla="*/ 519179 h 739466"/>
                <a:gd name="connsiteX457" fmla="*/ 141640 w 11502997"/>
                <a:gd name="connsiteY457" fmla="*/ 520617 h 739466"/>
                <a:gd name="connsiteX458" fmla="*/ 143318 w 11502997"/>
                <a:gd name="connsiteY458" fmla="*/ 523972 h 739466"/>
                <a:gd name="connsiteX459" fmla="*/ 142358 w 11502997"/>
                <a:gd name="connsiteY459" fmla="*/ 525650 h 739466"/>
                <a:gd name="connsiteX460" fmla="*/ 140441 w 11502997"/>
                <a:gd name="connsiteY460" fmla="*/ 526847 h 739466"/>
                <a:gd name="connsiteX461" fmla="*/ 142598 w 11502997"/>
                <a:gd name="connsiteY461" fmla="*/ 532120 h 739466"/>
                <a:gd name="connsiteX462" fmla="*/ 145714 w 11502997"/>
                <a:gd name="connsiteY462" fmla="*/ 536434 h 739466"/>
                <a:gd name="connsiteX463" fmla="*/ 148111 w 11502997"/>
                <a:gd name="connsiteY463" fmla="*/ 533319 h 739466"/>
                <a:gd name="connsiteX464" fmla="*/ 152425 w 11502997"/>
                <a:gd name="connsiteY464" fmla="*/ 531641 h 739466"/>
                <a:gd name="connsiteX465" fmla="*/ 150987 w 11502997"/>
                <a:gd name="connsiteY465" fmla="*/ 524691 h 739466"/>
                <a:gd name="connsiteX466" fmla="*/ 149070 w 11502997"/>
                <a:gd name="connsiteY466" fmla="*/ 519179 h 739466"/>
                <a:gd name="connsiteX467" fmla="*/ 150268 w 11502997"/>
                <a:gd name="connsiteY467" fmla="*/ 518220 h 739466"/>
                <a:gd name="connsiteX468" fmla="*/ 152904 w 11502997"/>
                <a:gd name="connsiteY468" fmla="*/ 519658 h 739466"/>
                <a:gd name="connsiteX469" fmla="*/ 154821 w 11502997"/>
                <a:gd name="connsiteY469" fmla="*/ 516303 h 739466"/>
                <a:gd name="connsiteX470" fmla="*/ 158177 w 11502997"/>
                <a:gd name="connsiteY470" fmla="*/ 513906 h 739466"/>
                <a:gd name="connsiteX471" fmla="*/ 156978 w 11502997"/>
                <a:gd name="connsiteY471" fmla="*/ 512228 h 739466"/>
                <a:gd name="connsiteX472" fmla="*/ 156259 w 11502997"/>
                <a:gd name="connsiteY472" fmla="*/ 511030 h 739466"/>
                <a:gd name="connsiteX473" fmla="*/ 157457 w 11502997"/>
                <a:gd name="connsiteY473" fmla="*/ 510072 h 739466"/>
                <a:gd name="connsiteX474" fmla="*/ 160094 w 11502997"/>
                <a:gd name="connsiteY474" fmla="*/ 510072 h 739466"/>
                <a:gd name="connsiteX475" fmla="*/ 160094 w 11502997"/>
                <a:gd name="connsiteY475" fmla="*/ 507435 h 739466"/>
                <a:gd name="connsiteX476" fmla="*/ 159615 w 11502997"/>
                <a:gd name="connsiteY476" fmla="*/ 504320 h 739466"/>
                <a:gd name="connsiteX477" fmla="*/ 156978 w 11502997"/>
                <a:gd name="connsiteY477" fmla="*/ 503840 h 739466"/>
                <a:gd name="connsiteX478" fmla="*/ 153863 w 11502997"/>
                <a:gd name="connsiteY478" fmla="*/ 505278 h 739466"/>
                <a:gd name="connsiteX479" fmla="*/ 151705 w 11502997"/>
                <a:gd name="connsiteY479" fmla="*/ 497609 h 739466"/>
                <a:gd name="connsiteX480" fmla="*/ 148590 w 11502997"/>
                <a:gd name="connsiteY480" fmla="*/ 489940 h 739466"/>
                <a:gd name="connsiteX481" fmla="*/ 297692 w 11502997"/>
                <a:gd name="connsiteY481" fmla="*/ 478281 h 739466"/>
                <a:gd name="connsiteX482" fmla="*/ 296461 w 11502997"/>
                <a:gd name="connsiteY482" fmla="*/ 478676 h 739466"/>
                <a:gd name="connsiteX483" fmla="*/ 282800 w 11502997"/>
                <a:gd name="connsiteY483" fmla="*/ 485147 h 739466"/>
                <a:gd name="connsiteX484" fmla="*/ 279684 w 11502997"/>
                <a:gd name="connsiteY484" fmla="*/ 488023 h 739466"/>
                <a:gd name="connsiteX485" fmla="*/ 280404 w 11502997"/>
                <a:gd name="connsiteY485" fmla="*/ 491857 h 739466"/>
                <a:gd name="connsiteX486" fmla="*/ 284238 w 11502997"/>
                <a:gd name="connsiteY486" fmla="*/ 486345 h 739466"/>
                <a:gd name="connsiteX487" fmla="*/ 291907 w 11502997"/>
                <a:gd name="connsiteY487" fmla="*/ 482271 h 739466"/>
                <a:gd name="connsiteX488" fmla="*/ 297692 w 11502997"/>
                <a:gd name="connsiteY488" fmla="*/ 479987 h 739466"/>
                <a:gd name="connsiteX489" fmla="*/ 148111 w 11502997"/>
                <a:gd name="connsiteY489" fmla="*/ 472205 h 739466"/>
                <a:gd name="connsiteX490" fmla="*/ 146193 w 11502997"/>
                <a:gd name="connsiteY490" fmla="*/ 472684 h 739466"/>
                <a:gd name="connsiteX491" fmla="*/ 145714 w 11502997"/>
                <a:gd name="connsiteY491" fmla="*/ 473643 h 739466"/>
                <a:gd name="connsiteX492" fmla="*/ 145954 w 11502997"/>
                <a:gd name="connsiteY492" fmla="*/ 474842 h 739466"/>
                <a:gd name="connsiteX493" fmla="*/ 146193 w 11502997"/>
                <a:gd name="connsiteY493" fmla="*/ 475560 h 739466"/>
                <a:gd name="connsiteX494" fmla="*/ 147631 w 11502997"/>
                <a:gd name="connsiteY494" fmla="*/ 476040 h 739466"/>
                <a:gd name="connsiteX495" fmla="*/ 148590 w 11502997"/>
                <a:gd name="connsiteY495" fmla="*/ 475800 h 739466"/>
                <a:gd name="connsiteX496" fmla="*/ 149548 w 11502997"/>
                <a:gd name="connsiteY496" fmla="*/ 475560 h 739466"/>
                <a:gd name="connsiteX497" fmla="*/ 150028 w 11502997"/>
                <a:gd name="connsiteY497" fmla="*/ 474122 h 739466"/>
                <a:gd name="connsiteX498" fmla="*/ 149788 w 11502997"/>
                <a:gd name="connsiteY498" fmla="*/ 473404 h 739466"/>
                <a:gd name="connsiteX499" fmla="*/ 149548 w 11502997"/>
                <a:gd name="connsiteY499" fmla="*/ 472684 h 739466"/>
                <a:gd name="connsiteX500" fmla="*/ 148111 w 11502997"/>
                <a:gd name="connsiteY500" fmla="*/ 472205 h 739466"/>
                <a:gd name="connsiteX501" fmla="*/ 139003 w 11502997"/>
                <a:gd name="connsiteY501" fmla="*/ 472205 h 739466"/>
                <a:gd name="connsiteX502" fmla="*/ 136368 w 11502997"/>
                <a:gd name="connsiteY502" fmla="*/ 474122 h 739466"/>
                <a:gd name="connsiteX503" fmla="*/ 137086 w 11502997"/>
                <a:gd name="connsiteY503" fmla="*/ 476999 h 739466"/>
                <a:gd name="connsiteX504" fmla="*/ 138764 w 11502997"/>
                <a:gd name="connsiteY504" fmla="*/ 476759 h 739466"/>
                <a:gd name="connsiteX505" fmla="*/ 139962 w 11502997"/>
                <a:gd name="connsiteY505" fmla="*/ 476999 h 739466"/>
                <a:gd name="connsiteX506" fmla="*/ 141161 w 11502997"/>
                <a:gd name="connsiteY506" fmla="*/ 474602 h 739466"/>
                <a:gd name="connsiteX507" fmla="*/ 139003 w 11502997"/>
                <a:gd name="connsiteY507" fmla="*/ 472205 h 739466"/>
                <a:gd name="connsiteX508" fmla="*/ 243975 w 11502997"/>
                <a:gd name="connsiteY508" fmla="*/ 461660 h 739466"/>
                <a:gd name="connsiteX509" fmla="*/ 241818 w 11502997"/>
                <a:gd name="connsiteY509" fmla="*/ 465015 h 739466"/>
                <a:gd name="connsiteX510" fmla="*/ 245413 w 11502997"/>
                <a:gd name="connsiteY510" fmla="*/ 465015 h 739466"/>
                <a:gd name="connsiteX511" fmla="*/ 243975 w 11502997"/>
                <a:gd name="connsiteY511" fmla="*/ 461660 h 739466"/>
                <a:gd name="connsiteX512" fmla="*/ 269140 w 11502997"/>
                <a:gd name="connsiteY512" fmla="*/ 459503 h 739466"/>
                <a:gd name="connsiteX513" fmla="*/ 266982 w 11502997"/>
                <a:gd name="connsiteY513" fmla="*/ 461180 h 739466"/>
                <a:gd name="connsiteX514" fmla="*/ 262190 w 11502997"/>
                <a:gd name="connsiteY514" fmla="*/ 463577 h 739466"/>
                <a:gd name="connsiteX515" fmla="*/ 264107 w 11502997"/>
                <a:gd name="connsiteY515" fmla="*/ 463338 h 739466"/>
                <a:gd name="connsiteX516" fmla="*/ 268660 w 11502997"/>
                <a:gd name="connsiteY516" fmla="*/ 461660 h 739466"/>
                <a:gd name="connsiteX517" fmla="*/ 271776 w 11502997"/>
                <a:gd name="connsiteY517" fmla="*/ 459743 h 739466"/>
                <a:gd name="connsiteX518" fmla="*/ 269140 w 11502997"/>
                <a:gd name="connsiteY518" fmla="*/ 459503 h 739466"/>
                <a:gd name="connsiteX519" fmla="*/ 233430 w 11502997"/>
                <a:gd name="connsiteY519" fmla="*/ 457346 h 739466"/>
                <a:gd name="connsiteX520" fmla="*/ 232951 w 11502997"/>
                <a:gd name="connsiteY520" fmla="*/ 458784 h 739466"/>
                <a:gd name="connsiteX521" fmla="*/ 233430 w 11502997"/>
                <a:gd name="connsiteY521" fmla="*/ 459503 h 739466"/>
                <a:gd name="connsiteX522" fmla="*/ 233909 w 11502997"/>
                <a:gd name="connsiteY522" fmla="*/ 460222 h 739466"/>
                <a:gd name="connsiteX523" fmla="*/ 235826 w 11502997"/>
                <a:gd name="connsiteY523" fmla="*/ 459024 h 739466"/>
                <a:gd name="connsiteX524" fmla="*/ 237264 w 11502997"/>
                <a:gd name="connsiteY524" fmla="*/ 459263 h 739466"/>
                <a:gd name="connsiteX525" fmla="*/ 236306 w 11502997"/>
                <a:gd name="connsiteY525" fmla="*/ 457346 h 739466"/>
                <a:gd name="connsiteX526" fmla="*/ 233430 w 11502997"/>
                <a:gd name="connsiteY526" fmla="*/ 457346 h 739466"/>
                <a:gd name="connsiteX527" fmla="*/ 168722 w 11502997"/>
                <a:gd name="connsiteY527" fmla="*/ 453511 h 739466"/>
                <a:gd name="connsiteX528" fmla="*/ 167763 w 11502997"/>
                <a:gd name="connsiteY528" fmla="*/ 454470 h 739466"/>
                <a:gd name="connsiteX529" fmla="*/ 166325 w 11502997"/>
                <a:gd name="connsiteY529" fmla="*/ 455429 h 739466"/>
                <a:gd name="connsiteX530" fmla="*/ 168722 w 11502997"/>
                <a:gd name="connsiteY530" fmla="*/ 458545 h 739466"/>
                <a:gd name="connsiteX531" fmla="*/ 172077 w 11502997"/>
                <a:gd name="connsiteY531" fmla="*/ 459263 h 739466"/>
                <a:gd name="connsiteX532" fmla="*/ 170159 w 11502997"/>
                <a:gd name="connsiteY532" fmla="*/ 456388 h 739466"/>
                <a:gd name="connsiteX533" fmla="*/ 168722 w 11502997"/>
                <a:gd name="connsiteY533" fmla="*/ 453511 h 739466"/>
                <a:gd name="connsiteX534" fmla="*/ 238343 w 11502997"/>
                <a:gd name="connsiteY534" fmla="*/ 450636 h 739466"/>
                <a:gd name="connsiteX535" fmla="*/ 234389 w 11502997"/>
                <a:gd name="connsiteY535" fmla="*/ 451115 h 739466"/>
                <a:gd name="connsiteX536" fmla="*/ 238223 w 11502997"/>
                <a:gd name="connsiteY536" fmla="*/ 455429 h 739466"/>
                <a:gd name="connsiteX537" fmla="*/ 242537 w 11502997"/>
                <a:gd name="connsiteY537" fmla="*/ 454470 h 739466"/>
                <a:gd name="connsiteX538" fmla="*/ 241578 w 11502997"/>
                <a:gd name="connsiteY538" fmla="*/ 453032 h 739466"/>
                <a:gd name="connsiteX539" fmla="*/ 240620 w 11502997"/>
                <a:gd name="connsiteY539" fmla="*/ 453991 h 739466"/>
                <a:gd name="connsiteX540" fmla="*/ 238343 w 11502997"/>
                <a:gd name="connsiteY540" fmla="*/ 450636 h 739466"/>
                <a:gd name="connsiteX541" fmla="*/ 173514 w 11502997"/>
                <a:gd name="connsiteY541" fmla="*/ 450636 h 739466"/>
                <a:gd name="connsiteX542" fmla="*/ 173035 w 11502997"/>
                <a:gd name="connsiteY542" fmla="*/ 451594 h 739466"/>
                <a:gd name="connsiteX543" fmla="*/ 173994 w 11502997"/>
                <a:gd name="connsiteY543" fmla="*/ 451594 h 739466"/>
                <a:gd name="connsiteX544" fmla="*/ 173754 w 11502997"/>
                <a:gd name="connsiteY544" fmla="*/ 452553 h 739466"/>
                <a:gd name="connsiteX545" fmla="*/ 172556 w 11502997"/>
                <a:gd name="connsiteY545" fmla="*/ 453032 h 739466"/>
                <a:gd name="connsiteX546" fmla="*/ 174474 w 11502997"/>
                <a:gd name="connsiteY546" fmla="*/ 455429 h 739466"/>
                <a:gd name="connsiteX547" fmla="*/ 176391 w 11502997"/>
                <a:gd name="connsiteY547" fmla="*/ 453032 h 739466"/>
                <a:gd name="connsiteX548" fmla="*/ 173514 w 11502997"/>
                <a:gd name="connsiteY548" fmla="*/ 450636 h 739466"/>
                <a:gd name="connsiteX549" fmla="*/ 255479 w 11502997"/>
                <a:gd name="connsiteY549" fmla="*/ 443446 h 739466"/>
                <a:gd name="connsiteX550" fmla="*/ 252363 w 11502997"/>
                <a:gd name="connsiteY550" fmla="*/ 445123 h 739466"/>
                <a:gd name="connsiteX551" fmla="*/ 253562 w 11502997"/>
                <a:gd name="connsiteY551" fmla="*/ 448239 h 739466"/>
                <a:gd name="connsiteX552" fmla="*/ 254520 w 11502997"/>
                <a:gd name="connsiteY552" fmla="*/ 445843 h 739466"/>
                <a:gd name="connsiteX553" fmla="*/ 255479 w 11502997"/>
                <a:gd name="connsiteY553" fmla="*/ 446321 h 739466"/>
                <a:gd name="connsiteX554" fmla="*/ 255958 w 11502997"/>
                <a:gd name="connsiteY554" fmla="*/ 447280 h 739466"/>
                <a:gd name="connsiteX555" fmla="*/ 257157 w 11502997"/>
                <a:gd name="connsiteY555" fmla="*/ 445843 h 739466"/>
                <a:gd name="connsiteX556" fmla="*/ 255479 w 11502997"/>
                <a:gd name="connsiteY556" fmla="*/ 443446 h 739466"/>
                <a:gd name="connsiteX557" fmla="*/ 168242 w 11502997"/>
                <a:gd name="connsiteY557" fmla="*/ 443446 h 739466"/>
                <a:gd name="connsiteX558" fmla="*/ 168242 w 11502997"/>
                <a:gd name="connsiteY558" fmla="*/ 445843 h 739466"/>
                <a:gd name="connsiteX559" fmla="*/ 167284 w 11502997"/>
                <a:gd name="connsiteY559" fmla="*/ 446801 h 739466"/>
                <a:gd name="connsiteX560" fmla="*/ 165366 w 11502997"/>
                <a:gd name="connsiteY560" fmla="*/ 447760 h 739466"/>
                <a:gd name="connsiteX561" fmla="*/ 168722 w 11502997"/>
                <a:gd name="connsiteY561" fmla="*/ 449438 h 739466"/>
                <a:gd name="connsiteX562" fmla="*/ 172077 w 11502997"/>
                <a:gd name="connsiteY562" fmla="*/ 448239 h 739466"/>
                <a:gd name="connsiteX563" fmla="*/ 169920 w 11502997"/>
                <a:gd name="connsiteY563" fmla="*/ 446561 h 739466"/>
                <a:gd name="connsiteX564" fmla="*/ 168242 w 11502997"/>
                <a:gd name="connsiteY564" fmla="*/ 443446 h 739466"/>
                <a:gd name="connsiteX565" fmla="*/ 242537 w 11502997"/>
                <a:gd name="connsiteY565" fmla="*/ 442966 h 739466"/>
                <a:gd name="connsiteX566" fmla="*/ 239661 w 11502997"/>
                <a:gd name="connsiteY566" fmla="*/ 443925 h 739466"/>
                <a:gd name="connsiteX567" fmla="*/ 243975 w 11502997"/>
                <a:gd name="connsiteY567" fmla="*/ 446801 h 739466"/>
                <a:gd name="connsiteX568" fmla="*/ 243256 w 11502997"/>
                <a:gd name="connsiteY568" fmla="*/ 444884 h 739466"/>
                <a:gd name="connsiteX569" fmla="*/ 242537 w 11502997"/>
                <a:gd name="connsiteY569" fmla="*/ 442966 h 739466"/>
                <a:gd name="connsiteX570" fmla="*/ 198439 w 11502997"/>
                <a:gd name="connsiteY570" fmla="*/ 442966 h 739466"/>
                <a:gd name="connsiteX571" fmla="*/ 195563 w 11502997"/>
                <a:gd name="connsiteY571" fmla="*/ 445363 h 739466"/>
                <a:gd name="connsiteX572" fmla="*/ 194126 w 11502997"/>
                <a:gd name="connsiteY572" fmla="*/ 446321 h 739466"/>
                <a:gd name="connsiteX573" fmla="*/ 194605 w 11502997"/>
                <a:gd name="connsiteY573" fmla="*/ 447280 h 739466"/>
                <a:gd name="connsiteX574" fmla="*/ 194365 w 11502997"/>
                <a:gd name="connsiteY574" fmla="*/ 448239 h 739466"/>
                <a:gd name="connsiteX575" fmla="*/ 193167 w 11502997"/>
                <a:gd name="connsiteY575" fmla="*/ 448718 h 739466"/>
                <a:gd name="connsiteX576" fmla="*/ 197241 w 11502997"/>
                <a:gd name="connsiteY576" fmla="*/ 449916 h 739466"/>
                <a:gd name="connsiteX577" fmla="*/ 200836 w 11502997"/>
                <a:gd name="connsiteY577" fmla="*/ 447760 h 739466"/>
                <a:gd name="connsiteX578" fmla="*/ 199638 w 11502997"/>
                <a:gd name="connsiteY578" fmla="*/ 445363 h 739466"/>
                <a:gd name="connsiteX579" fmla="*/ 198439 w 11502997"/>
                <a:gd name="connsiteY579" fmla="*/ 442966 h 739466"/>
                <a:gd name="connsiteX580" fmla="*/ 205630 w 11502997"/>
                <a:gd name="connsiteY580" fmla="*/ 439132 h 739466"/>
                <a:gd name="connsiteX581" fmla="*/ 207067 w 11502997"/>
                <a:gd name="connsiteY581" fmla="*/ 442487 h 739466"/>
                <a:gd name="connsiteX582" fmla="*/ 210902 w 11502997"/>
                <a:gd name="connsiteY582" fmla="*/ 444404 h 739466"/>
                <a:gd name="connsiteX583" fmla="*/ 209225 w 11502997"/>
                <a:gd name="connsiteY583" fmla="*/ 441768 h 739466"/>
                <a:gd name="connsiteX584" fmla="*/ 205630 w 11502997"/>
                <a:gd name="connsiteY584" fmla="*/ 439132 h 739466"/>
                <a:gd name="connsiteX585" fmla="*/ 151466 w 11502997"/>
                <a:gd name="connsiteY585" fmla="*/ 439132 h 739466"/>
                <a:gd name="connsiteX586" fmla="*/ 150987 w 11502997"/>
                <a:gd name="connsiteY586" fmla="*/ 442248 h 739466"/>
                <a:gd name="connsiteX587" fmla="*/ 152425 w 11502997"/>
                <a:gd name="connsiteY587" fmla="*/ 445363 h 739466"/>
                <a:gd name="connsiteX588" fmla="*/ 153863 w 11502997"/>
                <a:gd name="connsiteY588" fmla="*/ 439611 h 739466"/>
                <a:gd name="connsiteX589" fmla="*/ 151466 w 11502997"/>
                <a:gd name="connsiteY589" fmla="*/ 439132 h 739466"/>
                <a:gd name="connsiteX590" fmla="*/ 266024 w 11502997"/>
                <a:gd name="connsiteY590" fmla="*/ 435776 h 739466"/>
                <a:gd name="connsiteX591" fmla="*/ 263148 w 11502997"/>
                <a:gd name="connsiteY591" fmla="*/ 436016 h 739466"/>
                <a:gd name="connsiteX592" fmla="*/ 263627 w 11502997"/>
                <a:gd name="connsiteY592" fmla="*/ 439611 h 739466"/>
                <a:gd name="connsiteX593" fmla="*/ 265545 w 11502997"/>
                <a:gd name="connsiteY593" fmla="*/ 438173 h 739466"/>
                <a:gd name="connsiteX594" fmla="*/ 266024 w 11502997"/>
                <a:gd name="connsiteY594" fmla="*/ 435776 h 739466"/>
                <a:gd name="connsiteX595" fmla="*/ 225761 w 11502997"/>
                <a:gd name="connsiteY595" fmla="*/ 435297 h 739466"/>
                <a:gd name="connsiteX596" fmla="*/ 229595 w 11502997"/>
                <a:gd name="connsiteY596" fmla="*/ 437694 h 739466"/>
                <a:gd name="connsiteX597" fmla="*/ 229116 w 11502997"/>
                <a:gd name="connsiteY597" fmla="*/ 435297 h 739466"/>
                <a:gd name="connsiteX598" fmla="*/ 225761 w 11502997"/>
                <a:gd name="connsiteY598" fmla="*/ 435297 h 739466"/>
                <a:gd name="connsiteX599" fmla="*/ 180704 w 11502997"/>
                <a:gd name="connsiteY599" fmla="*/ 433380 h 739466"/>
                <a:gd name="connsiteX600" fmla="*/ 175911 w 11502997"/>
                <a:gd name="connsiteY600" fmla="*/ 434818 h 739466"/>
                <a:gd name="connsiteX601" fmla="*/ 180704 w 11502997"/>
                <a:gd name="connsiteY601" fmla="*/ 436256 h 739466"/>
                <a:gd name="connsiteX602" fmla="*/ 180704 w 11502997"/>
                <a:gd name="connsiteY602" fmla="*/ 433380 h 739466"/>
                <a:gd name="connsiteX603" fmla="*/ 258355 w 11502997"/>
                <a:gd name="connsiteY603" fmla="*/ 431463 h 739466"/>
                <a:gd name="connsiteX604" fmla="*/ 257396 w 11502997"/>
                <a:gd name="connsiteY604" fmla="*/ 434579 h 739466"/>
                <a:gd name="connsiteX605" fmla="*/ 261230 w 11502997"/>
                <a:gd name="connsiteY605" fmla="*/ 435297 h 739466"/>
                <a:gd name="connsiteX606" fmla="*/ 258355 w 11502997"/>
                <a:gd name="connsiteY606" fmla="*/ 431463 h 739466"/>
                <a:gd name="connsiteX607" fmla="*/ 164887 w 11502997"/>
                <a:gd name="connsiteY607" fmla="*/ 425711 h 739466"/>
                <a:gd name="connsiteX608" fmla="*/ 163689 w 11502997"/>
                <a:gd name="connsiteY608" fmla="*/ 427628 h 739466"/>
                <a:gd name="connsiteX609" fmla="*/ 162011 w 11502997"/>
                <a:gd name="connsiteY609" fmla="*/ 426669 h 739466"/>
                <a:gd name="connsiteX610" fmla="*/ 162970 w 11502997"/>
                <a:gd name="connsiteY610" fmla="*/ 429785 h 739466"/>
                <a:gd name="connsiteX611" fmla="*/ 166085 w 11502997"/>
                <a:gd name="connsiteY611" fmla="*/ 432421 h 739466"/>
                <a:gd name="connsiteX612" fmla="*/ 168961 w 11502997"/>
                <a:gd name="connsiteY612" fmla="*/ 435537 h 739466"/>
                <a:gd name="connsiteX613" fmla="*/ 169680 w 11502997"/>
                <a:gd name="connsiteY613" fmla="*/ 440091 h 739466"/>
                <a:gd name="connsiteX614" fmla="*/ 172556 w 11502997"/>
                <a:gd name="connsiteY614" fmla="*/ 436736 h 739466"/>
                <a:gd name="connsiteX615" fmla="*/ 172077 w 11502997"/>
                <a:gd name="connsiteY615" fmla="*/ 432421 h 739466"/>
                <a:gd name="connsiteX616" fmla="*/ 168002 w 11502997"/>
                <a:gd name="connsiteY616" fmla="*/ 429785 h 739466"/>
                <a:gd name="connsiteX617" fmla="*/ 164887 w 11502997"/>
                <a:gd name="connsiteY617" fmla="*/ 425711 h 739466"/>
                <a:gd name="connsiteX618" fmla="*/ 290469 w 11502997"/>
                <a:gd name="connsiteY618" fmla="*/ 424273 h 739466"/>
                <a:gd name="connsiteX619" fmla="*/ 287594 w 11502997"/>
                <a:gd name="connsiteY619" fmla="*/ 425711 h 739466"/>
                <a:gd name="connsiteX620" fmla="*/ 286155 w 11502997"/>
                <a:gd name="connsiteY620" fmla="*/ 427628 h 739466"/>
                <a:gd name="connsiteX621" fmla="*/ 287354 w 11502997"/>
                <a:gd name="connsiteY621" fmla="*/ 430504 h 739466"/>
                <a:gd name="connsiteX622" fmla="*/ 289031 w 11502997"/>
                <a:gd name="connsiteY622" fmla="*/ 432421 h 739466"/>
                <a:gd name="connsiteX623" fmla="*/ 292626 w 11502997"/>
                <a:gd name="connsiteY623" fmla="*/ 428827 h 739466"/>
                <a:gd name="connsiteX624" fmla="*/ 290469 w 11502997"/>
                <a:gd name="connsiteY624" fmla="*/ 424273 h 739466"/>
                <a:gd name="connsiteX625" fmla="*/ 186456 w 11502997"/>
                <a:gd name="connsiteY625" fmla="*/ 424273 h 739466"/>
                <a:gd name="connsiteX626" fmla="*/ 185258 w 11502997"/>
                <a:gd name="connsiteY626" fmla="*/ 425471 h 739466"/>
                <a:gd name="connsiteX627" fmla="*/ 185737 w 11502997"/>
                <a:gd name="connsiteY627" fmla="*/ 427149 h 739466"/>
                <a:gd name="connsiteX628" fmla="*/ 188853 w 11502997"/>
                <a:gd name="connsiteY628" fmla="*/ 427149 h 739466"/>
                <a:gd name="connsiteX629" fmla="*/ 188853 w 11502997"/>
                <a:gd name="connsiteY629" fmla="*/ 425232 h 739466"/>
                <a:gd name="connsiteX630" fmla="*/ 186456 w 11502997"/>
                <a:gd name="connsiteY630" fmla="*/ 424273 h 739466"/>
                <a:gd name="connsiteX631" fmla="*/ 179746 w 11502997"/>
                <a:gd name="connsiteY631" fmla="*/ 424273 h 739466"/>
                <a:gd name="connsiteX632" fmla="*/ 179746 w 11502997"/>
                <a:gd name="connsiteY632" fmla="*/ 427628 h 739466"/>
                <a:gd name="connsiteX633" fmla="*/ 176870 w 11502997"/>
                <a:gd name="connsiteY633" fmla="*/ 429066 h 739466"/>
                <a:gd name="connsiteX634" fmla="*/ 180465 w 11502997"/>
                <a:gd name="connsiteY634" fmla="*/ 430504 h 739466"/>
                <a:gd name="connsiteX635" fmla="*/ 183581 w 11502997"/>
                <a:gd name="connsiteY635" fmla="*/ 427149 h 739466"/>
                <a:gd name="connsiteX636" fmla="*/ 181663 w 11502997"/>
                <a:gd name="connsiteY636" fmla="*/ 425471 h 739466"/>
                <a:gd name="connsiteX637" fmla="*/ 179746 w 11502997"/>
                <a:gd name="connsiteY637" fmla="*/ 424273 h 739466"/>
                <a:gd name="connsiteX638" fmla="*/ 241578 w 11502997"/>
                <a:gd name="connsiteY638" fmla="*/ 421397 h 739466"/>
                <a:gd name="connsiteX639" fmla="*/ 240859 w 11502997"/>
                <a:gd name="connsiteY639" fmla="*/ 423794 h 739466"/>
                <a:gd name="connsiteX640" fmla="*/ 242537 w 11502997"/>
                <a:gd name="connsiteY640" fmla="*/ 426190 h 739466"/>
                <a:gd name="connsiteX641" fmla="*/ 243496 w 11502997"/>
                <a:gd name="connsiteY641" fmla="*/ 423794 h 739466"/>
                <a:gd name="connsiteX642" fmla="*/ 241578 w 11502997"/>
                <a:gd name="connsiteY642" fmla="*/ 421397 h 739466"/>
                <a:gd name="connsiteX643" fmla="*/ 156259 w 11502997"/>
                <a:gd name="connsiteY643" fmla="*/ 416604 h 739466"/>
                <a:gd name="connsiteX644" fmla="*/ 151466 w 11502997"/>
                <a:gd name="connsiteY644" fmla="*/ 417083 h 739466"/>
                <a:gd name="connsiteX645" fmla="*/ 153383 w 11502997"/>
                <a:gd name="connsiteY645" fmla="*/ 419959 h 739466"/>
                <a:gd name="connsiteX646" fmla="*/ 155780 w 11502997"/>
                <a:gd name="connsiteY646" fmla="*/ 420917 h 739466"/>
                <a:gd name="connsiteX647" fmla="*/ 156259 w 11502997"/>
                <a:gd name="connsiteY647" fmla="*/ 416604 h 739466"/>
                <a:gd name="connsiteX648" fmla="*/ 262190 w 11502997"/>
                <a:gd name="connsiteY648" fmla="*/ 410852 h 739466"/>
                <a:gd name="connsiteX649" fmla="*/ 262190 w 11502997"/>
                <a:gd name="connsiteY649" fmla="*/ 414447 h 739466"/>
                <a:gd name="connsiteX650" fmla="*/ 265065 w 11502997"/>
                <a:gd name="connsiteY650" fmla="*/ 416125 h 739466"/>
                <a:gd name="connsiteX651" fmla="*/ 263627 w 11502997"/>
                <a:gd name="connsiteY651" fmla="*/ 413009 h 739466"/>
                <a:gd name="connsiteX652" fmla="*/ 262190 w 11502997"/>
                <a:gd name="connsiteY652" fmla="*/ 410852 h 739466"/>
                <a:gd name="connsiteX653" fmla="*/ 294783 w 11502997"/>
                <a:gd name="connsiteY653" fmla="*/ 403183 h 739466"/>
                <a:gd name="connsiteX654" fmla="*/ 294304 w 11502997"/>
                <a:gd name="connsiteY654" fmla="*/ 406778 h 739466"/>
                <a:gd name="connsiteX655" fmla="*/ 295742 w 11502997"/>
                <a:gd name="connsiteY655" fmla="*/ 411331 h 739466"/>
                <a:gd name="connsiteX656" fmla="*/ 296461 w 11502997"/>
                <a:gd name="connsiteY656" fmla="*/ 407976 h 739466"/>
                <a:gd name="connsiteX657" fmla="*/ 294783 w 11502997"/>
                <a:gd name="connsiteY657" fmla="*/ 403183 h 739466"/>
                <a:gd name="connsiteX658" fmla="*/ 287114 w 11502997"/>
                <a:gd name="connsiteY658" fmla="*/ 399828 h 739466"/>
                <a:gd name="connsiteX659" fmla="*/ 288073 w 11502997"/>
                <a:gd name="connsiteY659" fmla="*/ 402943 h 739466"/>
                <a:gd name="connsiteX660" fmla="*/ 290949 w 11502997"/>
                <a:gd name="connsiteY660" fmla="*/ 406059 h 739466"/>
                <a:gd name="connsiteX661" fmla="*/ 291188 w 11502997"/>
                <a:gd name="connsiteY661" fmla="*/ 401745 h 739466"/>
                <a:gd name="connsiteX662" fmla="*/ 287114 w 11502997"/>
                <a:gd name="connsiteY662" fmla="*/ 399828 h 739466"/>
                <a:gd name="connsiteX663" fmla="*/ 278486 w 11502997"/>
                <a:gd name="connsiteY663" fmla="*/ 396951 h 739466"/>
                <a:gd name="connsiteX664" fmla="*/ 279445 w 11502997"/>
                <a:gd name="connsiteY664" fmla="*/ 405580 h 739466"/>
                <a:gd name="connsiteX665" fmla="*/ 280164 w 11502997"/>
                <a:gd name="connsiteY665" fmla="*/ 401985 h 739466"/>
                <a:gd name="connsiteX666" fmla="*/ 278486 w 11502997"/>
                <a:gd name="connsiteY666" fmla="*/ 396951 h 739466"/>
                <a:gd name="connsiteX667" fmla="*/ 181663 w 11502997"/>
                <a:gd name="connsiteY667" fmla="*/ 396473 h 739466"/>
                <a:gd name="connsiteX668" fmla="*/ 180704 w 11502997"/>
                <a:gd name="connsiteY668" fmla="*/ 398150 h 739466"/>
                <a:gd name="connsiteX669" fmla="*/ 179746 w 11502997"/>
                <a:gd name="connsiteY669" fmla="*/ 399348 h 739466"/>
                <a:gd name="connsiteX670" fmla="*/ 183101 w 11502997"/>
                <a:gd name="connsiteY670" fmla="*/ 401505 h 739466"/>
                <a:gd name="connsiteX671" fmla="*/ 186456 w 11502997"/>
                <a:gd name="connsiteY671" fmla="*/ 398869 h 739466"/>
                <a:gd name="connsiteX672" fmla="*/ 183820 w 11502997"/>
                <a:gd name="connsiteY672" fmla="*/ 397671 h 739466"/>
                <a:gd name="connsiteX673" fmla="*/ 181663 w 11502997"/>
                <a:gd name="connsiteY673" fmla="*/ 396473 h 739466"/>
                <a:gd name="connsiteX674" fmla="*/ 247810 w 11502997"/>
                <a:gd name="connsiteY674" fmla="*/ 395993 h 739466"/>
                <a:gd name="connsiteX675" fmla="*/ 246611 w 11502997"/>
                <a:gd name="connsiteY675" fmla="*/ 398629 h 739466"/>
                <a:gd name="connsiteX676" fmla="*/ 245413 w 11502997"/>
                <a:gd name="connsiteY676" fmla="*/ 400786 h 739466"/>
                <a:gd name="connsiteX677" fmla="*/ 246851 w 11502997"/>
                <a:gd name="connsiteY677" fmla="*/ 402464 h 739466"/>
                <a:gd name="connsiteX678" fmla="*/ 249248 w 11502997"/>
                <a:gd name="connsiteY678" fmla="*/ 402703 h 739466"/>
                <a:gd name="connsiteX679" fmla="*/ 249008 w 11502997"/>
                <a:gd name="connsiteY679" fmla="*/ 398869 h 739466"/>
                <a:gd name="connsiteX680" fmla="*/ 247810 w 11502997"/>
                <a:gd name="connsiteY680" fmla="*/ 395993 h 739466"/>
                <a:gd name="connsiteX681" fmla="*/ 191250 w 11502997"/>
                <a:gd name="connsiteY681" fmla="*/ 393117 h 739466"/>
                <a:gd name="connsiteX682" fmla="*/ 190291 w 11502997"/>
                <a:gd name="connsiteY682" fmla="*/ 395753 h 739466"/>
                <a:gd name="connsiteX683" fmla="*/ 186936 w 11502997"/>
                <a:gd name="connsiteY683" fmla="*/ 397431 h 739466"/>
                <a:gd name="connsiteX684" fmla="*/ 185498 w 11502997"/>
                <a:gd name="connsiteY684" fmla="*/ 401985 h 739466"/>
                <a:gd name="connsiteX685" fmla="*/ 185019 w 11502997"/>
                <a:gd name="connsiteY685" fmla="*/ 406538 h 739466"/>
                <a:gd name="connsiteX686" fmla="*/ 181663 w 11502997"/>
                <a:gd name="connsiteY686" fmla="*/ 404620 h 739466"/>
                <a:gd name="connsiteX687" fmla="*/ 178308 w 11502997"/>
                <a:gd name="connsiteY687" fmla="*/ 403662 h 739466"/>
                <a:gd name="connsiteX688" fmla="*/ 178787 w 11502997"/>
                <a:gd name="connsiteY688" fmla="*/ 407497 h 739466"/>
                <a:gd name="connsiteX689" fmla="*/ 175432 w 11502997"/>
                <a:gd name="connsiteY689" fmla="*/ 406059 h 739466"/>
                <a:gd name="connsiteX690" fmla="*/ 172556 w 11502997"/>
                <a:gd name="connsiteY690" fmla="*/ 407497 h 739466"/>
                <a:gd name="connsiteX691" fmla="*/ 168961 w 11502997"/>
                <a:gd name="connsiteY691" fmla="*/ 406059 h 739466"/>
                <a:gd name="connsiteX692" fmla="*/ 166325 w 11502997"/>
                <a:gd name="connsiteY692" fmla="*/ 401745 h 739466"/>
                <a:gd name="connsiteX693" fmla="*/ 158177 w 11502997"/>
                <a:gd name="connsiteY693" fmla="*/ 401745 h 739466"/>
                <a:gd name="connsiteX694" fmla="*/ 158177 w 11502997"/>
                <a:gd name="connsiteY694" fmla="*/ 407497 h 739466"/>
                <a:gd name="connsiteX695" fmla="*/ 155300 w 11502997"/>
                <a:gd name="connsiteY695" fmla="*/ 410852 h 739466"/>
                <a:gd name="connsiteX696" fmla="*/ 158177 w 11502997"/>
                <a:gd name="connsiteY696" fmla="*/ 413728 h 739466"/>
                <a:gd name="connsiteX697" fmla="*/ 161052 w 11502997"/>
                <a:gd name="connsiteY697" fmla="*/ 418042 h 739466"/>
                <a:gd name="connsiteX698" fmla="*/ 165127 w 11502997"/>
                <a:gd name="connsiteY698" fmla="*/ 418521 h 739466"/>
                <a:gd name="connsiteX699" fmla="*/ 167763 w 11502997"/>
                <a:gd name="connsiteY699" fmla="*/ 417562 h 739466"/>
                <a:gd name="connsiteX700" fmla="*/ 162011 w 11502997"/>
                <a:gd name="connsiteY700" fmla="*/ 412769 h 739466"/>
                <a:gd name="connsiteX701" fmla="*/ 163689 w 11502997"/>
                <a:gd name="connsiteY701" fmla="*/ 411092 h 739466"/>
                <a:gd name="connsiteX702" fmla="*/ 166325 w 11502997"/>
                <a:gd name="connsiteY702" fmla="*/ 410852 h 739466"/>
                <a:gd name="connsiteX703" fmla="*/ 167044 w 11502997"/>
                <a:gd name="connsiteY703" fmla="*/ 414447 h 739466"/>
                <a:gd name="connsiteX704" fmla="*/ 171597 w 11502997"/>
                <a:gd name="connsiteY704" fmla="*/ 413249 h 739466"/>
                <a:gd name="connsiteX705" fmla="*/ 168722 w 11502997"/>
                <a:gd name="connsiteY705" fmla="*/ 410612 h 739466"/>
                <a:gd name="connsiteX706" fmla="*/ 164887 w 11502997"/>
                <a:gd name="connsiteY706" fmla="*/ 409414 h 739466"/>
                <a:gd name="connsiteX707" fmla="*/ 165127 w 11502997"/>
                <a:gd name="connsiteY707" fmla="*/ 407257 h 739466"/>
                <a:gd name="connsiteX708" fmla="*/ 165366 w 11502997"/>
                <a:gd name="connsiteY708" fmla="*/ 405100 h 739466"/>
                <a:gd name="connsiteX709" fmla="*/ 169441 w 11502997"/>
                <a:gd name="connsiteY709" fmla="*/ 407736 h 739466"/>
                <a:gd name="connsiteX710" fmla="*/ 172077 w 11502997"/>
                <a:gd name="connsiteY710" fmla="*/ 412769 h 739466"/>
                <a:gd name="connsiteX711" fmla="*/ 175432 w 11502997"/>
                <a:gd name="connsiteY711" fmla="*/ 413488 h 739466"/>
                <a:gd name="connsiteX712" fmla="*/ 178787 w 11502997"/>
                <a:gd name="connsiteY712" fmla="*/ 413728 h 739466"/>
                <a:gd name="connsiteX713" fmla="*/ 179027 w 11502997"/>
                <a:gd name="connsiteY713" fmla="*/ 416843 h 739466"/>
                <a:gd name="connsiteX714" fmla="*/ 178787 w 11502997"/>
                <a:gd name="connsiteY714" fmla="*/ 419480 h 739466"/>
                <a:gd name="connsiteX715" fmla="*/ 180944 w 11502997"/>
                <a:gd name="connsiteY715" fmla="*/ 418761 h 739466"/>
                <a:gd name="connsiteX716" fmla="*/ 180704 w 11502997"/>
                <a:gd name="connsiteY716" fmla="*/ 417562 h 739466"/>
                <a:gd name="connsiteX717" fmla="*/ 179986 w 11502997"/>
                <a:gd name="connsiteY717" fmla="*/ 416364 h 739466"/>
                <a:gd name="connsiteX718" fmla="*/ 181184 w 11502997"/>
                <a:gd name="connsiteY718" fmla="*/ 415645 h 739466"/>
                <a:gd name="connsiteX719" fmla="*/ 179506 w 11502997"/>
                <a:gd name="connsiteY719" fmla="*/ 411571 h 739466"/>
                <a:gd name="connsiteX720" fmla="*/ 180226 w 11502997"/>
                <a:gd name="connsiteY720" fmla="*/ 408935 h 739466"/>
                <a:gd name="connsiteX721" fmla="*/ 181424 w 11502997"/>
                <a:gd name="connsiteY721" fmla="*/ 410372 h 739466"/>
                <a:gd name="connsiteX722" fmla="*/ 182622 w 11502997"/>
                <a:gd name="connsiteY722" fmla="*/ 411331 h 739466"/>
                <a:gd name="connsiteX723" fmla="*/ 183101 w 11502997"/>
                <a:gd name="connsiteY723" fmla="*/ 410612 h 739466"/>
                <a:gd name="connsiteX724" fmla="*/ 180704 w 11502997"/>
                <a:gd name="connsiteY724" fmla="*/ 407976 h 739466"/>
                <a:gd name="connsiteX725" fmla="*/ 183101 w 11502997"/>
                <a:gd name="connsiteY725" fmla="*/ 408935 h 739466"/>
                <a:gd name="connsiteX726" fmla="*/ 185498 w 11502997"/>
                <a:gd name="connsiteY726" fmla="*/ 409893 h 739466"/>
                <a:gd name="connsiteX727" fmla="*/ 185258 w 11502997"/>
                <a:gd name="connsiteY727" fmla="*/ 412769 h 739466"/>
                <a:gd name="connsiteX728" fmla="*/ 184060 w 11502997"/>
                <a:gd name="connsiteY728" fmla="*/ 414687 h 739466"/>
                <a:gd name="connsiteX729" fmla="*/ 186936 w 11502997"/>
                <a:gd name="connsiteY729" fmla="*/ 417562 h 739466"/>
                <a:gd name="connsiteX730" fmla="*/ 188374 w 11502997"/>
                <a:gd name="connsiteY730" fmla="*/ 420438 h 739466"/>
                <a:gd name="connsiteX731" fmla="*/ 190531 w 11502997"/>
                <a:gd name="connsiteY731" fmla="*/ 414447 h 739466"/>
                <a:gd name="connsiteX732" fmla="*/ 194126 w 11502997"/>
                <a:gd name="connsiteY732" fmla="*/ 407017 h 739466"/>
                <a:gd name="connsiteX733" fmla="*/ 192928 w 11502997"/>
                <a:gd name="connsiteY733" fmla="*/ 406059 h 739466"/>
                <a:gd name="connsiteX734" fmla="*/ 191729 w 11502997"/>
                <a:gd name="connsiteY734" fmla="*/ 405100 h 739466"/>
                <a:gd name="connsiteX735" fmla="*/ 194845 w 11502997"/>
                <a:gd name="connsiteY735" fmla="*/ 401265 h 739466"/>
                <a:gd name="connsiteX736" fmla="*/ 191250 w 11502997"/>
                <a:gd name="connsiteY736" fmla="*/ 393117 h 739466"/>
                <a:gd name="connsiteX737" fmla="*/ 232951 w 11502997"/>
                <a:gd name="connsiteY737" fmla="*/ 388324 h 739466"/>
                <a:gd name="connsiteX738" fmla="*/ 231752 w 11502997"/>
                <a:gd name="connsiteY738" fmla="*/ 390241 h 739466"/>
                <a:gd name="connsiteX739" fmla="*/ 230074 w 11502997"/>
                <a:gd name="connsiteY739" fmla="*/ 388803 h 739466"/>
                <a:gd name="connsiteX740" fmla="*/ 229116 w 11502997"/>
                <a:gd name="connsiteY740" fmla="*/ 390481 h 739466"/>
                <a:gd name="connsiteX741" fmla="*/ 229356 w 11502997"/>
                <a:gd name="connsiteY741" fmla="*/ 393117 h 739466"/>
                <a:gd name="connsiteX742" fmla="*/ 229595 w 11502997"/>
                <a:gd name="connsiteY742" fmla="*/ 395513 h 739466"/>
                <a:gd name="connsiteX743" fmla="*/ 228637 w 11502997"/>
                <a:gd name="connsiteY743" fmla="*/ 395513 h 739466"/>
                <a:gd name="connsiteX744" fmla="*/ 231752 w 11502997"/>
                <a:gd name="connsiteY744" fmla="*/ 400546 h 739466"/>
                <a:gd name="connsiteX745" fmla="*/ 236306 w 11502997"/>
                <a:gd name="connsiteY745" fmla="*/ 406059 h 739466"/>
                <a:gd name="connsiteX746" fmla="*/ 237264 w 11502997"/>
                <a:gd name="connsiteY746" fmla="*/ 400546 h 739466"/>
                <a:gd name="connsiteX747" fmla="*/ 235347 w 11502997"/>
                <a:gd name="connsiteY747" fmla="*/ 394555 h 739466"/>
                <a:gd name="connsiteX748" fmla="*/ 237984 w 11502997"/>
                <a:gd name="connsiteY748" fmla="*/ 394555 h 739466"/>
                <a:gd name="connsiteX749" fmla="*/ 239661 w 11502997"/>
                <a:gd name="connsiteY749" fmla="*/ 395993 h 739466"/>
                <a:gd name="connsiteX750" fmla="*/ 237504 w 11502997"/>
                <a:gd name="connsiteY750" fmla="*/ 391918 h 739466"/>
                <a:gd name="connsiteX751" fmla="*/ 232951 w 11502997"/>
                <a:gd name="connsiteY751" fmla="*/ 388324 h 739466"/>
                <a:gd name="connsiteX752" fmla="*/ 193646 w 11502997"/>
                <a:gd name="connsiteY752" fmla="*/ 388324 h 739466"/>
                <a:gd name="connsiteX753" fmla="*/ 192448 w 11502997"/>
                <a:gd name="connsiteY753" fmla="*/ 388803 h 739466"/>
                <a:gd name="connsiteX754" fmla="*/ 191250 w 11502997"/>
                <a:gd name="connsiteY754" fmla="*/ 390241 h 739466"/>
                <a:gd name="connsiteX755" fmla="*/ 192448 w 11502997"/>
                <a:gd name="connsiteY755" fmla="*/ 391679 h 739466"/>
                <a:gd name="connsiteX756" fmla="*/ 193646 w 11502997"/>
                <a:gd name="connsiteY756" fmla="*/ 393117 h 739466"/>
                <a:gd name="connsiteX757" fmla="*/ 193646 w 11502997"/>
                <a:gd name="connsiteY757" fmla="*/ 388324 h 739466"/>
                <a:gd name="connsiteX758" fmla="*/ 248768 w 11502997"/>
                <a:gd name="connsiteY758" fmla="*/ 387365 h 739466"/>
                <a:gd name="connsiteX759" fmla="*/ 247810 w 11502997"/>
                <a:gd name="connsiteY759" fmla="*/ 389761 h 739466"/>
                <a:gd name="connsiteX760" fmla="*/ 249727 w 11502997"/>
                <a:gd name="connsiteY760" fmla="*/ 393117 h 739466"/>
                <a:gd name="connsiteX761" fmla="*/ 252603 w 11502997"/>
                <a:gd name="connsiteY761" fmla="*/ 392158 h 739466"/>
                <a:gd name="connsiteX762" fmla="*/ 251884 w 11502997"/>
                <a:gd name="connsiteY762" fmla="*/ 389283 h 739466"/>
                <a:gd name="connsiteX763" fmla="*/ 248768 w 11502997"/>
                <a:gd name="connsiteY763" fmla="*/ 387365 h 739466"/>
                <a:gd name="connsiteX764" fmla="*/ 290469 w 11502997"/>
                <a:gd name="connsiteY764" fmla="*/ 384969 h 739466"/>
                <a:gd name="connsiteX765" fmla="*/ 289511 w 11502997"/>
                <a:gd name="connsiteY765" fmla="*/ 396951 h 739466"/>
                <a:gd name="connsiteX766" fmla="*/ 293824 w 11502997"/>
                <a:gd name="connsiteY766" fmla="*/ 391439 h 739466"/>
                <a:gd name="connsiteX767" fmla="*/ 290469 w 11502997"/>
                <a:gd name="connsiteY767" fmla="*/ 384969 h 739466"/>
                <a:gd name="connsiteX768" fmla="*/ 167763 w 11502997"/>
                <a:gd name="connsiteY768" fmla="*/ 383531 h 739466"/>
                <a:gd name="connsiteX769" fmla="*/ 167044 w 11502997"/>
                <a:gd name="connsiteY769" fmla="*/ 386406 h 739466"/>
                <a:gd name="connsiteX770" fmla="*/ 170159 w 11502997"/>
                <a:gd name="connsiteY770" fmla="*/ 389283 h 739466"/>
                <a:gd name="connsiteX771" fmla="*/ 171358 w 11502997"/>
                <a:gd name="connsiteY771" fmla="*/ 387365 h 739466"/>
                <a:gd name="connsiteX772" fmla="*/ 170159 w 11502997"/>
                <a:gd name="connsiteY772" fmla="*/ 384489 h 739466"/>
                <a:gd name="connsiteX773" fmla="*/ 167763 w 11502997"/>
                <a:gd name="connsiteY773" fmla="*/ 383531 h 739466"/>
                <a:gd name="connsiteX774" fmla="*/ 281842 w 11502997"/>
                <a:gd name="connsiteY774" fmla="*/ 380654 h 739466"/>
                <a:gd name="connsiteX775" fmla="*/ 283759 w 11502997"/>
                <a:gd name="connsiteY775" fmla="*/ 382572 h 739466"/>
                <a:gd name="connsiteX776" fmla="*/ 283279 w 11502997"/>
                <a:gd name="connsiteY776" fmla="*/ 384489 h 739466"/>
                <a:gd name="connsiteX777" fmla="*/ 282800 w 11502997"/>
                <a:gd name="connsiteY777" fmla="*/ 386646 h 739466"/>
                <a:gd name="connsiteX778" fmla="*/ 284238 w 11502997"/>
                <a:gd name="connsiteY778" fmla="*/ 388803 h 739466"/>
                <a:gd name="connsiteX779" fmla="*/ 285197 w 11502997"/>
                <a:gd name="connsiteY779" fmla="*/ 383531 h 739466"/>
                <a:gd name="connsiteX780" fmla="*/ 281842 w 11502997"/>
                <a:gd name="connsiteY780" fmla="*/ 380654 h 739466"/>
                <a:gd name="connsiteX781" fmla="*/ 190771 w 11502997"/>
                <a:gd name="connsiteY781" fmla="*/ 380176 h 739466"/>
                <a:gd name="connsiteX782" fmla="*/ 189572 w 11502997"/>
                <a:gd name="connsiteY782" fmla="*/ 382572 h 739466"/>
                <a:gd name="connsiteX783" fmla="*/ 188374 w 11502997"/>
                <a:gd name="connsiteY783" fmla="*/ 384969 h 739466"/>
                <a:gd name="connsiteX784" fmla="*/ 191729 w 11502997"/>
                <a:gd name="connsiteY784" fmla="*/ 386886 h 739466"/>
                <a:gd name="connsiteX785" fmla="*/ 196043 w 11502997"/>
                <a:gd name="connsiteY785" fmla="*/ 386406 h 739466"/>
                <a:gd name="connsiteX786" fmla="*/ 195803 w 11502997"/>
                <a:gd name="connsiteY786" fmla="*/ 384010 h 739466"/>
                <a:gd name="connsiteX787" fmla="*/ 194126 w 11502997"/>
                <a:gd name="connsiteY787" fmla="*/ 381134 h 739466"/>
                <a:gd name="connsiteX788" fmla="*/ 190771 w 11502997"/>
                <a:gd name="connsiteY788" fmla="*/ 380176 h 739466"/>
                <a:gd name="connsiteX789" fmla="*/ 255479 w 11502997"/>
                <a:gd name="connsiteY789" fmla="*/ 377779 h 739466"/>
                <a:gd name="connsiteX790" fmla="*/ 252843 w 11502997"/>
                <a:gd name="connsiteY790" fmla="*/ 380176 h 739466"/>
                <a:gd name="connsiteX791" fmla="*/ 250686 w 11502997"/>
                <a:gd name="connsiteY791" fmla="*/ 381134 h 739466"/>
                <a:gd name="connsiteX792" fmla="*/ 252123 w 11502997"/>
                <a:gd name="connsiteY792" fmla="*/ 383051 h 739466"/>
                <a:gd name="connsiteX793" fmla="*/ 255000 w 11502997"/>
                <a:gd name="connsiteY793" fmla="*/ 385448 h 739466"/>
                <a:gd name="connsiteX794" fmla="*/ 256198 w 11502997"/>
                <a:gd name="connsiteY794" fmla="*/ 383531 h 739466"/>
                <a:gd name="connsiteX795" fmla="*/ 257875 w 11502997"/>
                <a:gd name="connsiteY795" fmla="*/ 382093 h 739466"/>
                <a:gd name="connsiteX796" fmla="*/ 255479 w 11502997"/>
                <a:gd name="connsiteY796" fmla="*/ 377779 h 739466"/>
                <a:gd name="connsiteX797" fmla="*/ 174952 w 11502997"/>
                <a:gd name="connsiteY797" fmla="*/ 372506 h 739466"/>
                <a:gd name="connsiteX798" fmla="*/ 175192 w 11502997"/>
                <a:gd name="connsiteY798" fmla="*/ 376341 h 739466"/>
                <a:gd name="connsiteX799" fmla="*/ 178308 w 11502997"/>
                <a:gd name="connsiteY799" fmla="*/ 379217 h 739466"/>
                <a:gd name="connsiteX800" fmla="*/ 178548 w 11502997"/>
                <a:gd name="connsiteY800" fmla="*/ 375622 h 739466"/>
                <a:gd name="connsiteX801" fmla="*/ 174952 w 11502997"/>
                <a:gd name="connsiteY801" fmla="*/ 372506 h 739466"/>
                <a:gd name="connsiteX802" fmla="*/ 239661 w 11502997"/>
                <a:gd name="connsiteY802" fmla="*/ 370589 h 739466"/>
                <a:gd name="connsiteX803" fmla="*/ 238703 w 11502997"/>
                <a:gd name="connsiteY803" fmla="*/ 373704 h 739466"/>
                <a:gd name="connsiteX804" fmla="*/ 237744 w 11502997"/>
                <a:gd name="connsiteY804" fmla="*/ 376341 h 739466"/>
                <a:gd name="connsiteX805" fmla="*/ 234629 w 11502997"/>
                <a:gd name="connsiteY805" fmla="*/ 375861 h 739466"/>
                <a:gd name="connsiteX806" fmla="*/ 231513 w 11502997"/>
                <a:gd name="connsiteY806" fmla="*/ 377779 h 739466"/>
                <a:gd name="connsiteX807" fmla="*/ 233191 w 11502997"/>
                <a:gd name="connsiteY807" fmla="*/ 379936 h 739466"/>
                <a:gd name="connsiteX808" fmla="*/ 235347 w 11502997"/>
                <a:gd name="connsiteY808" fmla="*/ 381134 h 739466"/>
                <a:gd name="connsiteX809" fmla="*/ 235826 w 11502997"/>
                <a:gd name="connsiteY809" fmla="*/ 380415 h 739466"/>
                <a:gd name="connsiteX810" fmla="*/ 234868 w 11502997"/>
                <a:gd name="connsiteY810" fmla="*/ 380654 h 739466"/>
                <a:gd name="connsiteX811" fmla="*/ 237264 w 11502997"/>
                <a:gd name="connsiteY811" fmla="*/ 378258 h 739466"/>
                <a:gd name="connsiteX812" fmla="*/ 244454 w 11502997"/>
                <a:gd name="connsiteY812" fmla="*/ 386886 h 739466"/>
                <a:gd name="connsiteX813" fmla="*/ 244694 w 11502997"/>
                <a:gd name="connsiteY813" fmla="*/ 383770 h 739466"/>
                <a:gd name="connsiteX814" fmla="*/ 247810 w 11502997"/>
                <a:gd name="connsiteY814" fmla="*/ 383051 h 739466"/>
                <a:gd name="connsiteX815" fmla="*/ 247330 w 11502997"/>
                <a:gd name="connsiteY815" fmla="*/ 378737 h 739466"/>
                <a:gd name="connsiteX816" fmla="*/ 244454 w 11502997"/>
                <a:gd name="connsiteY816" fmla="*/ 377539 h 739466"/>
                <a:gd name="connsiteX817" fmla="*/ 240620 w 11502997"/>
                <a:gd name="connsiteY817" fmla="*/ 376341 h 739466"/>
                <a:gd name="connsiteX818" fmla="*/ 241818 w 11502997"/>
                <a:gd name="connsiteY818" fmla="*/ 373464 h 739466"/>
                <a:gd name="connsiteX819" fmla="*/ 239661 w 11502997"/>
                <a:gd name="connsiteY819" fmla="*/ 370589 h 739466"/>
                <a:gd name="connsiteX820" fmla="*/ 257875 w 11502997"/>
                <a:gd name="connsiteY820" fmla="*/ 368192 h 739466"/>
                <a:gd name="connsiteX821" fmla="*/ 255000 w 11502997"/>
                <a:gd name="connsiteY821" fmla="*/ 369151 h 739466"/>
                <a:gd name="connsiteX822" fmla="*/ 255958 w 11502997"/>
                <a:gd name="connsiteY822" fmla="*/ 371068 h 739466"/>
                <a:gd name="connsiteX823" fmla="*/ 257396 w 11502997"/>
                <a:gd name="connsiteY823" fmla="*/ 372506 h 739466"/>
                <a:gd name="connsiteX824" fmla="*/ 257875 w 11502997"/>
                <a:gd name="connsiteY824" fmla="*/ 368192 h 739466"/>
                <a:gd name="connsiteX825" fmla="*/ 228876 w 11502997"/>
                <a:gd name="connsiteY825" fmla="*/ 366515 h 739466"/>
                <a:gd name="connsiteX826" fmla="*/ 226719 w 11502997"/>
                <a:gd name="connsiteY826" fmla="*/ 368192 h 739466"/>
                <a:gd name="connsiteX827" fmla="*/ 227199 w 11502997"/>
                <a:gd name="connsiteY827" fmla="*/ 369630 h 739466"/>
                <a:gd name="connsiteX828" fmla="*/ 227678 w 11502997"/>
                <a:gd name="connsiteY828" fmla="*/ 371068 h 739466"/>
                <a:gd name="connsiteX829" fmla="*/ 230554 w 11502997"/>
                <a:gd name="connsiteY829" fmla="*/ 369870 h 739466"/>
                <a:gd name="connsiteX830" fmla="*/ 230554 w 11502997"/>
                <a:gd name="connsiteY830" fmla="*/ 366754 h 739466"/>
                <a:gd name="connsiteX831" fmla="*/ 228876 w 11502997"/>
                <a:gd name="connsiteY831" fmla="*/ 366515 h 739466"/>
                <a:gd name="connsiteX832" fmla="*/ 181663 w 11502997"/>
                <a:gd name="connsiteY832" fmla="*/ 365317 h 739466"/>
                <a:gd name="connsiteX833" fmla="*/ 179986 w 11502997"/>
                <a:gd name="connsiteY833" fmla="*/ 369151 h 739466"/>
                <a:gd name="connsiteX834" fmla="*/ 176391 w 11502997"/>
                <a:gd name="connsiteY834" fmla="*/ 368192 h 739466"/>
                <a:gd name="connsiteX835" fmla="*/ 177109 w 11502997"/>
                <a:gd name="connsiteY835" fmla="*/ 371068 h 739466"/>
                <a:gd name="connsiteX836" fmla="*/ 177349 w 11502997"/>
                <a:gd name="connsiteY836" fmla="*/ 373944 h 739466"/>
                <a:gd name="connsiteX837" fmla="*/ 180704 w 11502997"/>
                <a:gd name="connsiteY837" fmla="*/ 373464 h 739466"/>
                <a:gd name="connsiteX838" fmla="*/ 184060 w 11502997"/>
                <a:gd name="connsiteY838" fmla="*/ 372506 h 739466"/>
                <a:gd name="connsiteX839" fmla="*/ 184539 w 11502997"/>
                <a:gd name="connsiteY839" fmla="*/ 376341 h 739466"/>
                <a:gd name="connsiteX840" fmla="*/ 187176 w 11502997"/>
                <a:gd name="connsiteY840" fmla="*/ 375861 h 739466"/>
                <a:gd name="connsiteX841" fmla="*/ 188853 w 11502997"/>
                <a:gd name="connsiteY841" fmla="*/ 380176 h 739466"/>
                <a:gd name="connsiteX842" fmla="*/ 195084 w 11502997"/>
                <a:gd name="connsiteY842" fmla="*/ 377779 h 739466"/>
                <a:gd name="connsiteX843" fmla="*/ 194126 w 11502997"/>
                <a:gd name="connsiteY843" fmla="*/ 373704 h 739466"/>
                <a:gd name="connsiteX844" fmla="*/ 191250 w 11502997"/>
                <a:gd name="connsiteY844" fmla="*/ 370109 h 739466"/>
                <a:gd name="connsiteX845" fmla="*/ 188134 w 11502997"/>
                <a:gd name="connsiteY845" fmla="*/ 370829 h 739466"/>
                <a:gd name="connsiteX846" fmla="*/ 185019 w 11502997"/>
                <a:gd name="connsiteY846" fmla="*/ 372027 h 739466"/>
                <a:gd name="connsiteX847" fmla="*/ 183101 w 11502997"/>
                <a:gd name="connsiteY847" fmla="*/ 368672 h 739466"/>
                <a:gd name="connsiteX848" fmla="*/ 181663 w 11502997"/>
                <a:gd name="connsiteY848" fmla="*/ 365317 h 739466"/>
                <a:gd name="connsiteX849" fmla="*/ 219050 w 11502997"/>
                <a:gd name="connsiteY849" fmla="*/ 363878 h 739466"/>
                <a:gd name="connsiteX850" fmla="*/ 218332 w 11502997"/>
                <a:gd name="connsiteY850" fmla="*/ 367713 h 739466"/>
                <a:gd name="connsiteX851" fmla="*/ 221927 w 11502997"/>
                <a:gd name="connsiteY851" fmla="*/ 368672 h 739466"/>
                <a:gd name="connsiteX852" fmla="*/ 220728 w 11502997"/>
                <a:gd name="connsiteY852" fmla="*/ 365796 h 739466"/>
                <a:gd name="connsiteX853" fmla="*/ 219050 w 11502997"/>
                <a:gd name="connsiteY853" fmla="*/ 363878 h 739466"/>
                <a:gd name="connsiteX854" fmla="*/ 240620 w 11502997"/>
                <a:gd name="connsiteY854" fmla="*/ 362440 h 739466"/>
                <a:gd name="connsiteX855" fmla="*/ 240141 w 11502997"/>
                <a:gd name="connsiteY855" fmla="*/ 365077 h 739466"/>
                <a:gd name="connsiteX856" fmla="*/ 241818 w 11502997"/>
                <a:gd name="connsiteY856" fmla="*/ 367234 h 739466"/>
                <a:gd name="connsiteX857" fmla="*/ 243736 w 11502997"/>
                <a:gd name="connsiteY857" fmla="*/ 369391 h 739466"/>
                <a:gd name="connsiteX858" fmla="*/ 243975 w 11502997"/>
                <a:gd name="connsiteY858" fmla="*/ 371068 h 739466"/>
                <a:gd name="connsiteX859" fmla="*/ 245653 w 11502997"/>
                <a:gd name="connsiteY859" fmla="*/ 371547 h 739466"/>
                <a:gd name="connsiteX860" fmla="*/ 246372 w 11502997"/>
                <a:gd name="connsiteY860" fmla="*/ 370109 h 739466"/>
                <a:gd name="connsiteX861" fmla="*/ 247810 w 11502997"/>
                <a:gd name="connsiteY861" fmla="*/ 371547 h 739466"/>
                <a:gd name="connsiteX862" fmla="*/ 247570 w 11502997"/>
                <a:gd name="connsiteY862" fmla="*/ 368192 h 739466"/>
                <a:gd name="connsiteX863" fmla="*/ 245413 w 11502997"/>
                <a:gd name="connsiteY863" fmla="*/ 364357 h 739466"/>
                <a:gd name="connsiteX864" fmla="*/ 244454 w 11502997"/>
                <a:gd name="connsiteY864" fmla="*/ 367713 h 739466"/>
                <a:gd name="connsiteX865" fmla="*/ 242297 w 11502997"/>
                <a:gd name="connsiteY865" fmla="*/ 365796 h 739466"/>
                <a:gd name="connsiteX866" fmla="*/ 240620 w 11502997"/>
                <a:gd name="connsiteY866" fmla="*/ 362440 h 739466"/>
                <a:gd name="connsiteX867" fmla="*/ 174952 w 11502997"/>
                <a:gd name="connsiteY867" fmla="*/ 361002 h 739466"/>
                <a:gd name="connsiteX868" fmla="*/ 172796 w 11502997"/>
                <a:gd name="connsiteY868" fmla="*/ 361722 h 739466"/>
                <a:gd name="connsiteX869" fmla="*/ 171597 w 11502997"/>
                <a:gd name="connsiteY869" fmla="*/ 362920 h 739466"/>
                <a:gd name="connsiteX870" fmla="*/ 172556 w 11502997"/>
                <a:gd name="connsiteY870" fmla="*/ 364357 h 739466"/>
                <a:gd name="connsiteX871" fmla="*/ 173514 w 11502997"/>
                <a:gd name="connsiteY871" fmla="*/ 366275 h 739466"/>
                <a:gd name="connsiteX872" fmla="*/ 174952 w 11502997"/>
                <a:gd name="connsiteY872" fmla="*/ 361002 h 739466"/>
                <a:gd name="connsiteX873" fmla="*/ 175911 w 11502997"/>
                <a:gd name="connsiteY873" fmla="*/ 355250 h 739466"/>
                <a:gd name="connsiteX874" fmla="*/ 176870 w 11502997"/>
                <a:gd name="connsiteY874" fmla="*/ 358845 h 739466"/>
                <a:gd name="connsiteX875" fmla="*/ 176870 w 11502997"/>
                <a:gd name="connsiteY875" fmla="*/ 361961 h 739466"/>
                <a:gd name="connsiteX876" fmla="*/ 179506 w 11502997"/>
                <a:gd name="connsiteY876" fmla="*/ 360763 h 739466"/>
                <a:gd name="connsiteX877" fmla="*/ 182143 w 11502997"/>
                <a:gd name="connsiteY877" fmla="*/ 359085 h 739466"/>
                <a:gd name="connsiteX878" fmla="*/ 175911 w 11502997"/>
                <a:gd name="connsiteY878" fmla="*/ 355250 h 739466"/>
                <a:gd name="connsiteX879" fmla="*/ 263148 w 11502997"/>
                <a:gd name="connsiteY879" fmla="*/ 354292 h 739466"/>
                <a:gd name="connsiteX880" fmla="*/ 259793 w 11502997"/>
                <a:gd name="connsiteY880" fmla="*/ 356209 h 739466"/>
                <a:gd name="connsiteX881" fmla="*/ 261230 w 11502997"/>
                <a:gd name="connsiteY881" fmla="*/ 361002 h 739466"/>
                <a:gd name="connsiteX882" fmla="*/ 263148 w 11502997"/>
                <a:gd name="connsiteY882" fmla="*/ 357887 h 739466"/>
                <a:gd name="connsiteX883" fmla="*/ 263148 w 11502997"/>
                <a:gd name="connsiteY883" fmla="*/ 354292 h 739466"/>
                <a:gd name="connsiteX884" fmla="*/ 237264 w 11502997"/>
                <a:gd name="connsiteY884" fmla="*/ 349498 h 739466"/>
                <a:gd name="connsiteX885" fmla="*/ 234389 w 11502997"/>
                <a:gd name="connsiteY885" fmla="*/ 352854 h 739466"/>
                <a:gd name="connsiteX886" fmla="*/ 232471 w 11502997"/>
                <a:gd name="connsiteY886" fmla="*/ 356209 h 739466"/>
                <a:gd name="connsiteX887" fmla="*/ 234629 w 11502997"/>
                <a:gd name="connsiteY887" fmla="*/ 358127 h 739466"/>
                <a:gd name="connsiteX888" fmla="*/ 238223 w 11502997"/>
                <a:gd name="connsiteY888" fmla="*/ 358127 h 739466"/>
                <a:gd name="connsiteX889" fmla="*/ 241578 w 11502997"/>
                <a:gd name="connsiteY889" fmla="*/ 358127 h 739466"/>
                <a:gd name="connsiteX890" fmla="*/ 243975 w 11502997"/>
                <a:gd name="connsiteY890" fmla="*/ 360044 h 739466"/>
                <a:gd name="connsiteX891" fmla="*/ 244694 w 11502997"/>
                <a:gd name="connsiteY891" fmla="*/ 356688 h 739466"/>
                <a:gd name="connsiteX892" fmla="*/ 242537 w 11502997"/>
                <a:gd name="connsiteY892" fmla="*/ 354292 h 739466"/>
                <a:gd name="connsiteX893" fmla="*/ 239421 w 11502997"/>
                <a:gd name="connsiteY893" fmla="*/ 352135 h 739466"/>
                <a:gd name="connsiteX894" fmla="*/ 237264 w 11502997"/>
                <a:gd name="connsiteY894" fmla="*/ 349498 h 739466"/>
                <a:gd name="connsiteX895" fmla="*/ 186216 w 11502997"/>
                <a:gd name="connsiteY895" fmla="*/ 349439 h 739466"/>
                <a:gd name="connsiteX896" fmla="*/ 183581 w 11502997"/>
                <a:gd name="connsiteY896" fmla="*/ 349498 h 739466"/>
                <a:gd name="connsiteX897" fmla="*/ 185258 w 11502997"/>
                <a:gd name="connsiteY897" fmla="*/ 355250 h 739466"/>
                <a:gd name="connsiteX898" fmla="*/ 188374 w 11502997"/>
                <a:gd name="connsiteY898" fmla="*/ 358606 h 739466"/>
                <a:gd name="connsiteX899" fmla="*/ 187176 w 11502997"/>
                <a:gd name="connsiteY899" fmla="*/ 356449 h 739466"/>
                <a:gd name="connsiteX900" fmla="*/ 187655 w 11502997"/>
                <a:gd name="connsiteY900" fmla="*/ 353093 h 739466"/>
                <a:gd name="connsiteX901" fmla="*/ 187415 w 11502997"/>
                <a:gd name="connsiteY901" fmla="*/ 350218 h 739466"/>
                <a:gd name="connsiteX902" fmla="*/ 186216 w 11502997"/>
                <a:gd name="connsiteY902" fmla="*/ 349439 h 739466"/>
                <a:gd name="connsiteX903" fmla="*/ 193167 w 11502997"/>
                <a:gd name="connsiteY903" fmla="*/ 347102 h 739466"/>
                <a:gd name="connsiteX904" fmla="*/ 191968 w 11502997"/>
                <a:gd name="connsiteY904" fmla="*/ 350697 h 739466"/>
                <a:gd name="connsiteX905" fmla="*/ 188853 w 11502997"/>
                <a:gd name="connsiteY905" fmla="*/ 351895 h 739466"/>
                <a:gd name="connsiteX906" fmla="*/ 190531 w 11502997"/>
                <a:gd name="connsiteY906" fmla="*/ 354532 h 739466"/>
                <a:gd name="connsiteX907" fmla="*/ 193167 w 11502997"/>
                <a:gd name="connsiteY907" fmla="*/ 356209 h 739466"/>
                <a:gd name="connsiteX908" fmla="*/ 195084 w 11502997"/>
                <a:gd name="connsiteY908" fmla="*/ 354292 h 739466"/>
                <a:gd name="connsiteX909" fmla="*/ 197001 w 11502997"/>
                <a:gd name="connsiteY909" fmla="*/ 353813 h 739466"/>
                <a:gd name="connsiteX910" fmla="*/ 197241 w 11502997"/>
                <a:gd name="connsiteY910" fmla="*/ 350697 h 739466"/>
                <a:gd name="connsiteX911" fmla="*/ 195563 w 11502997"/>
                <a:gd name="connsiteY911" fmla="*/ 348061 h 739466"/>
                <a:gd name="connsiteX912" fmla="*/ 193406 w 11502997"/>
                <a:gd name="connsiteY912" fmla="*/ 349498 h 739466"/>
                <a:gd name="connsiteX913" fmla="*/ 193167 w 11502997"/>
                <a:gd name="connsiteY913" fmla="*/ 347102 h 739466"/>
                <a:gd name="connsiteX914" fmla="*/ 178787 w 11502997"/>
                <a:gd name="connsiteY914" fmla="*/ 346143 h 739466"/>
                <a:gd name="connsiteX915" fmla="*/ 177349 w 11502997"/>
                <a:gd name="connsiteY915" fmla="*/ 349738 h 739466"/>
                <a:gd name="connsiteX916" fmla="*/ 179746 w 11502997"/>
                <a:gd name="connsiteY916" fmla="*/ 354771 h 739466"/>
                <a:gd name="connsiteX917" fmla="*/ 181184 w 11502997"/>
                <a:gd name="connsiteY917" fmla="*/ 351176 h 739466"/>
                <a:gd name="connsiteX918" fmla="*/ 178787 w 11502997"/>
                <a:gd name="connsiteY918" fmla="*/ 346143 h 739466"/>
                <a:gd name="connsiteX919" fmla="*/ 240620 w 11502997"/>
                <a:gd name="connsiteY919" fmla="*/ 345185 h 739466"/>
                <a:gd name="connsiteX920" fmla="*/ 240859 w 11502997"/>
                <a:gd name="connsiteY920" fmla="*/ 348061 h 739466"/>
                <a:gd name="connsiteX921" fmla="*/ 242058 w 11502997"/>
                <a:gd name="connsiteY921" fmla="*/ 351895 h 739466"/>
                <a:gd name="connsiteX922" fmla="*/ 243016 w 11502997"/>
                <a:gd name="connsiteY922" fmla="*/ 348540 h 739466"/>
                <a:gd name="connsiteX923" fmla="*/ 240620 w 11502997"/>
                <a:gd name="connsiteY923" fmla="*/ 345185 h 739466"/>
                <a:gd name="connsiteX924" fmla="*/ 253083 w 11502997"/>
                <a:gd name="connsiteY924" fmla="*/ 343747 h 739466"/>
                <a:gd name="connsiteX925" fmla="*/ 253322 w 11502997"/>
                <a:gd name="connsiteY925" fmla="*/ 349498 h 739466"/>
                <a:gd name="connsiteX926" fmla="*/ 257396 w 11502997"/>
                <a:gd name="connsiteY926" fmla="*/ 353333 h 739466"/>
                <a:gd name="connsiteX927" fmla="*/ 257157 w 11502997"/>
                <a:gd name="connsiteY927" fmla="*/ 348061 h 739466"/>
                <a:gd name="connsiteX928" fmla="*/ 253083 w 11502997"/>
                <a:gd name="connsiteY928" fmla="*/ 343747 h 739466"/>
                <a:gd name="connsiteX929" fmla="*/ 244934 w 11502997"/>
                <a:gd name="connsiteY929" fmla="*/ 343747 h 739466"/>
                <a:gd name="connsiteX930" fmla="*/ 245653 w 11502997"/>
                <a:gd name="connsiteY930" fmla="*/ 349738 h 739466"/>
                <a:gd name="connsiteX931" fmla="*/ 249248 w 11502997"/>
                <a:gd name="connsiteY931" fmla="*/ 355250 h 739466"/>
                <a:gd name="connsiteX932" fmla="*/ 248528 w 11502997"/>
                <a:gd name="connsiteY932" fmla="*/ 359804 h 739466"/>
                <a:gd name="connsiteX933" fmla="*/ 251165 w 11502997"/>
                <a:gd name="connsiteY933" fmla="*/ 365796 h 739466"/>
                <a:gd name="connsiteX934" fmla="*/ 254520 w 11502997"/>
                <a:gd name="connsiteY934" fmla="*/ 365317 h 739466"/>
                <a:gd name="connsiteX935" fmla="*/ 257875 w 11502997"/>
                <a:gd name="connsiteY935" fmla="*/ 362920 h 739466"/>
                <a:gd name="connsiteX936" fmla="*/ 254280 w 11502997"/>
                <a:gd name="connsiteY936" fmla="*/ 356449 h 739466"/>
                <a:gd name="connsiteX937" fmla="*/ 249248 w 11502997"/>
                <a:gd name="connsiteY937" fmla="*/ 352375 h 739466"/>
                <a:gd name="connsiteX938" fmla="*/ 249727 w 11502997"/>
                <a:gd name="connsiteY938" fmla="*/ 349738 h 739466"/>
                <a:gd name="connsiteX939" fmla="*/ 250686 w 11502997"/>
                <a:gd name="connsiteY939" fmla="*/ 347581 h 739466"/>
                <a:gd name="connsiteX940" fmla="*/ 248049 w 11502997"/>
                <a:gd name="connsiteY940" fmla="*/ 344705 h 739466"/>
                <a:gd name="connsiteX941" fmla="*/ 244934 w 11502997"/>
                <a:gd name="connsiteY941" fmla="*/ 343747 h 739466"/>
                <a:gd name="connsiteX942" fmla="*/ 281362 w 11502997"/>
                <a:gd name="connsiteY942" fmla="*/ 337516 h 739466"/>
                <a:gd name="connsiteX943" fmla="*/ 282321 w 11502997"/>
                <a:gd name="connsiteY943" fmla="*/ 339433 h 739466"/>
                <a:gd name="connsiteX944" fmla="*/ 283759 w 11502997"/>
                <a:gd name="connsiteY944" fmla="*/ 340871 h 739466"/>
                <a:gd name="connsiteX945" fmla="*/ 280644 w 11502997"/>
                <a:gd name="connsiteY945" fmla="*/ 343507 h 739466"/>
                <a:gd name="connsiteX946" fmla="*/ 276090 w 11502997"/>
                <a:gd name="connsiteY946" fmla="*/ 342788 h 739466"/>
                <a:gd name="connsiteX947" fmla="*/ 277049 w 11502997"/>
                <a:gd name="connsiteY947" fmla="*/ 346143 h 739466"/>
                <a:gd name="connsiteX948" fmla="*/ 279445 w 11502997"/>
                <a:gd name="connsiteY948" fmla="*/ 345664 h 739466"/>
                <a:gd name="connsiteX949" fmla="*/ 280404 w 11502997"/>
                <a:gd name="connsiteY949" fmla="*/ 347102 h 739466"/>
                <a:gd name="connsiteX950" fmla="*/ 281842 w 11502997"/>
                <a:gd name="connsiteY950" fmla="*/ 348780 h 739466"/>
                <a:gd name="connsiteX951" fmla="*/ 285197 w 11502997"/>
                <a:gd name="connsiteY951" fmla="*/ 348061 h 739466"/>
                <a:gd name="connsiteX952" fmla="*/ 284238 w 11502997"/>
                <a:gd name="connsiteY952" fmla="*/ 344705 h 739466"/>
                <a:gd name="connsiteX953" fmla="*/ 284957 w 11502997"/>
                <a:gd name="connsiteY953" fmla="*/ 341111 h 739466"/>
                <a:gd name="connsiteX954" fmla="*/ 284717 w 11502997"/>
                <a:gd name="connsiteY954" fmla="*/ 338235 h 739466"/>
                <a:gd name="connsiteX955" fmla="*/ 281362 w 11502997"/>
                <a:gd name="connsiteY955" fmla="*/ 337516 h 739466"/>
                <a:gd name="connsiteX956" fmla="*/ 262190 w 11502997"/>
                <a:gd name="connsiteY956" fmla="*/ 334640 h 739466"/>
                <a:gd name="connsiteX957" fmla="*/ 257875 w 11502997"/>
                <a:gd name="connsiteY957" fmla="*/ 337036 h 739466"/>
                <a:gd name="connsiteX958" fmla="*/ 257875 w 11502997"/>
                <a:gd name="connsiteY958" fmla="*/ 340391 h 739466"/>
                <a:gd name="connsiteX959" fmla="*/ 259793 w 11502997"/>
                <a:gd name="connsiteY959" fmla="*/ 344226 h 739466"/>
                <a:gd name="connsiteX960" fmla="*/ 262908 w 11502997"/>
                <a:gd name="connsiteY960" fmla="*/ 344705 h 739466"/>
                <a:gd name="connsiteX961" fmla="*/ 263627 w 11502997"/>
                <a:gd name="connsiteY961" fmla="*/ 347102 h 739466"/>
                <a:gd name="connsiteX962" fmla="*/ 265784 w 11502997"/>
                <a:gd name="connsiteY962" fmla="*/ 347342 h 739466"/>
                <a:gd name="connsiteX963" fmla="*/ 266503 w 11502997"/>
                <a:gd name="connsiteY963" fmla="*/ 344705 h 739466"/>
                <a:gd name="connsiteX964" fmla="*/ 265305 w 11502997"/>
                <a:gd name="connsiteY964" fmla="*/ 344226 h 739466"/>
                <a:gd name="connsiteX965" fmla="*/ 263627 w 11502997"/>
                <a:gd name="connsiteY965" fmla="*/ 344705 h 739466"/>
                <a:gd name="connsiteX966" fmla="*/ 266024 w 11502997"/>
                <a:gd name="connsiteY966" fmla="*/ 340391 h 739466"/>
                <a:gd name="connsiteX967" fmla="*/ 263867 w 11502997"/>
                <a:gd name="connsiteY967" fmla="*/ 337276 h 739466"/>
                <a:gd name="connsiteX968" fmla="*/ 262190 w 11502997"/>
                <a:gd name="connsiteY968" fmla="*/ 334640 h 739466"/>
                <a:gd name="connsiteX969" fmla="*/ 154821 w 11502997"/>
                <a:gd name="connsiteY969" fmla="*/ 333681 h 739466"/>
                <a:gd name="connsiteX970" fmla="*/ 153383 w 11502997"/>
                <a:gd name="connsiteY970" fmla="*/ 335359 h 739466"/>
                <a:gd name="connsiteX971" fmla="*/ 154821 w 11502997"/>
                <a:gd name="connsiteY971" fmla="*/ 338474 h 739466"/>
                <a:gd name="connsiteX972" fmla="*/ 156499 w 11502997"/>
                <a:gd name="connsiteY972" fmla="*/ 336318 h 739466"/>
                <a:gd name="connsiteX973" fmla="*/ 154821 w 11502997"/>
                <a:gd name="connsiteY973" fmla="*/ 333681 h 739466"/>
                <a:gd name="connsiteX974" fmla="*/ 170639 w 11502997"/>
                <a:gd name="connsiteY974" fmla="*/ 332723 h 739466"/>
                <a:gd name="connsiteX975" fmla="*/ 171597 w 11502997"/>
                <a:gd name="connsiteY975" fmla="*/ 338474 h 739466"/>
                <a:gd name="connsiteX976" fmla="*/ 174952 w 11502997"/>
                <a:gd name="connsiteY976" fmla="*/ 344705 h 739466"/>
                <a:gd name="connsiteX977" fmla="*/ 176391 w 11502997"/>
                <a:gd name="connsiteY977" fmla="*/ 343507 h 739466"/>
                <a:gd name="connsiteX978" fmla="*/ 178308 w 11502997"/>
                <a:gd name="connsiteY978" fmla="*/ 342309 h 739466"/>
                <a:gd name="connsiteX979" fmla="*/ 175672 w 11502997"/>
                <a:gd name="connsiteY979" fmla="*/ 338953 h 739466"/>
                <a:gd name="connsiteX980" fmla="*/ 174474 w 11502997"/>
                <a:gd name="connsiteY980" fmla="*/ 334640 h 739466"/>
                <a:gd name="connsiteX981" fmla="*/ 172077 w 11502997"/>
                <a:gd name="connsiteY981" fmla="*/ 334400 h 739466"/>
                <a:gd name="connsiteX982" fmla="*/ 170639 w 11502997"/>
                <a:gd name="connsiteY982" fmla="*/ 332723 h 739466"/>
                <a:gd name="connsiteX983" fmla="*/ 186936 w 11502997"/>
                <a:gd name="connsiteY983" fmla="*/ 330326 h 739466"/>
                <a:gd name="connsiteX984" fmla="*/ 186456 w 11502997"/>
                <a:gd name="connsiteY984" fmla="*/ 337755 h 739466"/>
                <a:gd name="connsiteX985" fmla="*/ 190291 w 11502997"/>
                <a:gd name="connsiteY985" fmla="*/ 345185 h 739466"/>
                <a:gd name="connsiteX986" fmla="*/ 192928 w 11502997"/>
                <a:gd name="connsiteY986" fmla="*/ 336796 h 739466"/>
                <a:gd name="connsiteX987" fmla="*/ 186936 w 11502997"/>
                <a:gd name="connsiteY987" fmla="*/ 330326 h 739466"/>
                <a:gd name="connsiteX988" fmla="*/ 206588 w 11502997"/>
                <a:gd name="connsiteY988" fmla="*/ 329367 h 739466"/>
                <a:gd name="connsiteX989" fmla="*/ 206828 w 11502997"/>
                <a:gd name="connsiteY989" fmla="*/ 333201 h 739466"/>
                <a:gd name="connsiteX990" fmla="*/ 210422 w 11502997"/>
                <a:gd name="connsiteY990" fmla="*/ 333681 h 739466"/>
                <a:gd name="connsiteX991" fmla="*/ 208745 w 11502997"/>
                <a:gd name="connsiteY991" fmla="*/ 331524 h 739466"/>
                <a:gd name="connsiteX992" fmla="*/ 206588 w 11502997"/>
                <a:gd name="connsiteY992" fmla="*/ 329367 h 739466"/>
                <a:gd name="connsiteX993" fmla="*/ 228637 w 11502997"/>
                <a:gd name="connsiteY993" fmla="*/ 328409 h 739466"/>
                <a:gd name="connsiteX994" fmla="*/ 224802 w 11502997"/>
                <a:gd name="connsiteY994" fmla="*/ 329846 h 739466"/>
                <a:gd name="connsiteX995" fmla="*/ 225042 w 11502997"/>
                <a:gd name="connsiteY995" fmla="*/ 332723 h 739466"/>
                <a:gd name="connsiteX996" fmla="*/ 226240 w 11502997"/>
                <a:gd name="connsiteY996" fmla="*/ 336078 h 739466"/>
                <a:gd name="connsiteX997" fmla="*/ 229595 w 11502997"/>
                <a:gd name="connsiteY997" fmla="*/ 335598 h 739466"/>
                <a:gd name="connsiteX998" fmla="*/ 231752 w 11502997"/>
                <a:gd name="connsiteY998" fmla="*/ 338474 h 739466"/>
                <a:gd name="connsiteX999" fmla="*/ 233191 w 11502997"/>
                <a:gd name="connsiteY999" fmla="*/ 342548 h 739466"/>
                <a:gd name="connsiteX1000" fmla="*/ 234868 w 11502997"/>
                <a:gd name="connsiteY1000" fmla="*/ 345185 h 739466"/>
                <a:gd name="connsiteX1001" fmla="*/ 236306 w 11502997"/>
                <a:gd name="connsiteY1001" fmla="*/ 342548 h 739466"/>
                <a:gd name="connsiteX1002" fmla="*/ 233909 w 11502997"/>
                <a:gd name="connsiteY1002" fmla="*/ 340391 h 739466"/>
                <a:gd name="connsiteX1003" fmla="*/ 235826 w 11502997"/>
                <a:gd name="connsiteY1003" fmla="*/ 336557 h 739466"/>
                <a:gd name="connsiteX1004" fmla="*/ 234389 w 11502997"/>
                <a:gd name="connsiteY1004" fmla="*/ 334161 h 739466"/>
                <a:gd name="connsiteX1005" fmla="*/ 231273 w 11502997"/>
                <a:gd name="connsiteY1005" fmla="*/ 332003 h 739466"/>
                <a:gd name="connsiteX1006" fmla="*/ 228637 w 11502997"/>
                <a:gd name="connsiteY1006" fmla="*/ 328409 h 739466"/>
                <a:gd name="connsiteX1007" fmla="*/ 236306 w 11502997"/>
                <a:gd name="connsiteY1007" fmla="*/ 327450 h 739466"/>
                <a:gd name="connsiteX1008" fmla="*/ 236066 w 11502997"/>
                <a:gd name="connsiteY1008" fmla="*/ 330086 h 739466"/>
                <a:gd name="connsiteX1009" fmla="*/ 239182 w 11502997"/>
                <a:gd name="connsiteY1009" fmla="*/ 332723 h 739466"/>
                <a:gd name="connsiteX1010" fmla="*/ 239182 w 11502997"/>
                <a:gd name="connsiteY1010" fmla="*/ 329607 h 739466"/>
                <a:gd name="connsiteX1011" fmla="*/ 236306 w 11502997"/>
                <a:gd name="connsiteY1011" fmla="*/ 327450 h 739466"/>
                <a:gd name="connsiteX1012" fmla="*/ 197001 w 11502997"/>
                <a:gd name="connsiteY1012" fmla="*/ 322177 h 739466"/>
                <a:gd name="connsiteX1013" fmla="*/ 196283 w 11502997"/>
                <a:gd name="connsiteY1013" fmla="*/ 323376 h 739466"/>
                <a:gd name="connsiteX1014" fmla="*/ 196522 w 11502997"/>
                <a:gd name="connsiteY1014" fmla="*/ 326012 h 739466"/>
                <a:gd name="connsiteX1015" fmla="*/ 196043 w 11502997"/>
                <a:gd name="connsiteY1015" fmla="*/ 328648 h 739466"/>
                <a:gd name="connsiteX1016" fmla="*/ 193646 w 11502997"/>
                <a:gd name="connsiteY1016" fmla="*/ 329846 h 739466"/>
                <a:gd name="connsiteX1017" fmla="*/ 195084 w 11502997"/>
                <a:gd name="connsiteY1017" fmla="*/ 332962 h 739466"/>
                <a:gd name="connsiteX1018" fmla="*/ 196522 w 11502997"/>
                <a:gd name="connsiteY1018" fmla="*/ 336557 h 739466"/>
                <a:gd name="connsiteX1019" fmla="*/ 198439 w 11502997"/>
                <a:gd name="connsiteY1019" fmla="*/ 334161 h 739466"/>
                <a:gd name="connsiteX1020" fmla="*/ 201076 w 11502997"/>
                <a:gd name="connsiteY1020" fmla="*/ 332243 h 739466"/>
                <a:gd name="connsiteX1021" fmla="*/ 202514 w 11502997"/>
                <a:gd name="connsiteY1021" fmla="*/ 329607 h 739466"/>
                <a:gd name="connsiteX1022" fmla="*/ 201315 w 11502997"/>
                <a:gd name="connsiteY1022" fmla="*/ 325053 h 739466"/>
                <a:gd name="connsiteX1023" fmla="*/ 198679 w 11502997"/>
                <a:gd name="connsiteY1023" fmla="*/ 326012 h 739466"/>
                <a:gd name="connsiteX1024" fmla="*/ 197001 w 11502997"/>
                <a:gd name="connsiteY1024" fmla="*/ 322177 h 739466"/>
                <a:gd name="connsiteX1025" fmla="*/ 172556 w 11502997"/>
                <a:gd name="connsiteY1025" fmla="*/ 321219 h 739466"/>
                <a:gd name="connsiteX1026" fmla="*/ 172556 w 11502997"/>
                <a:gd name="connsiteY1026" fmla="*/ 326971 h 739466"/>
                <a:gd name="connsiteX1027" fmla="*/ 173994 w 11502997"/>
                <a:gd name="connsiteY1027" fmla="*/ 324814 h 739466"/>
                <a:gd name="connsiteX1028" fmla="*/ 172556 w 11502997"/>
                <a:gd name="connsiteY1028" fmla="*/ 321219 h 739466"/>
                <a:gd name="connsiteX1029" fmla="*/ 232951 w 11502997"/>
                <a:gd name="connsiteY1029" fmla="*/ 320739 h 739466"/>
                <a:gd name="connsiteX1030" fmla="*/ 231752 w 11502997"/>
                <a:gd name="connsiteY1030" fmla="*/ 322417 h 739466"/>
                <a:gd name="connsiteX1031" fmla="*/ 231992 w 11502997"/>
                <a:gd name="connsiteY1031" fmla="*/ 326012 h 739466"/>
                <a:gd name="connsiteX1032" fmla="*/ 233909 w 11502997"/>
                <a:gd name="connsiteY1032" fmla="*/ 325053 h 739466"/>
                <a:gd name="connsiteX1033" fmla="*/ 235826 w 11502997"/>
                <a:gd name="connsiteY1033" fmla="*/ 325533 h 739466"/>
                <a:gd name="connsiteX1034" fmla="*/ 234389 w 11502997"/>
                <a:gd name="connsiteY1034" fmla="*/ 323376 h 739466"/>
                <a:gd name="connsiteX1035" fmla="*/ 232951 w 11502997"/>
                <a:gd name="connsiteY1035" fmla="*/ 320739 h 739466"/>
                <a:gd name="connsiteX1036" fmla="*/ 161052 w 11502997"/>
                <a:gd name="connsiteY1036" fmla="*/ 320260 h 739466"/>
                <a:gd name="connsiteX1037" fmla="*/ 159135 w 11502997"/>
                <a:gd name="connsiteY1037" fmla="*/ 322177 h 739466"/>
                <a:gd name="connsiteX1038" fmla="*/ 160812 w 11502997"/>
                <a:gd name="connsiteY1038" fmla="*/ 324814 h 739466"/>
                <a:gd name="connsiteX1039" fmla="*/ 163928 w 11502997"/>
                <a:gd name="connsiteY1039" fmla="*/ 325053 h 739466"/>
                <a:gd name="connsiteX1040" fmla="*/ 162730 w 11502997"/>
                <a:gd name="connsiteY1040" fmla="*/ 322177 h 739466"/>
                <a:gd name="connsiteX1041" fmla="*/ 161052 w 11502997"/>
                <a:gd name="connsiteY1041" fmla="*/ 320260 h 739466"/>
                <a:gd name="connsiteX1042" fmla="*/ 293824 w 11502997"/>
                <a:gd name="connsiteY1042" fmla="*/ 319781 h 739466"/>
                <a:gd name="connsiteX1043" fmla="*/ 292386 w 11502997"/>
                <a:gd name="connsiteY1043" fmla="*/ 320979 h 739466"/>
                <a:gd name="connsiteX1044" fmla="*/ 290949 w 11502997"/>
                <a:gd name="connsiteY1044" fmla="*/ 322177 h 739466"/>
                <a:gd name="connsiteX1045" fmla="*/ 291907 w 11502997"/>
                <a:gd name="connsiteY1045" fmla="*/ 325053 h 739466"/>
                <a:gd name="connsiteX1046" fmla="*/ 293346 w 11502997"/>
                <a:gd name="connsiteY1046" fmla="*/ 328409 h 739466"/>
                <a:gd name="connsiteX1047" fmla="*/ 296221 w 11502997"/>
                <a:gd name="connsiteY1047" fmla="*/ 324814 h 739466"/>
                <a:gd name="connsiteX1048" fmla="*/ 293824 w 11502997"/>
                <a:gd name="connsiteY1048" fmla="*/ 319781 h 739466"/>
                <a:gd name="connsiteX1049" fmla="*/ 187176 w 11502997"/>
                <a:gd name="connsiteY1049" fmla="*/ 319781 h 739466"/>
                <a:gd name="connsiteX1050" fmla="*/ 183581 w 11502997"/>
                <a:gd name="connsiteY1050" fmla="*/ 321219 h 739466"/>
                <a:gd name="connsiteX1051" fmla="*/ 185977 w 11502997"/>
                <a:gd name="connsiteY1051" fmla="*/ 325053 h 739466"/>
                <a:gd name="connsiteX1052" fmla="*/ 188134 w 11502997"/>
                <a:gd name="connsiteY1052" fmla="*/ 323376 h 739466"/>
                <a:gd name="connsiteX1053" fmla="*/ 189812 w 11502997"/>
                <a:gd name="connsiteY1053" fmla="*/ 321219 h 739466"/>
                <a:gd name="connsiteX1054" fmla="*/ 187176 w 11502997"/>
                <a:gd name="connsiteY1054" fmla="*/ 319781 h 739466"/>
                <a:gd name="connsiteX1055" fmla="*/ 150028 w 11502997"/>
                <a:gd name="connsiteY1055" fmla="*/ 314029 h 739466"/>
                <a:gd name="connsiteX1056" fmla="*/ 147871 w 11502997"/>
                <a:gd name="connsiteY1056" fmla="*/ 314269 h 739466"/>
                <a:gd name="connsiteX1057" fmla="*/ 145235 w 11502997"/>
                <a:gd name="connsiteY1057" fmla="*/ 314987 h 739466"/>
                <a:gd name="connsiteX1058" fmla="*/ 146433 w 11502997"/>
                <a:gd name="connsiteY1058" fmla="*/ 319301 h 739466"/>
                <a:gd name="connsiteX1059" fmla="*/ 150028 w 11502997"/>
                <a:gd name="connsiteY1059" fmla="*/ 322177 h 739466"/>
                <a:gd name="connsiteX1060" fmla="*/ 151466 w 11502997"/>
                <a:gd name="connsiteY1060" fmla="*/ 318822 h 739466"/>
                <a:gd name="connsiteX1061" fmla="*/ 150028 w 11502997"/>
                <a:gd name="connsiteY1061" fmla="*/ 314029 h 739466"/>
                <a:gd name="connsiteX1062" fmla="*/ 255479 w 11502997"/>
                <a:gd name="connsiteY1062" fmla="*/ 313549 h 739466"/>
                <a:gd name="connsiteX1063" fmla="*/ 255239 w 11502997"/>
                <a:gd name="connsiteY1063" fmla="*/ 317864 h 739466"/>
                <a:gd name="connsiteX1064" fmla="*/ 258355 w 11502997"/>
                <a:gd name="connsiteY1064" fmla="*/ 319781 h 739466"/>
                <a:gd name="connsiteX1065" fmla="*/ 257157 w 11502997"/>
                <a:gd name="connsiteY1065" fmla="*/ 316425 h 739466"/>
                <a:gd name="connsiteX1066" fmla="*/ 255479 w 11502997"/>
                <a:gd name="connsiteY1066" fmla="*/ 313549 h 739466"/>
                <a:gd name="connsiteX1067" fmla="*/ 229116 w 11502997"/>
                <a:gd name="connsiteY1067" fmla="*/ 312112 h 739466"/>
                <a:gd name="connsiteX1068" fmla="*/ 227678 w 11502997"/>
                <a:gd name="connsiteY1068" fmla="*/ 314987 h 739466"/>
                <a:gd name="connsiteX1069" fmla="*/ 230074 w 11502997"/>
                <a:gd name="connsiteY1069" fmla="*/ 317864 h 739466"/>
                <a:gd name="connsiteX1070" fmla="*/ 230314 w 11502997"/>
                <a:gd name="connsiteY1070" fmla="*/ 315227 h 739466"/>
                <a:gd name="connsiteX1071" fmla="*/ 229116 w 11502997"/>
                <a:gd name="connsiteY1071" fmla="*/ 312112 h 739466"/>
                <a:gd name="connsiteX1072" fmla="*/ 238703 w 11502997"/>
                <a:gd name="connsiteY1072" fmla="*/ 311632 h 739466"/>
                <a:gd name="connsiteX1073" fmla="*/ 238223 w 11502997"/>
                <a:gd name="connsiteY1073" fmla="*/ 313549 h 739466"/>
                <a:gd name="connsiteX1074" fmla="*/ 237984 w 11502997"/>
                <a:gd name="connsiteY1074" fmla="*/ 316665 h 739466"/>
                <a:gd name="connsiteX1075" fmla="*/ 239421 w 11502997"/>
                <a:gd name="connsiteY1075" fmla="*/ 319301 h 739466"/>
                <a:gd name="connsiteX1076" fmla="*/ 243016 w 11502997"/>
                <a:gd name="connsiteY1076" fmla="*/ 320260 h 739466"/>
                <a:gd name="connsiteX1077" fmla="*/ 241099 w 11502997"/>
                <a:gd name="connsiteY1077" fmla="*/ 317864 h 739466"/>
                <a:gd name="connsiteX1078" fmla="*/ 242537 w 11502997"/>
                <a:gd name="connsiteY1078" fmla="*/ 315227 h 739466"/>
                <a:gd name="connsiteX1079" fmla="*/ 241578 w 11502997"/>
                <a:gd name="connsiteY1079" fmla="*/ 311632 h 739466"/>
                <a:gd name="connsiteX1080" fmla="*/ 238703 w 11502997"/>
                <a:gd name="connsiteY1080" fmla="*/ 311632 h 739466"/>
                <a:gd name="connsiteX1081" fmla="*/ 283040 w 11502997"/>
                <a:gd name="connsiteY1081" fmla="*/ 310194 h 739466"/>
                <a:gd name="connsiteX1082" fmla="*/ 281362 w 11502997"/>
                <a:gd name="connsiteY1082" fmla="*/ 311632 h 739466"/>
                <a:gd name="connsiteX1083" fmla="*/ 282321 w 11502997"/>
                <a:gd name="connsiteY1083" fmla="*/ 313310 h 739466"/>
                <a:gd name="connsiteX1084" fmla="*/ 283759 w 11502997"/>
                <a:gd name="connsiteY1084" fmla="*/ 315467 h 739466"/>
                <a:gd name="connsiteX1085" fmla="*/ 285676 w 11502997"/>
                <a:gd name="connsiteY1085" fmla="*/ 313070 h 739466"/>
                <a:gd name="connsiteX1086" fmla="*/ 285197 w 11502997"/>
                <a:gd name="connsiteY1086" fmla="*/ 310194 h 739466"/>
                <a:gd name="connsiteX1087" fmla="*/ 283040 w 11502997"/>
                <a:gd name="connsiteY1087" fmla="*/ 310194 h 739466"/>
                <a:gd name="connsiteX1088" fmla="*/ 166804 w 11502997"/>
                <a:gd name="connsiteY1088" fmla="*/ 310194 h 739466"/>
                <a:gd name="connsiteX1089" fmla="*/ 165366 w 11502997"/>
                <a:gd name="connsiteY1089" fmla="*/ 313310 h 739466"/>
                <a:gd name="connsiteX1090" fmla="*/ 168242 w 11502997"/>
                <a:gd name="connsiteY1090" fmla="*/ 316905 h 739466"/>
                <a:gd name="connsiteX1091" fmla="*/ 169920 w 11502997"/>
                <a:gd name="connsiteY1091" fmla="*/ 313310 h 739466"/>
                <a:gd name="connsiteX1092" fmla="*/ 166804 w 11502997"/>
                <a:gd name="connsiteY1092" fmla="*/ 310194 h 739466"/>
                <a:gd name="connsiteX1093" fmla="*/ 262190 w 11502997"/>
                <a:gd name="connsiteY1093" fmla="*/ 306839 h 739466"/>
                <a:gd name="connsiteX1094" fmla="*/ 261950 w 11502997"/>
                <a:gd name="connsiteY1094" fmla="*/ 311153 h 739466"/>
                <a:gd name="connsiteX1095" fmla="*/ 265545 w 11502997"/>
                <a:gd name="connsiteY1095" fmla="*/ 314029 h 739466"/>
                <a:gd name="connsiteX1096" fmla="*/ 263388 w 11502997"/>
                <a:gd name="connsiteY1096" fmla="*/ 311153 h 739466"/>
                <a:gd name="connsiteX1097" fmla="*/ 262190 w 11502997"/>
                <a:gd name="connsiteY1097" fmla="*/ 306839 h 739466"/>
                <a:gd name="connsiteX1098" fmla="*/ 250206 w 11502997"/>
                <a:gd name="connsiteY1098" fmla="*/ 304442 h 739466"/>
                <a:gd name="connsiteX1099" fmla="*/ 249727 w 11502997"/>
                <a:gd name="connsiteY1099" fmla="*/ 307558 h 739466"/>
                <a:gd name="connsiteX1100" fmla="*/ 250686 w 11502997"/>
                <a:gd name="connsiteY1100" fmla="*/ 311632 h 739466"/>
                <a:gd name="connsiteX1101" fmla="*/ 252123 w 11502997"/>
                <a:gd name="connsiteY1101" fmla="*/ 307797 h 739466"/>
                <a:gd name="connsiteX1102" fmla="*/ 250206 w 11502997"/>
                <a:gd name="connsiteY1102" fmla="*/ 304442 h 739466"/>
                <a:gd name="connsiteX1103" fmla="*/ 277049 w 11502997"/>
                <a:gd name="connsiteY1103" fmla="*/ 303963 h 739466"/>
                <a:gd name="connsiteX1104" fmla="*/ 277049 w 11502997"/>
                <a:gd name="connsiteY1104" fmla="*/ 308757 h 739466"/>
                <a:gd name="connsiteX1105" fmla="*/ 278966 w 11502997"/>
                <a:gd name="connsiteY1105" fmla="*/ 306599 h 739466"/>
                <a:gd name="connsiteX1106" fmla="*/ 277049 w 11502997"/>
                <a:gd name="connsiteY1106" fmla="*/ 303963 h 739466"/>
                <a:gd name="connsiteX1107" fmla="*/ 241099 w 11502997"/>
                <a:gd name="connsiteY1107" fmla="*/ 301567 h 739466"/>
                <a:gd name="connsiteX1108" fmla="*/ 241099 w 11502997"/>
                <a:gd name="connsiteY1108" fmla="*/ 306360 h 739466"/>
                <a:gd name="connsiteX1109" fmla="*/ 242777 w 11502997"/>
                <a:gd name="connsiteY1109" fmla="*/ 304203 h 739466"/>
                <a:gd name="connsiteX1110" fmla="*/ 241099 w 11502997"/>
                <a:gd name="connsiteY1110" fmla="*/ 301567 h 739466"/>
                <a:gd name="connsiteX1111" fmla="*/ 233430 w 11502997"/>
                <a:gd name="connsiteY1111" fmla="*/ 296294 h 739466"/>
                <a:gd name="connsiteX1112" fmla="*/ 232232 w 11502997"/>
                <a:gd name="connsiteY1112" fmla="*/ 297253 h 739466"/>
                <a:gd name="connsiteX1113" fmla="*/ 231034 w 11502997"/>
                <a:gd name="connsiteY1113" fmla="*/ 298211 h 739466"/>
                <a:gd name="connsiteX1114" fmla="*/ 232951 w 11502997"/>
                <a:gd name="connsiteY1114" fmla="*/ 301567 h 739466"/>
                <a:gd name="connsiteX1115" fmla="*/ 231992 w 11502997"/>
                <a:gd name="connsiteY1115" fmla="*/ 304922 h 739466"/>
                <a:gd name="connsiteX1116" fmla="*/ 233670 w 11502997"/>
                <a:gd name="connsiteY1116" fmla="*/ 307797 h 739466"/>
                <a:gd name="connsiteX1117" fmla="*/ 236306 w 11502997"/>
                <a:gd name="connsiteY1117" fmla="*/ 308277 h 739466"/>
                <a:gd name="connsiteX1118" fmla="*/ 234629 w 11502997"/>
                <a:gd name="connsiteY1118" fmla="*/ 302285 h 739466"/>
                <a:gd name="connsiteX1119" fmla="*/ 233430 w 11502997"/>
                <a:gd name="connsiteY1119" fmla="*/ 296294 h 739466"/>
                <a:gd name="connsiteX1120" fmla="*/ 171597 w 11502997"/>
                <a:gd name="connsiteY1120" fmla="*/ 296294 h 739466"/>
                <a:gd name="connsiteX1121" fmla="*/ 170159 w 11502997"/>
                <a:gd name="connsiteY1121" fmla="*/ 297972 h 739466"/>
                <a:gd name="connsiteX1122" fmla="*/ 168722 w 11502997"/>
                <a:gd name="connsiteY1122" fmla="*/ 299649 h 739466"/>
                <a:gd name="connsiteX1123" fmla="*/ 170399 w 11502997"/>
                <a:gd name="connsiteY1123" fmla="*/ 302525 h 739466"/>
                <a:gd name="connsiteX1124" fmla="*/ 173035 w 11502997"/>
                <a:gd name="connsiteY1124" fmla="*/ 304203 h 739466"/>
                <a:gd name="connsiteX1125" fmla="*/ 175432 w 11502997"/>
                <a:gd name="connsiteY1125" fmla="*/ 305880 h 739466"/>
                <a:gd name="connsiteX1126" fmla="*/ 175911 w 11502997"/>
                <a:gd name="connsiteY1126" fmla="*/ 308757 h 739466"/>
                <a:gd name="connsiteX1127" fmla="*/ 178787 w 11502997"/>
                <a:gd name="connsiteY1127" fmla="*/ 306839 h 739466"/>
                <a:gd name="connsiteX1128" fmla="*/ 177349 w 11502997"/>
                <a:gd name="connsiteY1128" fmla="*/ 303484 h 739466"/>
                <a:gd name="connsiteX1129" fmla="*/ 173994 w 11502997"/>
                <a:gd name="connsiteY1129" fmla="*/ 299649 h 739466"/>
                <a:gd name="connsiteX1130" fmla="*/ 171597 w 11502997"/>
                <a:gd name="connsiteY1130" fmla="*/ 296294 h 739466"/>
                <a:gd name="connsiteX1131" fmla="*/ 268900 w 11502997"/>
                <a:gd name="connsiteY1131" fmla="*/ 294856 h 739466"/>
                <a:gd name="connsiteX1132" fmla="*/ 268420 w 11502997"/>
                <a:gd name="connsiteY1132" fmla="*/ 295815 h 739466"/>
                <a:gd name="connsiteX1133" fmla="*/ 267462 w 11502997"/>
                <a:gd name="connsiteY1133" fmla="*/ 296773 h 739466"/>
                <a:gd name="connsiteX1134" fmla="*/ 264586 w 11502997"/>
                <a:gd name="connsiteY1134" fmla="*/ 297253 h 739466"/>
                <a:gd name="connsiteX1135" fmla="*/ 264347 w 11502997"/>
                <a:gd name="connsiteY1135" fmla="*/ 299649 h 739466"/>
                <a:gd name="connsiteX1136" fmla="*/ 264586 w 11502997"/>
                <a:gd name="connsiteY1136" fmla="*/ 302525 h 739466"/>
                <a:gd name="connsiteX1137" fmla="*/ 264586 w 11502997"/>
                <a:gd name="connsiteY1137" fmla="*/ 300128 h 739466"/>
                <a:gd name="connsiteX1138" fmla="*/ 266743 w 11502997"/>
                <a:gd name="connsiteY1138" fmla="*/ 301567 h 739466"/>
                <a:gd name="connsiteX1139" fmla="*/ 269379 w 11502997"/>
                <a:gd name="connsiteY1139" fmla="*/ 301567 h 739466"/>
                <a:gd name="connsiteX1140" fmla="*/ 268900 w 11502997"/>
                <a:gd name="connsiteY1140" fmla="*/ 298211 h 739466"/>
                <a:gd name="connsiteX1141" fmla="*/ 268900 w 11502997"/>
                <a:gd name="connsiteY1141" fmla="*/ 294856 h 739466"/>
                <a:gd name="connsiteX1142" fmla="*/ 183581 w 11502997"/>
                <a:gd name="connsiteY1142" fmla="*/ 292938 h 739466"/>
                <a:gd name="connsiteX1143" fmla="*/ 183101 w 11502997"/>
                <a:gd name="connsiteY1143" fmla="*/ 297013 h 739466"/>
                <a:gd name="connsiteX1144" fmla="*/ 186456 w 11502997"/>
                <a:gd name="connsiteY1144" fmla="*/ 298211 h 739466"/>
                <a:gd name="connsiteX1145" fmla="*/ 185258 w 11502997"/>
                <a:gd name="connsiteY1145" fmla="*/ 295335 h 739466"/>
                <a:gd name="connsiteX1146" fmla="*/ 183581 w 11502997"/>
                <a:gd name="connsiteY1146" fmla="*/ 292938 h 739466"/>
                <a:gd name="connsiteX1147" fmla="*/ 155300 w 11502997"/>
                <a:gd name="connsiteY1147" fmla="*/ 292938 h 739466"/>
                <a:gd name="connsiteX1148" fmla="*/ 152904 w 11502997"/>
                <a:gd name="connsiteY1148" fmla="*/ 293897 h 739466"/>
                <a:gd name="connsiteX1149" fmla="*/ 152664 w 11502997"/>
                <a:gd name="connsiteY1149" fmla="*/ 297492 h 739466"/>
                <a:gd name="connsiteX1150" fmla="*/ 155780 w 11502997"/>
                <a:gd name="connsiteY1150" fmla="*/ 299170 h 739466"/>
                <a:gd name="connsiteX1151" fmla="*/ 157697 w 11502997"/>
                <a:gd name="connsiteY1151" fmla="*/ 296055 h 739466"/>
                <a:gd name="connsiteX1152" fmla="*/ 155300 w 11502997"/>
                <a:gd name="connsiteY1152" fmla="*/ 292938 h 739466"/>
                <a:gd name="connsiteX1153" fmla="*/ 160573 w 11502997"/>
                <a:gd name="connsiteY1153" fmla="*/ 290542 h 739466"/>
                <a:gd name="connsiteX1154" fmla="*/ 160094 w 11502997"/>
                <a:gd name="connsiteY1154" fmla="*/ 294616 h 739466"/>
                <a:gd name="connsiteX1155" fmla="*/ 163449 w 11502997"/>
                <a:gd name="connsiteY1155" fmla="*/ 298211 h 739466"/>
                <a:gd name="connsiteX1156" fmla="*/ 163689 w 11502997"/>
                <a:gd name="connsiteY1156" fmla="*/ 293897 h 739466"/>
                <a:gd name="connsiteX1157" fmla="*/ 160573 w 11502997"/>
                <a:gd name="connsiteY1157" fmla="*/ 290542 h 739466"/>
                <a:gd name="connsiteX1158" fmla="*/ 237264 w 11502997"/>
                <a:gd name="connsiteY1158" fmla="*/ 284790 h 739466"/>
                <a:gd name="connsiteX1159" fmla="*/ 236306 w 11502997"/>
                <a:gd name="connsiteY1159" fmla="*/ 286468 h 739466"/>
                <a:gd name="connsiteX1160" fmla="*/ 234868 w 11502997"/>
                <a:gd name="connsiteY1160" fmla="*/ 287666 h 739466"/>
                <a:gd name="connsiteX1161" fmla="*/ 241099 w 11502997"/>
                <a:gd name="connsiteY1161" fmla="*/ 295815 h 739466"/>
                <a:gd name="connsiteX1162" fmla="*/ 242058 w 11502997"/>
                <a:gd name="connsiteY1162" fmla="*/ 289583 h 739466"/>
                <a:gd name="connsiteX1163" fmla="*/ 237264 w 11502997"/>
                <a:gd name="connsiteY1163" fmla="*/ 284790 h 739466"/>
                <a:gd name="connsiteX1164" fmla="*/ 191250 w 11502997"/>
                <a:gd name="connsiteY1164" fmla="*/ 283352 h 739466"/>
                <a:gd name="connsiteX1165" fmla="*/ 191010 w 11502997"/>
                <a:gd name="connsiteY1165" fmla="*/ 286468 h 739466"/>
                <a:gd name="connsiteX1166" fmla="*/ 189333 w 11502997"/>
                <a:gd name="connsiteY1166" fmla="*/ 285749 h 739466"/>
                <a:gd name="connsiteX1167" fmla="*/ 190291 w 11502997"/>
                <a:gd name="connsiteY1167" fmla="*/ 290063 h 739466"/>
                <a:gd name="connsiteX1168" fmla="*/ 190771 w 11502997"/>
                <a:gd name="connsiteY1168" fmla="*/ 295335 h 739466"/>
                <a:gd name="connsiteX1169" fmla="*/ 190771 w 11502997"/>
                <a:gd name="connsiteY1169" fmla="*/ 293418 h 739466"/>
                <a:gd name="connsiteX1170" fmla="*/ 192688 w 11502997"/>
                <a:gd name="connsiteY1170" fmla="*/ 293658 h 739466"/>
                <a:gd name="connsiteX1171" fmla="*/ 194126 w 11502997"/>
                <a:gd name="connsiteY1171" fmla="*/ 294377 h 739466"/>
                <a:gd name="connsiteX1172" fmla="*/ 195803 w 11502997"/>
                <a:gd name="connsiteY1172" fmla="*/ 288625 h 739466"/>
                <a:gd name="connsiteX1173" fmla="*/ 191250 w 11502997"/>
                <a:gd name="connsiteY1173" fmla="*/ 283352 h 739466"/>
                <a:gd name="connsiteX1174" fmla="*/ 160094 w 11502997"/>
                <a:gd name="connsiteY1174" fmla="*/ 283352 h 739466"/>
                <a:gd name="connsiteX1175" fmla="*/ 160812 w 11502997"/>
                <a:gd name="connsiteY1175" fmla="*/ 286468 h 739466"/>
                <a:gd name="connsiteX1176" fmla="*/ 163928 w 11502997"/>
                <a:gd name="connsiteY1176" fmla="*/ 289104 h 739466"/>
                <a:gd name="connsiteX1177" fmla="*/ 163449 w 11502997"/>
                <a:gd name="connsiteY1177" fmla="*/ 285749 h 739466"/>
                <a:gd name="connsiteX1178" fmla="*/ 160094 w 11502997"/>
                <a:gd name="connsiteY1178" fmla="*/ 283352 h 739466"/>
                <a:gd name="connsiteX1179" fmla="*/ 249727 w 11502997"/>
                <a:gd name="connsiteY1179" fmla="*/ 280476 h 739466"/>
                <a:gd name="connsiteX1180" fmla="*/ 248528 w 11502997"/>
                <a:gd name="connsiteY1180" fmla="*/ 282393 h 739466"/>
                <a:gd name="connsiteX1181" fmla="*/ 250206 w 11502997"/>
                <a:gd name="connsiteY1181" fmla="*/ 285270 h 739466"/>
                <a:gd name="connsiteX1182" fmla="*/ 252363 w 11502997"/>
                <a:gd name="connsiteY1182" fmla="*/ 283113 h 739466"/>
                <a:gd name="connsiteX1183" fmla="*/ 249727 w 11502997"/>
                <a:gd name="connsiteY1183" fmla="*/ 280476 h 739466"/>
                <a:gd name="connsiteX1184" fmla="*/ 145714 w 11502997"/>
                <a:gd name="connsiteY1184" fmla="*/ 275204 h 739466"/>
                <a:gd name="connsiteX1185" fmla="*/ 146673 w 11502997"/>
                <a:gd name="connsiteY1185" fmla="*/ 279518 h 739466"/>
                <a:gd name="connsiteX1186" fmla="*/ 150507 w 11502997"/>
                <a:gd name="connsiteY1186" fmla="*/ 281914 h 739466"/>
                <a:gd name="connsiteX1187" fmla="*/ 149548 w 11502997"/>
                <a:gd name="connsiteY1187" fmla="*/ 278559 h 739466"/>
                <a:gd name="connsiteX1188" fmla="*/ 148590 w 11502997"/>
                <a:gd name="connsiteY1188" fmla="*/ 275683 h 739466"/>
                <a:gd name="connsiteX1189" fmla="*/ 145714 w 11502997"/>
                <a:gd name="connsiteY1189" fmla="*/ 275204 h 739466"/>
                <a:gd name="connsiteX1190" fmla="*/ 252123 w 11502997"/>
                <a:gd name="connsiteY1190" fmla="*/ 273286 h 739466"/>
                <a:gd name="connsiteX1191" fmla="*/ 250925 w 11502997"/>
                <a:gd name="connsiteY1191" fmla="*/ 276402 h 739466"/>
                <a:gd name="connsiteX1192" fmla="*/ 253083 w 11502997"/>
                <a:gd name="connsiteY1192" fmla="*/ 279038 h 739466"/>
                <a:gd name="connsiteX1193" fmla="*/ 253322 w 11502997"/>
                <a:gd name="connsiteY1193" fmla="*/ 276641 h 739466"/>
                <a:gd name="connsiteX1194" fmla="*/ 252123 w 11502997"/>
                <a:gd name="connsiteY1194" fmla="*/ 273286 h 739466"/>
                <a:gd name="connsiteX1195" fmla="*/ 199398 w 11502997"/>
                <a:gd name="connsiteY1195" fmla="*/ 272328 h 739466"/>
                <a:gd name="connsiteX1196" fmla="*/ 198439 w 11502997"/>
                <a:gd name="connsiteY1196" fmla="*/ 275923 h 739466"/>
                <a:gd name="connsiteX1197" fmla="*/ 197960 w 11502997"/>
                <a:gd name="connsiteY1197" fmla="*/ 280236 h 739466"/>
                <a:gd name="connsiteX1198" fmla="*/ 199158 w 11502997"/>
                <a:gd name="connsiteY1198" fmla="*/ 284071 h 739466"/>
                <a:gd name="connsiteX1199" fmla="*/ 203233 w 11502997"/>
                <a:gd name="connsiteY1199" fmla="*/ 285270 h 739466"/>
                <a:gd name="connsiteX1200" fmla="*/ 202035 w 11502997"/>
                <a:gd name="connsiteY1200" fmla="*/ 278799 h 739466"/>
                <a:gd name="connsiteX1201" fmla="*/ 199398 w 11502997"/>
                <a:gd name="connsiteY1201" fmla="*/ 272328 h 739466"/>
                <a:gd name="connsiteX1202" fmla="*/ 161052 w 11502997"/>
                <a:gd name="connsiteY1202" fmla="*/ 271849 h 739466"/>
                <a:gd name="connsiteX1203" fmla="*/ 158656 w 11502997"/>
                <a:gd name="connsiteY1203" fmla="*/ 277121 h 739466"/>
                <a:gd name="connsiteX1204" fmla="*/ 163449 w 11502997"/>
                <a:gd name="connsiteY1204" fmla="*/ 279038 h 739466"/>
                <a:gd name="connsiteX1205" fmla="*/ 162490 w 11502997"/>
                <a:gd name="connsiteY1205" fmla="*/ 275443 h 739466"/>
                <a:gd name="connsiteX1206" fmla="*/ 161052 w 11502997"/>
                <a:gd name="connsiteY1206" fmla="*/ 271849 h 739466"/>
                <a:gd name="connsiteX1207" fmla="*/ 271297 w 11502997"/>
                <a:gd name="connsiteY1207" fmla="*/ 269931 h 739466"/>
                <a:gd name="connsiteX1208" fmla="*/ 272734 w 11502997"/>
                <a:gd name="connsiteY1208" fmla="*/ 279278 h 739466"/>
                <a:gd name="connsiteX1209" fmla="*/ 275610 w 11502997"/>
                <a:gd name="connsiteY1209" fmla="*/ 290542 h 739466"/>
                <a:gd name="connsiteX1210" fmla="*/ 276090 w 11502997"/>
                <a:gd name="connsiteY1210" fmla="*/ 279278 h 739466"/>
                <a:gd name="connsiteX1211" fmla="*/ 271297 w 11502997"/>
                <a:gd name="connsiteY1211" fmla="*/ 269931 h 739466"/>
                <a:gd name="connsiteX1212" fmla="*/ 138524 w 11502997"/>
                <a:gd name="connsiteY1212" fmla="*/ 268014 h 739466"/>
                <a:gd name="connsiteX1213" fmla="*/ 137805 w 11502997"/>
                <a:gd name="connsiteY1213" fmla="*/ 271609 h 739466"/>
                <a:gd name="connsiteX1214" fmla="*/ 139962 w 11502997"/>
                <a:gd name="connsiteY1214" fmla="*/ 274245 h 739466"/>
                <a:gd name="connsiteX1215" fmla="*/ 140921 w 11502997"/>
                <a:gd name="connsiteY1215" fmla="*/ 271369 h 739466"/>
                <a:gd name="connsiteX1216" fmla="*/ 138524 w 11502997"/>
                <a:gd name="connsiteY1216" fmla="*/ 268014 h 739466"/>
                <a:gd name="connsiteX1217" fmla="*/ 256917 w 11502997"/>
                <a:gd name="connsiteY1217" fmla="*/ 263700 h 739466"/>
                <a:gd name="connsiteX1218" fmla="*/ 254520 w 11502997"/>
                <a:gd name="connsiteY1218" fmla="*/ 265617 h 739466"/>
                <a:gd name="connsiteX1219" fmla="*/ 255479 w 11502997"/>
                <a:gd name="connsiteY1219" fmla="*/ 268493 h 739466"/>
                <a:gd name="connsiteX1220" fmla="*/ 256438 w 11502997"/>
                <a:gd name="connsiteY1220" fmla="*/ 270890 h 739466"/>
                <a:gd name="connsiteX1221" fmla="*/ 257875 w 11502997"/>
                <a:gd name="connsiteY1221" fmla="*/ 268014 h 739466"/>
                <a:gd name="connsiteX1222" fmla="*/ 256917 w 11502997"/>
                <a:gd name="connsiteY1222" fmla="*/ 263700 h 739466"/>
                <a:gd name="connsiteX1223" fmla="*/ 164407 w 11502997"/>
                <a:gd name="connsiteY1223" fmla="*/ 258907 h 739466"/>
                <a:gd name="connsiteX1224" fmla="*/ 162250 w 11502997"/>
                <a:gd name="connsiteY1224" fmla="*/ 263700 h 739466"/>
                <a:gd name="connsiteX1225" fmla="*/ 163449 w 11502997"/>
                <a:gd name="connsiteY1225" fmla="*/ 269931 h 739466"/>
                <a:gd name="connsiteX1226" fmla="*/ 165366 w 11502997"/>
                <a:gd name="connsiteY1226" fmla="*/ 268014 h 739466"/>
                <a:gd name="connsiteX1227" fmla="*/ 167763 w 11502997"/>
                <a:gd name="connsiteY1227" fmla="*/ 270411 h 739466"/>
                <a:gd name="connsiteX1228" fmla="*/ 166565 w 11502997"/>
                <a:gd name="connsiteY1228" fmla="*/ 264659 h 739466"/>
                <a:gd name="connsiteX1229" fmla="*/ 164407 w 11502997"/>
                <a:gd name="connsiteY1229" fmla="*/ 258907 h 739466"/>
                <a:gd name="connsiteX1230" fmla="*/ 192208 w 11502997"/>
                <a:gd name="connsiteY1230" fmla="*/ 257948 h 739466"/>
                <a:gd name="connsiteX1231" fmla="*/ 190771 w 11502997"/>
                <a:gd name="connsiteY1231" fmla="*/ 258188 h 739466"/>
                <a:gd name="connsiteX1232" fmla="*/ 191010 w 11502997"/>
                <a:gd name="connsiteY1232" fmla="*/ 259865 h 739466"/>
                <a:gd name="connsiteX1233" fmla="*/ 191250 w 11502997"/>
                <a:gd name="connsiteY1233" fmla="*/ 261064 h 739466"/>
                <a:gd name="connsiteX1234" fmla="*/ 190291 w 11502997"/>
                <a:gd name="connsiteY1234" fmla="*/ 260345 h 739466"/>
                <a:gd name="connsiteX1235" fmla="*/ 194126 w 11502997"/>
                <a:gd name="connsiteY1235" fmla="*/ 268973 h 739466"/>
                <a:gd name="connsiteX1236" fmla="*/ 195324 w 11502997"/>
                <a:gd name="connsiteY1236" fmla="*/ 263700 h 739466"/>
                <a:gd name="connsiteX1237" fmla="*/ 192208 w 11502997"/>
                <a:gd name="connsiteY1237" fmla="*/ 257948 h 739466"/>
                <a:gd name="connsiteX1238" fmla="*/ 249488 w 11502997"/>
                <a:gd name="connsiteY1238" fmla="*/ 253395 h 739466"/>
                <a:gd name="connsiteX1239" fmla="*/ 245893 w 11502997"/>
                <a:gd name="connsiteY1239" fmla="*/ 253634 h 739466"/>
                <a:gd name="connsiteX1240" fmla="*/ 246372 w 11502997"/>
                <a:gd name="connsiteY1240" fmla="*/ 256510 h 739466"/>
                <a:gd name="connsiteX1241" fmla="*/ 247330 w 11502997"/>
                <a:gd name="connsiteY1241" fmla="*/ 260345 h 739466"/>
                <a:gd name="connsiteX1242" fmla="*/ 248768 w 11502997"/>
                <a:gd name="connsiteY1242" fmla="*/ 259147 h 739466"/>
                <a:gd name="connsiteX1243" fmla="*/ 250206 w 11502997"/>
                <a:gd name="connsiteY1243" fmla="*/ 259386 h 739466"/>
                <a:gd name="connsiteX1244" fmla="*/ 250686 w 11502997"/>
                <a:gd name="connsiteY1244" fmla="*/ 258427 h 739466"/>
                <a:gd name="connsiteX1245" fmla="*/ 249727 w 11502997"/>
                <a:gd name="connsiteY1245" fmla="*/ 258427 h 739466"/>
                <a:gd name="connsiteX1246" fmla="*/ 249966 w 11502997"/>
                <a:gd name="connsiteY1246" fmla="*/ 255552 h 739466"/>
                <a:gd name="connsiteX1247" fmla="*/ 251644 w 11502997"/>
                <a:gd name="connsiteY1247" fmla="*/ 254593 h 739466"/>
                <a:gd name="connsiteX1248" fmla="*/ 249488 w 11502997"/>
                <a:gd name="connsiteY1248" fmla="*/ 253395 h 739466"/>
                <a:gd name="connsiteX1249" fmla="*/ 256438 w 11502997"/>
                <a:gd name="connsiteY1249" fmla="*/ 251717 h 739466"/>
                <a:gd name="connsiteX1250" fmla="*/ 255000 w 11502997"/>
                <a:gd name="connsiteY1250" fmla="*/ 252197 h 739466"/>
                <a:gd name="connsiteX1251" fmla="*/ 255718 w 11502997"/>
                <a:gd name="connsiteY1251" fmla="*/ 255552 h 739466"/>
                <a:gd name="connsiteX1252" fmla="*/ 257636 w 11502997"/>
                <a:gd name="connsiteY1252" fmla="*/ 258667 h 739466"/>
                <a:gd name="connsiteX1253" fmla="*/ 260272 w 11502997"/>
                <a:gd name="connsiteY1253" fmla="*/ 258907 h 739466"/>
                <a:gd name="connsiteX1254" fmla="*/ 257636 w 11502997"/>
                <a:gd name="connsiteY1254" fmla="*/ 254353 h 739466"/>
                <a:gd name="connsiteX1255" fmla="*/ 256438 w 11502997"/>
                <a:gd name="connsiteY1255" fmla="*/ 251717 h 739466"/>
                <a:gd name="connsiteX1256" fmla="*/ 139962 w 11502997"/>
                <a:gd name="connsiteY1256" fmla="*/ 247403 h 739466"/>
                <a:gd name="connsiteX1257" fmla="*/ 139962 w 11502997"/>
                <a:gd name="connsiteY1257" fmla="*/ 251957 h 739466"/>
                <a:gd name="connsiteX1258" fmla="*/ 143318 w 11502997"/>
                <a:gd name="connsiteY1258" fmla="*/ 254114 h 739466"/>
                <a:gd name="connsiteX1259" fmla="*/ 141879 w 11502997"/>
                <a:gd name="connsiteY1259" fmla="*/ 250279 h 739466"/>
                <a:gd name="connsiteX1260" fmla="*/ 139962 w 11502997"/>
                <a:gd name="connsiteY1260" fmla="*/ 247403 h 739466"/>
                <a:gd name="connsiteX1261" fmla="*/ 185977 w 11502997"/>
                <a:gd name="connsiteY1261" fmla="*/ 241891 h 739466"/>
                <a:gd name="connsiteX1262" fmla="*/ 185019 w 11502997"/>
                <a:gd name="connsiteY1262" fmla="*/ 242610 h 739466"/>
                <a:gd name="connsiteX1263" fmla="*/ 184299 w 11502997"/>
                <a:gd name="connsiteY1263" fmla="*/ 243329 h 739466"/>
                <a:gd name="connsiteX1264" fmla="*/ 183581 w 11502997"/>
                <a:gd name="connsiteY1264" fmla="*/ 242610 h 739466"/>
                <a:gd name="connsiteX1265" fmla="*/ 184060 w 11502997"/>
                <a:gd name="connsiteY1265" fmla="*/ 246445 h 739466"/>
                <a:gd name="connsiteX1266" fmla="*/ 186216 w 11502997"/>
                <a:gd name="connsiteY1266" fmla="*/ 245246 h 739466"/>
                <a:gd name="connsiteX1267" fmla="*/ 187894 w 11502997"/>
                <a:gd name="connsiteY1267" fmla="*/ 248362 h 739466"/>
                <a:gd name="connsiteX1268" fmla="*/ 188853 w 11502997"/>
                <a:gd name="connsiteY1268" fmla="*/ 248122 h 739466"/>
                <a:gd name="connsiteX1269" fmla="*/ 187655 w 11502997"/>
                <a:gd name="connsiteY1269" fmla="*/ 246205 h 739466"/>
                <a:gd name="connsiteX1270" fmla="*/ 186456 w 11502997"/>
                <a:gd name="connsiteY1270" fmla="*/ 243808 h 739466"/>
                <a:gd name="connsiteX1271" fmla="*/ 186936 w 11502997"/>
                <a:gd name="connsiteY1271" fmla="*/ 242610 h 739466"/>
                <a:gd name="connsiteX1272" fmla="*/ 185977 w 11502997"/>
                <a:gd name="connsiteY1272" fmla="*/ 241891 h 739466"/>
                <a:gd name="connsiteX1273" fmla="*/ 225761 w 11502997"/>
                <a:gd name="connsiteY1273" fmla="*/ 238775 h 739466"/>
                <a:gd name="connsiteX1274" fmla="*/ 226240 w 11502997"/>
                <a:gd name="connsiteY1274" fmla="*/ 245485 h 739466"/>
                <a:gd name="connsiteX1275" fmla="*/ 227918 w 11502997"/>
                <a:gd name="connsiteY1275" fmla="*/ 242610 h 739466"/>
                <a:gd name="connsiteX1276" fmla="*/ 225761 w 11502997"/>
                <a:gd name="connsiteY1276" fmla="*/ 238775 h 739466"/>
                <a:gd name="connsiteX1277" fmla="*/ 218092 w 11502997"/>
                <a:gd name="connsiteY1277" fmla="*/ 237338 h 739466"/>
                <a:gd name="connsiteX1278" fmla="*/ 218332 w 11502997"/>
                <a:gd name="connsiteY1278" fmla="*/ 241651 h 739466"/>
                <a:gd name="connsiteX1279" fmla="*/ 221447 w 11502997"/>
                <a:gd name="connsiteY1279" fmla="*/ 243090 h 739466"/>
                <a:gd name="connsiteX1280" fmla="*/ 220009 w 11502997"/>
                <a:gd name="connsiteY1280" fmla="*/ 240213 h 739466"/>
                <a:gd name="connsiteX1281" fmla="*/ 218092 w 11502997"/>
                <a:gd name="connsiteY1281" fmla="*/ 237338 h 739466"/>
                <a:gd name="connsiteX1282" fmla="*/ 257396 w 11502997"/>
                <a:gd name="connsiteY1282" fmla="*/ 235420 h 739466"/>
                <a:gd name="connsiteX1283" fmla="*/ 255000 w 11502997"/>
                <a:gd name="connsiteY1283" fmla="*/ 240932 h 739466"/>
                <a:gd name="connsiteX1284" fmla="*/ 259793 w 11502997"/>
                <a:gd name="connsiteY1284" fmla="*/ 246445 h 739466"/>
                <a:gd name="connsiteX1285" fmla="*/ 260512 w 11502997"/>
                <a:gd name="connsiteY1285" fmla="*/ 241172 h 739466"/>
                <a:gd name="connsiteX1286" fmla="*/ 257396 w 11502997"/>
                <a:gd name="connsiteY1286" fmla="*/ 235420 h 739466"/>
                <a:gd name="connsiteX1287" fmla="*/ 280404 w 11502997"/>
                <a:gd name="connsiteY1287" fmla="*/ 233023 h 739466"/>
                <a:gd name="connsiteX1288" fmla="*/ 280404 w 11502997"/>
                <a:gd name="connsiteY1288" fmla="*/ 237817 h 739466"/>
                <a:gd name="connsiteX1289" fmla="*/ 283759 w 11502997"/>
                <a:gd name="connsiteY1289" fmla="*/ 238296 h 739466"/>
                <a:gd name="connsiteX1290" fmla="*/ 281842 w 11502997"/>
                <a:gd name="connsiteY1290" fmla="*/ 236139 h 739466"/>
                <a:gd name="connsiteX1291" fmla="*/ 280404 w 11502997"/>
                <a:gd name="connsiteY1291" fmla="*/ 233023 h 739466"/>
                <a:gd name="connsiteX1292" fmla="*/ 274172 w 11502997"/>
                <a:gd name="connsiteY1292" fmla="*/ 231106 h 739466"/>
                <a:gd name="connsiteX1293" fmla="*/ 273214 w 11502997"/>
                <a:gd name="connsiteY1293" fmla="*/ 234461 h 739466"/>
                <a:gd name="connsiteX1294" fmla="*/ 275610 w 11502997"/>
                <a:gd name="connsiteY1294" fmla="*/ 237817 h 739466"/>
                <a:gd name="connsiteX1295" fmla="*/ 276569 w 11502997"/>
                <a:gd name="connsiteY1295" fmla="*/ 234701 h 739466"/>
                <a:gd name="connsiteX1296" fmla="*/ 274172 w 11502997"/>
                <a:gd name="connsiteY1296" fmla="*/ 231106 h 739466"/>
                <a:gd name="connsiteX1297" fmla="*/ 175432 w 11502997"/>
                <a:gd name="connsiteY1297" fmla="*/ 224396 h 739466"/>
                <a:gd name="connsiteX1298" fmla="*/ 173994 w 11502997"/>
                <a:gd name="connsiteY1298" fmla="*/ 227511 h 739466"/>
                <a:gd name="connsiteX1299" fmla="*/ 176391 w 11502997"/>
                <a:gd name="connsiteY1299" fmla="*/ 230148 h 739466"/>
                <a:gd name="connsiteX1300" fmla="*/ 177349 w 11502997"/>
                <a:gd name="connsiteY1300" fmla="*/ 227271 h 739466"/>
                <a:gd name="connsiteX1301" fmla="*/ 175432 w 11502997"/>
                <a:gd name="connsiteY1301" fmla="*/ 224396 h 739466"/>
                <a:gd name="connsiteX1302" fmla="*/ 183581 w 11502997"/>
                <a:gd name="connsiteY1302" fmla="*/ 219602 h 739466"/>
                <a:gd name="connsiteX1303" fmla="*/ 181903 w 11502997"/>
                <a:gd name="connsiteY1303" fmla="*/ 223676 h 739466"/>
                <a:gd name="connsiteX1304" fmla="*/ 185498 w 11502997"/>
                <a:gd name="connsiteY1304" fmla="*/ 225833 h 739466"/>
                <a:gd name="connsiteX1305" fmla="*/ 184539 w 11502997"/>
                <a:gd name="connsiteY1305" fmla="*/ 222478 h 739466"/>
                <a:gd name="connsiteX1306" fmla="*/ 183581 w 11502997"/>
                <a:gd name="connsiteY1306" fmla="*/ 219602 h 739466"/>
                <a:gd name="connsiteX1307" fmla="*/ 166804 w 11502997"/>
                <a:gd name="connsiteY1307" fmla="*/ 218644 h 739466"/>
                <a:gd name="connsiteX1308" fmla="*/ 166325 w 11502997"/>
                <a:gd name="connsiteY1308" fmla="*/ 222718 h 739466"/>
                <a:gd name="connsiteX1309" fmla="*/ 169201 w 11502997"/>
                <a:gd name="connsiteY1309" fmla="*/ 226792 h 739466"/>
                <a:gd name="connsiteX1310" fmla="*/ 169680 w 11502997"/>
                <a:gd name="connsiteY1310" fmla="*/ 222478 h 739466"/>
                <a:gd name="connsiteX1311" fmla="*/ 166804 w 11502997"/>
                <a:gd name="connsiteY1311" fmla="*/ 218644 h 739466"/>
                <a:gd name="connsiteX1312" fmla="*/ 258355 w 11502997"/>
                <a:gd name="connsiteY1312" fmla="*/ 215768 h 739466"/>
                <a:gd name="connsiteX1313" fmla="*/ 257636 w 11502997"/>
                <a:gd name="connsiteY1313" fmla="*/ 222718 h 739466"/>
                <a:gd name="connsiteX1314" fmla="*/ 261710 w 11502997"/>
                <a:gd name="connsiteY1314" fmla="*/ 229189 h 739466"/>
                <a:gd name="connsiteX1315" fmla="*/ 263388 w 11502997"/>
                <a:gd name="connsiteY1315" fmla="*/ 226313 h 739466"/>
                <a:gd name="connsiteX1316" fmla="*/ 262190 w 11502997"/>
                <a:gd name="connsiteY1316" fmla="*/ 223197 h 739466"/>
                <a:gd name="connsiteX1317" fmla="*/ 260032 w 11502997"/>
                <a:gd name="connsiteY1317" fmla="*/ 219602 h 739466"/>
                <a:gd name="connsiteX1318" fmla="*/ 258355 w 11502997"/>
                <a:gd name="connsiteY1318" fmla="*/ 215768 h 739466"/>
                <a:gd name="connsiteX1319" fmla="*/ 153383 w 11502997"/>
                <a:gd name="connsiteY1319" fmla="*/ 205223 h 739466"/>
                <a:gd name="connsiteX1320" fmla="*/ 152904 w 11502997"/>
                <a:gd name="connsiteY1320" fmla="*/ 206181 h 739466"/>
                <a:gd name="connsiteX1321" fmla="*/ 153623 w 11502997"/>
                <a:gd name="connsiteY1321" fmla="*/ 209537 h 739466"/>
                <a:gd name="connsiteX1322" fmla="*/ 155780 w 11502997"/>
                <a:gd name="connsiteY1322" fmla="*/ 212652 h 739466"/>
                <a:gd name="connsiteX1323" fmla="*/ 159135 w 11502997"/>
                <a:gd name="connsiteY1323" fmla="*/ 212892 h 739466"/>
                <a:gd name="connsiteX1324" fmla="*/ 156499 w 11502997"/>
                <a:gd name="connsiteY1324" fmla="*/ 208578 h 739466"/>
                <a:gd name="connsiteX1325" fmla="*/ 153383 w 11502997"/>
                <a:gd name="connsiteY1325" fmla="*/ 205223 h 739466"/>
                <a:gd name="connsiteX1326" fmla="*/ 196522 w 11502997"/>
                <a:gd name="connsiteY1326" fmla="*/ 199950 h 739466"/>
                <a:gd name="connsiteX1327" fmla="*/ 196283 w 11502997"/>
                <a:gd name="connsiteY1327" fmla="*/ 207619 h 739466"/>
                <a:gd name="connsiteX1328" fmla="*/ 202274 w 11502997"/>
                <a:gd name="connsiteY1328" fmla="*/ 212892 h 739466"/>
                <a:gd name="connsiteX1329" fmla="*/ 202274 w 11502997"/>
                <a:gd name="connsiteY1329" fmla="*/ 205942 h 739466"/>
                <a:gd name="connsiteX1330" fmla="*/ 196522 w 11502997"/>
                <a:gd name="connsiteY1330" fmla="*/ 199950 h 739466"/>
                <a:gd name="connsiteX1331" fmla="*/ 189812 w 11502997"/>
                <a:gd name="connsiteY1331" fmla="*/ 198033 h 739466"/>
                <a:gd name="connsiteX1332" fmla="*/ 188134 w 11502997"/>
                <a:gd name="connsiteY1332" fmla="*/ 206900 h 739466"/>
                <a:gd name="connsiteX1333" fmla="*/ 189812 w 11502997"/>
                <a:gd name="connsiteY1333" fmla="*/ 217206 h 739466"/>
                <a:gd name="connsiteX1334" fmla="*/ 191968 w 11502997"/>
                <a:gd name="connsiteY1334" fmla="*/ 214330 h 739466"/>
                <a:gd name="connsiteX1335" fmla="*/ 191968 w 11502997"/>
                <a:gd name="connsiteY1335" fmla="*/ 210256 h 739466"/>
                <a:gd name="connsiteX1336" fmla="*/ 191729 w 11502997"/>
                <a:gd name="connsiteY1336" fmla="*/ 206181 h 739466"/>
                <a:gd name="connsiteX1337" fmla="*/ 193646 w 11502997"/>
                <a:gd name="connsiteY1337" fmla="*/ 202826 h 739466"/>
                <a:gd name="connsiteX1338" fmla="*/ 191729 w 11502997"/>
                <a:gd name="connsiteY1338" fmla="*/ 200669 h 739466"/>
                <a:gd name="connsiteX1339" fmla="*/ 189812 w 11502997"/>
                <a:gd name="connsiteY1339" fmla="*/ 198033 h 739466"/>
                <a:gd name="connsiteX1340" fmla="*/ 280404 w 11502997"/>
                <a:gd name="connsiteY1340" fmla="*/ 190843 h 739466"/>
                <a:gd name="connsiteX1341" fmla="*/ 279445 w 11502997"/>
                <a:gd name="connsiteY1341" fmla="*/ 198033 h 739466"/>
                <a:gd name="connsiteX1342" fmla="*/ 280404 w 11502997"/>
                <a:gd name="connsiteY1342" fmla="*/ 194917 h 739466"/>
                <a:gd name="connsiteX1343" fmla="*/ 280404 w 11502997"/>
                <a:gd name="connsiteY1343" fmla="*/ 190843 h 739466"/>
                <a:gd name="connsiteX1344" fmla="*/ 270158 w 11502997"/>
                <a:gd name="connsiteY1344" fmla="*/ 190184 h 739466"/>
                <a:gd name="connsiteX1345" fmla="*/ 269619 w 11502997"/>
                <a:gd name="connsiteY1345" fmla="*/ 192042 h 739466"/>
                <a:gd name="connsiteX1346" fmla="*/ 271297 w 11502997"/>
                <a:gd name="connsiteY1346" fmla="*/ 197074 h 739466"/>
                <a:gd name="connsiteX1347" fmla="*/ 272734 w 11502997"/>
                <a:gd name="connsiteY1347" fmla="*/ 196355 h 739466"/>
                <a:gd name="connsiteX1348" fmla="*/ 272255 w 11502997"/>
                <a:gd name="connsiteY1348" fmla="*/ 194438 h 739466"/>
                <a:gd name="connsiteX1349" fmla="*/ 271536 w 11502997"/>
                <a:gd name="connsiteY1349" fmla="*/ 192281 h 739466"/>
                <a:gd name="connsiteX1350" fmla="*/ 272255 w 11502997"/>
                <a:gd name="connsiteY1350" fmla="*/ 190843 h 739466"/>
                <a:gd name="connsiteX1351" fmla="*/ 270158 w 11502997"/>
                <a:gd name="connsiteY1351" fmla="*/ 190184 h 739466"/>
                <a:gd name="connsiteX1352" fmla="*/ 173035 w 11502997"/>
                <a:gd name="connsiteY1352" fmla="*/ 187967 h 739466"/>
                <a:gd name="connsiteX1353" fmla="*/ 172796 w 11502997"/>
                <a:gd name="connsiteY1353" fmla="*/ 190124 h 739466"/>
                <a:gd name="connsiteX1354" fmla="*/ 172556 w 11502997"/>
                <a:gd name="connsiteY1354" fmla="*/ 194198 h 739466"/>
                <a:gd name="connsiteX1355" fmla="*/ 174952 w 11502997"/>
                <a:gd name="connsiteY1355" fmla="*/ 192042 h 739466"/>
                <a:gd name="connsiteX1356" fmla="*/ 173035 w 11502997"/>
                <a:gd name="connsiteY1356" fmla="*/ 187967 h 739466"/>
                <a:gd name="connsiteX1357" fmla="*/ 192688 w 11502997"/>
                <a:gd name="connsiteY1357" fmla="*/ 180777 h 739466"/>
                <a:gd name="connsiteX1358" fmla="*/ 191729 w 11502997"/>
                <a:gd name="connsiteY1358" fmla="*/ 183653 h 739466"/>
                <a:gd name="connsiteX1359" fmla="*/ 193167 w 11502997"/>
                <a:gd name="connsiteY1359" fmla="*/ 187967 h 739466"/>
                <a:gd name="connsiteX1360" fmla="*/ 194605 w 11502997"/>
                <a:gd name="connsiteY1360" fmla="*/ 184852 h 739466"/>
                <a:gd name="connsiteX1361" fmla="*/ 192688 w 11502997"/>
                <a:gd name="connsiteY1361" fmla="*/ 180777 h 739466"/>
                <a:gd name="connsiteX1362" fmla="*/ 146673 w 11502997"/>
                <a:gd name="connsiteY1362" fmla="*/ 178381 h 739466"/>
                <a:gd name="connsiteX1363" fmla="*/ 147631 w 11502997"/>
                <a:gd name="connsiteY1363" fmla="*/ 181736 h 739466"/>
                <a:gd name="connsiteX1364" fmla="*/ 148111 w 11502997"/>
                <a:gd name="connsiteY1364" fmla="*/ 184612 h 739466"/>
                <a:gd name="connsiteX1365" fmla="*/ 149788 w 11502997"/>
                <a:gd name="connsiteY1365" fmla="*/ 185091 h 739466"/>
                <a:gd name="connsiteX1366" fmla="*/ 151466 w 11502997"/>
                <a:gd name="connsiteY1366" fmla="*/ 187008 h 739466"/>
                <a:gd name="connsiteX1367" fmla="*/ 150507 w 11502997"/>
                <a:gd name="connsiteY1367" fmla="*/ 188925 h 739466"/>
                <a:gd name="connsiteX1368" fmla="*/ 148830 w 11502997"/>
                <a:gd name="connsiteY1368" fmla="*/ 188925 h 739466"/>
                <a:gd name="connsiteX1369" fmla="*/ 147631 w 11502997"/>
                <a:gd name="connsiteY1369" fmla="*/ 187008 h 739466"/>
                <a:gd name="connsiteX1370" fmla="*/ 148590 w 11502997"/>
                <a:gd name="connsiteY1370" fmla="*/ 192281 h 739466"/>
                <a:gd name="connsiteX1371" fmla="*/ 152904 w 11502997"/>
                <a:gd name="connsiteY1371" fmla="*/ 195157 h 739466"/>
                <a:gd name="connsiteX1372" fmla="*/ 152904 w 11502997"/>
                <a:gd name="connsiteY1372" fmla="*/ 185570 h 739466"/>
                <a:gd name="connsiteX1373" fmla="*/ 146673 w 11502997"/>
                <a:gd name="connsiteY1373" fmla="*/ 178381 h 739466"/>
                <a:gd name="connsiteX1374" fmla="*/ 256917 w 11502997"/>
                <a:gd name="connsiteY1374" fmla="*/ 177422 h 739466"/>
                <a:gd name="connsiteX1375" fmla="*/ 257396 w 11502997"/>
                <a:gd name="connsiteY1375" fmla="*/ 182695 h 739466"/>
                <a:gd name="connsiteX1376" fmla="*/ 259313 w 11502997"/>
                <a:gd name="connsiteY1376" fmla="*/ 189405 h 739466"/>
                <a:gd name="connsiteX1377" fmla="*/ 260991 w 11502997"/>
                <a:gd name="connsiteY1377" fmla="*/ 183413 h 739466"/>
                <a:gd name="connsiteX1378" fmla="*/ 256917 w 11502997"/>
                <a:gd name="connsiteY1378" fmla="*/ 177422 h 739466"/>
                <a:gd name="connsiteX1379" fmla="*/ 260751 w 11502997"/>
                <a:gd name="connsiteY1379" fmla="*/ 169753 h 739466"/>
                <a:gd name="connsiteX1380" fmla="*/ 259793 w 11502997"/>
                <a:gd name="connsiteY1380" fmla="*/ 175984 h 739466"/>
                <a:gd name="connsiteX1381" fmla="*/ 261950 w 11502997"/>
                <a:gd name="connsiteY1381" fmla="*/ 173827 h 739466"/>
                <a:gd name="connsiteX1382" fmla="*/ 260751 w 11502997"/>
                <a:gd name="connsiteY1382" fmla="*/ 169753 h 739466"/>
                <a:gd name="connsiteX1383" fmla="*/ 246851 w 11502997"/>
                <a:gd name="connsiteY1383" fmla="*/ 165918 h 739466"/>
                <a:gd name="connsiteX1384" fmla="*/ 246132 w 11502997"/>
                <a:gd name="connsiteY1384" fmla="*/ 168555 h 739466"/>
                <a:gd name="connsiteX1385" fmla="*/ 245893 w 11502997"/>
                <a:gd name="connsiteY1385" fmla="*/ 171191 h 739466"/>
                <a:gd name="connsiteX1386" fmla="*/ 247810 w 11502997"/>
                <a:gd name="connsiteY1386" fmla="*/ 170232 h 739466"/>
                <a:gd name="connsiteX1387" fmla="*/ 246851 w 11502997"/>
                <a:gd name="connsiteY1387" fmla="*/ 165918 h 739466"/>
                <a:gd name="connsiteX1388" fmla="*/ 190771 w 11502997"/>
                <a:gd name="connsiteY1388" fmla="*/ 163521 h 739466"/>
                <a:gd name="connsiteX1389" fmla="*/ 191729 w 11502997"/>
                <a:gd name="connsiteY1389" fmla="*/ 171191 h 739466"/>
                <a:gd name="connsiteX1390" fmla="*/ 193167 w 11502997"/>
                <a:gd name="connsiteY1390" fmla="*/ 167836 h 739466"/>
                <a:gd name="connsiteX1391" fmla="*/ 190771 w 11502997"/>
                <a:gd name="connsiteY1391" fmla="*/ 163521 h 739466"/>
                <a:gd name="connsiteX1392" fmla="*/ 193646 w 11502997"/>
                <a:gd name="connsiteY1392" fmla="*/ 149621 h 739466"/>
                <a:gd name="connsiteX1393" fmla="*/ 196522 w 11502997"/>
                <a:gd name="connsiteY1393" fmla="*/ 159687 h 739466"/>
                <a:gd name="connsiteX1394" fmla="*/ 200836 w 11502997"/>
                <a:gd name="connsiteY1394" fmla="*/ 169753 h 739466"/>
                <a:gd name="connsiteX1395" fmla="*/ 201076 w 11502997"/>
                <a:gd name="connsiteY1395" fmla="*/ 160886 h 739466"/>
                <a:gd name="connsiteX1396" fmla="*/ 198439 w 11502997"/>
                <a:gd name="connsiteY1396" fmla="*/ 150580 h 739466"/>
                <a:gd name="connsiteX1397" fmla="*/ 195563 w 11502997"/>
                <a:gd name="connsiteY1397" fmla="*/ 151059 h 739466"/>
                <a:gd name="connsiteX1398" fmla="*/ 193646 w 11502997"/>
                <a:gd name="connsiteY1398" fmla="*/ 149621 h 739466"/>
                <a:gd name="connsiteX1399" fmla="*/ 90113 w 11502997"/>
                <a:gd name="connsiteY1399" fmla="*/ 147225 h 739466"/>
                <a:gd name="connsiteX1400" fmla="*/ 91551 w 11502997"/>
                <a:gd name="connsiteY1400" fmla="*/ 153935 h 739466"/>
                <a:gd name="connsiteX1401" fmla="*/ 92510 w 11502997"/>
                <a:gd name="connsiteY1401" fmla="*/ 150819 h 739466"/>
                <a:gd name="connsiteX1402" fmla="*/ 90113 w 11502997"/>
                <a:gd name="connsiteY1402" fmla="*/ 147225 h 739466"/>
                <a:gd name="connsiteX1403" fmla="*/ 261710 w 11502997"/>
                <a:gd name="connsiteY1403" fmla="*/ 133804 h 739466"/>
                <a:gd name="connsiteX1404" fmla="*/ 259793 w 11502997"/>
                <a:gd name="connsiteY1404" fmla="*/ 137399 h 739466"/>
                <a:gd name="connsiteX1405" fmla="*/ 255958 w 11502997"/>
                <a:gd name="connsiteY1405" fmla="*/ 135242 h 739466"/>
                <a:gd name="connsiteX1406" fmla="*/ 258115 w 11502997"/>
                <a:gd name="connsiteY1406" fmla="*/ 146745 h 739466"/>
                <a:gd name="connsiteX1407" fmla="*/ 263627 w 11502997"/>
                <a:gd name="connsiteY1407" fmla="*/ 156811 h 739466"/>
                <a:gd name="connsiteX1408" fmla="*/ 266503 w 11502997"/>
                <a:gd name="connsiteY1408" fmla="*/ 149382 h 739466"/>
                <a:gd name="connsiteX1409" fmla="*/ 265065 w 11502997"/>
                <a:gd name="connsiteY1409" fmla="*/ 140035 h 739466"/>
                <a:gd name="connsiteX1410" fmla="*/ 263388 w 11502997"/>
                <a:gd name="connsiteY1410" fmla="*/ 140275 h 739466"/>
                <a:gd name="connsiteX1411" fmla="*/ 261710 w 11502997"/>
                <a:gd name="connsiteY1411" fmla="*/ 133804 h 739466"/>
                <a:gd name="connsiteX1412" fmla="*/ 278486 w 11502997"/>
                <a:gd name="connsiteY1412" fmla="*/ 132845 h 739466"/>
                <a:gd name="connsiteX1413" fmla="*/ 276329 w 11502997"/>
                <a:gd name="connsiteY1413" fmla="*/ 137399 h 739466"/>
                <a:gd name="connsiteX1414" fmla="*/ 278486 w 11502997"/>
                <a:gd name="connsiteY1414" fmla="*/ 141952 h 739466"/>
                <a:gd name="connsiteX1415" fmla="*/ 279684 w 11502997"/>
                <a:gd name="connsiteY1415" fmla="*/ 138117 h 739466"/>
                <a:gd name="connsiteX1416" fmla="*/ 278486 w 11502997"/>
                <a:gd name="connsiteY1416" fmla="*/ 132845 h 739466"/>
                <a:gd name="connsiteX1417" fmla="*/ 260751 w 11502997"/>
                <a:gd name="connsiteY1417" fmla="*/ 117507 h 739466"/>
                <a:gd name="connsiteX1418" fmla="*/ 259793 w 11502997"/>
                <a:gd name="connsiteY1418" fmla="*/ 120383 h 739466"/>
                <a:gd name="connsiteX1419" fmla="*/ 261710 w 11502997"/>
                <a:gd name="connsiteY1419" fmla="*/ 122779 h 739466"/>
                <a:gd name="connsiteX1420" fmla="*/ 261950 w 11502997"/>
                <a:gd name="connsiteY1420" fmla="*/ 120383 h 739466"/>
                <a:gd name="connsiteX1421" fmla="*/ 260751 w 11502997"/>
                <a:gd name="connsiteY1421" fmla="*/ 117507 h 739466"/>
                <a:gd name="connsiteX1422" fmla="*/ 74295 w 11502997"/>
                <a:gd name="connsiteY1422" fmla="*/ 114631 h 739466"/>
                <a:gd name="connsiteX1423" fmla="*/ 72857 w 11502997"/>
                <a:gd name="connsiteY1423" fmla="*/ 119424 h 739466"/>
                <a:gd name="connsiteX1424" fmla="*/ 71899 w 11502997"/>
                <a:gd name="connsiteY1424" fmla="*/ 124697 h 739466"/>
                <a:gd name="connsiteX1425" fmla="*/ 74774 w 11502997"/>
                <a:gd name="connsiteY1425" fmla="*/ 128052 h 739466"/>
                <a:gd name="connsiteX1426" fmla="*/ 78130 w 11502997"/>
                <a:gd name="connsiteY1426" fmla="*/ 130448 h 739466"/>
                <a:gd name="connsiteX1427" fmla="*/ 80286 w 11502997"/>
                <a:gd name="connsiteY1427" fmla="*/ 127333 h 739466"/>
                <a:gd name="connsiteX1428" fmla="*/ 79568 w 11502997"/>
                <a:gd name="connsiteY1428" fmla="*/ 122540 h 739466"/>
                <a:gd name="connsiteX1429" fmla="*/ 76931 w 11502997"/>
                <a:gd name="connsiteY1429" fmla="*/ 117746 h 739466"/>
                <a:gd name="connsiteX1430" fmla="*/ 74295 w 11502997"/>
                <a:gd name="connsiteY1430" fmla="*/ 114631 h 739466"/>
                <a:gd name="connsiteX1431" fmla="*/ 63750 w 11502997"/>
                <a:gd name="connsiteY1431" fmla="*/ 113193 h 739466"/>
                <a:gd name="connsiteX1432" fmla="*/ 65667 w 11502997"/>
                <a:gd name="connsiteY1432" fmla="*/ 123258 h 739466"/>
                <a:gd name="connsiteX1433" fmla="*/ 70940 w 11502997"/>
                <a:gd name="connsiteY1433" fmla="*/ 129969 h 739466"/>
                <a:gd name="connsiteX1434" fmla="*/ 68543 w 11502997"/>
                <a:gd name="connsiteY1434" fmla="*/ 121581 h 739466"/>
                <a:gd name="connsiteX1435" fmla="*/ 63750 w 11502997"/>
                <a:gd name="connsiteY1435" fmla="*/ 113193 h 739466"/>
                <a:gd name="connsiteX1436" fmla="*/ 258834 w 11502997"/>
                <a:gd name="connsiteY1436" fmla="*/ 108879 h 739466"/>
                <a:gd name="connsiteX1437" fmla="*/ 257875 w 11502997"/>
                <a:gd name="connsiteY1437" fmla="*/ 111994 h 739466"/>
                <a:gd name="connsiteX1438" fmla="*/ 259313 w 11502997"/>
                <a:gd name="connsiteY1438" fmla="*/ 116069 h 739466"/>
                <a:gd name="connsiteX1439" fmla="*/ 260032 w 11502997"/>
                <a:gd name="connsiteY1439" fmla="*/ 114151 h 739466"/>
                <a:gd name="connsiteX1440" fmla="*/ 261230 w 11502997"/>
                <a:gd name="connsiteY1440" fmla="*/ 113193 h 739466"/>
                <a:gd name="connsiteX1441" fmla="*/ 258834 w 11502997"/>
                <a:gd name="connsiteY1441" fmla="*/ 108879 h 739466"/>
                <a:gd name="connsiteX1442" fmla="*/ 260272 w 11502997"/>
                <a:gd name="connsiteY1442" fmla="*/ 99292 h 739466"/>
                <a:gd name="connsiteX1443" fmla="*/ 260751 w 11502997"/>
                <a:gd name="connsiteY1443" fmla="*/ 106482 h 739466"/>
                <a:gd name="connsiteX1444" fmla="*/ 262190 w 11502997"/>
                <a:gd name="connsiteY1444" fmla="*/ 103367 h 739466"/>
                <a:gd name="connsiteX1445" fmla="*/ 260272 w 11502997"/>
                <a:gd name="connsiteY1445" fmla="*/ 99292 h 739466"/>
                <a:gd name="connsiteX1446" fmla="*/ 286635 w 11502997"/>
                <a:gd name="connsiteY1446" fmla="*/ 91624 h 739466"/>
                <a:gd name="connsiteX1447" fmla="*/ 285676 w 11502997"/>
                <a:gd name="connsiteY1447" fmla="*/ 97375 h 739466"/>
                <a:gd name="connsiteX1448" fmla="*/ 287594 w 11502997"/>
                <a:gd name="connsiteY1448" fmla="*/ 102648 h 739466"/>
                <a:gd name="connsiteX1449" fmla="*/ 288312 w 11502997"/>
                <a:gd name="connsiteY1449" fmla="*/ 97375 h 739466"/>
                <a:gd name="connsiteX1450" fmla="*/ 286635 w 11502997"/>
                <a:gd name="connsiteY1450" fmla="*/ 91624 h 739466"/>
                <a:gd name="connsiteX1451" fmla="*/ 282321 w 11502997"/>
                <a:gd name="connsiteY1451" fmla="*/ 82516 h 739466"/>
                <a:gd name="connsiteX1452" fmla="*/ 281362 w 11502997"/>
                <a:gd name="connsiteY1452" fmla="*/ 85392 h 739466"/>
                <a:gd name="connsiteX1453" fmla="*/ 282800 w 11502997"/>
                <a:gd name="connsiteY1453" fmla="*/ 89227 h 739466"/>
                <a:gd name="connsiteX1454" fmla="*/ 283999 w 11502997"/>
                <a:gd name="connsiteY1454" fmla="*/ 86351 h 739466"/>
                <a:gd name="connsiteX1455" fmla="*/ 282321 w 11502997"/>
                <a:gd name="connsiteY1455" fmla="*/ 82516 h 739466"/>
                <a:gd name="connsiteX1456" fmla="*/ 290949 w 11502997"/>
                <a:gd name="connsiteY1456" fmla="*/ 81078 h 739466"/>
                <a:gd name="connsiteX1457" fmla="*/ 290230 w 11502997"/>
                <a:gd name="connsiteY1457" fmla="*/ 88747 h 739466"/>
                <a:gd name="connsiteX1458" fmla="*/ 293824 w 11502997"/>
                <a:gd name="connsiteY1458" fmla="*/ 96417 h 739466"/>
                <a:gd name="connsiteX1459" fmla="*/ 294783 w 11502997"/>
                <a:gd name="connsiteY1459" fmla="*/ 89946 h 739466"/>
                <a:gd name="connsiteX1460" fmla="*/ 293824 w 11502997"/>
                <a:gd name="connsiteY1460" fmla="*/ 82516 h 739466"/>
                <a:gd name="connsiteX1461" fmla="*/ 290949 w 11502997"/>
                <a:gd name="connsiteY1461" fmla="*/ 81078 h 739466"/>
                <a:gd name="connsiteX1462" fmla="*/ 182622 w 11502997"/>
                <a:gd name="connsiteY1462" fmla="*/ 78682 h 739466"/>
                <a:gd name="connsiteX1463" fmla="*/ 181424 w 11502997"/>
                <a:gd name="connsiteY1463" fmla="*/ 81318 h 739466"/>
                <a:gd name="connsiteX1464" fmla="*/ 182622 w 11502997"/>
                <a:gd name="connsiteY1464" fmla="*/ 84913 h 739466"/>
                <a:gd name="connsiteX1465" fmla="*/ 182622 w 11502997"/>
                <a:gd name="connsiteY1465" fmla="*/ 78682 h 739466"/>
                <a:gd name="connsiteX1466" fmla="*/ 297659 w 11502997"/>
                <a:gd name="connsiteY1466" fmla="*/ 54716 h 739466"/>
                <a:gd name="connsiteX1467" fmla="*/ 296461 w 11502997"/>
                <a:gd name="connsiteY1467" fmla="*/ 58550 h 739466"/>
                <a:gd name="connsiteX1468" fmla="*/ 296701 w 11502997"/>
                <a:gd name="connsiteY1468" fmla="*/ 63343 h 739466"/>
                <a:gd name="connsiteX1469" fmla="*/ 297692 w 11502997"/>
                <a:gd name="connsiteY1469" fmla="*/ 63060 h 739466"/>
                <a:gd name="connsiteX1470" fmla="*/ 297692 w 11502997"/>
                <a:gd name="connsiteY1470" fmla="*/ 54775 h 739466"/>
                <a:gd name="connsiteX1471" fmla="*/ 229116 w 11502997"/>
                <a:gd name="connsiteY1471" fmla="*/ 43212 h 739466"/>
                <a:gd name="connsiteX1472" fmla="*/ 229595 w 11502997"/>
                <a:gd name="connsiteY1472" fmla="*/ 53278 h 739466"/>
                <a:gd name="connsiteX1473" fmla="*/ 230794 w 11502997"/>
                <a:gd name="connsiteY1473" fmla="*/ 48724 h 739466"/>
                <a:gd name="connsiteX1474" fmla="*/ 229116 w 11502997"/>
                <a:gd name="connsiteY1474" fmla="*/ 43212 h 739466"/>
                <a:gd name="connsiteX1475" fmla="*/ 179746 w 11502997"/>
                <a:gd name="connsiteY1475" fmla="*/ 42732 h 739466"/>
                <a:gd name="connsiteX1476" fmla="*/ 179027 w 11502997"/>
                <a:gd name="connsiteY1476" fmla="*/ 48724 h 739466"/>
                <a:gd name="connsiteX1477" fmla="*/ 181184 w 11502997"/>
                <a:gd name="connsiteY1477" fmla="*/ 55195 h 739466"/>
                <a:gd name="connsiteX1478" fmla="*/ 182622 w 11502997"/>
                <a:gd name="connsiteY1478" fmla="*/ 49922 h 739466"/>
                <a:gd name="connsiteX1479" fmla="*/ 179746 w 11502997"/>
                <a:gd name="connsiteY1479" fmla="*/ 42732 h 739466"/>
                <a:gd name="connsiteX1480" fmla="*/ 197997 w 11502997"/>
                <a:gd name="connsiteY1480" fmla="*/ 0 h 739466"/>
                <a:gd name="connsiteX1481" fmla="*/ 4060307 w 11502997"/>
                <a:gd name="connsiteY1481" fmla="*/ 0 h 739466"/>
                <a:gd name="connsiteX1482" fmla="*/ 4866972 w 11502997"/>
                <a:gd name="connsiteY1482" fmla="*/ 0 h 739466"/>
                <a:gd name="connsiteX1483" fmla="*/ 11502997 w 11502997"/>
                <a:gd name="connsiteY1483" fmla="*/ 0 h 739466"/>
                <a:gd name="connsiteX1484" fmla="*/ 11502997 w 11502997"/>
                <a:gd name="connsiteY1484" fmla="*/ 739466 h 739466"/>
                <a:gd name="connsiteX1485" fmla="*/ 4866972 w 11502997"/>
                <a:gd name="connsiteY1485" fmla="*/ 739466 h 739466"/>
                <a:gd name="connsiteX1486" fmla="*/ 4109753 w 11502997"/>
                <a:gd name="connsiteY1486" fmla="*/ 739466 h 739466"/>
                <a:gd name="connsiteX1487" fmla="*/ 4107111 w 11502997"/>
                <a:gd name="connsiteY1487" fmla="*/ 739466 h 739466"/>
                <a:gd name="connsiteX1488" fmla="*/ 4075886 w 11502997"/>
                <a:gd name="connsiteY1488" fmla="*/ 739466 h 739466"/>
                <a:gd name="connsiteX1489" fmla="*/ 4036171 w 11502997"/>
                <a:gd name="connsiteY1489" fmla="*/ 739466 h 739466"/>
                <a:gd name="connsiteX1490" fmla="*/ 4014225 w 11502997"/>
                <a:gd name="connsiteY1490" fmla="*/ 739466 h 739466"/>
                <a:gd name="connsiteX1491" fmla="*/ 4006859 w 11502997"/>
                <a:gd name="connsiteY1491" fmla="*/ 739466 h 739466"/>
                <a:gd name="connsiteX1492" fmla="*/ 4004238 w 11502997"/>
                <a:gd name="connsiteY1492" fmla="*/ 739466 h 739466"/>
                <a:gd name="connsiteX1493" fmla="*/ 3995792 w 11502997"/>
                <a:gd name="connsiteY1493" fmla="*/ 739466 h 739466"/>
                <a:gd name="connsiteX1494" fmla="*/ 3987335 w 11502997"/>
                <a:gd name="connsiteY1494" fmla="*/ 739466 h 739466"/>
                <a:gd name="connsiteX1495" fmla="*/ 3986022 w 11502997"/>
                <a:gd name="connsiteY1495" fmla="*/ 739466 h 739466"/>
                <a:gd name="connsiteX1496" fmla="*/ 3965407 w 11502997"/>
                <a:gd name="connsiteY1496" fmla="*/ 739466 h 739466"/>
                <a:gd name="connsiteX1497" fmla="*/ 3956151 w 11502997"/>
                <a:gd name="connsiteY1497" fmla="*/ 739466 h 739466"/>
                <a:gd name="connsiteX1498" fmla="*/ 3954147 w 11502997"/>
                <a:gd name="connsiteY1498" fmla="*/ 739466 h 739466"/>
                <a:gd name="connsiteX1499" fmla="*/ 229016 w 11502997"/>
                <a:gd name="connsiteY1499" fmla="*/ 739466 h 739466"/>
                <a:gd name="connsiteX1500" fmla="*/ 228876 w 11502997"/>
                <a:gd name="connsiteY1500" fmla="*/ 739187 h 739466"/>
                <a:gd name="connsiteX1501" fmla="*/ 227199 w 11502997"/>
                <a:gd name="connsiteY1501" fmla="*/ 735353 h 739466"/>
                <a:gd name="connsiteX1502" fmla="*/ 227199 w 11502997"/>
                <a:gd name="connsiteY1502" fmla="*/ 739187 h 739466"/>
                <a:gd name="connsiteX1503" fmla="*/ 227358 w 11502997"/>
                <a:gd name="connsiteY1503" fmla="*/ 739466 h 739466"/>
                <a:gd name="connsiteX1504" fmla="*/ 207770 w 11502997"/>
                <a:gd name="connsiteY1504" fmla="*/ 739466 h 739466"/>
                <a:gd name="connsiteX1505" fmla="*/ 207547 w 11502997"/>
                <a:gd name="connsiteY1505" fmla="*/ 736791 h 739466"/>
                <a:gd name="connsiteX1506" fmla="*/ 207547 w 11502997"/>
                <a:gd name="connsiteY1506" fmla="*/ 731518 h 739466"/>
                <a:gd name="connsiteX1507" fmla="*/ 208985 w 11502997"/>
                <a:gd name="connsiteY1507" fmla="*/ 732477 h 739466"/>
                <a:gd name="connsiteX1508" fmla="*/ 209464 w 11502997"/>
                <a:gd name="connsiteY1508" fmla="*/ 734874 h 739466"/>
                <a:gd name="connsiteX1509" fmla="*/ 210902 w 11502997"/>
                <a:gd name="connsiteY1509" fmla="*/ 731518 h 739466"/>
                <a:gd name="connsiteX1510" fmla="*/ 212340 w 11502997"/>
                <a:gd name="connsiteY1510" fmla="*/ 730080 h 739466"/>
                <a:gd name="connsiteX1511" fmla="*/ 212340 w 11502997"/>
                <a:gd name="connsiteY1511" fmla="*/ 721453 h 739466"/>
                <a:gd name="connsiteX1512" fmla="*/ 213538 w 11502997"/>
                <a:gd name="connsiteY1512" fmla="*/ 711626 h 739466"/>
                <a:gd name="connsiteX1513" fmla="*/ 214257 w 11502997"/>
                <a:gd name="connsiteY1513" fmla="*/ 701321 h 739466"/>
                <a:gd name="connsiteX1514" fmla="*/ 212819 w 11502997"/>
                <a:gd name="connsiteY1514" fmla="*/ 691735 h 739466"/>
                <a:gd name="connsiteX1515" fmla="*/ 214017 w 11502997"/>
                <a:gd name="connsiteY1515" fmla="*/ 693652 h 739466"/>
                <a:gd name="connsiteX1516" fmla="*/ 215216 w 11502997"/>
                <a:gd name="connsiteY1516" fmla="*/ 697726 h 739466"/>
                <a:gd name="connsiteX1517" fmla="*/ 215935 w 11502997"/>
                <a:gd name="connsiteY1517" fmla="*/ 702040 h 739466"/>
                <a:gd name="connsiteX1518" fmla="*/ 216175 w 11502997"/>
                <a:gd name="connsiteY1518" fmla="*/ 704197 h 739466"/>
                <a:gd name="connsiteX1519" fmla="*/ 216654 w 11502997"/>
                <a:gd name="connsiteY1519" fmla="*/ 704437 h 739466"/>
                <a:gd name="connsiteX1520" fmla="*/ 216414 w 11502997"/>
                <a:gd name="connsiteY1520" fmla="*/ 698445 h 739466"/>
                <a:gd name="connsiteX1521" fmla="*/ 215695 w 11502997"/>
                <a:gd name="connsiteY1521" fmla="*/ 690297 h 739466"/>
                <a:gd name="connsiteX1522" fmla="*/ 215216 w 11502997"/>
                <a:gd name="connsiteY1522" fmla="*/ 684545 h 739466"/>
                <a:gd name="connsiteX1523" fmla="*/ 214737 w 11502997"/>
                <a:gd name="connsiteY1523" fmla="*/ 686462 h 739466"/>
                <a:gd name="connsiteX1524" fmla="*/ 214017 w 11502997"/>
                <a:gd name="connsiteY1524" fmla="*/ 676396 h 739466"/>
                <a:gd name="connsiteX1525" fmla="*/ 213299 w 11502997"/>
                <a:gd name="connsiteY1525" fmla="*/ 662975 h 739466"/>
                <a:gd name="connsiteX1526" fmla="*/ 209943 w 11502997"/>
                <a:gd name="connsiteY1526" fmla="*/ 663455 h 739466"/>
                <a:gd name="connsiteX1527" fmla="*/ 212100 w 11502997"/>
                <a:gd name="connsiteY1527" fmla="*/ 661777 h 739466"/>
                <a:gd name="connsiteX1528" fmla="*/ 211860 w 11502997"/>
                <a:gd name="connsiteY1528" fmla="*/ 658661 h 739466"/>
                <a:gd name="connsiteX1529" fmla="*/ 210422 w 11502997"/>
                <a:gd name="connsiteY1529" fmla="*/ 659620 h 739466"/>
                <a:gd name="connsiteX1530" fmla="*/ 211142 w 11502997"/>
                <a:gd name="connsiteY1530" fmla="*/ 657942 h 739466"/>
                <a:gd name="connsiteX1531" fmla="*/ 212100 w 11502997"/>
                <a:gd name="connsiteY1531" fmla="*/ 655066 h 739466"/>
                <a:gd name="connsiteX1532" fmla="*/ 211381 w 11502997"/>
                <a:gd name="connsiteY1532" fmla="*/ 651471 h 739466"/>
                <a:gd name="connsiteX1533" fmla="*/ 211381 w 11502997"/>
                <a:gd name="connsiteY1533" fmla="*/ 653868 h 739466"/>
                <a:gd name="connsiteX1534" fmla="*/ 210183 w 11502997"/>
                <a:gd name="connsiteY1534" fmla="*/ 640207 h 739466"/>
                <a:gd name="connsiteX1535" fmla="*/ 213299 w 11502997"/>
                <a:gd name="connsiteY1535" fmla="*/ 627985 h 739466"/>
                <a:gd name="connsiteX1536" fmla="*/ 210902 w 11502997"/>
                <a:gd name="connsiteY1536" fmla="*/ 627026 h 739466"/>
                <a:gd name="connsiteX1537" fmla="*/ 210902 w 11502997"/>
                <a:gd name="connsiteY1537" fmla="*/ 630860 h 739466"/>
                <a:gd name="connsiteX1538" fmla="*/ 209704 w 11502997"/>
                <a:gd name="connsiteY1538" fmla="*/ 621993 h 739466"/>
                <a:gd name="connsiteX1539" fmla="*/ 214257 w 11502997"/>
                <a:gd name="connsiteY1539" fmla="*/ 614084 h 739466"/>
                <a:gd name="connsiteX1540" fmla="*/ 219530 w 11502997"/>
                <a:gd name="connsiteY1540" fmla="*/ 606655 h 739466"/>
                <a:gd name="connsiteX1541" fmla="*/ 220967 w 11502997"/>
                <a:gd name="connsiteY1541" fmla="*/ 599226 h 739466"/>
                <a:gd name="connsiteX1542" fmla="*/ 230074 w 11502997"/>
                <a:gd name="connsiteY1542" fmla="*/ 590597 h 739466"/>
                <a:gd name="connsiteX1543" fmla="*/ 237264 w 11502997"/>
                <a:gd name="connsiteY1543" fmla="*/ 577895 h 739466"/>
                <a:gd name="connsiteX1544" fmla="*/ 243736 w 11502997"/>
                <a:gd name="connsiteY1544" fmla="*/ 563995 h 739466"/>
                <a:gd name="connsiteX1545" fmla="*/ 251165 w 11502997"/>
                <a:gd name="connsiteY1545" fmla="*/ 551773 h 739466"/>
                <a:gd name="connsiteX1546" fmla="*/ 235347 w 11502997"/>
                <a:gd name="connsiteY1546" fmla="*/ 570466 h 739466"/>
                <a:gd name="connsiteX1547" fmla="*/ 221447 w 11502997"/>
                <a:gd name="connsiteY1547" fmla="*/ 591556 h 739466"/>
                <a:gd name="connsiteX1548" fmla="*/ 220967 w 11502997"/>
                <a:gd name="connsiteY1548" fmla="*/ 587002 h 739466"/>
                <a:gd name="connsiteX1549" fmla="*/ 224802 w 11502997"/>
                <a:gd name="connsiteY1549" fmla="*/ 582449 h 739466"/>
                <a:gd name="connsiteX1550" fmla="*/ 224562 w 11502997"/>
                <a:gd name="connsiteY1550" fmla="*/ 576218 h 739466"/>
                <a:gd name="connsiteX1551" fmla="*/ 227199 w 11502997"/>
                <a:gd name="connsiteY1551" fmla="*/ 570945 h 739466"/>
                <a:gd name="connsiteX1552" fmla="*/ 229356 w 11502997"/>
                <a:gd name="connsiteY1552" fmla="*/ 566152 h 739466"/>
                <a:gd name="connsiteX1553" fmla="*/ 228157 w 11502997"/>
                <a:gd name="connsiteY1553" fmla="*/ 560880 h 739466"/>
                <a:gd name="connsiteX1554" fmla="*/ 230314 w 11502997"/>
                <a:gd name="connsiteY1554" fmla="*/ 557285 h 739466"/>
                <a:gd name="connsiteX1555" fmla="*/ 231992 w 11502997"/>
                <a:gd name="connsiteY1555" fmla="*/ 553690 h 739466"/>
                <a:gd name="connsiteX1556" fmla="*/ 233430 w 11502997"/>
                <a:gd name="connsiteY1556" fmla="*/ 555128 h 739466"/>
                <a:gd name="connsiteX1557" fmla="*/ 235347 w 11502997"/>
                <a:gd name="connsiteY1557" fmla="*/ 555607 h 739466"/>
                <a:gd name="connsiteX1558" fmla="*/ 233909 w 11502997"/>
                <a:gd name="connsiteY1558" fmla="*/ 550814 h 739466"/>
                <a:gd name="connsiteX1559" fmla="*/ 235826 w 11502997"/>
                <a:gd name="connsiteY1559" fmla="*/ 546021 h 739466"/>
                <a:gd name="connsiteX1560" fmla="*/ 234868 w 11502997"/>
                <a:gd name="connsiteY1560" fmla="*/ 545781 h 739466"/>
                <a:gd name="connsiteX1561" fmla="*/ 233909 w 11502997"/>
                <a:gd name="connsiteY1561" fmla="*/ 545062 h 739466"/>
                <a:gd name="connsiteX1562" fmla="*/ 234868 w 11502997"/>
                <a:gd name="connsiteY1562" fmla="*/ 543144 h 739466"/>
                <a:gd name="connsiteX1563" fmla="*/ 237264 w 11502997"/>
                <a:gd name="connsiteY1563" fmla="*/ 541707 h 739466"/>
                <a:gd name="connsiteX1564" fmla="*/ 236306 w 11502997"/>
                <a:gd name="connsiteY1564" fmla="*/ 540988 h 739466"/>
                <a:gd name="connsiteX1565" fmla="*/ 234389 w 11502997"/>
                <a:gd name="connsiteY1565" fmla="*/ 541707 h 739466"/>
                <a:gd name="connsiteX1566" fmla="*/ 239421 w 11502997"/>
                <a:gd name="connsiteY1566" fmla="*/ 531402 h 739466"/>
                <a:gd name="connsiteX1567" fmla="*/ 244454 w 11502997"/>
                <a:gd name="connsiteY1567" fmla="*/ 521096 h 739466"/>
                <a:gd name="connsiteX1568" fmla="*/ 239661 w 11502997"/>
                <a:gd name="connsiteY1568" fmla="*/ 522534 h 739466"/>
                <a:gd name="connsiteX1569" fmla="*/ 237744 w 11502997"/>
                <a:gd name="connsiteY1569" fmla="*/ 530442 h 739466"/>
                <a:gd name="connsiteX1570" fmla="*/ 231034 w 11502997"/>
                <a:gd name="connsiteY1570" fmla="*/ 534037 h 739466"/>
                <a:gd name="connsiteX1571" fmla="*/ 231034 w 11502997"/>
                <a:gd name="connsiteY1571" fmla="*/ 535955 h 739466"/>
                <a:gd name="connsiteX1572" fmla="*/ 231034 w 11502997"/>
                <a:gd name="connsiteY1572" fmla="*/ 537872 h 739466"/>
                <a:gd name="connsiteX1573" fmla="*/ 228397 w 11502997"/>
                <a:gd name="connsiteY1573" fmla="*/ 539071 h 739466"/>
                <a:gd name="connsiteX1574" fmla="*/ 226719 w 11502997"/>
                <a:gd name="connsiteY1574" fmla="*/ 537393 h 739466"/>
                <a:gd name="connsiteX1575" fmla="*/ 227199 w 11502997"/>
                <a:gd name="connsiteY1575" fmla="*/ 540269 h 739466"/>
                <a:gd name="connsiteX1576" fmla="*/ 230074 w 11502997"/>
                <a:gd name="connsiteY1576" fmla="*/ 542186 h 739466"/>
                <a:gd name="connsiteX1577" fmla="*/ 225042 w 11502997"/>
                <a:gd name="connsiteY1577" fmla="*/ 546500 h 739466"/>
                <a:gd name="connsiteX1578" fmla="*/ 221447 w 11502997"/>
                <a:gd name="connsiteY1578" fmla="*/ 544343 h 739466"/>
                <a:gd name="connsiteX1579" fmla="*/ 221447 w 11502997"/>
                <a:gd name="connsiteY1579" fmla="*/ 539310 h 739466"/>
                <a:gd name="connsiteX1580" fmla="*/ 227199 w 11502997"/>
                <a:gd name="connsiteY1580" fmla="*/ 535476 h 739466"/>
                <a:gd name="connsiteX1581" fmla="*/ 224562 w 11502997"/>
                <a:gd name="connsiteY1581" fmla="*/ 529484 h 739466"/>
                <a:gd name="connsiteX1582" fmla="*/ 229116 w 11502997"/>
                <a:gd name="connsiteY1582" fmla="*/ 523492 h 739466"/>
                <a:gd name="connsiteX1583" fmla="*/ 229116 w 11502997"/>
                <a:gd name="connsiteY1583" fmla="*/ 514385 h 739466"/>
                <a:gd name="connsiteX1584" fmla="*/ 233430 w 11502997"/>
                <a:gd name="connsiteY1584" fmla="*/ 506716 h 739466"/>
                <a:gd name="connsiteX1585" fmla="*/ 237264 w 11502997"/>
                <a:gd name="connsiteY1585" fmla="*/ 507675 h 739466"/>
                <a:gd name="connsiteX1586" fmla="*/ 241099 w 11502997"/>
                <a:gd name="connsiteY1586" fmla="*/ 506237 h 739466"/>
                <a:gd name="connsiteX1587" fmla="*/ 240141 w 11502997"/>
                <a:gd name="connsiteY1587" fmla="*/ 503361 h 739466"/>
                <a:gd name="connsiteX1588" fmla="*/ 236306 w 11502997"/>
                <a:gd name="connsiteY1588" fmla="*/ 504080 h 739466"/>
                <a:gd name="connsiteX1589" fmla="*/ 233909 w 11502997"/>
                <a:gd name="connsiteY1589" fmla="*/ 502882 h 739466"/>
                <a:gd name="connsiteX1590" fmla="*/ 230794 w 11502997"/>
                <a:gd name="connsiteY1590" fmla="*/ 504799 h 739466"/>
                <a:gd name="connsiteX1591" fmla="*/ 229835 w 11502997"/>
                <a:gd name="connsiteY1591" fmla="*/ 506956 h 739466"/>
                <a:gd name="connsiteX1592" fmla="*/ 229116 w 11502997"/>
                <a:gd name="connsiteY1592" fmla="*/ 509113 h 739466"/>
                <a:gd name="connsiteX1593" fmla="*/ 226719 w 11502997"/>
                <a:gd name="connsiteY1593" fmla="*/ 511030 h 739466"/>
                <a:gd name="connsiteX1594" fmla="*/ 225761 w 11502997"/>
                <a:gd name="connsiteY1594" fmla="*/ 523013 h 739466"/>
                <a:gd name="connsiteX1595" fmla="*/ 221447 w 11502997"/>
                <a:gd name="connsiteY1595" fmla="*/ 533559 h 739466"/>
                <a:gd name="connsiteX1596" fmla="*/ 220249 w 11502997"/>
                <a:gd name="connsiteY1596" fmla="*/ 532120 h 739466"/>
                <a:gd name="connsiteX1597" fmla="*/ 220967 w 11502997"/>
                <a:gd name="connsiteY1597" fmla="*/ 529244 h 739466"/>
                <a:gd name="connsiteX1598" fmla="*/ 220249 w 11502997"/>
                <a:gd name="connsiteY1598" fmla="*/ 529244 h 739466"/>
                <a:gd name="connsiteX1599" fmla="*/ 219530 w 11502997"/>
                <a:gd name="connsiteY1599" fmla="*/ 530203 h 739466"/>
                <a:gd name="connsiteX1600" fmla="*/ 216893 w 11502997"/>
                <a:gd name="connsiteY1600" fmla="*/ 525410 h 739466"/>
                <a:gd name="connsiteX1601" fmla="*/ 217372 w 11502997"/>
                <a:gd name="connsiteY1601" fmla="*/ 518220 h 739466"/>
                <a:gd name="connsiteX1602" fmla="*/ 219530 w 11502997"/>
                <a:gd name="connsiteY1602" fmla="*/ 510790 h 739466"/>
                <a:gd name="connsiteX1603" fmla="*/ 222406 w 11502997"/>
                <a:gd name="connsiteY1603" fmla="*/ 504799 h 739466"/>
                <a:gd name="connsiteX1604" fmla="*/ 220967 w 11502997"/>
                <a:gd name="connsiteY1604" fmla="*/ 505278 h 739466"/>
                <a:gd name="connsiteX1605" fmla="*/ 219530 w 11502997"/>
                <a:gd name="connsiteY1605" fmla="*/ 505758 h 739466"/>
                <a:gd name="connsiteX1606" fmla="*/ 220009 w 11502997"/>
                <a:gd name="connsiteY1606" fmla="*/ 504080 h 739466"/>
                <a:gd name="connsiteX1607" fmla="*/ 220489 w 11502997"/>
                <a:gd name="connsiteY1607" fmla="*/ 502403 h 739466"/>
                <a:gd name="connsiteX1608" fmla="*/ 224084 w 11502997"/>
                <a:gd name="connsiteY1608" fmla="*/ 503601 h 739466"/>
                <a:gd name="connsiteX1609" fmla="*/ 228637 w 11502997"/>
                <a:gd name="connsiteY1609" fmla="*/ 502882 h 739466"/>
                <a:gd name="connsiteX1610" fmla="*/ 221927 w 11502997"/>
                <a:gd name="connsiteY1610" fmla="*/ 500964 h 739466"/>
                <a:gd name="connsiteX1611" fmla="*/ 222406 w 11502997"/>
                <a:gd name="connsiteY1611" fmla="*/ 497130 h 739466"/>
                <a:gd name="connsiteX1612" fmla="*/ 223364 w 11502997"/>
                <a:gd name="connsiteY1612" fmla="*/ 493296 h 739466"/>
                <a:gd name="connsiteX1613" fmla="*/ 224084 w 11502997"/>
                <a:gd name="connsiteY1613" fmla="*/ 494254 h 739466"/>
                <a:gd name="connsiteX1614" fmla="*/ 224323 w 11502997"/>
                <a:gd name="connsiteY1614" fmla="*/ 497130 h 739466"/>
                <a:gd name="connsiteX1615" fmla="*/ 229116 w 11502997"/>
                <a:gd name="connsiteY1615" fmla="*/ 495213 h 739466"/>
                <a:gd name="connsiteX1616" fmla="*/ 228637 w 11502997"/>
                <a:gd name="connsiteY1616" fmla="*/ 489940 h 739466"/>
                <a:gd name="connsiteX1617" fmla="*/ 231992 w 11502997"/>
                <a:gd name="connsiteY1617" fmla="*/ 486106 h 739466"/>
                <a:gd name="connsiteX1618" fmla="*/ 230074 w 11502997"/>
                <a:gd name="connsiteY1618" fmla="*/ 485147 h 739466"/>
                <a:gd name="connsiteX1619" fmla="*/ 227199 w 11502997"/>
                <a:gd name="connsiteY1619" fmla="*/ 485147 h 739466"/>
                <a:gd name="connsiteX1620" fmla="*/ 227678 w 11502997"/>
                <a:gd name="connsiteY1620" fmla="*/ 486106 h 739466"/>
                <a:gd name="connsiteX1621" fmla="*/ 228157 w 11502997"/>
                <a:gd name="connsiteY1621" fmla="*/ 487544 h 739466"/>
                <a:gd name="connsiteX1622" fmla="*/ 224802 w 11502997"/>
                <a:gd name="connsiteY1622" fmla="*/ 488981 h 739466"/>
                <a:gd name="connsiteX1623" fmla="*/ 225521 w 11502997"/>
                <a:gd name="connsiteY1623" fmla="*/ 485147 h 739466"/>
                <a:gd name="connsiteX1624" fmla="*/ 224802 w 11502997"/>
                <a:gd name="connsiteY1624" fmla="*/ 480833 h 739466"/>
                <a:gd name="connsiteX1625" fmla="*/ 223604 w 11502997"/>
                <a:gd name="connsiteY1625" fmla="*/ 481552 h 739466"/>
                <a:gd name="connsiteX1626" fmla="*/ 222406 w 11502997"/>
                <a:gd name="connsiteY1626" fmla="*/ 482750 h 739466"/>
                <a:gd name="connsiteX1627" fmla="*/ 220967 w 11502997"/>
                <a:gd name="connsiteY1627" fmla="*/ 481552 h 739466"/>
                <a:gd name="connsiteX1628" fmla="*/ 219050 w 11502997"/>
                <a:gd name="connsiteY1628" fmla="*/ 481792 h 739466"/>
                <a:gd name="connsiteX1629" fmla="*/ 221447 w 11502997"/>
                <a:gd name="connsiteY1629" fmla="*/ 484667 h 739466"/>
                <a:gd name="connsiteX1630" fmla="*/ 218092 w 11502997"/>
                <a:gd name="connsiteY1630" fmla="*/ 488023 h 739466"/>
                <a:gd name="connsiteX1631" fmla="*/ 216893 w 11502997"/>
                <a:gd name="connsiteY1631" fmla="*/ 482511 h 739466"/>
                <a:gd name="connsiteX1632" fmla="*/ 215695 w 11502997"/>
                <a:gd name="connsiteY1632" fmla="*/ 475560 h 739466"/>
                <a:gd name="connsiteX1633" fmla="*/ 214976 w 11502997"/>
                <a:gd name="connsiteY1633" fmla="*/ 469569 h 739466"/>
                <a:gd name="connsiteX1634" fmla="*/ 215216 w 11502997"/>
                <a:gd name="connsiteY1634" fmla="*/ 465974 h 739466"/>
                <a:gd name="connsiteX1635" fmla="*/ 215216 w 11502997"/>
                <a:gd name="connsiteY1635" fmla="*/ 459024 h 739466"/>
                <a:gd name="connsiteX1636" fmla="*/ 221927 w 11502997"/>
                <a:gd name="connsiteY1636" fmla="*/ 456388 h 739466"/>
                <a:gd name="connsiteX1637" fmla="*/ 221447 w 11502997"/>
                <a:gd name="connsiteY1637" fmla="*/ 454710 h 739466"/>
                <a:gd name="connsiteX1638" fmla="*/ 220009 w 11502997"/>
                <a:gd name="connsiteY1638" fmla="*/ 453511 h 739466"/>
                <a:gd name="connsiteX1639" fmla="*/ 223604 w 11502997"/>
                <a:gd name="connsiteY1639" fmla="*/ 454470 h 739466"/>
                <a:gd name="connsiteX1640" fmla="*/ 222885 w 11502997"/>
                <a:gd name="connsiteY1640" fmla="*/ 456867 h 739466"/>
                <a:gd name="connsiteX1641" fmla="*/ 220728 w 11502997"/>
                <a:gd name="connsiteY1641" fmla="*/ 459982 h 739466"/>
                <a:gd name="connsiteX1642" fmla="*/ 220489 w 11502997"/>
                <a:gd name="connsiteY1642" fmla="*/ 463098 h 739466"/>
                <a:gd name="connsiteX1643" fmla="*/ 218332 w 11502997"/>
                <a:gd name="connsiteY1643" fmla="*/ 461420 h 739466"/>
                <a:gd name="connsiteX1644" fmla="*/ 216654 w 11502997"/>
                <a:gd name="connsiteY1644" fmla="*/ 460222 h 739466"/>
                <a:gd name="connsiteX1645" fmla="*/ 216654 w 11502997"/>
                <a:gd name="connsiteY1645" fmla="*/ 462619 h 739466"/>
                <a:gd name="connsiteX1646" fmla="*/ 218332 w 11502997"/>
                <a:gd name="connsiteY1646" fmla="*/ 464296 h 739466"/>
                <a:gd name="connsiteX1647" fmla="*/ 219050 w 11502997"/>
                <a:gd name="connsiteY1647" fmla="*/ 465734 h 739466"/>
                <a:gd name="connsiteX1648" fmla="*/ 217133 w 11502997"/>
                <a:gd name="connsiteY1648" fmla="*/ 467412 h 739466"/>
                <a:gd name="connsiteX1649" fmla="*/ 218811 w 11502997"/>
                <a:gd name="connsiteY1649" fmla="*/ 468610 h 739466"/>
                <a:gd name="connsiteX1650" fmla="*/ 220489 w 11502997"/>
                <a:gd name="connsiteY1650" fmla="*/ 471247 h 739466"/>
                <a:gd name="connsiteX1651" fmla="*/ 223364 w 11502997"/>
                <a:gd name="connsiteY1651" fmla="*/ 470767 h 739466"/>
                <a:gd name="connsiteX1652" fmla="*/ 226240 w 11502997"/>
                <a:gd name="connsiteY1652" fmla="*/ 473164 h 739466"/>
                <a:gd name="connsiteX1653" fmla="*/ 224084 w 11502997"/>
                <a:gd name="connsiteY1653" fmla="*/ 474602 h 739466"/>
                <a:gd name="connsiteX1654" fmla="*/ 223844 w 11502997"/>
                <a:gd name="connsiteY1654" fmla="*/ 477957 h 739466"/>
                <a:gd name="connsiteX1655" fmla="*/ 227199 w 11502997"/>
                <a:gd name="connsiteY1655" fmla="*/ 476519 h 739466"/>
                <a:gd name="connsiteX1656" fmla="*/ 227678 w 11502997"/>
                <a:gd name="connsiteY1656" fmla="*/ 479634 h 739466"/>
                <a:gd name="connsiteX1657" fmla="*/ 225761 w 11502997"/>
                <a:gd name="connsiteY1657" fmla="*/ 481312 h 739466"/>
                <a:gd name="connsiteX1658" fmla="*/ 232471 w 11502997"/>
                <a:gd name="connsiteY1658" fmla="*/ 483229 h 739466"/>
                <a:gd name="connsiteX1659" fmla="*/ 230074 w 11502997"/>
                <a:gd name="connsiteY1659" fmla="*/ 480354 h 739466"/>
                <a:gd name="connsiteX1660" fmla="*/ 231992 w 11502997"/>
                <a:gd name="connsiteY1660" fmla="*/ 477957 h 739466"/>
                <a:gd name="connsiteX1661" fmla="*/ 229835 w 11502997"/>
                <a:gd name="connsiteY1661" fmla="*/ 475081 h 739466"/>
                <a:gd name="connsiteX1662" fmla="*/ 227199 w 11502997"/>
                <a:gd name="connsiteY1662" fmla="*/ 474122 h 739466"/>
                <a:gd name="connsiteX1663" fmla="*/ 231034 w 11502997"/>
                <a:gd name="connsiteY1663" fmla="*/ 472684 h 739466"/>
                <a:gd name="connsiteX1664" fmla="*/ 233670 w 11502997"/>
                <a:gd name="connsiteY1664" fmla="*/ 477238 h 739466"/>
                <a:gd name="connsiteX1665" fmla="*/ 235587 w 11502997"/>
                <a:gd name="connsiteY1665" fmla="*/ 483469 h 739466"/>
                <a:gd name="connsiteX1666" fmla="*/ 237264 w 11502997"/>
                <a:gd name="connsiteY1666" fmla="*/ 487544 h 739466"/>
                <a:gd name="connsiteX1667" fmla="*/ 235347 w 11502997"/>
                <a:gd name="connsiteY1667" fmla="*/ 491138 h 739466"/>
                <a:gd name="connsiteX1668" fmla="*/ 235347 w 11502997"/>
                <a:gd name="connsiteY1668" fmla="*/ 496171 h 739466"/>
                <a:gd name="connsiteX1669" fmla="*/ 231034 w 11502997"/>
                <a:gd name="connsiteY1669" fmla="*/ 496890 h 739466"/>
                <a:gd name="connsiteX1670" fmla="*/ 227199 w 11502997"/>
                <a:gd name="connsiteY1670" fmla="*/ 498088 h 739466"/>
                <a:gd name="connsiteX1671" fmla="*/ 232711 w 11502997"/>
                <a:gd name="connsiteY1671" fmla="*/ 500485 h 739466"/>
                <a:gd name="connsiteX1672" fmla="*/ 239182 w 11502997"/>
                <a:gd name="connsiteY1672" fmla="*/ 501444 h 739466"/>
                <a:gd name="connsiteX1673" fmla="*/ 237744 w 11502997"/>
                <a:gd name="connsiteY1673" fmla="*/ 496890 h 739466"/>
                <a:gd name="connsiteX1674" fmla="*/ 242058 w 11502997"/>
                <a:gd name="connsiteY1674" fmla="*/ 494733 h 739466"/>
                <a:gd name="connsiteX1675" fmla="*/ 242058 w 11502997"/>
                <a:gd name="connsiteY1675" fmla="*/ 492816 h 739466"/>
                <a:gd name="connsiteX1676" fmla="*/ 241099 w 11502997"/>
                <a:gd name="connsiteY1676" fmla="*/ 491138 h 739466"/>
                <a:gd name="connsiteX1677" fmla="*/ 239661 w 11502997"/>
                <a:gd name="connsiteY1677" fmla="*/ 490419 h 739466"/>
                <a:gd name="connsiteX1678" fmla="*/ 239182 w 11502997"/>
                <a:gd name="connsiteY1678" fmla="*/ 488742 h 739466"/>
                <a:gd name="connsiteX1679" fmla="*/ 238703 w 11502997"/>
                <a:gd name="connsiteY1679" fmla="*/ 486584 h 739466"/>
                <a:gd name="connsiteX1680" fmla="*/ 241099 w 11502997"/>
                <a:gd name="connsiteY1680" fmla="*/ 487544 h 739466"/>
                <a:gd name="connsiteX1681" fmla="*/ 241578 w 11502997"/>
                <a:gd name="connsiteY1681" fmla="*/ 490899 h 739466"/>
                <a:gd name="connsiteX1682" fmla="*/ 243736 w 11502997"/>
                <a:gd name="connsiteY1682" fmla="*/ 490899 h 739466"/>
                <a:gd name="connsiteX1683" fmla="*/ 245893 w 11502997"/>
                <a:gd name="connsiteY1683" fmla="*/ 491378 h 739466"/>
                <a:gd name="connsiteX1684" fmla="*/ 245173 w 11502997"/>
                <a:gd name="connsiteY1684" fmla="*/ 488262 h 739466"/>
                <a:gd name="connsiteX1685" fmla="*/ 244454 w 11502997"/>
                <a:gd name="connsiteY1685" fmla="*/ 484667 h 739466"/>
                <a:gd name="connsiteX1686" fmla="*/ 243016 w 11502997"/>
                <a:gd name="connsiteY1686" fmla="*/ 484428 h 739466"/>
                <a:gd name="connsiteX1687" fmla="*/ 241578 w 11502997"/>
                <a:gd name="connsiteY1687" fmla="*/ 485626 h 739466"/>
                <a:gd name="connsiteX1688" fmla="*/ 241339 w 11502997"/>
                <a:gd name="connsiteY1688" fmla="*/ 482990 h 739466"/>
                <a:gd name="connsiteX1689" fmla="*/ 244454 w 11502997"/>
                <a:gd name="connsiteY1689" fmla="*/ 481792 h 739466"/>
                <a:gd name="connsiteX1690" fmla="*/ 243975 w 11502997"/>
                <a:gd name="connsiteY1690" fmla="*/ 478197 h 739466"/>
                <a:gd name="connsiteX1691" fmla="*/ 244934 w 11502997"/>
                <a:gd name="connsiteY1691" fmla="*/ 475560 h 739466"/>
                <a:gd name="connsiteX1692" fmla="*/ 242058 w 11502997"/>
                <a:gd name="connsiteY1692" fmla="*/ 476040 h 739466"/>
                <a:gd name="connsiteX1693" fmla="*/ 243496 w 11502997"/>
                <a:gd name="connsiteY1693" fmla="*/ 478916 h 739466"/>
                <a:gd name="connsiteX1694" fmla="*/ 240380 w 11502997"/>
                <a:gd name="connsiteY1694" fmla="*/ 480833 h 739466"/>
                <a:gd name="connsiteX1695" fmla="*/ 240141 w 11502997"/>
                <a:gd name="connsiteY1695" fmla="*/ 483709 h 739466"/>
                <a:gd name="connsiteX1696" fmla="*/ 237504 w 11502997"/>
                <a:gd name="connsiteY1696" fmla="*/ 480833 h 739466"/>
                <a:gd name="connsiteX1697" fmla="*/ 234868 w 11502997"/>
                <a:gd name="connsiteY1697" fmla="*/ 475081 h 739466"/>
                <a:gd name="connsiteX1698" fmla="*/ 238463 w 11502997"/>
                <a:gd name="connsiteY1698" fmla="*/ 475321 h 739466"/>
                <a:gd name="connsiteX1699" fmla="*/ 242537 w 11502997"/>
                <a:gd name="connsiteY1699" fmla="*/ 474602 h 739466"/>
                <a:gd name="connsiteX1700" fmla="*/ 238942 w 11502997"/>
                <a:gd name="connsiteY1700" fmla="*/ 471726 h 739466"/>
                <a:gd name="connsiteX1701" fmla="*/ 235347 w 11502997"/>
                <a:gd name="connsiteY1701" fmla="*/ 474122 h 739466"/>
                <a:gd name="connsiteX1702" fmla="*/ 230554 w 11502997"/>
                <a:gd name="connsiteY1702" fmla="*/ 471247 h 739466"/>
                <a:gd name="connsiteX1703" fmla="*/ 230794 w 11502997"/>
                <a:gd name="connsiteY1703" fmla="*/ 468370 h 739466"/>
                <a:gd name="connsiteX1704" fmla="*/ 228157 w 11502997"/>
                <a:gd name="connsiteY1704" fmla="*/ 465495 h 739466"/>
                <a:gd name="connsiteX1705" fmla="*/ 230794 w 11502997"/>
                <a:gd name="connsiteY1705" fmla="*/ 464775 h 739466"/>
                <a:gd name="connsiteX1706" fmla="*/ 231034 w 11502997"/>
                <a:gd name="connsiteY1706" fmla="*/ 459263 h 739466"/>
                <a:gd name="connsiteX1707" fmla="*/ 228157 w 11502997"/>
                <a:gd name="connsiteY1707" fmla="*/ 460222 h 739466"/>
                <a:gd name="connsiteX1708" fmla="*/ 225282 w 11502997"/>
                <a:gd name="connsiteY1708" fmla="*/ 460222 h 739466"/>
                <a:gd name="connsiteX1709" fmla="*/ 225282 w 11502997"/>
                <a:gd name="connsiteY1709" fmla="*/ 458065 h 739466"/>
                <a:gd name="connsiteX1710" fmla="*/ 224323 w 11502997"/>
                <a:gd name="connsiteY1710" fmla="*/ 456867 h 739466"/>
                <a:gd name="connsiteX1711" fmla="*/ 228876 w 11502997"/>
                <a:gd name="connsiteY1711" fmla="*/ 455668 h 739466"/>
                <a:gd name="connsiteX1712" fmla="*/ 230074 w 11502997"/>
                <a:gd name="connsiteY1712" fmla="*/ 450636 h 739466"/>
                <a:gd name="connsiteX1713" fmla="*/ 229116 w 11502997"/>
                <a:gd name="connsiteY1713" fmla="*/ 444644 h 739466"/>
                <a:gd name="connsiteX1714" fmla="*/ 226719 w 11502997"/>
                <a:gd name="connsiteY1714" fmla="*/ 440570 h 739466"/>
                <a:gd name="connsiteX1715" fmla="*/ 226240 w 11502997"/>
                <a:gd name="connsiteY1715" fmla="*/ 442966 h 739466"/>
                <a:gd name="connsiteX1716" fmla="*/ 223844 w 11502997"/>
                <a:gd name="connsiteY1716" fmla="*/ 436496 h 739466"/>
                <a:gd name="connsiteX1717" fmla="*/ 225282 w 11502997"/>
                <a:gd name="connsiteY1717" fmla="*/ 428107 h 739466"/>
                <a:gd name="connsiteX1718" fmla="*/ 229595 w 11502997"/>
                <a:gd name="connsiteY1718" fmla="*/ 427389 h 739466"/>
                <a:gd name="connsiteX1719" fmla="*/ 232951 w 11502997"/>
                <a:gd name="connsiteY1719" fmla="*/ 427628 h 739466"/>
                <a:gd name="connsiteX1720" fmla="*/ 225761 w 11502997"/>
                <a:gd name="connsiteY1720" fmla="*/ 419000 h 739466"/>
                <a:gd name="connsiteX1721" fmla="*/ 225282 w 11502997"/>
                <a:gd name="connsiteY1721" fmla="*/ 416125 h 739466"/>
                <a:gd name="connsiteX1722" fmla="*/ 224802 w 11502997"/>
                <a:gd name="connsiteY1722" fmla="*/ 413249 h 739466"/>
                <a:gd name="connsiteX1723" fmla="*/ 227439 w 11502997"/>
                <a:gd name="connsiteY1723" fmla="*/ 414447 h 739466"/>
                <a:gd name="connsiteX1724" fmla="*/ 230074 w 11502997"/>
                <a:gd name="connsiteY1724" fmla="*/ 416604 h 739466"/>
                <a:gd name="connsiteX1725" fmla="*/ 232471 w 11502997"/>
                <a:gd name="connsiteY1725" fmla="*/ 413728 h 739466"/>
                <a:gd name="connsiteX1726" fmla="*/ 232232 w 11502997"/>
                <a:gd name="connsiteY1726" fmla="*/ 409414 h 739466"/>
                <a:gd name="connsiteX1727" fmla="*/ 230074 w 11502997"/>
                <a:gd name="connsiteY1727" fmla="*/ 406538 h 739466"/>
                <a:gd name="connsiteX1728" fmla="*/ 226719 w 11502997"/>
                <a:gd name="connsiteY1728" fmla="*/ 407497 h 739466"/>
                <a:gd name="connsiteX1729" fmla="*/ 224562 w 11502997"/>
                <a:gd name="connsiteY1729" fmla="*/ 389761 h 739466"/>
                <a:gd name="connsiteX1730" fmla="*/ 226719 w 11502997"/>
                <a:gd name="connsiteY1730" fmla="*/ 373464 h 739466"/>
                <a:gd name="connsiteX1731" fmla="*/ 226001 w 11502997"/>
                <a:gd name="connsiteY1731" fmla="*/ 373944 h 739466"/>
                <a:gd name="connsiteX1732" fmla="*/ 221927 w 11502997"/>
                <a:gd name="connsiteY1732" fmla="*/ 373944 h 739466"/>
                <a:gd name="connsiteX1733" fmla="*/ 220009 w 11502997"/>
                <a:gd name="connsiteY1733" fmla="*/ 377779 h 739466"/>
                <a:gd name="connsiteX1734" fmla="*/ 222166 w 11502997"/>
                <a:gd name="connsiteY1734" fmla="*/ 381613 h 739466"/>
                <a:gd name="connsiteX1735" fmla="*/ 222885 w 11502997"/>
                <a:gd name="connsiteY1735" fmla="*/ 385927 h 739466"/>
                <a:gd name="connsiteX1736" fmla="*/ 215216 w 11502997"/>
                <a:gd name="connsiteY1736" fmla="*/ 386406 h 739466"/>
                <a:gd name="connsiteX1737" fmla="*/ 214976 w 11502997"/>
                <a:gd name="connsiteY1737" fmla="*/ 387605 h 739466"/>
                <a:gd name="connsiteX1738" fmla="*/ 216175 w 11502997"/>
                <a:gd name="connsiteY1738" fmla="*/ 388803 h 739466"/>
                <a:gd name="connsiteX1739" fmla="*/ 215216 w 11502997"/>
                <a:gd name="connsiteY1739" fmla="*/ 389043 h 739466"/>
                <a:gd name="connsiteX1740" fmla="*/ 214257 w 11502997"/>
                <a:gd name="connsiteY1740" fmla="*/ 389283 h 739466"/>
                <a:gd name="connsiteX1741" fmla="*/ 213538 w 11502997"/>
                <a:gd name="connsiteY1741" fmla="*/ 389043 h 739466"/>
                <a:gd name="connsiteX1742" fmla="*/ 212819 w 11502997"/>
                <a:gd name="connsiteY1742" fmla="*/ 388803 h 739466"/>
                <a:gd name="connsiteX1743" fmla="*/ 212580 w 11502997"/>
                <a:gd name="connsiteY1743" fmla="*/ 385688 h 739466"/>
                <a:gd name="connsiteX1744" fmla="*/ 211381 w 11502997"/>
                <a:gd name="connsiteY1744" fmla="*/ 381613 h 739466"/>
                <a:gd name="connsiteX1745" fmla="*/ 208985 w 11502997"/>
                <a:gd name="connsiteY1745" fmla="*/ 382811 h 739466"/>
                <a:gd name="connsiteX1746" fmla="*/ 206108 w 11502997"/>
                <a:gd name="connsiteY1746" fmla="*/ 381613 h 739466"/>
                <a:gd name="connsiteX1747" fmla="*/ 212819 w 11502997"/>
                <a:gd name="connsiteY1747" fmla="*/ 388803 h 739466"/>
                <a:gd name="connsiteX1748" fmla="*/ 213299 w 11502997"/>
                <a:gd name="connsiteY1748" fmla="*/ 389283 h 739466"/>
                <a:gd name="connsiteX1749" fmla="*/ 214257 w 11502997"/>
                <a:gd name="connsiteY1749" fmla="*/ 389283 h 739466"/>
                <a:gd name="connsiteX1750" fmla="*/ 216175 w 11502997"/>
                <a:gd name="connsiteY1750" fmla="*/ 390481 h 739466"/>
                <a:gd name="connsiteX1751" fmla="*/ 218571 w 11502997"/>
                <a:gd name="connsiteY1751" fmla="*/ 390241 h 739466"/>
                <a:gd name="connsiteX1752" fmla="*/ 219050 w 11502997"/>
                <a:gd name="connsiteY1752" fmla="*/ 391679 h 739466"/>
                <a:gd name="connsiteX1753" fmla="*/ 219530 w 11502997"/>
                <a:gd name="connsiteY1753" fmla="*/ 393117 h 739466"/>
                <a:gd name="connsiteX1754" fmla="*/ 218571 w 11502997"/>
                <a:gd name="connsiteY1754" fmla="*/ 395274 h 739466"/>
                <a:gd name="connsiteX1755" fmla="*/ 219050 w 11502997"/>
                <a:gd name="connsiteY1755" fmla="*/ 399348 h 739466"/>
                <a:gd name="connsiteX1756" fmla="*/ 216893 w 11502997"/>
                <a:gd name="connsiteY1756" fmla="*/ 397431 h 739466"/>
                <a:gd name="connsiteX1757" fmla="*/ 215216 w 11502997"/>
                <a:gd name="connsiteY1757" fmla="*/ 395513 h 739466"/>
                <a:gd name="connsiteX1758" fmla="*/ 214257 w 11502997"/>
                <a:gd name="connsiteY1758" fmla="*/ 398869 h 739466"/>
                <a:gd name="connsiteX1759" fmla="*/ 216654 w 11502997"/>
                <a:gd name="connsiteY1759" fmla="*/ 402224 h 739466"/>
                <a:gd name="connsiteX1760" fmla="*/ 216654 w 11502997"/>
                <a:gd name="connsiteY1760" fmla="*/ 401265 h 739466"/>
                <a:gd name="connsiteX1761" fmla="*/ 221927 w 11502997"/>
                <a:gd name="connsiteY1761" fmla="*/ 411810 h 739466"/>
                <a:gd name="connsiteX1762" fmla="*/ 220489 w 11502997"/>
                <a:gd name="connsiteY1762" fmla="*/ 422835 h 739466"/>
                <a:gd name="connsiteX1763" fmla="*/ 218332 w 11502997"/>
                <a:gd name="connsiteY1763" fmla="*/ 420678 h 739466"/>
                <a:gd name="connsiteX1764" fmla="*/ 217133 w 11502997"/>
                <a:gd name="connsiteY1764" fmla="*/ 417083 h 739466"/>
                <a:gd name="connsiteX1765" fmla="*/ 214737 w 11502997"/>
                <a:gd name="connsiteY1765" fmla="*/ 427149 h 739466"/>
                <a:gd name="connsiteX1766" fmla="*/ 216654 w 11502997"/>
                <a:gd name="connsiteY1766" fmla="*/ 427868 h 739466"/>
                <a:gd name="connsiteX1767" fmla="*/ 218571 w 11502997"/>
                <a:gd name="connsiteY1767" fmla="*/ 429546 h 739466"/>
                <a:gd name="connsiteX1768" fmla="*/ 217372 w 11502997"/>
                <a:gd name="connsiteY1768" fmla="*/ 430264 h 739466"/>
                <a:gd name="connsiteX1769" fmla="*/ 215216 w 11502997"/>
                <a:gd name="connsiteY1769" fmla="*/ 428587 h 739466"/>
                <a:gd name="connsiteX1770" fmla="*/ 215935 w 11502997"/>
                <a:gd name="connsiteY1770" fmla="*/ 433141 h 739466"/>
                <a:gd name="connsiteX1771" fmla="*/ 220489 w 11502997"/>
                <a:gd name="connsiteY1771" fmla="*/ 437214 h 739466"/>
                <a:gd name="connsiteX1772" fmla="*/ 216654 w 11502997"/>
                <a:gd name="connsiteY1772" fmla="*/ 437934 h 739466"/>
                <a:gd name="connsiteX1773" fmla="*/ 212340 w 11502997"/>
                <a:gd name="connsiteY1773" fmla="*/ 440091 h 739466"/>
                <a:gd name="connsiteX1774" fmla="*/ 215455 w 11502997"/>
                <a:gd name="connsiteY1774" fmla="*/ 443446 h 739466"/>
                <a:gd name="connsiteX1775" fmla="*/ 219050 w 11502997"/>
                <a:gd name="connsiteY1775" fmla="*/ 445363 h 739466"/>
                <a:gd name="connsiteX1776" fmla="*/ 217133 w 11502997"/>
                <a:gd name="connsiteY1776" fmla="*/ 447041 h 739466"/>
                <a:gd name="connsiteX1777" fmla="*/ 215695 w 11502997"/>
                <a:gd name="connsiteY1777" fmla="*/ 443925 h 739466"/>
                <a:gd name="connsiteX1778" fmla="*/ 214737 w 11502997"/>
                <a:gd name="connsiteY1778" fmla="*/ 447520 h 739466"/>
                <a:gd name="connsiteX1779" fmla="*/ 214737 w 11502997"/>
                <a:gd name="connsiteY1779" fmla="*/ 452073 h 739466"/>
                <a:gd name="connsiteX1780" fmla="*/ 211860 w 11502997"/>
                <a:gd name="connsiteY1780" fmla="*/ 452313 h 739466"/>
                <a:gd name="connsiteX1781" fmla="*/ 208985 w 11502997"/>
                <a:gd name="connsiteY1781" fmla="*/ 453032 h 739466"/>
                <a:gd name="connsiteX1782" fmla="*/ 209225 w 11502997"/>
                <a:gd name="connsiteY1782" fmla="*/ 456627 h 739466"/>
                <a:gd name="connsiteX1783" fmla="*/ 209464 w 11502997"/>
                <a:gd name="connsiteY1783" fmla="*/ 460222 h 739466"/>
                <a:gd name="connsiteX1784" fmla="*/ 206108 w 11502997"/>
                <a:gd name="connsiteY1784" fmla="*/ 462140 h 739466"/>
                <a:gd name="connsiteX1785" fmla="*/ 203233 w 11502997"/>
                <a:gd name="connsiteY1785" fmla="*/ 468370 h 739466"/>
                <a:gd name="connsiteX1786" fmla="*/ 204431 w 11502997"/>
                <a:gd name="connsiteY1786" fmla="*/ 466453 h 739466"/>
                <a:gd name="connsiteX1787" fmla="*/ 205630 w 11502997"/>
                <a:gd name="connsiteY1787" fmla="*/ 464536 h 739466"/>
                <a:gd name="connsiteX1788" fmla="*/ 210422 w 11502997"/>
                <a:gd name="connsiteY1788" fmla="*/ 470767 h 739466"/>
                <a:gd name="connsiteX1789" fmla="*/ 208505 w 11502997"/>
                <a:gd name="connsiteY1789" fmla="*/ 470527 h 739466"/>
                <a:gd name="connsiteX1790" fmla="*/ 207067 w 11502997"/>
                <a:gd name="connsiteY1790" fmla="*/ 469809 h 739466"/>
                <a:gd name="connsiteX1791" fmla="*/ 207067 w 11502997"/>
                <a:gd name="connsiteY1791" fmla="*/ 472924 h 739466"/>
                <a:gd name="connsiteX1792" fmla="*/ 205630 w 11502997"/>
                <a:gd name="connsiteY1792" fmla="*/ 475560 h 739466"/>
                <a:gd name="connsiteX1793" fmla="*/ 207786 w 11502997"/>
                <a:gd name="connsiteY1793" fmla="*/ 476040 h 739466"/>
                <a:gd name="connsiteX1794" fmla="*/ 209464 w 11502997"/>
                <a:gd name="connsiteY1794" fmla="*/ 476999 h 739466"/>
                <a:gd name="connsiteX1795" fmla="*/ 208265 w 11502997"/>
                <a:gd name="connsiteY1795" fmla="*/ 478436 h 739466"/>
                <a:gd name="connsiteX1796" fmla="*/ 205150 w 11502997"/>
                <a:gd name="connsiteY1796" fmla="*/ 479395 h 739466"/>
                <a:gd name="connsiteX1797" fmla="*/ 207307 w 11502997"/>
                <a:gd name="connsiteY1797" fmla="*/ 481792 h 739466"/>
                <a:gd name="connsiteX1798" fmla="*/ 209943 w 11502997"/>
                <a:gd name="connsiteY1798" fmla="*/ 482271 h 739466"/>
                <a:gd name="connsiteX1799" fmla="*/ 209943 w 11502997"/>
                <a:gd name="connsiteY1799" fmla="*/ 482990 h 739466"/>
                <a:gd name="connsiteX1800" fmla="*/ 209943 w 11502997"/>
                <a:gd name="connsiteY1800" fmla="*/ 484188 h 739466"/>
                <a:gd name="connsiteX1801" fmla="*/ 207307 w 11502997"/>
                <a:gd name="connsiteY1801" fmla="*/ 485626 h 739466"/>
                <a:gd name="connsiteX1802" fmla="*/ 204191 w 11502997"/>
                <a:gd name="connsiteY1802" fmla="*/ 488023 h 739466"/>
                <a:gd name="connsiteX1803" fmla="*/ 208265 w 11502997"/>
                <a:gd name="connsiteY1803" fmla="*/ 492816 h 739466"/>
                <a:gd name="connsiteX1804" fmla="*/ 206588 w 11502997"/>
                <a:gd name="connsiteY1804" fmla="*/ 498088 h 739466"/>
                <a:gd name="connsiteX1805" fmla="*/ 205150 w 11502997"/>
                <a:gd name="connsiteY1805" fmla="*/ 497849 h 739466"/>
                <a:gd name="connsiteX1806" fmla="*/ 203712 w 11502997"/>
                <a:gd name="connsiteY1806" fmla="*/ 498088 h 739466"/>
                <a:gd name="connsiteX1807" fmla="*/ 206588 w 11502997"/>
                <a:gd name="connsiteY1807" fmla="*/ 491857 h 739466"/>
                <a:gd name="connsiteX1808" fmla="*/ 204670 w 11502997"/>
                <a:gd name="connsiteY1808" fmla="*/ 489701 h 739466"/>
                <a:gd name="connsiteX1809" fmla="*/ 201315 w 11502997"/>
                <a:gd name="connsiteY1809" fmla="*/ 490899 h 739466"/>
                <a:gd name="connsiteX1810" fmla="*/ 200117 w 11502997"/>
                <a:gd name="connsiteY1810" fmla="*/ 486584 h 739466"/>
                <a:gd name="connsiteX1811" fmla="*/ 196522 w 11502997"/>
                <a:gd name="connsiteY1811" fmla="*/ 483709 h 739466"/>
                <a:gd name="connsiteX1812" fmla="*/ 199158 w 11502997"/>
                <a:gd name="connsiteY1812" fmla="*/ 482271 h 739466"/>
                <a:gd name="connsiteX1813" fmla="*/ 202753 w 11502997"/>
                <a:gd name="connsiteY1813" fmla="*/ 480354 h 739466"/>
                <a:gd name="connsiteX1814" fmla="*/ 200836 w 11502997"/>
                <a:gd name="connsiteY1814" fmla="*/ 478436 h 739466"/>
                <a:gd name="connsiteX1815" fmla="*/ 201315 w 11502997"/>
                <a:gd name="connsiteY1815" fmla="*/ 476279 h 739466"/>
                <a:gd name="connsiteX1816" fmla="*/ 202035 w 11502997"/>
                <a:gd name="connsiteY1816" fmla="*/ 473643 h 739466"/>
                <a:gd name="connsiteX1817" fmla="*/ 200836 w 11502997"/>
                <a:gd name="connsiteY1817" fmla="*/ 470288 h 739466"/>
                <a:gd name="connsiteX1818" fmla="*/ 198679 w 11502997"/>
                <a:gd name="connsiteY1818" fmla="*/ 472445 h 739466"/>
                <a:gd name="connsiteX1819" fmla="*/ 197481 w 11502997"/>
                <a:gd name="connsiteY1819" fmla="*/ 475560 h 739466"/>
                <a:gd name="connsiteX1820" fmla="*/ 196762 w 11502997"/>
                <a:gd name="connsiteY1820" fmla="*/ 475081 h 739466"/>
                <a:gd name="connsiteX1821" fmla="*/ 195563 w 11502997"/>
                <a:gd name="connsiteY1821" fmla="*/ 475081 h 739466"/>
                <a:gd name="connsiteX1822" fmla="*/ 196283 w 11502997"/>
                <a:gd name="connsiteY1822" fmla="*/ 471486 h 739466"/>
                <a:gd name="connsiteX1823" fmla="*/ 195803 w 11502997"/>
                <a:gd name="connsiteY1823" fmla="*/ 467172 h 739466"/>
                <a:gd name="connsiteX1824" fmla="*/ 196043 w 11502997"/>
                <a:gd name="connsiteY1824" fmla="*/ 463577 h 739466"/>
                <a:gd name="connsiteX1825" fmla="*/ 198919 w 11502997"/>
                <a:gd name="connsiteY1825" fmla="*/ 462140 h 739466"/>
                <a:gd name="connsiteX1826" fmla="*/ 198919 w 11502997"/>
                <a:gd name="connsiteY1826" fmla="*/ 460941 h 739466"/>
                <a:gd name="connsiteX1827" fmla="*/ 195084 w 11502997"/>
                <a:gd name="connsiteY1827" fmla="*/ 460222 h 739466"/>
                <a:gd name="connsiteX1828" fmla="*/ 195084 w 11502997"/>
                <a:gd name="connsiteY1828" fmla="*/ 455668 h 739466"/>
                <a:gd name="connsiteX1829" fmla="*/ 191729 w 11502997"/>
                <a:gd name="connsiteY1829" fmla="*/ 455429 h 739466"/>
                <a:gd name="connsiteX1830" fmla="*/ 193646 w 11502997"/>
                <a:gd name="connsiteY1830" fmla="*/ 464296 h 739466"/>
                <a:gd name="connsiteX1831" fmla="*/ 191729 w 11502997"/>
                <a:gd name="connsiteY1831" fmla="*/ 470288 h 739466"/>
                <a:gd name="connsiteX1832" fmla="*/ 192928 w 11502997"/>
                <a:gd name="connsiteY1832" fmla="*/ 473404 h 739466"/>
                <a:gd name="connsiteX1833" fmla="*/ 194605 w 11502997"/>
                <a:gd name="connsiteY1833" fmla="*/ 475560 h 739466"/>
                <a:gd name="connsiteX1834" fmla="*/ 193886 w 11502997"/>
                <a:gd name="connsiteY1834" fmla="*/ 477477 h 739466"/>
                <a:gd name="connsiteX1835" fmla="*/ 190771 w 11502997"/>
                <a:gd name="connsiteY1835" fmla="*/ 478916 h 739466"/>
                <a:gd name="connsiteX1836" fmla="*/ 192688 w 11502997"/>
                <a:gd name="connsiteY1836" fmla="*/ 479874 h 739466"/>
                <a:gd name="connsiteX1837" fmla="*/ 195084 w 11502997"/>
                <a:gd name="connsiteY1837" fmla="*/ 479395 h 739466"/>
                <a:gd name="connsiteX1838" fmla="*/ 195084 w 11502997"/>
                <a:gd name="connsiteY1838" fmla="*/ 481552 h 739466"/>
                <a:gd name="connsiteX1839" fmla="*/ 194605 w 11502997"/>
                <a:gd name="connsiteY1839" fmla="*/ 483709 h 739466"/>
                <a:gd name="connsiteX1840" fmla="*/ 192208 w 11502997"/>
                <a:gd name="connsiteY1840" fmla="*/ 482271 h 739466"/>
                <a:gd name="connsiteX1841" fmla="*/ 193646 w 11502997"/>
                <a:gd name="connsiteY1841" fmla="*/ 486584 h 739466"/>
                <a:gd name="connsiteX1842" fmla="*/ 193886 w 11502997"/>
                <a:gd name="connsiteY1842" fmla="*/ 488742 h 739466"/>
                <a:gd name="connsiteX1843" fmla="*/ 194126 w 11502997"/>
                <a:gd name="connsiteY1843" fmla="*/ 490419 h 739466"/>
                <a:gd name="connsiteX1844" fmla="*/ 190531 w 11502997"/>
                <a:gd name="connsiteY1844" fmla="*/ 488502 h 739466"/>
                <a:gd name="connsiteX1845" fmla="*/ 186936 w 11502997"/>
                <a:gd name="connsiteY1845" fmla="*/ 485147 h 739466"/>
                <a:gd name="connsiteX1846" fmla="*/ 184539 w 11502997"/>
                <a:gd name="connsiteY1846" fmla="*/ 489461 h 739466"/>
                <a:gd name="connsiteX1847" fmla="*/ 184779 w 11502997"/>
                <a:gd name="connsiteY1847" fmla="*/ 495213 h 739466"/>
                <a:gd name="connsiteX1848" fmla="*/ 187176 w 11502997"/>
                <a:gd name="connsiteY1848" fmla="*/ 500246 h 739466"/>
                <a:gd name="connsiteX1849" fmla="*/ 191250 w 11502997"/>
                <a:gd name="connsiteY1849" fmla="*/ 501923 h 739466"/>
                <a:gd name="connsiteX1850" fmla="*/ 190051 w 11502997"/>
                <a:gd name="connsiteY1850" fmla="*/ 503361 h 739466"/>
                <a:gd name="connsiteX1851" fmla="*/ 186936 w 11502997"/>
                <a:gd name="connsiteY1851" fmla="*/ 504320 h 739466"/>
                <a:gd name="connsiteX1852" fmla="*/ 187655 w 11502997"/>
                <a:gd name="connsiteY1852" fmla="*/ 507675 h 739466"/>
                <a:gd name="connsiteX1853" fmla="*/ 189333 w 11502997"/>
                <a:gd name="connsiteY1853" fmla="*/ 510551 h 739466"/>
                <a:gd name="connsiteX1854" fmla="*/ 187176 w 11502997"/>
                <a:gd name="connsiteY1854" fmla="*/ 511749 h 739466"/>
                <a:gd name="connsiteX1855" fmla="*/ 184539 w 11502997"/>
                <a:gd name="connsiteY1855" fmla="*/ 514385 h 739466"/>
                <a:gd name="connsiteX1856" fmla="*/ 187655 w 11502997"/>
                <a:gd name="connsiteY1856" fmla="*/ 516303 h 739466"/>
                <a:gd name="connsiteX1857" fmla="*/ 190771 w 11502997"/>
                <a:gd name="connsiteY1857" fmla="*/ 518220 h 739466"/>
                <a:gd name="connsiteX1858" fmla="*/ 188134 w 11502997"/>
                <a:gd name="connsiteY1858" fmla="*/ 519418 h 739466"/>
                <a:gd name="connsiteX1859" fmla="*/ 185498 w 11502997"/>
                <a:gd name="connsiteY1859" fmla="*/ 516782 h 739466"/>
                <a:gd name="connsiteX1860" fmla="*/ 184539 w 11502997"/>
                <a:gd name="connsiteY1860" fmla="*/ 523492 h 739466"/>
                <a:gd name="connsiteX1861" fmla="*/ 187176 w 11502997"/>
                <a:gd name="connsiteY1861" fmla="*/ 520856 h 739466"/>
                <a:gd name="connsiteX1862" fmla="*/ 189812 w 11502997"/>
                <a:gd name="connsiteY1862" fmla="*/ 520617 h 739466"/>
                <a:gd name="connsiteX1863" fmla="*/ 189093 w 11502997"/>
                <a:gd name="connsiteY1863" fmla="*/ 523492 h 739466"/>
                <a:gd name="connsiteX1864" fmla="*/ 191729 w 11502997"/>
                <a:gd name="connsiteY1864" fmla="*/ 525889 h 739466"/>
                <a:gd name="connsiteX1865" fmla="*/ 192208 w 11502997"/>
                <a:gd name="connsiteY1865" fmla="*/ 524212 h 739466"/>
                <a:gd name="connsiteX1866" fmla="*/ 193646 w 11502997"/>
                <a:gd name="connsiteY1866" fmla="*/ 523492 h 739466"/>
                <a:gd name="connsiteX1867" fmla="*/ 195084 w 11502997"/>
                <a:gd name="connsiteY1867" fmla="*/ 527327 h 739466"/>
                <a:gd name="connsiteX1868" fmla="*/ 193167 w 11502997"/>
                <a:gd name="connsiteY1868" fmla="*/ 531162 h 739466"/>
                <a:gd name="connsiteX1869" fmla="*/ 190051 w 11502997"/>
                <a:gd name="connsiteY1869" fmla="*/ 534996 h 739466"/>
                <a:gd name="connsiteX1870" fmla="*/ 188374 w 11502997"/>
                <a:gd name="connsiteY1870" fmla="*/ 538831 h 739466"/>
                <a:gd name="connsiteX1871" fmla="*/ 191010 w 11502997"/>
                <a:gd name="connsiteY1871" fmla="*/ 537872 h 739466"/>
                <a:gd name="connsiteX1872" fmla="*/ 192208 w 11502997"/>
                <a:gd name="connsiteY1872" fmla="*/ 535955 h 739466"/>
                <a:gd name="connsiteX1873" fmla="*/ 192208 w 11502997"/>
                <a:gd name="connsiteY1873" fmla="*/ 540509 h 739466"/>
                <a:gd name="connsiteX1874" fmla="*/ 188374 w 11502997"/>
                <a:gd name="connsiteY1874" fmla="*/ 544104 h 739466"/>
                <a:gd name="connsiteX1875" fmla="*/ 187176 w 11502997"/>
                <a:gd name="connsiteY1875" fmla="*/ 544104 h 739466"/>
                <a:gd name="connsiteX1876" fmla="*/ 185977 w 11502997"/>
                <a:gd name="connsiteY1876" fmla="*/ 544104 h 739466"/>
                <a:gd name="connsiteX1877" fmla="*/ 185258 w 11502997"/>
                <a:gd name="connsiteY1877" fmla="*/ 540748 h 739466"/>
                <a:gd name="connsiteX1878" fmla="*/ 185019 w 11502997"/>
                <a:gd name="connsiteY1878" fmla="*/ 538352 h 739466"/>
                <a:gd name="connsiteX1879" fmla="*/ 181184 w 11502997"/>
                <a:gd name="connsiteY1879" fmla="*/ 541467 h 739466"/>
                <a:gd name="connsiteX1880" fmla="*/ 181184 w 11502997"/>
                <a:gd name="connsiteY1880" fmla="*/ 546979 h 739466"/>
                <a:gd name="connsiteX1881" fmla="*/ 183101 w 11502997"/>
                <a:gd name="connsiteY1881" fmla="*/ 545301 h 739466"/>
                <a:gd name="connsiteX1882" fmla="*/ 184539 w 11502997"/>
                <a:gd name="connsiteY1882" fmla="*/ 548417 h 739466"/>
                <a:gd name="connsiteX1883" fmla="*/ 186936 w 11502997"/>
                <a:gd name="connsiteY1883" fmla="*/ 546500 h 739466"/>
                <a:gd name="connsiteX1884" fmla="*/ 190051 w 11502997"/>
                <a:gd name="connsiteY1884" fmla="*/ 549856 h 739466"/>
                <a:gd name="connsiteX1885" fmla="*/ 191250 w 11502997"/>
                <a:gd name="connsiteY1885" fmla="*/ 555128 h 739466"/>
                <a:gd name="connsiteX1886" fmla="*/ 189572 w 11502997"/>
                <a:gd name="connsiteY1886" fmla="*/ 553690 h 739466"/>
                <a:gd name="connsiteX1887" fmla="*/ 189333 w 11502997"/>
                <a:gd name="connsiteY1887" fmla="*/ 550814 h 739466"/>
                <a:gd name="connsiteX1888" fmla="*/ 185991 w 11502997"/>
                <a:gd name="connsiteY1888" fmla="*/ 552819 h 739466"/>
                <a:gd name="connsiteX1889" fmla="*/ 185977 w 11502997"/>
                <a:gd name="connsiteY1889" fmla="*/ 552731 h 739466"/>
                <a:gd name="connsiteX1890" fmla="*/ 185830 w 11502997"/>
                <a:gd name="connsiteY1890" fmla="*/ 552915 h 739466"/>
                <a:gd name="connsiteX1891" fmla="*/ 184539 w 11502997"/>
                <a:gd name="connsiteY1891" fmla="*/ 553690 h 739466"/>
                <a:gd name="connsiteX1892" fmla="*/ 185019 w 11502997"/>
                <a:gd name="connsiteY1892" fmla="*/ 553929 h 739466"/>
                <a:gd name="connsiteX1893" fmla="*/ 185830 w 11502997"/>
                <a:gd name="connsiteY1893" fmla="*/ 552915 h 739466"/>
                <a:gd name="connsiteX1894" fmla="*/ 185991 w 11502997"/>
                <a:gd name="connsiteY1894" fmla="*/ 552819 h 739466"/>
                <a:gd name="connsiteX1895" fmla="*/ 186456 w 11502997"/>
                <a:gd name="connsiteY1895" fmla="*/ 555847 h 739466"/>
                <a:gd name="connsiteX1896" fmla="*/ 188853 w 11502997"/>
                <a:gd name="connsiteY1896" fmla="*/ 557045 h 739466"/>
                <a:gd name="connsiteX1897" fmla="*/ 188613 w 11502997"/>
                <a:gd name="connsiteY1897" fmla="*/ 562078 h 739466"/>
                <a:gd name="connsiteX1898" fmla="*/ 187176 w 11502997"/>
                <a:gd name="connsiteY1898" fmla="*/ 569028 h 739466"/>
                <a:gd name="connsiteX1899" fmla="*/ 186216 w 11502997"/>
                <a:gd name="connsiteY1899" fmla="*/ 574061 h 739466"/>
                <a:gd name="connsiteX1900" fmla="*/ 187415 w 11502997"/>
                <a:gd name="connsiteY1900" fmla="*/ 573342 h 739466"/>
                <a:gd name="connsiteX1901" fmla="*/ 187176 w 11502997"/>
                <a:gd name="connsiteY1901" fmla="*/ 577177 h 739466"/>
                <a:gd name="connsiteX1902" fmla="*/ 186936 w 11502997"/>
                <a:gd name="connsiteY1902" fmla="*/ 580532 h 739466"/>
                <a:gd name="connsiteX1903" fmla="*/ 185977 w 11502997"/>
                <a:gd name="connsiteY1903" fmla="*/ 580292 h 739466"/>
                <a:gd name="connsiteX1904" fmla="*/ 185977 w 11502997"/>
                <a:gd name="connsiteY1904" fmla="*/ 578854 h 739466"/>
                <a:gd name="connsiteX1905" fmla="*/ 185737 w 11502997"/>
                <a:gd name="connsiteY1905" fmla="*/ 577656 h 739466"/>
                <a:gd name="connsiteX1906" fmla="*/ 184060 w 11502997"/>
                <a:gd name="connsiteY1906" fmla="*/ 578135 h 739466"/>
                <a:gd name="connsiteX1907" fmla="*/ 183581 w 11502997"/>
                <a:gd name="connsiteY1907" fmla="*/ 575020 h 739466"/>
                <a:gd name="connsiteX1908" fmla="*/ 182622 w 11502997"/>
                <a:gd name="connsiteY1908" fmla="*/ 571425 h 739466"/>
                <a:gd name="connsiteX1909" fmla="*/ 182622 w 11502997"/>
                <a:gd name="connsiteY1909" fmla="*/ 573342 h 739466"/>
                <a:gd name="connsiteX1910" fmla="*/ 176391 w 11502997"/>
                <a:gd name="connsiteY1910" fmla="*/ 562318 h 739466"/>
                <a:gd name="connsiteX1911" fmla="*/ 177829 w 11502997"/>
                <a:gd name="connsiteY1911" fmla="*/ 548896 h 739466"/>
                <a:gd name="connsiteX1912" fmla="*/ 176391 w 11502997"/>
                <a:gd name="connsiteY1912" fmla="*/ 549856 h 739466"/>
                <a:gd name="connsiteX1913" fmla="*/ 175432 w 11502997"/>
                <a:gd name="connsiteY1913" fmla="*/ 550814 h 739466"/>
                <a:gd name="connsiteX1914" fmla="*/ 176151 w 11502997"/>
                <a:gd name="connsiteY1914" fmla="*/ 543864 h 739466"/>
                <a:gd name="connsiteX1915" fmla="*/ 175911 w 11502997"/>
                <a:gd name="connsiteY1915" fmla="*/ 536194 h 739466"/>
                <a:gd name="connsiteX1916" fmla="*/ 176391 w 11502997"/>
                <a:gd name="connsiteY1916" fmla="*/ 529244 h 739466"/>
                <a:gd name="connsiteX1917" fmla="*/ 179267 w 11502997"/>
                <a:gd name="connsiteY1917" fmla="*/ 524451 h 739466"/>
                <a:gd name="connsiteX1918" fmla="*/ 177589 w 11502997"/>
                <a:gd name="connsiteY1918" fmla="*/ 512948 h 739466"/>
                <a:gd name="connsiteX1919" fmla="*/ 181663 w 11502997"/>
                <a:gd name="connsiteY1919" fmla="*/ 504320 h 739466"/>
                <a:gd name="connsiteX1920" fmla="*/ 179746 w 11502997"/>
                <a:gd name="connsiteY1920" fmla="*/ 498328 h 739466"/>
                <a:gd name="connsiteX1921" fmla="*/ 179986 w 11502997"/>
                <a:gd name="connsiteY1921" fmla="*/ 492097 h 739466"/>
                <a:gd name="connsiteX1922" fmla="*/ 180465 w 11502997"/>
                <a:gd name="connsiteY1922" fmla="*/ 485626 h 739466"/>
                <a:gd name="connsiteX1923" fmla="*/ 179746 w 11502997"/>
                <a:gd name="connsiteY1923" fmla="*/ 478916 h 739466"/>
                <a:gd name="connsiteX1924" fmla="*/ 176391 w 11502997"/>
                <a:gd name="connsiteY1924" fmla="*/ 482750 h 739466"/>
                <a:gd name="connsiteX1925" fmla="*/ 173035 w 11502997"/>
                <a:gd name="connsiteY1925" fmla="*/ 482271 h 739466"/>
                <a:gd name="connsiteX1926" fmla="*/ 174234 w 11502997"/>
                <a:gd name="connsiteY1926" fmla="*/ 478676 h 739466"/>
                <a:gd name="connsiteX1927" fmla="*/ 177349 w 11502997"/>
                <a:gd name="connsiteY1927" fmla="*/ 477717 h 739466"/>
                <a:gd name="connsiteX1928" fmla="*/ 180465 w 11502997"/>
                <a:gd name="connsiteY1928" fmla="*/ 476759 h 739466"/>
                <a:gd name="connsiteX1929" fmla="*/ 181663 w 11502997"/>
                <a:gd name="connsiteY1929" fmla="*/ 473164 h 739466"/>
                <a:gd name="connsiteX1930" fmla="*/ 185498 w 11502997"/>
                <a:gd name="connsiteY1930" fmla="*/ 473882 h 739466"/>
                <a:gd name="connsiteX1931" fmla="*/ 189812 w 11502997"/>
                <a:gd name="connsiteY1931" fmla="*/ 473164 h 739466"/>
                <a:gd name="connsiteX1932" fmla="*/ 186456 w 11502997"/>
                <a:gd name="connsiteY1932" fmla="*/ 470527 h 739466"/>
                <a:gd name="connsiteX1933" fmla="*/ 186456 w 11502997"/>
                <a:gd name="connsiteY1933" fmla="*/ 466453 h 739466"/>
                <a:gd name="connsiteX1934" fmla="*/ 191250 w 11502997"/>
                <a:gd name="connsiteY1934" fmla="*/ 464536 h 739466"/>
                <a:gd name="connsiteX1935" fmla="*/ 188853 w 11502997"/>
                <a:gd name="connsiteY1935" fmla="*/ 458305 h 739466"/>
                <a:gd name="connsiteX1936" fmla="*/ 187176 w 11502997"/>
                <a:gd name="connsiteY1936" fmla="*/ 460222 h 739466"/>
                <a:gd name="connsiteX1937" fmla="*/ 185019 w 11502997"/>
                <a:gd name="connsiteY1937" fmla="*/ 459743 h 739466"/>
                <a:gd name="connsiteX1938" fmla="*/ 184779 w 11502997"/>
                <a:gd name="connsiteY1938" fmla="*/ 463338 h 739466"/>
                <a:gd name="connsiteX1939" fmla="*/ 183581 w 11502997"/>
                <a:gd name="connsiteY1939" fmla="*/ 466453 h 739466"/>
                <a:gd name="connsiteX1940" fmla="*/ 182861 w 11502997"/>
                <a:gd name="connsiteY1940" fmla="*/ 458545 h 739466"/>
                <a:gd name="connsiteX1941" fmla="*/ 187415 w 11502997"/>
                <a:gd name="connsiteY1941" fmla="*/ 453032 h 739466"/>
                <a:gd name="connsiteX1942" fmla="*/ 185737 w 11502997"/>
                <a:gd name="connsiteY1942" fmla="*/ 451115 h 739466"/>
                <a:gd name="connsiteX1943" fmla="*/ 183101 w 11502997"/>
                <a:gd name="connsiteY1943" fmla="*/ 451594 h 739466"/>
                <a:gd name="connsiteX1944" fmla="*/ 182143 w 11502997"/>
                <a:gd name="connsiteY1944" fmla="*/ 447280 h 739466"/>
                <a:gd name="connsiteX1945" fmla="*/ 182143 w 11502997"/>
                <a:gd name="connsiteY1945" fmla="*/ 443446 h 739466"/>
                <a:gd name="connsiteX1946" fmla="*/ 186216 w 11502997"/>
                <a:gd name="connsiteY1946" fmla="*/ 442727 h 739466"/>
                <a:gd name="connsiteX1947" fmla="*/ 188853 w 11502997"/>
                <a:gd name="connsiteY1947" fmla="*/ 445363 h 739466"/>
                <a:gd name="connsiteX1948" fmla="*/ 192688 w 11502997"/>
                <a:gd name="connsiteY1948" fmla="*/ 442966 h 739466"/>
                <a:gd name="connsiteX1949" fmla="*/ 196043 w 11502997"/>
                <a:gd name="connsiteY1949" fmla="*/ 440570 h 739466"/>
                <a:gd name="connsiteX1950" fmla="*/ 195563 w 11502997"/>
                <a:gd name="connsiteY1950" fmla="*/ 434099 h 739466"/>
                <a:gd name="connsiteX1951" fmla="*/ 197481 w 11502997"/>
                <a:gd name="connsiteY1951" fmla="*/ 427149 h 739466"/>
                <a:gd name="connsiteX1952" fmla="*/ 192688 w 11502997"/>
                <a:gd name="connsiteY1952" fmla="*/ 422835 h 739466"/>
                <a:gd name="connsiteX1953" fmla="*/ 191010 w 11502997"/>
                <a:gd name="connsiteY1953" fmla="*/ 428107 h 739466"/>
                <a:gd name="connsiteX1954" fmla="*/ 189812 w 11502997"/>
                <a:gd name="connsiteY1954" fmla="*/ 433859 h 739466"/>
                <a:gd name="connsiteX1955" fmla="*/ 193167 w 11502997"/>
                <a:gd name="connsiteY1955" fmla="*/ 435776 h 739466"/>
                <a:gd name="connsiteX1956" fmla="*/ 190531 w 11502997"/>
                <a:gd name="connsiteY1956" fmla="*/ 436736 h 739466"/>
                <a:gd name="connsiteX1957" fmla="*/ 186456 w 11502997"/>
                <a:gd name="connsiteY1957" fmla="*/ 439132 h 739466"/>
                <a:gd name="connsiteX1958" fmla="*/ 187655 w 11502997"/>
                <a:gd name="connsiteY1958" fmla="*/ 436975 h 739466"/>
                <a:gd name="connsiteX1959" fmla="*/ 185019 w 11502997"/>
                <a:gd name="connsiteY1959" fmla="*/ 437694 h 739466"/>
                <a:gd name="connsiteX1960" fmla="*/ 185019 w 11502997"/>
                <a:gd name="connsiteY1960" fmla="*/ 435537 h 739466"/>
                <a:gd name="connsiteX1961" fmla="*/ 184539 w 11502997"/>
                <a:gd name="connsiteY1961" fmla="*/ 433859 h 739466"/>
                <a:gd name="connsiteX1962" fmla="*/ 180944 w 11502997"/>
                <a:gd name="connsiteY1962" fmla="*/ 437934 h 739466"/>
                <a:gd name="connsiteX1963" fmla="*/ 175911 w 11502997"/>
                <a:gd name="connsiteY1963" fmla="*/ 439611 h 739466"/>
                <a:gd name="connsiteX1964" fmla="*/ 174952 w 11502997"/>
                <a:gd name="connsiteY1964" fmla="*/ 443446 h 739466"/>
                <a:gd name="connsiteX1965" fmla="*/ 177349 w 11502997"/>
                <a:gd name="connsiteY1965" fmla="*/ 444165 h 739466"/>
                <a:gd name="connsiteX1966" fmla="*/ 179746 w 11502997"/>
                <a:gd name="connsiteY1966" fmla="*/ 444404 h 739466"/>
                <a:gd name="connsiteX1967" fmla="*/ 179506 w 11502997"/>
                <a:gd name="connsiteY1967" fmla="*/ 446321 h 739466"/>
                <a:gd name="connsiteX1968" fmla="*/ 178069 w 11502997"/>
                <a:gd name="connsiteY1968" fmla="*/ 447999 h 739466"/>
                <a:gd name="connsiteX1969" fmla="*/ 177349 w 11502997"/>
                <a:gd name="connsiteY1969" fmla="*/ 448958 h 739466"/>
                <a:gd name="connsiteX1970" fmla="*/ 179267 w 11502997"/>
                <a:gd name="connsiteY1970" fmla="*/ 448718 h 739466"/>
                <a:gd name="connsiteX1971" fmla="*/ 177829 w 11502997"/>
                <a:gd name="connsiteY1971" fmla="*/ 452313 h 739466"/>
                <a:gd name="connsiteX1972" fmla="*/ 178308 w 11502997"/>
                <a:gd name="connsiteY1972" fmla="*/ 455908 h 739466"/>
                <a:gd name="connsiteX1973" fmla="*/ 179506 w 11502997"/>
                <a:gd name="connsiteY1973" fmla="*/ 459982 h 739466"/>
                <a:gd name="connsiteX1974" fmla="*/ 179746 w 11502997"/>
                <a:gd name="connsiteY1974" fmla="*/ 464536 h 739466"/>
                <a:gd name="connsiteX1975" fmla="*/ 175432 w 11502997"/>
                <a:gd name="connsiteY1975" fmla="*/ 461180 h 739466"/>
                <a:gd name="connsiteX1976" fmla="*/ 175192 w 11502997"/>
                <a:gd name="connsiteY1976" fmla="*/ 463098 h 739466"/>
                <a:gd name="connsiteX1977" fmla="*/ 176391 w 11502997"/>
                <a:gd name="connsiteY1977" fmla="*/ 465015 h 739466"/>
                <a:gd name="connsiteX1978" fmla="*/ 176870 w 11502997"/>
                <a:gd name="connsiteY1978" fmla="*/ 466932 h 739466"/>
                <a:gd name="connsiteX1979" fmla="*/ 174952 w 11502997"/>
                <a:gd name="connsiteY1979" fmla="*/ 468370 h 739466"/>
                <a:gd name="connsiteX1980" fmla="*/ 173994 w 11502997"/>
                <a:gd name="connsiteY1980" fmla="*/ 468370 h 739466"/>
                <a:gd name="connsiteX1981" fmla="*/ 174234 w 11502997"/>
                <a:gd name="connsiteY1981" fmla="*/ 467172 h 739466"/>
                <a:gd name="connsiteX1982" fmla="*/ 174474 w 11502997"/>
                <a:gd name="connsiteY1982" fmla="*/ 465974 h 739466"/>
                <a:gd name="connsiteX1983" fmla="*/ 173035 w 11502997"/>
                <a:gd name="connsiteY1983" fmla="*/ 465974 h 739466"/>
                <a:gd name="connsiteX1984" fmla="*/ 171837 w 11502997"/>
                <a:gd name="connsiteY1984" fmla="*/ 466693 h 739466"/>
                <a:gd name="connsiteX1985" fmla="*/ 172317 w 11502997"/>
                <a:gd name="connsiteY1985" fmla="*/ 467412 h 739466"/>
                <a:gd name="connsiteX1986" fmla="*/ 172556 w 11502997"/>
                <a:gd name="connsiteY1986" fmla="*/ 468131 h 739466"/>
                <a:gd name="connsiteX1987" fmla="*/ 171118 w 11502997"/>
                <a:gd name="connsiteY1987" fmla="*/ 468850 h 739466"/>
                <a:gd name="connsiteX1988" fmla="*/ 173035 w 11502997"/>
                <a:gd name="connsiteY1988" fmla="*/ 468850 h 739466"/>
                <a:gd name="connsiteX1989" fmla="*/ 171358 w 11502997"/>
                <a:gd name="connsiteY1989" fmla="*/ 470288 h 739466"/>
                <a:gd name="connsiteX1990" fmla="*/ 168242 w 11502997"/>
                <a:gd name="connsiteY1990" fmla="*/ 470767 h 739466"/>
                <a:gd name="connsiteX1991" fmla="*/ 168722 w 11502997"/>
                <a:gd name="connsiteY1991" fmla="*/ 475560 h 739466"/>
                <a:gd name="connsiteX1992" fmla="*/ 165366 w 11502997"/>
                <a:gd name="connsiteY1992" fmla="*/ 470527 h 739466"/>
                <a:gd name="connsiteX1993" fmla="*/ 164887 w 11502997"/>
                <a:gd name="connsiteY1993" fmla="*/ 462140 h 739466"/>
                <a:gd name="connsiteX1994" fmla="*/ 160094 w 11502997"/>
                <a:gd name="connsiteY1994" fmla="*/ 463577 h 739466"/>
                <a:gd name="connsiteX1995" fmla="*/ 162250 w 11502997"/>
                <a:gd name="connsiteY1995" fmla="*/ 466214 h 739466"/>
                <a:gd name="connsiteX1996" fmla="*/ 163449 w 11502997"/>
                <a:gd name="connsiteY1996" fmla="*/ 470767 h 739466"/>
                <a:gd name="connsiteX1997" fmla="*/ 164887 w 11502997"/>
                <a:gd name="connsiteY1997" fmla="*/ 475321 h 739466"/>
                <a:gd name="connsiteX1998" fmla="*/ 168242 w 11502997"/>
                <a:gd name="connsiteY1998" fmla="*/ 477957 h 739466"/>
                <a:gd name="connsiteX1999" fmla="*/ 167763 w 11502997"/>
                <a:gd name="connsiteY1999" fmla="*/ 487064 h 739466"/>
                <a:gd name="connsiteX2000" fmla="*/ 174474 w 11502997"/>
                <a:gd name="connsiteY2000" fmla="*/ 492816 h 739466"/>
                <a:gd name="connsiteX2001" fmla="*/ 171358 w 11502997"/>
                <a:gd name="connsiteY2001" fmla="*/ 500485 h 739466"/>
                <a:gd name="connsiteX2002" fmla="*/ 168242 w 11502997"/>
                <a:gd name="connsiteY2002" fmla="*/ 508154 h 739466"/>
                <a:gd name="connsiteX2003" fmla="*/ 169201 w 11502997"/>
                <a:gd name="connsiteY2003" fmla="*/ 510311 h 739466"/>
                <a:gd name="connsiteX2004" fmla="*/ 171118 w 11502997"/>
                <a:gd name="connsiteY2004" fmla="*/ 511030 h 739466"/>
                <a:gd name="connsiteX2005" fmla="*/ 169441 w 11502997"/>
                <a:gd name="connsiteY2005" fmla="*/ 513187 h 739466"/>
                <a:gd name="connsiteX2006" fmla="*/ 169201 w 11502997"/>
                <a:gd name="connsiteY2006" fmla="*/ 515823 h 739466"/>
                <a:gd name="connsiteX2007" fmla="*/ 170639 w 11502997"/>
                <a:gd name="connsiteY2007" fmla="*/ 516782 h 739466"/>
                <a:gd name="connsiteX2008" fmla="*/ 172556 w 11502997"/>
                <a:gd name="connsiteY2008" fmla="*/ 515344 h 739466"/>
                <a:gd name="connsiteX2009" fmla="*/ 173275 w 11502997"/>
                <a:gd name="connsiteY2009" fmla="*/ 521815 h 739466"/>
                <a:gd name="connsiteX2010" fmla="*/ 169201 w 11502997"/>
                <a:gd name="connsiteY2010" fmla="*/ 527807 h 739466"/>
                <a:gd name="connsiteX2011" fmla="*/ 170879 w 11502997"/>
                <a:gd name="connsiteY2011" fmla="*/ 530203 h 739466"/>
                <a:gd name="connsiteX2012" fmla="*/ 169680 w 11502997"/>
                <a:gd name="connsiteY2012" fmla="*/ 531641 h 739466"/>
                <a:gd name="connsiteX2013" fmla="*/ 171837 w 11502997"/>
                <a:gd name="connsiteY2013" fmla="*/ 532600 h 739466"/>
                <a:gd name="connsiteX2014" fmla="*/ 172077 w 11502997"/>
                <a:gd name="connsiteY2014" fmla="*/ 534996 h 739466"/>
                <a:gd name="connsiteX2015" fmla="*/ 172077 w 11502997"/>
                <a:gd name="connsiteY2015" fmla="*/ 537632 h 739466"/>
                <a:gd name="connsiteX2016" fmla="*/ 173514 w 11502997"/>
                <a:gd name="connsiteY2016" fmla="*/ 539310 h 739466"/>
                <a:gd name="connsiteX2017" fmla="*/ 170879 w 11502997"/>
                <a:gd name="connsiteY2017" fmla="*/ 545301 h 739466"/>
                <a:gd name="connsiteX2018" fmla="*/ 169680 w 11502997"/>
                <a:gd name="connsiteY2018" fmla="*/ 551773 h 739466"/>
                <a:gd name="connsiteX2019" fmla="*/ 166565 w 11502997"/>
                <a:gd name="connsiteY2019" fmla="*/ 549616 h 739466"/>
                <a:gd name="connsiteX2020" fmla="*/ 163449 w 11502997"/>
                <a:gd name="connsiteY2020" fmla="*/ 550814 h 739466"/>
                <a:gd name="connsiteX2021" fmla="*/ 161532 w 11502997"/>
                <a:gd name="connsiteY2021" fmla="*/ 548178 h 739466"/>
                <a:gd name="connsiteX2022" fmla="*/ 158656 w 11502997"/>
                <a:gd name="connsiteY2022" fmla="*/ 546021 h 739466"/>
                <a:gd name="connsiteX2023" fmla="*/ 157457 w 11502997"/>
                <a:gd name="connsiteY2023" fmla="*/ 547219 h 739466"/>
                <a:gd name="connsiteX2024" fmla="*/ 156259 w 11502997"/>
                <a:gd name="connsiteY2024" fmla="*/ 548417 h 739466"/>
                <a:gd name="connsiteX2025" fmla="*/ 160333 w 11502997"/>
                <a:gd name="connsiteY2025" fmla="*/ 552491 h 739466"/>
                <a:gd name="connsiteX2026" fmla="*/ 161052 w 11502997"/>
                <a:gd name="connsiteY2026" fmla="*/ 556086 h 739466"/>
                <a:gd name="connsiteX2027" fmla="*/ 163689 w 11502997"/>
                <a:gd name="connsiteY2027" fmla="*/ 556806 h 739466"/>
                <a:gd name="connsiteX2028" fmla="*/ 166325 w 11502997"/>
                <a:gd name="connsiteY2028" fmla="*/ 557045 h 739466"/>
                <a:gd name="connsiteX2029" fmla="*/ 166325 w 11502997"/>
                <a:gd name="connsiteY2029" fmla="*/ 560161 h 739466"/>
                <a:gd name="connsiteX2030" fmla="*/ 169201 w 11502997"/>
                <a:gd name="connsiteY2030" fmla="*/ 560880 h 739466"/>
                <a:gd name="connsiteX2031" fmla="*/ 168482 w 11502997"/>
                <a:gd name="connsiteY2031" fmla="*/ 562797 h 739466"/>
                <a:gd name="connsiteX2032" fmla="*/ 168722 w 11502997"/>
                <a:gd name="connsiteY2032" fmla="*/ 565673 h 739466"/>
                <a:gd name="connsiteX2033" fmla="*/ 170639 w 11502997"/>
                <a:gd name="connsiteY2033" fmla="*/ 564954 h 739466"/>
                <a:gd name="connsiteX2034" fmla="*/ 172556 w 11502997"/>
                <a:gd name="connsiteY2034" fmla="*/ 565193 h 739466"/>
                <a:gd name="connsiteX2035" fmla="*/ 171358 w 11502997"/>
                <a:gd name="connsiteY2035" fmla="*/ 573102 h 739466"/>
                <a:gd name="connsiteX2036" fmla="*/ 167763 w 11502997"/>
                <a:gd name="connsiteY2036" fmla="*/ 582449 h 739466"/>
                <a:gd name="connsiteX2037" fmla="*/ 163449 w 11502997"/>
                <a:gd name="connsiteY2037" fmla="*/ 572863 h 739466"/>
                <a:gd name="connsiteX2038" fmla="*/ 160094 w 11502997"/>
                <a:gd name="connsiteY2038" fmla="*/ 564235 h 739466"/>
                <a:gd name="connsiteX2039" fmla="*/ 162011 w 11502997"/>
                <a:gd name="connsiteY2039" fmla="*/ 564235 h 739466"/>
                <a:gd name="connsiteX2040" fmla="*/ 158416 w 11502997"/>
                <a:gd name="connsiteY2040" fmla="*/ 558483 h 739466"/>
                <a:gd name="connsiteX2041" fmla="*/ 157218 w 11502997"/>
                <a:gd name="connsiteY2041" fmla="*/ 551293 h 739466"/>
                <a:gd name="connsiteX2042" fmla="*/ 155780 w 11502997"/>
                <a:gd name="connsiteY2042" fmla="*/ 551293 h 739466"/>
                <a:gd name="connsiteX2043" fmla="*/ 154342 w 11502997"/>
                <a:gd name="connsiteY2043" fmla="*/ 551293 h 739466"/>
                <a:gd name="connsiteX2044" fmla="*/ 154342 w 11502997"/>
                <a:gd name="connsiteY2044" fmla="*/ 547219 h 739466"/>
                <a:gd name="connsiteX2045" fmla="*/ 156259 w 11502997"/>
                <a:gd name="connsiteY2045" fmla="*/ 543624 h 739466"/>
                <a:gd name="connsiteX2046" fmla="*/ 148111 w 11502997"/>
                <a:gd name="connsiteY2046" fmla="*/ 539310 h 739466"/>
                <a:gd name="connsiteX2047" fmla="*/ 149070 w 11502997"/>
                <a:gd name="connsiteY2047" fmla="*/ 542666 h 739466"/>
                <a:gd name="connsiteX2048" fmla="*/ 152425 w 11502997"/>
                <a:gd name="connsiteY2048" fmla="*/ 545062 h 739466"/>
                <a:gd name="connsiteX2049" fmla="*/ 151226 w 11502997"/>
                <a:gd name="connsiteY2049" fmla="*/ 546021 h 739466"/>
                <a:gd name="connsiteX2050" fmla="*/ 148590 w 11502997"/>
                <a:gd name="connsiteY2050" fmla="*/ 546500 h 739466"/>
                <a:gd name="connsiteX2051" fmla="*/ 150028 w 11502997"/>
                <a:gd name="connsiteY2051" fmla="*/ 553450 h 739466"/>
                <a:gd name="connsiteX2052" fmla="*/ 150987 w 11502997"/>
                <a:gd name="connsiteY2052" fmla="*/ 561359 h 739466"/>
                <a:gd name="connsiteX2053" fmla="*/ 152425 w 11502997"/>
                <a:gd name="connsiteY2053" fmla="*/ 560400 h 739466"/>
                <a:gd name="connsiteX2054" fmla="*/ 154342 w 11502997"/>
                <a:gd name="connsiteY2054" fmla="*/ 559442 h 739466"/>
                <a:gd name="connsiteX2055" fmla="*/ 154342 w 11502997"/>
                <a:gd name="connsiteY2055" fmla="*/ 567350 h 739466"/>
                <a:gd name="connsiteX2056" fmla="*/ 155780 w 11502997"/>
                <a:gd name="connsiteY2056" fmla="*/ 578615 h 739466"/>
                <a:gd name="connsiteX2057" fmla="*/ 153143 w 11502997"/>
                <a:gd name="connsiteY2057" fmla="*/ 572383 h 739466"/>
                <a:gd name="connsiteX2058" fmla="*/ 149548 w 11502997"/>
                <a:gd name="connsiteY2058" fmla="*/ 564714 h 739466"/>
                <a:gd name="connsiteX2059" fmla="*/ 146193 w 11502997"/>
                <a:gd name="connsiteY2059" fmla="*/ 557285 h 739466"/>
                <a:gd name="connsiteX2060" fmla="*/ 144276 w 11502997"/>
                <a:gd name="connsiteY2060" fmla="*/ 551773 h 739466"/>
                <a:gd name="connsiteX2061" fmla="*/ 136607 w 11502997"/>
                <a:gd name="connsiteY2061" fmla="*/ 543864 h 739466"/>
                <a:gd name="connsiteX2062" fmla="*/ 130376 w 11502997"/>
                <a:gd name="connsiteY2062" fmla="*/ 532600 h 739466"/>
                <a:gd name="connsiteX2063" fmla="*/ 129417 w 11502997"/>
                <a:gd name="connsiteY2063" fmla="*/ 532120 h 739466"/>
                <a:gd name="connsiteX2064" fmla="*/ 129417 w 11502997"/>
                <a:gd name="connsiteY2064" fmla="*/ 528286 h 739466"/>
                <a:gd name="connsiteX2065" fmla="*/ 131094 w 11502997"/>
                <a:gd name="connsiteY2065" fmla="*/ 526369 h 739466"/>
                <a:gd name="connsiteX2066" fmla="*/ 133251 w 11502997"/>
                <a:gd name="connsiteY2066" fmla="*/ 523492 h 739466"/>
                <a:gd name="connsiteX2067" fmla="*/ 131334 w 11502997"/>
                <a:gd name="connsiteY2067" fmla="*/ 523253 h 739466"/>
                <a:gd name="connsiteX2068" fmla="*/ 129417 w 11502997"/>
                <a:gd name="connsiteY2068" fmla="*/ 523492 h 739466"/>
                <a:gd name="connsiteX2069" fmla="*/ 129417 w 11502997"/>
                <a:gd name="connsiteY2069" fmla="*/ 491857 h 739466"/>
                <a:gd name="connsiteX2070" fmla="*/ 131814 w 11502997"/>
                <a:gd name="connsiteY2070" fmla="*/ 491857 h 739466"/>
                <a:gd name="connsiteX2071" fmla="*/ 134211 w 11502997"/>
                <a:gd name="connsiteY2071" fmla="*/ 489940 h 739466"/>
                <a:gd name="connsiteX2072" fmla="*/ 133251 w 11502997"/>
                <a:gd name="connsiteY2072" fmla="*/ 487544 h 739466"/>
                <a:gd name="connsiteX2073" fmla="*/ 131814 w 11502997"/>
                <a:gd name="connsiteY2073" fmla="*/ 485626 h 739466"/>
                <a:gd name="connsiteX2074" fmla="*/ 129417 w 11502997"/>
                <a:gd name="connsiteY2074" fmla="*/ 487064 h 739466"/>
                <a:gd name="connsiteX2075" fmla="*/ 129417 w 11502997"/>
                <a:gd name="connsiteY2075" fmla="*/ 459743 h 739466"/>
                <a:gd name="connsiteX2076" fmla="*/ 131814 w 11502997"/>
                <a:gd name="connsiteY2076" fmla="*/ 460701 h 739466"/>
                <a:gd name="connsiteX2077" fmla="*/ 134929 w 11502997"/>
                <a:gd name="connsiteY2077" fmla="*/ 458305 h 739466"/>
                <a:gd name="connsiteX2078" fmla="*/ 139003 w 11502997"/>
                <a:gd name="connsiteY2078" fmla="*/ 457825 h 739466"/>
                <a:gd name="connsiteX2079" fmla="*/ 138285 w 11502997"/>
                <a:gd name="connsiteY2079" fmla="*/ 454470 h 739466"/>
                <a:gd name="connsiteX2080" fmla="*/ 135648 w 11502997"/>
                <a:gd name="connsiteY2080" fmla="*/ 453991 h 739466"/>
                <a:gd name="connsiteX2081" fmla="*/ 132533 w 11502997"/>
                <a:gd name="connsiteY2081" fmla="*/ 453751 h 739466"/>
                <a:gd name="connsiteX2082" fmla="*/ 130376 w 11502997"/>
                <a:gd name="connsiteY2082" fmla="*/ 451115 h 739466"/>
                <a:gd name="connsiteX2083" fmla="*/ 129417 w 11502997"/>
                <a:gd name="connsiteY2083" fmla="*/ 451594 h 739466"/>
                <a:gd name="connsiteX2084" fmla="*/ 129417 w 11502997"/>
                <a:gd name="connsiteY2084" fmla="*/ 412290 h 739466"/>
                <a:gd name="connsiteX2085" fmla="*/ 131094 w 11502997"/>
                <a:gd name="connsiteY2085" fmla="*/ 413728 h 739466"/>
                <a:gd name="connsiteX2086" fmla="*/ 132293 w 11502997"/>
                <a:gd name="connsiteY2086" fmla="*/ 416125 h 739466"/>
                <a:gd name="connsiteX2087" fmla="*/ 133251 w 11502997"/>
                <a:gd name="connsiteY2087" fmla="*/ 412290 h 739466"/>
                <a:gd name="connsiteX2088" fmla="*/ 129417 w 11502997"/>
                <a:gd name="connsiteY2088" fmla="*/ 410852 h 739466"/>
                <a:gd name="connsiteX2089" fmla="*/ 129417 w 11502997"/>
                <a:gd name="connsiteY2089" fmla="*/ 339913 h 739466"/>
                <a:gd name="connsiteX2090" fmla="*/ 125103 w 11502997"/>
                <a:gd name="connsiteY2090" fmla="*/ 234941 h 739466"/>
                <a:gd name="connsiteX2091" fmla="*/ 102096 w 11502997"/>
                <a:gd name="connsiteY2091" fmla="*/ 208099 h 739466"/>
                <a:gd name="connsiteX2092" fmla="*/ 18214 w 11502997"/>
                <a:gd name="connsiteY2092" fmla="*/ 198992 h 739466"/>
                <a:gd name="connsiteX2093" fmla="*/ 0 w 11502997"/>
                <a:gd name="connsiteY2093" fmla="*/ 198992 h 739466"/>
                <a:gd name="connsiteX2094" fmla="*/ 0 w 11502997"/>
                <a:gd name="connsiteY2094" fmla="*/ 111276 h 739466"/>
                <a:gd name="connsiteX2095" fmla="*/ 166625 w 11502997"/>
                <a:gd name="connsiteY2095" fmla="*/ 33086 h 73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Lst>
              <a:rect l="l" t="t" r="r" b="b"/>
              <a:pathLst>
                <a:path w="11502997" h="739466">
                  <a:moveTo>
                    <a:pt x="132773" y="735353"/>
                  </a:moveTo>
                  <a:cubicBezTo>
                    <a:pt x="133412" y="735672"/>
                    <a:pt x="133731" y="736551"/>
                    <a:pt x="133731" y="737989"/>
                  </a:cubicBezTo>
                  <a:lnTo>
                    <a:pt x="132657" y="739466"/>
                  </a:lnTo>
                  <a:lnTo>
                    <a:pt x="131400" y="739466"/>
                  </a:lnTo>
                  <a:lnTo>
                    <a:pt x="130616" y="737270"/>
                  </a:lnTo>
                  <a:cubicBezTo>
                    <a:pt x="130456" y="736312"/>
                    <a:pt x="131175" y="735672"/>
                    <a:pt x="132773" y="735353"/>
                  </a:cubicBezTo>
                  <a:close/>
                  <a:moveTo>
                    <a:pt x="155780" y="734874"/>
                  </a:moveTo>
                  <a:cubicBezTo>
                    <a:pt x="156419" y="736471"/>
                    <a:pt x="156579" y="737510"/>
                    <a:pt x="156259" y="737989"/>
                  </a:cubicBezTo>
                  <a:lnTo>
                    <a:pt x="157525" y="739466"/>
                  </a:lnTo>
                  <a:lnTo>
                    <a:pt x="152220" y="739466"/>
                  </a:lnTo>
                  <a:lnTo>
                    <a:pt x="151945" y="735353"/>
                  </a:lnTo>
                  <a:cubicBezTo>
                    <a:pt x="153224" y="735992"/>
                    <a:pt x="154501" y="735832"/>
                    <a:pt x="155780" y="734874"/>
                  </a:cubicBezTo>
                  <a:close/>
                  <a:moveTo>
                    <a:pt x="162970" y="732477"/>
                  </a:moveTo>
                  <a:cubicBezTo>
                    <a:pt x="163609" y="733755"/>
                    <a:pt x="164008" y="735353"/>
                    <a:pt x="164168" y="737270"/>
                  </a:cubicBezTo>
                  <a:lnTo>
                    <a:pt x="164468" y="739466"/>
                  </a:lnTo>
                  <a:lnTo>
                    <a:pt x="162824" y="739466"/>
                  </a:lnTo>
                  <a:lnTo>
                    <a:pt x="162730" y="737510"/>
                  </a:lnTo>
                  <a:cubicBezTo>
                    <a:pt x="162570" y="735753"/>
                    <a:pt x="162650" y="734075"/>
                    <a:pt x="162970" y="732477"/>
                  </a:cubicBezTo>
                  <a:close/>
                  <a:moveTo>
                    <a:pt x="154342" y="728643"/>
                  </a:moveTo>
                  <a:cubicBezTo>
                    <a:pt x="153703" y="729281"/>
                    <a:pt x="153383" y="729841"/>
                    <a:pt x="153383" y="730320"/>
                  </a:cubicBezTo>
                  <a:cubicBezTo>
                    <a:pt x="153383" y="730800"/>
                    <a:pt x="153543" y="731279"/>
                    <a:pt x="153863" y="731758"/>
                  </a:cubicBezTo>
                  <a:cubicBezTo>
                    <a:pt x="154182" y="732237"/>
                    <a:pt x="154262" y="732636"/>
                    <a:pt x="154102" y="732956"/>
                  </a:cubicBezTo>
                  <a:cubicBezTo>
                    <a:pt x="153942" y="733276"/>
                    <a:pt x="153383" y="733596"/>
                    <a:pt x="152425" y="733915"/>
                  </a:cubicBezTo>
                  <a:cubicBezTo>
                    <a:pt x="151785" y="732956"/>
                    <a:pt x="151785" y="731598"/>
                    <a:pt x="152425" y="729841"/>
                  </a:cubicBezTo>
                  <a:cubicBezTo>
                    <a:pt x="153064" y="728083"/>
                    <a:pt x="153703" y="727684"/>
                    <a:pt x="154342" y="728643"/>
                  </a:cubicBezTo>
                  <a:close/>
                  <a:moveTo>
                    <a:pt x="215695" y="719535"/>
                  </a:moveTo>
                  <a:cubicBezTo>
                    <a:pt x="215056" y="722092"/>
                    <a:pt x="215216" y="724408"/>
                    <a:pt x="216175" y="726485"/>
                  </a:cubicBezTo>
                  <a:cubicBezTo>
                    <a:pt x="217133" y="728563"/>
                    <a:pt x="218252" y="730879"/>
                    <a:pt x="219530" y="733435"/>
                  </a:cubicBezTo>
                  <a:cubicBezTo>
                    <a:pt x="219849" y="731518"/>
                    <a:pt x="219450" y="729042"/>
                    <a:pt x="218332" y="726006"/>
                  </a:cubicBezTo>
                  <a:cubicBezTo>
                    <a:pt x="217213" y="722970"/>
                    <a:pt x="216334" y="720813"/>
                    <a:pt x="215695" y="719535"/>
                  </a:cubicBezTo>
                  <a:close/>
                  <a:moveTo>
                    <a:pt x="229595" y="718576"/>
                  </a:moveTo>
                  <a:cubicBezTo>
                    <a:pt x="227998" y="720174"/>
                    <a:pt x="227838" y="721693"/>
                    <a:pt x="229116" y="723130"/>
                  </a:cubicBezTo>
                  <a:cubicBezTo>
                    <a:pt x="230394" y="724568"/>
                    <a:pt x="231353" y="726246"/>
                    <a:pt x="231992" y="728163"/>
                  </a:cubicBezTo>
                  <a:cubicBezTo>
                    <a:pt x="232311" y="726246"/>
                    <a:pt x="232152" y="724568"/>
                    <a:pt x="231513" y="723130"/>
                  </a:cubicBezTo>
                  <a:cubicBezTo>
                    <a:pt x="230873" y="721693"/>
                    <a:pt x="230235" y="720174"/>
                    <a:pt x="229595" y="718576"/>
                  </a:cubicBezTo>
                  <a:close/>
                  <a:moveTo>
                    <a:pt x="146193" y="714263"/>
                  </a:moveTo>
                  <a:cubicBezTo>
                    <a:pt x="146832" y="714263"/>
                    <a:pt x="147232" y="714343"/>
                    <a:pt x="147392" y="714503"/>
                  </a:cubicBezTo>
                  <a:cubicBezTo>
                    <a:pt x="147551" y="714662"/>
                    <a:pt x="147951" y="714582"/>
                    <a:pt x="148590" y="714263"/>
                  </a:cubicBezTo>
                  <a:cubicBezTo>
                    <a:pt x="148590" y="715861"/>
                    <a:pt x="148510" y="717378"/>
                    <a:pt x="148350" y="718816"/>
                  </a:cubicBezTo>
                  <a:cubicBezTo>
                    <a:pt x="148191" y="720254"/>
                    <a:pt x="149070" y="721133"/>
                    <a:pt x="150987" y="721453"/>
                  </a:cubicBezTo>
                  <a:lnTo>
                    <a:pt x="151396" y="739466"/>
                  </a:lnTo>
                  <a:lnTo>
                    <a:pt x="138464" y="739466"/>
                  </a:lnTo>
                  <a:lnTo>
                    <a:pt x="139483" y="731998"/>
                  </a:lnTo>
                  <a:cubicBezTo>
                    <a:pt x="139802" y="728482"/>
                    <a:pt x="140601" y="725127"/>
                    <a:pt x="141879" y="721932"/>
                  </a:cubicBezTo>
                  <a:cubicBezTo>
                    <a:pt x="142519" y="721612"/>
                    <a:pt x="142838" y="721693"/>
                    <a:pt x="142838" y="722171"/>
                  </a:cubicBezTo>
                  <a:cubicBezTo>
                    <a:pt x="142838" y="722651"/>
                    <a:pt x="142998" y="723051"/>
                    <a:pt x="143318" y="723370"/>
                  </a:cubicBezTo>
                  <a:cubicBezTo>
                    <a:pt x="143956" y="721133"/>
                    <a:pt x="144196" y="719456"/>
                    <a:pt x="144036" y="718337"/>
                  </a:cubicBezTo>
                  <a:cubicBezTo>
                    <a:pt x="143877" y="717218"/>
                    <a:pt x="144595" y="715861"/>
                    <a:pt x="146193" y="714263"/>
                  </a:cubicBezTo>
                  <a:close/>
                  <a:moveTo>
                    <a:pt x="181184" y="703718"/>
                  </a:moveTo>
                  <a:cubicBezTo>
                    <a:pt x="182143" y="703398"/>
                    <a:pt x="182861" y="704357"/>
                    <a:pt x="183341" y="706594"/>
                  </a:cubicBezTo>
                  <a:cubicBezTo>
                    <a:pt x="183820" y="708830"/>
                    <a:pt x="184220" y="710268"/>
                    <a:pt x="184539" y="710908"/>
                  </a:cubicBezTo>
                  <a:cubicBezTo>
                    <a:pt x="184858" y="711866"/>
                    <a:pt x="185418" y="711946"/>
                    <a:pt x="186216" y="711147"/>
                  </a:cubicBezTo>
                  <a:cubicBezTo>
                    <a:pt x="187015" y="710348"/>
                    <a:pt x="187575" y="709789"/>
                    <a:pt x="187894" y="709469"/>
                  </a:cubicBezTo>
                  <a:cubicBezTo>
                    <a:pt x="188534" y="712665"/>
                    <a:pt x="188933" y="715062"/>
                    <a:pt x="189093" y="716659"/>
                  </a:cubicBezTo>
                  <a:cubicBezTo>
                    <a:pt x="189252" y="718257"/>
                    <a:pt x="189333" y="719775"/>
                    <a:pt x="189333" y="721213"/>
                  </a:cubicBezTo>
                  <a:cubicBezTo>
                    <a:pt x="189333" y="722651"/>
                    <a:pt x="189252" y="724089"/>
                    <a:pt x="189093" y="725527"/>
                  </a:cubicBezTo>
                  <a:cubicBezTo>
                    <a:pt x="188933" y="726965"/>
                    <a:pt x="188853" y="728962"/>
                    <a:pt x="188853" y="731518"/>
                  </a:cubicBezTo>
                  <a:cubicBezTo>
                    <a:pt x="187255" y="730879"/>
                    <a:pt x="185897" y="731598"/>
                    <a:pt x="184779" y="733675"/>
                  </a:cubicBezTo>
                  <a:cubicBezTo>
                    <a:pt x="183660" y="735753"/>
                    <a:pt x="183261" y="737589"/>
                    <a:pt x="183581" y="739187"/>
                  </a:cubicBezTo>
                  <a:lnTo>
                    <a:pt x="182856" y="739466"/>
                  </a:lnTo>
                  <a:lnTo>
                    <a:pt x="169089" y="739466"/>
                  </a:lnTo>
                  <a:lnTo>
                    <a:pt x="168722" y="729361"/>
                  </a:lnTo>
                  <a:cubicBezTo>
                    <a:pt x="168722" y="725048"/>
                    <a:pt x="169041" y="720973"/>
                    <a:pt x="169680" y="717139"/>
                  </a:cubicBezTo>
                  <a:cubicBezTo>
                    <a:pt x="169680" y="717139"/>
                    <a:pt x="170159" y="717618"/>
                    <a:pt x="171118" y="718576"/>
                  </a:cubicBezTo>
                  <a:cubicBezTo>
                    <a:pt x="172396" y="717618"/>
                    <a:pt x="172396" y="716979"/>
                    <a:pt x="171118" y="716659"/>
                  </a:cubicBezTo>
                  <a:cubicBezTo>
                    <a:pt x="169840" y="716340"/>
                    <a:pt x="169360" y="715541"/>
                    <a:pt x="169680" y="714263"/>
                  </a:cubicBezTo>
                  <a:cubicBezTo>
                    <a:pt x="169680" y="713623"/>
                    <a:pt x="170320" y="713224"/>
                    <a:pt x="171597" y="713064"/>
                  </a:cubicBezTo>
                  <a:cubicBezTo>
                    <a:pt x="172876" y="712905"/>
                    <a:pt x="173834" y="712346"/>
                    <a:pt x="174474" y="711387"/>
                  </a:cubicBezTo>
                  <a:cubicBezTo>
                    <a:pt x="173514" y="714902"/>
                    <a:pt x="173355" y="718736"/>
                    <a:pt x="173994" y="722891"/>
                  </a:cubicBezTo>
                  <a:cubicBezTo>
                    <a:pt x="174633" y="727045"/>
                    <a:pt x="174154" y="730719"/>
                    <a:pt x="172556" y="733915"/>
                  </a:cubicBezTo>
                  <a:cubicBezTo>
                    <a:pt x="173514" y="735193"/>
                    <a:pt x="174074" y="735273"/>
                    <a:pt x="174234" y="734155"/>
                  </a:cubicBezTo>
                  <a:cubicBezTo>
                    <a:pt x="174394" y="733036"/>
                    <a:pt x="174474" y="732158"/>
                    <a:pt x="174474" y="731518"/>
                  </a:cubicBezTo>
                  <a:cubicBezTo>
                    <a:pt x="176391" y="731838"/>
                    <a:pt x="177349" y="732717"/>
                    <a:pt x="177349" y="734155"/>
                  </a:cubicBezTo>
                  <a:cubicBezTo>
                    <a:pt x="177349" y="735593"/>
                    <a:pt x="177669" y="737270"/>
                    <a:pt x="178308" y="739187"/>
                  </a:cubicBezTo>
                  <a:cubicBezTo>
                    <a:pt x="178947" y="737589"/>
                    <a:pt x="179107" y="736072"/>
                    <a:pt x="178787" y="734634"/>
                  </a:cubicBezTo>
                  <a:cubicBezTo>
                    <a:pt x="178468" y="733196"/>
                    <a:pt x="179267" y="732317"/>
                    <a:pt x="181184" y="731998"/>
                  </a:cubicBezTo>
                  <a:cubicBezTo>
                    <a:pt x="178628" y="727524"/>
                    <a:pt x="177509" y="723610"/>
                    <a:pt x="177829" y="720254"/>
                  </a:cubicBezTo>
                  <a:cubicBezTo>
                    <a:pt x="178148" y="716899"/>
                    <a:pt x="178308" y="712825"/>
                    <a:pt x="178308" y="708031"/>
                  </a:cubicBezTo>
                  <a:cubicBezTo>
                    <a:pt x="177669" y="708351"/>
                    <a:pt x="177270" y="708751"/>
                    <a:pt x="177109" y="709230"/>
                  </a:cubicBezTo>
                  <a:cubicBezTo>
                    <a:pt x="176950" y="709709"/>
                    <a:pt x="176550" y="710109"/>
                    <a:pt x="175911" y="710428"/>
                  </a:cubicBezTo>
                  <a:cubicBezTo>
                    <a:pt x="175273" y="708830"/>
                    <a:pt x="175672" y="707792"/>
                    <a:pt x="177109" y="707313"/>
                  </a:cubicBezTo>
                  <a:cubicBezTo>
                    <a:pt x="178548" y="706833"/>
                    <a:pt x="179267" y="705955"/>
                    <a:pt x="179267" y="704676"/>
                  </a:cubicBezTo>
                  <a:cubicBezTo>
                    <a:pt x="179905" y="704357"/>
                    <a:pt x="180545" y="704676"/>
                    <a:pt x="181184" y="705635"/>
                  </a:cubicBezTo>
                  <a:cubicBezTo>
                    <a:pt x="181823" y="706594"/>
                    <a:pt x="181823" y="705955"/>
                    <a:pt x="181184" y="703718"/>
                  </a:cubicBezTo>
                  <a:close/>
                  <a:moveTo>
                    <a:pt x="211381" y="690297"/>
                  </a:moveTo>
                  <a:cubicBezTo>
                    <a:pt x="211701" y="695409"/>
                    <a:pt x="212020" y="700443"/>
                    <a:pt x="212340" y="705395"/>
                  </a:cubicBezTo>
                  <a:cubicBezTo>
                    <a:pt x="212659" y="710348"/>
                    <a:pt x="212180" y="715062"/>
                    <a:pt x="210902" y="719535"/>
                  </a:cubicBezTo>
                  <a:cubicBezTo>
                    <a:pt x="209943" y="717618"/>
                    <a:pt x="209464" y="716020"/>
                    <a:pt x="209464" y="714742"/>
                  </a:cubicBezTo>
                  <a:cubicBezTo>
                    <a:pt x="209464" y="713464"/>
                    <a:pt x="209544" y="712185"/>
                    <a:pt x="209704" y="710908"/>
                  </a:cubicBezTo>
                  <a:cubicBezTo>
                    <a:pt x="209863" y="709629"/>
                    <a:pt x="210023" y="708351"/>
                    <a:pt x="210183" y="707073"/>
                  </a:cubicBezTo>
                  <a:cubicBezTo>
                    <a:pt x="210343" y="705795"/>
                    <a:pt x="210103" y="704357"/>
                    <a:pt x="209464" y="702759"/>
                  </a:cubicBezTo>
                  <a:cubicBezTo>
                    <a:pt x="209784" y="702120"/>
                    <a:pt x="209943" y="700921"/>
                    <a:pt x="209943" y="699164"/>
                  </a:cubicBezTo>
                  <a:cubicBezTo>
                    <a:pt x="209943" y="697407"/>
                    <a:pt x="209943" y="695809"/>
                    <a:pt x="209943" y="694371"/>
                  </a:cubicBezTo>
                  <a:cubicBezTo>
                    <a:pt x="209943" y="692933"/>
                    <a:pt x="209943" y="691735"/>
                    <a:pt x="209943" y="690776"/>
                  </a:cubicBezTo>
                  <a:cubicBezTo>
                    <a:pt x="209943" y="689817"/>
                    <a:pt x="210422" y="689658"/>
                    <a:pt x="211381" y="690297"/>
                  </a:cubicBezTo>
                  <a:close/>
                  <a:moveTo>
                    <a:pt x="190771" y="673041"/>
                  </a:moveTo>
                  <a:cubicBezTo>
                    <a:pt x="192368" y="674639"/>
                    <a:pt x="192928" y="676157"/>
                    <a:pt x="192448" y="677595"/>
                  </a:cubicBezTo>
                  <a:cubicBezTo>
                    <a:pt x="191968" y="679033"/>
                    <a:pt x="192368" y="680870"/>
                    <a:pt x="193646" y="683107"/>
                  </a:cubicBezTo>
                  <a:cubicBezTo>
                    <a:pt x="192688" y="683107"/>
                    <a:pt x="191889" y="683746"/>
                    <a:pt x="191250" y="685024"/>
                  </a:cubicBezTo>
                  <a:cubicBezTo>
                    <a:pt x="190610" y="686302"/>
                    <a:pt x="189972" y="686143"/>
                    <a:pt x="189333" y="684545"/>
                  </a:cubicBezTo>
                  <a:cubicBezTo>
                    <a:pt x="190610" y="682308"/>
                    <a:pt x="190771" y="680391"/>
                    <a:pt x="189812" y="678793"/>
                  </a:cubicBezTo>
                  <a:cubicBezTo>
                    <a:pt x="188853" y="677195"/>
                    <a:pt x="189173" y="675278"/>
                    <a:pt x="190771" y="673041"/>
                  </a:cubicBezTo>
                  <a:close/>
                  <a:moveTo>
                    <a:pt x="224802" y="662975"/>
                  </a:moveTo>
                  <a:cubicBezTo>
                    <a:pt x="222885" y="663614"/>
                    <a:pt x="222565" y="665052"/>
                    <a:pt x="223844" y="667289"/>
                  </a:cubicBezTo>
                  <a:cubicBezTo>
                    <a:pt x="225122" y="669526"/>
                    <a:pt x="226081" y="670964"/>
                    <a:pt x="226719" y="671603"/>
                  </a:cubicBezTo>
                  <a:cubicBezTo>
                    <a:pt x="228317" y="670645"/>
                    <a:pt x="228557" y="669206"/>
                    <a:pt x="227439" y="667289"/>
                  </a:cubicBezTo>
                  <a:cubicBezTo>
                    <a:pt x="226320" y="665372"/>
                    <a:pt x="225441" y="663934"/>
                    <a:pt x="224802" y="662975"/>
                  </a:cubicBezTo>
                  <a:close/>
                  <a:moveTo>
                    <a:pt x="234389" y="656744"/>
                  </a:moveTo>
                  <a:cubicBezTo>
                    <a:pt x="233750" y="657063"/>
                    <a:pt x="233191" y="657303"/>
                    <a:pt x="232711" y="657463"/>
                  </a:cubicBezTo>
                  <a:cubicBezTo>
                    <a:pt x="232232" y="657623"/>
                    <a:pt x="231672" y="657862"/>
                    <a:pt x="231034" y="658182"/>
                  </a:cubicBezTo>
                  <a:cubicBezTo>
                    <a:pt x="230714" y="660419"/>
                    <a:pt x="231353" y="661537"/>
                    <a:pt x="232951" y="661537"/>
                  </a:cubicBezTo>
                  <a:cubicBezTo>
                    <a:pt x="234548" y="661537"/>
                    <a:pt x="235667" y="660739"/>
                    <a:pt x="236306" y="659141"/>
                  </a:cubicBezTo>
                  <a:cubicBezTo>
                    <a:pt x="235667" y="658821"/>
                    <a:pt x="235027" y="658022"/>
                    <a:pt x="234389" y="656744"/>
                  </a:cubicBezTo>
                  <a:close/>
                  <a:moveTo>
                    <a:pt x="251165" y="630382"/>
                  </a:moveTo>
                  <a:cubicBezTo>
                    <a:pt x="249567" y="631340"/>
                    <a:pt x="249488" y="632379"/>
                    <a:pt x="250925" y="633497"/>
                  </a:cubicBezTo>
                  <a:cubicBezTo>
                    <a:pt x="252363" y="634615"/>
                    <a:pt x="253402" y="634216"/>
                    <a:pt x="254041" y="632299"/>
                  </a:cubicBezTo>
                  <a:cubicBezTo>
                    <a:pt x="253402" y="631659"/>
                    <a:pt x="252843" y="631340"/>
                    <a:pt x="252363" y="631340"/>
                  </a:cubicBezTo>
                  <a:cubicBezTo>
                    <a:pt x="251884" y="631340"/>
                    <a:pt x="251485" y="631021"/>
                    <a:pt x="251165" y="630382"/>
                  </a:cubicBezTo>
                  <a:close/>
                  <a:moveTo>
                    <a:pt x="129417" y="622712"/>
                  </a:moveTo>
                  <a:cubicBezTo>
                    <a:pt x="130695" y="625269"/>
                    <a:pt x="131494" y="627346"/>
                    <a:pt x="131814" y="628943"/>
                  </a:cubicBezTo>
                  <a:cubicBezTo>
                    <a:pt x="129896" y="629263"/>
                    <a:pt x="129337" y="630222"/>
                    <a:pt x="130136" y="631819"/>
                  </a:cubicBezTo>
                  <a:cubicBezTo>
                    <a:pt x="130935" y="633417"/>
                    <a:pt x="130695" y="635175"/>
                    <a:pt x="129417" y="637092"/>
                  </a:cubicBezTo>
                  <a:close/>
                  <a:moveTo>
                    <a:pt x="218092" y="619836"/>
                  </a:moveTo>
                  <a:cubicBezTo>
                    <a:pt x="217772" y="621753"/>
                    <a:pt x="217293" y="623032"/>
                    <a:pt x="216654" y="623671"/>
                  </a:cubicBezTo>
                  <a:cubicBezTo>
                    <a:pt x="216014" y="624310"/>
                    <a:pt x="214896" y="625109"/>
                    <a:pt x="213299" y="626067"/>
                  </a:cubicBezTo>
                  <a:cubicBezTo>
                    <a:pt x="213938" y="626706"/>
                    <a:pt x="214577" y="626627"/>
                    <a:pt x="215216" y="625828"/>
                  </a:cubicBezTo>
                  <a:cubicBezTo>
                    <a:pt x="215855" y="625029"/>
                    <a:pt x="216654" y="625269"/>
                    <a:pt x="217612" y="626547"/>
                  </a:cubicBezTo>
                  <a:cubicBezTo>
                    <a:pt x="219530" y="624630"/>
                    <a:pt x="219690" y="622393"/>
                    <a:pt x="218092" y="619836"/>
                  </a:cubicBezTo>
                  <a:close/>
                  <a:moveTo>
                    <a:pt x="182143" y="619836"/>
                  </a:moveTo>
                  <a:cubicBezTo>
                    <a:pt x="182782" y="620476"/>
                    <a:pt x="183500" y="621594"/>
                    <a:pt x="184299" y="623192"/>
                  </a:cubicBezTo>
                  <a:cubicBezTo>
                    <a:pt x="185098" y="624789"/>
                    <a:pt x="184699" y="625907"/>
                    <a:pt x="183101" y="626547"/>
                  </a:cubicBezTo>
                  <a:cubicBezTo>
                    <a:pt x="182462" y="625269"/>
                    <a:pt x="181983" y="624150"/>
                    <a:pt x="181663" y="623192"/>
                  </a:cubicBezTo>
                  <a:cubicBezTo>
                    <a:pt x="181344" y="622233"/>
                    <a:pt x="181503" y="621114"/>
                    <a:pt x="182143" y="619836"/>
                  </a:cubicBezTo>
                  <a:close/>
                  <a:moveTo>
                    <a:pt x="210902" y="604498"/>
                  </a:moveTo>
                  <a:cubicBezTo>
                    <a:pt x="212500" y="606096"/>
                    <a:pt x="212899" y="607454"/>
                    <a:pt x="212100" y="608572"/>
                  </a:cubicBezTo>
                  <a:cubicBezTo>
                    <a:pt x="211301" y="609691"/>
                    <a:pt x="210422" y="610889"/>
                    <a:pt x="209464" y="612167"/>
                  </a:cubicBezTo>
                  <a:cubicBezTo>
                    <a:pt x="208825" y="610570"/>
                    <a:pt x="208745" y="609211"/>
                    <a:pt x="209225" y="608093"/>
                  </a:cubicBezTo>
                  <a:cubicBezTo>
                    <a:pt x="209704" y="606975"/>
                    <a:pt x="210263" y="605776"/>
                    <a:pt x="210902" y="604498"/>
                  </a:cubicBezTo>
                  <a:close/>
                  <a:moveTo>
                    <a:pt x="213299" y="594911"/>
                  </a:moveTo>
                  <a:cubicBezTo>
                    <a:pt x="213938" y="597468"/>
                    <a:pt x="213458" y="599545"/>
                    <a:pt x="211860" y="601143"/>
                  </a:cubicBezTo>
                  <a:cubicBezTo>
                    <a:pt x="210902" y="600503"/>
                    <a:pt x="210502" y="599465"/>
                    <a:pt x="210662" y="598027"/>
                  </a:cubicBezTo>
                  <a:cubicBezTo>
                    <a:pt x="210822" y="596589"/>
                    <a:pt x="211701" y="595550"/>
                    <a:pt x="213299" y="594911"/>
                  </a:cubicBezTo>
                  <a:close/>
                  <a:moveTo>
                    <a:pt x="257396" y="592036"/>
                  </a:moveTo>
                  <a:cubicBezTo>
                    <a:pt x="257076" y="591716"/>
                    <a:pt x="256917" y="591796"/>
                    <a:pt x="256917" y="592275"/>
                  </a:cubicBezTo>
                  <a:cubicBezTo>
                    <a:pt x="256917" y="592754"/>
                    <a:pt x="256837" y="593314"/>
                    <a:pt x="256677" y="593953"/>
                  </a:cubicBezTo>
                  <a:cubicBezTo>
                    <a:pt x="256517" y="594592"/>
                    <a:pt x="256358" y="595072"/>
                    <a:pt x="256198" y="595391"/>
                  </a:cubicBezTo>
                  <a:cubicBezTo>
                    <a:pt x="256038" y="595710"/>
                    <a:pt x="255479" y="595231"/>
                    <a:pt x="254520" y="593953"/>
                  </a:cubicBezTo>
                  <a:cubicBezTo>
                    <a:pt x="252922" y="595231"/>
                    <a:pt x="252363" y="596270"/>
                    <a:pt x="252843" y="597069"/>
                  </a:cubicBezTo>
                  <a:cubicBezTo>
                    <a:pt x="253322" y="597868"/>
                    <a:pt x="254201" y="598746"/>
                    <a:pt x="255479" y="599705"/>
                  </a:cubicBezTo>
                  <a:cubicBezTo>
                    <a:pt x="256118" y="598107"/>
                    <a:pt x="256837" y="597707"/>
                    <a:pt x="257636" y="598506"/>
                  </a:cubicBezTo>
                  <a:cubicBezTo>
                    <a:pt x="258435" y="599305"/>
                    <a:pt x="259633" y="599385"/>
                    <a:pt x="261230" y="598746"/>
                  </a:cubicBezTo>
                  <a:cubicBezTo>
                    <a:pt x="260592" y="597468"/>
                    <a:pt x="260592" y="596829"/>
                    <a:pt x="261230" y="596829"/>
                  </a:cubicBezTo>
                  <a:cubicBezTo>
                    <a:pt x="260911" y="595231"/>
                    <a:pt x="260272" y="594432"/>
                    <a:pt x="259313" y="594432"/>
                  </a:cubicBezTo>
                  <a:cubicBezTo>
                    <a:pt x="258355" y="594432"/>
                    <a:pt x="257716" y="593633"/>
                    <a:pt x="257396" y="592036"/>
                  </a:cubicBezTo>
                  <a:close/>
                  <a:moveTo>
                    <a:pt x="242537" y="589159"/>
                  </a:moveTo>
                  <a:cubicBezTo>
                    <a:pt x="241898" y="588521"/>
                    <a:pt x="241259" y="588600"/>
                    <a:pt x="240620" y="589399"/>
                  </a:cubicBezTo>
                  <a:cubicBezTo>
                    <a:pt x="239981" y="590198"/>
                    <a:pt x="239421" y="591077"/>
                    <a:pt x="238942" y="592036"/>
                  </a:cubicBezTo>
                  <a:cubicBezTo>
                    <a:pt x="238463" y="592994"/>
                    <a:pt x="237904" y="593714"/>
                    <a:pt x="237264" y="594192"/>
                  </a:cubicBezTo>
                  <a:cubicBezTo>
                    <a:pt x="236625" y="594672"/>
                    <a:pt x="236146" y="594432"/>
                    <a:pt x="235826" y="593474"/>
                  </a:cubicBezTo>
                  <a:cubicBezTo>
                    <a:pt x="236146" y="595072"/>
                    <a:pt x="235907" y="596509"/>
                    <a:pt x="235108" y="597787"/>
                  </a:cubicBezTo>
                  <a:cubicBezTo>
                    <a:pt x="234309" y="599066"/>
                    <a:pt x="233590" y="600344"/>
                    <a:pt x="232951" y="601622"/>
                  </a:cubicBezTo>
                  <a:cubicBezTo>
                    <a:pt x="232631" y="602261"/>
                    <a:pt x="232631" y="602341"/>
                    <a:pt x="232951" y="601861"/>
                  </a:cubicBezTo>
                  <a:cubicBezTo>
                    <a:pt x="233270" y="601382"/>
                    <a:pt x="233830" y="600983"/>
                    <a:pt x="234629" y="600664"/>
                  </a:cubicBezTo>
                  <a:cubicBezTo>
                    <a:pt x="235427" y="600344"/>
                    <a:pt x="236146" y="600344"/>
                    <a:pt x="236786" y="600664"/>
                  </a:cubicBezTo>
                  <a:cubicBezTo>
                    <a:pt x="237424" y="600983"/>
                    <a:pt x="237744" y="602101"/>
                    <a:pt x="237744" y="604019"/>
                  </a:cubicBezTo>
                  <a:cubicBezTo>
                    <a:pt x="238383" y="602740"/>
                    <a:pt x="238623" y="601382"/>
                    <a:pt x="238463" y="599944"/>
                  </a:cubicBezTo>
                  <a:cubicBezTo>
                    <a:pt x="238303" y="598506"/>
                    <a:pt x="238223" y="597148"/>
                    <a:pt x="238223" y="595870"/>
                  </a:cubicBezTo>
                  <a:cubicBezTo>
                    <a:pt x="238223" y="594592"/>
                    <a:pt x="238463" y="593394"/>
                    <a:pt x="238942" y="592275"/>
                  </a:cubicBezTo>
                  <a:cubicBezTo>
                    <a:pt x="239421" y="591157"/>
                    <a:pt x="240620" y="590119"/>
                    <a:pt x="242537" y="589159"/>
                  </a:cubicBezTo>
                  <a:close/>
                  <a:moveTo>
                    <a:pt x="157697" y="580052"/>
                  </a:moveTo>
                  <a:cubicBezTo>
                    <a:pt x="158975" y="581970"/>
                    <a:pt x="159934" y="583967"/>
                    <a:pt x="160573" y="586044"/>
                  </a:cubicBezTo>
                  <a:cubicBezTo>
                    <a:pt x="161212" y="588121"/>
                    <a:pt x="161212" y="589799"/>
                    <a:pt x="160573" y="591077"/>
                  </a:cubicBezTo>
                  <a:cubicBezTo>
                    <a:pt x="160253" y="589799"/>
                    <a:pt x="159615" y="589799"/>
                    <a:pt x="158656" y="591077"/>
                  </a:cubicBezTo>
                  <a:cubicBezTo>
                    <a:pt x="159934" y="588840"/>
                    <a:pt x="159694" y="586923"/>
                    <a:pt x="157937" y="585325"/>
                  </a:cubicBezTo>
                  <a:cubicBezTo>
                    <a:pt x="156179" y="583727"/>
                    <a:pt x="156099" y="581970"/>
                    <a:pt x="157697" y="580052"/>
                  </a:cubicBezTo>
                  <a:close/>
                  <a:moveTo>
                    <a:pt x="143797" y="578135"/>
                  </a:moveTo>
                  <a:cubicBezTo>
                    <a:pt x="145394" y="581011"/>
                    <a:pt x="146193" y="582848"/>
                    <a:pt x="146193" y="583647"/>
                  </a:cubicBezTo>
                  <a:cubicBezTo>
                    <a:pt x="146193" y="584446"/>
                    <a:pt x="145874" y="584606"/>
                    <a:pt x="145235" y="584127"/>
                  </a:cubicBezTo>
                  <a:cubicBezTo>
                    <a:pt x="144595" y="583647"/>
                    <a:pt x="144036" y="582769"/>
                    <a:pt x="143557" y="581490"/>
                  </a:cubicBezTo>
                  <a:cubicBezTo>
                    <a:pt x="143078" y="580213"/>
                    <a:pt x="143157" y="579094"/>
                    <a:pt x="143797" y="578135"/>
                  </a:cubicBezTo>
                  <a:close/>
                  <a:moveTo>
                    <a:pt x="173035" y="577656"/>
                  </a:moveTo>
                  <a:cubicBezTo>
                    <a:pt x="172396" y="580213"/>
                    <a:pt x="172396" y="581411"/>
                    <a:pt x="173035" y="581251"/>
                  </a:cubicBezTo>
                  <a:cubicBezTo>
                    <a:pt x="173675" y="581091"/>
                    <a:pt x="174474" y="582289"/>
                    <a:pt x="175432" y="584846"/>
                  </a:cubicBezTo>
                  <a:cubicBezTo>
                    <a:pt x="173514" y="586443"/>
                    <a:pt x="173116" y="588680"/>
                    <a:pt x="174234" y="591556"/>
                  </a:cubicBezTo>
                  <a:cubicBezTo>
                    <a:pt x="175352" y="594432"/>
                    <a:pt x="175751" y="596989"/>
                    <a:pt x="175432" y="599226"/>
                  </a:cubicBezTo>
                  <a:cubicBezTo>
                    <a:pt x="174793" y="599226"/>
                    <a:pt x="174313" y="598746"/>
                    <a:pt x="173994" y="597787"/>
                  </a:cubicBezTo>
                  <a:cubicBezTo>
                    <a:pt x="173675" y="596829"/>
                    <a:pt x="173355" y="595870"/>
                    <a:pt x="173035" y="594911"/>
                  </a:cubicBezTo>
                  <a:cubicBezTo>
                    <a:pt x="172716" y="593953"/>
                    <a:pt x="172396" y="593154"/>
                    <a:pt x="172077" y="592515"/>
                  </a:cubicBezTo>
                  <a:cubicBezTo>
                    <a:pt x="171757" y="591876"/>
                    <a:pt x="171118" y="591716"/>
                    <a:pt x="170159" y="592036"/>
                  </a:cubicBezTo>
                  <a:cubicBezTo>
                    <a:pt x="170798" y="593953"/>
                    <a:pt x="171757" y="595950"/>
                    <a:pt x="173035" y="598027"/>
                  </a:cubicBezTo>
                  <a:cubicBezTo>
                    <a:pt x="174313" y="600104"/>
                    <a:pt x="174154" y="602101"/>
                    <a:pt x="172556" y="604019"/>
                  </a:cubicBezTo>
                  <a:cubicBezTo>
                    <a:pt x="171597" y="599865"/>
                    <a:pt x="170479" y="595151"/>
                    <a:pt x="169201" y="589879"/>
                  </a:cubicBezTo>
                  <a:cubicBezTo>
                    <a:pt x="167923" y="584606"/>
                    <a:pt x="169201" y="580532"/>
                    <a:pt x="173035" y="577656"/>
                  </a:cubicBezTo>
                  <a:close/>
                  <a:moveTo>
                    <a:pt x="273214" y="576218"/>
                  </a:moveTo>
                  <a:cubicBezTo>
                    <a:pt x="272574" y="576537"/>
                    <a:pt x="272096" y="576697"/>
                    <a:pt x="271776" y="576697"/>
                  </a:cubicBezTo>
                  <a:cubicBezTo>
                    <a:pt x="271456" y="576697"/>
                    <a:pt x="270977" y="576857"/>
                    <a:pt x="270338" y="577177"/>
                  </a:cubicBezTo>
                  <a:cubicBezTo>
                    <a:pt x="271297" y="579733"/>
                    <a:pt x="272574" y="580532"/>
                    <a:pt x="274172" y="579573"/>
                  </a:cubicBezTo>
                  <a:cubicBezTo>
                    <a:pt x="274172" y="579253"/>
                    <a:pt x="273853" y="578135"/>
                    <a:pt x="273214" y="576218"/>
                  </a:cubicBezTo>
                  <a:close/>
                  <a:moveTo>
                    <a:pt x="209464" y="571904"/>
                  </a:moveTo>
                  <a:cubicBezTo>
                    <a:pt x="212659" y="572543"/>
                    <a:pt x="214577" y="572703"/>
                    <a:pt x="215216" y="572383"/>
                  </a:cubicBezTo>
                  <a:cubicBezTo>
                    <a:pt x="215855" y="573342"/>
                    <a:pt x="216095" y="574540"/>
                    <a:pt x="215935" y="575978"/>
                  </a:cubicBezTo>
                  <a:cubicBezTo>
                    <a:pt x="215775" y="577416"/>
                    <a:pt x="215855" y="578934"/>
                    <a:pt x="216175" y="580532"/>
                  </a:cubicBezTo>
                  <a:cubicBezTo>
                    <a:pt x="215536" y="580851"/>
                    <a:pt x="214896" y="580851"/>
                    <a:pt x="214257" y="580532"/>
                  </a:cubicBezTo>
                  <a:cubicBezTo>
                    <a:pt x="213618" y="580213"/>
                    <a:pt x="212979" y="580372"/>
                    <a:pt x="212340" y="581011"/>
                  </a:cubicBezTo>
                  <a:cubicBezTo>
                    <a:pt x="212340" y="582609"/>
                    <a:pt x="212420" y="583328"/>
                    <a:pt x="212580" y="583168"/>
                  </a:cubicBezTo>
                  <a:cubicBezTo>
                    <a:pt x="212739" y="583008"/>
                    <a:pt x="213458" y="583248"/>
                    <a:pt x="214737" y="583887"/>
                  </a:cubicBezTo>
                  <a:cubicBezTo>
                    <a:pt x="213139" y="585166"/>
                    <a:pt x="212420" y="586603"/>
                    <a:pt x="212580" y="588201"/>
                  </a:cubicBezTo>
                  <a:cubicBezTo>
                    <a:pt x="212739" y="589799"/>
                    <a:pt x="212020" y="590917"/>
                    <a:pt x="210422" y="591556"/>
                  </a:cubicBezTo>
                  <a:cubicBezTo>
                    <a:pt x="209784" y="588680"/>
                    <a:pt x="209464" y="586683"/>
                    <a:pt x="209464" y="585565"/>
                  </a:cubicBezTo>
                  <a:cubicBezTo>
                    <a:pt x="209464" y="584446"/>
                    <a:pt x="208825" y="582130"/>
                    <a:pt x="207547" y="578615"/>
                  </a:cubicBezTo>
                  <a:cubicBezTo>
                    <a:pt x="211061" y="576378"/>
                    <a:pt x="211701" y="574141"/>
                    <a:pt x="209464" y="571904"/>
                  </a:cubicBezTo>
                  <a:close/>
                  <a:moveTo>
                    <a:pt x="129417" y="566632"/>
                  </a:moveTo>
                  <a:cubicBezTo>
                    <a:pt x="131974" y="569508"/>
                    <a:pt x="134050" y="572464"/>
                    <a:pt x="135648" y="575499"/>
                  </a:cubicBezTo>
                  <a:cubicBezTo>
                    <a:pt x="137246" y="578535"/>
                    <a:pt x="138684" y="579253"/>
                    <a:pt x="139962" y="577656"/>
                  </a:cubicBezTo>
                  <a:cubicBezTo>
                    <a:pt x="140601" y="579893"/>
                    <a:pt x="141081" y="581890"/>
                    <a:pt x="141400" y="583647"/>
                  </a:cubicBezTo>
                  <a:cubicBezTo>
                    <a:pt x="141720" y="585405"/>
                    <a:pt x="140601" y="586603"/>
                    <a:pt x="138045" y="587242"/>
                  </a:cubicBezTo>
                  <a:cubicBezTo>
                    <a:pt x="137725" y="585325"/>
                    <a:pt x="137086" y="584047"/>
                    <a:pt x="136128" y="583407"/>
                  </a:cubicBezTo>
                  <a:cubicBezTo>
                    <a:pt x="135169" y="582769"/>
                    <a:pt x="135329" y="581810"/>
                    <a:pt x="136607" y="580532"/>
                  </a:cubicBezTo>
                  <a:cubicBezTo>
                    <a:pt x="135009" y="579893"/>
                    <a:pt x="133651" y="578854"/>
                    <a:pt x="132533" y="577416"/>
                  </a:cubicBezTo>
                  <a:cubicBezTo>
                    <a:pt x="131415" y="575978"/>
                    <a:pt x="130376" y="574300"/>
                    <a:pt x="129417" y="572383"/>
                  </a:cubicBezTo>
                  <a:close/>
                  <a:moveTo>
                    <a:pt x="189512" y="565733"/>
                  </a:moveTo>
                  <a:cubicBezTo>
                    <a:pt x="189871" y="565533"/>
                    <a:pt x="190451" y="565673"/>
                    <a:pt x="191250" y="566152"/>
                  </a:cubicBezTo>
                  <a:cubicBezTo>
                    <a:pt x="189972" y="566791"/>
                    <a:pt x="189892" y="567271"/>
                    <a:pt x="191010" y="567590"/>
                  </a:cubicBezTo>
                  <a:cubicBezTo>
                    <a:pt x="192129" y="567910"/>
                    <a:pt x="192528" y="568709"/>
                    <a:pt x="192208" y="569987"/>
                  </a:cubicBezTo>
                  <a:cubicBezTo>
                    <a:pt x="191570" y="570306"/>
                    <a:pt x="191250" y="570705"/>
                    <a:pt x="191250" y="571185"/>
                  </a:cubicBezTo>
                  <a:cubicBezTo>
                    <a:pt x="191250" y="571665"/>
                    <a:pt x="190930" y="572064"/>
                    <a:pt x="190291" y="572383"/>
                  </a:cubicBezTo>
                  <a:cubicBezTo>
                    <a:pt x="189972" y="571744"/>
                    <a:pt x="189572" y="571425"/>
                    <a:pt x="189093" y="571425"/>
                  </a:cubicBezTo>
                  <a:cubicBezTo>
                    <a:pt x="188613" y="571425"/>
                    <a:pt x="188054" y="571105"/>
                    <a:pt x="187415" y="570466"/>
                  </a:cubicBezTo>
                  <a:cubicBezTo>
                    <a:pt x="188693" y="570146"/>
                    <a:pt x="189252" y="569108"/>
                    <a:pt x="189093" y="567350"/>
                  </a:cubicBezTo>
                  <a:cubicBezTo>
                    <a:pt x="189013" y="566472"/>
                    <a:pt x="189153" y="565932"/>
                    <a:pt x="189512" y="565733"/>
                  </a:cubicBezTo>
                  <a:close/>
                  <a:moveTo>
                    <a:pt x="216414" y="563037"/>
                  </a:moveTo>
                  <a:cubicBezTo>
                    <a:pt x="216573" y="562877"/>
                    <a:pt x="216813" y="563276"/>
                    <a:pt x="217133" y="564235"/>
                  </a:cubicBezTo>
                  <a:cubicBezTo>
                    <a:pt x="215855" y="565833"/>
                    <a:pt x="215775" y="567350"/>
                    <a:pt x="216893" y="568788"/>
                  </a:cubicBezTo>
                  <a:cubicBezTo>
                    <a:pt x="218012" y="570227"/>
                    <a:pt x="217932" y="571744"/>
                    <a:pt x="216654" y="573342"/>
                  </a:cubicBezTo>
                  <a:cubicBezTo>
                    <a:pt x="217293" y="571744"/>
                    <a:pt x="216813" y="570227"/>
                    <a:pt x="215216" y="568788"/>
                  </a:cubicBezTo>
                  <a:cubicBezTo>
                    <a:pt x="213618" y="567350"/>
                    <a:pt x="213299" y="565833"/>
                    <a:pt x="214257" y="564235"/>
                  </a:cubicBezTo>
                  <a:cubicBezTo>
                    <a:pt x="214577" y="564874"/>
                    <a:pt x="214816" y="565114"/>
                    <a:pt x="214976" y="564954"/>
                  </a:cubicBezTo>
                  <a:cubicBezTo>
                    <a:pt x="215136" y="564794"/>
                    <a:pt x="215376" y="564475"/>
                    <a:pt x="215695" y="563995"/>
                  </a:cubicBezTo>
                  <a:cubicBezTo>
                    <a:pt x="216014" y="563516"/>
                    <a:pt x="216254" y="563196"/>
                    <a:pt x="216414" y="563037"/>
                  </a:cubicBezTo>
                  <a:close/>
                  <a:moveTo>
                    <a:pt x="171597" y="554169"/>
                  </a:moveTo>
                  <a:cubicBezTo>
                    <a:pt x="172556" y="556406"/>
                    <a:pt x="172556" y="558164"/>
                    <a:pt x="171597" y="559442"/>
                  </a:cubicBezTo>
                  <a:cubicBezTo>
                    <a:pt x="170958" y="558483"/>
                    <a:pt x="170239" y="558003"/>
                    <a:pt x="169441" y="558003"/>
                  </a:cubicBezTo>
                  <a:cubicBezTo>
                    <a:pt x="168642" y="558003"/>
                    <a:pt x="168242" y="557205"/>
                    <a:pt x="168242" y="555607"/>
                  </a:cubicBezTo>
                  <a:cubicBezTo>
                    <a:pt x="168881" y="555287"/>
                    <a:pt x="169441" y="555048"/>
                    <a:pt x="169920" y="554888"/>
                  </a:cubicBezTo>
                  <a:cubicBezTo>
                    <a:pt x="170399" y="554728"/>
                    <a:pt x="170958" y="554489"/>
                    <a:pt x="171597" y="554169"/>
                  </a:cubicBezTo>
                  <a:close/>
                  <a:moveTo>
                    <a:pt x="196043" y="551293"/>
                  </a:moveTo>
                  <a:cubicBezTo>
                    <a:pt x="196682" y="550654"/>
                    <a:pt x="197481" y="551133"/>
                    <a:pt x="198439" y="552731"/>
                  </a:cubicBezTo>
                  <a:cubicBezTo>
                    <a:pt x="197800" y="553690"/>
                    <a:pt x="197001" y="554569"/>
                    <a:pt x="196043" y="555368"/>
                  </a:cubicBezTo>
                  <a:cubicBezTo>
                    <a:pt x="195084" y="556166"/>
                    <a:pt x="194286" y="555447"/>
                    <a:pt x="193646" y="553211"/>
                  </a:cubicBezTo>
                  <a:cubicBezTo>
                    <a:pt x="194605" y="552571"/>
                    <a:pt x="195404" y="551932"/>
                    <a:pt x="196043" y="551293"/>
                  </a:cubicBezTo>
                  <a:close/>
                  <a:moveTo>
                    <a:pt x="223844" y="547459"/>
                  </a:moveTo>
                  <a:cubicBezTo>
                    <a:pt x="224483" y="549695"/>
                    <a:pt x="224562" y="551054"/>
                    <a:pt x="224084" y="551533"/>
                  </a:cubicBezTo>
                  <a:cubicBezTo>
                    <a:pt x="223604" y="552012"/>
                    <a:pt x="224003" y="553530"/>
                    <a:pt x="225282" y="556086"/>
                  </a:cubicBezTo>
                  <a:cubicBezTo>
                    <a:pt x="223684" y="557045"/>
                    <a:pt x="222805" y="556566"/>
                    <a:pt x="222645" y="554648"/>
                  </a:cubicBezTo>
                  <a:cubicBezTo>
                    <a:pt x="222486" y="552731"/>
                    <a:pt x="222086" y="551293"/>
                    <a:pt x="221447" y="550334"/>
                  </a:cubicBezTo>
                  <a:cubicBezTo>
                    <a:pt x="222406" y="550015"/>
                    <a:pt x="222885" y="549616"/>
                    <a:pt x="222885" y="549136"/>
                  </a:cubicBezTo>
                  <a:cubicBezTo>
                    <a:pt x="222885" y="548657"/>
                    <a:pt x="223205" y="548097"/>
                    <a:pt x="223844" y="547459"/>
                  </a:cubicBezTo>
                  <a:close/>
                  <a:moveTo>
                    <a:pt x="289751" y="546500"/>
                  </a:moveTo>
                  <a:cubicBezTo>
                    <a:pt x="288312" y="546180"/>
                    <a:pt x="287114" y="546820"/>
                    <a:pt x="286155" y="548417"/>
                  </a:cubicBezTo>
                  <a:cubicBezTo>
                    <a:pt x="286795" y="549057"/>
                    <a:pt x="287433" y="549616"/>
                    <a:pt x="288073" y="550095"/>
                  </a:cubicBezTo>
                  <a:cubicBezTo>
                    <a:pt x="288712" y="550574"/>
                    <a:pt x="289670" y="550494"/>
                    <a:pt x="290949" y="549856"/>
                  </a:cubicBezTo>
                  <a:cubicBezTo>
                    <a:pt x="291588" y="547938"/>
                    <a:pt x="291188" y="546820"/>
                    <a:pt x="289751" y="546500"/>
                  </a:cubicBezTo>
                  <a:close/>
                  <a:moveTo>
                    <a:pt x="218092" y="546500"/>
                  </a:moveTo>
                  <a:cubicBezTo>
                    <a:pt x="220648" y="549057"/>
                    <a:pt x="221687" y="551932"/>
                    <a:pt x="221207" y="555128"/>
                  </a:cubicBezTo>
                  <a:cubicBezTo>
                    <a:pt x="220728" y="558323"/>
                    <a:pt x="220009" y="561039"/>
                    <a:pt x="219050" y="563276"/>
                  </a:cubicBezTo>
                  <a:cubicBezTo>
                    <a:pt x="218731" y="561359"/>
                    <a:pt x="217612" y="560081"/>
                    <a:pt x="215695" y="559442"/>
                  </a:cubicBezTo>
                  <a:cubicBezTo>
                    <a:pt x="215376" y="560400"/>
                    <a:pt x="215056" y="561279"/>
                    <a:pt x="214737" y="562078"/>
                  </a:cubicBezTo>
                  <a:cubicBezTo>
                    <a:pt x="214417" y="562877"/>
                    <a:pt x="213778" y="562957"/>
                    <a:pt x="212819" y="562318"/>
                  </a:cubicBezTo>
                  <a:cubicBezTo>
                    <a:pt x="212180" y="561039"/>
                    <a:pt x="212260" y="560240"/>
                    <a:pt x="213059" y="559921"/>
                  </a:cubicBezTo>
                  <a:cubicBezTo>
                    <a:pt x="213858" y="559601"/>
                    <a:pt x="213778" y="558802"/>
                    <a:pt x="212819" y="557524"/>
                  </a:cubicBezTo>
                  <a:cubicBezTo>
                    <a:pt x="214417" y="556566"/>
                    <a:pt x="215455" y="556486"/>
                    <a:pt x="215935" y="557285"/>
                  </a:cubicBezTo>
                  <a:cubicBezTo>
                    <a:pt x="216414" y="558084"/>
                    <a:pt x="217453" y="558164"/>
                    <a:pt x="219050" y="557524"/>
                  </a:cubicBezTo>
                  <a:cubicBezTo>
                    <a:pt x="218092" y="555927"/>
                    <a:pt x="217932" y="554888"/>
                    <a:pt x="218571" y="554409"/>
                  </a:cubicBezTo>
                  <a:cubicBezTo>
                    <a:pt x="219210" y="553929"/>
                    <a:pt x="219370" y="553211"/>
                    <a:pt x="219050" y="552252"/>
                  </a:cubicBezTo>
                  <a:cubicBezTo>
                    <a:pt x="218092" y="552252"/>
                    <a:pt x="217293" y="551932"/>
                    <a:pt x="216654" y="551293"/>
                  </a:cubicBezTo>
                  <a:cubicBezTo>
                    <a:pt x="216014" y="550654"/>
                    <a:pt x="215216" y="550175"/>
                    <a:pt x="214257" y="549856"/>
                  </a:cubicBezTo>
                  <a:cubicBezTo>
                    <a:pt x="214896" y="549216"/>
                    <a:pt x="215376" y="548657"/>
                    <a:pt x="215695" y="548178"/>
                  </a:cubicBezTo>
                  <a:cubicBezTo>
                    <a:pt x="216014" y="547698"/>
                    <a:pt x="216813" y="547139"/>
                    <a:pt x="218092" y="546500"/>
                  </a:cubicBezTo>
                  <a:close/>
                  <a:moveTo>
                    <a:pt x="278486" y="543144"/>
                  </a:moveTo>
                  <a:cubicBezTo>
                    <a:pt x="277527" y="544104"/>
                    <a:pt x="276729" y="544742"/>
                    <a:pt x="276090" y="545062"/>
                  </a:cubicBezTo>
                  <a:cubicBezTo>
                    <a:pt x="277049" y="548896"/>
                    <a:pt x="279125" y="550175"/>
                    <a:pt x="282321" y="548896"/>
                  </a:cubicBezTo>
                  <a:cubicBezTo>
                    <a:pt x="282641" y="546979"/>
                    <a:pt x="282321" y="545781"/>
                    <a:pt x="281362" y="545301"/>
                  </a:cubicBezTo>
                  <a:cubicBezTo>
                    <a:pt x="280404" y="544822"/>
                    <a:pt x="279445" y="544104"/>
                    <a:pt x="278486" y="543144"/>
                  </a:cubicBezTo>
                  <a:close/>
                  <a:moveTo>
                    <a:pt x="129417" y="539789"/>
                  </a:moveTo>
                  <a:cubicBezTo>
                    <a:pt x="131334" y="542346"/>
                    <a:pt x="133172" y="544822"/>
                    <a:pt x="134929" y="547219"/>
                  </a:cubicBezTo>
                  <a:cubicBezTo>
                    <a:pt x="136687" y="549616"/>
                    <a:pt x="138365" y="552412"/>
                    <a:pt x="139962" y="555607"/>
                  </a:cubicBezTo>
                  <a:cubicBezTo>
                    <a:pt x="138365" y="557205"/>
                    <a:pt x="137486" y="559202"/>
                    <a:pt x="137326" y="561598"/>
                  </a:cubicBezTo>
                  <a:cubicBezTo>
                    <a:pt x="137166" y="563995"/>
                    <a:pt x="138684" y="565034"/>
                    <a:pt x="141879" y="564714"/>
                  </a:cubicBezTo>
                  <a:cubicBezTo>
                    <a:pt x="141240" y="565992"/>
                    <a:pt x="141240" y="566871"/>
                    <a:pt x="141879" y="567350"/>
                  </a:cubicBezTo>
                  <a:cubicBezTo>
                    <a:pt x="142519" y="567830"/>
                    <a:pt x="143157" y="568389"/>
                    <a:pt x="143797" y="569028"/>
                  </a:cubicBezTo>
                  <a:cubicBezTo>
                    <a:pt x="144436" y="569667"/>
                    <a:pt x="144915" y="570466"/>
                    <a:pt x="145235" y="571425"/>
                  </a:cubicBezTo>
                  <a:cubicBezTo>
                    <a:pt x="145554" y="572383"/>
                    <a:pt x="145394" y="573821"/>
                    <a:pt x="144755" y="575739"/>
                  </a:cubicBezTo>
                  <a:cubicBezTo>
                    <a:pt x="143797" y="573182"/>
                    <a:pt x="142358" y="571425"/>
                    <a:pt x="140441" y="570466"/>
                  </a:cubicBezTo>
                  <a:cubicBezTo>
                    <a:pt x="138524" y="569508"/>
                    <a:pt x="137725" y="567430"/>
                    <a:pt x="138045" y="564235"/>
                  </a:cubicBezTo>
                  <a:cubicBezTo>
                    <a:pt x="137086" y="564874"/>
                    <a:pt x="136607" y="565513"/>
                    <a:pt x="136607" y="566152"/>
                  </a:cubicBezTo>
                  <a:cubicBezTo>
                    <a:pt x="136607" y="566791"/>
                    <a:pt x="136128" y="567430"/>
                    <a:pt x="135169" y="568070"/>
                  </a:cubicBezTo>
                  <a:cubicBezTo>
                    <a:pt x="133571" y="566472"/>
                    <a:pt x="132453" y="564874"/>
                    <a:pt x="131814" y="563276"/>
                  </a:cubicBezTo>
                  <a:cubicBezTo>
                    <a:pt x="131175" y="561679"/>
                    <a:pt x="130376" y="560240"/>
                    <a:pt x="129417" y="558963"/>
                  </a:cubicBezTo>
                  <a:close/>
                  <a:moveTo>
                    <a:pt x="278007" y="536914"/>
                  </a:moveTo>
                  <a:cubicBezTo>
                    <a:pt x="277049" y="536594"/>
                    <a:pt x="276409" y="536674"/>
                    <a:pt x="276090" y="537154"/>
                  </a:cubicBezTo>
                  <a:cubicBezTo>
                    <a:pt x="275770" y="537632"/>
                    <a:pt x="275451" y="538192"/>
                    <a:pt x="275131" y="538831"/>
                  </a:cubicBezTo>
                  <a:cubicBezTo>
                    <a:pt x="274812" y="539470"/>
                    <a:pt x="274332" y="540109"/>
                    <a:pt x="273693" y="540748"/>
                  </a:cubicBezTo>
                  <a:cubicBezTo>
                    <a:pt x="273054" y="541387"/>
                    <a:pt x="272096" y="541707"/>
                    <a:pt x="270817" y="541707"/>
                  </a:cubicBezTo>
                  <a:cubicBezTo>
                    <a:pt x="268261" y="548097"/>
                    <a:pt x="265145" y="553929"/>
                    <a:pt x="261470" y="559202"/>
                  </a:cubicBezTo>
                  <a:cubicBezTo>
                    <a:pt x="257796" y="564475"/>
                    <a:pt x="253721" y="569667"/>
                    <a:pt x="249248" y="574780"/>
                  </a:cubicBezTo>
                  <a:cubicBezTo>
                    <a:pt x="249887" y="577336"/>
                    <a:pt x="249248" y="579414"/>
                    <a:pt x="247330" y="581011"/>
                  </a:cubicBezTo>
                  <a:cubicBezTo>
                    <a:pt x="245413" y="582609"/>
                    <a:pt x="244135" y="584526"/>
                    <a:pt x="243496" y="586763"/>
                  </a:cubicBezTo>
                  <a:cubicBezTo>
                    <a:pt x="249887" y="578774"/>
                    <a:pt x="255639" y="570466"/>
                    <a:pt x="260751" y="561838"/>
                  </a:cubicBezTo>
                  <a:cubicBezTo>
                    <a:pt x="265864" y="553211"/>
                    <a:pt x="271616" y="544903"/>
                    <a:pt x="278007" y="536914"/>
                  </a:cubicBezTo>
                  <a:close/>
                  <a:moveTo>
                    <a:pt x="212819" y="534517"/>
                  </a:moveTo>
                  <a:cubicBezTo>
                    <a:pt x="213139" y="537073"/>
                    <a:pt x="213299" y="538831"/>
                    <a:pt x="213299" y="539789"/>
                  </a:cubicBezTo>
                  <a:cubicBezTo>
                    <a:pt x="213299" y="540748"/>
                    <a:pt x="213938" y="542026"/>
                    <a:pt x="215216" y="543624"/>
                  </a:cubicBezTo>
                  <a:cubicBezTo>
                    <a:pt x="212659" y="543305"/>
                    <a:pt x="211860" y="543784"/>
                    <a:pt x="212819" y="545062"/>
                  </a:cubicBezTo>
                  <a:cubicBezTo>
                    <a:pt x="213778" y="546340"/>
                    <a:pt x="213139" y="547459"/>
                    <a:pt x="210902" y="548417"/>
                  </a:cubicBezTo>
                  <a:cubicBezTo>
                    <a:pt x="209943" y="545222"/>
                    <a:pt x="209863" y="542585"/>
                    <a:pt x="210662" y="540509"/>
                  </a:cubicBezTo>
                  <a:cubicBezTo>
                    <a:pt x="211461" y="538431"/>
                    <a:pt x="212180" y="536434"/>
                    <a:pt x="212819" y="534517"/>
                  </a:cubicBezTo>
                  <a:close/>
                  <a:moveTo>
                    <a:pt x="257875" y="531162"/>
                  </a:moveTo>
                  <a:lnTo>
                    <a:pt x="253562" y="532600"/>
                  </a:lnTo>
                  <a:cubicBezTo>
                    <a:pt x="254201" y="534197"/>
                    <a:pt x="254441" y="535476"/>
                    <a:pt x="254280" y="536434"/>
                  </a:cubicBezTo>
                  <a:cubicBezTo>
                    <a:pt x="254121" y="537393"/>
                    <a:pt x="254041" y="538511"/>
                    <a:pt x="254041" y="539789"/>
                  </a:cubicBezTo>
                  <a:cubicBezTo>
                    <a:pt x="254360" y="539470"/>
                    <a:pt x="254919" y="538272"/>
                    <a:pt x="255718" y="536194"/>
                  </a:cubicBezTo>
                  <a:cubicBezTo>
                    <a:pt x="256517" y="534118"/>
                    <a:pt x="257237" y="532440"/>
                    <a:pt x="257875" y="531162"/>
                  </a:cubicBezTo>
                  <a:close/>
                  <a:moveTo>
                    <a:pt x="277049" y="530682"/>
                  </a:moveTo>
                  <a:cubicBezTo>
                    <a:pt x="276409" y="530682"/>
                    <a:pt x="275930" y="530762"/>
                    <a:pt x="275610" y="530922"/>
                  </a:cubicBezTo>
                  <a:cubicBezTo>
                    <a:pt x="275291" y="531082"/>
                    <a:pt x="274812" y="531162"/>
                    <a:pt x="274172" y="531162"/>
                  </a:cubicBezTo>
                  <a:cubicBezTo>
                    <a:pt x="274492" y="533079"/>
                    <a:pt x="275131" y="534037"/>
                    <a:pt x="276090" y="534037"/>
                  </a:cubicBezTo>
                  <a:cubicBezTo>
                    <a:pt x="277049" y="534037"/>
                    <a:pt x="277847" y="534357"/>
                    <a:pt x="278486" y="534996"/>
                  </a:cubicBezTo>
                  <a:cubicBezTo>
                    <a:pt x="279125" y="534357"/>
                    <a:pt x="279205" y="533798"/>
                    <a:pt x="278726" y="533319"/>
                  </a:cubicBezTo>
                  <a:cubicBezTo>
                    <a:pt x="278247" y="532839"/>
                    <a:pt x="277687" y="531961"/>
                    <a:pt x="277049" y="530682"/>
                  </a:cubicBezTo>
                  <a:close/>
                  <a:moveTo>
                    <a:pt x="188853" y="525889"/>
                  </a:moveTo>
                  <a:cubicBezTo>
                    <a:pt x="189173" y="527167"/>
                    <a:pt x="189013" y="528046"/>
                    <a:pt x="188374" y="528525"/>
                  </a:cubicBezTo>
                  <a:cubicBezTo>
                    <a:pt x="187735" y="529005"/>
                    <a:pt x="186936" y="529324"/>
                    <a:pt x="185977" y="529484"/>
                  </a:cubicBezTo>
                  <a:cubicBezTo>
                    <a:pt x="185019" y="529644"/>
                    <a:pt x="183980" y="529804"/>
                    <a:pt x="182861" y="529964"/>
                  </a:cubicBezTo>
                  <a:cubicBezTo>
                    <a:pt x="181743" y="530123"/>
                    <a:pt x="181024" y="530682"/>
                    <a:pt x="180704" y="531641"/>
                  </a:cubicBezTo>
                  <a:cubicBezTo>
                    <a:pt x="181983" y="534197"/>
                    <a:pt x="183581" y="535955"/>
                    <a:pt x="185498" y="536914"/>
                  </a:cubicBezTo>
                  <a:cubicBezTo>
                    <a:pt x="186776" y="536274"/>
                    <a:pt x="187575" y="535476"/>
                    <a:pt x="187894" y="534517"/>
                  </a:cubicBezTo>
                  <a:cubicBezTo>
                    <a:pt x="188214" y="533559"/>
                    <a:pt x="188534" y="532679"/>
                    <a:pt x="188853" y="531881"/>
                  </a:cubicBezTo>
                  <a:cubicBezTo>
                    <a:pt x="189173" y="531082"/>
                    <a:pt x="189652" y="530363"/>
                    <a:pt x="190291" y="529724"/>
                  </a:cubicBezTo>
                  <a:cubicBezTo>
                    <a:pt x="190930" y="529084"/>
                    <a:pt x="192049" y="528606"/>
                    <a:pt x="193646" y="528286"/>
                  </a:cubicBezTo>
                  <a:cubicBezTo>
                    <a:pt x="192688" y="526049"/>
                    <a:pt x="191090" y="525250"/>
                    <a:pt x="188853" y="525889"/>
                  </a:cubicBezTo>
                  <a:close/>
                  <a:moveTo>
                    <a:pt x="237504" y="522534"/>
                  </a:moveTo>
                  <a:cubicBezTo>
                    <a:pt x="236865" y="522534"/>
                    <a:pt x="235987" y="522854"/>
                    <a:pt x="234868" y="523492"/>
                  </a:cubicBezTo>
                  <a:cubicBezTo>
                    <a:pt x="235188" y="524132"/>
                    <a:pt x="235587" y="524611"/>
                    <a:pt x="236066" y="524930"/>
                  </a:cubicBezTo>
                  <a:cubicBezTo>
                    <a:pt x="236546" y="525250"/>
                    <a:pt x="236945" y="525889"/>
                    <a:pt x="237264" y="526847"/>
                  </a:cubicBezTo>
                  <a:cubicBezTo>
                    <a:pt x="238543" y="525889"/>
                    <a:pt x="239022" y="524771"/>
                    <a:pt x="238703" y="523492"/>
                  </a:cubicBezTo>
                  <a:cubicBezTo>
                    <a:pt x="238543" y="522854"/>
                    <a:pt x="238144" y="522534"/>
                    <a:pt x="237504" y="522534"/>
                  </a:cubicBezTo>
                  <a:close/>
                  <a:moveTo>
                    <a:pt x="284717" y="521575"/>
                  </a:moveTo>
                  <a:cubicBezTo>
                    <a:pt x="284078" y="523173"/>
                    <a:pt x="283759" y="524771"/>
                    <a:pt x="283759" y="526369"/>
                  </a:cubicBezTo>
                  <a:cubicBezTo>
                    <a:pt x="283759" y="527966"/>
                    <a:pt x="282960" y="529564"/>
                    <a:pt x="281362" y="531162"/>
                  </a:cubicBezTo>
                  <a:cubicBezTo>
                    <a:pt x="282321" y="531481"/>
                    <a:pt x="283359" y="530603"/>
                    <a:pt x="284478" y="528525"/>
                  </a:cubicBezTo>
                  <a:cubicBezTo>
                    <a:pt x="285597" y="526449"/>
                    <a:pt x="286955" y="525090"/>
                    <a:pt x="288552" y="524451"/>
                  </a:cubicBezTo>
                  <a:cubicBezTo>
                    <a:pt x="288552" y="522854"/>
                    <a:pt x="287993" y="522294"/>
                    <a:pt x="286874" y="522774"/>
                  </a:cubicBezTo>
                  <a:cubicBezTo>
                    <a:pt x="285756" y="523253"/>
                    <a:pt x="285037" y="522854"/>
                    <a:pt x="284717" y="521575"/>
                  </a:cubicBezTo>
                  <a:close/>
                  <a:moveTo>
                    <a:pt x="137566" y="520137"/>
                  </a:moveTo>
                  <a:cubicBezTo>
                    <a:pt x="135329" y="520457"/>
                    <a:pt x="134770" y="521416"/>
                    <a:pt x="135888" y="523013"/>
                  </a:cubicBezTo>
                  <a:cubicBezTo>
                    <a:pt x="137006" y="524611"/>
                    <a:pt x="137566" y="525889"/>
                    <a:pt x="137566" y="526847"/>
                  </a:cubicBezTo>
                  <a:cubicBezTo>
                    <a:pt x="138844" y="526209"/>
                    <a:pt x="139243" y="525250"/>
                    <a:pt x="138764" y="523972"/>
                  </a:cubicBezTo>
                  <a:cubicBezTo>
                    <a:pt x="138285" y="522693"/>
                    <a:pt x="137885" y="521416"/>
                    <a:pt x="137566" y="520137"/>
                  </a:cubicBezTo>
                  <a:close/>
                  <a:moveTo>
                    <a:pt x="264466" y="520017"/>
                  </a:moveTo>
                  <a:cubicBezTo>
                    <a:pt x="262788" y="519618"/>
                    <a:pt x="260751" y="519977"/>
                    <a:pt x="258355" y="521096"/>
                  </a:cubicBezTo>
                  <a:cubicBezTo>
                    <a:pt x="258674" y="523333"/>
                    <a:pt x="258994" y="524771"/>
                    <a:pt x="259313" y="525410"/>
                  </a:cubicBezTo>
                  <a:cubicBezTo>
                    <a:pt x="259633" y="526049"/>
                    <a:pt x="259953" y="527167"/>
                    <a:pt x="260272" y="528765"/>
                  </a:cubicBezTo>
                  <a:cubicBezTo>
                    <a:pt x="261230" y="525250"/>
                    <a:pt x="263947" y="523492"/>
                    <a:pt x="268420" y="523492"/>
                  </a:cubicBezTo>
                  <a:cubicBezTo>
                    <a:pt x="267462" y="521575"/>
                    <a:pt x="266144" y="520417"/>
                    <a:pt x="264466" y="520017"/>
                  </a:cubicBezTo>
                  <a:close/>
                  <a:moveTo>
                    <a:pt x="220967" y="517261"/>
                  </a:moveTo>
                  <a:cubicBezTo>
                    <a:pt x="220009" y="517901"/>
                    <a:pt x="220009" y="519019"/>
                    <a:pt x="220967" y="520617"/>
                  </a:cubicBezTo>
                  <a:cubicBezTo>
                    <a:pt x="221927" y="522214"/>
                    <a:pt x="222406" y="523653"/>
                    <a:pt x="222406" y="524930"/>
                  </a:cubicBezTo>
                  <a:cubicBezTo>
                    <a:pt x="224003" y="524291"/>
                    <a:pt x="224323" y="523013"/>
                    <a:pt x="223364" y="521096"/>
                  </a:cubicBezTo>
                  <a:cubicBezTo>
                    <a:pt x="222406" y="519179"/>
                    <a:pt x="221607" y="517901"/>
                    <a:pt x="220967" y="517261"/>
                  </a:cubicBezTo>
                  <a:close/>
                  <a:moveTo>
                    <a:pt x="238703" y="511030"/>
                  </a:moveTo>
                  <a:cubicBezTo>
                    <a:pt x="239022" y="511989"/>
                    <a:pt x="238942" y="512868"/>
                    <a:pt x="238463" y="513666"/>
                  </a:cubicBezTo>
                  <a:cubicBezTo>
                    <a:pt x="237984" y="514465"/>
                    <a:pt x="237504" y="515184"/>
                    <a:pt x="237025" y="515823"/>
                  </a:cubicBezTo>
                  <a:cubicBezTo>
                    <a:pt x="236546" y="516463"/>
                    <a:pt x="236306" y="517181"/>
                    <a:pt x="236306" y="517980"/>
                  </a:cubicBezTo>
                  <a:cubicBezTo>
                    <a:pt x="236306" y="518779"/>
                    <a:pt x="236786" y="519499"/>
                    <a:pt x="237744" y="520137"/>
                  </a:cubicBezTo>
                  <a:cubicBezTo>
                    <a:pt x="239342" y="519499"/>
                    <a:pt x="239661" y="518539"/>
                    <a:pt x="238703" y="517261"/>
                  </a:cubicBezTo>
                  <a:cubicBezTo>
                    <a:pt x="237744" y="515983"/>
                    <a:pt x="238223" y="515184"/>
                    <a:pt x="240141" y="514865"/>
                  </a:cubicBezTo>
                  <a:cubicBezTo>
                    <a:pt x="239821" y="514226"/>
                    <a:pt x="239501" y="513586"/>
                    <a:pt x="239182" y="512948"/>
                  </a:cubicBezTo>
                  <a:cubicBezTo>
                    <a:pt x="238862" y="512309"/>
                    <a:pt x="238703" y="511669"/>
                    <a:pt x="238703" y="511030"/>
                  </a:cubicBezTo>
                  <a:close/>
                  <a:moveTo>
                    <a:pt x="190291" y="510072"/>
                  </a:moveTo>
                  <a:cubicBezTo>
                    <a:pt x="191570" y="509432"/>
                    <a:pt x="192688" y="509512"/>
                    <a:pt x="193646" y="510311"/>
                  </a:cubicBezTo>
                  <a:cubicBezTo>
                    <a:pt x="194605" y="511110"/>
                    <a:pt x="195244" y="511989"/>
                    <a:pt x="195563" y="512948"/>
                  </a:cubicBezTo>
                  <a:cubicBezTo>
                    <a:pt x="195883" y="513906"/>
                    <a:pt x="195803" y="514625"/>
                    <a:pt x="195324" y="515105"/>
                  </a:cubicBezTo>
                  <a:cubicBezTo>
                    <a:pt x="194845" y="515584"/>
                    <a:pt x="193966" y="515344"/>
                    <a:pt x="192688" y="514385"/>
                  </a:cubicBezTo>
                  <a:cubicBezTo>
                    <a:pt x="194605" y="513747"/>
                    <a:pt x="194685" y="513107"/>
                    <a:pt x="192928" y="512468"/>
                  </a:cubicBezTo>
                  <a:cubicBezTo>
                    <a:pt x="191170" y="511829"/>
                    <a:pt x="190291" y="511030"/>
                    <a:pt x="190291" y="510072"/>
                  </a:cubicBezTo>
                  <a:close/>
                  <a:moveTo>
                    <a:pt x="212819" y="504320"/>
                  </a:moveTo>
                  <a:cubicBezTo>
                    <a:pt x="213139" y="504959"/>
                    <a:pt x="213538" y="505438"/>
                    <a:pt x="214017" y="505758"/>
                  </a:cubicBezTo>
                  <a:cubicBezTo>
                    <a:pt x="214497" y="506077"/>
                    <a:pt x="214896" y="506557"/>
                    <a:pt x="215216" y="507196"/>
                  </a:cubicBezTo>
                  <a:cubicBezTo>
                    <a:pt x="214577" y="508154"/>
                    <a:pt x="213698" y="508554"/>
                    <a:pt x="212580" y="508394"/>
                  </a:cubicBezTo>
                  <a:cubicBezTo>
                    <a:pt x="211461" y="508234"/>
                    <a:pt x="210583" y="507834"/>
                    <a:pt x="209943" y="507196"/>
                  </a:cubicBezTo>
                  <a:cubicBezTo>
                    <a:pt x="211541" y="506876"/>
                    <a:pt x="212260" y="506397"/>
                    <a:pt x="212100" y="505758"/>
                  </a:cubicBezTo>
                  <a:cubicBezTo>
                    <a:pt x="211940" y="505119"/>
                    <a:pt x="212180" y="504639"/>
                    <a:pt x="212819" y="504320"/>
                  </a:cubicBezTo>
                  <a:close/>
                  <a:moveTo>
                    <a:pt x="173994" y="501923"/>
                  </a:moveTo>
                  <a:cubicBezTo>
                    <a:pt x="173355" y="503840"/>
                    <a:pt x="173435" y="505119"/>
                    <a:pt x="174234" y="505758"/>
                  </a:cubicBezTo>
                  <a:cubicBezTo>
                    <a:pt x="175033" y="506397"/>
                    <a:pt x="174793" y="507515"/>
                    <a:pt x="173514" y="509113"/>
                  </a:cubicBezTo>
                  <a:cubicBezTo>
                    <a:pt x="172556" y="508154"/>
                    <a:pt x="172077" y="507675"/>
                    <a:pt x="172077" y="507675"/>
                  </a:cubicBezTo>
                  <a:cubicBezTo>
                    <a:pt x="171438" y="506397"/>
                    <a:pt x="171438" y="505358"/>
                    <a:pt x="172077" y="504559"/>
                  </a:cubicBezTo>
                  <a:cubicBezTo>
                    <a:pt x="172716" y="503761"/>
                    <a:pt x="173355" y="502882"/>
                    <a:pt x="173994" y="501923"/>
                  </a:cubicBezTo>
                  <a:close/>
                  <a:moveTo>
                    <a:pt x="215216" y="499526"/>
                  </a:moveTo>
                  <a:cubicBezTo>
                    <a:pt x="215855" y="499526"/>
                    <a:pt x="216494" y="499766"/>
                    <a:pt x="217133" y="500246"/>
                  </a:cubicBezTo>
                  <a:cubicBezTo>
                    <a:pt x="217772" y="500725"/>
                    <a:pt x="217772" y="501124"/>
                    <a:pt x="217133" y="501444"/>
                  </a:cubicBezTo>
                  <a:cubicBezTo>
                    <a:pt x="216494" y="500485"/>
                    <a:pt x="216095" y="500565"/>
                    <a:pt x="215935" y="501683"/>
                  </a:cubicBezTo>
                  <a:cubicBezTo>
                    <a:pt x="215775" y="502802"/>
                    <a:pt x="215056" y="503201"/>
                    <a:pt x="213778" y="502882"/>
                  </a:cubicBezTo>
                  <a:cubicBezTo>
                    <a:pt x="213139" y="501604"/>
                    <a:pt x="213059" y="500725"/>
                    <a:pt x="213538" y="500246"/>
                  </a:cubicBezTo>
                  <a:cubicBezTo>
                    <a:pt x="214017" y="499766"/>
                    <a:pt x="214577" y="499526"/>
                    <a:pt x="215216" y="499526"/>
                  </a:cubicBezTo>
                  <a:close/>
                  <a:moveTo>
                    <a:pt x="202274" y="496651"/>
                  </a:moveTo>
                  <a:cubicBezTo>
                    <a:pt x="203233" y="497929"/>
                    <a:pt x="203393" y="498808"/>
                    <a:pt x="202753" y="499287"/>
                  </a:cubicBezTo>
                  <a:cubicBezTo>
                    <a:pt x="202114" y="499766"/>
                    <a:pt x="201795" y="500325"/>
                    <a:pt x="201795" y="500964"/>
                  </a:cubicBezTo>
                  <a:cubicBezTo>
                    <a:pt x="202434" y="502242"/>
                    <a:pt x="202913" y="502322"/>
                    <a:pt x="203233" y="501204"/>
                  </a:cubicBezTo>
                  <a:cubicBezTo>
                    <a:pt x="203552" y="500085"/>
                    <a:pt x="204191" y="499526"/>
                    <a:pt x="205150" y="499526"/>
                  </a:cubicBezTo>
                  <a:cubicBezTo>
                    <a:pt x="206428" y="502083"/>
                    <a:pt x="206588" y="504639"/>
                    <a:pt x="205630" y="507196"/>
                  </a:cubicBezTo>
                  <a:cubicBezTo>
                    <a:pt x="204670" y="509752"/>
                    <a:pt x="202913" y="510231"/>
                    <a:pt x="200357" y="508633"/>
                  </a:cubicBezTo>
                  <a:cubicBezTo>
                    <a:pt x="200677" y="507675"/>
                    <a:pt x="201395" y="506876"/>
                    <a:pt x="202514" y="506237"/>
                  </a:cubicBezTo>
                  <a:cubicBezTo>
                    <a:pt x="203632" y="505598"/>
                    <a:pt x="204511" y="504799"/>
                    <a:pt x="205150" y="503840"/>
                  </a:cubicBezTo>
                  <a:cubicBezTo>
                    <a:pt x="203233" y="504479"/>
                    <a:pt x="201954" y="504959"/>
                    <a:pt x="201315" y="505278"/>
                  </a:cubicBezTo>
                  <a:cubicBezTo>
                    <a:pt x="201315" y="503680"/>
                    <a:pt x="201236" y="502083"/>
                    <a:pt x="201076" y="500485"/>
                  </a:cubicBezTo>
                  <a:cubicBezTo>
                    <a:pt x="200916" y="498887"/>
                    <a:pt x="201315" y="497609"/>
                    <a:pt x="202274" y="496651"/>
                  </a:cubicBezTo>
                  <a:close/>
                  <a:moveTo>
                    <a:pt x="132773" y="493774"/>
                  </a:moveTo>
                  <a:cubicBezTo>
                    <a:pt x="131175" y="495372"/>
                    <a:pt x="130855" y="497929"/>
                    <a:pt x="131814" y="501444"/>
                  </a:cubicBezTo>
                  <a:cubicBezTo>
                    <a:pt x="132773" y="504959"/>
                    <a:pt x="134050" y="507995"/>
                    <a:pt x="135648" y="510551"/>
                  </a:cubicBezTo>
                  <a:cubicBezTo>
                    <a:pt x="136607" y="509912"/>
                    <a:pt x="136927" y="508953"/>
                    <a:pt x="136607" y="507675"/>
                  </a:cubicBezTo>
                  <a:cubicBezTo>
                    <a:pt x="136287" y="506397"/>
                    <a:pt x="135888" y="505038"/>
                    <a:pt x="135409" y="503601"/>
                  </a:cubicBezTo>
                  <a:cubicBezTo>
                    <a:pt x="134929" y="502163"/>
                    <a:pt x="134610" y="500884"/>
                    <a:pt x="134450" y="499766"/>
                  </a:cubicBezTo>
                  <a:cubicBezTo>
                    <a:pt x="134290" y="498648"/>
                    <a:pt x="134849" y="497929"/>
                    <a:pt x="136128" y="497609"/>
                  </a:cubicBezTo>
                  <a:cubicBezTo>
                    <a:pt x="135808" y="496011"/>
                    <a:pt x="135169" y="495372"/>
                    <a:pt x="134211" y="495692"/>
                  </a:cubicBezTo>
                  <a:cubicBezTo>
                    <a:pt x="133251" y="496011"/>
                    <a:pt x="132773" y="495372"/>
                    <a:pt x="132773" y="493774"/>
                  </a:cubicBezTo>
                  <a:close/>
                  <a:moveTo>
                    <a:pt x="195084" y="491378"/>
                  </a:moveTo>
                  <a:cubicBezTo>
                    <a:pt x="195084" y="492336"/>
                    <a:pt x="195084" y="493375"/>
                    <a:pt x="195084" y="494494"/>
                  </a:cubicBezTo>
                  <a:cubicBezTo>
                    <a:pt x="195084" y="495612"/>
                    <a:pt x="194445" y="496490"/>
                    <a:pt x="193167" y="497130"/>
                  </a:cubicBezTo>
                  <a:cubicBezTo>
                    <a:pt x="194126" y="495213"/>
                    <a:pt x="193806" y="494174"/>
                    <a:pt x="192208" y="494014"/>
                  </a:cubicBezTo>
                  <a:cubicBezTo>
                    <a:pt x="190610" y="493855"/>
                    <a:pt x="190131" y="493135"/>
                    <a:pt x="190771" y="491857"/>
                  </a:cubicBezTo>
                  <a:cubicBezTo>
                    <a:pt x="191090" y="493135"/>
                    <a:pt x="191729" y="493375"/>
                    <a:pt x="192688" y="492576"/>
                  </a:cubicBezTo>
                  <a:cubicBezTo>
                    <a:pt x="193646" y="491777"/>
                    <a:pt x="194445" y="491378"/>
                    <a:pt x="195084" y="491378"/>
                  </a:cubicBezTo>
                  <a:close/>
                  <a:moveTo>
                    <a:pt x="148590" y="489940"/>
                  </a:moveTo>
                  <a:cubicBezTo>
                    <a:pt x="147951" y="491218"/>
                    <a:pt x="147312" y="491698"/>
                    <a:pt x="146673" y="491378"/>
                  </a:cubicBezTo>
                  <a:cubicBezTo>
                    <a:pt x="146034" y="491059"/>
                    <a:pt x="145075" y="491059"/>
                    <a:pt x="143797" y="491378"/>
                  </a:cubicBezTo>
                  <a:cubicBezTo>
                    <a:pt x="147312" y="493934"/>
                    <a:pt x="148750" y="497450"/>
                    <a:pt x="148111" y="501923"/>
                  </a:cubicBezTo>
                  <a:cubicBezTo>
                    <a:pt x="146513" y="501604"/>
                    <a:pt x="145954" y="501124"/>
                    <a:pt x="146433" y="500485"/>
                  </a:cubicBezTo>
                  <a:cubicBezTo>
                    <a:pt x="146913" y="499846"/>
                    <a:pt x="146513" y="499047"/>
                    <a:pt x="145235" y="498088"/>
                  </a:cubicBezTo>
                  <a:cubicBezTo>
                    <a:pt x="143318" y="499047"/>
                    <a:pt x="142759" y="500725"/>
                    <a:pt x="143557" y="503121"/>
                  </a:cubicBezTo>
                  <a:cubicBezTo>
                    <a:pt x="144356" y="505518"/>
                    <a:pt x="145075" y="507834"/>
                    <a:pt x="145714" y="510072"/>
                  </a:cubicBezTo>
                  <a:cubicBezTo>
                    <a:pt x="147951" y="508793"/>
                    <a:pt x="148510" y="507595"/>
                    <a:pt x="147392" y="506477"/>
                  </a:cubicBezTo>
                  <a:cubicBezTo>
                    <a:pt x="146273" y="505358"/>
                    <a:pt x="145394" y="503840"/>
                    <a:pt x="144755" y="501923"/>
                  </a:cubicBezTo>
                  <a:cubicBezTo>
                    <a:pt x="145714" y="501923"/>
                    <a:pt x="146353" y="502482"/>
                    <a:pt x="146673" y="503601"/>
                  </a:cubicBezTo>
                  <a:cubicBezTo>
                    <a:pt x="146992" y="504719"/>
                    <a:pt x="147951" y="504799"/>
                    <a:pt x="149548" y="503840"/>
                  </a:cubicBezTo>
                  <a:cubicBezTo>
                    <a:pt x="149548" y="504160"/>
                    <a:pt x="149469" y="504879"/>
                    <a:pt x="149309" y="505998"/>
                  </a:cubicBezTo>
                  <a:cubicBezTo>
                    <a:pt x="149149" y="507116"/>
                    <a:pt x="149548" y="507515"/>
                    <a:pt x="150507" y="507196"/>
                  </a:cubicBezTo>
                  <a:cubicBezTo>
                    <a:pt x="150188" y="509432"/>
                    <a:pt x="149309" y="510551"/>
                    <a:pt x="147871" y="510551"/>
                  </a:cubicBezTo>
                  <a:cubicBezTo>
                    <a:pt x="146433" y="510551"/>
                    <a:pt x="145075" y="511350"/>
                    <a:pt x="143797" y="512948"/>
                  </a:cubicBezTo>
                  <a:cubicBezTo>
                    <a:pt x="144117" y="514226"/>
                    <a:pt x="144595" y="514865"/>
                    <a:pt x="145235" y="514865"/>
                  </a:cubicBezTo>
                  <a:cubicBezTo>
                    <a:pt x="145874" y="514865"/>
                    <a:pt x="146353" y="514545"/>
                    <a:pt x="146673" y="513906"/>
                  </a:cubicBezTo>
                  <a:cubicBezTo>
                    <a:pt x="147312" y="514545"/>
                    <a:pt x="147472" y="515024"/>
                    <a:pt x="147152" y="515344"/>
                  </a:cubicBezTo>
                  <a:cubicBezTo>
                    <a:pt x="146832" y="515664"/>
                    <a:pt x="146673" y="516143"/>
                    <a:pt x="146673" y="516782"/>
                  </a:cubicBezTo>
                  <a:cubicBezTo>
                    <a:pt x="145075" y="516463"/>
                    <a:pt x="143557" y="515983"/>
                    <a:pt x="142119" y="515344"/>
                  </a:cubicBezTo>
                  <a:cubicBezTo>
                    <a:pt x="140681" y="514705"/>
                    <a:pt x="138844" y="514705"/>
                    <a:pt x="136607" y="515344"/>
                  </a:cubicBezTo>
                  <a:cubicBezTo>
                    <a:pt x="136287" y="516622"/>
                    <a:pt x="136447" y="517501"/>
                    <a:pt x="137086" y="517980"/>
                  </a:cubicBezTo>
                  <a:cubicBezTo>
                    <a:pt x="137725" y="518460"/>
                    <a:pt x="138444" y="518859"/>
                    <a:pt x="139243" y="519179"/>
                  </a:cubicBezTo>
                  <a:cubicBezTo>
                    <a:pt x="140042" y="519499"/>
                    <a:pt x="140841" y="519977"/>
                    <a:pt x="141640" y="520617"/>
                  </a:cubicBezTo>
                  <a:cubicBezTo>
                    <a:pt x="142439" y="521256"/>
                    <a:pt x="142998" y="522374"/>
                    <a:pt x="143318" y="523972"/>
                  </a:cubicBezTo>
                  <a:cubicBezTo>
                    <a:pt x="143637" y="524930"/>
                    <a:pt x="143318" y="525489"/>
                    <a:pt x="142358" y="525650"/>
                  </a:cubicBezTo>
                  <a:cubicBezTo>
                    <a:pt x="141400" y="525809"/>
                    <a:pt x="140761" y="526209"/>
                    <a:pt x="140441" y="526847"/>
                  </a:cubicBezTo>
                  <a:cubicBezTo>
                    <a:pt x="140761" y="530043"/>
                    <a:pt x="141480" y="531801"/>
                    <a:pt x="142598" y="532120"/>
                  </a:cubicBezTo>
                  <a:cubicBezTo>
                    <a:pt x="143717" y="532440"/>
                    <a:pt x="144755" y="533878"/>
                    <a:pt x="145714" y="536434"/>
                  </a:cubicBezTo>
                  <a:cubicBezTo>
                    <a:pt x="146034" y="533559"/>
                    <a:pt x="146832" y="532520"/>
                    <a:pt x="148111" y="533319"/>
                  </a:cubicBezTo>
                  <a:cubicBezTo>
                    <a:pt x="149389" y="534118"/>
                    <a:pt x="150827" y="533559"/>
                    <a:pt x="152425" y="531641"/>
                  </a:cubicBezTo>
                  <a:cubicBezTo>
                    <a:pt x="151146" y="529084"/>
                    <a:pt x="150667" y="526768"/>
                    <a:pt x="150987" y="524691"/>
                  </a:cubicBezTo>
                  <a:cubicBezTo>
                    <a:pt x="151306" y="522614"/>
                    <a:pt x="150667" y="520776"/>
                    <a:pt x="149070" y="519179"/>
                  </a:cubicBezTo>
                  <a:cubicBezTo>
                    <a:pt x="148750" y="517901"/>
                    <a:pt x="149149" y="517581"/>
                    <a:pt x="150268" y="518220"/>
                  </a:cubicBezTo>
                  <a:cubicBezTo>
                    <a:pt x="151386" y="518859"/>
                    <a:pt x="152265" y="519338"/>
                    <a:pt x="152904" y="519658"/>
                  </a:cubicBezTo>
                  <a:cubicBezTo>
                    <a:pt x="154182" y="518700"/>
                    <a:pt x="154821" y="517581"/>
                    <a:pt x="154821" y="516303"/>
                  </a:cubicBezTo>
                  <a:cubicBezTo>
                    <a:pt x="154821" y="515024"/>
                    <a:pt x="155940" y="514226"/>
                    <a:pt x="158177" y="513906"/>
                  </a:cubicBezTo>
                  <a:cubicBezTo>
                    <a:pt x="157857" y="512948"/>
                    <a:pt x="157457" y="512388"/>
                    <a:pt x="156978" y="512228"/>
                  </a:cubicBezTo>
                  <a:cubicBezTo>
                    <a:pt x="156499" y="512069"/>
                    <a:pt x="156259" y="511669"/>
                    <a:pt x="156259" y="511030"/>
                  </a:cubicBezTo>
                  <a:cubicBezTo>
                    <a:pt x="155940" y="509752"/>
                    <a:pt x="156339" y="509432"/>
                    <a:pt x="157457" y="510072"/>
                  </a:cubicBezTo>
                  <a:cubicBezTo>
                    <a:pt x="158576" y="510711"/>
                    <a:pt x="159454" y="510711"/>
                    <a:pt x="160094" y="510072"/>
                  </a:cubicBezTo>
                  <a:cubicBezTo>
                    <a:pt x="159774" y="509113"/>
                    <a:pt x="159774" y="508234"/>
                    <a:pt x="160094" y="507435"/>
                  </a:cubicBezTo>
                  <a:cubicBezTo>
                    <a:pt x="160414" y="506636"/>
                    <a:pt x="160253" y="505598"/>
                    <a:pt x="159615" y="504320"/>
                  </a:cubicBezTo>
                  <a:cubicBezTo>
                    <a:pt x="158975" y="503680"/>
                    <a:pt x="158096" y="503521"/>
                    <a:pt x="156978" y="503840"/>
                  </a:cubicBezTo>
                  <a:cubicBezTo>
                    <a:pt x="155859" y="504160"/>
                    <a:pt x="154821" y="504639"/>
                    <a:pt x="153863" y="505278"/>
                  </a:cubicBezTo>
                  <a:cubicBezTo>
                    <a:pt x="153863" y="502083"/>
                    <a:pt x="153143" y="499526"/>
                    <a:pt x="151705" y="497609"/>
                  </a:cubicBezTo>
                  <a:cubicBezTo>
                    <a:pt x="150268" y="495692"/>
                    <a:pt x="149229" y="493135"/>
                    <a:pt x="148590" y="489940"/>
                  </a:cubicBezTo>
                  <a:close/>
                  <a:moveTo>
                    <a:pt x="297692" y="478281"/>
                  </a:moveTo>
                  <a:lnTo>
                    <a:pt x="296461" y="478676"/>
                  </a:lnTo>
                  <a:cubicBezTo>
                    <a:pt x="290869" y="480114"/>
                    <a:pt x="286315" y="482271"/>
                    <a:pt x="282800" y="485147"/>
                  </a:cubicBezTo>
                  <a:cubicBezTo>
                    <a:pt x="282161" y="485786"/>
                    <a:pt x="281122" y="486745"/>
                    <a:pt x="279684" y="488023"/>
                  </a:cubicBezTo>
                  <a:cubicBezTo>
                    <a:pt x="278247" y="489301"/>
                    <a:pt x="278486" y="490579"/>
                    <a:pt x="280404" y="491857"/>
                  </a:cubicBezTo>
                  <a:cubicBezTo>
                    <a:pt x="280723" y="489620"/>
                    <a:pt x="282002" y="487783"/>
                    <a:pt x="284238" y="486345"/>
                  </a:cubicBezTo>
                  <a:cubicBezTo>
                    <a:pt x="286475" y="484907"/>
                    <a:pt x="289031" y="483549"/>
                    <a:pt x="291907" y="482271"/>
                  </a:cubicBezTo>
                  <a:lnTo>
                    <a:pt x="297692" y="479987"/>
                  </a:lnTo>
                  <a:close/>
                  <a:moveTo>
                    <a:pt x="148111" y="472205"/>
                  </a:moveTo>
                  <a:cubicBezTo>
                    <a:pt x="147152" y="472205"/>
                    <a:pt x="146513" y="472365"/>
                    <a:pt x="146193" y="472684"/>
                  </a:cubicBezTo>
                  <a:cubicBezTo>
                    <a:pt x="146832" y="473323"/>
                    <a:pt x="146673" y="473643"/>
                    <a:pt x="145714" y="473643"/>
                  </a:cubicBezTo>
                  <a:cubicBezTo>
                    <a:pt x="145714" y="474282"/>
                    <a:pt x="145794" y="474681"/>
                    <a:pt x="145954" y="474842"/>
                  </a:cubicBezTo>
                  <a:cubicBezTo>
                    <a:pt x="146114" y="475001"/>
                    <a:pt x="146193" y="475241"/>
                    <a:pt x="146193" y="475560"/>
                  </a:cubicBezTo>
                  <a:cubicBezTo>
                    <a:pt x="147152" y="475241"/>
                    <a:pt x="147631" y="475401"/>
                    <a:pt x="147631" y="476040"/>
                  </a:cubicBezTo>
                  <a:cubicBezTo>
                    <a:pt x="147951" y="476040"/>
                    <a:pt x="148271" y="475960"/>
                    <a:pt x="148590" y="475800"/>
                  </a:cubicBezTo>
                  <a:cubicBezTo>
                    <a:pt x="148909" y="475641"/>
                    <a:pt x="149229" y="475560"/>
                    <a:pt x="149548" y="475560"/>
                  </a:cubicBezTo>
                  <a:cubicBezTo>
                    <a:pt x="149229" y="475241"/>
                    <a:pt x="149389" y="474761"/>
                    <a:pt x="150028" y="474122"/>
                  </a:cubicBezTo>
                  <a:cubicBezTo>
                    <a:pt x="150028" y="473803"/>
                    <a:pt x="149948" y="473563"/>
                    <a:pt x="149788" y="473404"/>
                  </a:cubicBezTo>
                  <a:cubicBezTo>
                    <a:pt x="149629" y="473244"/>
                    <a:pt x="149548" y="473004"/>
                    <a:pt x="149548" y="472684"/>
                  </a:cubicBezTo>
                  <a:cubicBezTo>
                    <a:pt x="149229" y="473004"/>
                    <a:pt x="148750" y="472844"/>
                    <a:pt x="148111" y="472205"/>
                  </a:cubicBezTo>
                  <a:close/>
                  <a:moveTo>
                    <a:pt x="139003" y="472205"/>
                  </a:moveTo>
                  <a:cubicBezTo>
                    <a:pt x="137406" y="472524"/>
                    <a:pt x="136527" y="473164"/>
                    <a:pt x="136368" y="474122"/>
                  </a:cubicBezTo>
                  <a:cubicBezTo>
                    <a:pt x="136207" y="475081"/>
                    <a:pt x="136447" y="476040"/>
                    <a:pt x="137086" y="476999"/>
                  </a:cubicBezTo>
                  <a:cubicBezTo>
                    <a:pt x="138045" y="477637"/>
                    <a:pt x="138604" y="477558"/>
                    <a:pt x="138764" y="476759"/>
                  </a:cubicBezTo>
                  <a:cubicBezTo>
                    <a:pt x="138924" y="475960"/>
                    <a:pt x="139323" y="476040"/>
                    <a:pt x="139962" y="476999"/>
                  </a:cubicBezTo>
                  <a:cubicBezTo>
                    <a:pt x="141240" y="476359"/>
                    <a:pt x="141640" y="475560"/>
                    <a:pt x="141161" y="474602"/>
                  </a:cubicBezTo>
                  <a:cubicBezTo>
                    <a:pt x="140681" y="473643"/>
                    <a:pt x="139962" y="472844"/>
                    <a:pt x="139003" y="472205"/>
                  </a:cubicBezTo>
                  <a:close/>
                  <a:moveTo>
                    <a:pt x="243975" y="461660"/>
                  </a:moveTo>
                  <a:cubicBezTo>
                    <a:pt x="242377" y="462299"/>
                    <a:pt x="241658" y="463417"/>
                    <a:pt x="241818" y="465015"/>
                  </a:cubicBezTo>
                  <a:cubicBezTo>
                    <a:pt x="241978" y="466613"/>
                    <a:pt x="243176" y="466613"/>
                    <a:pt x="245413" y="465015"/>
                  </a:cubicBezTo>
                  <a:cubicBezTo>
                    <a:pt x="244774" y="463737"/>
                    <a:pt x="244295" y="462619"/>
                    <a:pt x="243975" y="461660"/>
                  </a:cubicBezTo>
                  <a:close/>
                  <a:moveTo>
                    <a:pt x="269140" y="459503"/>
                  </a:moveTo>
                  <a:cubicBezTo>
                    <a:pt x="268021" y="460302"/>
                    <a:pt x="267302" y="460861"/>
                    <a:pt x="266982" y="461180"/>
                  </a:cubicBezTo>
                  <a:cubicBezTo>
                    <a:pt x="263787" y="462459"/>
                    <a:pt x="262190" y="463258"/>
                    <a:pt x="262190" y="463577"/>
                  </a:cubicBezTo>
                  <a:cubicBezTo>
                    <a:pt x="262190" y="463897"/>
                    <a:pt x="262828" y="463817"/>
                    <a:pt x="264107" y="463338"/>
                  </a:cubicBezTo>
                  <a:cubicBezTo>
                    <a:pt x="265385" y="462858"/>
                    <a:pt x="266903" y="462299"/>
                    <a:pt x="268660" y="461660"/>
                  </a:cubicBezTo>
                  <a:cubicBezTo>
                    <a:pt x="270418" y="461021"/>
                    <a:pt x="271456" y="460382"/>
                    <a:pt x="271776" y="459743"/>
                  </a:cubicBezTo>
                  <a:cubicBezTo>
                    <a:pt x="271137" y="458784"/>
                    <a:pt x="270258" y="458704"/>
                    <a:pt x="269140" y="459503"/>
                  </a:cubicBezTo>
                  <a:close/>
                  <a:moveTo>
                    <a:pt x="233430" y="457346"/>
                  </a:moveTo>
                  <a:cubicBezTo>
                    <a:pt x="233110" y="457346"/>
                    <a:pt x="232951" y="457825"/>
                    <a:pt x="232951" y="458784"/>
                  </a:cubicBezTo>
                  <a:cubicBezTo>
                    <a:pt x="233270" y="459104"/>
                    <a:pt x="233430" y="459343"/>
                    <a:pt x="233430" y="459503"/>
                  </a:cubicBezTo>
                  <a:cubicBezTo>
                    <a:pt x="233430" y="459663"/>
                    <a:pt x="233590" y="459903"/>
                    <a:pt x="233909" y="460222"/>
                  </a:cubicBezTo>
                  <a:cubicBezTo>
                    <a:pt x="234868" y="460542"/>
                    <a:pt x="235507" y="460142"/>
                    <a:pt x="235826" y="459024"/>
                  </a:cubicBezTo>
                  <a:cubicBezTo>
                    <a:pt x="236146" y="457905"/>
                    <a:pt x="236625" y="457986"/>
                    <a:pt x="237264" y="459263"/>
                  </a:cubicBezTo>
                  <a:cubicBezTo>
                    <a:pt x="237904" y="457346"/>
                    <a:pt x="237584" y="456707"/>
                    <a:pt x="236306" y="457346"/>
                  </a:cubicBezTo>
                  <a:cubicBezTo>
                    <a:pt x="235027" y="457986"/>
                    <a:pt x="234069" y="457986"/>
                    <a:pt x="233430" y="457346"/>
                  </a:cubicBezTo>
                  <a:close/>
                  <a:moveTo>
                    <a:pt x="168722" y="453511"/>
                  </a:moveTo>
                  <a:cubicBezTo>
                    <a:pt x="168402" y="453831"/>
                    <a:pt x="168082" y="454151"/>
                    <a:pt x="167763" y="454470"/>
                  </a:cubicBezTo>
                  <a:cubicBezTo>
                    <a:pt x="167443" y="454790"/>
                    <a:pt x="166964" y="455109"/>
                    <a:pt x="166325" y="455429"/>
                  </a:cubicBezTo>
                  <a:cubicBezTo>
                    <a:pt x="167284" y="456388"/>
                    <a:pt x="168082" y="457426"/>
                    <a:pt x="168722" y="458545"/>
                  </a:cubicBezTo>
                  <a:cubicBezTo>
                    <a:pt x="169360" y="459663"/>
                    <a:pt x="170479" y="459903"/>
                    <a:pt x="172077" y="459263"/>
                  </a:cubicBezTo>
                  <a:cubicBezTo>
                    <a:pt x="171438" y="457666"/>
                    <a:pt x="170798" y="456707"/>
                    <a:pt x="170159" y="456388"/>
                  </a:cubicBezTo>
                  <a:cubicBezTo>
                    <a:pt x="169521" y="456068"/>
                    <a:pt x="169041" y="455109"/>
                    <a:pt x="168722" y="453511"/>
                  </a:cubicBezTo>
                  <a:close/>
                  <a:moveTo>
                    <a:pt x="238343" y="450636"/>
                  </a:moveTo>
                  <a:cubicBezTo>
                    <a:pt x="237305" y="450156"/>
                    <a:pt x="235987" y="450316"/>
                    <a:pt x="234389" y="451115"/>
                  </a:cubicBezTo>
                  <a:cubicBezTo>
                    <a:pt x="234708" y="453671"/>
                    <a:pt x="235987" y="455109"/>
                    <a:pt x="238223" y="455429"/>
                  </a:cubicBezTo>
                  <a:cubicBezTo>
                    <a:pt x="240460" y="455749"/>
                    <a:pt x="241898" y="455429"/>
                    <a:pt x="242537" y="454470"/>
                  </a:cubicBezTo>
                  <a:cubicBezTo>
                    <a:pt x="241898" y="453192"/>
                    <a:pt x="241578" y="452713"/>
                    <a:pt x="241578" y="453032"/>
                  </a:cubicBezTo>
                  <a:cubicBezTo>
                    <a:pt x="241578" y="453352"/>
                    <a:pt x="241259" y="453671"/>
                    <a:pt x="240620" y="453991"/>
                  </a:cubicBezTo>
                  <a:cubicBezTo>
                    <a:pt x="240141" y="452234"/>
                    <a:pt x="239382" y="451115"/>
                    <a:pt x="238343" y="450636"/>
                  </a:cubicBezTo>
                  <a:close/>
                  <a:moveTo>
                    <a:pt x="173514" y="450636"/>
                  </a:moveTo>
                  <a:cubicBezTo>
                    <a:pt x="172876" y="450955"/>
                    <a:pt x="172716" y="451274"/>
                    <a:pt x="173035" y="451594"/>
                  </a:cubicBezTo>
                  <a:cubicBezTo>
                    <a:pt x="173355" y="451914"/>
                    <a:pt x="173675" y="451914"/>
                    <a:pt x="173994" y="451594"/>
                  </a:cubicBezTo>
                  <a:cubicBezTo>
                    <a:pt x="174313" y="452234"/>
                    <a:pt x="174234" y="452553"/>
                    <a:pt x="173754" y="452553"/>
                  </a:cubicBezTo>
                  <a:cubicBezTo>
                    <a:pt x="173275" y="452553"/>
                    <a:pt x="172876" y="452713"/>
                    <a:pt x="172556" y="453032"/>
                  </a:cubicBezTo>
                  <a:cubicBezTo>
                    <a:pt x="173195" y="453352"/>
                    <a:pt x="173834" y="454151"/>
                    <a:pt x="174474" y="455429"/>
                  </a:cubicBezTo>
                  <a:cubicBezTo>
                    <a:pt x="176710" y="454790"/>
                    <a:pt x="177349" y="453991"/>
                    <a:pt x="176391" y="453032"/>
                  </a:cubicBezTo>
                  <a:cubicBezTo>
                    <a:pt x="175432" y="452073"/>
                    <a:pt x="174474" y="451274"/>
                    <a:pt x="173514" y="450636"/>
                  </a:cubicBezTo>
                  <a:close/>
                  <a:moveTo>
                    <a:pt x="255479" y="443446"/>
                  </a:moveTo>
                  <a:cubicBezTo>
                    <a:pt x="254201" y="444085"/>
                    <a:pt x="253162" y="444644"/>
                    <a:pt x="252363" y="445123"/>
                  </a:cubicBezTo>
                  <a:cubicBezTo>
                    <a:pt x="251564" y="445603"/>
                    <a:pt x="251964" y="446641"/>
                    <a:pt x="253562" y="448239"/>
                  </a:cubicBezTo>
                  <a:cubicBezTo>
                    <a:pt x="254520" y="447280"/>
                    <a:pt x="254840" y="446481"/>
                    <a:pt x="254520" y="445843"/>
                  </a:cubicBezTo>
                  <a:cubicBezTo>
                    <a:pt x="255159" y="445843"/>
                    <a:pt x="255479" y="446002"/>
                    <a:pt x="255479" y="446321"/>
                  </a:cubicBezTo>
                  <a:cubicBezTo>
                    <a:pt x="255479" y="446641"/>
                    <a:pt x="255639" y="446961"/>
                    <a:pt x="255958" y="447280"/>
                  </a:cubicBezTo>
                  <a:cubicBezTo>
                    <a:pt x="257237" y="446641"/>
                    <a:pt x="257636" y="446162"/>
                    <a:pt x="257157" y="445843"/>
                  </a:cubicBezTo>
                  <a:cubicBezTo>
                    <a:pt x="256677" y="445523"/>
                    <a:pt x="256118" y="444724"/>
                    <a:pt x="255479" y="443446"/>
                  </a:cubicBezTo>
                  <a:close/>
                  <a:moveTo>
                    <a:pt x="168242" y="443446"/>
                  </a:moveTo>
                  <a:cubicBezTo>
                    <a:pt x="167603" y="443765"/>
                    <a:pt x="167603" y="444564"/>
                    <a:pt x="168242" y="445843"/>
                  </a:cubicBezTo>
                  <a:cubicBezTo>
                    <a:pt x="168242" y="446481"/>
                    <a:pt x="167923" y="446801"/>
                    <a:pt x="167284" y="446801"/>
                  </a:cubicBezTo>
                  <a:cubicBezTo>
                    <a:pt x="166644" y="446801"/>
                    <a:pt x="166005" y="447120"/>
                    <a:pt x="165366" y="447760"/>
                  </a:cubicBezTo>
                  <a:cubicBezTo>
                    <a:pt x="166005" y="448399"/>
                    <a:pt x="167124" y="448958"/>
                    <a:pt x="168722" y="449438"/>
                  </a:cubicBezTo>
                  <a:cubicBezTo>
                    <a:pt x="170320" y="449916"/>
                    <a:pt x="171438" y="449517"/>
                    <a:pt x="172077" y="448239"/>
                  </a:cubicBezTo>
                  <a:cubicBezTo>
                    <a:pt x="171438" y="447600"/>
                    <a:pt x="170719" y="447041"/>
                    <a:pt x="169920" y="446561"/>
                  </a:cubicBezTo>
                  <a:cubicBezTo>
                    <a:pt x="169121" y="446082"/>
                    <a:pt x="168561" y="445044"/>
                    <a:pt x="168242" y="443446"/>
                  </a:cubicBezTo>
                  <a:close/>
                  <a:moveTo>
                    <a:pt x="242537" y="442966"/>
                  </a:moveTo>
                  <a:cubicBezTo>
                    <a:pt x="241259" y="443606"/>
                    <a:pt x="240300" y="443925"/>
                    <a:pt x="239661" y="443925"/>
                  </a:cubicBezTo>
                  <a:cubicBezTo>
                    <a:pt x="240620" y="446481"/>
                    <a:pt x="242058" y="447440"/>
                    <a:pt x="243975" y="446801"/>
                  </a:cubicBezTo>
                  <a:cubicBezTo>
                    <a:pt x="243656" y="446162"/>
                    <a:pt x="243416" y="445523"/>
                    <a:pt x="243256" y="444884"/>
                  </a:cubicBezTo>
                  <a:cubicBezTo>
                    <a:pt x="243097" y="444245"/>
                    <a:pt x="242857" y="443606"/>
                    <a:pt x="242537" y="442966"/>
                  </a:cubicBezTo>
                  <a:close/>
                  <a:moveTo>
                    <a:pt x="198439" y="442966"/>
                  </a:moveTo>
                  <a:cubicBezTo>
                    <a:pt x="196842" y="442966"/>
                    <a:pt x="195883" y="443765"/>
                    <a:pt x="195563" y="445363"/>
                  </a:cubicBezTo>
                  <a:cubicBezTo>
                    <a:pt x="195244" y="446961"/>
                    <a:pt x="194765" y="447280"/>
                    <a:pt x="194126" y="446321"/>
                  </a:cubicBezTo>
                  <a:cubicBezTo>
                    <a:pt x="193487" y="446961"/>
                    <a:pt x="193646" y="447280"/>
                    <a:pt x="194605" y="447280"/>
                  </a:cubicBezTo>
                  <a:cubicBezTo>
                    <a:pt x="194925" y="447919"/>
                    <a:pt x="194845" y="448239"/>
                    <a:pt x="194365" y="448239"/>
                  </a:cubicBezTo>
                  <a:cubicBezTo>
                    <a:pt x="193886" y="448239"/>
                    <a:pt x="193487" y="448399"/>
                    <a:pt x="193167" y="448718"/>
                  </a:cubicBezTo>
                  <a:cubicBezTo>
                    <a:pt x="194126" y="449357"/>
                    <a:pt x="195484" y="449757"/>
                    <a:pt x="197241" y="449916"/>
                  </a:cubicBezTo>
                  <a:cubicBezTo>
                    <a:pt x="198999" y="450076"/>
                    <a:pt x="200197" y="449357"/>
                    <a:pt x="200836" y="447760"/>
                  </a:cubicBezTo>
                  <a:cubicBezTo>
                    <a:pt x="200836" y="446162"/>
                    <a:pt x="200437" y="445363"/>
                    <a:pt x="199638" y="445363"/>
                  </a:cubicBezTo>
                  <a:cubicBezTo>
                    <a:pt x="198839" y="445363"/>
                    <a:pt x="198439" y="444564"/>
                    <a:pt x="198439" y="442966"/>
                  </a:cubicBezTo>
                  <a:close/>
                  <a:moveTo>
                    <a:pt x="205630" y="439132"/>
                  </a:moveTo>
                  <a:cubicBezTo>
                    <a:pt x="204670" y="441049"/>
                    <a:pt x="205150" y="442167"/>
                    <a:pt x="207067" y="442487"/>
                  </a:cubicBezTo>
                  <a:cubicBezTo>
                    <a:pt x="208985" y="442807"/>
                    <a:pt x="210263" y="443446"/>
                    <a:pt x="210902" y="444404"/>
                  </a:cubicBezTo>
                  <a:cubicBezTo>
                    <a:pt x="211541" y="442807"/>
                    <a:pt x="210982" y="441928"/>
                    <a:pt x="209225" y="441768"/>
                  </a:cubicBezTo>
                  <a:cubicBezTo>
                    <a:pt x="207467" y="441608"/>
                    <a:pt x="206268" y="440730"/>
                    <a:pt x="205630" y="439132"/>
                  </a:cubicBezTo>
                  <a:close/>
                  <a:moveTo>
                    <a:pt x="151466" y="439132"/>
                  </a:moveTo>
                  <a:cubicBezTo>
                    <a:pt x="150827" y="440410"/>
                    <a:pt x="150667" y="441449"/>
                    <a:pt x="150987" y="442248"/>
                  </a:cubicBezTo>
                  <a:cubicBezTo>
                    <a:pt x="151306" y="443046"/>
                    <a:pt x="151785" y="444085"/>
                    <a:pt x="152425" y="445363"/>
                  </a:cubicBezTo>
                  <a:cubicBezTo>
                    <a:pt x="154023" y="444085"/>
                    <a:pt x="154501" y="442167"/>
                    <a:pt x="153863" y="439611"/>
                  </a:cubicBezTo>
                  <a:cubicBezTo>
                    <a:pt x="152584" y="440250"/>
                    <a:pt x="151785" y="440091"/>
                    <a:pt x="151466" y="439132"/>
                  </a:cubicBezTo>
                  <a:close/>
                  <a:moveTo>
                    <a:pt x="266024" y="435776"/>
                  </a:moveTo>
                  <a:cubicBezTo>
                    <a:pt x="264746" y="435138"/>
                    <a:pt x="263787" y="435217"/>
                    <a:pt x="263148" y="436016"/>
                  </a:cubicBezTo>
                  <a:cubicBezTo>
                    <a:pt x="262509" y="436815"/>
                    <a:pt x="262668" y="438013"/>
                    <a:pt x="263627" y="439611"/>
                  </a:cubicBezTo>
                  <a:cubicBezTo>
                    <a:pt x="263627" y="438972"/>
                    <a:pt x="264266" y="438493"/>
                    <a:pt x="265545" y="438173"/>
                  </a:cubicBezTo>
                  <a:cubicBezTo>
                    <a:pt x="266823" y="437854"/>
                    <a:pt x="266982" y="437055"/>
                    <a:pt x="266024" y="435776"/>
                  </a:cubicBezTo>
                  <a:close/>
                  <a:moveTo>
                    <a:pt x="225761" y="435297"/>
                  </a:moveTo>
                  <a:cubicBezTo>
                    <a:pt x="226400" y="437854"/>
                    <a:pt x="227678" y="438653"/>
                    <a:pt x="229595" y="437694"/>
                  </a:cubicBezTo>
                  <a:cubicBezTo>
                    <a:pt x="230235" y="436736"/>
                    <a:pt x="230074" y="435937"/>
                    <a:pt x="229116" y="435297"/>
                  </a:cubicBezTo>
                  <a:cubicBezTo>
                    <a:pt x="228157" y="434658"/>
                    <a:pt x="227039" y="434658"/>
                    <a:pt x="225761" y="435297"/>
                  </a:cubicBezTo>
                  <a:close/>
                  <a:moveTo>
                    <a:pt x="180704" y="433380"/>
                  </a:moveTo>
                  <a:cubicBezTo>
                    <a:pt x="179427" y="432102"/>
                    <a:pt x="177829" y="432581"/>
                    <a:pt x="175911" y="434818"/>
                  </a:cubicBezTo>
                  <a:cubicBezTo>
                    <a:pt x="176231" y="436736"/>
                    <a:pt x="177829" y="437214"/>
                    <a:pt x="180704" y="436256"/>
                  </a:cubicBezTo>
                  <a:cubicBezTo>
                    <a:pt x="180065" y="434658"/>
                    <a:pt x="180065" y="433700"/>
                    <a:pt x="180704" y="433380"/>
                  </a:cubicBezTo>
                  <a:close/>
                  <a:moveTo>
                    <a:pt x="258355" y="431463"/>
                  </a:moveTo>
                  <a:cubicBezTo>
                    <a:pt x="256757" y="431783"/>
                    <a:pt x="256438" y="432821"/>
                    <a:pt x="257396" y="434579"/>
                  </a:cubicBezTo>
                  <a:cubicBezTo>
                    <a:pt x="258355" y="436336"/>
                    <a:pt x="259633" y="436575"/>
                    <a:pt x="261230" y="435297"/>
                  </a:cubicBezTo>
                  <a:cubicBezTo>
                    <a:pt x="260911" y="433700"/>
                    <a:pt x="259953" y="432421"/>
                    <a:pt x="258355" y="431463"/>
                  </a:cubicBezTo>
                  <a:close/>
                  <a:moveTo>
                    <a:pt x="164887" y="425711"/>
                  </a:moveTo>
                  <a:cubicBezTo>
                    <a:pt x="164248" y="426350"/>
                    <a:pt x="163848" y="426989"/>
                    <a:pt x="163689" y="427628"/>
                  </a:cubicBezTo>
                  <a:cubicBezTo>
                    <a:pt x="163529" y="428267"/>
                    <a:pt x="162970" y="427948"/>
                    <a:pt x="162011" y="426669"/>
                  </a:cubicBezTo>
                  <a:cubicBezTo>
                    <a:pt x="161691" y="427948"/>
                    <a:pt x="162011" y="428986"/>
                    <a:pt x="162970" y="429785"/>
                  </a:cubicBezTo>
                  <a:cubicBezTo>
                    <a:pt x="163928" y="430584"/>
                    <a:pt x="164967" y="431463"/>
                    <a:pt x="166085" y="432421"/>
                  </a:cubicBezTo>
                  <a:cubicBezTo>
                    <a:pt x="167203" y="433380"/>
                    <a:pt x="168162" y="434418"/>
                    <a:pt x="168961" y="435537"/>
                  </a:cubicBezTo>
                  <a:cubicBezTo>
                    <a:pt x="169760" y="436655"/>
                    <a:pt x="170000" y="438173"/>
                    <a:pt x="169680" y="440091"/>
                  </a:cubicBezTo>
                  <a:cubicBezTo>
                    <a:pt x="170958" y="438812"/>
                    <a:pt x="171917" y="437694"/>
                    <a:pt x="172556" y="436736"/>
                  </a:cubicBezTo>
                  <a:cubicBezTo>
                    <a:pt x="173195" y="435776"/>
                    <a:pt x="173035" y="434339"/>
                    <a:pt x="172077" y="432421"/>
                  </a:cubicBezTo>
                  <a:cubicBezTo>
                    <a:pt x="169840" y="433060"/>
                    <a:pt x="168482" y="432182"/>
                    <a:pt x="168002" y="429785"/>
                  </a:cubicBezTo>
                  <a:cubicBezTo>
                    <a:pt x="167523" y="427389"/>
                    <a:pt x="166485" y="426031"/>
                    <a:pt x="164887" y="425711"/>
                  </a:cubicBezTo>
                  <a:close/>
                  <a:moveTo>
                    <a:pt x="290469" y="424273"/>
                  </a:moveTo>
                  <a:cubicBezTo>
                    <a:pt x="288871" y="424593"/>
                    <a:pt x="287913" y="425071"/>
                    <a:pt x="287594" y="425711"/>
                  </a:cubicBezTo>
                  <a:cubicBezTo>
                    <a:pt x="287274" y="426350"/>
                    <a:pt x="286795" y="426989"/>
                    <a:pt x="286155" y="427628"/>
                  </a:cubicBezTo>
                  <a:cubicBezTo>
                    <a:pt x="286475" y="428587"/>
                    <a:pt x="286874" y="429546"/>
                    <a:pt x="287354" y="430504"/>
                  </a:cubicBezTo>
                  <a:cubicBezTo>
                    <a:pt x="287833" y="431463"/>
                    <a:pt x="288393" y="432102"/>
                    <a:pt x="289031" y="432421"/>
                  </a:cubicBezTo>
                  <a:cubicBezTo>
                    <a:pt x="291588" y="431783"/>
                    <a:pt x="292786" y="430584"/>
                    <a:pt x="292626" y="428827"/>
                  </a:cubicBezTo>
                  <a:cubicBezTo>
                    <a:pt x="292467" y="427069"/>
                    <a:pt x="291748" y="425551"/>
                    <a:pt x="290469" y="424273"/>
                  </a:cubicBezTo>
                  <a:close/>
                  <a:moveTo>
                    <a:pt x="186456" y="424273"/>
                  </a:moveTo>
                  <a:cubicBezTo>
                    <a:pt x="185817" y="424593"/>
                    <a:pt x="185418" y="424992"/>
                    <a:pt x="185258" y="425471"/>
                  </a:cubicBezTo>
                  <a:cubicBezTo>
                    <a:pt x="185098" y="425951"/>
                    <a:pt x="185258" y="426510"/>
                    <a:pt x="185737" y="427149"/>
                  </a:cubicBezTo>
                  <a:cubicBezTo>
                    <a:pt x="186216" y="427788"/>
                    <a:pt x="187255" y="427788"/>
                    <a:pt x="188853" y="427149"/>
                  </a:cubicBezTo>
                  <a:cubicBezTo>
                    <a:pt x="188214" y="426510"/>
                    <a:pt x="188214" y="425870"/>
                    <a:pt x="188853" y="425232"/>
                  </a:cubicBezTo>
                  <a:cubicBezTo>
                    <a:pt x="187894" y="424273"/>
                    <a:pt x="187096" y="423953"/>
                    <a:pt x="186456" y="424273"/>
                  </a:cubicBezTo>
                  <a:close/>
                  <a:moveTo>
                    <a:pt x="179746" y="424273"/>
                  </a:moveTo>
                  <a:cubicBezTo>
                    <a:pt x="179107" y="424912"/>
                    <a:pt x="179107" y="426031"/>
                    <a:pt x="179746" y="427628"/>
                  </a:cubicBezTo>
                  <a:cubicBezTo>
                    <a:pt x="180385" y="429226"/>
                    <a:pt x="179427" y="429705"/>
                    <a:pt x="176870" y="429066"/>
                  </a:cubicBezTo>
                  <a:cubicBezTo>
                    <a:pt x="177829" y="431622"/>
                    <a:pt x="179027" y="432102"/>
                    <a:pt x="180465" y="430504"/>
                  </a:cubicBezTo>
                  <a:cubicBezTo>
                    <a:pt x="181903" y="428906"/>
                    <a:pt x="182941" y="427788"/>
                    <a:pt x="183581" y="427149"/>
                  </a:cubicBezTo>
                  <a:cubicBezTo>
                    <a:pt x="182941" y="426190"/>
                    <a:pt x="182302" y="425631"/>
                    <a:pt x="181663" y="425471"/>
                  </a:cubicBezTo>
                  <a:cubicBezTo>
                    <a:pt x="181024" y="425311"/>
                    <a:pt x="180385" y="424912"/>
                    <a:pt x="179746" y="424273"/>
                  </a:cubicBezTo>
                  <a:close/>
                  <a:moveTo>
                    <a:pt x="241578" y="421397"/>
                  </a:moveTo>
                  <a:cubicBezTo>
                    <a:pt x="240620" y="422036"/>
                    <a:pt x="240380" y="422835"/>
                    <a:pt x="240859" y="423794"/>
                  </a:cubicBezTo>
                  <a:cubicBezTo>
                    <a:pt x="241339" y="424752"/>
                    <a:pt x="241898" y="425551"/>
                    <a:pt x="242537" y="426190"/>
                  </a:cubicBezTo>
                  <a:cubicBezTo>
                    <a:pt x="243815" y="425232"/>
                    <a:pt x="244135" y="424433"/>
                    <a:pt x="243496" y="423794"/>
                  </a:cubicBezTo>
                  <a:cubicBezTo>
                    <a:pt x="242857" y="423154"/>
                    <a:pt x="242217" y="422356"/>
                    <a:pt x="241578" y="421397"/>
                  </a:cubicBezTo>
                  <a:close/>
                  <a:moveTo>
                    <a:pt x="156259" y="416604"/>
                  </a:moveTo>
                  <a:cubicBezTo>
                    <a:pt x="154981" y="415964"/>
                    <a:pt x="153383" y="416125"/>
                    <a:pt x="151466" y="417083"/>
                  </a:cubicBezTo>
                  <a:cubicBezTo>
                    <a:pt x="151785" y="419000"/>
                    <a:pt x="152425" y="419959"/>
                    <a:pt x="153383" y="419959"/>
                  </a:cubicBezTo>
                  <a:cubicBezTo>
                    <a:pt x="154342" y="419959"/>
                    <a:pt x="155141" y="420279"/>
                    <a:pt x="155780" y="420917"/>
                  </a:cubicBezTo>
                  <a:cubicBezTo>
                    <a:pt x="157058" y="420279"/>
                    <a:pt x="157218" y="418841"/>
                    <a:pt x="156259" y="416604"/>
                  </a:cubicBezTo>
                  <a:close/>
                  <a:moveTo>
                    <a:pt x="262190" y="410852"/>
                  </a:moveTo>
                  <a:cubicBezTo>
                    <a:pt x="261550" y="411171"/>
                    <a:pt x="261550" y="412369"/>
                    <a:pt x="262190" y="414447"/>
                  </a:cubicBezTo>
                  <a:cubicBezTo>
                    <a:pt x="262828" y="416524"/>
                    <a:pt x="263787" y="417083"/>
                    <a:pt x="265065" y="416125"/>
                  </a:cubicBezTo>
                  <a:cubicBezTo>
                    <a:pt x="264426" y="414846"/>
                    <a:pt x="263947" y="413808"/>
                    <a:pt x="263627" y="413009"/>
                  </a:cubicBezTo>
                  <a:cubicBezTo>
                    <a:pt x="263308" y="412210"/>
                    <a:pt x="262828" y="411491"/>
                    <a:pt x="262190" y="410852"/>
                  </a:cubicBezTo>
                  <a:close/>
                  <a:moveTo>
                    <a:pt x="294783" y="403183"/>
                  </a:moveTo>
                  <a:cubicBezTo>
                    <a:pt x="293824" y="404781"/>
                    <a:pt x="293665" y="405979"/>
                    <a:pt x="294304" y="406778"/>
                  </a:cubicBezTo>
                  <a:cubicBezTo>
                    <a:pt x="294943" y="407577"/>
                    <a:pt x="295422" y="409094"/>
                    <a:pt x="295742" y="411331"/>
                  </a:cubicBezTo>
                  <a:cubicBezTo>
                    <a:pt x="297020" y="410692"/>
                    <a:pt x="297260" y="409574"/>
                    <a:pt x="296461" y="407976"/>
                  </a:cubicBezTo>
                  <a:cubicBezTo>
                    <a:pt x="295662" y="406378"/>
                    <a:pt x="295103" y="404781"/>
                    <a:pt x="294783" y="403183"/>
                  </a:cubicBezTo>
                  <a:close/>
                  <a:moveTo>
                    <a:pt x="287114" y="399828"/>
                  </a:moveTo>
                  <a:cubicBezTo>
                    <a:pt x="286475" y="400466"/>
                    <a:pt x="286795" y="401505"/>
                    <a:pt x="288073" y="402943"/>
                  </a:cubicBezTo>
                  <a:cubicBezTo>
                    <a:pt x="289351" y="404381"/>
                    <a:pt x="290310" y="405419"/>
                    <a:pt x="290949" y="406059"/>
                  </a:cubicBezTo>
                  <a:cubicBezTo>
                    <a:pt x="292547" y="404781"/>
                    <a:pt x="292626" y="403343"/>
                    <a:pt x="291188" y="401745"/>
                  </a:cubicBezTo>
                  <a:cubicBezTo>
                    <a:pt x="289751" y="400147"/>
                    <a:pt x="288393" y="399508"/>
                    <a:pt x="287114" y="399828"/>
                  </a:cubicBezTo>
                  <a:close/>
                  <a:moveTo>
                    <a:pt x="278486" y="396951"/>
                  </a:moveTo>
                  <a:cubicBezTo>
                    <a:pt x="277527" y="398869"/>
                    <a:pt x="277847" y="401745"/>
                    <a:pt x="279445" y="405580"/>
                  </a:cubicBezTo>
                  <a:cubicBezTo>
                    <a:pt x="280404" y="404940"/>
                    <a:pt x="280644" y="403742"/>
                    <a:pt x="280164" y="401985"/>
                  </a:cubicBezTo>
                  <a:cubicBezTo>
                    <a:pt x="279684" y="400227"/>
                    <a:pt x="279125" y="398549"/>
                    <a:pt x="278486" y="396951"/>
                  </a:cubicBezTo>
                  <a:close/>
                  <a:moveTo>
                    <a:pt x="181663" y="396473"/>
                  </a:moveTo>
                  <a:cubicBezTo>
                    <a:pt x="181024" y="397111"/>
                    <a:pt x="180704" y="397671"/>
                    <a:pt x="180704" y="398150"/>
                  </a:cubicBezTo>
                  <a:cubicBezTo>
                    <a:pt x="180704" y="398629"/>
                    <a:pt x="180385" y="399029"/>
                    <a:pt x="179746" y="399348"/>
                  </a:cubicBezTo>
                  <a:cubicBezTo>
                    <a:pt x="181344" y="400946"/>
                    <a:pt x="182462" y="401665"/>
                    <a:pt x="183101" y="401505"/>
                  </a:cubicBezTo>
                  <a:cubicBezTo>
                    <a:pt x="183740" y="401345"/>
                    <a:pt x="184858" y="400466"/>
                    <a:pt x="186456" y="398869"/>
                  </a:cubicBezTo>
                  <a:cubicBezTo>
                    <a:pt x="185817" y="397591"/>
                    <a:pt x="184939" y="397191"/>
                    <a:pt x="183820" y="397671"/>
                  </a:cubicBezTo>
                  <a:cubicBezTo>
                    <a:pt x="182702" y="398150"/>
                    <a:pt x="181983" y="397750"/>
                    <a:pt x="181663" y="396473"/>
                  </a:cubicBezTo>
                  <a:close/>
                  <a:moveTo>
                    <a:pt x="247810" y="395993"/>
                  </a:moveTo>
                  <a:cubicBezTo>
                    <a:pt x="246212" y="396312"/>
                    <a:pt x="245812" y="397191"/>
                    <a:pt x="246611" y="398629"/>
                  </a:cubicBezTo>
                  <a:cubicBezTo>
                    <a:pt x="247410" y="400067"/>
                    <a:pt x="247011" y="400786"/>
                    <a:pt x="245413" y="400786"/>
                  </a:cubicBezTo>
                  <a:cubicBezTo>
                    <a:pt x="246052" y="401106"/>
                    <a:pt x="246532" y="401665"/>
                    <a:pt x="246851" y="402464"/>
                  </a:cubicBezTo>
                  <a:cubicBezTo>
                    <a:pt x="247170" y="403262"/>
                    <a:pt x="247969" y="403343"/>
                    <a:pt x="249248" y="402703"/>
                  </a:cubicBezTo>
                  <a:cubicBezTo>
                    <a:pt x="248289" y="400786"/>
                    <a:pt x="248209" y="399508"/>
                    <a:pt x="249008" y="398869"/>
                  </a:cubicBezTo>
                  <a:cubicBezTo>
                    <a:pt x="249807" y="398230"/>
                    <a:pt x="249407" y="397271"/>
                    <a:pt x="247810" y="395993"/>
                  </a:cubicBezTo>
                  <a:close/>
                  <a:moveTo>
                    <a:pt x="191250" y="393117"/>
                  </a:moveTo>
                  <a:cubicBezTo>
                    <a:pt x="190610" y="392797"/>
                    <a:pt x="190291" y="393676"/>
                    <a:pt x="190291" y="395753"/>
                  </a:cubicBezTo>
                  <a:cubicBezTo>
                    <a:pt x="190291" y="397831"/>
                    <a:pt x="189173" y="398390"/>
                    <a:pt x="186936" y="397431"/>
                  </a:cubicBezTo>
                  <a:cubicBezTo>
                    <a:pt x="186936" y="399348"/>
                    <a:pt x="186456" y="400866"/>
                    <a:pt x="185498" y="401985"/>
                  </a:cubicBezTo>
                  <a:cubicBezTo>
                    <a:pt x="184539" y="403103"/>
                    <a:pt x="184380" y="404620"/>
                    <a:pt x="185019" y="406538"/>
                  </a:cubicBezTo>
                  <a:cubicBezTo>
                    <a:pt x="183421" y="406538"/>
                    <a:pt x="182302" y="405899"/>
                    <a:pt x="181663" y="404620"/>
                  </a:cubicBezTo>
                  <a:cubicBezTo>
                    <a:pt x="181024" y="403343"/>
                    <a:pt x="179905" y="403023"/>
                    <a:pt x="178308" y="403662"/>
                  </a:cubicBezTo>
                  <a:cubicBezTo>
                    <a:pt x="177349" y="404620"/>
                    <a:pt x="177509" y="405899"/>
                    <a:pt x="178787" y="407497"/>
                  </a:cubicBezTo>
                  <a:cubicBezTo>
                    <a:pt x="177190" y="407177"/>
                    <a:pt x="176071" y="406698"/>
                    <a:pt x="175432" y="406059"/>
                  </a:cubicBezTo>
                  <a:cubicBezTo>
                    <a:pt x="174793" y="405419"/>
                    <a:pt x="173834" y="405899"/>
                    <a:pt x="172556" y="407497"/>
                  </a:cubicBezTo>
                  <a:cubicBezTo>
                    <a:pt x="171278" y="407177"/>
                    <a:pt x="170080" y="406698"/>
                    <a:pt x="168961" y="406059"/>
                  </a:cubicBezTo>
                  <a:cubicBezTo>
                    <a:pt x="167843" y="405419"/>
                    <a:pt x="166964" y="403982"/>
                    <a:pt x="166325" y="401745"/>
                  </a:cubicBezTo>
                  <a:cubicBezTo>
                    <a:pt x="163129" y="405899"/>
                    <a:pt x="160414" y="405899"/>
                    <a:pt x="158177" y="401745"/>
                  </a:cubicBezTo>
                  <a:cubicBezTo>
                    <a:pt x="157537" y="403982"/>
                    <a:pt x="157537" y="405899"/>
                    <a:pt x="158177" y="407497"/>
                  </a:cubicBezTo>
                  <a:cubicBezTo>
                    <a:pt x="158816" y="409094"/>
                    <a:pt x="157857" y="410213"/>
                    <a:pt x="155300" y="410852"/>
                  </a:cubicBezTo>
                  <a:cubicBezTo>
                    <a:pt x="155940" y="412450"/>
                    <a:pt x="156898" y="413408"/>
                    <a:pt x="158177" y="413728"/>
                  </a:cubicBezTo>
                  <a:cubicBezTo>
                    <a:pt x="159454" y="414047"/>
                    <a:pt x="160414" y="415486"/>
                    <a:pt x="161052" y="418042"/>
                  </a:cubicBezTo>
                  <a:cubicBezTo>
                    <a:pt x="162650" y="417403"/>
                    <a:pt x="164008" y="417562"/>
                    <a:pt x="165127" y="418521"/>
                  </a:cubicBezTo>
                  <a:cubicBezTo>
                    <a:pt x="166245" y="419480"/>
                    <a:pt x="167124" y="419160"/>
                    <a:pt x="167763" y="417562"/>
                  </a:cubicBezTo>
                  <a:cubicBezTo>
                    <a:pt x="165206" y="415006"/>
                    <a:pt x="163289" y="413408"/>
                    <a:pt x="162011" y="412769"/>
                  </a:cubicBezTo>
                  <a:cubicBezTo>
                    <a:pt x="162011" y="411171"/>
                    <a:pt x="162570" y="410612"/>
                    <a:pt x="163689" y="411092"/>
                  </a:cubicBezTo>
                  <a:cubicBezTo>
                    <a:pt x="164807" y="411571"/>
                    <a:pt x="165686" y="411491"/>
                    <a:pt x="166325" y="410852"/>
                  </a:cubicBezTo>
                  <a:cubicBezTo>
                    <a:pt x="164727" y="412450"/>
                    <a:pt x="164967" y="413648"/>
                    <a:pt x="167044" y="414447"/>
                  </a:cubicBezTo>
                  <a:cubicBezTo>
                    <a:pt x="169121" y="415246"/>
                    <a:pt x="170639" y="414846"/>
                    <a:pt x="171597" y="413249"/>
                  </a:cubicBezTo>
                  <a:cubicBezTo>
                    <a:pt x="170639" y="412290"/>
                    <a:pt x="169680" y="411411"/>
                    <a:pt x="168722" y="410612"/>
                  </a:cubicBezTo>
                  <a:cubicBezTo>
                    <a:pt x="167763" y="409813"/>
                    <a:pt x="166485" y="409414"/>
                    <a:pt x="164887" y="409414"/>
                  </a:cubicBezTo>
                  <a:cubicBezTo>
                    <a:pt x="165526" y="408775"/>
                    <a:pt x="165606" y="408056"/>
                    <a:pt x="165127" y="407257"/>
                  </a:cubicBezTo>
                  <a:cubicBezTo>
                    <a:pt x="164647" y="406458"/>
                    <a:pt x="164727" y="405739"/>
                    <a:pt x="165366" y="405100"/>
                  </a:cubicBezTo>
                  <a:cubicBezTo>
                    <a:pt x="166644" y="406378"/>
                    <a:pt x="168002" y="407257"/>
                    <a:pt x="169441" y="407736"/>
                  </a:cubicBezTo>
                  <a:cubicBezTo>
                    <a:pt x="170879" y="408215"/>
                    <a:pt x="171757" y="409893"/>
                    <a:pt x="172077" y="412769"/>
                  </a:cubicBezTo>
                  <a:cubicBezTo>
                    <a:pt x="173355" y="413089"/>
                    <a:pt x="174474" y="413329"/>
                    <a:pt x="175432" y="413488"/>
                  </a:cubicBezTo>
                  <a:cubicBezTo>
                    <a:pt x="176391" y="413648"/>
                    <a:pt x="177509" y="413728"/>
                    <a:pt x="178787" y="413728"/>
                  </a:cubicBezTo>
                  <a:cubicBezTo>
                    <a:pt x="179746" y="415326"/>
                    <a:pt x="179826" y="416364"/>
                    <a:pt x="179027" y="416843"/>
                  </a:cubicBezTo>
                  <a:cubicBezTo>
                    <a:pt x="178228" y="417322"/>
                    <a:pt x="178148" y="418201"/>
                    <a:pt x="178787" y="419480"/>
                  </a:cubicBezTo>
                  <a:cubicBezTo>
                    <a:pt x="180065" y="419480"/>
                    <a:pt x="180785" y="419240"/>
                    <a:pt x="180944" y="418761"/>
                  </a:cubicBezTo>
                  <a:cubicBezTo>
                    <a:pt x="181104" y="418282"/>
                    <a:pt x="181024" y="417882"/>
                    <a:pt x="180704" y="417562"/>
                  </a:cubicBezTo>
                  <a:cubicBezTo>
                    <a:pt x="180385" y="417243"/>
                    <a:pt x="180145" y="416843"/>
                    <a:pt x="179986" y="416364"/>
                  </a:cubicBezTo>
                  <a:cubicBezTo>
                    <a:pt x="179826" y="415885"/>
                    <a:pt x="180226" y="415645"/>
                    <a:pt x="181184" y="415645"/>
                  </a:cubicBezTo>
                  <a:cubicBezTo>
                    <a:pt x="181184" y="413728"/>
                    <a:pt x="180625" y="412369"/>
                    <a:pt x="179506" y="411571"/>
                  </a:cubicBezTo>
                  <a:cubicBezTo>
                    <a:pt x="178388" y="410772"/>
                    <a:pt x="178628" y="409893"/>
                    <a:pt x="180226" y="408935"/>
                  </a:cubicBezTo>
                  <a:cubicBezTo>
                    <a:pt x="180864" y="408935"/>
                    <a:pt x="181264" y="409414"/>
                    <a:pt x="181424" y="410372"/>
                  </a:cubicBezTo>
                  <a:cubicBezTo>
                    <a:pt x="181583" y="411331"/>
                    <a:pt x="181983" y="411651"/>
                    <a:pt x="182622" y="411331"/>
                  </a:cubicBezTo>
                  <a:cubicBezTo>
                    <a:pt x="183900" y="412290"/>
                    <a:pt x="184060" y="412050"/>
                    <a:pt x="183101" y="410612"/>
                  </a:cubicBezTo>
                  <a:cubicBezTo>
                    <a:pt x="182143" y="409175"/>
                    <a:pt x="181344" y="408296"/>
                    <a:pt x="180704" y="407976"/>
                  </a:cubicBezTo>
                  <a:cubicBezTo>
                    <a:pt x="181983" y="407337"/>
                    <a:pt x="182782" y="407656"/>
                    <a:pt x="183101" y="408935"/>
                  </a:cubicBezTo>
                  <a:cubicBezTo>
                    <a:pt x="183421" y="410213"/>
                    <a:pt x="184220" y="410533"/>
                    <a:pt x="185498" y="409893"/>
                  </a:cubicBezTo>
                  <a:cubicBezTo>
                    <a:pt x="186137" y="411171"/>
                    <a:pt x="186057" y="412130"/>
                    <a:pt x="185258" y="412769"/>
                  </a:cubicBezTo>
                  <a:cubicBezTo>
                    <a:pt x="184459" y="413408"/>
                    <a:pt x="184060" y="414047"/>
                    <a:pt x="184060" y="414687"/>
                  </a:cubicBezTo>
                  <a:cubicBezTo>
                    <a:pt x="184380" y="416284"/>
                    <a:pt x="185338" y="417243"/>
                    <a:pt x="186936" y="417562"/>
                  </a:cubicBezTo>
                  <a:cubicBezTo>
                    <a:pt x="188534" y="417882"/>
                    <a:pt x="189013" y="418841"/>
                    <a:pt x="188374" y="420438"/>
                  </a:cubicBezTo>
                  <a:cubicBezTo>
                    <a:pt x="189013" y="419480"/>
                    <a:pt x="189732" y="417483"/>
                    <a:pt x="190531" y="414447"/>
                  </a:cubicBezTo>
                  <a:cubicBezTo>
                    <a:pt x="191330" y="411411"/>
                    <a:pt x="192528" y="408935"/>
                    <a:pt x="194126" y="407017"/>
                  </a:cubicBezTo>
                  <a:cubicBezTo>
                    <a:pt x="193806" y="406378"/>
                    <a:pt x="193406" y="406059"/>
                    <a:pt x="192928" y="406059"/>
                  </a:cubicBezTo>
                  <a:cubicBezTo>
                    <a:pt x="192448" y="406059"/>
                    <a:pt x="192049" y="405739"/>
                    <a:pt x="191729" y="405100"/>
                  </a:cubicBezTo>
                  <a:cubicBezTo>
                    <a:pt x="194286" y="405739"/>
                    <a:pt x="195324" y="404461"/>
                    <a:pt x="194845" y="401265"/>
                  </a:cubicBezTo>
                  <a:cubicBezTo>
                    <a:pt x="194365" y="398070"/>
                    <a:pt x="193167" y="395354"/>
                    <a:pt x="191250" y="393117"/>
                  </a:cubicBezTo>
                  <a:close/>
                  <a:moveTo>
                    <a:pt x="232951" y="388324"/>
                  </a:moveTo>
                  <a:cubicBezTo>
                    <a:pt x="232311" y="388963"/>
                    <a:pt x="231912" y="389602"/>
                    <a:pt x="231752" y="390241"/>
                  </a:cubicBezTo>
                  <a:cubicBezTo>
                    <a:pt x="231593" y="390880"/>
                    <a:pt x="231034" y="390401"/>
                    <a:pt x="230074" y="388803"/>
                  </a:cubicBezTo>
                  <a:cubicBezTo>
                    <a:pt x="229436" y="389123"/>
                    <a:pt x="229116" y="389682"/>
                    <a:pt x="229116" y="390481"/>
                  </a:cubicBezTo>
                  <a:cubicBezTo>
                    <a:pt x="229116" y="391280"/>
                    <a:pt x="229196" y="392158"/>
                    <a:pt x="229356" y="393117"/>
                  </a:cubicBezTo>
                  <a:cubicBezTo>
                    <a:pt x="229515" y="394076"/>
                    <a:pt x="229595" y="394875"/>
                    <a:pt x="229595" y="395513"/>
                  </a:cubicBezTo>
                  <a:cubicBezTo>
                    <a:pt x="229595" y="396153"/>
                    <a:pt x="229276" y="396153"/>
                    <a:pt x="228637" y="395513"/>
                  </a:cubicBezTo>
                  <a:cubicBezTo>
                    <a:pt x="229276" y="397111"/>
                    <a:pt x="230314" y="398789"/>
                    <a:pt x="231752" y="400546"/>
                  </a:cubicBezTo>
                  <a:cubicBezTo>
                    <a:pt x="233191" y="402304"/>
                    <a:pt x="234708" y="404141"/>
                    <a:pt x="236306" y="406059"/>
                  </a:cubicBezTo>
                  <a:cubicBezTo>
                    <a:pt x="237264" y="404141"/>
                    <a:pt x="237584" y="402304"/>
                    <a:pt x="237264" y="400546"/>
                  </a:cubicBezTo>
                  <a:cubicBezTo>
                    <a:pt x="236945" y="398789"/>
                    <a:pt x="236306" y="396792"/>
                    <a:pt x="235347" y="394555"/>
                  </a:cubicBezTo>
                  <a:cubicBezTo>
                    <a:pt x="235987" y="395194"/>
                    <a:pt x="236865" y="395194"/>
                    <a:pt x="237984" y="394555"/>
                  </a:cubicBezTo>
                  <a:cubicBezTo>
                    <a:pt x="239102" y="393916"/>
                    <a:pt x="239661" y="394395"/>
                    <a:pt x="239661" y="395993"/>
                  </a:cubicBezTo>
                  <a:cubicBezTo>
                    <a:pt x="240300" y="394076"/>
                    <a:pt x="239582" y="392717"/>
                    <a:pt x="237504" y="391918"/>
                  </a:cubicBezTo>
                  <a:cubicBezTo>
                    <a:pt x="235427" y="391120"/>
                    <a:pt x="233909" y="389922"/>
                    <a:pt x="232951" y="388324"/>
                  </a:cubicBezTo>
                  <a:close/>
                  <a:moveTo>
                    <a:pt x="193646" y="388324"/>
                  </a:moveTo>
                  <a:cubicBezTo>
                    <a:pt x="193007" y="388324"/>
                    <a:pt x="192608" y="388484"/>
                    <a:pt x="192448" y="388803"/>
                  </a:cubicBezTo>
                  <a:cubicBezTo>
                    <a:pt x="192288" y="389123"/>
                    <a:pt x="191889" y="389602"/>
                    <a:pt x="191250" y="390241"/>
                  </a:cubicBezTo>
                  <a:cubicBezTo>
                    <a:pt x="191570" y="390880"/>
                    <a:pt x="191968" y="391359"/>
                    <a:pt x="192448" y="391679"/>
                  </a:cubicBezTo>
                  <a:cubicBezTo>
                    <a:pt x="192928" y="391998"/>
                    <a:pt x="193327" y="392478"/>
                    <a:pt x="193646" y="393117"/>
                  </a:cubicBezTo>
                  <a:cubicBezTo>
                    <a:pt x="194605" y="392158"/>
                    <a:pt x="194605" y="390560"/>
                    <a:pt x="193646" y="388324"/>
                  </a:cubicBezTo>
                  <a:close/>
                  <a:moveTo>
                    <a:pt x="248768" y="387365"/>
                  </a:moveTo>
                  <a:cubicBezTo>
                    <a:pt x="247170" y="388324"/>
                    <a:pt x="246851" y="389123"/>
                    <a:pt x="247810" y="389761"/>
                  </a:cubicBezTo>
                  <a:cubicBezTo>
                    <a:pt x="248768" y="390401"/>
                    <a:pt x="249407" y="391520"/>
                    <a:pt x="249727" y="393117"/>
                  </a:cubicBezTo>
                  <a:cubicBezTo>
                    <a:pt x="250366" y="393117"/>
                    <a:pt x="251325" y="392797"/>
                    <a:pt x="252603" y="392158"/>
                  </a:cubicBezTo>
                  <a:cubicBezTo>
                    <a:pt x="253242" y="391200"/>
                    <a:pt x="253002" y="390241"/>
                    <a:pt x="251884" y="389283"/>
                  </a:cubicBezTo>
                  <a:cubicBezTo>
                    <a:pt x="250765" y="388324"/>
                    <a:pt x="249727" y="387685"/>
                    <a:pt x="248768" y="387365"/>
                  </a:cubicBezTo>
                  <a:close/>
                  <a:moveTo>
                    <a:pt x="290469" y="384969"/>
                  </a:moveTo>
                  <a:cubicBezTo>
                    <a:pt x="288232" y="387525"/>
                    <a:pt x="287913" y="391520"/>
                    <a:pt x="289511" y="396951"/>
                  </a:cubicBezTo>
                  <a:cubicBezTo>
                    <a:pt x="292706" y="395993"/>
                    <a:pt x="294144" y="394155"/>
                    <a:pt x="293824" y="391439"/>
                  </a:cubicBezTo>
                  <a:cubicBezTo>
                    <a:pt x="293505" y="388723"/>
                    <a:pt x="292386" y="386566"/>
                    <a:pt x="290469" y="384969"/>
                  </a:cubicBezTo>
                  <a:close/>
                  <a:moveTo>
                    <a:pt x="167763" y="383531"/>
                  </a:moveTo>
                  <a:cubicBezTo>
                    <a:pt x="166165" y="384170"/>
                    <a:pt x="165926" y="385128"/>
                    <a:pt x="167044" y="386406"/>
                  </a:cubicBezTo>
                  <a:cubicBezTo>
                    <a:pt x="168162" y="387685"/>
                    <a:pt x="169201" y="388643"/>
                    <a:pt x="170159" y="389283"/>
                  </a:cubicBezTo>
                  <a:cubicBezTo>
                    <a:pt x="171118" y="388963"/>
                    <a:pt x="171518" y="388324"/>
                    <a:pt x="171358" y="387365"/>
                  </a:cubicBezTo>
                  <a:cubicBezTo>
                    <a:pt x="171198" y="386406"/>
                    <a:pt x="170798" y="385448"/>
                    <a:pt x="170159" y="384489"/>
                  </a:cubicBezTo>
                  <a:cubicBezTo>
                    <a:pt x="169201" y="385128"/>
                    <a:pt x="168402" y="384809"/>
                    <a:pt x="167763" y="383531"/>
                  </a:cubicBezTo>
                  <a:close/>
                  <a:moveTo>
                    <a:pt x="281842" y="380654"/>
                  </a:moveTo>
                  <a:cubicBezTo>
                    <a:pt x="283120" y="381294"/>
                    <a:pt x="283759" y="381933"/>
                    <a:pt x="283759" y="382572"/>
                  </a:cubicBezTo>
                  <a:cubicBezTo>
                    <a:pt x="283759" y="383211"/>
                    <a:pt x="283599" y="383850"/>
                    <a:pt x="283279" y="384489"/>
                  </a:cubicBezTo>
                  <a:cubicBezTo>
                    <a:pt x="282960" y="385128"/>
                    <a:pt x="282800" y="385847"/>
                    <a:pt x="282800" y="386646"/>
                  </a:cubicBezTo>
                  <a:cubicBezTo>
                    <a:pt x="282800" y="387445"/>
                    <a:pt x="283279" y="388164"/>
                    <a:pt x="284238" y="388803"/>
                  </a:cubicBezTo>
                  <a:cubicBezTo>
                    <a:pt x="285197" y="387844"/>
                    <a:pt x="285516" y="386087"/>
                    <a:pt x="285197" y="383531"/>
                  </a:cubicBezTo>
                  <a:cubicBezTo>
                    <a:pt x="284877" y="380974"/>
                    <a:pt x="283759" y="380015"/>
                    <a:pt x="281842" y="380654"/>
                  </a:cubicBezTo>
                  <a:close/>
                  <a:moveTo>
                    <a:pt x="190771" y="380176"/>
                  </a:moveTo>
                  <a:cubicBezTo>
                    <a:pt x="190131" y="380814"/>
                    <a:pt x="189732" y="381613"/>
                    <a:pt x="189572" y="382572"/>
                  </a:cubicBezTo>
                  <a:cubicBezTo>
                    <a:pt x="189412" y="383531"/>
                    <a:pt x="189013" y="384330"/>
                    <a:pt x="188374" y="384969"/>
                  </a:cubicBezTo>
                  <a:cubicBezTo>
                    <a:pt x="189333" y="386247"/>
                    <a:pt x="190451" y="386886"/>
                    <a:pt x="191729" y="386886"/>
                  </a:cubicBezTo>
                  <a:cubicBezTo>
                    <a:pt x="193007" y="386886"/>
                    <a:pt x="194445" y="386726"/>
                    <a:pt x="196043" y="386406"/>
                  </a:cubicBezTo>
                  <a:cubicBezTo>
                    <a:pt x="196682" y="385128"/>
                    <a:pt x="196602" y="384330"/>
                    <a:pt x="195803" y="384010"/>
                  </a:cubicBezTo>
                  <a:cubicBezTo>
                    <a:pt x="195004" y="383690"/>
                    <a:pt x="194445" y="382732"/>
                    <a:pt x="194126" y="381134"/>
                  </a:cubicBezTo>
                  <a:cubicBezTo>
                    <a:pt x="192847" y="383051"/>
                    <a:pt x="191729" y="382732"/>
                    <a:pt x="190771" y="380176"/>
                  </a:cubicBezTo>
                  <a:close/>
                  <a:moveTo>
                    <a:pt x="255479" y="377779"/>
                  </a:moveTo>
                  <a:cubicBezTo>
                    <a:pt x="253881" y="378418"/>
                    <a:pt x="253002" y="379217"/>
                    <a:pt x="252843" y="380176"/>
                  </a:cubicBezTo>
                  <a:cubicBezTo>
                    <a:pt x="252683" y="381134"/>
                    <a:pt x="251964" y="381453"/>
                    <a:pt x="250686" y="381134"/>
                  </a:cubicBezTo>
                  <a:cubicBezTo>
                    <a:pt x="249727" y="382412"/>
                    <a:pt x="250206" y="383051"/>
                    <a:pt x="252123" y="383051"/>
                  </a:cubicBezTo>
                  <a:cubicBezTo>
                    <a:pt x="254041" y="383051"/>
                    <a:pt x="255000" y="383850"/>
                    <a:pt x="255000" y="385448"/>
                  </a:cubicBezTo>
                  <a:cubicBezTo>
                    <a:pt x="255958" y="384809"/>
                    <a:pt x="256358" y="384170"/>
                    <a:pt x="256198" y="383531"/>
                  </a:cubicBezTo>
                  <a:cubicBezTo>
                    <a:pt x="256038" y="382891"/>
                    <a:pt x="256597" y="382412"/>
                    <a:pt x="257875" y="382093"/>
                  </a:cubicBezTo>
                  <a:cubicBezTo>
                    <a:pt x="257556" y="380495"/>
                    <a:pt x="256757" y="379057"/>
                    <a:pt x="255479" y="377779"/>
                  </a:cubicBezTo>
                  <a:close/>
                  <a:moveTo>
                    <a:pt x="174952" y="372506"/>
                  </a:moveTo>
                  <a:cubicBezTo>
                    <a:pt x="173675" y="374104"/>
                    <a:pt x="173754" y="375382"/>
                    <a:pt x="175192" y="376341"/>
                  </a:cubicBezTo>
                  <a:cubicBezTo>
                    <a:pt x="176631" y="377299"/>
                    <a:pt x="177669" y="378258"/>
                    <a:pt x="178308" y="379217"/>
                  </a:cubicBezTo>
                  <a:cubicBezTo>
                    <a:pt x="179905" y="377619"/>
                    <a:pt x="179986" y="376421"/>
                    <a:pt x="178548" y="375622"/>
                  </a:cubicBezTo>
                  <a:cubicBezTo>
                    <a:pt x="177109" y="374823"/>
                    <a:pt x="175911" y="373784"/>
                    <a:pt x="174952" y="372506"/>
                  </a:cubicBezTo>
                  <a:close/>
                  <a:moveTo>
                    <a:pt x="239661" y="370589"/>
                  </a:moveTo>
                  <a:cubicBezTo>
                    <a:pt x="239022" y="371547"/>
                    <a:pt x="238703" y="372586"/>
                    <a:pt x="238703" y="373704"/>
                  </a:cubicBezTo>
                  <a:cubicBezTo>
                    <a:pt x="238703" y="374823"/>
                    <a:pt x="238383" y="375701"/>
                    <a:pt x="237744" y="376341"/>
                  </a:cubicBezTo>
                  <a:cubicBezTo>
                    <a:pt x="236146" y="375701"/>
                    <a:pt x="235108" y="375542"/>
                    <a:pt x="234629" y="375861"/>
                  </a:cubicBezTo>
                  <a:cubicBezTo>
                    <a:pt x="234149" y="376181"/>
                    <a:pt x="233110" y="376820"/>
                    <a:pt x="231513" y="377779"/>
                  </a:cubicBezTo>
                  <a:cubicBezTo>
                    <a:pt x="231833" y="379377"/>
                    <a:pt x="232392" y="380095"/>
                    <a:pt x="233191" y="379936"/>
                  </a:cubicBezTo>
                  <a:cubicBezTo>
                    <a:pt x="233989" y="379776"/>
                    <a:pt x="234708" y="380176"/>
                    <a:pt x="235347" y="381134"/>
                  </a:cubicBezTo>
                  <a:cubicBezTo>
                    <a:pt x="235987" y="380814"/>
                    <a:pt x="236146" y="380575"/>
                    <a:pt x="235826" y="380415"/>
                  </a:cubicBezTo>
                  <a:cubicBezTo>
                    <a:pt x="235507" y="380255"/>
                    <a:pt x="235188" y="380335"/>
                    <a:pt x="234868" y="380654"/>
                  </a:cubicBezTo>
                  <a:cubicBezTo>
                    <a:pt x="234868" y="380015"/>
                    <a:pt x="235667" y="379217"/>
                    <a:pt x="237264" y="378258"/>
                  </a:cubicBezTo>
                  <a:cubicBezTo>
                    <a:pt x="240141" y="381134"/>
                    <a:pt x="242537" y="384010"/>
                    <a:pt x="244454" y="386886"/>
                  </a:cubicBezTo>
                  <a:cubicBezTo>
                    <a:pt x="245094" y="385288"/>
                    <a:pt x="245173" y="384249"/>
                    <a:pt x="244694" y="383770"/>
                  </a:cubicBezTo>
                  <a:cubicBezTo>
                    <a:pt x="244215" y="383291"/>
                    <a:pt x="245253" y="383051"/>
                    <a:pt x="247810" y="383051"/>
                  </a:cubicBezTo>
                  <a:cubicBezTo>
                    <a:pt x="247170" y="380495"/>
                    <a:pt x="247011" y="379057"/>
                    <a:pt x="247330" y="378737"/>
                  </a:cubicBezTo>
                  <a:cubicBezTo>
                    <a:pt x="246691" y="378098"/>
                    <a:pt x="245733" y="377699"/>
                    <a:pt x="244454" y="377539"/>
                  </a:cubicBezTo>
                  <a:cubicBezTo>
                    <a:pt x="243176" y="377379"/>
                    <a:pt x="241898" y="376980"/>
                    <a:pt x="240620" y="376341"/>
                  </a:cubicBezTo>
                  <a:cubicBezTo>
                    <a:pt x="241578" y="375701"/>
                    <a:pt x="241978" y="374743"/>
                    <a:pt x="241818" y="373464"/>
                  </a:cubicBezTo>
                  <a:cubicBezTo>
                    <a:pt x="241658" y="372187"/>
                    <a:pt x="240940" y="371228"/>
                    <a:pt x="239661" y="370589"/>
                  </a:cubicBezTo>
                  <a:close/>
                  <a:moveTo>
                    <a:pt x="257875" y="368192"/>
                  </a:moveTo>
                  <a:cubicBezTo>
                    <a:pt x="257237" y="368192"/>
                    <a:pt x="256278" y="368511"/>
                    <a:pt x="255000" y="369151"/>
                  </a:cubicBezTo>
                  <a:cubicBezTo>
                    <a:pt x="255319" y="370109"/>
                    <a:pt x="255639" y="370748"/>
                    <a:pt x="255958" y="371068"/>
                  </a:cubicBezTo>
                  <a:cubicBezTo>
                    <a:pt x="256278" y="371388"/>
                    <a:pt x="256757" y="371867"/>
                    <a:pt x="257396" y="372506"/>
                  </a:cubicBezTo>
                  <a:cubicBezTo>
                    <a:pt x="258674" y="371547"/>
                    <a:pt x="258834" y="370109"/>
                    <a:pt x="257875" y="368192"/>
                  </a:cubicBezTo>
                  <a:close/>
                  <a:moveTo>
                    <a:pt x="228876" y="366515"/>
                  </a:moveTo>
                  <a:cubicBezTo>
                    <a:pt x="228397" y="367633"/>
                    <a:pt x="227678" y="368192"/>
                    <a:pt x="226719" y="368192"/>
                  </a:cubicBezTo>
                  <a:cubicBezTo>
                    <a:pt x="227039" y="368831"/>
                    <a:pt x="227199" y="369310"/>
                    <a:pt x="227199" y="369630"/>
                  </a:cubicBezTo>
                  <a:cubicBezTo>
                    <a:pt x="227199" y="369950"/>
                    <a:pt x="227358" y="370429"/>
                    <a:pt x="227678" y="371068"/>
                  </a:cubicBezTo>
                  <a:cubicBezTo>
                    <a:pt x="230235" y="371068"/>
                    <a:pt x="231193" y="370669"/>
                    <a:pt x="230554" y="369870"/>
                  </a:cubicBezTo>
                  <a:cubicBezTo>
                    <a:pt x="229915" y="369071"/>
                    <a:pt x="229915" y="368033"/>
                    <a:pt x="230554" y="366754"/>
                  </a:cubicBezTo>
                  <a:cubicBezTo>
                    <a:pt x="229915" y="365476"/>
                    <a:pt x="229356" y="365396"/>
                    <a:pt x="228876" y="366515"/>
                  </a:cubicBezTo>
                  <a:close/>
                  <a:moveTo>
                    <a:pt x="181663" y="365317"/>
                  </a:moveTo>
                  <a:cubicBezTo>
                    <a:pt x="181024" y="367553"/>
                    <a:pt x="180465" y="368831"/>
                    <a:pt x="179986" y="369151"/>
                  </a:cubicBezTo>
                  <a:cubicBezTo>
                    <a:pt x="179506" y="369471"/>
                    <a:pt x="178308" y="369151"/>
                    <a:pt x="176391" y="368192"/>
                  </a:cubicBezTo>
                  <a:cubicBezTo>
                    <a:pt x="177349" y="369471"/>
                    <a:pt x="177589" y="370429"/>
                    <a:pt x="177109" y="371068"/>
                  </a:cubicBezTo>
                  <a:cubicBezTo>
                    <a:pt x="176631" y="371707"/>
                    <a:pt x="176710" y="372666"/>
                    <a:pt x="177349" y="373944"/>
                  </a:cubicBezTo>
                  <a:cubicBezTo>
                    <a:pt x="178947" y="374583"/>
                    <a:pt x="180065" y="374424"/>
                    <a:pt x="180704" y="373464"/>
                  </a:cubicBezTo>
                  <a:cubicBezTo>
                    <a:pt x="181344" y="372506"/>
                    <a:pt x="182462" y="372187"/>
                    <a:pt x="184060" y="372506"/>
                  </a:cubicBezTo>
                  <a:cubicBezTo>
                    <a:pt x="184699" y="374743"/>
                    <a:pt x="184858" y="376021"/>
                    <a:pt x="184539" y="376341"/>
                  </a:cubicBezTo>
                  <a:cubicBezTo>
                    <a:pt x="185498" y="376341"/>
                    <a:pt x="186377" y="376181"/>
                    <a:pt x="187176" y="375861"/>
                  </a:cubicBezTo>
                  <a:cubicBezTo>
                    <a:pt x="187975" y="375542"/>
                    <a:pt x="188534" y="376980"/>
                    <a:pt x="188853" y="380176"/>
                  </a:cubicBezTo>
                  <a:cubicBezTo>
                    <a:pt x="191409" y="378897"/>
                    <a:pt x="193487" y="378098"/>
                    <a:pt x="195084" y="377779"/>
                  </a:cubicBezTo>
                  <a:cubicBezTo>
                    <a:pt x="195084" y="375223"/>
                    <a:pt x="194765" y="373864"/>
                    <a:pt x="194126" y="373704"/>
                  </a:cubicBezTo>
                  <a:cubicBezTo>
                    <a:pt x="193487" y="373545"/>
                    <a:pt x="192528" y="372346"/>
                    <a:pt x="191250" y="370109"/>
                  </a:cubicBezTo>
                  <a:cubicBezTo>
                    <a:pt x="190610" y="371707"/>
                    <a:pt x="189572" y="371947"/>
                    <a:pt x="188134" y="370829"/>
                  </a:cubicBezTo>
                  <a:cubicBezTo>
                    <a:pt x="186696" y="369710"/>
                    <a:pt x="185657" y="370109"/>
                    <a:pt x="185019" y="372027"/>
                  </a:cubicBezTo>
                  <a:cubicBezTo>
                    <a:pt x="184380" y="370429"/>
                    <a:pt x="183740" y="369310"/>
                    <a:pt x="183101" y="368672"/>
                  </a:cubicBezTo>
                  <a:cubicBezTo>
                    <a:pt x="182462" y="368033"/>
                    <a:pt x="181983" y="366914"/>
                    <a:pt x="181663" y="365317"/>
                  </a:cubicBezTo>
                  <a:close/>
                  <a:moveTo>
                    <a:pt x="219050" y="363878"/>
                  </a:moveTo>
                  <a:cubicBezTo>
                    <a:pt x="217772" y="364518"/>
                    <a:pt x="217533" y="365796"/>
                    <a:pt x="218332" y="367713"/>
                  </a:cubicBezTo>
                  <a:cubicBezTo>
                    <a:pt x="219131" y="369630"/>
                    <a:pt x="220329" y="369950"/>
                    <a:pt x="221927" y="368672"/>
                  </a:cubicBezTo>
                  <a:cubicBezTo>
                    <a:pt x="221607" y="367713"/>
                    <a:pt x="221207" y="366754"/>
                    <a:pt x="220728" y="365796"/>
                  </a:cubicBezTo>
                  <a:cubicBezTo>
                    <a:pt x="220249" y="364837"/>
                    <a:pt x="219690" y="364198"/>
                    <a:pt x="219050" y="363878"/>
                  </a:cubicBezTo>
                  <a:close/>
                  <a:moveTo>
                    <a:pt x="240620" y="362440"/>
                  </a:moveTo>
                  <a:cubicBezTo>
                    <a:pt x="239981" y="363399"/>
                    <a:pt x="239821" y="364278"/>
                    <a:pt x="240141" y="365077"/>
                  </a:cubicBezTo>
                  <a:cubicBezTo>
                    <a:pt x="240460" y="365876"/>
                    <a:pt x="241019" y="366594"/>
                    <a:pt x="241818" y="367234"/>
                  </a:cubicBezTo>
                  <a:cubicBezTo>
                    <a:pt x="242617" y="367873"/>
                    <a:pt x="243256" y="368592"/>
                    <a:pt x="243736" y="369391"/>
                  </a:cubicBezTo>
                  <a:cubicBezTo>
                    <a:pt x="244215" y="370189"/>
                    <a:pt x="244295" y="370748"/>
                    <a:pt x="243975" y="371068"/>
                  </a:cubicBezTo>
                  <a:cubicBezTo>
                    <a:pt x="244295" y="371707"/>
                    <a:pt x="244854" y="371867"/>
                    <a:pt x="245653" y="371547"/>
                  </a:cubicBezTo>
                  <a:cubicBezTo>
                    <a:pt x="246452" y="371228"/>
                    <a:pt x="246691" y="370748"/>
                    <a:pt x="246372" y="370109"/>
                  </a:cubicBezTo>
                  <a:cubicBezTo>
                    <a:pt x="247330" y="370109"/>
                    <a:pt x="247810" y="370589"/>
                    <a:pt x="247810" y="371547"/>
                  </a:cubicBezTo>
                  <a:cubicBezTo>
                    <a:pt x="249088" y="370270"/>
                    <a:pt x="249008" y="369151"/>
                    <a:pt x="247570" y="368192"/>
                  </a:cubicBezTo>
                  <a:cubicBezTo>
                    <a:pt x="246132" y="367234"/>
                    <a:pt x="245413" y="365955"/>
                    <a:pt x="245413" y="364357"/>
                  </a:cubicBezTo>
                  <a:cubicBezTo>
                    <a:pt x="244774" y="364997"/>
                    <a:pt x="244454" y="366115"/>
                    <a:pt x="244454" y="367713"/>
                  </a:cubicBezTo>
                  <a:cubicBezTo>
                    <a:pt x="242537" y="368033"/>
                    <a:pt x="241818" y="367393"/>
                    <a:pt x="242297" y="365796"/>
                  </a:cubicBezTo>
                  <a:cubicBezTo>
                    <a:pt x="242777" y="364198"/>
                    <a:pt x="242217" y="363080"/>
                    <a:pt x="240620" y="362440"/>
                  </a:cubicBezTo>
                  <a:close/>
                  <a:moveTo>
                    <a:pt x="174952" y="361002"/>
                  </a:moveTo>
                  <a:cubicBezTo>
                    <a:pt x="173675" y="361002"/>
                    <a:pt x="172955" y="361242"/>
                    <a:pt x="172796" y="361722"/>
                  </a:cubicBezTo>
                  <a:cubicBezTo>
                    <a:pt x="172636" y="362201"/>
                    <a:pt x="172237" y="362600"/>
                    <a:pt x="171597" y="362920"/>
                  </a:cubicBezTo>
                  <a:cubicBezTo>
                    <a:pt x="171917" y="363559"/>
                    <a:pt x="172237" y="364038"/>
                    <a:pt x="172556" y="364357"/>
                  </a:cubicBezTo>
                  <a:cubicBezTo>
                    <a:pt x="172876" y="364677"/>
                    <a:pt x="173195" y="365317"/>
                    <a:pt x="173514" y="366275"/>
                  </a:cubicBezTo>
                  <a:cubicBezTo>
                    <a:pt x="174474" y="365317"/>
                    <a:pt x="174952" y="363559"/>
                    <a:pt x="174952" y="361002"/>
                  </a:cubicBezTo>
                  <a:close/>
                  <a:moveTo>
                    <a:pt x="175911" y="355250"/>
                  </a:moveTo>
                  <a:cubicBezTo>
                    <a:pt x="176550" y="356848"/>
                    <a:pt x="176870" y="358046"/>
                    <a:pt x="176870" y="358845"/>
                  </a:cubicBezTo>
                  <a:cubicBezTo>
                    <a:pt x="176870" y="359644"/>
                    <a:pt x="176870" y="360683"/>
                    <a:pt x="176870" y="361961"/>
                  </a:cubicBezTo>
                  <a:cubicBezTo>
                    <a:pt x="177509" y="360683"/>
                    <a:pt x="178388" y="360283"/>
                    <a:pt x="179506" y="360763"/>
                  </a:cubicBezTo>
                  <a:cubicBezTo>
                    <a:pt x="180625" y="361242"/>
                    <a:pt x="181503" y="360683"/>
                    <a:pt x="182143" y="359085"/>
                  </a:cubicBezTo>
                  <a:cubicBezTo>
                    <a:pt x="181184" y="355890"/>
                    <a:pt x="179107" y="354612"/>
                    <a:pt x="175911" y="355250"/>
                  </a:cubicBezTo>
                  <a:close/>
                  <a:moveTo>
                    <a:pt x="263148" y="354292"/>
                  </a:moveTo>
                  <a:cubicBezTo>
                    <a:pt x="261550" y="353653"/>
                    <a:pt x="260431" y="354292"/>
                    <a:pt x="259793" y="356209"/>
                  </a:cubicBezTo>
                  <a:cubicBezTo>
                    <a:pt x="259154" y="358127"/>
                    <a:pt x="259633" y="359724"/>
                    <a:pt x="261230" y="361002"/>
                  </a:cubicBezTo>
                  <a:cubicBezTo>
                    <a:pt x="263467" y="360683"/>
                    <a:pt x="264107" y="359644"/>
                    <a:pt x="263148" y="357887"/>
                  </a:cubicBezTo>
                  <a:cubicBezTo>
                    <a:pt x="262190" y="356129"/>
                    <a:pt x="262190" y="354931"/>
                    <a:pt x="263148" y="354292"/>
                  </a:cubicBezTo>
                  <a:close/>
                  <a:moveTo>
                    <a:pt x="237264" y="349498"/>
                  </a:moveTo>
                  <a:cubicBezTo>
                    <a:pt x="236945" y="351096"/>
                    <a:pt x="235987" y="352215"/>
                    <a:pt x="234389" y="352854"/>
                  </a:cubicBezTo>
                  <a:cubicBezTo>
                    <a:pt x="232791" y="353493"/>
                    <a:pt x="232152" y="354612"/>
                    <a:pt x="232471" y="356209"/>
                  </a:cubicBezTo>
                  <a:cubicBezTo>
                    <a:pt x="232791" y="357487"/>
                    <a:pt x="233510" y="358127"/>
                    <a:pt x="234629" y="358127"/>
                  </a:cubicBezTo>
                  <a:cubicBezTo>
                    <a:pt x="235747" y="358127"/>
                    <a:pt x="236945" y="358127"/>
                    <a:pt x="238223" y="358127"/>
                  </a:cubicBezTo>
                  <a:cubicBezTo>
                    <a:pt x="239501" y="358127"/>
                    <a:pt x="240620" y="358127"/>
                    <a:pt x="241578" y="358127"/>
                  </a:cubicBezTo>
                  <a:cubicBezTo>
                    <a:pt x="242537" y="358127"/>
                    <a:pt x="243336" y="358766"/>
                    <a:pt x="243975" y="360044"/>
                  </a:cubicBezTo>
                  <a:cubicBezTo>
                    <a:pt x="244934" y="358766"/>
                    <a:pt x="245173" y="357647"/>
                    <a:pt x="244694" y="356688"/>
                  </a:cubicBezTo>
                  <a:cubicBezTo>
                    <a:pt x="244215" y="355730"/>
                    <a:pt x="243496" y="354931"/>
                    <a:pt x="242537" y="354292"/>
                  </a:cubicBezTo>
                  <a:cubicBezTo>
                    <a:pt x="241578" y="353653"/>
                    <a:pt x="240540" y="352934"/>
                    <a:pt x="239421" y="352135"/>
                  </a:cubicBezTo>
                  <a:cubicBezTo>
                    <a:pt x="238303" y="351336"/>
                    <a:pt x="237584" y="350457"/>
                    <a:pt x="237264" y="349498"/>
                  </a:cubicBezTo>
                  <a:close/>
                  <a:moveTo>
                    <a:pt x="186216" y="349439"/>
                  </a:moveTo>
                  <a:cubicBezTo>
                    <a:pt x="185578" y="349319"/>
                    <a:pt x="184699" y="349339"/>
                    <a:pt x="183581" y="349498"/>
                  </a:cubicBezTo>
                  <a:cubicBezTo>
                    <a:pt x="184858" y="351736"/>
                    <a:pt x="185418" y="353653"/>
                    <a:pt x="185258" y="355250"/>
                  </a:cubicBezTo>
                  <a:cubicBezTo>
                    <a:pt x="185098" y="356848"/>
                    <a:pt x="186137" y="357967"/>
                    <a:pt x="188374" y="358606"/>
                  </a:cubicBezTo>
                  <a:cubicBezTo>
                    <a:pt x="187415" y="358286"/>
                    <a:pt x="187015" y="357568"/>
                    <a:pt x="187176" y="356449"/>
                  </a:cubicBezTo>
                  <a:cubicBezTo>
                    <a:pt x="187335" y="355331"/>
                    <a:pt x="187495" y="354212"/>
                    <a:pt x="187655" y="353093"/>
                  </a:cubicBezTo>
                  <a:cubicBezTo>
                    <a:pt x="187814" y="351975"/>
                    <a:pt x="187735" y="351017"/>
                    <a:pt x="187415" y="350218"/>
                  </a:cubicBezTo>
                  <a:cubicBezTo>
                    <a:pt x="187255" y="349818"/>
                    <a:pt x="186856" y="349558"/>
                    <a:pt x="186216" y="349439"/>
                  </a:cubicBezTo>
                  <a:close/>
                  <a:moveTo>
                    <a:pt x="193167" y="347102"/>
                  </a:moveTo>
                  <a:cubicBezTo>
                    <a:pt x="191889" y="348061"/>
                    <a:pt x="191489" y="349259"/>
                    <a:pt x="191968" y="350697"/>
                  </a:cubicBezTo>
                  <a:cubicBezTo>
                    <a:pt x="192448" y="352135"/>
                    <a:pt x="191409" y="352534"/>
                    <a:pt x="188853" y="351895"/>
                  </a:cubicBezTo>
                  <a:cubicBezTo>
                    <a:pt x="189492" y="352534"/>
                    <a:pt x="190051" y="353413"/>
                    <a:pt x="190531" y="354532"/>
                  </a:cubicBezTo>
                  <a:cubicBezTo>
                    <a:pt x="191010" y="355650"/>
                    <a:pt x="191889" y="356209"/>
                    <a:pt x="193167" y="356209"/>
                  </a:cubicBezTo>
                  <a:cubicBezTo>
                    <a:pt x="194765" y="355570"/>
                    <a:pt x="195404" y="354931"/>
                    <a:pt x="195084" y="354292"/>
                  </a:cubicBezTo>
                  <a:cubicBezTo>
                    <a:pt x="194765" y="353653"/>
                    <a:pt x="195404" y="353493"/>
                    <a:pt x="197001" y="353813"/>
                  </a:cubicBezTo>
                  <a:cubicBezTo>
                    <a:pt x="197641" y="352854"/>
                    <a:pt x="197721" y="351816"/>
                    <a:pt x="197241" y="350697"/>
                  </a:cubicBezTo>
                  <a:cubicBezTo>
                    <a:pt x="196762" y="349579"/>
                    <a:pt x="196203" y="348700"/>
                    <a:pt x="195563" y="348061"/>
                  </a:cubicBezTo>
                  <a:cubicBezTo>
                    <a:pt x="193966" y="349020"/>
                    <a:pt x="193247" y="349498"/>
                    <a:pt x="193406" y="349498"/>
                  </a:cubicBezTo>
                  <a:cubicBezTo>
                    <a:pt x="193566" y="349498"/>
                    <a:pt x="193487" y="348700"/>
                    <a:pt x="193167" y="347102"/>
                  </a:cubicBezTo>
                  <a:close/>
                  <a:moveTo>
                    <a:pt x="178787" y="346143"/>
                  </a:moveTo>
                  <a:cubicBezTo>
                    <a:pt x="176550" y="347422"/>
                    <a:pt x="176071" y="348620"/>
                    <a:pt x="177349" y="349738"/>
                  </a:cubicBezTo>
                  <a:cubicBezTo>
                    <a:pt x="178628" y="350856"/>
                    <a:pt x="179427" y="352534"/>
                    <a:pt x="179746" y="354771"/>
                  </a:cubicBezTo>
                  <a:cubicBezTo>
                    <a:pt x="181663" y="354132"/>
                    <a:pt x="182143" y="352934"/>
                    <a:pt x="181184" y="351176"/>
                  </a:cubicBezTo>
                  <a:cubicBezTo>
                    <a:pt x="180226" y="349419"/>
                    <a:pt x="179427" y="347741"/>
                    <a:pt x="178787" y="346143"/>
                  </a:cubicBezTo>
                  <a:close/>
                  <a:moveTo>
                    <a:pt x="240620" y="345185"/>
                  </a:moveTo>
                  <a:cubicBezTo>
                    <a:pt x="239981" y="346463"/>
                    <a:pt x="240061" y="347422"/>
                    <a:pt x="240859" y="348061"/>
                  </a:cubicBezTo>
                  <a:cubicBezTo>
                    <a:pt x="241658" y="348700"/>
                    <a:pt x="242058" y="349978"/>
                    <a:pt x="242058" y="351895"/>
                  </a:cubicBezTo>
                  <a:cubicBezTo>
                    <a:pt x="243656" y="351576"/>
                    <a:pt x="243975" y="350457"/>
                    <a:pt x="243016" y="348540"/>
                  </a:cubicBezTo>
                  <a:cubicBezTo>
                    <a:pt x="242058" y="346623"/>
                    <a:pt x="241259" y="345504"/>
                    <a:pt x="240620" y="345185"/>
                  </a:cubicBezTo>
                  <a:close/>
                  <a:moveTo>
                    <a:pt x="253083" y="343747"/>
                  </a:moveTo>
                  <a:cubicBezTo>
                    <a:pt x="252123" y="345664"/>
                    <a:pt x="252204" y="347581"/>
                    <a:pt x="253322" y="349498"/>
                  </a:cubicBezTo>
                  <a:cubicBezTo>
                    <a:pt x="254441" y="351416"/>
                    <a:pt x="255798" y="352694"/>
                    <a:pt x="257396" y="353333"/>
                  </a:cubicBezTo>
                  <a:cubicBezTo>
                    <a:pt x="259313" y="351416"/>
                    <a:pt x="259234" y="349658"/>
                    <a:pt x="257157" y="348061"/>
                  </a:cubicBezTo>
                  <a:cubicBezTo>
                    <a:pt x="255079" y="346463"/>
                    <a:pt x="253721" y="345025"/>
                    <a:pt x="253083" y="343747"/>
                  </a:cubicBezTo>
                  <a:close/>
                  <a:moveTo>
                    <a:pt x="244934" y="343747"/>
                  </a:moveTo>
                  <a:cubicBezTo>
                    <a:pt x="244295" y="345984"/>
                    <a:pt x="244535" y="347981"/>
                    <a:pt x="245653" y="349738"/>
                  </a:cubicBezTo>
                  <a:cubicBezTo>
                    <a:pt x="246771" y="351496"/>
                    <a:pt x="247969" y="353333"/>
                    <a:pt x="249248" y="355250"/>
                  </a:cubicBezTo>
                  <a:cubicBezTo>
                    <a:pt x="248289" y="355890"/>
                    <a:pt x="248049" y="357407"/>
                    <a:pt x="248528" y="359804"/>
                  </a:cubicBezTo>
                  <a:cubicBezTo>
                    <a:pt x="249008" y="362201"/>
                    <a:pt x="249887" y="364198"/>
                    <a:pt x="251165" y="365796"/>
                  </a:cubicBezTo>
                  <a:cubicBezTo>
                    <a:pt x="252443" y="366754"/>
                    <a:pt x="253562" y="366594"/>
                    <a:pt x="254520" y="365317"/>
                  </a:cubicBezTo>
                  <a:cubicBezTo>
                    <a:pt x="255479" y="364038"/>
                    <a:pt x="256597" y="363239"/>
                    <a:pt x="257875" y="362920"/>
                  </a:cubicBezTo>
                  <a:cubicBezTo>
                    <a:pt x="257237" y="359724"/>
                    <a:pt x="256038" y="357568"/>
                    <a:pt x="254280" y="356449"/>
                  </a:cubicBezTo>
                  <a:cubicBezTo>
                    <a:pt x="252523" y="355331"/>
                    <a:pt x="250846" y="353973"/>
                    <a:pt x="249248" y="352375"/>
                  </a:cubicBezTo>
                  <a:cubicBezTo>
                    <a:pt x="248289" y="350777"/>
                    <a:pt x="248449" y="349898"/>
                    <a:pt x="249727" y="349738"/>
                  </a:cubicBezTo>
                  <a:cubicBezTo>
                    <a:pt x="251005" y="349579"/>
                    <a:pt x="251325" y="348859"/>
                    <a:pt x="250686" y="347581"/>
                  </a:cubicBezTo>
                  <a:cubicBezTo>
                    <a:pt x="250366" y="345344"/>
                    <a:pt x="249488" y="344386"/>
                    <a:pt x="248049" y="344705"/>
                  </a:cubicBezTo>
                  <a:cubicBezTo>
                    <a:pt x="246611" y="345025"/>
                    <a:pt x="245573" y="344705"/>
                    <a:pt x="244934" y="343747"/>
                  </a:cubicBezTo>
                  <a:close/>
                  <a:moveTo>
                    <a:pt x="281362" y="337516"/>
                  </a:moveTo>
                  <a:cubicBezTo>
                    <a:pt x="282641" y="337835"/>
                    <a:pt x="282960" y="338474"/>
                    <a:pt x="282321" y="339433"/>
                  </a:cubicBezTo>
                  <a:cubicBezTo>
                    <a:pt x="281682" y="340391"/>
                    <a:pt x="282161" y="340871"/>
                    <a:pt x="283759" y="340871"/>
                  </a:cubicBezTo>
                  <a:cubicBezTo>
                    <a:pt x="283120" y="342788"/>
                    <a:pt x="282081" y="343667"/>
                    <a:pt x="280644" y="343507"/>
                  </a:cubicBezTo>
                  <a:cubicBezTo>
                    <a:pt x="279205" y="343347"/>
                    <a:pt x="277687" y="343107"/>
                    <a:pt x="276090" y="342788"/>
                  </a:cubicBezTo>
                  <a:cubicBezTo>
                    <a:pt x="276729" y="344067"/>
                    <a:pt x="277049" y="345185"/>
                    <a:pt x="277049" y="346143"/>
                  </a:cubicBezTo>
                  <a:cubicBezTo>
                    <a:pt x="278326" y="345504"/>
                    <a:pt x="279125" y="345344"/>
                    <a:pt x="279445" y="345664"/>
                  </a:cubicBezTo>
                  <a:cubicBezTo>
                    <a:pt x="279765" y="345984"/>
                    <a:pt x="280084" y="346463"/>
                    <a:pt x="280404" y="347102"/>
                  </a:cubicBezTo>
                  <a:cubicBezTo>
                    <a:pt x="280723" y="347741"/>
                    <a:pt x="281203" y="348300"/>
                    <a:pt x="281842" y="348780"/>
                  </a:cubicBezTo>
                  <a:cubicBezTo>
                    <a:pt x="282481" y="349259"/>
                    <a:pt x="283599" y="349020"/>
                    <a:pt x="285197" y="348061"/>
                  </a:cubicBezTo>
                  <a:cubicBezTo>
                    <a:pt x="284238" y="347102"/>
                    <a:pt x="283919" y="345984"/>
                    <a:pt x="284238" y="344705"/>
                  </a:cubicBezTo>
                  <a:cubicBezTo>
                    <a:pt x="284558" y="343427"/>
                    <a:pt x="284798" y="342229"/>
                    <a:pt x="284957" y="341111"/>
                  </a:cubicBezTo>
                  <a:cubicBezTo>
                    <a:pt x="285117" y="339992"/>
                    <a:pt x="285037" y="339033"/>
                    <a:pt x="284717" y="338235"/>
                  </a:cubicBezTo>
                  <a:cubicBezTo>
                    <a:pt x="284398" y="337436"/>
                    <a:pt x="283279" y="337196"/>
                    <a:pt x="281362" y="337516"/>
                  </a:cubicBezTo>
                  <a:close/>
                  <a:moveTo>
                    <a:pt x="262190" y="334640"/>
                  </a:moveTo>
                  <a:cubicBezTo>
                    <a:pt x="261230" y="336557"/>
                    <a:pt x="259793" y="337356"/>
                    <a:pt x="257875" y="337036"/>
                  </a:cubicBezTo>
                  <a:cubicBezTo>
                    <a:pt x="256917" y="337675"/>
                    <a:pt x="256917" y="338794"/>
                    <a:pt x="257875" y="340391"/>
                  </a:cubicBezTo>
                  <a:cubicBezTo>
                    <a:pt x="258834" y="341989"/>
                    <a:pt x="259473" y="343268"/>
                    <a:pt x="259793" y="344226"/>
                  </a:cubicBezTo>
                  <a:cubicBezTo>
                    <a:pt x="260431" y="344226"/>
                    <a:pt x="261470" y="344386"/>
                    <a:pt x="262908" y="344705"/>
                  </a:cubicBezTo>
                  <a:cubicBezTo>
                    <a:pt x="264347" y="345025"/>
                    <a:pt x="264586" y="345824"/>
                    <a:pt x="263627" y="347102"/>
                  </a:cubicBezTo>
                  <a:cubicBezTo>
                    <a:pt x="264586" y="348380"/>
                    <a:pt x="265305" y="348460"/>
                    <a:pt x="265784" y="347342"/>
                  </a:cubicBezTo>
                  <a:cubicBezTo>
                    <a:pt x="266264" y="346223"/>
                    <a:pt x="266503" y="345344"/>
                    <a:pt x="266503" y="344705"/>
                  </a:cubicBezTo>
                  <a:cubicBezTo>
                    <a:pt x="266183" y="344067"/>
                    <a:pt x="265784" y="343906"/>
                    <a:pt x="265305" y="344226"/>
                  </a:cubicBezTo>
                  <a:cubicBezTo>
                    <a:pt x="264825" y="344546"/>
                    <a:pt x="264266" y="344705"/>
                    <a:pt x="263627" y="344705"/>
                  </a:cubicBezTo>
                  <a:cubicBezTo>
                    <a:pt x="263627" y="342788"/>
                    <a:pt x="264426" y="341350"/>
                    <a:pt x="266024" y="340391"/>
                  </a:cubicBezTo>
                  <a:cubicBezTo>
                    <a:pt x="265704" y="338154"/>
                    <a:pt x="264986" y="337116"/>
                    <a:pt x="263867" y="337276"/>
                  </a:cubicBezTo>
                  <a:cubicBezTo>
                    <a:pt x="262749" y="337436"/>
                    <a:pt x="262190" y="336557"/>
                    <a:pt x="262190" y="334640"/>
                  </a:cubicBezTo>
                  <a:close/>
                  <a:moveTo>
                    <a:pt x="154821" y="333681"/>
                  </a:moveTo>
                  <a:cubicBezTo>
                    <a:pt x="153224" y="333681"/>
                    <a:pt x="152744" y="334240"/>
                    <a:pt x="153383" y="335359"/>
                  </a:cubicBezTo>
                  <a:cubicBezTo>
                    <a:pt x="154023" y="336477"/>
                    <a:pt x="154501" y="337516"/>
                    <a:pt x="154821" y="338474"/>
                  </a:cubicBezTo>
                  <a:cubicBezTo>
                    <a:pt x="156419" y="337835"/>
                    <a:pt x="156978" y="337116"/>
                    <a:pt x="156499" y="336318"/>
                  </a:cubicBezTo>
                  <a:cubicBezTo>
                    <a:pt x="156020" y="335519"/>
                    <a:pt x="155460" y="334640"/>
                    <a:pt x="154821" y="333681"/>
                  </a:cubicBezTo>
                  <a:close/>
                  <a:moveTo>
                    <a:pt x="170639" y="332723"/>
                  </a:moveTo>
                  <a:cubicBezTo>
                    <a:pt x="169680" y="334640"/>
                    <a:pt x="170000" y="336557"/>
                    <a:pt x="171597" y="338474"/>
                  </a:cubicBezTo>
                  <a:cubicBezTo>
                    <a:pt x="173195" y="340391"/>
                    <a:pt x="174313" y="342469"/>
                    <a:pt x="174952" y="344705"/>
                  </a:cubicBezTo>
                  <a:cubicBezTo>
                    <a:pt x="175592" y="344386"/>
                    <a:pt x="176071" y="343986"/>
                    <a:pt x="176391" y="343507"/>
                  </a:cubicBezTo>
                  <a:cubicBezTo>
                    <a:pt x="176710" y="343028"/>
                    <a:pt x="177349" y="342628"/>
                    <a:pt x="178308" y="342309"/>
                  </a:cubicBezTo>
                  <a:cubicBezTo>
                    <a:pt x="176710" y="341031"/>
                    <a:pt x="175832" y="339913"/>
                    <a:pt x="175672" y="338953"/>
                  </a:cubicBezTo>
                  <a:cubicBezTo>
                    <a:pt x="175512" y="337995"/>
                    <a:pt x="175112" y="336557"/>
                    <a:pt x="174474" y="334640"/>
                  </a:cubicBezTo>
                  <a:cubicBezTo>
                    <a:pt x="173195" y="335279"/>
                    <a:pt x="172396" y="335199"/>
                    <a:pt x="172077" y="334400"/>
                  </a:cubicBezTo>
                  <a:cubicBezTo>
                    <a:pt x="171757" y="333601"/>
                    <a:pt x="171278" y="333042"/>
                    <a:pt x="170639" y="332723"/>
                  </a:cubicBezTo>
                  <a:close/>
                  <a:moveTo>
                    <a:pt x="186936" y="330326"/>
                  </a:moveTo>
                  <a:cubicBezTo>
                    <a:pt x="186297" y="333521"/>
                    <a:pt x="186137" y="335998"/>
                    <a:pt x="186456" y="337755"/>
                  </a:cubicBezTo>
                  <a:cubicBezTo>
                    <a:pt x="186776" y="339513"/>
                    <a:pt x="188054" y="341989"/>
                    <a:pt x="190291" y="345185"/>
                  </a:cubicBezTo>
                  <a:cubicBezTo>
                    <a:pt x="193167" y="343268"/>
                    <a:pt x="194046" y="340472"/>
                    <a:pt x="192928" y="336796"/>
                  </a:cubicBezTo>
                  <a:cubicBezTo>
                    <a:pt x="191809" y="333122"/>
                    <a:pt x="189812" y="330965"/>
                    <a:pt x="186936" y="330326"/>
                  </a:cubicBezTo>
                  <a:close/>
                  <a:moveTo>
                    <a:pt x="206588" y="329367"/>
                  </a:moveTo>
                  <a:cubicBezTo>
                    <a:pt x="205949" y="330007"/>
                    <a:pt x="206029" y="331284"/>
                    <a:pt x="206828" y="333201"/>
                  </a:cubicBezTo>
                  <a:cubicBezTo>
                    <a:pt x="207627" y="335119"/>
                    <a:pt x="208825" y="335279"/>
                    <a:pt x="210422" y="333681"/>
                  </a:cubicBezTo>
                  <a:cubicBezTo>
                    <a:pt x="210422" y="332083"/>
                    <a:pt x="209863" y="331365"/>
                    <a:pt x="208745" y="331524"/>
                  </a:cubicBezTo>
                  <a:cubicBezTo>
                    <a:pt x="207627" y="331684"/>
                    <a:pt x="206907" y="330965"/>
                    <a:pt x="206588" y="329367"/>
                  </a:cubicBezTo>
                  <a:close/>
                  <a:moveTo>
                    <a:pt x="228637" y="328409"/>
                  </a:moveTo>
                  <a:cubicBezTo>
                    <a:pt x="227998" y="331284"/>
                    <a:pt x="226719" y="331764"/>
                    <a:pt x="224802" y="329846"/>
                  </a:cubicBezTo>
                  <a:cubicBezTo>
                    <a:pt x="224163" y="330486"/>
                    <a:pt x="224243" y="331444"/>
                    <a:pt x="225042" y="332723"/>
                  </a:cubicBezTo>
                  <a:cubicBezTo>
                    <a:pt x="225841" y="334000"/>
                    <a:pt x="226240" y="335119"/>
                    <a:pt x="226240" y="336078"/>
                  </a:cubicBezTo>
                  <a:cubicBezTo>
                    <a:pt x="227518" y="335119"/>
                    <a:pt x="228637" y="334960"/>
                    <a:pt x="229595" y="335598"/>
                  </a:cubicBezTo>
                  <a:cubicBezTo>
                    <a:pt x="230554" y="336237"/>
                    <a:pt x="231273" y="337196"/>
                    <a:pt x="231752" y="338474"/>
                  </a:cubicBezTo>
                  <a:cubicBezTo>
                    <a:pt x="232232" y="339752"/>
                    <a:pt x="232711" y="341111"/>
                    <a:pt x="233191" y="342548"/>
                  </a:cubicBezTo>
                  <a:cubicBezTo>
                    <a:pt x="233670" y="343986"/>
                    <a:pt x="234229" y="344865"/>
                    <a:pt x="234868" y="345185"/>
                  </a:cubicBezTo>
                  <a:cubicBezTo>
                    <a:pt x="235826" y="344546"/>
                    <a:pt x="236306" y="343667"/>
                    <a:pt x="236306" y="342548"/>
                  </a:cubicBezTo>
                  <a:cubicBezTo>
                    <a:pt x="236306" y="341430"/>
                    <a:pt x="235507" y="340711"/>
                    <a:pt x="233909" y="340391"/>
                  </a:cubicBezTo>
                  <a:cubicBezTo>
                    <a:pt x="235188" y="338794"/>
                    <a:pt x="235826" y="337516"/>
                    <a:pt x="235826" y="336557"/>
                  </a:cubicBezTo>
                  <a:cubicBezTo>
                    <a:pt x="235826" y="335598"/>
                    <a:pt x="235347" y="334799"/>
                    <a:pt x="234389" y="334161"/>
                  </a:cubicBezTo>
                  <a:cubicBezTo>
                    <a:pt x="233430" y="333521"/>
                    <a:pt x="232392" y="332802"/>
                    <a:pt x="231273" y="332003"/>
                  </a:cubicBezTo>
                  <a:cubicBezTo>
                    <a:pt x="230155" y="331204"/>
                    <a:pt x="229276" y="330007"/>
                    <a:pt x="228637" y="328409"/>
                  </a:cubicBezTo>
                  <a:close/>
                  <a:moveTo>
                    <a:pt x="236306" y="327450"/>
                  </a:moveTo>
                  <a:cubicBezTo>
                    <a:pt x="234708" y="328728"/>
                    <a:pt x="234629" y="329607"/>
                    <a:pt x="236066" y="330086"/>
                  </a:cubicBezTo>
                  <a:cubicBezTo>
                    <a:pt x="237504" y="330566"/>
                    <a:pt x="238543" y="331444"/>
                    <a:pt x="239182" y="332723"/>
                  </a:cubicBezTo>
                  <a:cubicBezTo>
                    <a:pt x="240460" y="331444"/>
                    <a:pt x="240460" y="330405"/>
                    <a:pt x="239182" y="329607"/>
                  </a:cubicBezTo>
                  <a:cubicBezTo>
                    <a:pt x="237904" y="328808"/>
                    <a:pt x="236945" y="328089"/>
                    <a:pt x="236306" y="327450"/>
                  </a:cubicBezTo>
                  <a:close/>
                  <a:moveTo>
                    <a:pt x="197001" y="322177"/>
                  </a:moveTo>
                  <a:cubicBezTo>
                    <a:pt x="196362" y="322177"/>
                    <a:pt x="196123" y="322577"/>
                    <a:pt x="196283" y="323376"/>
                  </a:cubicBezTo>
                  <a:cubicBezTo>
                    <a:pt x="196442" y="324175"/>
                    <a:pt x="196522" y="325053"/>
                    <a:pt x="196522" y="326012"/>
                  </a:cubicBezTo>
                  <a:cubicBezTo>
                    <a:pt x="196522" y="326971"/>
                    <a:pt x="196362" y="327849"/>
                    <a:pt x="196043" y="328648"/>
                  </a:cubicBezTo>
                  <a:cubicBezTo>
                    <a:pt x="195724" y="329447"/>
                    <a:pt x="194925" y="329846"/>
                    <a:pt x="193646" y="329846"/>
                  </a:cubicBezTo>
                  <a:cubicBezTo>
                    <a:pt x="195244" y="330486"/>
                    <a:pt x="195724" y="331524"/>
                    <a:pt x="195084" y="332962"/>
                  </a:cubicBezTo>
                  <a:cubicBezTo>
                    <a:pt x="194445" y="334400"/>
                    <a:pt x="194925" y="335598"/>
                    <a:pt x="196522" y="336557"/>
                  </a:cubicBezTo>
                  <a:cubicBezTo>
                    <a:pt x="196842" y="335598"/>
                    <a:pt x="197481" y="334799"/>
                    <a:pt x="198439" y="334161"/>
                  </a:cubicBezTo>
                  <a:cubicBezTo>
                    <a:pt x="199398" y="333521"/>
                    <a:pt x="200277" y="332882"/>
                    <a:pt x="201076" y="332243"/>
                  </a:cubicBezTo>
                  <a:cubicBezTo>
                    <a:pt x="201875" y="331604"/>
                    <a:pt x="202354" y="330725"/>
                    <a:pt x="202514" y="329607"/>
                  </a:cubicBezTo>
                  <a:cubicBezTo>
                    <a:pt x="202674" y="328488"/>
                    <a:pt x="202274" y="326971"/>
                    <a:pt x="201315" y="325053"/>
                  </a:cubicBezTo>
                  <a:cubicBezTo>
                    <a:pt x="200037" y="326331"/>
                    <a:pt x="199158" y="326651"/>
                    <a:pt x="198679" y="326012"/>
                  </a:cubicBezTo>
                  <a:cubicBezTo>
                    <a:pt x="198200" y="325373"/>
                    <a:pt x="197641" y="324094"/>
                    <a:pt x="197001" y="322177"/>
                  </a:cubicBezTo>
                  <a:close/>
                  <a:moveTo>
                    <a:pt x="172556" y="321219"/>
                  </a:moveTo>
                  <a:cubicBezTo>
                    <a:pt x="171597" y="322817"/>
                    <a:pt x="171597" y="324734"/>
                    <a:pt x="172556" y="326971"/>
                  </a:cubicBezTo>
                  <a:cubicBezTo>
                    <a:pt x="174474" y="326971"/>
                    <a:pt x="174952" y="326251"/>
                    <a:pt x="173994" y="324814"/>
                  </a:cubicBezTo>
                  <a:cubicBezTo>
                    <a:pt x="173035" y="323376"/>
                    <a:pt x="172556" y="322177"/>
                    <a:pt x="172556" y="321219"/>
                  </a:cubicBezTo>
                  <a:close/>
                  <a:moveTo>
                    <a:pt x="232951" y="320739"/>
                  </a:moveTo>
                  <a:cubicBezTo>
                    <a:pt x="232311" y="320100"/>
                    <a:pt x="231912" y="320660"/>
                    <a:pt x="231752" y="322417"/>
                  </a:cubicBezTo>
                  <a:cubicBezTo>
                    <a:pt x="231593" y="324175"/>
                    <a:pt x="231672" y="325373"/>
                    <a:pt x="231992" y="326012"/>
                  </a:cubicBezTo>
                  <a:cubicBezTo>
                    <a:pt x="232631" y="325692"/>
                    <a:pt x="233270" y="325373"/>
                    <a:pt x="233909" y="325053"/>
                  </a:cubicBezTo>
                  <a:cubicBezTo>
                    <a:pt x="234548" y="324734"/>
                    <a:pt x="235188" y="324893"/>
                    <a:pt x="235826" y="325533"/>
                  </a:cubicBezTo>
                  <a:cubicBezTo>
                    <a:pt x="236786" y="324574"/>
                    <a:pt x="236306" y="323855"/>
                    <a:pt x="234389" y="323376"/>
                  </a:cubicBezTo>
                  <a:cubicBezTo>
                    <a:pt x="232471" y="322896"/>
                    <a:pt x="231992" y="322018"/>
                    <a:pt x="232951" y="320739"/>
                  </a:cubicBezTo>
                  <a:close/>
                  <a:moveTo>
                    <a:pt x="161052" y="320260"/>
                  </a:moveTo>
                  <a:cubicBezTo>
                    <a:pt x="160733" y="321219"/>
                    <a:pt x="160094" y="321858"/>
                    <a:pt x="159135" y="322177"/>
                  </a:cubicBezTo>
                  <a:cubicBezTo>
                    <a:pt x="159774" y="322817"/>
                    <a:pt x="160333" y="323695"/>
                    <a:pt x="160812" y="324814"/>
                  </a:cubicBezTo>
                  <a:cubicBezTo>
                    <a:pt x="161292" y="325932"/>
                    <a:pt x="162331" y="326012"/>
                    <a:pt x="163928" y="325053"/>
                  </a:cubicBezTo>
                  <a:cubicBezTo>
                    <a:pt x="163609" y="324094"/>
                    <a:pt x="163209" y="323136"/>
                    <a:pt x="162730" y="322177"/>
                  </a:cubicBezTo>
                  <a:cubicBezTo>
                    <a:pt x="162250" y="321219"/>
                    <a:pt x="161691" y="320580"/>
                    <a:pt x="161052" y="320260"/>
                  </a:cubicBezTo>
                  <a:close/>
                  <a:moveTo>
                    <a:pt x="293824" y="319781"/>
                  </a:moveTo>
                  <a:cubicBezTo>
                    <a:pt x="293185" y="320100"/>
                    <a:pt x="292706" y="320499"/>
                    <a:pt x="292386" y="320979"/>
                  </a:cubicBezTo>
                  <a:cubicBezTo>
                    <a:pt x="292067" y="321459"/>
                    <a:pt x="291588" y="321858"/>
                    <a:pt x="290949" y="322177"/>
                  </a:cubicBezTo>
                  <a:cubicBezTo>
                    <a:pt x="291268" y="323136"/>
                    <a:pt x="291588" y="324094"/>
                    <a:pt x="291907" y="325053"/>
                  </a:cubicBezTo>
                  <a:cubicBezTo>
                    <a:pt x="292227" y="326012"/>
                    <a:pt x="292706" y="327130"/>
                    <a:pt x="293346" y="328409"/>
                  </a:cubicBezTo>
                  <a:cubicBezTo>
                    <a:pt x="295902" y="327770"/>
                    <a:pt x="296860" y="326571"/>
                    <a:pt x="296221" y="324814"/>
                  </a:cubicBezTo>
                  <a:cubicBezTo>
                    <a:pt x="295582" y="323056"/>
                    <a:pt x="294783" y="321378"/>
                    <a:pt x="293824" y="319781"/>
                  </a:cubicBezTo>
                  <a:close/>
                  <a:moveTo>
                    <a:pt x="187176" y="319781"/>
                  </a:moveTo>
                  <a:cubicBezTo>
                    <a:pt x="186057" y="320100"/>
                    <a:pt x="184858" y="320580"/>
                    <a:pt x="183581" y="321219"/>
                  </a:cubicBezTo>
                  <a:cubicBezTo>
                    <a:pt x="183900" y="323136"/>
                    <a:pt x="184699" y="324414"/>
                    <a:pt x="185977" y="325053"/>
                  </a:cubicBezTo>
                  <a:cubicBezTo>
                    <a:pt x="187894" y="325053"/>
                    <a:pt x="188613" y="324494"/>
                    <a:pt x="188134" y="323376"/>
                  </a:cubicBezTo>
                  <a:cubicBezTo>
                    <a:pt x="187655" y="322258"/>
                    <a:pt x="188214" y="321538"/>
                    <a:pt x="189812" y="321219"/>
                  </a:cubicBezTo>
                  <a:cubicBezTo>
                    <a:pt x="189173" y="319940"/>
                    <a:pt x="188294" y="319461"/>
                    <a:pt x="187176" y="319781"/>
                  </a:cubicBezTo>
                  <a:close/>
                  <a:moveTo>
                    <a:pt x="150028" y="314029"/>
                  </a:moveTo>
                  <a:cubicBezTo>
                    <a:pt x="149070" y="314668"/>
                    <a:pt x="148350" y="314748"/>
                    <a:pt x="147871" y="314269"/>
                  </a:cubicBezTo>
                  <a:cubicBezTo>
                    <a:pt x="147392" y="313789"/>
                    <a:pt x="146513" y="314029"/>
                    <a:pt x="145235" y="314987"/>
                  </a:cubicBezTo>
                  <a:cubicBezTo>
                    <a:pt x="145235" y="317224"/>
                    <a:pt x="145634" y="318663"/>
                    <a:pt x="146433" y="319301"/>
                  </a:cubicBezTo>
                  <a:cubicBezTo>
                    <a:pt x="147232" y="319940"/>
                    <a:pt x="148430" y="320899"/>
                    <a:pt x="150028" y="322177"/>
                  </a:cubicBezTo>
                  <a:cubicBezTo>
                    <a:pt x="151306" y="321538"/>
                    <a:pt x="151785" y="320420"/>
                    <a:pt x="151466" y="318822"/>
                  </a:cubicBezTo>
                  <a:cubicBezTo>
                    <a:pt x="151146" y="317224"/>
                    <a:pt x="150667" y="315627"/>
                    <a:pt x="150028" y="314029"/>
                  </a:cubicBezTo>
                  <a:close/>
                  <a:moveTo>
                    <a:pt x="255479" y="313549"/>
                  </a:moveTo>
                  <a:cubicBezTo>
                    <a:pt x="254840" y="314508"/>
                    <a:pt x="254760" y="315946"/>
                    <a:pt x="255239" y="317864"/>
                  </a:cubicBezTo>
                  <a:cubicBezTo>
                    <a:pt x="255718" y="319781"/>
                    <a:pt x="256757" y="320420"/>
                    <a:pt x="258355" y="319781"/>
                  </a:cubicBezTo>
                  <a:cubicBezTo>
                    <a:pt x="258355" y="317864"/>
                    <a:pt x="257955" y="316745"/>
                    <a:pt x="257157" y="316425"/>
                  </a:cubicBezTo>
                  <a:cubicBezTo>
                    <a:pt x="256358" y="316106"/>
                    <a:pt x="255798" y="315147"/>
                    <a:pt x="255479" y="313549"/>
                  </a:cubicBezTo>
                  <a:close/>
                  <a:moveTo>
                    <a:pt x="229116" y="312112"/>
                  </a:moveTo>
                  <a:cubicBezTo>
                    <a:pt x="227199" y="312431"/>
                    <a:pt x="226719" y="313390"/>
                    <a:pt x="227678" y="314987"/>
                  </a:cubicBezTo>
                  <a:cubicBezTo>
                    <a:pt x="228637" y="316585"/>
                    <a:pt x="229436" y="317544"/>
                    <a:pt x="230074" y="317864"/>
                  </a:cubicBezTo>
                  <a:cubicBezTo>
                    <a:pt x="231034" y="317224"/>
                    <a:pt x="231113" y="316345"/>
                    <a:pt x="230314" y="315227"/>
                  </a:cubicBezTo>
                  <a:cubicBezTo>
                    <a:pt x="229515" y="314109"/>
                    <a:pt x="229116" y="313070"/>
                    <a:pt x="229116" y="312112"/>
                  </a:cubicBezTo>
                  <a:close/>
                  <a:moveTo>
                    <a:pt x="238703" y="311632"/>
                  </a:moveTo>
                  <a:cubicBezTo>
                    <a:pt x="238703" y="311951"/>
                    <a:pt x="238543" y="312591"/>
                    <a:pt x="238223" y="313549"/>
                  </a:cubicBezTo>
                  <a:cubicBezTo>
                    <a:pt x="237904" y="314508"/>
                    <a:pt x="237824" y="315546"/>
                    <a:pt x="237984" y="316665"/>
                  </a:cubicBezTo>
                  <a:cubicBezTo>
                    <a:pt x="238144" y="317783"/>
                    <a:pt x="238623" y="318663"/>
                    <a:pt x="239421" y="319301"/>
                  </a:cubicBezTo>
                  <a:cubicBezTo>
                    <a:pt x="240220" y="319940"/>
                    <a:pt x="241419" y="320260"/>
                    <a:pt x="243016" y="320260"/>
                  </a:cubicBezTo>
                  <a:cubicBezTo>
                    <a:pt x="242377" y="318343"/>
                    <a:pt x="241739" y="317544"/>
                    <a:pt x="241099" y="317864"/>
                  </a:cubicBezTo>
                  <a:cubicBezTo>
                    <a:pt x="241419" y="316905"/>
                    <a:pt x="241898" y="316026"/>
                    <a:pt x="242537" y="315227"/>
                  </a:cubicBezTo>
                  <a:cubicBezTo>
                    <a:pt x="243176" y="314428"/>
                    <a:pt x="242857" y="313230"/>
                    <a:pt x="241578" y="311632"/>
                  </a:cubicBezTo>
                  <a:cubicBezTo>
                    <a:pt x="239981" y="312271"/>
                    <a:pt x="239022" y="312271"/>
                    <a:pt x="238703" y="311632"/>
                  </a:cubicBezTo>
                  <a:close/>
                  <a:moveTo>
                    <a:pt x="283040" y="310194"/>
                  </a:moveTo>
                  <a:cubicBezTo>
                    <a:pt x="282561" y="309875"/>
                    <a:pt x="282002" y="310354"/>
                    <a:pt x="281362" y="311632"/>
                  </a:cubicBezTo>
                  <a:cubicBezTo>
                    <a:pt x="281362" y="312591"/>
                    <a:pt x="281682" y="313150"/>
                    <a:pt x="282321" y="313310"/>
                  </a:cubicBezTo>
                  <a:cubicBezTo>
                    <a:pt x="282960" y="313470"/>
                    <a:pt x="283440" y="314188"/>
                    <a:pt x="283759" y="315467"/>
                  </a:cubicBezTo>
                  <a:cubicBezTo>
                    <a:pt x="285037" y="314828"/>
                    <a:pt x="285676" y="314029"/>
                    <a:pt x="285676" y="313070"/>
                  </a:cubicBezTo>
                  <a:cubicBezTo>
                    <a:pt x="285676" y="312112"/>
                    <a:pt x="285516" y="311153"/>
                    <a:pt x="285197" y="310194"/>
                  </a:cubicBezTo>
                  <a:cubicBezTo>
                    <a:pt x="284238" y="310514"/>
                    <a:pt x="283519" y="310514"/>
                    <a:pt x="283040" y="310194"/>
                  </a:cubicBezTo>
                  <a:close/>
                  <a:moveTo>
                    <a:pt x="166804" y="310194"/>
                  </a:moveTo>
                  <a:cubicBezTo>
                    <a:pt x="164887" y="311792"/>
                    <a:pt x="164407" y="312831"/>
                    <a:pt x="165366" y="313310"/>
                  </a:cubicBezTo>
                  <a:cubicBezTo>
                    <a:pt x="166325" y="313789"/>
                    <a:pt x="167284" y="314987"/>
                    <a:pt x="168242" y="316905"/>
                  </a:cubicBezTo>
                  <a:cubicBezTo>
                    <a:pt x="170479" y="316266"/>
                    <a:pt x="171038" y="315068"/>
                    <a:pt x="169920" y="313310"/>
                  </a:cubicBezTo>
                  <a:cubicBezTo>
                    <a:pt x="168801" y="311553"/>
                    <a:pt x="167763" y="310514"/>
                    <a:pt x="166804" y="310194"/>
                  </a:cubicBezTo>
                  <a:close/>
                  <a:moveTo>
                    <a:pt x="262190" y="306839"/>
                  </a:moveTo>
                  <a:cubicBezTo>
                    <a:pt x="261230" y="307797"/>
                    <a:pt x="261151" y="309236"/>
                    <a:pt x="261950" y="311153"/>
                  </a:cubicBezTo>
                  <a:cubicBezTo>
                    <a:pt x="262749" y="313070"/>
                    <a:pt x="263947" y="314029"/>
                    <a:pt x="265545" y="314029"/>
                  </a:cubicBezTo>
                  <a:cubicBezTo>
                    <a:pt x="264266" y="312431"/>
                    <a:pt x="263548" y="311473"/>
                    <a:pt x="263388" y="311153"/>
                  </a:cubicBezTo>
                  <a:cubicBezTo>
                    <a:pt x="263228" y="310833"/>
                    <a:pt x="262828" y="309395"/>
                    <a:pt x="262190" y="306839"/>
                  </a:cubicBezTo>
                  <a:close/>
                  <a:moveTo>
                    <a:pt x="250206" y="304442"/>
                  </a:moveTo>
                  <a:cubicBezTo>
                    <a:pt x="249567" y="305401"/>
                    <a:pt x="249407" y="306439"/>
                    <a:pt x="249727" y="307558"/>
                  </a:cubicBezTo>
                  <a:cubicBezTo>
                    <a:pt x="250047" y="308676"/>
                    <a:pt x="250366" y="310034"/>
                    <a:pt x="250686" y="311632"/>
                  </a:cubicBezTo>
                  <a:cubicBezTo>
                    <a:pt x="252284" y="310674"/>
                    <a:pt x="252763" y="309395"/>
                    <a:pt x="252123" y="307797"/>
                  </a:cubicBezTo>
                  <a:cubicBezTo>
                    <a:pt x="251485" y="306200"/>
                    <a:pt x="250846" y="305081"/>
                    <a:pt x="250206" y="304442"/>
                  </a:cubicBezTo>
                  <a:close/>
                  <a:moveTo>
                    <a:pt x="277049" y="303963"/>
                  </a:moveTo>
                  <a:cubicBezTo>
                    <a:pt x="276090" y="304922"/>
                    <a:pt x="276090" y="306520"/>
                    <a:pt x="277049" y="308757"/>
                  </a:cubicBezTo>
                  <a:cubicBezTo>
                    <a:pt x="278646" y="308757"/>
                    <a:pt x="279285" y="308037"/>
                    <a:pt x="278966" y="306599"/>
                  </a:cubicBezTo>
                  <a:cubicBezTo>
                    <a:pt x="278646" y="305162"/>
                    <a:pt x="278007" y="304283"/>
                    <a:pt x="277049" y="303963"/>
                  </a:cubicBezTo>
                  <a:close/>
                  <a:moveTo>
                    <a:pt x="241099" y="301567"/>
                  </a:moveTo>
                  <a:cubicBezTo>
                    <a:pt x="239821" y="302206"/>
                    <a:pt x="239821" y="303804"/>
                    <a:pt x="241099" y="306360"/>
                  </a:cubicBezTo>
                  <a:cubicBezTo>
                    <a:pt x="242697" y="305721"/>
                    <a:pt x="243256" y="305002"/>
                    <a:pt x="242777" y="304203"/>
                  </a:cubicBezTo>
                  <a:cubicBezTo>
                    <a:pt x="242297" y="303404"/>
                    <a:pt x="241739" y="302525"/>
                    <a:pt x="241099" y="301567"/>
                  </a:cubicBezTo>
                  <a:close/>
                  <a:moveTo>
                    <a:pt x="233430" y="296294"/>
                  </a:moveTo>
                  <a:cubicBezTo>
                    <a:pt x="232791" y="296614"/>
                    <a:pt x="232392" y="296933"/>
                    <a:pt x="232232" y="297253"/>
                  </a:cubicBezTo>
                  <a:cubicBezTo>
                    <a:pt x="232072" y="297572"/>
                    <a:pt x="231672" y="297891"/>
                    <a:pt x="231034" y="298211"/>
                  </a:cubicBezTo>
                  <a:cubicBezTo>
                    <a:pt x="231672" y="299170"/>
                    <a:pt x="232311" y="300288"/>
                    <a:pt x="232951" y="301567"/>
                  </a:cubicBezTo>
                  <a:cubicBezTo>
                    <a:pt x="233590" y="302844"/>
                    <a:pt x="233270" y="303963"/>
                    <a:pt x="231992" y="304922"/>
                  </a:cubicBezTo>
                  <a:cubicBezTo>
                    <a:pt x="232631" y="305880"/>
                    <a:pt x="233191" y="306839"/>
                    <a:pt x="233670" y="307797"/>
                  </a:cubicBezTo>
                  <a:cubicBezTo>
                    <a:pt x="234149" y="308757"/>
                    <a:pt x="235027" y="308916"/>
                    <a:pt x="236306" y="308277"/>
                  </a:cubicBezTo>
                  <a:cubicBezTo>
                    <a:pt x="235347" y="306040"/>
                    <a:pt x="234788" y="304043"/>
                    <a:pt x="234629" y="302285"/>
                  </a:cubicBezTo>
                  <a:cubicBezTo>
                    <a:pt x="234468" y="300528"/>
                    <a:pt x="234069" y="298531"/>
                    <a:pt x="233430" y="296294"/>
                  </a:cubicBezTo>
                  <a:close/>
                  <a:moveTo>
                    <a:pt x="171597" y="296294"/>
                  </a:moveTo>
                  <a:cubicBezTo>
                    <a:pt x="170958" y="296933"/>
                    <a:pt x="170479" y="297492"/>
                    <a:pt x="170159" y="297972"/>
                  </a:cubicBezTo>
                  <a:cubicBezTo>
                    <a:pt x="169840" y="298451"/>
                    <a:pt x="169360" y="299010"/>
                    <a:pt x="168722" y="299649"/>
                  </a:cubicBezTo>
                  <a:cubicBezTo>
                    <a:pt x="169041" y="300927"/>
                    <a:pt x="169600" y="301886"/>
                    <a:pt x="170399" y="302525"/>
                  </a:cubicBezTo>
                  <a:cubicBezTo>
                    <a:pt x="171198" y="303164"/>
                    <a:pt x="172077" y="303723"/>
                    <a:pt x="173035" y="304203"/>
                  </a:cubicBezTo>
                  <a:cubicBezTo>
                    <a:pt x="173994" y="304682"/>
                    <a:pt x="174793" y="305241"/>
                    <a:pt x="175432" y="305880"/>
                  </a:cubicBezTo>
                  <a:cubicBezTo>
                    <a:pt x="176071" y="306520"/>
                    <a:pt x="176231" y="307478"/>
                    <a:pt x="175911" y="308757"/>
                  </a:cubicBezTo>
                  <a:cubicBezTo>
                    <a:pt x="177829" y="308437"/>
                    <a:pt x="178787" y="307797"/>
                    <a:pt x="178787" y="306839"/>
                  </a:cubicBezTo>
                  <a:cubicBezTo>
                    <a:pt x="178787" y="305880"/>
                    <a:pt x="178308" y="304762"/>
                    <a:pt x="177349" y="303484"/>
                  </a:cubicBezTo>
                  <a:cubicBezTo>
                    <a:pt x="176391" y="302206"/>
                    <a:pt x="175273" y="300927"/>
                    <a:pt x="173994" y="299649"/>
                  </a:cubicBezTo>
                  <a:cubicBezTo>
                    <a:pt x="172716" y="298371"/>
                    <a:pt x="171917" y="297253"/>
                    <a:pt x="171597" y="296294"/>
                  </a:cubicBezTo>
                  <a:close/>
                  <a:moveTo>
                    <a:pt x="268900" y="294856"/>
                  </a:moveTo>
                  <a:cubicBezTo>
                    <a:pt x="267942" y="294856"/>
                    <a:pt x="267781" y="295175"/>
                    <a:pt x="268420" y="295815"/>
                  </a:cubicBezTo>
                  <a:cubicBezTo>
                    <a:pt x="268740" y="297093"/>
                    <a:pt x="268420" y="297413"/>
                    <a:pt x="267462" y="296773"/>
                  </a:cubicBezTo>
                  <a:cubicBezTo>
                    <a:pt x="266503" y="296134"/>
                    <a:pt x="265545" y="296294"/>
                    <a:pt x="264586" y="297253"/>
                  </a:cubicBezTo>
                  <a:cubicBezTo>
                    <a:pt x="265545" y="298531"/>
                    <a:pt x="265465" y="299330"/>
                    <a:pt x="264347" y="299649"/>
                  </a:cubicBezTo>
                  <a:cubicBezTo>
                    <a:pt x="263228" y="299969"/>
                    <a:pt x="263308" y="300927"/>
                    <a:pt x="264586" y="302525"/>
                  </a:cubicBezTo>
                  <a:cubicBezTo>
                    <a:pt x="265225" y="302206"/>
                    <a:pt x="265225" y="301407"/>
                    <a:pt x="264586" y="300128"/>
                  </a:cubicBezTo>
                  <a:cubicBezTo>
                    <a:pt x="265545" y="300128"/>
                    <a:pt x="266264" y="300608"/>
                    <a:pt x="266743" y="301567"/>
                  </a:cubicBezTo>
                  <a:cubicBezTo>
                    <a:pt x="267222" y="302525"/>
                    <a:pt x="268101" y="302525"/>
                    <a:pt x="269379" y="301567"/>
                  </a:cubicBezTo>
                  <a:cubicBezTo>
                    <a:pt x="268740" y="300288"/>
                    <a:pt x="268580" y="299170"/>
                    <a:pt x="268900" y="298211"/>
                  </a:cubicBezTo>
                  <a:cubicBezTo>
                    <a:pt x="269219" y="297253"/>
                    <a:pt x="269219" y="296134"/>
                    <a:pt x="268900" y="294856"/>
                  </a:cubicBezTo>
                  <a:close/>
                  <a:moveTo>
                    <a:pt x="183581" y="292938"/>
                  </a:moveTo>
                  <a:cubicBezTo>
                    <a:pt x="182941" y="293897"/>
                    <a:pt x="182782" y="295256"/>
                    <a:pt x="183101" y="297013"/>
                  </a:cubicBezTo>
                  <a:cubicBezTo>
                    <a:pt x="183421" y="298770"/>
                    <a:pt x="184539" y="299170"/>
                    <a:pt x="186456" y="298211"/>
                  </a:cubicBezTo>
                  <a:cubicBezTo>
                    <a:pt x="186137" y="296614"/>
                    <a:pt x="185737" y="295655"/>
                    <a:pt x="185258" y="295335"/>
                  </a:cubicBezTo>
                  <a:cubicBezTo>
                    <a:pt x="184779" y="295016"/>
                    <a:pt x="184220" y="294217"/>
                    <a:pt x="183581" y="292938"/>
                  </a:cubicBezTo>
                  <a:close/>
                  <a:moveTo>
                    <a:pt x="155300" y="292938"/>
                  </a:moveTo>
                  <a:cubicBezTo>
                    <a:pt x="154661" y="293578"/>
                    <a:pt x="153863" y="293897"/>
                    <a:pt x="152904" y="293897"/>
                  </a:cubicBezTo>
                  <a:cubicBezTo>
                    <a:pt x="152265" y="294536"/>
                    <a:pt x="152185" y="295735"/>
                    <a:pt x="152664" y="297492"/>
                  </a:cubicBezTo>
                  <a:cubicBezTo>
                    <a:pt x="153143" y="299249"/>
                    <a:pt x="154182" y="299809"/>
                    <a:pt x="155780" y="299170"/>
                  </a:cubicBezTo>
                  <a:cubicBezTo>
                    <a:pt x="157378" y="298531"/>
                    <a:pt x="158017" y="297492"/>
                    <a:pt x="157697" y="296055"/>
                  </a:cubicBezTo>
                  <a:cubicBezTo>
                    <a:pt x="157378" y="294616"/>
                    <a:pt x="156579" y="293578"/>
                    <a:pt x="155300" y="292938"/>
                  </a:cubicBezTo>
                  <a:close/>
                  <a:moveTo>
                    <a:pt x="160573" y="290542"/>
                  </a:moveTo>
                  <a:cubicBezTo>
                    <a:pt x="158975" y="291181"/>
                    <a:pt x="158816" y="292539"/>
                    <a:pt x="160094" y="294616"/>
                  </a:cubicBezTo>
                  <a:cubicBezTo>
                    <a:pt x="161372" y="296693"/>
                    <a:pt x="162490" y="297891"/>
                    <a:pt x="163449" y="298211"/>
                  </a:cubicBezTo>
                  <a:cubicBezTo>
                    <a:pt x="165047" y="296933"/>
                    <a:pt x="165127" y="295495"/>
                    <a:pt x="163689" y="293897"/>
                  </a:cubicBezTo>
                  <a:cubicBezTo>
                    <a:pt x="162250" y="292300"/>
                    <a:pt x="161212" y="291181"/>
                    <a:pt x="160573" y="290542"/>
                  </a:cubicBezTo>
                  <a:close/>
                  <a:moveTo>
                    <a:pt x="237264" y="284790"/>
                  </a:moveTo>
                  <a:cubicBezTo>
                    <a:pt x="236625" y="285429"/>
                    <a:pt x="236306" y="285988"/>
                    <a:pt x="236306" y="286468"/>
                  </a:cubicBezTo>
                  <a:cubicBezTo>
                    <a:pt x="236306" y="286947"/>
                    <a:pt x="235826" y="287346"/>
                    <a:pt x="234868" y="287666"/>
                  </a:cubicBezTo>
                  <a:cubicBezTo>
                    <a:pt x="236466" y="290542"/>
                    <a:pt x="238543" y="293258"/>
                    <a:pt x="241099" y="295815"/>
                  </a:cubicBezTo>
                  <a:cubicBezTo>
                    <a:pt x="243336" y="293897"/>
                    <a:pt x="243656" y="291820"/>
                    <a:pt x="242058" y="289583"/>
                  </a:cubicBezTo>
                  <a:cubicBezTo>
                    <a:pt x="240460" y="287346"/>
                    <a:pt x="238862" y="285749"/>
                    <a:pt x="237264" y="284790"/>
                  </a:cubicBezTo>
                  <a:close/>
                  <a:moveTo>
                    <a:pt x="191250" y="283352"/>
                  </a:moveTo>
                  <a:cubicBezTo>
                    <a:pt x="190610" y="283991"/>
                    <a:pt x="190531" y="285030"/>
                    <a:pt x="191010" y="286468"/>
                  </a:cubicBezTo>
                  <a:cubicBezTo>
                    <a:pt x="191489" y="287906"/>
                    <a:pt x="190930" y="287666"/>
                    <a:pt x="189333" y="285749"/>
                  </a:cubicBezTo>
                  <a:cubicBezTo>
                    <a:pt x="189972" y="287666"/>
                    <a:pt x="190291" y="289104"/>
                    <a:pt x="190291" y="290063"/>
                  </a:cubicBezTo>
                  <a:cubicBezTo>
                    <a:pt x="190291" y="291021"/>
                    <a:pt x="190451" y="292779"/>
                    <a:pt x="190771" y="295335"/>
                  </a:cubicBezTo>
                  <a:cubicBezTo>
                    <a:pt x="191409" y="295335"/>
                    <a:pt x="191409" y="294696"/>
                    <a:pt x="190771" y="293418"/>
                  </a:cubicBezTo>
                  <a:cubicBezTo>
                    <a:pt x="191729" y="292779"/>
                    <a:pt x="192368" y="292859"/>
                    <a:pt x="192688" y="293658"/>
                  </a:cubicBezTo>
                  <a:cubicBezTo>
                    <a:pt x="193007" y="294457"/>
                    <a:pt x="193487" y="294696"/>
                    <a:pt x="194126" y="294377"/>
                  </a:cubicBezTo>
                  <a:cubicBezTo>
                    <a:pt x="196682" y="292460"/>
                    <a:pt x="197241" y="290542"/>
                    <a:pt x="195803" y="288625"/>
                  </a:cubicBezTo>
                  <a:cubicBezTo>
                    <a:pt x="194365" y="286708"/>
                    <a:pt x="192847" y="284950"/>
                    <a:pt x="191250" y="283352"/>
                  </a:cubicBezTo>
                  <a:close/>
                  <a:moveTo>
                    <a:pt x="160094" y="283352"/>
                  </a:moveTo>
                  <a:cubicBezTo>
                    <a:pt x="158816" y="284950"/>
                    <a:pt x="159055" y="285988"/>
                    <a:pt x="160812" y="286468"/>
                  </a:cubicBezTo>
                  <a:cubicBezTo>
                    <a:pt x="162570" y="286947"/>
                    <a:pt x="163609" y="287826"/>
                    <a:pt x="163928" y="289104"/>
                  </a:cubicBezTo>
                  <a:cubicBezTo>
                    <a:pt x="165206" y="287507"/>
                    <a:pt x="165047" y="286388"/>
                    <a:pt x="163449" y="285749"/>
                  </a:cubicBezTo>
                  <a:cubicBezTo>
                    <a:pt x="161851" y="285110"/>
                    <a:pt x="160733" y="284311"/>
                    <a:pt x="160094" y="283352"/>
                  </a:cubicBezTo>
                  <a:close/>
                  <a:moveTo>
                    <a:pt x="249727" y="280476"/>
                  </a:moveTo>
                  <a:cubicBezTo>
                    <a:pt x="248129" y="281435"/>
                    <a:pt x="247730" y="282074"/>
                    <a:pt x="248528" y="282393"/>
                  </a:cubicBezTo>
                  <a:cubicBezTo>
                    <a:pt x="249327" y="282713"/>
                    <a:pt x="249887" y="283672"/>
                    <a:pt x="250206" y="285270"/>
                  </a:cubicBezTo>
                  <a:cubicBezTo>
                    <a:pt x="252763" y="284311"/>
                    <a:pt x="253481" y="283592"/>
                    <a:pt x="252363" y="283113"/>
                  </a:cubicBezTo>
                  <a:cubicBezTo>
                    <a:pt x="251245" y="282633"/>
                    <a:pt x="250366" y="281755"/>
                    <a:pt x="249727" y="280476"/>
                  </a:cubicBezTo>
                  <a:close/>
                  <a:moveTo>
                    <a:pt x="145714" y="275204"/>
                  </a:moveTo>
                  <a:cubicBezTo>
                    <a:pt x="146034" y="275843"/>
                    <a:pt x="146353" y="277281"/>
                    <a:pt x="146673" y="279518"/>
                  </a:cubicBezTo>
                  <a:cubicBezTo>
                    <a:pt x="146992" y="281755"/>
                    <a:pt x="148271" y="282554"/>
                    <a:pt x="150507" y="281914"/>
                  </a:cubicBezTo>
                  <a:cubicBezTo>
                    <a:pt x="150188" y="280636"/>
                    <a:pt x="149868" y="279518"/>
                    <a:pt x="149548" y="278559"/>
                  </a:cubicBezTo>
                  <a:cubicBezTo>
                    <a:pt x="149229" y="277601"/>
                    <a:pt x="148909" y="276641"/>
                    <a:pt x="148590" y="275683"/>
                  </a:cubicBezTo>
                  <a:cubicBezTo>
                    <a:pt x="147312" y="276003"/>
                    <a:pt x="146353" y="275843"/>
                    <a:pt x="145714" y="275204"/>
                  </a:cubicBezTo>
                  <a:close/>
                  <a:moveTo>
                    <a:pt x="252123" y="273286"/>
                  </a:moveTo>
                  <a:cubicBezTo>
                    <a:pt x="250526" y="273606"/>
                    <a:pt x="250126" y="274644"/>
                    <a:pt x="250925" y="276402"/>
                  </a:cubicBezTo>
                  <a:cubicBezTo>
                    <a:pt x="251724" y="278160"/>
                    <a:pt x="252443" y="279038"/>
                    <a:pt x="253083" y="279038"/>
                  </a:cubicBezTo>
                  <a:cubicBezTo>
                    <a:pt x="254041" y="278719"/>
                    <a:pt x="254121" y="277920"/>
                    <a:pt x="253322" y="276641"/>
                  </a:cubicBezTo>
                  <a:cubicBezTo>
                    <a:pt x="252523" y="275364"/>
                    <a:pt x="252123" y="274245"/>
                    <a:pt x="252123" y="273286"/>
                  </a:cubicBezTo>
                  <a:close/>
                  <a:moveTo>
                    <a:pt x="199398" y="272328"/>
                  </a:moveTo>
                  <a:cubicBezTo>
                    <a:pt x="199079" y="273286"/>
                    <a:pt x="198759" y="274485"/>
                    <a:pt x="198439" y="275923"/>
                  </a:cubicBezTo>
                  <a:cubicBezTo>
                    <a:pt x="198120" y="277361"/>
                    <a:pt x="197960" y="278799"/>
                    <a:pt x="197960" y="280236"/>
                  </a:cubicBezTo>
                  <a:cubicBezTo>
                    <a:pt x="197960" y="281675"/>
                    <a:pt x="198359" y="282953"/>
                    <a:pt x="199158" y="284071"/>
                  </a:cubicBezTo>
                  <a:cubicBezTo>
                    <a:pt x="199957" y="285189"/>
                    <a:pt x="201315" y="285589"/>
                    <a:pt x="203233" y="285270"/>
                  </a:cubicBezTo>
                  <a:cubicBezTo>
                    <a:pt x="203233" y="282713"/>
                    <a:pt x="202833" y="280556"/>
                    <a:pt x="202035" y="278799"/>
                  </a:cubicBezTo>
                  <a:cubicBezTo>
                    <a:pt x="201236" y="277041"/>
                    <a:pt x="200357" y="274884"/>
                    <a:pt x="199398" y="272328"/>
                  </a:cubicBezTo>
                  <a:close/>
                  <a:moveTo>
                    <a:pt x="161052" y="271849"/>
                  </a:moveTo>
                  <a:cubicBezTo>
                    <a:pt x="158816" y="272487"/>
                    <a:pt x="158017" y="274245"/>
                    <a:pt x="158656" y="277121"/>
                  </a:cubicBezTo>
                  <a:cubicBezTo>
                    <a:pt x="159295" y="279997"/>
                    <a:pt x="160893" y="280636"/>
                    <a:pt x="163449" y="279038"/>
                  </a:cubicBezTo>
                  <a:cubicBezTo>
                    <a:pt x="163129" y="277121"/>
                    <a:pt x="162810" y="275923"/>
                    <a:pt x="162490" y="275443"/>
                  </a:cubicBezTo>
                  <a:cubicBezTo>
                    <a:pt x="162171" y="274964"/>
                    <a:pt x="161691" y="273766"/>
                    <a:pt x="161052" y="271849"/>
                  </a:cubicBezTo>
                  <a:close/>
                  <a:moveTo>
                    <a:pt x="271297" y="269931"/>
                  </a:moveTo>
                  <a:cubicBezTo>
                    <a:pt x="271936" y="272487"/>
                    <a:pt x="272415" y="275603"/>
                    <a:pt x="272734" y="279278"/>
                  </a:cubicBezTo>
                  <a:cubicBezTo>
                    <a:pt x="273054" y="282953"/>
                    <a:pt x="274013" y="286708"/>
                    <a:pt x="275610" y="290542"/>
                  </a:cubicBezTo>
                  <a:cubicBezTo>
                    <a:pt x="277527" y="287027"/>
                    <a:pt x="277687" y="283272"/>
                    <a:pt x="276090" y="279278"/>
                  </a:cubicBezTo>
                  <a:cubicBezTo>
                    <a:pt x="274492" y="275283"/>
                    <a:pt x="272895" y="272168"/>
                    <a:pt x="271297" y="269931"/>
                  </a:cubicBezTo>
                  <a:close/>
                  <a:moveTo>
                    <a:pt x="138524" y="268014"/>
                  </a:moveTo>
                  <a:cubicBezTo>
                    <a:pt x="137885" y="268653"/>
                    <a:pt x="137645" y="269852"/>
                    <a:pt x="137805" y="271609"/>
                  </a:cubicBezTo>
                  <a:cubicBezTo>
                    <a:pt x="137965" y="273366"/>
                    <a:pt x="138684" y="274245"/>
                    <a:pt x="139962" y="274245"/>
                  </a:cubicBezTo>
                  <a:cubicBezTo>
                    <a:pt x="141560" y="274245"/>
                    <a:pt x="141879" y="273286"/>
                    <a:pt x="140921" y="271369"/>
                  </a:cubicBezTo>
                  <a:cubicBezTo>
                    <a:pt x="139962" y="269452"/>
                    <a:pt x="139164" y="268333"/>
                    <a:pt x="138524" y="268014"/>
                  </a:cubicBezTo>
                  <a:close/>
                  <a:moveTo>
                    <a:pt x="256917" y="263700"/>
                  </a:moveTo>
                  <a:cubicBezTo>
                    <a:pt x="256597" y="264339"/>
                    <a:pt x="255798" y="264978"/>
                    <a:pt x="254520" y="265617"/>
                  </a:cubicBezTo>
                  <a:cubicBezTo>
                    <a:pt x="254840" y="266576"/>
                    <a:pt x="255159" y="267534"/>
                    <a:pt x="255479" y="268493"/>
                  </a:cubicBezTo>
                  <a:cubicBezTo>
                    <a:pt x="255798" y="269452"/>
                    <a:pt x="256118" y="270251"/>
                    <a:pt x="256438" y="270890"/>
                  </a:cubicBezTo>
                  <a:cubicBezTo>
                    <a:pt x="257076" y="269931"/>
                    <a:pt x="257556" y="268973"/>
                    <a:pt x="257875" y="268014"/>
                  </a:cubicBezTo>
                  <a:cubicBezTo>
                    <a:pt x="258195" y="267055"/>
                    <a:pt x="257875" y="265617"/>
                    <a:pt x="256917" y="263700"/>
                  </a:cubicBezTo>
                  <a:close/>
                  <a:moveTo>
                    <a:pt x="164407" y="258907"/>
                  </a:moveTo>
                  <a:cubicBezTo>
                    <a:pt x="163449" y="260505"/>
                    <a:pt x="162730" y="262102"/>
                    <a:pt x="162250" y="263700"/>
                  </a:cubicBezTo>
                  <a:cubicBezTo>
                    <a:pt x="161772" y="265298"/>
                    <a:pt x="162171" y="267375"/>
                    <a:pt x="163449" y="269931"/>
                  </a:cubicBezTo>
                  <a:cubicBezTo>
                    <a:pt x="164727" y="268333"/>
                    <a:pt x="165366" y="267695"/>
                    <a:pt x="165366" y="268014"/>
                  </a:cubicBezTo>
                  <a:cubicBezTo>
                    <a:pt x="165366" y="268333"/>
                    <a:pt x="166165" y="269132"/>
                    <a:pt x="167763" y="270411"/>
                  </a:cubicBezTo>
                  <a:cubicBezTo>
                    <a:pt x="166804" y="268813"/>
                    <a:pt x="166405" y="266896"/>
                    <a:pt x="166565" y="264659"/>
                  </a:cubicBezTo>
                  <a:cubicBezTo>
                    <a:pt x="166725" y="262422"/>
                    <a:pt x="166005" y="260505"/>
                    <a:pt x="164407" y="258907"/>
                  </a:cubicBezTo>
                  <a:close/>
                  <a:moveTo>
                    <a:pt x="192208" y="257948"/>
                  </a:moveTo>
                  <a:cubicBezTo>
                    <a:pt x="191250" y="257628"/>
                    <a:pt x="190771" y="257709"/>
                    <a:pt x="190771" y="258188"/>
                  </a:cubicBezTo>
                  <a:cubicBezTo>
                    <a:pt x="190771" y="258667"/>
                    <a:pt x="190850" y="259226"/>
                    <a:pt x="191010" y="259865"/>
                  </a:cubicBezTo>
                  <a:cubicBezTo>
                    <a:pt x="191170" y="260505"/>
                    <a:pt x="191250" y="260904"/>
                    <a:pt x="191250" y="261064"/>
                  </a:cubicBezTo>
                  <a:cubicBezTo>
                    <a:pt x="191250" y="261223"/>
                    <a:pt x="190930" y="260984"/>
                    <a:pt x="190291" y="260345"/>
                  </a:cubicBezTo>
                  <a:cubicBezTo>
                    <a:pt x="189972" y="262581"/>
                    <a:pt x="191250" y="265458"/>
                    <a:pt x="194126" y="268973"/>
                  </a:cubicBezTo>
                  <a:cubicBezTo>
                    <a:pt x="196043" y="268014"/>
                    <a:pt x="196442" y="266257"/>
                    <a:pt x="195324" y="263700"/>
                  </a:cubicBezTo>
                  <a:cubicBezTo>
                    <a:pt x="194205" y="261144"/>
                    <a:pt x="193167" y="259226"/>
                    <a:pt x="192208" y="257948"/>
                  </a:cubicBezTo>
                  <a:close/>
                  <a:moveTo>
                    <a:pt x="249488" y="253395"/>
                  </a:moveTo>
                  <a:cubicBezTo>
                    <a:pt x="248689" y="253874"/>
                    <a:pt x="247490" y="253954"/>
                    <a:pt x="245893" y="253634"/>
                  </a:cubicBezTo>
                  <a:cubicBezTo>
                    <a:pt x="246212" y="254593"/>
                    <a:pt x="246372" y="255552"/>
                    <a:pt x="246372" y="256510"/>
                  </a:cubicBezTo>
                  <a:cubicBezTo>
                    <a:pt x="246372" y="257469"/>
                    <a:pt x="246691" y="258747"/>
                    <a:pt x="247330" y="260345"/>
                  </a:cubicBezTo>
                  <a:cubicBezTo>
                    <a:pt x="247969" y="260025"/>
                    <a:pt x="248449" y="259626"/>
                    <a:pt x="248768" y="259147"/>
                  </a:cubicBezTo>
                  <a:cubicBezTo>
                    <a:pt x="249088" y="258667"/>
                    <a:pt x="249567" y="258747"/>
                    <a:pt x="250206" y="259386"/>
                  </a:cubicBezTo>
                  <a:cubicBezTo>
                    <a:pt x="250846" y="259067"/>
                    <a:pt x="251005" y="258747"/>
                    <a:pt x="250686" y="258427"/>
                  </a:cubicBezTo>
                  <a:cubicBezTo>
                    <a:pt x="250366" y="258108"/>
                    <a:pt x="250047" y="258108"/>
                    <a:pt x="249727" y="258427"/>
                  </a:cubicBezTo>
                  <a:cubicBezTo>
                    <a:pt x="248768" y="256510"/>
                    <a:pt x="248848" y="255552"/>
                    <a:pt x="249966" y="255552"/>
                  </a:cubicBezTo>
                  <a:cubicBezTo>
                    <a:pt x="251085" y="255552"/>
                    <a:pt x="251644" y="255232"/>
                    <a:pt x="251644" y="254593"/>
                  </a:cubicBezTo>
                  <a:cubicBezTo>
                    <a:pt x="251005" y="253315"/>
                    <a:pt x="250286" y="252915"/>
                    <a:pt x="249488" y="253395"/>
                  </a:cubicBezTo>
                  <a:close/>
                  <a:moveTo>
                    <a:pt x="256438" y="251717"/>
                  </a:moveTo>
                  <a:cubicBezTo>
                    <a:pt x="255479" y="251078"/>
                    <a:pt x="255000" y="251237"/>
                    <a:pt x="255000" y="252197"/>
                  </a:cubicBezTo>
                  <a:cubicBezTo>
                    <a:pt x="255000" y="253155"/>
                    <a:pt x="255239" y="254273"/>
                    <a:pt x="255718" y="255552"/>
                  </a:cubicBezTo>
                  <a:cubicBezTo>
                    <a:pt x="256198" y="256830"/>
                    <a:pt x="256837" y="257868"/>
                    <a:pt x="257636" y="258667"/>
                  </a:cubicBezTo>
                  <a:cubicBezTo>
                    <a:pt x="258435" y="259466"/>
                    <a:pt x="259313" y="259546"/>
                    <a:pt x="260272" y="258907"/>
                  </a:cubicBezTo>
                  <a:cubicBezTo>
                    <a:pt x="260272" y="256351"/>
                    <a:pt x="259394" y="254832"/>
                    <a:pt x="257636" y="254353"/>
                  </a:cubicBezTo>
                  <a:cubicBezTo>
                    <a:pt x="255878" y="253874"/>
                    <a:pt x="255479" y="252995"/>
                    <a:pt x="256438" y="251717"/>
                  </a:cubicBezTo>
                  <a:close/>
                  <a:moveTo>
                    <a:pt x="139962" y="247403"/>
                  </a:moveTo>
                  <a:cubicBezTo>
                    <a:pt x="139323" y="248042"/>
                    <a:pt x="139323" y="249560"/>
                    <a:pt x="139962" y="251957"/>
                  </a:cubicBezTo>
                  <a:cubicBezTo>
                    <a:pt x="140601" y="254353"/>
                    <a:pt x="141720" y="255072"/>
                    <a:pt x="143318" y="254114"/>
                  </a:cubicBezTo>
                  <a:cubicBezTo>
                    <a:pt x="142998" y="252516"/>
                    <a:pt x="142519" y="251237"/>
                    <a:pt x="141879" y="250279"/>
                  </a:cubicBezTo>
                  <a:cubicBezTo>
                    <a:pt x="141240" y="249320"/>
                    <a:pt x="140601" y="248362"/>
                    <a:pt x="139962" y="247403"/>
                  </a:cubicBezTo>
                  <a:close/>
                  <a:moveTo>
                    <a:pt x="185977" y="241891"/>
                  </a:moveTo>
                  <a:cubicBezTo>
                    <a:pt x="185657" y="242051"/>
                    <a:pt x="185338" y="242291"/>
                    <a:pt x="185019" y="242610"/>
                  </a:cubicBezTo>
                  <a:cubicBezTo>
                    <a:pt x="184699" y="242929"/>
                    <a:pt x="184459" y="243169"/>
                    <a:pt x="184299" y="243329"/>
                  </a:cubicBezTo>
                  <a:cubicBezTo>
                    <a:pt x="184140" y="243489"/>
                    <a:pt x="183900" y="243249"/>
                    <a:pt x="183581" y="242610"/>
                  </a:cubicBezTo>
                  <a:cubicBezTo>
                    <a:pt x="183261" y="242929"/>
                    <a:pt x="183421" y="244208"/>
                    <a:pt x="184060" y="246445"/>
                  </a:cubicBezTo>
                  <a:cubicBezTo>
                    <a:pt x="184699" y="245166"/>
                    <a:pt x="185418" y="244767"/>
                    <a:pt x="186216" y="245246"/>
                  </a:cubicBezTo>
                  <a:cubicBezTo>
                    <a:pt x="187015" y="245725"/>
                    <a:pt x="187575" y="246764"/>
                    <a:pt x="187894" y="248362"/>
                  </a:cubicBezTo>
                  <a:cubicBezTo>
                    <a:pt x="188853" y="248681"/>
                    <a:pt x="189173" y="248602"/>
                    <a:pt x="188853" y="248122"/>
                  </a:cubicBezTo>
                  <a:cubicBezTo>
                    <a:pt x="188534" y="247643"/>
                    <a:pt x="188134" y="247004"/>
                    <a:pt x="187655" y="246205"/>
                  </a:cubicBezTo>
                  <a:cubicBezTo>
                    <a:pt x="187176" y="245406"/>
                    <a:pt x="186776" y="244607"/>
                    <a:pt x="186456" y="243808"/>
                  </a:cubicBezTo>
                  <a:cubicBezTo>
                    <a:pt x="186137" y="243009"/>
                    <a:pt x="186297" y="242610"/>
                    <a:pt x="186936" y="242610"/>
                  </a:cubicBezTo>
                  <a:cubicBezTo>
                    <a:pt x="186616" y="241971"/>
                    <a:pt x="186297" y="241731"/>
                    <a:pt x="185977" y="241891"/>
                  </a:cubicBezTo>
                  <a:close/>
                  <a:moveTo>
                    <a:pt x="225761" y="238775"/>
                  </a:moveTo>
                  <a:cubicBezTo>
                    <a:pt x="224483" y="240054"/>
                    <a:pt x="224643" y="242291"/>
                    <a:pt x="226240" y="245485"/>
                  </a:cubicBezTo>
                  <a:cubicBezTo>
                    <a:pt x="228477" y="244527"/>
                    <a:pt x="229037" y="243568"/>
                    <a:pt x="227918" y="242610"/>
                  </a:cubicBezTo>
                  <a:cubicBezTo>
                    <a:pt x="226799" y="241651"/>
                    <a:pt x="226081" y="240373"/>
                    <a:pt x="225761" y="238775"/>
                  </a:cubicBezTo>
                  <a:close/>
                  <a:moveTo>
                    <a:pt x="218092" y="237338"/>
                  </a:moveTo>
                  <a:cubicBezTo>
                    <a:pt x="217453" y="237976"/>
                    <a:pt x="217533" y="239414"/>
                    <a:pt x="218332" y="241651"/>
                  </a:cubicBezTo>
                  <a:cubicBezTo>
                    <a:pt x="219131" y="243888"/>
                    <a:pt x="220169" y="244367"/>
                    <a:pt x="221447" y="243090"/>
                  </a:cubicBezTo>
                  <a:cubicBezTo>
                    <a:pt x="221128" y="241492"/>
                    <a:pt x="220648" y="240533"/>
                    <a:pt x="220009" y="240213"/>
                  </a:cubicBezTo>
                  <a:cubicBezTo>
                    <a:pt x="219370" y="239894"/>
                    <a:pt x="218731" y="238935"/>
                    <a:pt x="218092" y="237338"/>
                  </a:cubicBezTo>
                  <a:close/>
                  <a:moveTo>
                    <a:pt x="257396" y="235420"/>
                  </a:moveTo>
                  <a:cubicBezTo>
                    <a:pt x="254201" y="236378"/>
                    <a:pt x="253402" y="238216"/>
                    <a:pt x="255000" y="240932"/>
                  </a:cubicBezTo>
                  <a:cubicBezTo>
                    <a:pt x="256597" y="243649"/>
                    <a:pt x="258195" y="245485"/>
                    <a:pt x="259793" y="246445"/>
                  </a:cubicBezTo>
                  <a:cubicBezTo>
                    <a:pt x="261391" y="244847"/>
                    <a:pt x="261630" y="243090"/>
                    <a:pt x="260512" y="241172"/>
                  </a:cubicBezTo>
                  <a:cubicBezTo>
                    <a:pt x="259394" y="239255"/>
                    <a:pt x="258355" y="237338"/>
                    <a:pt x="257396" y="235420"/>
                  </a:cubicBezTo>
                  <a:close/>
                  <a:moveTo>
                    <a:pt x="280404" y="233023"/>
                  </a:moveTo>
                  <a:cubicBezTo>
                    <a:pt x="278806" y="234302"/>
                    <a:pt x="278806" y="235900"/>
                    <a:pt x="280404" y="237817"/>
                  </a:cubicBezTo>
                  <a:cubicBezTo>
                    <a:pt x="282002" y="239734"/>
                    <a:pt x="283120" y="239894"/>
                    <a:pt x="283759" y="238296"/>
                  </a:cubicBezTo>
                  <a:cubicBezTo>
                    <a:pt x="283440" y="236698"/>
                    <a:pt x="282800" y="235979"/>
                    <a:pt x="281842" y="236139"/>
                  </a:cubicBezTo>
                  <a:cubicBezTo>
                    <a:pt x="280883" y="236299"/>
                    <a:pt x="280404" y="235260"/>
                    <a:pt x="280404" y="233023"/>
                  </a:cubicBezTo>
                  <a:close/>
                  <a:moveTo>
                    <a:pt x="274172" y="231106"/>
                  </a:moveTo>
                  <a:cubicBezTo>
                    <a:pt x="272574" y="231425"/>
                    <a:pt x="272255" y="232544"/>
                    <a:pt x="273214" y="234461"/>
                  </a:cubicBezTo>
                  <a:cubicBezTo>
                    <a:pt x="274172" y="236378"/>
                    <a:pt x="274971" y="237497"/>
                    <a:pt x="275610" y="237817"/>
                  </a:cubicBezTo>
                  <a:cubicBezTo>
                    <a:pt x="277208" y="237177"/>
                    <a:pt x="277527" y="236139"/>
                    <a:pt x="276569" y="234701"/>
                  </a:cubicBezTo>
                  <a:cubicBezTo>
                    <a:pt x="275610" y="233263"/>
                    <a:pt x="274812" y="232065"/>
                    <a:pt x="274172" y="231106"/>
                  </a:cubicBezTo>
                  <a:close/>
                  <a:moveTo>
                    <a:pt x="175432" y="224396"/>
                  </a:moveTo>
                  <a:cubicBezTo>
                    <a:pt x="173834" y="225034"/>
                    <a:pt x="173355" y="226073"/>
                    <a:pt x="173994" y="227511"/>
                  </a:cubicBezTo>
                  <a:cubicBezTo>
                    <a:pt x="174633" y="228949"/>
                    <a:pt x="175432" y="229828"/>
                    <a:pt x="176391" y="230148"/>
                  </a:cubicBezTo>
                  <a:cubicBezTo>
                    <a:pt x="177669" y="229508"/>
                    <a:pt x="177988" y="228550"/>
                    <a:pt x="177349" y="227271"/>
                  </a:cubicBezTo>
                  <a:cubicBezTo>
                    <a:pt x="176710" y="225994"/>
                    <a:pt x="176071" y="225034"/>
                    <a:pt x="175432" y="224396"/>
                  </a:cubicBezTo>
                  <a:close/>
                  <a:moveTo>
                    <a:pt x="183581" y="219602"/>
                  </a:moveTo>
                  <a:cubicBezTo>
                    <a:pt x="181663" y="220242"/>
                    <a:pt x="181104" y="221600"/>
                    <a:pt x="181903" y="223676"/>
                  </a:cubicBezTo>
                  <a:cubicBezTo>
                    <a:pt x="182702" y="225754"/>
                    <a:pt x="183900" y="226473"/>
                    <a:pt x="185498" y="225833"/>
                  </a:cubicBezTo>
                  <a:cubicBezTo>
                    <a:pt x="185179" y="224555"/>
                    <a:pt x="184858" y="223437"/>
                    <a:pt x="184539" y="222478"/>
                  </a:cubicBezTo>
                  <a:cubicBezTo>
                    <a:pt x="184220" y="221520"/>
                    <a:pt x="183900" y="220561"/>
                    <a:pt x="183581" y="219602"/>
                  </a:cubicBezTo>
                  <a:close/>
                  <a:moveTo>
                    <a:pt x="166804" y="218644"/>
                  </a:moveTo>
                  <a:cubicBezTo>
                    <a:pt x="165526" y="219283"/>
                    <a:pt x="165366" y="220641"/>
                    <a:pt x="166325" y="222718"/>
                  </a:cubicBezTo>
                  <a:cubicBezTo>
                    <a:pt x="167284" y="224795"/>
                    <a:pt x="168242" y="226153"/>
                    <a:pt x="169201" y="226792"/>
                  </a:cubicBezTo>
                  <a:cubicBezTo>
                    <a:pt x="170798" y="225833"/>
                    <a:pt x="170958" y="224396"/>
                    <a:pt x="169680" y="222478"/>
                  </a:cubicBezTo>
                  <a:cubicBezTo>
                    <a:pt x="168402" y="220561"/>
                    <a:pt x="167443" y="219283"/>
                    <a:pt x="166804" y="218644"/>
                  </a:cubicBezTo>
                  <a:close/>
                  <a:moveTo>
                    <a:pt x="258355" y="215768"/>
                  </a:moveTo>
                  <a:cubicBezTo>
                    <a:pt x="255798" y="218005"/>
                    <a:pt x="255559" y="220321"/>
                    <a:pt x="257636" y="222718"/>
                  </a:cubicBezTo>
                  <a:cubicBezTo>
                    <a:pt x="259713" y="225115"/>
                    <a:pt x="261071" y="227271"/>
                    <a:pt x="261710" y="229189"/>
                  </a:cubicBezTo>
                  <a:cubicBezTo>
                    <a:pt x="262988" y="228230"/>
                    <a:pt x="263548" y="227271"/>
                    <a:pt x="263388" y="226313"/>
                  </a:cubicBezTo>
                  <a:cubicBezTo>
                    <a:pt x="263228" y="225354"/>
                    <a:pt x="262828" y="224316"/>
                    <a:pt x="262190" y="223197"/>
                  </a:cubicBezTo>
                  <a:cubicBezTo>
                    <a:pt x="261550" y="222079"/>
                    <a:pt x="260831" y="220880"/>
                    <a:pt x="260032" y="219602"/>
                  </a:cubicBezTo>
                  <a:cubicBezTo>
                    <a:pt x="259234" y="218324"/>
                    <a:pt x="258674" y="217046"/>
                    <a:pt x="258355" y="215768"/>
                  </a:cubicBezTo>
                  <a:close/>
                  <a:moveTo>
                    <a:pt x="153383" y="205223"/>
                  </a:moveTo>
                  <a:cubicBezTo>
                    <a:pt x="153064" y="204903"/>
                    <a:pt x="152904" y="205223"/>
                    <a:pt x="152904" y="206181"/>
                  </a:cubicBezTo>
                  <a:cubicBezTo>
                    <a:pt x="152904" y="207140"/>
                    <a:pt x="153143" y="208258"/>
                    <a:pt x="153623" y="209537"/>
                  </a:cubicBezTo>
                  <a:cubicBezTo>
                    <a:pt x="154102" y="210815"/>
                    <a:pt x="154821" y="211853"/>
                    <a:pt x="155780" y="212652"/>
                  </a:cubicBezTo>
                  <a:cubicBezTo>
                    <a:pt x="156739" y="213451"/>
                    <a:pt x="157857" y="213531"/>
                    <a:pt x="159135" y="212892"/>
                  </a:cubicBezTo>
                  <a:cubicBezTo>
                    <a:pt x="158496" y="211294"/>
                    <a:pt x="157617" y="209856"/>
                    <a:pt x="156499" y="208578"/>
                  </a:cubicBezTo>
                  <a:cubicBezTo>
                    <a:pt x="155380" y="207300"/>
                    <a:pt x="154342" y="206181"/>
                    <a:pt x="153383" y="205223"/>
                  </a:cubicBezTo>
                  <a:close/>
                  <a:moveTo>
                    <a:pt x="196522" y="199950"/>
                  </a:moveTo>
                  <a:cubicBezTo>
                    <a:pt x="194925" y="202187"/>
                    <a:pt x="194845" y="204744"/>
                    <a:pt x="196283" y="207619"/>
                  </a:cubicBezTo>
                  <a:cubicBezTo>
                    <a:pt x="197721" y="210495"/>
                    <a:pt x="199717" y="212253"/>
                    <a:pt x="202274" y="212892"/>
                  </a:cubicBezTo>
                  <a:cubicBezTo>
                    <a:pt x="204511" y="210655"/>
                    <a:pt x="204511" y="208339"/>
                    <a:pt x="202274" y="205942"/>
                  </a:cubicBezTo>
                  <a:cubicBezTo>
                    <a:pt x="200037" y="203545"/>
                    <a:pt x="198120" y="201548"/>
                    <a:pt x="196522" y="199950"/>
                  </a:cubicBezTo>
                  <a:close/>
                  <a:moveTo>
                    <a:pt x="189812" y="198033"/>
                  </a:moveTo>
                  <a:cubicBezTo>
                    <a:pt x="188214" y="200589"/>
                    <a:pt x="187655" y="203545"/>
                    <a:pt x="188134" y="206900"/>
                  </a:cubicBezTo>
                  <a:cubicBezTo>
                    <a:pt x="188613" y="210256"/>
                    <a:pt x="189173" y="213691"/>
                    <a:pt x="189812" y="217206"/>
                  </a:cubicBezTo>
                  <a:cubicBezTo>
                    <a:pt x="191090" y="216567"/>
                    <a:pt x="191809" y="215608"/>
                    <a:pt x="191968" y="214330"/>
                  </a:cubicBezTo>
                  <a:cubicBezTo>
                    <a:pt x="192129" y="213052"/>
                    <a:pt x="192129" y="211694"/>
                    <a:pt x="191968" y="210256"/>
                  </a:cubicBezTo>
                  <a:cubicBezTo>
                    <a:pt x="191809" y="208818"/>
                    <a:pt x="191729" y="207460"/>
                    <a:pt x="191729" y="206181"/>
                  </a:cubicBezTo>
                  <a:cubicBezTo>
                    <a:pt x="191729" y="204903"/>
                    <a:pt x="192368" y="203785"/>
                    <a:pt x="193646" y="202826"/>
                  </a:cubicBezTo>
                  <a:cubicBezTo>
                    <a:pt x="193007" y="202187"/>
                    <a:pt x="192368" y="201468"/>
                    <a:pt x="191729" y="200669"/>
                  </a:cubicBezTo>
                  <a:cubicBezTo>
                    <a:pt x="191090" y="199870"/>
                    <a:pt x="190451" y="198992"/>
                    <a:pt x="189812" y="198033"/>
                  </a:cubicBezTo>
                  <a:close/>
                  <a:moveTo>
                    <a:pt x="280404" y="190843"/>
                  </a:moveTo>
                  <a:cubicBezTo>
                    <a:pt x="278167" y="192121"/>
                    <a:pt x="277847" y="194518"/>
                    <a:pt x="279445" y="198033"/>
                  </a:cubicBezTo>
                  <a:cubicBezTo>
                    <a:pt x="280723" y="197394"/>
                    <a:pt x="281043" y="196355"/>
                    <a:pt x="280404" y="194917"/>
                  </a:cubicBezTo>
                  <a:cubicBezTo>
                    <a:pt x="279765" y="193479"/>
                    <a:pt x="279765" y="192121"/>
                    <a:pt x="280404" y="190843"/>
                  </a:cubicBezTo>
                  <a:close/>
                  <a:moveTo>
                    <a:pt x="270158" y="190184"/>
                  </a:moveTo>
                  <a:cubicBezTo>
                    <a:pt x="269718" y="190384"/>
                    <a:pt x="269539" y="191003"/>
                    <a:pt x="269619" y="192042"/>
                  </a:cubicBezTo>
                  <a:cubicBezTo>
                    <a:pt x="269778" y="194118"/>
                    <a:pt x="270338" y="195796"/>
                    <a:pt x="271297" y="197074"/>
                  </a:cubicBezTo>
                  <a:cubicBezTo>
                    <a:pt x="272255" y="197074"/>
                    <a:pt x="272734" y="196835"/>
                    <a:pt x="272734" y="196355"/>
                  </a:cubicBezTo>
                  <a:cubicBezTo>
                    <a:pt x="272734" y="195876"/>
                    <a:pt x="272574" y="195237"/>
                    <a:pt x="272255" y="194438"/>
                  </a:cubicBezTo>
                  <a:cubicBezTo>
                    <a:pt x="271936" y="193639"/>
                    <a:pt x="271696" y="192920"/>
                    <a:pt x="271536" y="192281"/>
                  </a:cubicBezTo>
                  <a:cubicBezTo>
                    <a:pt x="271376" y="191642"/>
                    <a:pt x="271616" y="191162"/>
                    <a:pt x="272255" y="190843"/>
                  </a:cubicBezTo>
                  <a:cubicBezTo>
                    <a:pt x="271297" y="190204"/>
                    <a:pt x="270597" y="189984"/>
                    <a:pt x="270158" y="190184"/>
                  </a:cubicBezTo>
                  <a:close/>
                  <a:moveTo>
                    <a:pt x="173035" y="187967"/>
                  </a:moveTo>
                  <a:cubicBezTo>
                    <a:pt x="172396" y="187328"/>
                    <a:pt x="172317" y="188047"/>
                    <a:pt x="172796" y="190124"/>
                  </a:cubicBezTo>
                  <a:cubicBezTo>
                    <a:pt x="173275" y="192201"/>
                    <a:pt x="173195" y="193559"/>
                    <a:pt x="172556" y="194198"/>
                  </a:cubicBezTo>
                  <a:cubicBezTo>
                    <a:pt x="174793" y="194198"/>
                    <a:pt x="175592" y="193479"/>
                    <a:pt x="174952" y="192042"/>
                  </a:cubicBezTo>
                  <a:cubicBezTo>
                    <a:pt x="174313" y="190603"/>
                    <a:pt x="173675" y="189245"/>
                    <a:pt x="173035" y="187967"/>
                  </a:cubicBezTo>
                  <a:close/>
                  <a:moveTo>
                    <a:pt x="192688" y="180777"/>
                  </a:moveTo>
                  <a:cubicBezTo>
                    <a:pt x="191090" y="181097"/>
                    <a:pt x="190771" y="182055"/>
                    <a:pt x="191729" y="183653"/>
                  </a:cubicBezTo>
                  <a:cubicBezTo>
                    <a:pt x="192688" y="185251"/>
                    <a:pt x="193167" y="186689"/>
                    <a:pt x="193167" y="187967"/>
                  </a:cubicBezTo>
                  <a:cubicBezTo>
                    <a:pt x="194765" y="187008"/>
                    <a:pt x="195244" y="185970"/>
                    <a:pt x="194605" y="184852"/>
                  </a:cubicBezTo>
                  <a:cubicBezTo>
                    <a:pt x="193966" y="183733"/>
                    <a:pt x="193327" y="182375"/>
                    <a:pt x="192688" y="180777"/>
                  </a:cubicBezTo>
                  <a:close/>
                  <a:moveTo>
                    <a:pt x="146673" y="178381"/>
                  </a:moveTo>
                  <a:cubicBezTo>
                    <a:pt x="146034" y="179978"/>
                    <a:pt x="146353" y="181097"/>
                    <a:pt x="147631" y="181736"/>
                  </a:cubicBezTo>
                  <a:cubicBezTo>
                    <a:pt x="148909" y="182375"/>
                    <a:pt x="149070" y="183334"/>
                    <a:pt x="148111" y="184612"/>
                  </a:cubicBezTo>
                  <a:cubicBezTo>
                    <a:pt x="148750" y="185251"/>
                    <a:pt x="149309" y="185411"/>
                    <a:pt x="149788" y="185091"/>
                  </a:cubicBezTo>
                  <a:cubicBezTo>
                    <a:pt x="150268" y="184771"/>
                    <a:pt x="150827" y="185411"/>
                    <a:pt x="151466" y="187008"/>
                  </a:cubicBezTo>
                  <a:cubicBezTo>
                    <a:pt x="151466" y="187967"/>
                    <a:pt x="151146" y="188606"/>
                    <a:pt x="150507" y="188925"/>
                  </a:cubicBezTo>
                  <a:cubicBezTo>
                    <a:pt x="149548" y="189565"/>
                    <a:pt x="148989" y="189565"/>
                    <a:pt x="148830" y="188925"/>
                  </a:cubicBezTo>
                  <a:cubicBezTo>
                    <a:pt x="148670" y="188287"/>
                    <a:pt x="148271" y="187648"/>
                    <a:pt x="147631" y="187008"/>
                  </a:cubicBezTo>
                  <a:cubicBezTo>
                    <a:pt x="146992" y="188606"/>
                    <a:pt x="147312" y="190364"/>
                    <a:pt x="148590" y="192281"/>
                  </a:cubicBezTo>
                  <a:cubicBezTo>
                    <a:pt x="149868" y="194198"/>
                    <a:pt x="151306" y="195157"/>
                    <a:pt x="152904" y="195157"/>
                  </a:cubicBezTo>
                  <a:cubicBezTo>
                    <a:pt x="154501" y="192920"/>
                    <a:pt x="154501" y="189724"/>
                    <a:pt x="152904" y="185570"/>
                  </a:cubicBezTo>
                  <a:cubicBezTo>
                    <a:pt x="151306" y="181416"/>
                    <a:pt x="149229" y="179020"/>
                    <a:pt x="146673" y="178381"/>
                  </a:cubicBezTo>
                  <a:close/>
                  <a:moveTo>
                    <a:pt x="256917" y="177422"/>
                  </a:moveTo>
                  <a:cubicBezTo>
                    <a:pt x="257237" y="179659"/>
                    <a:pt x="257396" y="181416"/>
                    <a:pt x="257396" y="182695"/>
                  </a:cubicBezTo>
                  <a:cubicBezTo>
                    <a:pt x="257396" y="183973"/>
                    <a:pt x="258035" y="186210"/>
                    <a:pt x="259313" y="189405"/>
                  </a:cubicBezTo>
                  <a:cubicBezTo>
                    <a:pt x="261870" y="187807"/>
                    <a:pt x="262429" y="185810"/>
                    <a:pt x="260991" y="183413"/>
                  </a:cubicBezTo>
                  <a:cubicBezTo>
                    <a:pt x="259553" y="181017"/>
                    <a:pt x="258195" y="179020"/>
                    <a:pt x="256917" y="177422"/>
                  </a:cubicBezTo>
                  <a:close/>
                  <a:moveTo>
                    <a:pt x="260751" y="169753"/>
                  </a:moveTo>
                  <a:cubicBezTo>
                    <a:pt x="258514" y="171351"/>
                    <a:pt x="258195" y="173428"/>
                    <a:pt x="259793" y="175984"/>
                  </a:cubicBezTo>
                  <a:cubicBezTo>
                    <a:pt x="261391" y="175664"/>
                    <a:pt x="262110" y="174946"/>
                    <a:pt x="261950" y="173827"/>
                  </a:cubicBezTo>
                  <a:cubicBezTo>
                    <a:pt x="261790" y="172709"/>
                    <a:pt x="261391" y="171351"/>
                    <a:pt x="260751" y="169753"/>
                  </a:cubicBezTo>
                  <a:close/>
                  <a:moveTo>
                    <a:pt x="246851" y="165918"/>
                  </a:moveTo>
                  <a:cubicBezTo>
                    <a:pt x="245893" y="166557"/>
                    <a:pt x="245653" y="167436"/>
                    <a:pt x="246132" y="168555"/>
                  </a:cubicBezTo>
                  <a:cubicBezTo>
                    <a:pt x="246611" y="169673"/>
                    <a:pt x="246532" y="170552"/>
                    <a:pt x="245893" y="171191"/>
                  </a:cubicBezTo>
                  <a:cubicBezTo>
                    <a:pt x="247170" y="172150"/>
                    <a:pt x="247810" y="171830"/>
                    <a:pt x="247810" y="170232"/>
                  </a:cubicBezTo>
                  <a:cubicBezTo>
                    <a:pt x="247810" y="168635"/>
                    <a:pt x="247490" y="167197"/>
                    <a:pt x="246851" y="165918"/>
                  </a:cubicBezTo>
                  <a:close/>
                  <a:moveTo>
                    <a:pt x="190771" y="163521"/>
                  </a:moveTo>
                  <a:cubicBezTo>
                    <a:pt x="190131" y="165119"/>
                    <a:pt x="190451" y="167675"/>
                    <a:pt x="191729" y="171191"/>
                  </a:cubicBezTo>
                  <a:cubicBezTo>
                    <a:pt x="193327" y="170232"/>
                    <a:pt x="193806" y="169114"/>
                    <a:pt x="193167" y="167836"/>
                  </a:cubicBezTo>
                  <a:cubicBezTo>
                    <a:pt x="192528" y="166557"/>
                    <a:pt x="191729" y="165119"/>
                    <a:pt x="190771" y="163521"/>
                  </a:cubicBezTo>
                  <a:close/>
                  <a:moveTo>
                    <a:pt x="193646" y="149621"/>
                  </a:moveTo>
                  <a:cubicBezTo>
                    <a:pt x="194286" y="152497"/>
                    <a:pt x="195244" y="155852"/>
                    <a:pt x="196522" y="159687"/>
                  </a:cubicBezTo>
                  <a:cubicBezTo>
                    <a:pt x="197800" y="163521"/>
                    <a:pt x="199238" y="166877"/>
                    <a:pt x="200836" y="169753"/>
                  </a:cubicBezTo>
                  <a:cubicBezTo>
                    <a:pt x="201475" y="167197"/>
                    <a:pt x="201555" y="164241"/>
                    <a:pt x="201076" y="160886"/>
                  </a:cubicBezTo>
                  <a:cubicBezTo>
                    <a:pt x="200596" y="157530"/>
                    <a:pt x="199717" y="154095"/>
                    <a:pt x="198439" y="150580"/>
                  </a:cubicBezTo>
                  <a:cubicBezTo>
                    <a:pt x="197161" y="151219"/>
                    <a:pt x="196203" y="151379"/>
                    <a:pt x="195563" y="151059"/>
                  </a:cubicBezTo>
                  <a:cubicBezTo>
                    <a:pt x="194925" y="150740"/>
                    <a:pt x="194286" y="150260"/>
                    <a:pt x="193646" y="149621"/>
                  </a:cubicBezTo>
                  <a:close/>
                  <a:moveTo>
                    <a:pt x="90113" y="147225"/>
                  </a:moveTo>
                  <a:cubicBezTo>
                    <a:pt x="89154" y="149461"/>
                    <a:pt x="89633" y="151698"/>
                    <a:pt x="91551" y="153935"/>
                  </a:cubicBezTo>
                  <a:cubicBezTo>
                    <a:pt x="93149" y="152657"/>
                    <a:pt x="93468" y="151618"/>
                    <a:pt x="92510" y="150819"/>
                  </a:cubicBezTo>
                  <a:cubicBezTo>
                    <a:pt x="91551" y="150020"/>
                    <a:pt x="90752" y="148823"/>
                    <a:pt x="90113" y="147225"/>
                  </a:cubicBezTo>
                  <a:close/>
                  <a:moveTo>
                    <a:pt x="261710" y="133804"/>
                  </a:moveTo>
                  <a:cubicBezTo>
                    <a:pt x="262029" y="136360"/>
                    <a:pt x="261391" y="137558"/>
                    <a:pt x="259793" y="137399"/>
                  </a:cubicBezTo>
                  <a:cubicBezTo>
                    <a:pt x="258195" y="137239"/>
                    <a:pt x="256917" y="136520"/>
                    <a:pt x="255958" y="135242"/>
                  </a:cubicBezTo>
                  <a:cubicBezTo>
                    <a:pt x="256278" y="138757"/>
                    <a:pt x="256997" y="142591"/>
                    <a:pt x="258115" y="146745"/>
                  </a:cubicBezTo>
                  <a:cubicBezTo>
                    <a:pt x="259234" y="150899"/>
                    <a:pt x="261071" y="154255"/>
                    <a:pt x="263627" y="156811"/>
                  </a:cubicBezTo>
                  <a:cubicBezTo>
                    <a:pt x="266183" y="154894"/>
                    <a:pt x="267143" y="152417"/>
                    <a:pt x="266503" y="149382"/>
                  </a:cubicBezTo>
                  <a:cubicBezTo>
                    <a:pt x="265864" y="146346"/>
                    <a:pt x="265385" y="143231"/>
                    <a:pt x="265065" y="140035"/>
                  </a:cubicBezTo>
                  <a:cubicBezTo>
                    <a:pt x="263787" y="142591"/>
                    <a:pt x="263228" y="142671"/>
                    <a:pt x="263388" y="140275"/>
                  </a:cubicBezTo>
                  <a:cubicBezTo>
                    <a:pt x="263548" y="137878"/>
                    <a:pt x="262988" y="135721"/>
                    <a:pt x="261710" y="133804"/>
                  </a:cubicBezTo>
                  <a:close/>
                  <a:moveTo>
                    <a:pt x="278486" y="132845"/>
                  </a:moveTo>
                  <a:cubicBezTo>
                    <a:pt x="276889" y="133484"/>
                    <a:pt x="276169" y="135002"/>
                    <a:pt x="276329" y="137399"/>
                  </a:cubicBezTo>
                  <a:cubicBezTo>
                    <a:pt x="276489" y="139795"/>
                    <a:pt x="277208" y="141313"/>
                    <a:pt x="278486" y="141952"/>
                  </a:cubicBezTo>
                  <a:cubicBezTo>
                    <a:pt x="279765" y="140994"/>
                    <a:pt x="280164" y="139715"/>
                    <a:pt x="279684" y="138117"/>
                  </a:cubicBezTo>
                  <a:cubicBezTo>
                    <a:pt x="279205" y="136520"/>
                    <a:pt x="278806" y="134762"/>
                    <a:pt x="278486" y="132845"/>
                  </a:cubicBezTo>
                  <a:close/>
                  <a:moveTo>
                    <a:pt x="260751" y="117507"/>
                  </a:moveTo>
                  <a:cubicBezTo>
                    <a:pt x="259473" y="118146"/>
                    <a:pt x="259154" y="119104"/>
                    <a:pt x="259793" y="120383"/>
                  </a:cubicBezTo>
                  <a:cubicBezTo>
                    <a:pt x="260431" y="121661"/>
                    <a:pt x="261071" y="122459"/>
                    <a:pt x="261710" y="122779"/>
                  </a:cubicBezTo>
                  <a:cubicBezTo>
                    <a:pt x="262668" y="122459"/>
                    <a:pt x="262749" y="121661"/>
                    <a:pt x="261950" y="120383"/>
                  </a:cubicBezTo>
                  <a:cubicBezTo>
                    <a:pt x="261151" y="119104"/>
                    <a:pt x="260751" y="118146"/>
                    <a:pt x="260751" y="117507"/>
                  </a:cubicBezTo>
                  <a:close/>
                  <a:moveTo>
                    <a:pt x="74295" y="114631"/>
                  </a:moveTo>
                  <a:cubicBezTo>
                    <a:pt x="72697" y="115909"/>
                    <a:pt x="72218" y="117507"/>
                    <a:pt x="72857" y="119424"/>
                  </a:cubicBezTo>
                  <a:cubicBezTo>
                    <a:pt x="73497" y="121341"/>
                    <a:pt x="73177" y="123099"/>
                    <a:pt x="71899" y="124697"/>
                  </a:cubicBezTo>
                  <a:cubicBezTo>
                    <a:pt x="73177" y="125336"/>
                    <a:pt x="74135" y="126454"/>
                    <a:pt x="74774" y="128052"/>
                  </a:cubicBezTo>
                  <a:cubicBezTo>
                    <a:pt x="75413" y="129649"/>
                    <a:pt x="76532" y="130448"/>
                    <a:pt x="78130" y="130448"/>
                  </a:cubicBezTo>
                  <a:cubicBezTo>
                    <a:pt x="79408" y="129809"/>
                    <a:pt x="80127" y="128771"/>
                    <a:pt x="80286" y="127333"/>
                  </a:cubicBezTo>
                  <a:cubicBezTo>
                    <a:pt x="80447" y="125895"/>
                    <a:pt x="80207" y="124297"/>
                    <a:pt x="79568" y="122540"/>
                  </a:cubicBezTo>
                  <a:cubicBezTo>
                    <a:pt x="78928" y="120782"/>
                    <a:pt x="78050" y="119184"/>
                    <a:pt x="76931" y="117746"/>
                  </a:cubicBezTo>
                  <a:cubicBezTo>
                    <a:pt x="75813" y="116308"/>
                    <a:pt x="74934" y="115270"/>
                    <a:pt x="74295" y="114631"/>
                  </a:cubicBezTo>
                  <a:close/>
                  <a:moveTo>
                    <a:pt x="63750" y="113193"/>
                  </a:moveTo>
                  <a:cubicBezTo>
                    <a:pt x="64389" y="115749"/>
                    <a:pt x="65028" y="119104"/>
                    <a:pt x="65667" y="123258"/>
                  </a:cubicBezTo>
                  <a:cubicBezTo>
                    <a:pt x="66307" y="127412"/>
                    <a:pt x="68064" y="129649"/>
                    <a:pt x="70940" y="129969"/>
                  </a:cubicBezTo>
                  <a:cubicBezTo>
                    <a:pt x="70620" y="126454"/>
                    <a:pt x="69821" y="123658"/>
                    <a:pt x="68543" y="121581"/>
                  </a:cubicBezTo>
                  <a:cubicBezTo>
                    <a:pt x="67265" y="119504"/>
                    <a:pt x="65667" y="116708"/>
                    <a:pt x="63750" y="113193"/>
                  </a:cubicBezTo>
                  <a:close/>
                  <a:moveTo>
                    <a:pt x="258834" y="108879"/>
                  </a:moveTo>
                  <a:cubicBezTo>
                    <a:pt x="257237" y="110157"/>
                    <a:pt x="256917" y="111196"/>
                    <a:pt x="257875" y="111994"/>
                  </a:cubicBezTo>
                  <a:cubicBezTo>
                    <a:pt x="258834" y="112793"/>
                    <a:pt x="259313" y="114151"/>
                    <a:pt x="259313" y="116069"/>
                  </a:cubicBezTo>
                  <a:cubicBezTo>
                    <a:pt x="259953" y="115430"/>
                    <a:pt x="260192" y="114791"/>
                    <a:pt x="260032" y="114151"/>
                  </a:cubicBezTo>
                  <a:cubicBezTo>
                    <a:pt x="259872" y="113512"/>
                    <a:pt x="260272" y="113193"/>
                    <a:pt x="261230" y="113193"/>
                  </a:cubicBezTo>
                  <a:cubicBezTo>
                    <a:pt x="259953" y="111914"/>
                    <a:pt x="259154" y="110477"/>
                    <a:pt x="258834" y="108879"/>
                  </a:cubicBezTo>
                  <a:close/>
                  <a:moveTo>
                    <a:pt x="260272" y="99292"/>
                  </a:moveTo>
                  <a:cubicBezTo>
                    <a:pt x="259633" y="100890"/>
                    <a:pt x="259793" y="103287"/>
                    <a:pt x="260751" y="106482"/>
                  </a:cubicBezTo>
                  <a:cubicBezTo>
                    <a:pt x="262349" y="105843"/>
                    <a:pt x="262828" y="104804"/>
                    <a:pt x="262190" y="103367"/>
                  </a:cubicBezTo>
                  <a:cubicBezTo>
                    <a:pt x="261550" y="101929"/>
                    <a:pt x="260911" y="100571"/>
                    <a:pt x="260272" y="99292"/>
                  </a:cubicBezTo>
                  <a:close/>
                  <a:moveTo>
                    <a:pt x="286635" y="91624"/>
                  </a:moveTo>
                  <a:cubicBezTo>
                    <a:pt x="285676" y="93221"/>
                    <a:pt x="285357" y="95138"/>
                    <a:pt x="285676" y="97375"/>
                  </a:cubicBezTo>
                  <a:cubicBezTo>
                    <a:pt x="285996" y="99612"/>
                    <a:pt x="286635" y="101370"/>
                    <a:pt x="287594" y="102648"/>
                  </a:cubicBezTo>
                  <a:cubicBezTo>
                    <a:pt x="288552" y="100411"/>
                    <a:pt x="288792" y="98653"/>
                    <a:pt x="288312" y="97375"/>
                  </a:cubicBezTo>
                  <a:cubicBezTo>
                    <a:pt x="287833" y="96097"/>
                    <a:pt x="287274" y="94180"/>
                    <a:pt x="286635" y="91624"/>
                  </a:cubicBezTo>
                  <a:close/>
                  <a:moveTo>
                    <a:pt x="282321" y="82516"/>
                  </a:moveTo>
                  <a:cubicBezTo>
                    <a:pt x="281043" y="83155"/>
                    <a:pt x="280723" y="84114"/>
                    <a:pt x="281362" y="85392"/>
                  </a:cubicBezTo>
                  <a:cubicBezTo>
                    <a:pt x="282002" y="86671"/>
                    <a:pt x="282481" y="87948"/>
                    <a:pt x="282800" y="89227"/>
                  </a:cubicBezTo>
                  <a:cubicBezTo>
                    <a:pt x="284078" y="88588"/>
                    <a:pt x="284478" y="87629"/>
                    <a:pt x="283999" y="86351"/>
                  </a:cubicBezTo>
                  <a:cubicBezTo>
                    <a:pt x="283519" y="85073"/>
                    <a:pt x="282960" y="83794"/>
                    <a:pt x="282321" y="82516"/>
                  </a:cubicBezTo>
                  <a:close/>
                  <a:moveTo>
                    <a:pt x="290949" y="81078"/>
                  </a:moveTo>
                  <a:cubicBezTo>
                    <a:pt x="290310" y="82995"/>
                    <a:pt x="290070" y="85552"/>
                    <a:pt x="290230" y="88747"/>
                  </a:cubicBezTo>
                  <a:cubicBezTo>
                    <a:pt x="290389" y="91943"/>
                    <a:pt x="291588" y="94499"/>
                    <a:pt x="293824" y="96417"/>
                  </a:cubicBezTo>
                  <a:cubicBezTo>
                    <a:pt x="295422" y="94819"/>
                    <a:pt x="295742" y="92662"/>
                    <a:pt x="294783" y="89946"/>
                  </a:cubicBezTo>
                  <a:cubicBezTo>
                    <a:pt x="293824" y="87230"/>
                    <a:pt x="293505" y="84753"/>
                    <a:pt x="293824" y="82516"/>
                  </a:cubicBezTo>
                  <a:cubicBezTo>
                    <a:pt x="292866" y="83155"/>
                    <a:pt x="291907" y="82676"/>
                    <a:pt x="290949" y="81078"/>
                  </a:cubicBezTo>
                  <a:close/>
                  <a:moveTo>
                    <a:pt x="182622" y="78682"/>
                  </a:moveTo>
                  <a:cubicBezTo>
                    <a:pt x="181024" y="79001"/>
                    <a:pt x="180625" y="79880"/>
                    <a:pt x="181424" y="81318"/>
                  </a:cubicBezTo>
                  <a:cubicBezTo>
                    <a:pt x="182223" y="82756"/>
                    <a:pt x="182622" y="83954"/>
                    <a:pt x="182622" y="84913"/>
                  </a:cubicBezTo>
                  <a:cubicBezTo>
                    <a:pt x="183581" y="83954"/>
                    <a:pt x="183581" y="81877"/>
                    <a:pt x="182622" y="78682"/>
                  </a:cubicBezTo>
                  <a:close/>
                  <a:moveTo>
                    <a:pt x="297659" y="54716"/>
                  </a:moveTo>
                  <a:cubicBezTo>
                    <a:pt x="296701" y="55674"/>
                    <a:pt x="296301" y="56952"/>
                    <a:pt x="296461" y="58550"/>
                  </a:cubicBezTo>
                  <a:cubicBezTo>
                    <a:pt x="296621" y="60148"/>
                    <a:pt x="296701" y="61745"/>
                    <a:pt x="296701" y="63343"/>
                  </a:cubicBezTo>
                  <a:lnTo>
                    <a:pt x="297692" y="63060"/>
                  </a:lnTo>
                  <a:lnTo>
                    <a:pt x="297692" y="54775"/>
                  </a:lnTo>
                  <a:close/>
                  <a:moveTo>
                    <a:pt x="229116" y="43212"/>
                  </a:moveTo>
                  <a:cubicBezTo>
                    <a:pt x="227199" y="44810"/>
                    <a:pt x="227358" y="48165"/>
                    <a:pt x="229595" y="53278"/>
                  </a:cubicBezTo>
                  <a:cubicBezTo>
                    <a:pt x="230873" y="51999"/>
                    <a:pt x="231273" y="50481"/>
                    <a:pt x="230794" y="48724"/>
                  </a:cubicBezTo>
                  <a:cubicBezTo>
                    <a:pt x="230314" y="46967"/>
                    <a:pt x="229755" y="45129"/>
                    <a:pt x="229116" y="43212"/>
                  </a:cubicBezTo>
                  <a:close/>
                  <a:moveTo>
                    <a:pt x="179746" y="42732"/>
                  </a:moveTo>
                  <a:cubicBezTo>
                    <a:pt x="178148" y="44969"/>
                    <a:pt x="177908" y="46967"/>
                    <a:pt x="179027" y="48724"/>
                  </a:cubicBezTo>
                  <a:cubicBezTo>
                    <a:pt x="180145" y="50481"/>
                    <a:pt x="180864" y="52638"/>
                    <a:pt x="181184" y="55195"/>
                  </a:cubicBezTo>
                  <a:cubicBezTo>
                    <a:pt x="183421" y="53597"/>
                    <a:pt x="183900" y="51839"/>
                    <a:pt x="182622" y="49922"/>
                  </a:cubicBezTo>
                  <a:cubicBezTo>
                    <a:pt x="181344" y="48005"/>
                    <a:pt x="180385" y="45609"/>
                    <a:pt x="179746" y="42732"/>
                  </a:cubicBezTo>
                  <a:close/>
                  <a:moveTo>
                    <a:pt x="197997" y="0"/>
                  </a:moveTo>
                  <a:lnTo>
                    <a:pt x="4060307" y="0"/>
                  </a:lnTo>
                  <a:lnTo>
                    <a:pt x="4866972" y="0"/>
                  </a:lnTo>
                  <a:lnTo>
                    <a:pt x="11502997" y="0"/>
                  </a:lnTo>
                  <a:lnTo>
                    <a:pt x="11502997" y="739466"/>
                  </a:lnTo>
                  <a:lnTo>
                    <a:pt x="4866972" y="739466"/>
                  </a:lnTo>
                  <a:lnTo>
                    <a:pt x="4109753" y="739466"/>
                  </a:lnTo>
                  <a:lnTo>
                    <a:pt x="4107111" y="739466"/>
                  </a:lnTo>
                  <a:lnTo>
                    <a:pt x="4075886" y="739466"/>
                  </a:lnTo>
                  <a:lnTo>
                    <a:pt x="4036171" y="739466"/>
                  </a:lnTo>
                  <a:lnTo>
                    <a:pt x="4014225" y="739466"/>
                  </a:lnTo>
                  <a:lnTo>
                    <a:pt x="4006859" y="739466"/>
                  </a:lnTo>
                  <a:lnTo>
                    <a:pt x="4004238" y="739466"/>
                  </a:lnTo>
                  <a:lnTo>
                    <a:pt x="3995792" y="739466"/>
                  </a:lnTo>
                  <a:lnTo>
                    <a:pt x="3987335" y="739466"/>
                  </a:lnTo>
                  <a:lnTo>
                    <a:pt x="3986022" y="739466"/>
                  </a:lnTo>
                  <a:lnTo>
                    <a:pt x="3965407" y="739466"/>
                  </a:lnTo>
                  <a:lnTo>
                    <a:pt x="3956151" y="739466"/>
                  </a:lnTo>
                  <a:lnTo>
                    <a:pt x="3954147" y="739466"/>
                  </a:lnTo>
                  <a:lnTo>
                    <a:pt x="229016" y="739466"/>
                  </a:lnTo>
                  <a:lnTo>
                    <a:pt x="228876" y="739187"/>
                  </a:lnTo>
                  <a:cubicBezTo>
                    <a:pt x="228397" y="738229"/>
                    <a:pt x="227838" y="736951"/>
                    <a:pt x="227199" y="735353"/>
                  </a:cubicBezTo>
                  <a:cubicBezTo>
                    <a:pt x="226560" y="736951"/>
                    <a:pt x="226560" y="738229"/>
                    <a:pt x="227199" y="739187"/>
                  </a:cubicBezTo>
                  <a:lnTo>
                    <a:pt x="227358" y="739466"/>
                  </a:lnTo>
                  <a:lnTo>
                    <a:pt x="207770" y="739466"/>
                  </a:lnTo>
                  <a:lnTo>
                    <a:pt x="207547" y="736791"/>
                  </a:lnTo>
                  <a:cubicBezTo>
                    <a:pt x="207547" y="734874"/>
                    <a:pt x="207547" y="733116"/>
                    <a:pt x="207547" y="731518"/>
                  </a:cubicBezTo>
                  <a:cubicBezTo>
                    <a:pt x="209144" y="731199"/>
                    <a:pt x="209624" y="731518"/>
                    <a:pt x="208985" y="732477"/>
                  </a:cubicBezTo>
                  <a:cubicBezTo>
                    <a:pt x="208346" y="733435"/>
                    <a:pt x="208505" y="734234"/>
                    <a:pt x="209464" y="734874"/>
                  </a:cubicBezTo>
                  <a:cubicBezTo>
                    <a:pt x="210103" y="734234"/>
                    <a:pt x="210583" y="733116"/>
                    <a:pt x="210902" y="731518"/>
                  </a:cubicBezTo>
                  <a:cubicBezTo>
                    <a:pt x="211221" y="729921"/>
                    <a:pt x="211701" y="729442"/>
                    <a:pt x="212340" y="730080"/>
                  </a:cubicBezTo>
                  <a:cubicBezTo>
                    <a:pt x="212020" y="727524"/>
                    <a:pt x="212020" y="724648"/>
                    <a:pt x="212340" y="721453"/>
                  </a:cubicBezTo>
                  <a:cubicBezTo>
                    <a:pt x="212659" y="718257"/>
                    <a:pt x="213059" y="714981"/>
                    <a:pt x="213538" y="711626"/>
                  </a:cubicBezTo>
                  <a:cubicBezTo>
                    <a:pt x="214017" y="708271"/>
                    <a:pt x="214257" y="704836"/>
                    <a:pt x="214257" y="701321"/>
                  </a:cubicBezTo>
                  <a:cubicBezTo>
                    <a:pt x="214257" y="697806"/>
                    <a:pt x="213778" y="694611"/>
                    <a:pt x="212819" y="691735"/>
                  </a:cubicBezTo>
                  <a:cubicBezTo>
                    <a:pt x="213139" y="691735"/>
                    <a:pt x="213538" y="692373"/>
                    <a:pt x="214017" y="693652"/>
                  </a:cubicBezTo>
                  <a:cubicBezTo>
                    <a:pt x="214497" y="694930"/>
                    <a:pt x="214896" y="696288"/>
                    <a:pt x="215216" y="697726"/>
                  </a:cubicBezTo>
                  <a:cubicBezTo>
                    <a:pt x="215536" y="699164"/>
                    <a:pt x="215775" y="700602"/>
                    <a:pt x="215935" y="702040"/>
                  </a:cubicBezTo>
                  <a:cubicBezTo>
                    <a:pt x="216095" y="703478"/>
                    <a:pt x="216175" y="704197"/>
                    <a:pt x="216175" y="704197"/>
                  </a:cubicBezTo>
                  <a:cubicBezTo>
                    <a:pt x="216494" y="705795"/>
                    <a:pt x="216654" y="705874"/>
                    <a:pt x="216654" y="704437"/>
                  </a:cubicBezTo>
                  <a:cubicBezTo>
                    <a:pt x="216654" y="702999"/>
                    <a:pt x="216573" y="701002"/>
                    <a:pt x="216414" y="698445"/>
                  </a:cubicBezTo>
                  <a:cubicBezTo>
                    <a:pt x="216254" y="695889"/>
                    <a:pt x="216014" y="693172"/>
                    <a:pt x="215695" y="690297"/>
                  </a:cubicBezTo>
                  <a:cubicBezTo>
                    <a:pt x="215376" y="687421"/>
                    <a:pt x="215216" y="685503"/>
                    <a:pt x="215216" y="684545"/>
                  </a:cubicBezTo>
                  <a:cubicBezTo>
                    <a:pt x="214896" y="684864"/>
                    <a:pt x="214737" y="685503"/>
                    <a:pt x="214737" y="686462"/>
                  </a:cubicBezTo>
                  <a:cubicBezTo>
                    <a:pt x="214097" y="684225"/>
                    <a:pt x="213858" y="680870"/>
                    <a:pt x="214017" y="676396"/>
                  </a:cubicBezTo>
                  <a:cubicBezTo>
                    <a:pt x="214177" y="671922"/>
                    <a:pt x="213938" y="667449"/>
                    <a:pt x="213299" y="662975"/>
                  </a:cubicBezTo>
                  <a:cubicBezTo>
                    <a:pt x="212659" y="664573"/>
                    <a:pt x="211541" y="664733"/>
                    <a:pt x="209943" y="663455"/>
                  </a:cubicBezTo>
                  <a:cubicBezTo>
                    <a:pt x="210263" y="662177"/>
                    <a:pt x="210982" y="661617"/>
                    <a:pt x="212100" y="661777"/>
                  </a:cubicBezTo>
                  <a:cubicBezTo>
                    <a:pt x="213218" y="661937"/>
                    <a:pt x="213139" y="660898"/>
                    <a:pt x="211860" y="658661"/>
                  </a:cubicBezTo>
                  <a:cubicBezTo>
                    <a:pt x="210902" y="659620"/>
                    <a:pt x="210422" y="659940"/>
                    <a:pt x="210422" y="659620"/>
                  </a:cubicBezTo>
                  <a:cubicBezTo>
                    <a:pt x="210422" y="659300"/>
                    <a:pt x="210662" y="658741"/>
                    <a:pt x="211142" y="657942"/>
                  </a:cubicBezTo>
                  <a:cubicBezTo>
                    <a:pt x="211621" y="657144"/>
                    <a:pt x="211940" y="656185"/>
                    <a:pt x="212100" y="655066"/>
                  </a:cubicBezTo>
                  <a:cubicBezTo>
                    <a:pt x="212260" y="653948"/>
                    <a:pt x="212020" y="652750"/>
                    <a:pt x="211381" y="651471"/>
                  </a:cubicBezTo>
                  <a:cubicBezTo>
                    <a:pt x="211381" y="651471"/>
                    <a:pt x="211381" y="652270"/>
                    <a:pt x="211381" y="653868"/>
                  </a:cubicBezTo>
                  <a:cubicBezTo>
                    <a:pt x="209464" y="648436"/>
                    <a:pt x="209064" y="643882"/>
                    <a:pt x="210183" y="640207"/>
                  </a:cubicBezTo>
                  <a:cubicBezTo>
                    <a:pt x="211301" y="636533"/>
                    <a:pt x="212340" y="632458"/>
                    <a:pt x="213299" y="627985"/>
                  </a:cubicBezTo>
                  <a:cubicBezTo>
                    <a:pt x="212340" y="626387"/>
                    <a:pt x="211541" y="626067"/>
                    <a:pt x="210902" y="627026"/>
                  </a:cubicBezTo>
                  <a:cubicBezTo>
                    <a:pt x="210263" y="627985"/>
                    <a:pt x="210263" y="629263"/>
                    <a:pt x="210902" y="630860"/>
                  </a:cubicBezTo>
                  <a:cubicBezTo>
                    <a:pt x="208985" y="627665"/>
                    <a:pt x="208585" y="624709"/>
                    <a:pt x="209704" y="621993"/>
                  </a:cubicBezTo>
                  <a:cubicBezTo>
                    <a:pt x="210822" y="619277"/>
                    <a:pt x="212340" y="616641"/>
                    <a:pt x="214257" y="614084"/>
                  </a:cubicBezTo>
                  <a:cubicBezTo>
                    <a:pt x="216175" y="611528"/>
                    <a:pt x="217932" y="609051"/>
                    <a:pt x="219530" y="606655"/>
                  </a:cubicBezTo>
                  <a:cubicBezTo>
                    <a:pt x="221128" y="604258"/>
                    <a:pt x="221607" y="601782"/>
                    <a:pt x="220967" y="599226"/>
                  </a:cubicBezTo>
                  <a:cubicBezTo>
                    <a:pt x="224483" y="597308"/>
                    <a:pt x="227518" y="594432"/>
                    <a:pt x="230074" y="590597"/>
                  </a:cubicBezTo>
                  <a:cubicBezTo>
                    <a:pt x="232631" y="586763"/>
                    <a:pt x="235027" y="582529"/>
                    <a:pt x="237264" y="577895"/>
                  </a:cubicBezTo>
                  <a:cubicBezTo>
                    <a:pt x="239501" y="573262"/>
                    <a:pt x="241658" y="568629"/>
                    <a:pt x="243736" y="563995"/>
                  </a:cubicBezTo>
                  <a:cubicBezTo>
                    <a:pt x="245812" y="559362"/>
                    <a:pt x="248289" y="555287"/>
                    <a:pt x="251165" y="551773"/>
                  </a:cubicBezTo>
                  <a:cubicBezTo>
                    <a:pt x="245733" y="557524"/>
                    <a:pt x="240460" y="563755"/>
                    <a:pt x="235347" y="570466"/>
                  </a:cubicBezTo>
                  <a:cubicBezTo>
                    <a:pt x="230235" y="577177"/>
                    <a:pt x="225601" y="584206"/>
                    <a:pt x="221447" y="591556"/>
                  </a:cubicBezTo>
                  <a:cubicBezTo>
                    <a:pt x="220808" y="590917"/>
                    <a:pt x="220648" y="589399"/>
                    <a:pt x="220967" y="587002"/>
                  </a:cubicBezTo>
                  <a:cubicBezTo>
                    <a:pt x="221287" y="584606"/>
                    <a:pt x="222565" y="583088"/>
                    <a:pt x="224802" y="582449"/>
                  </a:cubicBezTo>
                  <a:cubicBezTo>
                    <a:pt x="223844" y="580213"/>
                    <a:pt x="223763" y="578135"/>
                    <a:pt x="224562" y="576218"/>
                  </a:cubicBezTo>
                  <a:cubicBezTo>
                    <a:pt x="225361" y="574300"/>
                    <a:pt x="226240" y="572543"/>
                    <a:pt x="227199" y="570945"/>
                  </a:cubicBezTo>
                  <a:cubicBezTo>
                    <a:pt x="228157" y="569347"/>
                    <a:pt x="228876" y="567750"/>
                    <a:pt x="229356" y="566152"/>
                  </a:cubicBezTo>
                  <a:cubicBezTo>
                    <a:pt x="229835" y="564554"/>
                    <a:pt x="229436" y="562797"/>
                    <a:pt x="228157" y="560880"/>
                  </a:cubicBezTo>
                  <a:cubicBezTo>
                    <a:pt x="228477" y="559282"/>
                    <a:pt x="229196" y="558084"/>
                    <a:pt x="230314" y="557285"/>
                  </a:cubicBezTo>
                  <a:cubicBezTo>
                    <a:pt x="231433" y="556486"/>
                    <a:pt x="231992" y="555287"/>
                    <a:pt x="231992" y="553690"/>
                  </a:cubicBezTo>
                  <a:cubicBezTo>
                    <a:pt x="232951" y="553050"/>
                    <a:pt x="233430" y="553530"/>
                    <a:pt x="233430" y="555128"/>
                  </a:cubicBezTo>
                  <a:cubicBezTo>
                    <a:pt x="233430" y="556726"/>
                    <a:pt x="234069" y="556885"/>
                    <a:pt x="235347" y="555607"/>
                  </a:cubicBezTo>
                  <a:cubicBezTo>
                    <a:pt x="233750" y="554329"/>
                    <a:pt x="233270" y="552731"/>
                    <a:pt x="233909" y="550814"/>
                  </a:cubicBezTo>
                  <a:cubicBezTo>
                    <a:pt x="234548" y="548896"/>
                    <a:pt x="235188" y="547299"/>
                    <a:pt x="235826" y="546021"/>
                  </a:cubicBezTo>
                  <a:cubicBezTo>
                    <a:pt x="235507" y="545701"/>
                    <a:pt x="235188" y="545621"/>
                    <a:pt x="234868" y="545781"/>
                  </a:cubicBezTo>
                  <a:cubicBezTo>
                    <a:pt x="234548" y="545941"/>
                    <a:pt x="234229" y="545701"/>
                    <a:pt x="233909" y="545062"/>
                  </a:cubicBezTo>
                  <a:cubicBezTo>
                    <a:pt x="233590" y="543144"/>
                    <a:pt x="233909" y="542506"/>
                    <a:pt x="234868" y="543144"/>
                  </a:cubicBezTo>
                  <a:cubicBezTo>
                    <a:pt x="235826" y="543784"/>
                    <a:pt x="236625" y="543305"/>
                    <a:pt x="237264" y="541707"/>
                  </a:cubicBezTo>
                  <a:cubicBezTo>
                    <a:pt x="237264" y="541068"/>
                    <a:pt x="236945" y="540828"/>
                    <a:pt x="236306" y="540988"/>
                  </a:cubicBezTo>
                  <a:cubicBezTo>
                    <a:pt x="235667" y="541147"/>
                    <a:pt x="235027" y="541387"/>
                    <a:pt x="234389" y="541707"/>
                  </a:cubicBezTo>
                  <a:cubicBezTo>
                    <a:pt x="235027" y="537872"/>
                    <a:pt x="236705" y="534437"/>
                    <a:pt x="239421" y="531402"/>
                  </a:cubicBezTo>
                  <a:cubicBezTo>
                    <a:pt x="242138" y="528366"/>
                    <a:pt x="243815" y="524930"/>
                    <a:pt x="244454" y="521096"/>
                  </a:cubicBezTo>
                  <a:cubicBezTo>
                    <a:pt x="242537" y="521735"/>
                    <a:pt x="240940" y="522214"/>
                    <a:pt x="239661" y="522534"/>
                  </a:cubicBezTo>
                  <a:cubicBezTo>
                    <a:pt x="241259" y="526688"/>
                    <a:pt x="240620" y="529324"/>
                    <a:pt x="237744" y="530442"/>
                  </a:cubicBezTo>
                  <a:cubicBezTo>
                    <a:pt x="234868" y="531561"/>
                    <a:pt x="232631" y="532760"/>
                    <a:pt x="231034" y="534037"/>
                  </a:cubicBezTo>
                  <a:cubicBezTo>
                    <a:pt x="231353" y="534677"/>
                    <a:pt x="231353" y="535316"/>
                    <a:pt x="231034" y="535955"/>
                  </a:cubicBezTo>
                  <a:cubicBezTo>
                    <a:pt x="230714" y="536594"/>
                    <a:pt x="230714" y="537233"/>
                    <a:pt x="231034" y="537872"/>
                  </a:cubicBezTo>
                  <a:cubicBezTo>
                    <a:pt x="230394" y="538192"/>
                    <a:pt x="229515" y="538591"/>
                    <a:pt x="228397" y="539071"/>
                  </a:cubicBezTo>
                  <a:cubicBezTo>
                    <a:pt x="227279" y="539549"/>
                    <a:pt x="226719" y="538990"/>
                    <a:pt x="226719" y="537393"/>
                  </a:cubicBezTo>
                  <a:cubicBezTo>
                    <a:pt x="225441" y="538990"/>
                    <a:pt x="225601" y="539949"/>
                    <a:pt x="227199" y="540269"/>
                  </a:cubicBezTo>
                  <a:cubicBezTo>
                    <a:pt x="228797" y="540588"/>
                    <a:pt x="229755" y="541227"/>
                    <a:pt x="230074" y="542186"/>
                  </a:cubicBezTo>
                  <a:cubicBezTo>
                    <a:pt x="228477" y="545062"/>
                    <a:pt x="226799" y="546500"/>
                    <a:pt x="225042" y="546500"/>
                  </a:cubicBezTo>
                  <a:cubicBezTo>
                    <a:pt x="223285" y="546500"/>
                    <a:pt x="222086" y="545781"/>
                    <a:pt x="221447" y="544343"/>
                  </a:cubicBezTo>
                  <a:cubicBezTo>
                    <a:pt x="220808" y="542905"/>
                    <a:pt x="220808" y="541227"/>
                    <a:pt x="221447" y="539310"/>
                  </a:cubicBezTo>
                  <a:cubicBezTo>
                    <a:pt x="222086" y="537393"/>
                    <a:pt x="224003" y="536115"/>
                    <a:pt x="227199" y="535476"/>
                  </a:cubicBezTo>
                  <a:cubicBezTo>
                    <a:pt x="224003" y="534197"/>
                    <a:pt x="223124" y="532201"/>
                    <a:pt x="224562" y="529484"/>
                  </a:cubicBezTo>
                  <a:cubicBezTo>
                    <a:pt x="226001" y="526768"/>
                    <a:pt x="227518" y="524771"/>
                    <a:pt x="229116" y="523492"/>
                  </a:cubicBezTo>
                  <a:cubicBezTo>
                    <a:pt x="228157" y="519977"/>
                    <a:pt x="228157" y="516942"/>
                    <a:pt x="229116" y="514385"/>
                  </a:cubicBezTo>
                  <a:cubicBezTo>
                    <a:pt x="230074" y="511829"/>
                    <a:pt x="231513" y="509273"/>
                    <a:pt x="233430" y="506716"/>
                  </a:cubicBezTo>
                  <a:cubicBezTo>
                    <a:pt x="234069" y="507356"/>
                    <a:pt x="235347" y="507675"/>
                    <a:pt x="237264" y="507675"/>
                  </a:cubicBezTo>
                  <a:cubicBezTo>
                    <a:pt x="239182" y="507675"/>
                    <a:pt x="240460" y="507196"/>
                    <a:pt x="241099" y="506237"/>
                  </a:cubicBezTo>
                  <a:cubicBezTo>
                    <a:pt x="240460" y="504959"/>
                    <a:pt x="240141" y="504000"/>
                    <a:pt x="240141" y="503361"/>
                  </a:cubicBezTo>
                  <a:cubicBezTo>
                    <a:pt x="238543" y="502722"/>
                    <a:pt x="237264" y="502962"/>
                    <a:pt x="236306" y="504080"/>
                  </a:cubicBezTo>
                  <a:cubicBezTo>
                    <a:pt x="235347" y="505199"/>
                    <a:pt x="234548" y="504799"/>
                    <a:pt x="233909" y="502882"/>
                  </a:cubicBezTo>
                  <a:cubicBezTo>
                    <a:pt x="232311" y="503521"/>
                    <a:pt x="231273" y="504160"/>
                    <a:pt x="230794" y="504799"/>
                  </a:cubicBezTo>
                  <a:cubicBezTo>
                    <a:pt x="230314" y="505438"/>
                    <a:pt x="229995" y="506157"/>
                    <a:pt x="229835" y="506956"/>
                  </a:cubicBezTo>
                  <a:cubicBezTo>
                    <a:pt x="229675" y="507755"/>
                    <a:pt x="229436" y="508474"/>
                    <a:pt x="229116" y="509113"/>
                  </a:cubicBezTo>
                  <a:cubicBezTo>
                    <a:pt x="228797" y="509752"/>
                    <a:pt x="227998" y="510391"/>
                    <a:pt x="226719" y="511030"/>
                  </a:cubicBezTo>
                  <a:cubicBezTo>
                    <a:pt x="227358" y="515504"/>
                    <a:pt x="227039" y="519499"/>
                    <a:pt x="225761" y="523013"/>
                  </a:cubicBezTo>
                  <a:cubicBezTo>
                    <a:pt x="224483" y="526528"/>
                    <a:pt x="223045" y="530043"/>
                    <a:pt x="221447" y="533559"/>
                  </a:cubicBezTo>
                  <a:cubicBezTo>
                    <a:pt x="219849" y="534197"/>
                    <a:pt x="219450" y="533718"/>
                    <a:pt x="220249" y="532120"/>
                  </a:cubicBezTo>
                  <a:cubicBezTo>
                    <a:pt x="221048" y="530523"/>
                    <a:pt x="221287" y="529564"/>
                    <a:pt x="220967" y="529244"/>
                  </a:cubicBezTo>
                  <a:cubicBezTo>
                    <a:pt x="220648" y="528606"/>
                    <a:pt x="220408" y="528606"/>
                    <a:pt x="220249" y="529244"/>
                  </a:cubicBezTo>
                  <a:cubicBezTo>
                    <a:pt x="220089" y="529883"/>
                    <a:pt x="219849" y="530203"/>
                    <a:pt x="219530" y="530203"/>
                  </a:cubicBezTo>
                  <a:cubicBezTo>
                    <a:pt x="217932" y="529244"/>
                    <a:pt x="217053" y="527646"/>
                    <a:pt x="216893" y="525410"/>
                  </a:cubicBezTo>
                  <a:cubicBezTo>
                    <a:pt x="216734" y="523173"/>
                    <a:pt x="216893" y="520776"/>
                    <a:pt x="217372" y="518220"/>
                  </a:cubicBezTo>
                  <a:cubicBezTo>
                    <a:pt x="217852" y="515664"/>
                    <a:pt x="218571" y="513187"/>
                    <a:pt x="219530" y="510790"/>
                  </a:cubicBezTo>
                  <a:cubicBezTo>
                    <a:pt x="220489" y="508394"/>
                    <a:pt x="221447" y="506397"/>
                    <a:pt x="222406" y="504799"/>
                  </a:cubicBezTo>
                  <a:cubicBezTo>
                    <a:pt x="221766" y="505119"/>
                    <a:pt x="221287" y="505278"/>
                    <a:pt x="220967" y="505278"/>
                  </a:cubicBezTo>
                  <a:cubicBezTo>
                    <a:pt x="220648" y="505278"/>
                    <a:pt x="220169" y="505438"/>
                    <a:pt x="219530" y="505758"/>
                  </a:cubicBezTo>
                  <a:cubicBezTo>
                    <a:pt x="220169" y="505119"/>
                    <a:pt x="220329" y="504559"/>
                    <a:pt x="220009" y="504080"/>
                  </a:cubicBezTo>
                  <a:cubicBezTo>
                    <a:pt x="219690" y="503601"/>
                    <a:pt x="219849" y="503041"/>
                    <a:pt x="220489" y="502403"/>
                  </a:cubicBezTo>
                  <a:cubicBezTo>
                    <a:pt x="221766" y="504320"/>
                    <a:pt x="222965" y="504719"/>
                    <a:pt x="224084" y="503601"/>
                  </a:cubicBezTo>
                  <a:cubicBezTo>
                    <a:pt x="225202" y="502482"/>
                    <a:pt x="226719" y="502242"/>
                    <a:pt x="228637" y="502882"/>
                  </a:cubicBezTo>
                  <a:cubicBezTo>
                    <a:pt x="227039" y="500006"/>
                    <a:pt x="224802" y="499367"/>
                    <a:pt x="221927" y="500964"/>
                  </a:cubicBezTo>
                  <a:cubicBezTo>
                    <a:pt x="221607" y="499367"/>
                    <a:pt x="221766" y="498088"/>
                    <a:pt x="222406" y="497130"/>
                  </a:cubicBezTo>
                  <a:cubicBezTo>
                    <a:pt x="223045" y="496171"/>
                    <a:pt x="223364" y="494893"/>
                    <a:pt x="223364" y="493296"/>
                  </a:cubicBezTo>
                  <a:cubicBezTo>
                    <a:pt x="224643" y="492976"/>
                    <a:pt x="224882" y="493296"/>
                    <a:pt x="224084" y="494254"/>
                  </a:cubicBezTo>
                  <a:cubicBezTo>
                    <a:pt x="223285" y="495213"/>
                    <a:pt x="223364" y="496171"/>
                    <a:pt x="224323" y="497130"/>
                  </a:cubicBezTo>
                  <a:cubicBezTo>
                    <a:pt x="225601" y="496490"/>
                    <a:pt x="227199" y="495852"/>
                    <a:pt x="229116" y="495213"/>
                  </a:cubicBezTo>
                  <a:cubicBezTo>
                    <a:pt x="229116" y="493615"/>
                    <a:pt x="228956" y="491857"/>
                    <a:pt x="228637" y="489940"/>
                  </a:cubicBezTo>
                  <a:cubicBezTo>
                    <a:pt x="228317" y="488023"/>
                    <a:pt x="229436" y="486745"/>
                    <a:pt x="231992" y="486106"/>
                  </a:cubicBezTo>
                  <a:cubicBezTo>
                    <a:pt x="231353" y="486106"/>
                    <a:pt x="230714" y="485786"/>
                    <a:pt x="230074" y="485147"/>
                  </a:cubicBezTo>
                  <a:cubicBezTo>
                    <a:pt x="229436" y="484508"/>
                    <a:pt x="228477" y="484508"/>
                    <a:pt x="227199" y="485147"/>
                  </a:cubicBezTo>
                  <a:cubicBezTo>
                    <a:pt x="227518" y="485466"/>
                    <a:pt x="227678" y="485786"/>
                    <a:pt x="227678" y="486106"/>
                  </a:cubicBezTo>
                  <a:cubicBezTo>
                    <a:pt x="227678" y="486425"/>
                    <a:pt x="227838" y="486904"/>
                    <a:pt x="228157" y="487544"/>
                  </a:cubicBezTo>
                  <a:cubicBezTo>
                    <a:pt x="226560" y="487224"/>
                    <a:pt x="225441" y="487703"/>
                    <a:pt x="224802" y="488981"/>
                  </a:cubicBezTo>
                  <a:cubicBezTo>
                    <a:pt x="224483" y="487383"/>
                    <a:pt x="224722" y="486106"/>
                    <a:pt x="225521" y="485147"/>
                  </a:cubicBezTo>
                  <a:cubicBezTo>
                    <a:pt x="226320" y="484188"/>
                    <a:pt x="226081" y="482750"/>
                    <a:pt x="224802" y="480833"/>
                  </a:cubicBezTo>
                  <a:cubicBezTo>
                    <a:pt x="224163" y="480833"/>
                    <a:pt x="223763" y="481072"/>
                    <a:pt x="223604" y="481552"/>
                  </a:cubicBezTo>
                  <a:cubicBezTo>
                    <a:pt x="223444" y="482031"/>
                    <a:pt x="223045" y="482430"/>
                    <a:pt x="222406" y="482750"/>
                  </a:cubicBezTo>
                  <a:cubicBezTo>
                    <a:pt x="221766" y="482430"/>
                    <a:pt x="221287" y="482031"/>
                    <a:pt x="220967" y="481552"/>
                  </a:cubicBezTo>
                  <a:cubicBezTo>
                    <a:pt x="220648" y="481072"/>
                    <a:pt x="220009" y="481153"/>
                    <a:pt x="219050" y="481792"/>
                  </a:cubicBezTo>
                  <a:cubicBezTo>
                    <a:pt x="221287" y="482430"/>
                    <a:pt x="222086" y="483390"/>
                    <a:pt x="221447" y="484667"/>
                  </a:cubicBezTo>
                  <a:cubicBezTo>
                    <a:pt x="220808" y="485946"/>
                    <a:pt x="219690" y="487064"/>
                    <a:pt x="218092" y="488023"/>
                  </a:cubicBezTo>
                  <a:cubicBezTo>
                    <a:pt x="217772" y="486745"/>
                    <a:pt x="217372" y="484907"/>
                    <a:pt x="216893" y="482511"/>
                  </a:cubicBezTo>
                  <a:cubicBezTo>
                    <a:pt x="216414" y="480114"/>
                    <a:pt x="216014" y="477797"/>
                    <a:pt x="215695" y="475560"/>
                  </a:cubicBezTo>
                  <a:cubicBezTo>
                    <a:pt x="215376" y="473323"/>
                    <a:pt x="215136" y="471326"/>
                    <a:pt x="214976" y="469569"/>
                  </a:cubicBezTo>
                  <a:cubicBezTo>
                    <a:pt x="214816" y="467811"/>
                    <a:pt x="214896" y="466613"/>
                    <a:pt x="215216" y="465974"/>
                  </a:cubicBezTo>
                  <a:cubicBezTo>
                    <a:pt x="214577" y="464376"/>
                    <a:pt x="214577" y="462059"/>
                    <a:pt x="215216" y="459024"/>
                  </a:cubicBezTo>
                  <a:cubicBezTo>
                    <a:pt x="215855" y="455988"/>
                    <a:pt x="218092" y="455109"/>
                    <a:pt x="221927" y="456388"/>
                  </a:cubicBezTo>
                  <a:cubicBezTo>
                    <a:pt x="221927" y="455429"/>
                    <a:pt x="221766" y="454869"/>
                    <a:pt x="221447" y="454710"/>
                  </a:cubicBezTo>
                  <a:cubicBezTo>
                    <a:pt x="221128" y="454550"/>
                    <a:pt x="220648" y="454151"/>
                    <a:pt x="220009" y="453511"/>
                  </a:cubicBezTo>
                  <a:cubicBezTo>
                    <a:pt x="222246" y="453511"/>
                    <a:pt x="223444" y="453831"/>
                    <a:pt x="223604" y="454470"/>
                  </a:cubicBezTo>
                  <a:cubicBezTo>
                    <a:pt x="223763" y="455109"/>
                    <a:pt x="223524" y="455908"/>
                    <a:pt x="222885" y="456867"/>
                  </a:cubicBezTo>
                  <a:cubicBezTo>
                    <a:pt x="222246" y="457825"/>
                    <a:pt x="221527" y="458864"/>
                    <a:pt x="220728" y="459982"/>
                  </a:cubicBezTo>
                  <a:cubicBezTo>
                    <a:pt x="219929" y="461101"/>
                    <a:pt x="219849" y="462140"/>
                    <a:pt x="220489" y="463098"/>
                  </a:cubicBezTo>
                  <a:cubicBezTo>
                    <a:pt x="218571" y="463737"/>
                    <a:pt x="217852" y="463178"/>
                    <a:pt x="218332" y="461420"/>
                  </a:cubicBezTo>
                  <a:cubicBezTo>
                    <a:pt x="218811" y="459663"/>
                    <a:pt x="218252" y="459263"/>
                    <a:pt x="216654" y="460222"/>
                  </a:cubicBezTo>
                  <a:cubicBezTo>
                    <a:pt x="216014" y="461180"/>
                    <a:pt x="216014" y="461979"/>
                    <a:pt x="216654" y="462619"/>
                  </a:cubicBezTo>
                  <a:cubicBezTo>
                    <a:pt x="217293" y="463258"/>
                    <a:pt x="217852" y="463817"/>
                    <a:pt x="218332" y="464296"/>
                  </a:cubicBezTo>
                  <a:cubicBezTo>
                    <a:pt x="218811" y="464775"/>
                    <a:pt x="219050" y="465255"/>
                    <a:pt x="219050" y="465734"/>
                  </a:cubicBezTo>
                  <a:cubicBezTo>
                    <a:pt x="219050" y="466214"/>
                    <a:pt x="218411" y="466773"/>
                    <a:pt x="217133" y="467412"/>
                  </a:cubicBezTo>
                  <a:cubicBezTo>
                    <a:pt x="217453" y="468051"/>
                    <a:pt x="218012" y="468451"/>
                    <a:pt x="218811" y="468610"/>
                  </a:cubicBezTo>
                  <a:cubicBezTo>
                    <a:pt x="219609" y="468770"/>
                    <a:pt x="220169" y="469649"/>
                    <a:pt x="220489" y="471247"/>
                  </a:cubicBezTo>
                  <a:cubicBezTo>
                    <a:pt x="221766" y="470927"/>
                    <a:pt x="222725" y="470767"/>
                    <a:pt x="223364" y="470767"/>
                  </a:cubicBezTo>
                  <a:cubicBezTo>
                    <a:pt x="224003" y="470767"/>
                    <a:pt x="224962" y="471566"/>
                    <a:pt x="226240" y="473164"/>
                  </a:cubicBezTo>
                  <a:cubicBezTo>
                    <a:pt x="225920" y="473803"/>
                    <a:pt x="225202" y="474282"/>
                    <a:pt x="224084" y="474602"/>
                  </a:cubicBezTo>
                  <a:cubicBezTo>
                    <a:pt x="222965" y="474921"/>
                    <a:pt x="222885" y="476040"/>
                    <a:pt x="223844" y="477957"/>
                  </a:cubicBezTo>
                  <a:cubicBezTo>
                    <a:pt x="225441" y="478596"/>
                    <a:pt x="226560" y="478117"/>
                    <a:pt x="227199" y="476519"/>
                  </a:cubicBezTo>
                  <a:cubicBezTo>
                    <a:pt x="228157" y="478117"/>
                    <a:pt x="228317" y="479155"/>
                    <a:pt x="227678" y="479634"/>
                  </a:cubicBezTo>
                  <a:cubicBezTo>
                    <a:pt x="227039" y="480114"/>
                    <a:pt x="226400" y="480673"/>
                    <a:pt x="225761" y="481312"/>
                  </a:cubicBezTo>
                  <a:cubicBezTo>
                    <a:pt x="227039" y="483229"/>
                    <a:pt x="229276" y="483869"/>
                    <a:pt x="232471" y="483229"/>
                  </a:cubicBezTo>
                  <a:cubicBezTo>
                    <a:pt x="232152" y="482271"/>
                    <a:pt x="231353" y="481312"/>
                    <a:pt x="230074" y="480354"/>
                  </a:cubicBezTo>
                  <a:cubicBezTo>
                    <a:pt x="228797" y="479395"/>
                    <a:pt x="229436" y="478596"/>
                    <a:pt x="231992" y="477957"/>
                  </a:cubicBezTo>
                  <a:cubicBezTo>
                    <a:pt x="230714" y="477957"/>
                    <a:pt x="229995" y="476999"/>
                    <a:pt x="229835" y="475081"/>
                  </a:cubicBezTo>
                  <a:cubicBezTo>
                    <a:pt x="229675" y="473164"/>
                    <a:pt x="228797" y="472844"/>
                    <a:pt x="227199" y="474122"/>
                  </a:cubicBezTo>
                  <a:cubicBezTo>
                    <a:pt x="228797" y="472205"/>
                    <a:pt x="230074" y="471726"/>
                    <a:pt x="231034" y="472684"/>
                  </a:cubicBezTo>
                  <a:cubicBezTo>
                    <a:pt x="231992" y="473643"/>
                    <a:pt x="232871" y="475161"/>
                    <a:pt x="233670" y="477238"/>
                  </a:cubicBezTo>
                  <a:cubicBezTo>
                    <a:pt x="234468" y="479315"/>
                    <a:pt x="235108" y="481392"/>
                    <a:pt x="235587" y="483469"/>
                  </a:cubicBezTo>
                  <a:cubicBezTo>
                    <a:pt x="236066" y="485546"/>
                    <a:pt x="236625" y="486904"/>
                    <a:pt x="237264" y="487544"/>
                  </a:cubicBezTo>
                  <a:cubicBezTo>
                    <a:pt x="237264" y="489141"/>
                    <a:pt x="236625" y="490339"/>
                    <a:pt x="235347" y="491138"/>
                  </a:cubicBezTo>
                  <a:cubicBezTo>
                    <a:pt x="234069" y="491937"/>
                    <a:pt x="234069" y="493615"/>
                    <a:pt x="235347" y="496171"/>
                  </a:cubicBezTo>
                  <a:cubicBezTo>
                    <a:pt x="233430" y="495852"/>
                    <a:pt x="231992" y="496091"/>
                    <a:pt x="231034" y="496890"/>
                  </a:cubicBezTo>
                  <a:cubicBezTo>
                    <a:pt x="230074" y="497689"/>
                    <a:pt x="228797" y="498088"/>
                    <a:pt x="227199" y="498088"/>
                  </a:cubicBezTo>
                  <a:cubicBezTo>
                    <a:pt x="228797" y="498408"/>
                    <a:pt x="230634" y="499207"/>
                    <a:pt x="232711" y="500485"/>
                  </a:cubicBezTo>
                  <a:cubicBezTo>
                    <a:pt x="234788" y="501763"/>
                    <a:pt x="236945" y="502083"/>
                    <a:pt x="239182" y="501444"/>
                  </a:cubicBezTo>
                  <a:cubicBezTo>
                    <a:pt x="238862" y="500166"/>
                    <a:pt x="238383" y="498648"/>
                    <a:pt x="237744" y="496890"/>
                  </a:cubicBezTo>
                  <a:cubicBezTo>
                    <a:pt x="237105" y="495132"/>
                    <a:pt x="238543" y="494414"/>
                    <a:pt x="242058" y="494733"/>
                  </a:cubicBezTo>
                  <a:cubicBezTo>
                    <a:pt x="241739" y="493774"/>
                    <a:pt x="241739" y="493135"/>
                    <a:pt x="242058" y="492816"/>
                  </a:cubicBezTo>
                  <a:cubicBezTo>
                    <a:pt x="242058" y="491537"/>
                    <a:pt x="241739" y="490978"/>
                    <a:pt x="241099" y="491138"/>
                  </a:cubicBezTo>
                  <a:cubicBezTo>
                    <a:pt x="240460" y="491298"/>
                    <a:pt x="239981" y="491059"/>
                    <a:pt x="239661" y="490419"/>
                  </a:cubicBezTo>
                  <a:cubicBezTo>
                    <a:pt x="239022" y="489780"/>
                    <a:pt x="238862" y="489221"/>
                    <a:pt x="239182" y="488742"/>
                  </a:cubicBezTo>
                  <a:cubicBezTo>
                    <a:pt x="239501" y="488262"/>
                    <a:pt x="239342" y="487544"/>
                    <a:pt x="238703" y="486584"/>
                  </a:cubicBezTo>
                  <a:cubicBezTo>
                    <a:pt x="240620" y="486584"/>
                    <a:pt x="241419" y="486904"/>
                    <a:pt x="241099" y="487544"/>
                  </a:cubicBezTo>
                  <a:cubicBezTo>
                    <a:pt x="240780" y="488182"/>
                    <a:pt x="240940" y="489301"/>
                    <a:pt x="241578" y="490899"/>
                  </a:cubicBezTo>
                  <a:cubicBezTo>
                    <a:pt x="242217" y="491537"/>
                    <a:pt x="242937" y="491537"/>
                    <a:pt x="243736" y="490899"/>
                  </a:cubicBezTo>
                  <a:cubicBezTo>
                    <a:pt x="244535" y="490260"/>
                    <a:pt x="245253" y="490419"/>
                    <a:pt x="245893" y="491378"/>
                  </a:cubicBezTo>
                  <a:cubicBezTo>
                    <a:pt x="246532" y="490739"/>
                    <a:pt x="246292" y="489701"/>
                    <a:pt x="245173" y="488262"/>
                  </a:cubicBezTo>
                  <a:cubicBezTo>
                    <a:pt x="244055" y="486824"/>
                    <a:pt x="243815" y="485626"/>
                    <a:pt x="244454" y="484667"/>
                  </a:cubicBezTo>
                  <a:cubicBezTo>
                    <a:pt x="243815" y="484028"/>
                    <a:pt x="243336" y="483949"/>
                    <a:pt x="243016" y="484428"/>
                  </a:cubicBezTo>
                  <a:cubicBezTo>
                    <a:pt x="242697" y="484907"/>
                    <a:pt x="242217" y="485307"/>
                    <a:pt x="241578" y="485626"/>
                  </a:cubicBezTo>
                  <a:cubicBezTo>
                    <a:pt x="240620" y="484348"/>
                    <a:pt x="240540" y="483469"/>
                    <a:pt x="241339" y="482990"/>
                  </a:cubicBezTo>
                  <a:cubicBezTo>
                    <a:pt x="242138" y="482511"/>
                    <a:pt x="243176" y="482111"/>
                    <a:pt x="244454" y="481792"/>
                  </a:cubicBezTo>
                  <a:cubicBezTo>
                    <a:pt x="244454" y="480513"/>
                    <a:pt x="244295" y="479315"/>
                    <a:pt x="243975" y="478197"/>
                  </a:cubicBezTo>
                  <a:cubicBezTo>
                    <a:pt x="243656" y="477078"/>
                    <a:pt x="243975" y="476200"/>
                    <a:pt x="244934" y="475560"/>
                  </a:cubicBezTo>
                  <a:cubicBezTo>
                    <a:pt x="243656" y="474602"/>
                    <a:pt x="242697" y="474761"/>
                    <a:pt x="242058" y="476040"/>
                  </a:cubicBezTo>
                  <a:cubicBezTo>
                    <a:pt x="241419" y="477318"/>
                    <a:pt x="241898" y="478276"/>
                    <a:pt x="243496" y="478916"/>
                  </a:cubicBezTo>
                  <a:cubicBezTo>
                    <a:pt x="241259" y="479235"/>
                    <a:pt x="240220" y="479874"/>
                    <a:pt x="240380" y="480833"/>
                  </a:cubicBezTo>
                  <a:cubicBezTo>
                    <a:pt x="240540" y="481792"/>
                    <a:pt x="240460" y="482750"/>
                    <a:pt x="240141" y="483709"/>
                  </a:cubicBezTo>
                  <a:cubicBezTo>
                    <a:pt x="239501" y="483070"/>
                    <a:pt x="238623" y="482111"/>
                    <a:pt x="237504" y="480833"/>
                  </a:cubicBezTo>
                  <a:cubicBezTo>
                    <a:pt x="236386" y="479555"/>
                    <a:pt x="235507" y="477637"/>
                    <a:pt x="234868" y="475081"/>
                  </a:cubicBezTo>
                  <a:cubicBezTo>
                    <a:pt x="236146" y="475081"/>
                    <a:pt x="237345" y="475161"/>
                    <a:pt x="238463" y="475321"/>
                  </a:cubicBezTo>
                  <a:cubicBezTo>
                    <a:pt x="239582" y="475480"/>
                    <a:pt x="240940" y="475241"/>
                    <a:pt x="242537" y="474602"/>
                  </a:cubicBezTo>
                  <a:cubicBezTo>
                    <a:pt x="241898" y="472684"/>
                    <a:pt x="240700" y="471726"/>
                    <a:pt x="238942" y="471726"/>
                  </a:cubicBezTo>
                  <a:cubicBezTo>
                    <a:pt x="237185" y="471726"/>
                    <a:pt x="235987" y="472524"/>
                    <a:pt x="235347" y="474122"/>
                  </a:cubicBezTo>
                  <a:cubicBezTo>
                    <a:pt x="233110" y="473483"/>
                    <a:pt x="231513" y="472524"/>
                    <a:pt x="230554" y="471247"/>
                  </a:cubicBezTo>
                  <a:cubicBezTo>
                    <a:pt x="231193" y="469649"/>
                    <a:pt x="231273" y="468690"/>
                    <a:pt x="230794" y="468370"/>
                  </a:cubicBezTo>
                  <a:cubicBezTo>
                    <a:pt x="230314" y="468051"/>
                    <a:pt x="229436" y="467093"/>
                    <a:pt x="228157" y="465495"/>
                  </a:cubicBezTo>
                  <a:cubicBezTo>
                    <a:pt x="229755" y="467093"/>
                    <a:pt x="230634" y="466853"/>
                    <a:pt x="230794" y="464775"/>
                  </a:cubicBezTo>
                  <a:cubicBezTo>
                    <a:pt x="230954" y="462699"/>
                    <a:pt x="231034" y="460861"/>
                    <a:pt x="231034" y="459263"/>
                  </a:cubicBezTo>
                  <a:cubicBezTo>
                    <a:pt x="228797" y="459263"/>
                    <a:pt x="227838" y="459583"/>
                    <a:pt x="228157" y="460222"/>
                  </a:cubicBezTo>
                  <a:cubicBezTo>
                    <a:pt x="228477" y="460861"/>
                    <a:pt x="227518" y="460861"/>
                    <a:pt x="225282" y="460222"/>
                  </a:cubicBezTo>
                  <a:cubicBezTo>
                    <a:pt x="224962" y="458944"/>
                    <a:pt x="224962" y="458225"/>
                    <a:pt x="225282" y="458065"/>
                  </a:cubicBezTo>
                  <a:cubicBezTo>
                    <a:pt x="225601" y="457905"/>
                    <a:pt x="225282" y="457506"/>
                    <a:pt x="224323" y="456867"/>
                  </a:cubicBezTo>
                  <a:cubicBezTo>
                    <a:pt x="226560" y="457506"/>
                    <a:pt x="228078" y="457106"/>
                    <a:pt x="228876" y="455668"/>
                  </a:cubicBezTo>
                  <a:cubicBezTo>
                    <a:pt x="229675" y="454230"/>
                    <a:pt x="230074" y="452553"/>
                    <a:pt x="230074" y="450636"/>
                  </a:cubicBezTo>
                  <a:cubicBezTo>
                    <a:pt x="230074" y="448718"/>
                    <a:pt x="229755" y="446721"/>
                    <a:pt x="229116" y="444644"/>
                  </a:cubicBezTo>
                  <a:cubicBezTo>
                    <a:pt x="228477" y="442567"/>
                    <a:pt x="227678" y="441209"/>
                    <a:pt x="226719" y="440570"/>
                  </a:cubicBezTo>
                  <a:cubicBezTo>
                    <a:pt x="226400" y="440890"/>
                    <a:pt x="226240" y="441688"/>
                    <a:pt x="226240" y="442966"/>
                  </a:cubicBezTo>
                  <a:cubicBezTo>
                    <a:pt x="223364" y="441688"/>
                    <a:pt x="222565" y="439532"/>
                    <a:pt x="223844" y="436496"/>
                  </a:cubicBezTo>
                  <a:cubicBezTo>
                    <a:pt x="225122" y="433460"/>
                    <a:pt x="225601" y="430664"/>
                    <a:pt x="225282" y="428107"/>
                  </a:cubicBezTo>
                  <a:cubicBezTo>
                    <a:pt x="227518" y="428427"/>
                    <a:pt x="228956" y="428188"/>
                    <a:pt x="229595" y="427389"/>
                  </a:cubicBezTo>
                  <a:cubicBezTo>
                    <a:pt x="230235" y="426590"/>
                    <a:pt x="231353" y="426669"/>
                    <a:pt x="232951" y="427628"/>
                  </a:cubicBezTo>
                  <a:cubicBezTo>
                    <a:pt x="232631" y="424752"/>
                    <a:pt x="230235" y="421877"/>
                    <a:pt x="225761" y="419000"/>
                  </a:cubicBezTo>
                  <a:cubicBezTo>
                    <a:pt x="225122" y="417722"/>
                    <a:pt x="224962" y="416763"/>
                    <a:pt x="225282" y="416125"/>
                  </a:cubicBezTo>
                  <a:cubicBezTo>
                    <a:pt x="225601" y="415486"/>
                    <a:pt x="225441" y="414527"/>
                    <a:pt x="224802" y="413249"/>
                  </a:cubicBezTo>
                  <a:cubicBezTo>
                    <a:pt x="225761" y="413249"/>
                    <a:pt x="226640" y="413648"/>
                    <a:pt x="227439" y="414447"/>
                  </a:cubicBezTo>
                  <a:cubicBezTo>
                    <a:pt x="228238" y="415246"/>
                    <a:pt x="229116" y="415964"/>
                    <a:pt x="230074" y="416604"/>
                  </a:cubicBezTo>
                  <a:cubicBezTo>
                    <a:pt x="231353" y="416284"/>
                    <a:pt x="232152" y="415326"/>
                    <a:pt x="232471" y="413728"/>
                  </a:cubicBezTo>
                  <a:cubicBezTo>
                    <a:pt x="232791" y="412130"/>
                    <a:pt x="232711" y="410692"/>
                    <a:pt x="232232" y="409414"/>
                  </a:cubicBezTo>
                  <a:cubicBezTo>
                    <a:pt x="231752" y="408136"/>
                    <a:pt x="231034" y="407177"/>
                    <a:pt x="230074" y="406538"/>
                  </a:cubicBezTo>
                  <a:cubicBezTo>
                    <a:pt x="229116" y="405899"/>
                    <a:pt x="227998" y="406218"/>
                    <a:pt x="226719" y="407497"/>
                  </a:cubicBezTo>
                  <a:cubicBezTo>
                    <a:pt x="226400" y="401106"/>
                    <a:pt x="225681" y="395194"/>
                    <a:pt x="224562" y="389761"/>
                  </a:cubicBezTo>
                  <a:cubicBezTo>
                    <a:pt x="223444" y="384330"/>
                    <a:pt x="224163" y="378897"/>
                    <a:pt x="226719" y="373464"/>
                  </a:cubicBezTo>
                  <a:cubicBezTo>
                    <a:pt x="227358" y="372506"/>
                    <a:pt x="227119" y="372666"/>
                    <a:pt x="226001" y="373944"/>
                  </a:cubicBezTo>
                  <a:cubicBezTo>
                    <a:pt x="224882" y="375223"/>
                    <a:pt x="223524" y="375223"/>
                    <a:pt x="221927" y="373944"/>
                  </a:cubicBezTo>
                  <a:cubicBezTo>
                    <a:pt x="223205" y="375861"/>
                    <a:pt x="222565" y="377140"/>
                    <a:pt x="220009" y="377779"/>
                  </a:cubicBezTo>
                  <a:cubicBezTo>
                    <a:pt x="221287" y="379057"/>
                    <a:pt x="222006" y="380335"/>
                    <a:pt x="222166" y="381613"/>
                  </a:cubicBezTo>
                  <a:cubicBezTo>
                    <a:pt x="222326" y="382891"/>
                    <a:pt x="222565" y="384330"/>
                    <a:pt x="222885" y="385927"/>
                  </a:cubicBezTo>
                  <a:cubicBezTo>
                    <a:pt x="219370" y="387205"/>
                    <a:pt x="216813" y="387365"/>
                    <a:pt x="215216" y="386406"/>
                  </a:cubicBezTo>
                  <a:cubicBezTo>
                    <a:pt x="214577" y="387046"/>
                    <a:pt x="214497" y="387445"/>
                    <a:pt x="214976" y="387605"/>
                  </a:cubicBezTo>
                  <a:cubicBezTo>
                    <a:pt x="215455" y="387764"/>
                    <a:pt x="215855" y="388164"/>
                    <a:pt x="216175" y="388803"/>
                  </a:cubicBezTo>
                  <a:cubicBezTo>
                    <a:pt x="215855" y="388803"/>
                    <a:pt x="215536" y="388883"/>
                    <a:pt x="215216" y="389043"/>
                  </a:cubicBezTo>
                  <a:cubicBezTo>
                    <a:pt x="214896" y="389202"/>
                    <a:pt x="214577" y="389283"/>
                    <a:pt x="214257" y="389283"/>
                  </a:cubicBezTo>
                  <a:cubicBezTo>
                    <a:pt x="213938" y="388963"/>
                    <a:pt x="213698" y="388883"/>
                    <a:pt x="213538" y="389043"/>
                  </a:cubicBezTo>
                  <a:cubicBezTo>
                    <a:pt x="213379" y="389202"/>
                    <a:pt x="213139" y="389123"/>
                    <a:pt x="212819" y="388803"/>
                  </a:cubicBezTo>
                  <a:cubicBezTo>
                    <a:pt x="212819" y="387844"/>
                    <a:pt x="212739" y="386806"/>
                    <a:pt x="212580" y="385688"/>
                  </a:cubicBezTo>
                  <a:cubicBezTo>
                    <a:pt x="212420" y="384569"/>
                    <a:pt x="212020" y="383211"/>
                    <a:pt x="211381" y="381613"/>
                  </a:cubicBezTo>
                  <a:cubicBezTo>
                    <a:pt x="209784" y="383531"/>
                    <a:pt x="208985" y="383930"/>
                    <a:pt x="208985" y="382811"/>
                  </a:cubicBezTo>
                  <a:cubicBezTo>
                    <a:pt x="208985" y="381693"/>
                    <a:pt x="208026" y="381294"/>
                    <a:pt x="206108" y="381613"/>
                  </a:cubicBezTo>
                  <a:cubicBezTo>
                    <a:pt x="208026" y="384489"/>
                    <a:pt x="210263" y="386886"/>
                    <a:pt x="212819" y="388803"/>
                  </a:cubicBezTo>
                  <a:lnTo>
                    <a:pt x="213299" y="389283"/>
                  </a:lnTo>
                  <a:cubicBezTo>
                    <a:pt x="213299" y="389283"/>
                    <a:pt x="213618" y="389283"/>
                    <a:pt x="214257" y="389283"/>
                  </a:cubicBezTo>
                  <a:cubicBezTo>
                    <a:pt x="214896" y="389602"/>
                    <a:pt x="215536" y="390001"/>
                    <a:pt x="216175" y="390481"/>
                  </a:cubicBezTo>
                  <a:cubicBezTo>
                    <a:pt x="216813" y="390960"/>
                    <a:pt x="217612" y="390880"/>
                    <a:pt x="218571" y="390241"/>
                  </a:cubicBezTo>
                  <a:cubicBezTo>
                    <a:pt x="218891" y="390880"/>
                    <a:pt x="219050" y="391359"/>
                    <a:pt x="219050" y="391679"/>
                  </a:cubicBezTo>
                  <a:cubicBezTo>
                    <a:pt x="219050" y="391998"/>
                    <a:pt x="219210" y="392478"/>
                    <a:pt x="219530" y="393117"/>
                  </a:cubicBezTo>
                  <a:cubicBezTo>
                    <a:pt x="218252" y="393756"/>
                    <a:pt x="217932" y="394475"/>
                    <a:pt x="218571" y="395274"/>
                  </a:cubicBezTo>
                  <a:cubicBezTo>
                    <a:pt x="219210" y="396073"/>
                    <a:pt x="219370" y="397431"/>
                    <a:pt x="219050" y="399348"/>
                  </a:cubicBezTo>
                  <a:cubicBezTo>
                    <a:pt x="217453" y="399987"/>
                    <a:pt x="216734" y="399348"/>
                    <a:pt x="216893" y="397431"/>
                  </a:cubicBezTo>
                  <a:cubicBezTo>
                    <a:pt x="217053" y="395513"/>
                    <a:pt x="216494" y="394875"/>
                    <a:pt x="215216" y="395513"/>
                  </a:cubicBezTo>
                  <a:cubicBezTo>
                    <a:pt x="213299" y="396153"/>
                    <a:pt x="212979" y="397271"/>
                    <a:pt x="214257" y="398869"/>
                  </a:cubicBezTo>
                  <a:cubicBezTo>
                    <a:pt x="215536" y="400466"/>
                    <a:pt x="216334" y="401585"/>
                    <a:pt x="216654" y="402224"/>
                  </a:cubicBezTo>
                  <a:cubicBezTo>
                    <a:pt x="216654" y="402224"/>
                    <a:pt x="216654" y="401904"/>
                    <a:pt x="216654" y="401265"/>
                  </a:cubicBezTo>
                  <a:cubicBezTo>
                    <a:pt x="219210" y="403822"/>
                    <a:pt x="220967" y="407337"/>
                    <a:pt x="221927" y="411810"/>
                  </a:cubicBezTo>
                  <a:cubicBezTo>
                    <a:pt x="222885" y="416284"/>
                    <a:pt x="222406" y="419959"/>
                    <a:pt x="220489" y="422835"/>
                  </a:cubicBezTo>
                  <a:cubicBezTo>
                    <a:pt x="219210" y="423154"/>
                    <a:pt x="218491" y="422436"/>
                    <a:pt x="218332" y="420678"/>
                  </a:cubicBezTo>
                  <a:cubicBezTo>
                    <a:pt x="218171" y="418920"/>
                    <a:pt x="217772" y="417722"/>
                    <a:pt x="217133" y="417083"/>
                  </a:cubicBezTo>
                  <a:cubicBezTo>
                    <a:pt x="213299" y="419000"/>
                    <a:pt x="212500" y="422356"/>
                    <a:pt x="214737" y="427149"/>
                  </a:cubicBezTo>
                  <a:cubicBezTo>
                    <a:pt x="215376" y="427788"/>
                    <a:pt x="216014" y="428028"/>
                    <a:pt x="216654" y="427868"/>
                  </a:cubicBezTo>
                  <a:cubicBezTo>
                    <a:pt x="217293" y="427708"/>
                    <a:pt x="217932" y="428267"/>
                    <a:pt x="218571" y="429546"/>
                  </a:cubicBezTo>
                  <a:cubicBezTo>
                    <a:pt x="219210" y="430185"/>
                    <a:pt x="218811" y="430424"/>
                    <a:pt x="217372" y="430264"/>
                  </a:cubicBezTo>
                  <a:cubicBezTo>
                    <a:pt x="215935" y="430105"/>
                    <a:pt x="215216" y="429546"/>
                    <a:pt x="215216" y="428587"/>
                  </a:cubicBezTo>
                  <a:cubicBezTo>
                    <a:pt x="213618" y="431143"/>
                    <a:pt x="213858" y="432661"/>
                    <a:pt x="215935" y="433141"/>
                  </a:cubicBezTo>
                  <a:cubicBezTo>
                    <a:pt x="218012" y="433619"/>
                    <a:pt x="219530" y="434978"/>
                    <a:pt x="220489" y="437214"/>
                  </a:cubicBezTo>
                  <a:cubicBezTo>
                    <a:pt x="219849" y="437854"/>
                    <a:pt x="218571" y="438093"/>
                    <a:pt x="216654" y="437934"/>
                  </a:cubicBezTo>
                  <a:cubicBezTo>
                    <a:pt x="214737" y="437774"/>
                    <a:pt x="213299" y="438493"/>
                    <a:pt x="212340" y="440091"/>
                  </a:cubicBezTo>
                  <a:cubicBezTo>
                    <a:pt x="212659" y="442647"/>
                    <a:pt x="213698" y="443765"/>
                    <a:pt x="215455" y="443446"/>
                  </a:cubicBezTo>
                  <a:cubicBezTo>
                    <a:pt x="217213" y="443126"/>
                    <a:pt x="218411" y="443765"/>
                    <a:pt x="219050" y="445363"/>
                  </a:cubicBezTo>
                  <a:cubicBezTo>
                    <a:pt x="219050" y="446961"/>
                    <a:pt x="218411" y="447520"/>
                    <a:pt x="217133" y="447041"/>
                  </a:cubicBezTo>
                  <a:cubicBezTo>
                    <a:pt x="215855" y="446561"/>
                    <a:pt x="215376" y="445523"/>
                    <a:pt x="215695" y="443925"/>
                  </a:cubicBezTo>
                  <a:cubicBezTo>
                    <a:pt x="215695" y="445843"/>
                    <a:pt x="215376" y="447041"/>
                    <a:pt x="214737" y="447520"/>
                  </a:cubicBezTo>
                  <a:cubicBezTo>
                    <a:pt x="214097" y="447999"/>
                    <a:pt x="214097" y="449517"/>
                    <a:pt x="214737" y="452073"/>
                  </a:cubicBezTo>
                  <a:cubicBezTo>
                    <a:pt x="213139" y="452073"/>
                    <a:pt x="212180" y="452154"/>
                    <a:pt x="211860" y="452313"/>
                  </a:cubicBezTo>
                  <a:cubicBezTo>
                    <a:pt x="211541" y="452473"/>
                    <a:pt x="210583" y="452713"/>
                    <a:pt x="208985" y="453032"/>
                  </a:cubicBezTo>
                  <a:cubicBezTo>
                    <a:pt x="208346" y="453991"/>
                    <a:pt x="208426" y="455189"/>
                    <a:pt x="209225" y="456627"/>
                  </a:cubicBezTo>
                  <a:cubicBezTo>
                    <a:pt x="210023" y="458065"/>
                    <a:pt x="210103" y="459263"/>
                    <a:pt x="209464" y="460222"/>
                  </a:cubicBezTo>
                  <a:cubicBezTo>
                    <a:pt x="208186" y="459263"/>
                    <a:pt x="207067" y="459903"/>
                    <a:pt x="206108" y="462140"/>
                  </a:cubicBezTo>
                  <a:cubicBezTo>
                    <a:pt x="205150" y="464376"/>
                    <a:pt x="204191" y="466453"/>
                    <a:pt x="203233" y="468370"/>
                  </a:cubicBezTo>
                  <a:cubicBezTo>
                    <a:pt x="203872" y="467731"/>
                    <a:pt x="204271" y="467093"/>
                    <a:pt x="204431" y="466453"/>
                  </a:cubicBezTo>
                  <a:cubicBezTo>
                    <a:pt x="204591" y="465814"/>
                    <a:pt x="204990" y="465175"/>
                    <a:pt x="205630" y="464536"/>
                  </a:cubicBezTo>
                  <a:cubicBezTo>
                    <a:pt x="208825" y="464216"/>
                    <a:pt x="210422" y="466294"/>
                    <a:pt x="210422" y="470767"/>
                  </a:cubicBezTo>
                  <a:cubicBezTo>
                    <a:pt x="209784" y="470448"/>
                    <a:pt x="209144" y="470368"/>
                    <a:pt x="208505" y="470527"/>
                  </a:cubicBezTo>
                  <a:cubicBezTo>
                    <a:pt x="207866" y="470688"/>
                    <a:pt x="207387" y="470448"/>
                    <a:pt x="207067" y="469809"/>
                  </a:cubicBezTo>
                  <a:cubicBezTo>
                    <a:pt x="206428" y="471087"/>
                    <a:pt x="206428" y="472125"/>
                    <a:pt x="207067" y="472924"/>
                  </a:cubicBezTo>
                  <a:cubicBezTo>
                    <a:pt x="207706" y="473723"/>
                    <a:pt x="207227" y="474602"/>
                    <a:pt x="205630" y="475560"/>
                  </a:cubicBezTo>
                  <a:cubicBezTo>
                    <a:pt x="206268" y="476200"/>
                    <a:pt x="206987" y="476359"/>
                    <a:pt x="207786" y="476040"/>
                  </a:cubicBezTo>
                  <a:cubicBezTo>
                    <a:pt x="208585" y="475720"/>
                    <a:pt x="209144" y="476040"/>
                    <a:pt x="209464" y="476999"/>
                  </a:cubicBezTo>
                  <a:cubicBezTo>
                    <a:pt x="210103" y="477957"/>
                    <a:pt x="209704" y="478436"/>
                    <a:pt x="208265" y="478436"/>
                  </a:cubicBezTo>
                  <a:cubicBezTo>
                    <a:pt x="206828" y="478436"/>
                    <a:pt x="205789" y="478756"/>
                    <a:pt x="205150" y="479395"/>
                  </a:cubicBezTo>
                  <a:cubicBezTo>
                    <a:pt x="206108" y="480034"/>
                    <a:pt x="206828" y="480833"/>
                    <a:pt x="207307" y="481792"/>
                  </a:cubicBezTo>
                  <a:cubicBezTo>
                    <a:pt x="207786" y="482750"/>
                    <a:pt x="208665" y="482910"/>
                    <a:pt x="209943" y="482271"/>
                  </a:cubicBezTo>
                  <a:cubicBezTo>
                    <a:pt x="210263" y="482591"/>
                    <a:pt x="210263" y="482830"/>
                    <a:pt x="209943" y="482990"/>
                  </a:cubicBezTo>
                  <a:cubicBezTo>
                    <a:pt x="209624" y="483150"/>
                    <a:pt x="209624" y="483549"/>
                    <a:pt x="209943" y="484188"/>
                  </a:cubicBezTo>
                  <a:cubicBezTo>
                    <a:pt x="208665" y="484827"/>
                    <a:pt x="207786" y="485307"/>
                    <a:pt x="207307" y="485626"/>
                  </a:cubicBezTo>
                  <a:cubicBezTo>
                    <a:pt x="206828" y="485946"/>
                    <a:pt x="205789" y="486745"/>
                    <a:pt x="204191" y="488023"/>
                  </a:cubicBezTo>
                  <a:cubicBezTo>
                    <a:pt x="205789" y="488662"/>
                    <a:pt x="207147" y="490260"/>
                    <a:pt x="208265" y="492816"/>
                  </a:cubicBezTo>
                  <a:cubicBezTo>
                    <a:pt x="209384" y="495372"/>
                    <a:pt x="208825" y="497130"/>
                    <a:pt x="206588" y="498088"/>
                  </a:cubicBezTo>
                  <a:cubicBezTo>
                    <a:pt x="205949" y="498088"/>
                    <a:pt x="205469" y="498009"/>
                    <a:pt x="205150" y="497849"/>
                  </a:cubicBezTo>
                  <a:cubicBezTo>
                    <a:pt x="204831" y="497689"/>
                    <a:pt x="204351" y="497769"/>
                    <a:pt x="203712" y="498088"/>
                  </a:cubicBezTo>
                  <a:cubicBezTo>
                    <a:pt x="203073" y="495532"/>
                    <a:pt x="204032" y="493455"/>
                    <a:pt x="206588" y="491857"/>
                  </a:cubicBezTo>
                  <a:cubicBezTo>
                    <a:pt x="206268" y="490260"/>
                    <a:pt x="205630" y="489541"/>
                    <a:pt x="204670" y="489701"/>
                  </a:cubicBezTo>
                  <a:cubicBezTo>
                    <a:pt x="203712" y="489860"/>
                    <a:pt x="202594" y="490260"/>
                    <a:pt x="201315" y="490899"/>
                  </a:cubicBezTo>
                  <a:cubicBezTo>
                    <a:pt x="201954" y="488981"/>
                    <a:pt x="201555" y="487544"/>
                    <a:pt x="200117" y="486584"/>
                  </a:cubicBezTo>
                  <a:cubicBezTo>
                    <a:pt x="198679" y="485626"/>
                    <a:pt x="197481" y="484667"/>
                    <a:pt x="196522" y="483709"/>
                  </a:cubicBezTo>
                  <a:cubicBezTo>
                    <a:pt x="197481" y="482430"/>
                    <a:pt x="198359" y="481951"/>
                    <a:pt x="199158" y="482271"/>
                  </a:cubicBezTo>
                  <a:cubicBezTo>
                    <a:pt x="199957" y="482591"/>
                    <a:pt x="201155" y="481951"/>
                    <a:pt x="202753" y="480354"/>
                  </a:cubicBezTo>
                  <a:cubicBezTo>
                    <a:pt x="201475" y="479714"/>
                    <a:pt x="200836" y="479075"/>
                    <a:pt x="200836" y="478436"/>
                  </a:cubicBezTo>
                  <a:cubicBezTo>
                    <a:pt x="200836" y="477797"/>
                    <a:pt x="200996" y="477078"/>
                    <a:pt x="201315" y="476279"/>
                  </a:cubicBezTo>
                  <a:cubicBezTo>
                    <a:pt x="201635" y="475480"/>
                    <a:pt x="201875" y="474602"/>
                    <a:pt x="202035" y="473643"/>
                  </a:cubicBezTo>
                  <a:cubicBezTo>
                    <a:pt x="202194" y="472684"/>
                    <a:pt x="201795" y="471566"/>
                    <a:pt x="200836" y="470288"/>
                  </a:cubicBezTo>
                  <a:cubicBezTo>
                    <a:pt x="200197" y="470927"/>
                    <a:pt x="199478" y="471646"/>
                    <a:pt x="198679" y="472445"/>
                  </a:cubicBezTo>
                  <a:cubicBezTo>
                    <a:pt x="197881" y="473244"/>
                    <a:pt x="197481" y="474282"/>
                    <a:pt x="197481" y="475560"/>
                  </a:cubicBezTo>
                  <a:cubicBezTo>
                    <a:pt x="197161" y="475560"/>
                    <a:pt x="196922" y="475401"/>
                    <a:pt x="196762" y="475081"/>
                  </a:cubicBezTo>
                  <a:cubicBezTo>
                    <a:pt x="196602" y="474761"/>
                    <a:pt x="196203" y="474761"/>
                    <a:pt x="195563" y="475081"/>
                  </a:cubicBezTo>
                  <a:cubicBezTo>
                    <a:pt x="196203" y="474122"/>
                    <a:pt x="196442" y="472924"/>
                    <a:pt x="196283" y="471486"/>
                  </a:cubicBezTo>
                  <a:cubicBezTo>
                    <a:pt x="196123" y="470048"/>
                    <a:pt x="195963" y="468610"/>
                    <a:pt x="195803" y="467172"/>
                  </a:cubicBezTo>
                  <a:cubicBezTo>
                    <a:pt x="195643" y="465734"/>
                    <a:pt x="195724" y="464536"/>
                    <a:pt x="196043" y="463577"/>
                  </a:cubicBezTo>
                  <a:cubicBezTo>
                    <a:pt x="196362" y="462619"/>
                    <a:pt x="197321" y="462140"/>
                    <a:pt x="198919" y="462140"/>
                  </a:cubicBezTo>
                  <a:cubicBezTo>
                    <a:pt x="200516" y="462459"/>
                    <a:pt x="200516" y="462059"/>
                    <a:pt x="198919" y="460941"/>
                  </a:cubicBezTo>
                  <a:cubicBezTo>
                    <a:pt x="197321" y="459822"/>
                    <a:pt x="196043" y="459583"/>
                    <a:pt x="195084" y="460222"/>
                  </a:cubicBezTo>
                  <a:cubicBezTo>
                    <a:pt x="195084" y="458624"/>
                    <a:pt x="195084" y="457106"/>
                    <a:pt x="195084" y="455668"/>
                  </a:cubicBezTo>
                  <a:cubicBezTo>
                    <a:pt x="195084" y="454230"/>
                    <a:pt x="193966" y="454151"/>
                    <a:pt x="191729" y="455429"/>
                  </a:cubicBezTo>
                  <a:cubicBezTo>
                    <a:pt x="193327" y="457986"/>
                    <a:pt x="193966" y="460941"/>
                    <a:pt x="193646" y="464296"/>
                  </a:cubicBezTo>
                  <a:cubicBezTo>
                    <a:pt x="193327" y="467652"/>
                    <a:pt x="192688" y="469649"/>
                    <a:pt x="191729" y="470288"/>
                  </a:cubicBezTo>
                  <a:cubicBezTo>
                    <a:pt x="191409" y="471566"/>
                    <a:pt x="191809" y="472605"/>
                    <a:pt x="192928" y="473404"/>
                  </a:cubicBezTo>
                  <a:cubicBezTo>
                    <a:pt x="194046" y="474202"/>
                    <a:pt x="194605" y="474921"/>
                    <a:pt x="194605" y="475560"/>
                  </a:cubicBezTo>
                  <a:cubicBezTo>
                    <a:pt x="194925" y="476519"/>
                    <a:pt x="194685" y="477158"/>
                    <a:pt x="193886" y="477477"/>
                  </a:cubicBezTo>
                  <a:cubicBezTo>
                    <a:pt x="193087" y="477797"/>
                    <a:pt x="192049" y="478276"/>
                    <a:pt x="190771" y="478916"/>
                  </a:cubicBezTo>
                  <a:cubicBezTo>
                    <a:pt x="191409" y="480833"/>
                    <a:pt x="192049" y="481153"/>
                    <a:pt x="192688" y="479874"/>
                  </a:cubicBezTo>
                  <a:cubicBezTo>
                    <a:pt x="193327" y="478596"/>
                    <a:pt x="194126" y="478436"/>
                    <a:pt x="195084" y="479395"/>
                  </a:cubicBezTo>
                  <a:cubicBezTo>
                    <a:pt x="195724" y="480354"/>
                    <a:pt x="195724" y="481072"/>
                    <a:pt x="195084" y="481552"/>
                  </a:cubicBezTo>
                  <a:cubicBezTo>
                    <a:pt x="194445" y="482031"/>
                    <a:pt x="194286" y="482750"/>
                    <a:pt x="194605" y="483709"/>
                  </a:cubicBezTo>
                  <a:cubicBezTo>
                    <a:pt x="193007" y="483070"/>
                    <a:pt x="192208" y="482591"/>
                    <a:pt x="192208" y="482271"/>
                  </a:cubicBezTo>
                  <a:cubicBezTo>
                    <a:pt x="190930" y="485147"/>
                    <a:pt x="191409" y="486584"/>
                    <a:pt x="193646" y="486584"/>
                  </a:cubicBezTo>
                  <a:cubicBezTo>
                    <a:pt x="194286" y="487544"/>
                    <a:pt x="194365" y="488262"/>
                    <a:pt x="193886" y="488742"/>
                  </a:cubicBezTo>
                  <a:cubicBezTo>
                    <a:pt x="193406" y="489221"/>
                    <a:pt x="193487" y="489780"/>
                    <a:pt x="194126" y="490419"/>
                  </a:cubicBezTo>
                  <a:cubicBezTo>
                    <a:pt x="192528" y="490739"/>
                    <a:pt x="191330" y="490100"/>
                    <a:pt x="190531" y="488502"/>
                  </a:cubicBezTo>
                  <a:cubicBezTo>
                    <a:pt x="189732" y="486904"/>
                    <a:pt x="188534" y="485786"/>
                    <a:pt x="186936" y="485147"/>
                  </a:cubicBezTo>
                  <a:cubicBezTo>
                    <a:pt x="185657" y="486106"/>
                    <a:pt x="184858" y="487544"/>
                    <a:pt x="184539" y="489461"/>
                  </a:cubicBezTo>
                  <a:cubicBezTo>
                    <a:pt x="184220" y="491378"/>
                    <a:pt x="184299" y="493296"/>
                    <a:pt x="184779" y="495213"/>
                  </a:cubicBezTo>
                  <a:cubicBezTo>
                    <a:pt x="185258" y="497130"/>
                    <a:pt x="186057" y="498808"/>
                    <a:pt x="187176" y="500246"/>
                  </a:cubicBezTo>
                  <a:cubicBezTo>
                    <a:pt x="188294" y="501683"/>
                    <a:pt x="189652" y="502242"/>
                    <a:pt x="191250" y="501923"/>
                  </a:cubicBezTo>
                  <a:cubicBezTo>
                    <a:pt x="191889" y="502882"/>
                    <a:pt x="191489" y="503361"/>
                    <a:pt x="190051" y="503361"/>
                  </a:cubicBezTo>
                  <a:cubicBezTo>
                    <a:pt x="188613" y="503361"/>
                    <a:pt x="187575" y="503680"/>
                    <a:pt x="186936" y="504320"/>
                  </a:cubicBezTo>
                  <a:cubicBezTo>
                    <a:pt x="187255" y="506237"/>
                    <a:pt x="187495" y="507356"/>
                    <a:pt x="187655" y="507675"/>
                  </a:cubicBezTo>
                  <a:cubicBezTo>
                    <a:pt x="187814" y="507995"/>
                    <a:pt x="188374" y="508953"/>
                    <a:pt x="189333" y="510551"/>
                  </a:cubicBezTo>
                  <a:cubicBezTo>
                    <a:pt x="189013" y="511190"/>
                    <a:pt x="188294" y="511589"/>
                    <a:pt x="187176" y="511749"/>
                  </a:cubicBezTo>
                  <a:cubicBezTo>
                    <a:pt x="186057" y="511909"/>
                    <a:pt x="185179" y="512787"/>
                    <a:pt x="184539" y="514385"/>
                  </a:cubicBezTo>
                  <a:cubicBezTo>
                    <a:pt x="185179" y="515983"/>
                    <a:pt x="186216" y="516622"/>
                    <a:pt x="187655" y="516303"/>
                  </a:cubicBezTo>
                  <a:cubicBezTo>
                    <a:pt x="189093" y="515983"/>
                    <a:pt x="190131" y="516622"/>
                    <a:pt x="190771" y="518220"/>
                  </a:cubicBezTo>
                  <a:cubicBezTo>
                    <a:pt x="190771" y="519179"/>
                    <a:pt x="189892" y="519578"/>
                    <a:pt x="188134" y="519418"/>
                  </a:cubicBezTo>
                  <a:cubicBezTo>
                    <a:pt x="186377" y="519259"/>
                    <a:pt x="185498" y="518380"/>
                    <a:pt x="185498" y="516782"/>
                  </a:cubicBezTo>
                  <a:cubicBezTo>
                    <a:pt x="183581" y="518380"/>
                    <a:pt x="183261" y="520617"/>
                    <a:pt x="184539" y="523492"/>
                  </a:cubicBezTo>
                  <a:cubicBezTo>
                    <a:pt x="186137" y="522854"/>
                    <a:pt x="187015" y="521975"/>
                    <a:pt x="187176" y="520856"/>
                  </a:cubicBezTo>
                  <a:cubicBezTo>
                    <a:pt x="187335" y="519738"/>
                    <a:pt x="188214" y="519658"/>
                    <a:pt x="189812" y="520617"/>
                  </a:cubicBezTo>
                  <a:cubicBezTo>
                    <a:pt x="188214" y="522214"/>
                    <a:pt x="187975" y="523173"/>
                    <a:pt x="189093" y="523492"/>
                  </a:cubicBezTo>
                  <a:cubicBezTo>
                    <a:pt x="190211" y="523812"/>
                    <a:pt x="191090" y="524611"/>
                    <a:pt x="191729" y="525889"/>
                  </a:cubicBezTo>
                  <a:cubicBezTo>
                    <a:pt x="192049" y="525250"/>
                    <a:pt x="192208" y="524691"/>
                    <a:pt x="192208" y="524212"/>
                  </a:cubicBezTo>
                  <a:cubicBezTo>
                    <a:pt x="192208" y="523732"/>
                    <a:pt x="192688" y="523492"/>
                    <a:pt x="193646" y="523492"/>
                  </a:cubicBezTo>
                  <a:cubicBezTo>
                    <a:pt x="194925" y="524771"/>
                    <a:pt x="195404" y="526049"/>
                    <a:pt x="195084" y="527327"/>
                  </a:cubicBezTo>
                  <a:cubicBezTo>
                    <a:pt x="194765" y="528606"/>
                    <a:pt x="194126" y="529883"/>
                    <a:pt x="193167" y="531162"/>
                  </a:cubicBezTo>
                  <a:cubicBezTo>
                    <a:pt x="192208" y="532440"/>
                    <a:pt x="191170" y="533718"/>
                    <a:pt x="190051" y="534996"/>
                  </a:cubicBezTo>
                  <a:cubicBezTo>
                    <a:pt x="188933" y="536274"/>
                    <a:pt x="188374" y="537553"/>
                    <a:pt x="188374" y="538831"/>
                  </a:cubicBezTo>
                  <a:cubicBezTo>
                    <a:pt x="189972" y="538831"/>
                    <a:pt x="190850" y="538511"/>
                    <a:pt x="191010" y="537872"/>
                  </a:cubicBezTo>
                  <a:cubicBezTo>
                    <a:pt x="191170" y="537233"/>
                    <a:pt x="191570" y="536594"/>
                    <a:pt x="192208" y="535955"/>
                  </a:cubicBezTo>
                  <a:cubicBezTo>
                    <a:pt x="194445" y="537872"/>
                    <a:pt x="194445" y="539390"/>
                    <a:pt x="192208" y="540509"/>
                  </a:cubicBezTo>
                  <a:cubicBezTo>
                    <a:pt x="189972" y="541627"/>
                    <a:pt x="188693" y="542825"/>
                    <a:pt x="188374" y="544104"/>
                  </a:cubicBezTo>
                  <a:cubicBezTo>
                    <a:pt x="187735" y="544423"/>
                    <a:pt x="187335" y="544423"/>
                    <a:pt x="187176" y="544104"/>
                  </a:cubicBezTo>
                  <a:cubicBezTo>
                    <a:pt x="187015" y="543784"/>
                    <a:pt x="186616" y="543784"/>
                    <a:pt x="185977" y="544104"/>
                  </a:cubicBezTo>
                  <a:cubicBezTo>
                    <a:pt x="185338" y="542506"/>
                    <a:pt x="185098" y="541387"/>
                    <a:pt x="185258" y="540748"/>
                  </a:cubicBezTo>
                  <a:cubicBezTo>
                    <a:pt x="185418" y="540109"/>
                    <a:pt x="185338" y="539310"/>
                    <a:pt x="185019" y="538352"/>
                  </a:cubicBezTo>
                  <a:cubicBezTo>
                    <a:pt x="183421" y="539310"/>
                    <a:pt x="182143" y="540348"/>
                    <a:pt x="181184" y="541467"/>
                  </a:cubicBezTo>
                  <a:cubicBezTo>
                    <a:pt x="180226" y="542585"/>
                    <a:pt x="180226" y="544423"/>
                    <a:pt x="181184" y="546979"/>
                  </a:cubicBezTo>
                  <a:cubicBezTo>
                    <a:pt x="181823" y="545382"/>
                    <a:pt x="182462" y="544822"/>
                    <a:pt x="183101" y="545301"/>
                  </a:cubicBezTo>
                  <a:cubicBezTo>
                    <a:pt x="183740" y="545781"/>
                    <a:pt x="184220" y="546820"/>
                    <a:pt x="184539" y="548417"/>
                  </a:cubicBezTo>
                  <a:cubicBezTo>
                    <a:pt x="186137" y="548737"/>
                    <a:pt x="186936" y="548097"/>
                    <a:pt x="186936" y="546500"/>
                  </a:cubicBezTo>
                  <a:cubicBezTo>
                    <a:pt x="188853" y="547459"/>
                    <a:pt x="189892" y="548577"/>
                    <a:pt x="190051" y="549856"/>
                  </a:cubicBezTo>
                  <a:cubicBezTo>
                    <a:pt x="190211" y="551133"/>
                    <a:pt x="190610" y="552891"/>
                    <a:pt x="191250" y="555128"/>
                  </a:cubicBezTo>
                  <a:cubicBezTo>
                    <a:pt x="189652" y="555447"/>
                    <a:pt x="189093" y="554968"/>
                    <a:pt x="189572" y="553690"/>
                  </a:cubicBezTo>
                  <a:cubicBezTo>
                    <a:pt x="190051" y="552412"/>
                    <a:pt x="189972" y="551453"/>
                    <a:pt x="189333" y="550814"/>
                  </a:cubicBezTo>
                  <a:lnTo>
                    <a:pt x="185991" y="552819"/>
                  </a:lnTo>
                  <a:lnTo>
                    <a:pt x="185977" y="552731"/>
                  </a:lnTo>
                  <a:lnTo>
                    <a:pt x="185830" y="552915"/>
                  </a:lnTo>
                  <a:lnTo>
                    <a:pt x="184539" y="553690"/>
                  </a:lnTo>
                  <a:cubicBezTo>
                    <a:pt x="184858" y="554329"/>
                    <a:pt x="185019" y="554409"/>
                    <a:pt x="185019" y="553929"/>
                  </a:cubicBezTo>
                  <a:lnTo>
                    <a:pt x="185830" y="552915"/>
                  </a:lnTo>
                  <a:lnTo>
                    <a:pt x="185991" y="552819"/>
                  </a:lnTo>
                  <a:lnTo>
                    <a:pt x="186456" y="555847"/>
                  </a:lnTo>
                  <a:cubicBezTo>
                    <a:pt x="186456" y="556326"/>
                    <a:pt x="187255" y="556726"/>
                    <a:pt x="188853" y="557045"/>
                  </a:cubicBezTo>
                  <a:cubicBezTo>
                    <a:pt x="189173" y="558003"/>
                    <a:pt x="189093" y="559681"/>
                    <a:pt x="188613" y="562078"/>
                  </a:cubicBezTo>
                  <a:cubicBezTo>
                    <a:pt x="188134" y="564475"/>
                    <a:pt x="187655" y="566791"/>
                    <a:pt x="187176" y="569028"/>
                  </a:cubicBezTo>
                  <a:cubicBezTo>
                    <a:pt x="186696" y="571265"/>
                    <a:pt x="186377" y="572942"/>
                    <a:pt x="186216" y="574061"/>
                  </a:cubicBezTo>
                  <a:cubicBezTo>
                    <a:pt x="186057" y="575179"/>
                    <a:pt x="186456" y="574940"/>
                    <a:pt x="187415" y="573342"/>
                  </a:cubicBezTo>
                  <a:cubicBezTo>
                    <a:pt x="187096" y="574620"/>
                    <a:pt x="187015" y="575898"/>
                    <a:pt x="187176" y="577177"/>
                  </a:cubicBezTo>
                  <a:cubicBezTo>
                    <a:pt x="187335" y="578455"/>
                    <a:pt x="187255" y="579573"/>
                    <a:pt x="186936" y="580532"/>
                  </a:cubicBezTo>
                  <a:cubicBezTo>
                    <a:pt x="186297" y="580851"/>
                    <a:pt x="185977" y="580772"/>
                    <a:pt x="185977" y="580292"/>
                  </a:cubicBezTo>
                  <a:cubicBezTo>
                    <a:pt x="185977" y="579813"/>
                    <a:pt x="185977" y="579334"/>
                    <a:pt x="185977" y="578854"/>
                  </a:cubicBezTo>
                  <a:cubicBezTo>
                    <a:pt x="185977" y="578375"/>
                    <a:pt x="185897" y="577976"/>
                    <a:pt x="185737" y="577656"/>
                  </a:cubicBezTo>
                  <a:cubicBezTo>
                    <a:pt x="185578" y="577336"/>
                    <a:pt x="185019" y="577496"/>
                    <a:pt x="184060" y="578135"/>
                  </a:cubicBezTo>
                  <a:cubicBezTo>
                    <a:pt x="183740" y="576857"/>
                    <a:pt x="183581" y="575819"/>
                    <a:pt x="183581" y="575020"/>
                  </a:cubicBezTo>
                  <a:cubicBezTo>
                    <a:pt x="183581" y="574221"/>
                    <a:pt x="183261" y="573023"/>
                    <a:pt x="182622" y="571425"/>
                  </a:cubicBezTo>
                  <a:cubicBezTo>
                    <a:pt x="181983" y="571425"/>
                    <a:pt x="181983" y="572064"/>
                    <a:pt x="182622" y="573342"/>
                  </a:cubicBezTo>
                  <a:cubicBezTo>
                    <a:pt x="178148" y="570786"/>
                    <a:pt x="176071" y="567111"/>
                    <a:pt x="176391" y="562318"/>
                  </a:cubicBezTo>
                  <a:cubicBezTo>
                    <a:pt x="176710" y="557524"/>
                    <a:pt x="177190" y="553050"/>
                    <a:pt x="177829" y="548896"/>
                  </a:cubicBezTo>
                  <a:cubicBezTo>
                    <a:pt x="176870" y="549216"/>
                    <a:pt x="176391" y="549536"/>
                    <a:pt x="176391" y="549856"/>
                  </a:cubicBezTo>
                  <a:cubicBezTo>
                    <a:pt x="176391" y="550175"/>
                    <a:pt x="176071" y="550494"/>
                    <a:pt x="175432" y="550814"/>
                  </a:cubicBezTo>
                  <a:cubicBezTo>
                    <a:pt x="176071" y="548896"/>
                    <a:pt x="176311" y="546580"/>
                    <a:pt x="176151" y="543864"/>
                  </a:cubicBezTo>
                  <a:cubicBezTo>
                    <a:pt x="175991" y="541147"/>
                    <a:pt x="175911" y="538591"/>
                    <a:pt x="175911" y="536194"/>
                  </a:cubicBezTo>
                  <a:cubicBezTo>
                    <a:pt x="175911" y="533798"/>
                    <a:pt x="176071" y="531481"/>
                    <a:pt x="176391" y="529244"/>
                  </a:cubicBezTo>
                  <a:cubicBezTo>
                    <a:pt x="176710" y="527008"/>
                    <a:pt x="177669" y="525410"/>
                    <a:pt x="179267" y="524451"/>
                  </a:cubicBezTo>
                  <a:cubicBezTo>
                    <a:pt x="177988" y="521575"/>
                    <a:pt x="177429" y="517740"/>
                    <a:pt x="177589" y="512948"/>
                  </a:cubicBezTo>
                  <a:cubicBezTo>
                    <a:pt x="177749" y="508154"/>
                    <a:pt x="179107" y="505278"/>
                    <a:pt x="181663" y="504320"/>
                  </a:cubicBezTo>
                  <a:cubicBezTo>
                    <a:pt x="180385" y="502403"/>
                    <a:pt x="179746" y="500405"/>
                    <a:pt x="179746" y="498328"/>
                  </a:cubicBezTo>
                  <a:cubicBezTo>
                    <a:pt x="179746" y="496251"/>
                    <a:pt x="179826" y="494174"/>
                    <a:pt x="179986" y="492097"/>
                  </a:cubicBezTo>
                  <a:cubicBezTo>
                    <a:pt x="180145" y="490020"/>
                    <a:pt x="180305" y="487863"/>
                    <a:pt x="180465" y="485626"/>
                  </a:cubicBezTo>
                  <a:cubicBezTo>
                    <a:pt x="180625" y="483390"/>
                    <a:pt x="180385" y="481153"/>
                    <a:pt x="179746" y="478916"/>
                  </a:cubicBezTo>
                  <a:cubicBezTo>
                    <a:pt x="178148" y="480194"/>
                    <a:pt x="177030" y="481472"/>
                    <a:pt x="176391" y="482750"/>
                  </a:cubicBezTo>
                  <a:cubicBezTo>
                    <a:pt x="175751" y="484028"/>
                    <a:pt x="174633" y="483869"/>
                    <a:pt x="173035" y="482271"/>
                  </a:cubicBezTo>
                  <a:cubicBezTo>
                    <a:pt x="173035" y="480354"/>
                    <a:pt x="173435" y="479155"/>
                    <a:pt x="174234" y="478676"/>
                  </a:cubicBezTo>
                  <a:cubicBezTo>
                    <a:pt x="175033" y="478197"/>
                    <a:pt x="176071" y="477877"/>
                    <a:pt x="177349" y="477717"/>
                  </a:cubicBezTo>
                  <a:cubicBezTo>
                    <a:pt x="178628" y="477558"/>
                    <a:pt x="179666" y="477238"/>
                    <a:pt x="180465" y="476759"/>
                  </a:cubicBezTo>
                  <a:cubicBezTo>
                    <a:pt x="181264" y="476279"/>
                    <a:pt x="181663" y="475081"/>
                    <a:pt x="181663" y="473164"/>
                  </a:cubicBezTo>
                  <a:cubicBezTo>
                    <a:pt x="182941" y="473803"/>
                    <a:pt x="184220" y="474043"/>
                    <a:pt x="185498" y="473882"/>
                  </a:cubicBezTo>
                  <a:cubicBezTo>
                    <a:pt x="186776" y="473723"/>
                    <a:pt x="188214" y="473483"/>
                    <a:pt x="189812" y="473164"/>
                  </a:cubicBezTo>
                  <a:cubicBezTo>
                    <a:pt x="188214" y="471885"/>
                    <a:pt x="187096" y="471007"/>
                    <a:pt x="186456" y="470527"/>
                  </a:cubicBezTo>
                  <a:cubicBezTo>
                    <a:pt x="185817" y="470048"/>
                    <a:pt x="185817" y="468690"/>
                    <a:pt x="186456" y="466453"/>
                  </a:cubicBezTo>
                  <a:cubicBezTo>
                    <a:pt x="189013" y="467731"/>
                    <a:pt x="190610" y="467093"/>
                    <a:pt x="191250" y="464536"/>
                  </a:cubicBezTo>
                  <a:cubicBezTo>
                    <a:pt x="191889" y="461979"/>
                    <a:pt x="191090" y="459903"/>
                    <a:pt x="188853" y="458305"/>
                  </a:cubicBezTo>
                  <a:cubicBezTo>
                    <a:pt x="188534" y="458624"/>
                    <a:pt x="187975" y="459263"/>
                    <a:pt x="187176" y="460222"/>
                  </a:cubicBezTo>
                  <a:cubicBezTo>
                    <a:pt x="186377" y="461180"/>
                    <a:pt x="185657" y="461021"/>
                    <a:pt x="185019" y="459743"/>
                  </a:cubicBezTo>
                  <a:cubicBezTo>
                    <a:pt x="184380" y="460701"/>
                    <a:pt x="184299" y="461900"/>
                    <a:pt x="184779" y="463338"/>
                  </a:cubicBezTo>
                  <a:cubicBezTo>
                    <a:pt x="185258" y="464775"/>
                    <a:pt x="184858" y="465814"/>
                    <a:pt x="183581" y="466453"/>
                  </a:cubicBezTo>
                  <a:cubicBezTo>
                    <a:pt x="182622" y="464856"/>
                    <a:pt x="182382" y="462219"/>
                    <a:pt x="182861" y="458545"/>
                  </a:cubicBezTo>
                  <a:cubicBezTo>
                    <a:pt x="183341" y="454869"/>
                    <a:pt x="184858" y="453032"/>
                    <a:pt x="187415" y="453032"/>
                  </a:cubicBezTo>
                  <a:cubicBezTo>
                    <a:pt x="186776" y="452393"/>
                    <a:pt x="186216" y="451754"/>
                    <a:pt x="185737" y="451115"/>
                  </a:cubicBezTo>
                  <a:cubicBezTo>
                    <a:pt x="185258" y="450476"/>
                    <a:pt x="184380" y="450636"/>
                    <a:pt x="183101" y="451594"/>
                  </a:cubicBezTo>
                  <a:cubicBezTo>
                    <a:pt x="181823" y="449677"/>
                    <a:pt x="181503" y="448239"/>
                    <a:pt x="182143" y="447280"/>
                  </a:cubicBezTo>
                  <a:cubicBezTo>
                    <a:pt x="182782" y="446321"/>
                    <a:pt x="182782" y="445044"/>
                    <a:pt x="182143" y="443446"/>
                  </a:cubicBezTo>
                  <a:cubicBezTo>
                    <a:pt x="184380" y="443126"/>
                    <a:pt x="185737" y="442887"/>
                    <a:pt x="186216" y="442727"/>
                  </a:cubicBezTo>
                  <a:cubicBezTo>
                    <a:pt x="186696" y="442567"/>
                    <a:pt x="187575" y="443446"/>
                    <a:pt x="188853" y="445363"/>
                  </a:cubicBezTo>
                  <a:cubicBezTo>
                    <a:pt x="191409" y="445044"/>
                    <a:pt x="192688" y="444245"/>
                    <a:pt x="192688" y="442966"/>
                  </a:cubicBezTo>
                  <a:cubicBezTo>
                    <a:pt x="192688" y="441688"/>
                    <a:pt x="193806" y="440890"/>
                    <a:pt x="196043" y="440570"/>
                  </a:cubicBezTo>
                  <a:cubicBezTo>
                    <a:pt x="195724" y="438653"/>
                    <a:pt x="195563" y="436496"/>
                    <a:pt x="195563" y="434099"/>
                  </a:cubicBezTo>
                  <a:cubicBezTo>
                    <a:pt x="195563" y="431702"/>
                    <a:pt x="196203" y="429386"/>
                    <a:pt x="197481" y="427149"/>
                  </a:cubicBezTo>
                  <a:cubicBezTo>
                    <a:pt x="196522" y="424912"/>
                    <a:pt x="194925" y="423474"/>
                    <a:pt x="192688" y="422835"/>
                  </a:cubicBezTo>
                  <a:cubicBezTo>
                    <a:pt x="193007" y="425071"/>
                    <a:pt x="192448" y="426830"/>
                    <a:pt x="191010" y="428107"/>
                  </a:cubicBezTo>
                  <a:cubicBezTo>
                    <a:pt x="189572" y="429386"/>
                    <a:pt x="189173" y="431303"/>
                    <a:pt x="189812" y="433859"/>
                  </a:cubicBezTo>
                  <a:cubicBezTo>
                    <a:pt x="191090" y="434499"/>
                    <a:pt x="192208" y="435138"/>
                    <a:pt x="193167" y="435776"/>
                  </a:cubicBezTo>
                  <a:cubicBezTo>
                    <a:pt x="192528" y="437055"/>
                    <a:pt x="191649" y="437374"/>
                    <a:pt x="190531" y="436736"/>
                  </a:cubicBezTo>
                  <a:cubicBezTo>
                    <a:pt x="189412" y="436096"/>
                    <a:pt x="188054" y="436895"/>
                    <a:pt x="186456" y="439132"/>
                  </a:cubicBezTo>
                  <a:cubicBezTo>
                    <a:pt x="187096" y="438173"/>
                    <a:pt x="187495" y="437454"/>
                    <a:pt x="187655" y="436975"/>
                  </a:cubicBezTo>
                  <a:cubicBezTo>
                    <a:pt x="187814" y="436496"/>
                    <a:pt x="186936" y="436736"/>
                    <a:pt x="185019" y="437694"/>
                  </a:cubicBezTo>
                  <a:cubicBezTo>
                    <a:pt x="184699" y="436736"/>
                    <a:pt x="184699" y="436016"/>
                    <a:pt x="185019" y="435537"/>
                  </a:cubicBezTo>
                  <a:cubicBezTo>
                    <a:pt x="185338" y="435058"/>
                    <a:pt x="185179" y="434499"/>
                    <a:pt x="184539" y="433859"/>
                  </a:cubicBezTo>
                  <a:cubicBezTo>
                    <a:pt x="183261" y="435138"/>
                    <a:pt x="182062" y="436496"/>
                    <a:pt x="180944" y="437934"/>
                  </a:cubicBezTo>
                  <a:cubicBezTo>
                    <a:pt x="179826" y="439371"/>
                    <a:pt x="178148" y="439931"/>
                    <a:pt x="175911" y="439611"/>
                  </a:cubicBezTo>
                  <a:cubicBezTo>
                    <a:pt x="176870" y="441528"/>
                    <a:pt x="176550" y="442807"/>
                    <a:pt x="174952" y="443446"/>
                  </a:cubicBezTo>
                  <a:cubicBezTo>
                    <a:pt x="175592" y="444085"/>
                    <a:pt x="176391" y="444324"/>
                    <a:pt x="177349" y="444165"/>
                  </a:cubicBezTo>
                  <a:cubicBezTo>
                    <a:pt x="178308" y="444005"/>
                    <a:pt x="179107" y="444085"/>
                    <a:pt x="179746" y="444404"/>
                  </a:cubicBezTo>
                  <a:cubicBezTo>
                    <a:pt x="180065" y="445044"/>
                    <a:pt x="179986" y="445683"/>
                    <a:pt x="179506" y="446321"/>
                  </a:cubicBezTo>
                  <a:cubicBezTo>
                    <a:pt x="179027" y="446961"/>
                    <a:pt x="178548" y="447520"/>
                    <a:pt x="178069" y="447999"/>
                  </a:cubicBezTo>
                  <a:cubicBezTo>
                    <a:pt x="177589" y="448478"/>
                    <a:pt x="177349" y="448798"/>
                    <a:pt x="177349" y="448958"/>
                  </a:cubicBezTo>
                  <a:cubicBezTo>
                    <a:pt x="177349" y="449118"/>
                    <a:pt x="177988" y="449038"/>
                    <a:pt x="179267" y="448718"/>
                  </a:cubicBezTo>
                  <a:cubicBezTo>
                    <a:pt x="178308" y="449997"/>
                    <a:pt x="177829" y="451195"/>
                    <a:pt x="177829" y="452313"/>
                  </a:cubicBezTo>
                  <a:cubicBezTo>
                    <a:pt x="177829" y="453431"/>
                    <a:pt x="177988" y="454630"/>
                    <a:pt x="178308" y="455908"/>
                  </a:cubicBezTo>
                  <a:cubicBezTo>
                    <a:pt x="178628" y="457187"/>
                    <a:pt x="179027" y="458545"/>
                    <a:pt x="179506" y="459982"/>
                  </a:cubicBezTo>
                  <a:cubicBezTo>
                    <a:pt x="179986" y="461420"/>
                    <a:pt x="180065" y="462938"/>
                    <a:pt x="179746" y="464536"/>
                  </a:cubicBezTo>
                  <a:cubicBezTo>
                    <a:pt x="177829" y="464536"/>
                    <a:pt x="176391" y="463417"/>
                    <a:pt x="175432" y="461180"/>
                  </a:cubicBezTo>
                  <a:cubicBezTo>
                    <a:pt x="174793" y="461820"/>
                    <a:pt x="174713" y="462459"/>
                    <a:pt x="175192" y="463098"/>
                  </a:cubicBezTo>
                  <a:cubicBezTo>
                    <a:pt x="175672" y="463737"/>
                    <a:pt x="176071" y="464376"/>
                    <a:pt x="176391" y="465015"/>
                  </a:cubicBezTo>
                  <a:cubicBezTo>
                    <a:pt x="176710" y="465654"/>
                    <a:pt x="176870" y="466294"/>
                    <a:pt x="176870" y="466932"/>
                  </a:cubicBezTo>
                  <a:cubicBezTo>
                    <a:pt x="176870" y="467572"/>
                    <a:pt x="176231" y="468051"/>
                    <a:pt x="174952" y="468370"/>
                  </a:cubicBezTo>
                  <a:cubicBezTo>
                    <a:pt x="174313" y="468690"/>
                    <a:pt x="173994" y="468690"/>
                    <a:pt x="173994" y="468370"/>
                  </a:cubicBezTo>
                  <a:cubicBezTo>
                    <a:pt x="173994" y="468051"/>
                    <a:pt x="174074" y="467652"/>
                    <a:pt x="174234" y="467172"/>
                  </a:cubicBezTo>
                  <a:cubicBezTo>
                    <a:pt x="174394" y="466693"/>
                    <a:pt x="174474" y="466294"/>
                    <a:pt x="174474" y="465974"/>
                  </a:cubicBezTo>
                  <a:cubicBezTo>
                    <a:pt x="174474" y="465654"/>
                    <a:pt x="173994" y="465654"/>
                    <a:pt x="173035" y="465974"/>
                  </a:cubicBezTo>
                  <a:cubicBezTo>
                    <a:pt x="172077" y="466294"/>
                    <a:pt x="171678" y="466533"/>
                    <a:pt x="171837" y="466693"/>
                  </a:cubicBezTo>
                  <a:cubicBezTo>
                    <a:pt x="171997" y="466853"/>
                    <a:pt x="172156" y="467093"/>
                    <a:pt x="172317" y="467412"/>
                  </a:cubicBezTo>
                  <a:cubicBezTo>
                    <a:pt x="172476" y="467731"/>
                    <a:pt x="172556" y="467971"/>
                    <a:pt x="172556" y="468131"/>
                  </a:cubicBezTo>
                  <a:cubicBezTo>
                    <a:pt x="172556" y="468291"/>
                    <a:pt x="172077" y="468530"/>
                    <a:pt x="171118" y="468850"/>
                  </a:cubicBezTo>
                  <a:cubicBezTo>
                    <a:pt x="171118" y="468850"/>
                    <a:pt x="171757" y="468850"/>
                    <a:pt x="173035" y="468850"/>
                  </a:cubicBezTo>
                  <a:cubicBezTo>
                    <a:pt x="173035" y="470448"/>
                    <a:pt x="172476" y="470927"/>
                    <a:pt x="171358" y="470288"/>
                  </a:cubicBezTo>
                  <a:cubicBezTo>
                    <a:pt x="170239" y="469649"/>
                    <a:pt x="169201" y="469809"/>
                    <a:pt x="168242" y="470767"/>
                  </a:cubicBezTo>
                  <a:cubicBezTo>
                    <a:pt x="167603" y="472365"/>
                    <a:pt x="167763" y="473963"/>
                    <a:pt x="168722" y="475560"/>
                  </a:cubicBezTo>
                  <a:cubicBezTo>
                    <a:pt x="166165" y="475241"/>
                    <a:pt x="165047" y="473563"/>
                    <a:pt x="165366" y="470527"/>
                  </a:cubicBezTo>
                  <a:cubicBezTo>
                    <a:pt x="165686" y="467492"/>
                    <a:pt x="165526" y="464696"/>
                    <a:pt x="164887" y="462140"/>
                  </a:cubicBezTo>
                  <a:cubicBezTo>
                    <a:pt x="164568" y="464057"/>
                    <a:pt x="162970" y="464536"/>
                    <a:pt x="160094" y="463577"/>
                  </a:cubicBezTo>
                  <a:cubicBezTo>
                    <a:pt x="161052" y="463897"/>
                    <a:pt x="161772" y="464775"/>
                    <a:pt x="162250" y="466214"/>
                  </a:cubicBezTo>
                  <a:cubicBezTo>
                    <a:pt x="162730" y="467652"/>
                    <a:pt x="163129" y="469169"/>
                    <a:pt x="163449" y="470767"/>
                  </a:cubicBezTo>
                  <a:cubicBezTo>
                    <a:pt x="163769" y="472365"/>
                    <a:pt x="164248" y="473882"/>
                    <a:pt x="164887" y="475321"/>
                  </a:cubicBezTo>
                  <a:cubicBezTo>
                    <a:pt x="165526" y="476759"/>
                    <a:pt x="166644" y="477637"/>
                    <a:pt x="168242" y="477957"/>
                  </a:cubicBezTo>
                  <a:cubicBezTo>
                    <a:pt x="166325" y="481153"/>
                    <a:pt x="166165" y="484188"/>
                    <a:pt x="167763" y="487064"/>
                  </a:cubicBezTo>
                  <a:cubicBezTo>
                    <a:pt x="169360" y="489940"/>
                    <a:pt x="171597" y="491857"/>
                    <a:pt x="174474" y="492816"/>
                  </a:cubicBezTo>
                  <a:cubicBezTo>
                    <a:pt x="172876" y="495372"/>
                    <a:pt x="171837" y="497929"/>
                    <a:pt x="171358" y="500485"/>
                  </a:cubicBezTo>
                  <a:cubicBezTo>
                    <a:pt x="170879" y="503041"/>
                    <a:pt x="169840" y="505598"/>
                    <a:pt x="168242" y="508154"/>
                  </a:cubicBezTo>
                  <a:cubicBezTo>
                    <a:pt x="168242" y="509752"/>
                    <a:pt x="168561" y="510471"/>
                    <a:pt x="169201" y="510311"/>
                  </a:cubicBezTo>
                  <a:cubicBezTo>
                    <a:pt x="169840" y="510152"/>
                    <a:pt x="170479" y="510391"/>
                    <a:pt x="171118" y="511030"/>
                  </a:cubicBezTo>
                  <a:cubicBezTo>
                    <a:pt x="171438" y="512309"/>
                    <a:pt x="170879" y="513027"/>
                    <a:pt x="169441" y="513187"/>
                  </a:cubicBezTo>
                  <a:cubicBezTo>
                    <a:pt x="168002" y="513347"/>
                    <a:pt x="167923" y="514226"/>
                    <a:pt x="169201" y="515823"/>
                  </a:cubicBezTo>
                  <a:cubicBezTo>
                    <a:pt x="170159" y="516463"/>
                    <a:pt x="170639" y="516782"/>
                    <a:pt x="170639" y="516782"/>
                  </a:cubicBezTo>
                  <a:cubicBezTo>
                    <a:pt x="170639" y="516782"/>
                    <a:pt x="171278" y="516303"/>
                    <a:pt x="172556" y="515344"/>
                  </a:cubicBezTo>
                  <a:cubicBezTo>
                    <a:pt x="173195" y="516942"/>
                    <a:pt x="173435" y="519099"/>
                    <a:pt x="173275" y="521815"/>
                  </a:cubicBezTo>
                  <a:cubicBezTo>
                    <a:pt x="173116" y="524531"/>
                    <a:pt x="171757" y="526528"/>
                    <a:pt x="169201" y="527807"/>
                  </a:cubicBezTo>
                  <a:cubicBezTo>
                    <a:pt x="169840" y="529084"/>
                    <a:pt x="170399" y="529883"/>
                    <a:pt x="170879" y="530203"/>
                  </a:cubicBezTo>
                  <a:cubicBezTo>
                    <a:pt x="171358" y="530523"/>
                    <a:pt x="170958" y="531002"/>
                    <a:pt x="169680" y="531641"/>
                  </a:cubicBezTo>
                  <a:cubicBezTo>
                    <a:pt x="170958" y="531641"/>
                    <a:pt x="171678" y="531961"/>
                    <a:pt x="171837" y="532600"/>
                  </a:cubicBezTo>
                  <a:cubicBezTo>
                    <a:pt x="171997" y="533239"/>
                    <a:pt x="172077" y="534037"/>
                    <a:pt x="172077" y="534996"/>
                  </a:cubicBezTo>
                  <a:cubicBezTo>
                    <a:pt x="172077" y="535955"/>
                    <a:pt x="172077" y="536834"/>
                    <a:pt x="172077" y="537632"/>
                  </a:cubicBezTo>
                  <a:cubicBezTo>
                    <a:pt x="172077" y="538431"/>
                    <a:pt x="172556" y="538990"/>
                    <a:pt x="173514" y="539310"/>
                  </a:cubicBezTo>
                  <a:cubicBezTo>
                    <a:pt x="172876" y="541547"/>
                    <a:pt x="171997" y="543544"/>
                    <a:pt x="170879" y="545301"/>
                  </a:cubicBezTo>
                  <a:cubicBezTo>
                    <a:pt x="169760" y="547059"/>
                    <a:pt x="169360" y="549216"/>
                    <a:pt x="169680" y="551773"/>
                  </a:cubicBezTo>
                  <a:cubicBezTo>
                    <a:pt x="169041" y="551133"/>
                    <a:pt x="168002" y="550415"/>
                    <a:pt x="166565" y="549616"/>
                  </a:cubicBezTo>
                  <a:cubicBezTo>
                    <a:pt x="165127" y="548817"/>
                    <a:pt x="164088" y="549216"/>
                    <a:pt x="163449" y="550814"/>
                  </a:cubicBezTo>
                  <a:cubicBezTo>
                    <a:pt x="162490" y="549856"/>
                    <a:pt x="161851" y="548977"/>
                    <a:pt x="161532" y="548178"/>
                  </a:cubicBezTo>
                  <a:cubicBezTo>
                    <a:pt x="161212" y="547379"/>
                    <a:pt x="160253" y="546660"/>
                    <a:pt x="158656" y="546021"/>
                  </a:cubicBezTo>
                  <a:cubicBezTo>
                    <a:pt x="158017" y="546340"/>
                    <a:pt x="157617" y="546739"/>
                    <a:pt x="157457" y="547219"/>
                  </a:cubicBezTo>
                  <a:cubicBezTo>
                    <a:pt x="157297" y="547698"/>
                    <a:pt x="156898" y="548097"/>
                    <a:pt x="156259" y="548417"/>
                  </a:cubicBezTo>
                  <a:cubicBezTo>
                    <a:pt x="156898" y="549376"/>
                    <a:pt x="158256" y="550734"/>
                    <a:pt x="160333" y="552491"/>
                  </a:cubicBezTo>
                  <a:cubicBezTo>
                    <a:pt x="162410" y="554249"/>
                    <a:pt x="162650" y="555447"/>
                    <a:pt x="161052" y="556086"/>
                  </a:cubicBezTo>
                  <a:cubicBezTo>
                    <a:pt x="162011" y="556086"/>
                    <a:pt x="162890" y="556326"/>
                    <a:pt x="163689" y="556806"/>
                  </a:cubicBezTo>
                  <a:cubicBezTo>
                    <a:pt x="164488" y="557285"/>
                    <a:pt x="165366" y="557365"/>
                    <a:pt x="166325" y="557045"/>
                  </a:cubicBezTo>
                  <a:cubicBezTo>
                    <a:pt x="166005" y="557684"/>
                    <a:pt x="166005" y="558723"/>
                    <a:pt x="166325" y="560161"/>
                  </a:cubicBezTo>
                  <a:cubicBezTo>
                    <a:pt x="166644" y="561598"/>
                    <a:pt x="167603" y="561838"/>
                    <a:pt x="169201" y="560880"/>
                  </a:cubicBezTo>
                  <a:cubicBezTo>
                    <a:pt x="169521" y="561838"/>
                    <a:pt x="169281" y="562477"/>
                    <a:pt x="168482" y="562797"/>
                  </a:cubicBezTo>
                  <a:cubicBezTo>
                    <a:pt x="167683" y="563117"/>
                    <a:pt x="167763" y="564075"/>
                    <a:pt x="168722" y="565673"/>
                  </a:cubicBezTo>
                  <a:cubicBezTo>
                    <a:pt x="169360" y="565034"/>
                    <a:pt x="170000" y="564794"/>
                    <a:pt x="170639" y="564954"/>
                  </a:cubicBezTo>
                  <a:cubicBezTo>
                    <a:pt x="171278" y="565114"/>
                    <a:pt x="171917" y="565193"/>
                    <a:pt x="172556" y="565193"/>
                  </a:cubicBezTo>
                  <a:cubicBezTo>
                    <a:pt x="171597" y="567111"/>
                    <a:pt x="171198" y="569747"/>
                    <a:pt x="171358" y="573102"/>
                  </a:cubicBezTo>
                  <a:cubicBezTo>
                    <a:pt x="171518" y="576457"/>
                    <a:pt x="170320" y="579573"/>
                    <a:pt x="167763" y="582449"/>
                  </a:cubicBezTo>
                  <a:cubicBezTo>
                    <a:pt x="165526" y="579573"/>
                    <a:pt x="164088" y="576378"/>
                    <a:pt x="163449" y="572863"/>
                  </a:cubicBezTo>
                  <a:cubicBezTo>
                    <a:pt x="162810" y="569347"/>
                    <a:pt x="161691" y="566472"/>
                    <a:pt x="160094" y="564235"/>
                  </a:cubicBezTo>
                  <a:lnTo>
                    <a:pt x="162011" y="564235"/>
                  </a:lnTo>
                  <a:cubicBezTo>
                    <a:pt x="160733" y="562957"/>
                    <a:pt x="159535" y="561039"/>
                    <a:pt x="158416" y="558483"/>
                  </a:cubicBezTo>
                  <a:cubicBezTo>
                    <a:pt x="157297" y="555927"/>
                    <a:pt x="156898" y="553530"/>
                    <a:pt x="157218" y="551293"/>
                  </a:cubicBezTo>
                  <a:cubicBezTo>
                    <a:pt x="156579" y="551613"/>
                    <a:pt x="156099" y="551613"/>
                    <a:pt x="155780" y="551293"/>
                  </a:cubicBezTo>
                  <a:cubicBezTo>
                    <a:pt x="155460" y="550974"/>
                    <a:pt x="154981" y="550974"/>
                    <a:pt x="154342" y="551293"/>
                  </a:cubicBezTo>
                  <a:cubicBezTo>
                    <a:pt x="153703" y="549695"/>
                    <a:pt x="153703" y="548337"/>
                    <a:pt x="154342" y="547219"/>
                  </a:cubicBezTo>
                  <a:cubicBezTo>
                    <a:pt x="154981" y="546100"/>
                    <a:pt x="155620" y="544903"/>
                    <a:pt x="156259" y="543624"/>
                  </a:cubicBezTo>
                  <a:cubicBezTo>
                    <a:pt x="154342" y="540748"/>
                    <a:pt x="151626" y="539310"/>
                    <a:pt x="148111" y="539310"/>
                  </a:cubicBezTo>
                  <a:cubicBezTo>
                    <a:pt x="147152" y="541547"/>
                    <a:pt x="147472" y="542666"/>
                    <a:pt x="149070" y="542666"/>
                  </a:cubicBezTo>
                  <a:cubicBezTo>
                    <a:pt x="150667" y="542666"/>
                    <a:pt x="151785" y="543464"/>
                    <a:pt x="152425" y="545062"/>
                  </a:cubicBezTo>
                  <a:cubicBezTo>
                    <a:pt x="152744" y="546340"/>
                    <a:pt x="152345" y="546660"/>
                    <a:pt x="151226" y="546021"/>
                  </a:cubicBezTo>
                  <a:cubicBezTo>
                    <a:pt x="150108" y="545382"/>
                    <a:pt x="149229" y="545541"/>
                    <a:pt x="148590" y="546500"/>
                  </a:cubicBezTo>
                  <a:cubicBezTo>
                    <a:pt x="149548" y="549057"/>
                    <a:pt x="150028" y="551373"/>
                    <a:pt x="150028" y="553450"/>
                  </a:cubicBezTo>
                  <a:cubicBezTo>
                    <a:pt x="150028" y="555527"/>
                    <a:pt x="150347" y="558164"/>
                    <a:pt x="150987" y="561359"/>
                  </a:cubicBezTo>
                  <a:cubicBezTo>
                    <a:pt x="151626" y="561039"/>
                    <a:pt x="152105" y="560720"/>
                    <a:pt x="152425" y="560400"/>
                  </a:cubicBezTo>
                  <a:cubicBezTo>
                    <a:pt x="152744" y="560081"/>
                    <a:pt x="153383" y="559761"/>
                    <a:pt x="154342" y="559442"/>
                  </a:cubicBezTo>
                  <a:cubicBezTo>
                    <a:pt x="154023" y="561998"/>
                    <a:pt x="154023" y="564634"/>
                    <a:pt x="154342" y="567350"/>
                  </a:cubicBezTo>
                  <a:cubicBezTo>
                    <a:pt x="154661" y="570067"/>
                    <a:pt x="155141" y="573821"/>
                    <a:pt x="155780" y="578615"/>
                  </a:cubicBezTo>
                  <a:cubicBezTo>
                    <a:pt x="155141" y="577017"/>
                    <a:pt x="154262" y="574940"/>
                    <a:pt x="153143" y="572383"/>
                  </a:cubicBezTo>
                  <a:cubicBezTo>
                    <a:pt x="152025" y="569827"/>
                    <a:pt x="150827" y="567271"/>
                    <a:pt x="149548" y="564714"/>
                  </a:cubicBezTo>
                  <a:cubicBezTo>
                    <a:pt x="148271" y="562158"/>
                    <a:pt x="147152" y="559681"/>
                    <a:pt x="146193" y="557285"/>
                  </a:cubicBezTo>
                  <a:cubicBezTo>
                    <a:pt x="145235" y="554888"/>
                    <a:pt x="144595" y="553050"/>
                    <a:pt x="144276" y="551773"/>
                  </a:cubicBezTo>
                  <a:cubicBezTo>
                    <a:pt x="141720" y="549216"/>
                    <a:pt x="139164" y="546580"/>
                    <a:pt x="136607" y="543864"/>
                  </a:cubicBezTo>
                  <a:cubicBezTo>
                    <a:pt x="134050" y="541147"/>
                    <a:pt x="131974" y="537393"/>
                    <a:pt x="130376" y="532600"/>
                  </a:cubicBezTo>
                  <a:cubicBezTo>
                    <a:pt x="130056" y="532600"/>
                    <a:pt x="129737" y="532440"/>
                    <a:pt x="129417" y="532120"/>
                  </a:cubicBezTo>
                  <a:lnTo>
                    <a:pt x="129417" y="528286"/>
                  </a:lnTo>
                  <a:cubicBezTo>
                    <a:pt x="130056" y="527646"/>
                    <a:pt x="130616" y="527008"/>
                    <a:pt x="131094" y="526369"/>
                  </a:cubicBezTo>
                  <a:cubicBezTo>
                    <a:pt x="131574" y="525729"/>
                    <a:pt x="132293" y="524771"/>
                    <a:pt x="133251" y="523492"/>
                  </a:cubicBezTo>
                  <a:cubicBezTo>
                    <a:pt x="132613" y="523173"/>
                    <a:pt x="131974" y="523093"/>
                    <a:pt x="131334" y="523253"/>
                  </a:cubicBezTo>
                  <a:cubicBezTo>
                    <a:pt x="130695" y="523413"/>
                    <a:pt x="130056" y="523492"/>
                    <a:pt x="129417" y="523492"/>
                  </a:cubicBezTo>
                  <a:lnTo>
                    <a:pt x="129417" y="491857"/>
                  </a:lnTo>
                  <a:cubicBezTo>
                    <a:pt x="130376" y="492497"/>
                    <a:pt x="131175" y="492497"/>
                    <a:pt x="131814" y="491857"/>
                  </a:cubicBezTo>
                  <a:cubicBezTo>
                    <a:pt x="132453" y="491218"/>
                    <a:pt x="133251" y="490579"/>
                    <a:pt x="134211" y="489940"/>
                  </a:cubicBezTo>
                  <a:cubicBezTo>
                    <a:pt x="134211" y="488343"/>
                    <a:pt x="133891" y="487544"/>
                    <a:pt x="133251" y="487544"/>
                  </a:cubicBezTo>
                  <a:cubicBezTo>
                    <a:pt x="132613" y="487544"/>
                    <a:pt x="132133" y="486904"/>
                    <a:pt x="131814" y="485626"/>
                  </a:cubicBezTo>
                  <a:cubicBezTo>
                    <a:pt x="130855" y="485946"/>
                    <a:pt x="130056" y="486425"/>
                    <a:pt x="129417" y="487064"/>
                  </a:cubicBezTo>
                  <a:lnTo>
                    <a:pt x="129417" y="459743"/>
                  </a:lnTo>
                  <a:cubicBezTo>
                    <a:pt x="130695" y="459743"/>
                    <a:pt x="131494" y="460062"/>
                    <a:pt x="131814" y="460701"/>
                  </a:cubicBezTo>
                  <a:cubicBezTo>
                    <a:pt x="133092" y="458784"/>
                    <a:pt x="134130" y="457986"/>
                    <a:pt x="134929" y="458305"/>
                  </a:cubicBezTo>
                  <a:cubicBezTo>
                    <a:pt x="135728" y="458624"/>
                    <a:pt x="137086" y="458464"/>
                    <a:pt x="139003" y="457825"/>
                  </a:cubicBezTo>
                  <a:cubicBezTo>
                    <a:pt x="139323" y="455908"/>
                    <a:pt x="139083" y="454790"/>
                    <a:pt x="138285" y="454470"/>
                  </a:cubicBezTo>
                  <a:cubicBezTo>
                    <a:pt x="137486" y="454151"/>
                    <a:pt x="136607" y="453991"/>
                    <a:pt x="135648" y="453991"/>
                  </a:cubicBezTo>
                  <a:cubicBezTo>
                    <a:pt x="134689" y="453991"/>
                    <a:pt x="133651" y="453911"/>
                    <a:pt x="132533" y="453751"/>
                  </a:cubicBezTo>
                  <a:cubicBezTo>
                    <a:pt x="131415" y="453592"/>
                    <a:pt x="130695" y="452713"/>
                    <a:pt x="130376" y="451115"/>
                  </a:cubicBezTo>
                  <a:cubicBezTo>
                    <a:pt x="130376" y="451115"/>
                    <a:pt x="130056" y="451274"/>
                    <a:pt x="129417" y="451594"/>
                  </a:cubicBezTo>
                  <a:lnTo>
                    <a:pt x="129417" y="412290"/>
                  </a:lnTo>
                  <a:cubicBezTo>
                    <a:pt x="130056" y="412929"/>
                    <a:pt x="130616" y="413408"/>
                    <a:pt x="131094" y="413728"/>
                  </a:cubicBezTo>
                  <a:cubicBezTo>
                    <a:pt x="131574" y="414047"/>
                    <a:pt x="131974" y="414846"/>
                    <a:pt x="132293" y="416125"/>
                  </a:cubicBezTo>
                  <a:cubicBezTo>
                    <a:pt x="133891" y="415166"/>
                    <a:pt x="134211" y="413888"/>
                    <a:pt x="133251" y="412290"/>
                  </a:cubicBezTo>
                  <a:cubicBezTo>
                    <a:pt x="132293" y="410692"/>
                    <a:pt x="131015" y="410213"/>
                    <a:pt x="129417" y="410852"/>
                  </a:cubicBezTo>
                  <a:lnTo>
                    <a:pt x="129417" y="339913"/>
                  </a:lnTo>
                  <a:cubicBezTo>
                    <a:pt x="129417" y="281435"/>
                    <a:pt x="127979" y="246445"/>
                    <a:pt x="125103" y="234941"/>
                  </a:cubicBezTo>
                  <a:cubicBezTo>
                    <a:pt x="122227" y="223437"/>
                    <a:pt x="114558" y="214490"/>
                    <a:pt x="102096" y="208099"/>
                  </a:cubicBezTo>
                  <a:cubicBezTo>
                    <a:pt x="89953" y="202027"/>
                    <a:pt x="61992" y="198992"/>
                    <a:pt x="18214" y="198992"/>
                  </a:cubicBezTo>
                  <a:lnTo>
                    <a:pt x="0" y="198992"/>
                  </a:lnTo>
                  <a:lnTo>
                    <a:pt x="0" y="111276"/>
                  </a:lnTo>
                  <a:cubicBezTo>
                    <a:pt x="67585" y="96896"/>
                    <a:pt x="123127" y="70833"/>
                    <a:pt x="166625" y="33086"/>
                  </a:cubicBezTo>
                  <a:close/>
                </a:path>
              </a:pathLst>
            </a:custGeom>
            <a:solidFill>
              <a:srgbClr val="00B05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grpSp>
      <p:sp>
        <p:nvSpPr>
          <p:cNvPr id="17" name="文本框 4"/>
          <p:cNvSpPr txBox="1"/>
          <p:nvPr/>
        </p:nvSpPr>
        <p:spPr>
          <a:xfrm>
            <a:off x="2669337" y="549531"/>
            <a:ext cx="7532754" cy="76944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TW" altLang="en-US" sz="4400" b="0" i="0" u="none" strike="noStrike" kern="1200" cap="none" spc="0" normalizeH="0" baseline="0" noProof="0" dirty="0" smtClean="0">
                <a:ln>
                  <a:noFill/>
                </a:ln>
                <a:solidFill>
                  <a:prstClr val="white"/>
                </a:solidFill>
                <a:effectLst/>
                <a:uLnTx/>
                <a:uFillTx/>
                <a:latin typeface="華康儷中黑(P)" panose="020B0500000000000000" pitchFamily="34" charset="-120"/>
                <a:ea typeface="華康儷中黑(P)" panose="020B0500000000000000" pitchFamily="34" charset="-120"/>
                <a:cs typeface="+mn-cs"/>
              </a:rPr>
              <a:t>考招變革 學習歷程 總結圖像</a:t>
            </a:r>
            <a:endParaRPr kumimoji="0" lang="zh-CN" altLang="en-US" sz="4400" b="0" i="0" u="none" strike="noStrike" kern="1200" cap="none" spc="0" normalizeH="0" baseline="0" noProof="0" dirty="0">
              <a:ln>
                <a:noFill/>
              </a:ln>
              <a:solidFill>
                <a:prstClr val="white"/>
              </a:solidFill>
              <a:effectLst/>
              <a:uLnTx/>
              <a:uFillTx/>
              <a:latin typeface="華康儷中黑(P)" panose="020B0500000000000000" pitchFamily="34" charset="-120"/>
              <a:ea typeface="華康儷中黑(P)" panose="020B0500000000000000" pitchFamily="34" charset="-120"/>
              <a:cs typeface="+mn-cs"/>
            </a:endParaRPr>
          </a:p>
        </p:txBody>
      </p:sp>
      <p:graphicFrame>
        <p:nvGraphicFramePr>
          <p:cNvPr id="2" name="資料庫圖表 1"/>
          <p:cNvGraphicFramePr/>
          <p:nvPr>
            <p:extLst>
              <p:ext uri="{D42A27DB-BD31-4B8C-83A1-F6EECF244321}">
                <p14:modId xmlns:p14="http://schemas.microsoft.com/office/powerpoint/2010/main" val="1824981704"/>
              </p:ext>
            </p:extLst>
          </p:nvPr>
        </p:nvGraphicFramePr>
        <p:xfrm>
          <a:off x="487482" y="1592060"/>
          <a:ext cx="8477793" cy="48871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圖片 3"/>
          <p:cNvPicPr>
            <a:picLocks noChangeAspect="1"/>
          </p:cNvPicPr>
          <p:nvPr/>
        </p:nvPicPr>
        <p:blipFill rotWithShape="1">
          <a:blip r:embed="rId7"/>
          <a:srcRect l="66116" t="34553" r="19861" b="38125"/>
          <a:stretch/>
        </p:blipFill>
        <p:spPr>
          <a:xfrm>
            <a:off x="10624154" y="4934477"/>
            <a:ext cx="1275137" cy="1490840"/>
          </a:xfrm>
          <a:prstGeom prst="rect">
            <a:avLst/>
          </a:prstGeom>
        </p:spPr>
      </p:pic>
      <p:pic>
        <p:nvPicPr>
          <p:cNvPr id="8" name="圖片 7"/>
          <p:cNvPicPr>
            <a:picLocks noChangeAspect="1"/>
          </p:cNvPicPr>
          <p:nvPr/>
        </p:nvPicPr>
        <p:blipFill rotWithShape="1">
          <a:blip r:embed="rId7"/>
          <a:srcRect l="51051" t="34553" r="34750" b="38125"/>
          <a:stretch/>
        </p:blipFill>
        <p:spPr>
          <a:xfrm>
            <a:off x="9105098" y="4321605"/>
            <a:ext cx="1291400" cy="1490840"/>
          </a:xfrm>
          <a:prstGeom prst="rect">
            <a:avLst/>
          </a:prstGeom>
        </p:spPr>
      </p:pic>
      <p:pic>
        <p:nvPicPr>
          <p:cNvPr id="9" name="圖片 8"/>
          <p:cNvPicPr>
            <a:picLocks noChangeAspect="1"/>
          </p:cNvPicPr>
          <p:nvPr/>
        </p:nvPicPr>
        <p:blipFill rotWithShape="1">
          <a:blip r:embed="rId7"/>
          <a:srcRect l="34251" t="34553" r="51178" b="38125"/>
          <a:stretch/>
        </p:blipFill>
        <p:spPr>
          <a:xfrm>
            <a:off x="10599126" y="2830765"/>
            <a:ext cx="1325192" cy="1490840"/>
          </a:xfrm>
          <a:prstGeom prst="rect">
            <a:avLst/>
          </a:prstGeom>
        </p:spPr>
      </p:pic>
      <p:pic>
        <p:nvPicPr>
          <p:cNvPr id="10" name="圖片 9"/>
          <p:cNvPicPr>
            <a:picLocks noChangeAspect="1"/>
          </p:cNvPicPr>
          <p:nvPr/>
        </p:nvPicPr>
        <p:blipFill rotWithShape="1">
          <a:blip r:embed="rId7"/>
          <a:srcRect l="18073" t="35257" r="67428" b="39360"/>
          <a:stretch/>
        </p:blipFill>
        <p:spPr>
          <a:xfrm>
            <a:off x="9091451" y="1593928"/>
            <a:ext cx="1318693" cy="1385048"/>
          </a:xfrm>
          <a:prstGeom prst="rect">
            <a:avLst/>
          </a:prstGeom>
        </p:spPr>
      </p:pic>
    </p:spTree>
    <p:extLst>
      <p:ext uri="{BB962C8B-B14F-4D97-AF65-F5344CB8AC3E}">
        <p14:creationId xmlns:p14="http://schemas.microsoft.com/office/powerpoint/2010/main" val="98160221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11"/>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40000"/>
                    </a14:imgEffect>
                  </a14:imgLayer>
                </a14:imgProps>
              </a:ext>
            </a:extLst>
          </a:blip>
          <a:srcRect l="19435" t="35873" r="25158" b="32759"/>
          <a:stretch/>
        </p:blipFill>
        <p:spPr>
          <a:xfrm>
            <a:off x="0" y="-14288"/>
            <a:ext cx="12172950" cy="6872288"/>
          </a:xfrm>
          <a:prstGeom prst="rect">
            <a:avLst/>
          </a:prstGeom>
        </p:spPr>
      </p:pic>
      <p:grpSp>
        <p:nvGrpSpPr>
          <p:cNvPr id="2" name="组合 1">
            <a:extLst>
              <a:ext uri="{FF2B5EF4-FFF2-40B4-BE49-F238E27FC236}">
                <a16:creationId xmlns:a16="http://schemas.microsoft.com/office/drawing/2014/main" id="{C7692916-A8B2-47B8-A1E5-74E21816758E}"/>
              </a:ext>
            </a:extLst>
          </p:cNvPr>
          <p:cNvGrpSpPr/>
          <p:nvPr/>
        </p:nvGrpSpPr>
        <p:grpSpPr>
          <a:xfrm>
            <a:off x="2711711" y="3029307"/>
            <a:ext cx="9480289" cy="1442225"/>
            <a:chOff x="2711711" y="3029307"/>
            <a:chExt cx="9480289" cy="1442225"/>
          </a:xfrm>
        </p:grpSpPr>
        <p:sp>
          <p:nvSpPr>
            <p:cNvPr id="3" name="任意多边形 2"/>
            <p:cNvSpPr/>
            <p:nvPr/>
          </p:nvSpPr>
          <p:spPr>
            <a:xfrm>
              <a:off x="2711711" y="3029307"/>
              <a:ext cx="9480289" cy="1442225"/>
            </a:xfrm>
            <a:custGeom>
              <a:avLst/>
              <a:gdLst>
                <a:gd name="connsiteX0" fmla="*/ 382121 w 7216155"/>
                <a:gd name="connsiteY0" fmla="*/ 1070171 h 1097785"/>
                <a:gd name="connsiteX1" fmla="*/ 383188 w 7216155"/>
                <a:gd name="connsiteY1" fmla="*/ 1075864 h 1097785"/>
                <a:gd name="connsiteX2" fmla="*/ 382121 w 7216155"/>
                <a:gd name="connsiteY2" fmla="*/ 1080845 h 1097785"/>
                <a:gd name="connsiteX3" fmla="*/ 385679 w 7216155"/>
                <a:gd name="connsiteY3" fmla="*/ 1080845 h 1097785"/>
                <a:gd name="connsiteX4" fmla="*/ 384256 w 7216155"/>
                <a:gd name="connsiteY4" fmla="*/ 1075508 h 1097785"/>
                <a:gd name="connsiteX5" fmla="*/ 382121 w 7216155"/>
                <a:gd name="connsiteY5" fmla="*/ 1070171 h 1097785"/>
                <a:gd name="connsiteX6" fmla="*/ 373582 w 7216155"/>
                <a:gd name="connsiteY6" fmla="*/ 1045977 h 1097785"/>
                <a:gd name="connsiteX7" fmla="*/ 373938 w 7216155"/>
                <a:gd name="connsiteY7" fmla="*/ 1057007 h 1097785"/>
                <a:gd name="connsiteX8" fmla="*/ 375005 w 7216155"/>
                <a:gd name="connsiteY8" fmla="*/ 1067325 h 1097785"/>
                <a:gd name="connsiteX9" fmla="*/ 376072 w 7216155"/>
                <a:gd name="connsiteY9" fmla="*/ 1063411 h 1097785"/>
                <a:gd name="connsiteX10" fmla="*/ 376428 w 7216155"/>
                <a:gd name="connsiteY10" fmla="*/ 1056295 h 1097785"/>
                <a:gd name="connsiteX11" fmla="*/ 375717 w 7216155"/>
                <a:gd name="connsiteY11" fmla="*/ 1049179 h 1097785"/>
                <a:gd name="connsiteX12" fmla="*/ 373582 w 7216155"/>
                <a:gd name="connsiteY12" fmla="*/ 1045977 h 1097785"/>
                <a:gd name="connsiteX13" fmla="*/ 359350 w 7216155"/>
                <a:gd name="connsiteY13" fmla="*/ 1025341 h 1097785"/>
                <a:gd name="connsiteX14" fmla="*/ 358283 w 7216155"/>
                <a:gd name="connsiteY14" fmla="*/ 1030322 h 1097785"/>
                <a:gd name="connsiteX15" fmla="*/ 359350 w 7216155"/>
                <a:gd name="connsiteY15" fmla="*/ 1036727 h 1097785"/>
                <a:gd name="connsiteX16" fmla="*/ 360418 w 7216155"/>
                <a:gd name="connsiteY16" fmla="*/ 1031034 h 1097785"/>
                <a:gd name="connsiteX17" fmla="*/ 359350 w 7216155"/>
                <a:gd name="connsiteY17" fmla="*/ 1025341 h 1097785"/>
                <a:gd name="connsiteX18" fmla="*/ 404892 w 7216155"/>
                <a:gd name="connsiteY18" fmla="*/ 1016091 h 1097785"/>
                <a:gd name="connsiteX19" fmla="*/ 402757 w 7216155"/>
                <a:gd name="connsiteY19" fmla="*/ 1019649 h 1097785"/>
                <a:gd name="connsiteX20" fmla="*/ 403468 w 7216155"/>
                <a:gd name="connsiteY20" fmla="*/ 1025341 h 1097785"/>
                <a:gd name="connsiteX21" fmla="*/ 405247 w 7216155"/>
                <a:gd name="connsiteY21" fmla="*/ 1021428 h 1097785"/>
                <a:gd name="connsiteX22" fmla="*/ 404892 w 7216155"/>
                <a:gd name="connsiteY22" fmla="*/ 1016091 h 1097785"/>
                <a:gd name="connsiteX23" fmla="*/ 402045 w 7216155"/>
                <a:gd name="connsiteY23" fmla="*/ 995455 h 1097785"/>
                <a:gd name="connsiteX24" fmla="*/ 401689 w 7216155"/>
                <a:gd name="connsiteY24" fmla="*/ 1000080 h 1097785"/>
                <a:gd name="connsiteX25" fmla="*/ 402045 w 7216155"/>
                <a:gd name="connsiteY25" fmla="*/ 1005417 h 1097785"/>
                <a:gd name="connsiteX26" fmla="*/ 403468 w 7216155"/>
                <a:gd name="connsiteY26" fmla="*/ 1001503 h 1097785"/>
                <a:gd name="connsiteX27" fmla="*/ 402045 w 7216155"/>
                <a:gd name="connsiteY27" fmla="*/ 995455 h 1097785"/>
                <a:gd name="connsiteX28" fmla="*/ 386390 w 7216155"/>
                <a:gd name="connsiteY28" fmla="*/ 970549 h 1097785"/>
                <a:gd name="connsiteX29" fmla="*/ 384967 w 7216155"/>
                <a:gd name="connsiteY29" fmla="*/ 973040 h 1097785"/>
                <a:gd name="connsiteX30" fmla="*/ 385679 w 7216155"/>
                <a:gd name="connsiteY30" fmla="*/ 978377 h 1097785"/>
                <a:gd name="connsiteX31" fmla="*/ 386746 w 7216155"/>
                <a:gd name="connsiteY31" fmla="*/ 975175 h 1097785"/>
                <a:gd name="connsiteX32" fmla="*/ 386390 w 7216155"/>
                <a:gd name="connsiteY32" fmla="*/ 970549 h 1097785"/>
                <a:gd name="connsiteX33" fmla="*/ 367178 w 7216155"/>
                <a:gd name="connsiteY33" fmla="*/ 969126 h 1097785"/>
                <a:gd name="connsiteX34" fmla="*/ 365399 w 7216155"/>
                <a:gd name="connsiteY34" fmla="*/ 988339 h 1097785"/>
                <a:gd name="connsiteX35" fmla="*/ 364331 w 7216155"/>
                <a:gd name="connsiteY35" fmla="*/ 1007552 h 1097785"/>
                <a:gd name="connsiteX36" fmla="*/ 367889 w 7216155"/>
                <a:gd name="connsiteY36" fmla="*/ 987983 h 1097785"/>
                <a:gd name="connsiteX37" fmla="*/ 367178 w 7216155"/>
                <a:gd name="connsiteY37" fmla="*/ 969126 h 1097785"/>
                <a:gd name="connsiteX38" fmla="*/ 377851 w 7216155"/>
                <a:gd name="connsiteY38" fmla="*/ 967703 h 1097785"/>
                <a:gd name="connsiteX39" fmla="*/ 376428 w 7216155"/>
                <a:gd name="connsiteY39" fmla="*/ 977309 h 1097785"/>
                <a:gd name="connsiteX40" fmla="*/ 377851 w 7216155"/>
                <a:gd name="connsiteY40" fmla="*/ 989050 h 1097785"/>
                <a:gd name="connsiteX41" fmla="*/ 374293 w 7216155"/>
                <a:gd name="connsiteY41" fmla="*/ 985848 h 1097785"/>
                <a:gd name="connsiteX42" fmla="*/ 372870 w 7216155"/>
                <a:gd name="connsiteY42" fmla="*/ 979088 h 1097785"/>
                <a:gd name="connsiteX43" fmla="*/ 372159 w 7216155"/>
                <a:gd name="connsiteY43" fmla="*/ 996166 h 1097785"/>
                <a:gd name="connsiteX44" fmla="*/ 375005 w 7216155"/>
                <a:gd name="connsiteY44" fmla="*/ 1008263 h 1097785"/>
                <a:gd name="connsiteX45" fmla="*/ 375361 w 7216155"/>
                <a:gd name="connsiteY45" fmla="*/ 1003994 h 1097785"/>
                <a:gd name="connsiteX46" fmla="*/ 374293 w 7216155"/>
                <a:gd name="connsiteY46" fmla="*/ 1000436 h 1097785"/>
                <a:gd name="connsiteX47" fmla="*/ 375717 w 7216155"/>
                <a:gd name="connsiteY47" fmla="*/ 999368 h 1097785"/>
                <a:gd name="connsiteX48" fmla="*/ 376428 w 7216155"/>
                <a:gd name="connsiteY48" fmla="*/ 996878 h 1097785"/>
                <a:gd name="connsiteX49" fmla="*/ 377851 w 7216155"/>
                <a:gd name="connsiteY49" fmla="*/ 997234 h 1097785"/>
                <a:gd name="connsiteX50" fmla="*/ 377140 w 7216155"/>
                <a:gd name="connsiteY50" fmla="*/ 991185 h 1097785"/>
                <a:gd name="connsiteX51" fmla="*/ 377851 w 7216155"/>
                <a:gd name="connsiteY51" fmla="*/ 990474 h 1097785"/>
                <a:gd name="connsiteX52" fmla="*/ 378563 w 7216155"/>
                <a:gd name="connsiteY52" fmla="*/ 991897 h 1097785"/>
                <a:gd name="connsiteX53" fmla="*/ 378919 w 7216155"/>
                <a:gd name="connsiteY53" fmla="*/ 978377 h 1097785"/>
                <a:gd name="connsiteX54" fmla="*/ 377851 w 7216155"/>
                <a:gd name="connsiteY54" fmla="*/ 967703 h 1097785"/>
                <a:gd name="connsiteX55" fmla="*/ 343695 w 7216155"/>
                <a:gd name="connsiteY55" fmla="*/ 962010 h 1097785"/>
                <a:gd name="connsiteX56" fmla="*/ 344407 w 7216155"/>
                <a:gd name="connsiteY56" fmla="*/ 969126 h 1097785"/>
                <a:gd name="connsiteX57" fmla="*/ 345474 w 7216155"/>
                <a:gd name="connsiteY57" fmla="*/ 964857 h 1097785"/>
                <a:gd name="connsiteX58" fmla="*/ 343695 w 7216155"/>
                <a:gd name="connsiteY58" fmla="*/ 962010 h 1097785"/>
                <a:gd name="connsiteX59" fmla="*/ 350811 w 7216155"/>
                <a:gd name="connsiteY59" fmla="*/ 960587 h 1097785"/>
                <a:gd name="connsiteX60" fmla="*/ 348676 w 7216155"/>
                <a:gd name="connsiteY60" fmla="*/ 967347 h 1097785"/>
                <a:gd name="connsiteX61" fmla="*/ 350811 w 7216155"/>
                <a:gd name="connsiteY61" fmla="*/ 976242 h 1097785"/>
                <a:gd name="connsiteX62" fmla="*/ 350811 w 7216155"/>
                <a:gd name="connsiteY62" fmla="*/ 969482 h 1097785"/>
                <a:gd name="connsiteX63" fmla="*/ 350811 w 7216155"/>
                <a:gd name="connsiteY63" fmla="*/ 960587 h 1097785"/>
                <a:gd name="connsiteX64" fmla="*/ 385679 w 7216155"/>
                <a:gd name="connsiteY64" fmla="*/ 957029 h 1097785"/>
                <a:gd name="connsiteX65" fmla="*/ 383900 w 7216155"/>
                <a:gd name="connsiteY65" fmla="*/ 961299 h 1097785"/>
                <a:gd name="connsiteX66" fmla="*/ 384967 w 7216155"/>
                <a:gd name="connsiteY66" fmla="*/ 967703 h 1097785"/>
                <a:gd name="connsiteX67" fmla="*/ 386390 w 7216155"/>
                <a:gd name="connsiteY67" fmla="*/ 963433 h 1097785"/>
                <a:gd name="connsiteX68" fmla="*/ 385679 w 7216155"/>
                <a:gd name="connsiteY68" fmla="*/ 957029 h 1097785"/>
                <a:gd name="connsiteX69" fmla="*/ 338003 w 7216155"/>
                <a:gd name="connsiteY69" fmla="*/ 954894 h 1097785"/>
                <a:gd name="connsiteX70" fmla="*/ 335868 w 7216155"/>
                <a:gd name="connsiteY70" fmla="*/ 962010 h 1097785"/>
                <a:gd name="connsiteX71" fmla="*/ 336579 w 7216155"/>
                <a:gd name="connsiteY71" fmla="*/ 971261 h 1097785"/>
                <a:gd name="connsiteX72" fmla="*/ 338003 w 7216155"/>
                <a:gd name="connsiteY72" fmla="*/ 964501 h 1097785"/>
                <a:gd name="connsiteX73" fmla="*/ 338003 w 7216155"/>
                <a:gd name="connsiteY73" fmla="*/ 954894 h 1097785"/>
                <a:gd name="connsiteX74" fmla="*/ 368601 w 7216155"/>
                <a:gd name="connsiteY74" fmla="*/ 954183 h 1097785"/>
                <a:gd name="connsiteX75" fmla="*/ 366822 w 7216155"/>
                <a:gd name="connsiteY75" fmla="*/ 959520 h 1097785"/>
                <a:gd name="connsiteX76" fmla="*/ 369312 w 7216155"/>
                <a:gd name="connsiteY76" fmla="*/ 962722 h 1097785"/>
                <a:gd name="connsiteX77" fmla="*/ 368957 w 7216155"/>
                <a:gd name="connsiteY77" fmla="*/ 958808 h 1097785"/>
                <a:gd name="connsiteX78" fmla="*/ 368601 w 7216155"/>
                <a:gd name="connsiteY78" fmla="*/ 954183 h 1097785"/>
                <a:gd name="connsiteX79" fmla="*/ 378919 w 7216155"/>
                <a:gd name="connsiteY79" fmla="*/ 953827 h 1097785"/>
                <a:gd name="connsiteX80" fmla="*/ 377140 w 7216155"/>
                <a:gd name="connsiteY80" fmla="*/ 958452 h 1097785"/>
                <a:gd name="connsiteX81" fmla="*/ 381409 w 7216155"/>
                <a:gd name="connsiteY81" fmla="*/ 957029 h 1097785"/>
                <a:gd name="connsiteX82" fmla="*/ 378919 w 7216155"/>
                <a:gd name="connsiteY82" fmla="*/ 953827 h 1097785"/>
                <a:gd name="connsiteX83" fmla="*/ 349388 w 7216155"/>
                <a:gd name="connsiteY83" fmla="*/ 944221 h 1097785"/>
                <a:gd name="connsiteX84" fmla="*/ 348676 w 7216155"/>
                <a:gd name="connsiteY84" fmla="*/ 948846 h 1097785"/>
                <a:gd name="connsiteX85" fmla="*/ 348676 w 7216155"/>
                <a:gd name="connsiteY85" fmla="*/ 954183 h 1097785"/>
                <a:gd name="connsiteX86" fmla="*/ 349744 w 7216155"/>
                <a:gd name="connsiteY86" fmla="*/ 949558 h 1097785"/>
                <a:gd name="connsiteX87" fmla="*/ 349388 w 7216155"/>
                <a:gd name="connsiteY87" fmla="*/ 944221 h 1097785"/>
                <a:gd name="connsiteX88" fmla="*/ 352946 w 7216155"/>
                <a:gd name="connsiteY88" fmla="*/ 943509 h 1097785"/>
                <a:gd name="connsiteX89" fmla="*/ 351523 w 7216155"/>
                <a:gd name="connsiteY89" fmla="*/ 949558 h 1097785"/>
                <a:gd name="connsiteX90" fmla="*/ 353658 w 7216155"/>
                <a:gd name="connsiteY90" fmla="*/ 954183 h 1097785"/>
                <a:gd name="connsiteX91" fmla="*/ 353658 w 7216155"/>
                <a:gd name="connsiteY91" fmla="*/ 948134 h 1097785"/>
                <a:gd name="connsiteX92" fmla="*/ 352946 w 7216155"/>
                <a:gd name="connsiteY92" fmla="*/ 943509 h 1097785"/>
                <a:gd name="connsiteX93" fmla="*/ 403468 w 7216155"/>
                <a:gd name="connsiteY93" fmla="*/ 936393 h 1097785"/>
                <a:gd name="connsiteX94" fmla="*/ 403468 w 7216155"/>
                <a:gd name="connsiteY94" fmla="*/ 945288 h 1097785"/>
                <a:gd name="connsiteX95" fmla="*/ 403468 w 7216155"/>
                <a:gd name="connsiteY95" fmla="*/ 956318 h 1097785"/>
                <a:gd name="connsiteX96" fmla="*/ 404536 w 7216155"/>
                <a:gd name="connsiteY96" fmla="*/ 947423 h 1097785"/>
                <a:gd name="connsiteX97" fmla="*/ 403468 w 7216155"/>
                <a:gd name="connsiteY97" fmla="*/ 936393 h 1097785"/>
                <a:gd name="connsiteX98" fmla="*/ 365043 w 7216155"/>
                <a:gd name="connsiteY98" fmla="*/ 927854 h 1097785"/>
                <a:gd name="connsiteX99" fmla="*/ 365043 w 7216155"/>
                <a:gd name="connsiteY99" fmla="*/ 938884 h 1097785"/>
                <a:gd name="connsiteX100" fmla="*/ 367889 w 7216155"/>
                <a:gd name="connsiteY100" fmla="*/ 949913 h 1097785"/>
                <a:gd name="connsiteX101" fmla="*/ 369312 w 7216155"/>
                <a:gd name="connsiteY101" fmla="*/ 944932 h 1097785"/>
                <a:gd name="connsiteX102" fmla="*/ 370024 w 7216155"/>
                <a:gd name="connsiteY102" fmla="*/ 937461 h 1097785"/>
                <a:gd name="connsiteX103" fmla="*/ 368957 w 7216155"/>
                <a:gd name="connsiteY103" fmla="*/ 930701 h 1097785"/>
                <a:gd name="connsiteX104" fmla="*/ 365043 w 7216155"/>
                <a:gd name="connsiteY104" fmla="*/ 927854 h 1097785"/>
                <a:gd name="connsiteX105" fmla="*/ 374293 w 7216155"/>
                <a:gd name="connsiteY105" fmla="*/ 923585 h 1097785"/>
                <a:gd name="connsiteX106" fmla="*/ 373938 w 7216155"/>
                <a:gd name="connsiteY106" fmla="*/ 932124 h 1097785"/>
                <a:gd name="connsiteX107" fmla="*/ 377140 w 7216155"/>
                <a:gd name="connsiteY107" fmla="*/ 939951 h 1097785"/>
                <a:gd name="connsiteX108" fmla="*/ 376072 w 7216155"/>
                <a:gd name="connsiteY108" fmla="*/ 931412 h 1097785"/>
                <a:gd name="connsiteX109" fmla="*/ 374293 w 7216155"/>
                <a:gd name="connsiteY109" fmla="*/ 923585 h 1097785"/>
                <a:gd name="connsiteX110" fmla="*/ 372870 w 7216155"/>
                <a:gd name="connsiteY110" fmla="*/ 914334 h 1097785"/>
                <a:gd name="connsiteX111" fmla="*/ 372870 w 7216155"/>
                <a:gd name="connsiteY111" fmla="*/ 919671 h 1097785"/>
                <a:gd name="connsiteX112" fmla="*/ 374293 w 7216155"/>
                <a:gd name="connsiteY112" fmla="*/ 922162 h 1097785"/>
                <a:gd name="connsiteX113" fmla="*/ 375005 w 7216155"/>
                <a:gd name="connsiteY113" fmla="*/ 917536 h 1097785"/>
                <a:gd name="connsiteX114" fmla="*/ 372870 w 7216155"/>
                <a:gd name="connsiteY114" fmla="*/ 914334 h 1097785"/>
                <a:gd name="connsiteX115" fmla="*/ 214899 w 7216155"/>
                <a:gd name="connsiteY115" fmla="*/ 909353 h 1097785"/>
                <a:gd name="connsiteX116" fmla="*/ 215610 w 7216155"/>
                <a:gd name="connsiteY116" fmla="*/ 912199 h 1097785"/>
                <a:gd name="connsiteX117" fmla="*/ 214899 w 7216155"/>
                <a:gd name="connsiteY117" fmla="*/ 912199 h 1097785"/>
                <a:gd name="connsiteX118" fmla="*/ 301000 w 7216155"/>
                <a:gd name="connsiteY118" fmla="*/ 890852 h 1097785"/>
                <a:gd name="connsiteX119" fmla="*/ 299933 w 7216155"/>
                <a:gd name="connsiteY119" fmla="*/ 897968 h 1097785"/>
                <a:gd name="connsiteX120" fmla="*/ 298866 w 7216155"/>
                <a:gd name="connsiteY120" fmla="*/ 908641 h 1097785"/>
                <a:gd name="connsiteX121" fmla="*/ 303847 w 7216155"/>
                <a:gd name="connsiteY121" fmla="*/ 908641 h 1097785"/>
                <a:gd name="connsiteX122" fmla="*/ 304558 w 7216155"/>
                <a:gd name="connsiteY122" fmla="*/ 906507 h 1097785"/>
                <a:gd name="connsiteX123" fmla="*/ 303847 w 7216155"/>
                <a:gd name="connsiteY123" fmla="*/ 902237 h 1097785"/>
                <a:gd name="connsiteX124" fmla="*/ 303135 w 7216155"/>
                <a:gd name="connsiteY124" fmla="*/ 903660 h 1097785"/>
                <a:gd name="connsiteX125" fmla="*/ 302423 w 7216155"/>
                <a:gd name="connsiteY125" fmla="*/ 905795 h 1097785"/>
                <a:gd name="connsiteX126" fmla="*/ 301000 w 7216155"/>
                <a:gd name="connsiteY126" fmla="*/ 899035 h 1097785"/>
                <a:gd name="connsiteX127" fmla="*/ 301000 w 7216155"/>
                <a:gd name="connsiteY127" fmla="*/ 890852 h 1097785"/>
                <a:gd name="connsiteX128" fmla="*/ 168290 w 7216155"/>
                <a:gd name="connsiteY128" fmla="*/ 888005 h 1097785"/>
                <a:gd name="connsiteX129" fmla="*/ 167934 w 7216155"/>
                <a:gd name="connsiteY129" fmla="*/ 890852 h 1097785"/>
                <a:gd name="connsiteX130" fmla="*/ 167934 w 7216155"/>
                <a:gd name="connsiteY130" fmla="*/ 897968 h 1097785"/>
                <a:gd name="connsiteX131" fmla="*/ 170425 w 7216155"/>
                <a:gd name="connsiteY131" fmla="*/ 892631 h 1097785"/>
                <a:gd name="connsiteX132" fmla="*/ 170780 w 7216155"/>
                <a:gd name="connsiteY132" fmla="*/ 888005 h 1097785"/>
                <a:gd name="connsiteX133" fmla="*/ 168290 w 7216155"/>
                <a:gd name="connsiteY133" fmla="*/ 888005 h 1097785"/>
                <a:gd name="connsiteX134" fmla="*/ 315944 w 7216155"/>
                <a:gd name="connsiteY134" fmla="*/ 883736 h 1097785"/>
                <a:gd name="connsiteX135" fmla="*/ 312386 w 7216155"/>
                <a:gd name="connsiteY135" fmla="*/ 885159 h 1097785"/>
                <a:gd name="connsiteX136" fmla="*/ 313809 w 7216155"/>
                <a:gd name="connsiteY136" fmla="*/ 887294 h 1097785"/>
                <a:gd name="connsiteX137" fmla="*/ 315944 w 7216155"/>
                <a:gd name="connsiteY137" fmla="*/ 889429 h 1097785"/>
                <a:gd name="connsiteX138" fmla="*/ 317011 w 7216155"/>
                <a:gd name="connsiteY138" fmla="*/ 886938 h 1097785"/>
                <a:gd name="connsiteX139" fmla="*/ 315944 w 7216155"/>
                <a:gd name="connsiteY139" fmla="*/ 883736 h 1097785"/>
                <a:gd name="connsiteX140" fmla="*/ 298154 w 7216155"/>
                <a:gd name="connsiteY140" fmla="*/ 881601 h 1097785"/>
                <a:gd name="connsiteX141" fmla="*/ 295663 w 7216155"/>
                <a:gd name="connsiteY141" fmla="*/ 885515 h 1097785"/>
                <a:gd name="connsiteX142" fmla="*/ 296731 w 7216155"/>
                <a:gd name="connsiteY142" fmla="*/ 892275 h 1097785"/>
                <a:gd name="connsiteX143" fmla="*/ 297442 w 7216155"/>
                <a:gd name="connsiteY143" fmla="*/ 886938 h 1097785"/>
                <a:gd name="connsiteX144" fmla="*/ 298154 w 7216155"/>
                <a:gd name="connsiteY144" fmla="*/ 881601 h 1097785"/>
                <a:gd name="connsiteX145" fmla="*/ 360773 w 7216155"/>
                <a:gd name="connsiteY145" fmla="*/ 880178 h 1097785"/>
                <a:gd name="connsiteX146" fmla="*/ 359350 w 7216155"/>
                <a:gd name="connsiteY146" fmla="*/ 883024 h 1097785"/>
                <a:gd name="connsiteX147" fmla="*/ 360062 w 7216155"/>
                <a:gd name="connsiteY147" fmla="*/ 887294 h 1097785"/>
                <a:gd name="connsiteX148" fmla="*/ 361129 w 7216155"/>
                <a:gd name="connsiteY148" fmla="*/ 884448 h 1097785"/>
                <a:gd name="connsiteX149" fmla="*/ 360773 w 7216155"/>
                <a:gd name="connsiteY149" fmla="*/ 880178 h 1097785"/>
                <a:gd name="connsiteX150" fmla="*/ 289259 w 7216155"/>
                <a:gd name="connsiteY150" fmla="*/ 880178 h 1097785"/>
                <a:gd name="connsiteX151" fmla="*/ 286769 w 7216155"/>
                <a:gd name="connsiteY151" fmla="*/ 881601 h 1097785"/>
                <a:gd name="connsiteX152" fmla="*/ 286769 w 7216155"/>
                <a:gd name="connsiteY152" fmla="*/ 889429 h 1097785"/>
                <a:gd name="connsiteX153" fmla="*/ 288548 w 7216155"/>
                <a:gd name="connsiteY153" fmla="*/ 885871 h 1097785"/>
                <a:gd name="connsiteX154" fmla="*/ 291038 w 7216155"/>
                <a:gd name="connsiteY154" fmla="*/ 882313 h 1097785"/>
                <a:gd name="connsiteX155" fmla="*/ 289259 w 7216155"/>
                <a:gd name="connsiteY155" fmla="*/ 880178 h 1097785"/>
                <a:gd name="connsiteX156" fmla="*/ 303847 w 7216155"/>
                <a:gd name="connsiteY156" fmla="*/ 878043 h 1097785"/>
                <a:gd name="connsiteX157" fmla="*/ 303847 w 7216155"/>
                <a:gd name="connsiteY157" fmla="*/ 886226 h 1097785"/>
                <a:gd name="connsiteX158" fmla="*/ 303135 w 7216155"/>
                <a:gd name="connsiteY158" fmla="*/ 896544 h 1097785"/>
                <a:gd name="connsiteX159" fmla="*/ 305626 w 7216155"/>
                <a:gd name="connsiteY159" fmla="*/ 888717 h 1097785"/>
                <a:gd name="connsiteX160" fmla="*/ 307405 w 7216155"/>
                <a:gd name="connsiteY160" fmla="*/ 880178 h 1097785"/>
                <a:gd name="connsiteX161" fmla="*/ 305981 w 7216155"/>
                <a:gd name="connsiteY161" fmla="*/ 878755 h 1097785"/>
                <a:gd name="connsiteX162" fmla="*/ 303847 w 7216155"/>
                <a:gd name="connsiteY162" fmla="*/ 878043 h 1097785"/>
                <a:gd name="connsiteX163" fmla="*/ 37714 w 7216155"/>
                <a:gd name="connsiteY163" fmla="*/ 878043 h 1097785"/>
                <a:gd name="connsiteX164" fmla="*/ 41272 w 7216155"/>
                <a:gd name="connsiteY164" fmla="*/ 882313 h 1097785"/>
                <a:gd name="connsiteX165" fmla="*/ 41272 w 7216155"/>
                <a:gd name="connsiteY165" fmla="*/ 878043 h 1097785"/>
                <a:gd name="connsiteX166" fmla="*/ 343695 w 7216155"/>
                <a:gd name="connsiteY166" fmla="*/ 874485 h 1097785"/>
                <a:gd name="connsiteX167" fmla="*/ 341205 w 7216155"/>
                <a:gd name="connsiteY167" fmla="*/ 893698 h 1097785"/>
                <a:gd name="connsiteX168" fmla="*/ 342272 w 7216155"/>
                <a:gd name="connsiteY168" fmla="*/ 914334 h 1097785"/>
                <a:gd name="connsiteX169" fmla="*/ 340849 w 7216155"/>
                <a:gd name="connsiteY169" fmla="*/ 914690 h 1097785"/>
                <a:gd name="connsiteX170" fmla="*/ 339426 w 7216155"/>
                <a:gd name="connsiteY170" fmla="*/ 915046 h 1097785"/>
                <a:gd name="connsiteX171" fmla="*/ 341205 w 7216155"/>
                <a:gd name="connsiteY171" fmla="*/ 937105 h 1097785"/>
                <a:gd name="connsiteX172" fmla="*/ 343695 w 7216155"/>
                <a:gd name="connsiteY172" fmla="*/ 958452 h 1097785"/>
                <a:gd name="connsiteX173" fmla="*/ 342984 w 7216155"/>
                <a:gd name="connsiteY173" fmla="*/ 918959 h 1097785"/>
                <a:gd name="connsiteX174" fmla="*/ 343695 w 7216155"/>
                <a:gd name="connsiteY174" fmla="*/ 874485 h 1097785"/>
                <a:gd name="connsiteX175" fmla="*/ 181454 w 7216155"/>
                <a:gd name="connsiteY175" fmla="*/ 874485 h 1097785"/>
                <a:gd name="connsiteX176" fmla="*/ 178964 w 7216155"/>
                <a:gd name="connsiteY176" fmla="*/ 876976 h 1097785"/>
                <a:gd name="connsiteX177" fmla="*/ 179319 w 7216155"/>
                <a:gd name="connsiteY177" fmla="*/ 880178 h 1097785"/>
                <a:gd name="connsiteX178" fmla="*/ 181454 w 7216155"/>
                <a:gd name="connsiteY178" fmla="*/ 874485 h 1097785"/>
                <a:gd name="connsiteX179" fmla="*/ 428374 w 7216155"/>
                <a:gd name="connsiteY179" fmla="*/ 870927 h 1097785"/>
                <a:gd name="connsiteX180" fmla="*/ 427307 w 7216155"/>
                <a:gd name="connsiteY180" fmla="*/ 876976 h 1097785"/>
                <a:gd name="connsiteX181" fmla="*/ 429085 w 7216155"/>
                <a:gd name="connsiteY181" fmla="*/ 882313 h 1097785"/>
                <a:gd name="connsiteX182" fmla="*/ 429085 w 7216155"/>
                <a:gd name="connsiteY182" fmla="*/ 877687 h 1097785"/>
                <a:gd name="connsiteX183" fmla="*/ 428374 w 7216155"/>
                <a:gd name="connsiteY183" fmla="*/ 870927 h 1097785"/>
                <a:gd name="connsiteX184" fmla="*/ 223527 w 7216155"/>
                <a:gd name="connsiteY184" fmla="*/ 869593 h 1097785"/>
                <a:gd name="connsiteX185" fmla="*/ 222370 w 7216155"/>
                <a:gd name="connsiteY185" fmla="*/ 870572 h 1097785"/>
                <a:gd name="connsiteX186" fmla="*/ 222014 w 7216155"/>
                <a:gd name="connsiteY186" fmla="*/ 876620 h 1097785"/>
                <a:gd name="connsiteX187" fmla="*/ 223438 w 7216155"/>
                <a:gd name="connsiteY187" fmla="*/ 874841 h 1097785"/>
                <a:gd name="connsiteX188" fmla="*/ 224861 w 7216155"/>
                <a:gd name="connsiteY188" fmla="*/ 871639 h 1097785"/>
                <a:gd name="connsiteX189" fmla="*/ 223527 w 7216155"/>
                <a:gd name="connsiteY189" fmla="*/ 869593 h 1097785"/>
                <a:gd name="connsiteX190" fmla="*/ 315232 w 7216155"/>
                <a:gd name="connsiteY190" fmla="*/ 869504 h 1097785"/>
                <a:gd name="connsiteX191" fmla="*/ 314520 w 7216155"/>
                <a:gd name="connsiteY191" fmla="*/ 874841 h 1097785"/>
                <a:gd name="connsiteX192" fmla="*/ 315232 w 7216155"/>
                <a:gd name="connsiteY192" fmla="*/ 881601 h 1097785"/>
                <a:gd name="connsiteX193" fmla="*/ 315944 w 7216155"/>
                <a:gd name="connsiteY193" fmla="*/ 881245 h 1097785"/>
                <a:gd name="connsiteX194" fmla="*/ 315944 w 7216155"/>
                <a:gd name="connsiteY194" fmla="*/ 876976 h 1097785"/>
                <a:gd name="connsiteX195" fmla="*/ 315944 w 7216155"/>
                <a:gd name="connsiteY195" fmla="*/ 872351 h 1097785"/>
                <a:gd name="connsiteX196" fmla="*/ 315232 w 7216155"/>
                <a:gd name="connsiteY196" fmla="*/ 869504 h 1097785"/>
                <a:gd name="connsiteX197" fmla="*/ 254036 w 7216155"/>
                <a:gd name="connsiteY197" fmla="*/ 868793 h 1097785"/>
                <a:gd name="connsiteX198" fmla="*/ 251545 w 7216155"/>
                <a:gd name="connsiteY198" fmla="*/ 873418 h 1097785"/>
                <a:gd name="connsiteX199" fmla="*/ 251189 w 7216155"/>
                <a:gd name="connsiteY199" fmla="*/ 880534 h 1097785"/>
                <a:gd name="connsiteX200" fmla="*/ 251545 w 7216155"/>
                <a:gd name="connsiteY200" fmla="*/ 887650 h 1097785"/>
                <a:gd name="connsiteX201" fmla="*/ 251901 w 7216155"/>
                <a:gd name="connsiteY201" fmla="*/ 892987 h 1097785"/>
                <a:gd name="connsiteX202" fmla="*/ 254036 w 7216155"/>
                <a:gd name="connsiteY202" fmla="*/ 882313 h 1097785"/>
                <a:gd name="connsiteX203" fmla="*/ 254036 w 7216155"/>
                <a:gd name="connsiteY203" fmla="*/ 868793 h 1097785"/>
                <a:gd name="connsiteX204" fmla="*/ 116700 w 7216155"/>
                <a:gd name="connsiteY204" fmla="*/ 868793 h 1097785"/>
                <a:gd name="connsiteX205" fmla="*/ 111719 w 7216155"/>
                <a:gd name="connsiteY205" fmla="*/ 879822 h 1097785"/>
                <a:gd name="connsiteX206" fmla="*/ 109584 w 7216155"/>
                <a:gd name="connsiteY206" fmla="*/ 895833 h 1097785"/>
                <a:gd name="connsiteX207" fmla="*/ 114209 w 7216155"/>
                <a:gd name="connsiteY207" fmla="*/ 883380 h 1097785"/>
                <a:gd name="connsiteX208" fmla="*/ 116700 w 7216155"/>
                <a:gd name="connsiteY208" fmla="*/ 868793 h 1097785"/>
                <a:gd name="connsiteX209" fmla="*/ 196397 w 7216155"/>
                <a:gd name="connsiteY209" fmla="*/ 865946 h 1097785"/>
                <a:gd name="connsiteX210" fmla="*/ 193907 w 7216155"/>
                <a:gd name="connsiteY210" fmla="*/ 871639 h 1097785"/>
                <a:gd name="connsiteX211" fmla="*/ 192839 w 7216155"/>
                <a:gd name="connsiteY211" fmla="*/ 879466 h 1097785"/>
                <a:gd name="connsiteX212" fmla="*/ 196397 w 7216155"/>
                <a:gd name="connsiteY212" fmla="*/ 873774 h 1097785"/>
                <a:gd name="connsiteX213" fmla="*/ 196397 w 7216155"/>
                <a:gd name="connsiteY213" fmla="*/ 865946 h 1097785"/>
                <a:gd name="connsiteX214" fmla="*/ 83256 w 7216155"/>
                <a:gd name="connsiteY214" fmla="*/ 865946 h 1097785"/>
                <a:gd name="connsiteX215" fmla="*/ 81832 w 7216155"/>
                <a:gd name="connsiteY215" fmla="*/ 871639 h 1097785"/>
                <a:gd name="connsiteX216" fmla="*/ 84323 w 7216155"/>
                <a:gd name="connsiteY216" fmla="*/ 870216 h 1097785"/>
                <a:gd name="connsiteX217" fmla="*/ 83256 w 7216155"/>
                <a:gd name="connsiteY217" fmla="*/ 865946 h 1097785"/>
                <a:gd name="connsiteX218" fmla="*/ 382832 w 7216155"/>
                <a:gd name="connsiteY218" fmla="*/ 860254 h 1097785"/>
                <a:gd name="connsiteX219" fmla="*/ 385323 w 7216155"/>
                <a:gd name="connsiteY219" fmla="*/ 864167 h 1097785"/>
                <a:gd name="connsiteX220" fmla="*/ 389237 w 7216155"/>
                <a:gd name="connsiteY220" fmla="*/ 865946 h 1097785"/>
                <a:gd name="connsiteX221" fmla="*/ 382832 w 7216155"/>
                <a:gd name="connsiteY221" fmla="*/ 860254 h 1097785"/>
                <a:gd name="connsiteX222" fmla="*/ 315232 w 7216155"/>
                <a:gd name="connsiteY222" fmla="*/ 858119 h 1097785"/>
                <a:gd name="connsiteX223" fmla="*/ 311674 w 7216155"/>
                <a:gd name="connsiteY223" fmla="*/ 861677 h 1097785"/>
                <a:gd name="connsiteX224" fmla="*/ 313453 w 7216155"/>
                <a:gd name="connsiteY224" fmla="*/ 862388 h 1097785"/>
                <a:gd name="connsiteX225" fmla="*/ 315232 w 7216155"/>
                <a:gd name="connsiteY225" fmla="*/ 863100 h 1097785"/>
                <a:gd name="connsiteX226" fmla="*/ 78986 w 7216155"/>
                <a:gd name="connsiteY226" fmla="*/ 854561 h 1097785"/>
                <a:gd name="connsiteX227" fmla="*/ 74717 w 7216155"/>
                <a:gd name="connsiteY227" fmla="*/ 860965 h 1097785"/>
                <a:gd name="connsiteX228" fmla="*/ 74717 w 7216155"/>
                <a:gd name="connsiteY228" fmla="*/ 869504 h 1097785"/>
                <a:gd name="connsiteX229" fmla="*/ 78986 w 7216155"/>
                <a:gd name="connsiteY229" fmla="*/ 863456 h 1097785"/>
                <a:gd name="connsiteX230" fmla="*/ 78986 w 7216155"/>
                <a:gd name="connsiteY230" fmla="*/ 854561 h 1097785"/>
                <a:gd name="connsiteX231" fmla="*/ 106026 w 7216155"/>
                <a:gd name="connsiteY231" fmla="*/ 847445 h 1097785"/>
                <a:gd name="connsiteX232" fmla="*/ 103180 w 7216155"/>
                <a:gd name="connsiteY232" fmla="*/ 855628 h 1097785"/>
                <a:gd name="connsiteX233" fmla="*/ 101757 w 7216155"/>
                <a:gd name="connsiteY233" fmla="*/ 865235 h 1097785"/>
                <a:gd name="connsiteX234" fmla="*/ 106738 w 7216155"/>
                <a:gd name="connsiteY234" fmla="*/ 857407 h 1097785"/>
                <a:gd name="connsiteX235" fmla="*/ 106026 w 7216155"/>
                <a:gd name="connsiteY235" fmla="*/ 847445 h 1097785"/>
                <a:gd name="connsiteX236" fmla="*/ 212764 w 7216155"/>
                <a:gd name="connsiteY236" fmla="*/ 845310 h 1097785"/>
                <a:gd name="connsiteX237" fmla="*/ 209562 w 7216155"/>
                <a:gd name="connsiteY237" fmla="*/ 855628 h 1097785"/>
                <a:gd name="connsiteX238" fmla="*/ 208494 w 7216155"/>
                <a:gd name="connsiteY238" fmla="*/ 868793 h 1097785"/>
                <a:gd name="connsiteX239" fmla="*/ 212408 w 7216155"/>
                <a:gd name="connsiteY239" fmla="*/ 858119 h 1097785"/>
                <a:gd name="connsiteX240" fmla="*/ 212764 w 7216155"/>
                <a:gd name="connsiteY240" fmla="*/ 845310 h 1097785"/>
                <a:gd name="connsiteX241" fmla="*/ 358639 w 7216155"/>
                <a:gd name="connsiteY241" fmla="*/ 842464 h 1097785"/>
                <a:gd name="connsiteX242" fmla="*/ 359350 w 7216155"/>
                <a:gd name="connsiteY242" fmla="*/ 860254 h 1097785"/>
                <a:gd name="connsiteX243" fmla="*/ 360773 w 7216155"/>
                <a:gd name="connsiteY243" fmla="*/ 875909 h 1097785"/>
                <a:gd name="connsiteX244" fmla="*/ 361485 w 7216155"/>
                <a:gd name="connsiteY244" fmla="*/ 857052 h 1097785"/>
                <a:gd name="connsiteX245" fmla="*/ 358639 w 7216155"/>
                <a:gd name="connsiteY245" fmla="*/ 842464 h 1097785"/>
                <a:gd name="connsiteX246" fmla="*/ 382832 w 7216155"/>
                <a:gd name="connsiteY246" fmla="*/ 840329 h 1097785"/>
                <a:gd name="connsiteX247" fmla="*/ 382477 w 7216155"/>
                <a:gd name="connsiteY247" fmla="*/ 841397 h 1097785"/>
                <a:gd name="connsiteX248" fmla="*/ 381765 w 7216155"/>
                <a:gd name="connsiteY248" fmla="*/ 845666 h 1097785"/>
                <a:gd name="connsiteX249" fmla="*/ 381765 w 7216155"/>
                <a:gd name="connsiteY249" fmla="*/ 849936 h 1097785"/>
                <a:gd name="connsiteX250" fmla="*/ 383544 w 7216155"/>
                <a:gd name="connsiteY250" fmla="*/ 851003 h 1097785"/>
                <a:gd name="connsiteX251" fmla="*/ 383544 w 7216155"/>
                <a:gd name="connsiteY251" fmla="*/ 846734 h 1097785"/>
                <a:gd name="connsiteX252" fmla="*/ 382832 w 7216155"/>
                <a:gd name="connsiteY252" fmla="*/ 840329 h 1097785"/>
                <a:gd name="connsiteX253" fmla="*/ 278230 w 7216155"/>
                <a:gd name="connsiteY253" fmla="*/ 840329 h 1097785"/>
                <a:gd name="connsiteX254" fmla="*/ 276095 w 7216155"/>
                <a:gd name="connsiteY254" fmla="*/ 842820 h 1097785"/>
                <a:gd name="connsiteX255" fmla="*/ 273248 w 7216155"/>
                <a:gd name="connsiteY255" fmla="*/ 844599 h 1097785"/>
                <a:gd name="connsiteX256" fmla="*/ 275383 w 7216155"/>
                <a:gd name="connsiteY256" fmla="*/ 849580 h 1097785"/>
                <a:gd name="connsiteX257" fmla="*/ 277518 w 7216155"/>
                <a:gd name="connsiteY257" fmla="*/ 854561 h 1097785"/>
                <a:gd name="connsiteX258" fmla="*/ 277874 w 7216155"/>
                <a:gd name="connsiteY258" fmla="*/ 847801 h 1097785"/>
                <a:gd name="connsiteX259" fmla="*/ 278230 w 7216155"/>
                <a:gd name="connsiteY259" fmla="*/ 840329 h 1097785"/>
                <a:gd name="connsiteX260" fmla="*/ 200667 w 7216155"/>
                <a:gd name="connsiteY260" fmla="*/ 840329 h 1097785"/>
                <a:gd name="connsiteX261" fmla="*/ 198888 w 7216155"/>
                <a:gd name="connsiteY261" fmla="*/ 842820 h 1097785"/>
                <a:gd name="connsiteX262" fmla="*/ 198532 w 7216155"/>
                <a:gd name="connsiteY262" fmla="*/ 846378 h 1097785"/>
                <a:gd name="connsiteX263" fmla="*/ 198176 w 7216155"/>
                <a:gd name="connsiteY263" fmla="*/ 849580 h 1097785"/>
                <a:gd name="connsiteX264" fmla="*/ 195686 w 7216155"/>
                <a:gd name="connsiteY264" fmla="*/ 850291 h 1097785"/>
                <a:gd name="connsiteX265" fmla="*/ 196042 w 7216155"/>
                <a:gd name="connsiteY265" fmla="*/ 855984 h 1097785"/>
                <a:gd name="connsiteX266" fmla="*/ 199955 w 7216155"/>
                <a:gd name="connsiteY266" fmla="*/ 858119 h 1097785"/>
                <a:gd name="connsiteX267" fmla="*/ 200667 w 7216155"/>
                <a:gd name="connsiteY267" fmla="*/ 849580 h 1097785"/>
                <a:gd name="connsiteX268" fmla="*/ 200667 w 7216155"/>
                <a:gd name="connsiteY268" fmla="*/ 840329 h 1097785"/>
                <a:gd name="connsiteX269" fmla="*/ 296019 w 7216155"/>
                <a:gd name="connsiteY269" fmla="*/ 839618 h 1097785"/>
                <a:gd name="connsiteX270" fmla="*/ 294952 w 7216155"/>
                <a:gd name="connsiteY270" fmla="*/ 843887 h 1097785"/>
                <a:gd name="connsiteX271" fmla="*/ 295308 w 7216155"/>
                <a:gd name="connsiteY271" fmla="*/ 850291 h 1097785"/>
                <a:gd name="connsiteX272" fmla="*/ 296731 w 7216155"/>
                <a:gd name="connsiteY272" fmla="*/ 844599 h 1097785"/>
                <a:gd name="connsiteX273" fmla="*/ 296019 w 7216155"/>
                <a:gd name="connsiteY273" fmla="*/ 839618 h 1097785"/>
                <a:gd name="connsiteX274" fmla="*/ 347965 w 7216155"/>
                <a:gd name="connsiteY274" fmla="*/ 836771 h 1097785"/>
                <a:gd name="connsiteX275" fmla="*/ 345474 w 7216155"/>
                <a:gd name="connsiteY275" fmla="*/ 841752 h 1097785"/>
                <a:gd name="connsiteX276" fmla="*/ 344407 w 7216155"/>
                <a:gd name="connsiteY276" fmla="*/ 847445 h 1097785"/>
                <a:gd name="connsiteX277" fmla="*/ 344407 w 7216155"/>
                <a:gd name="connsiteY277" fmla="*/ 843887 h 1097785"/>
                <a:gd name="connsiteX278" fmla="*/ 342984 w 7216155"/>
                <a:gd name="connsiteY278" fmla="*/ 840329 h 1097785"/>
                <a:gd name="connsiteX279" fmla="*/ 342984 w 7216155"/>
                <a:gd name="connsiteY279" fmla="*/ 848868 h 1097785"/>
                <a:gd name="connsiteX280" fmla="*/ 340849 w 7216155"/>
                <a:gd name="connsiteY280" fmla="*/ 846734 h 1097785"/>
                <a:gd name="connsiteX281" fmla="*/ 340849 w 7216155"/>
                <a:gd name="connsiteY281" fmla="*/ 857407 h 1097785"/>
                <a:gd name="connsiteX282" fmla="*/ 342272 w 7216155"/>
                <a:gd name="connsiteY282" fmla="*/ 869504 h 1097785"/>
                <a:gd name="connsiteX283" fmla="*/ 342984 w 7216155"/>
                <a:gd name="connsiteY283" fmla="*/ 863456 h 1097785"/>
                <a:gd name="connsiteX284" fmla="*/ 342272 w 7216155"/>
                <a:gd name="connsiteY284" fmla="*/ 856696 h 1097785"/>
                <a:gd name="connsiteX285" fmla="*/ 344763 w 7216155"/>
                <a:gd name="connsiteY285" fmla="*/ 857052 h 1097785"/>
                <a:gd name="connsiteX286" fmla="*/ 346542 w 7216155"/>
                <a:gd name="connsiteY286" fmla="*/ 858830 h 1097785"/>
                <a:gd name="connsiteX287" fmla="*/ 346897 w 7216155"/>
                <a:gd name="connsiteY287" fmla="*/ 875553 h 1097785"/>
                <a:gd name="connsiteX288" fmla="*/ 345830 w 7216155"/>
                <a:gd name="connsiteY288" fmla="*/ 892275 h 1097785"/>
                <a:gd name="connsiteX289" fmla="*/ 347965 w 7216155"/>
                <a:gd name="connsiteY289" fmla="*/ 891208 h 1097785"/>
                <a:gd name="connsiteX290" fmla="*/ 347965 w 7216155"/>
                <a:gd name="connsiteY290" fmla="*/ 886938 h 1097785"/>
                <a:gd name="connsiteX291" fmla="*/ 348676 w 7216155"/>
                <a:gd name="connsiteY291" fmla="*/ 882669 h 1097785"/>
                <a:gd name="connsiteX292" fmla="*/ 352234 w 7216155"/>
                <a:gd name="connsiteY292" fmla="*/ 881601 h 1097785"/>
                <a:gd name="connsiteX293" fmla="*/ 349032 w 7216155"/>
                <a:gd name="connsiteY293" fmla="*/ 871995 h 1097785"/>
                <a:gd name="connsiteX294" fmla="*/ 349388 w 7216155"/>
                <a:gd name="connsiteY294" fmla="*/ 858830 h 1097785"/>
                <a:gd name="connsiteX295" fmla="*/ 350100 w 7216155"/>
                <a:gd name="connsiteY295" fmla="*/ 866658 h 1097785"/>
                <a:gd name="connsiteX296" fmla="*/ 352946 w 7216155"/>
                <a:gd name="connsiteY296" fmla="*/ 871639 h 1097785"/>
                <a:gd name="connsiteX297" fmla="*/ 351879 w 7216155"/>
                <a:gd name="connsiteY297" fmla="*/ 857052 h 1097785"/>
                <a:gd name="connsiteX298" fmla="*/ 353658 w 7216155"/>
                <a:gd name="connsiteY298" fmla="*/ 841752 h 1097785"/>
                <a:gd name="connsiteX299" fmla="*/ 350811 w 7216155"/>
                <a:gd name="connsiteY299" fmla="*/ 842464 h 1097785"/>
                <a:gd name="connsiteX300" fmla="*/ 350100 w 7216155"/>
                <a:gd name="connsiteY300" fmla="*/ 846378 h 1097785"/>
                <a:gd name="connsiteX301" fmla="*/ 350455 w 7216155"/>
                <a:gd name="connsiteY301" fmla="*/ 851715 h 1097785"/>
                <a:gd name="connsiteX302" fmla="*/ 350811 w 7216155"/>
                <a:gd name="connsiteY302" fmla="*/ 856696 h 1097785"/>
                <a:gd name="connsiteX303" fmla="*/ 349032 w 7216155"/>
                <a:gd name="connsiteY303" fmla="*/ 853494 h 1097785"/>
                <a:gd name="connsiteX304" fmla="*/ 348676 w 7216155"/>
                <a:gd name="connsiteY304" fmla="*/ 847801 h 1097785"/>
                <a:gd name="connsiteX305" fmla="*/ 348676 w 7216155"/>
                <a:gd name="connsiteY305" fmla="*/ 841397 h 1097785"/>
                <a:gd name="connsiteX306" fmla="*/ 347965 w 7216155"/>
                <a:gd name="connsiteY306" fmla="*/ 836771 h 1097785"/>
                <a:gd name="connsiteX307" fmla="*/ 145163 w 7216155"/>
                <a:gd name="connsiteY307" fmla="*/ 836771 h 1097785"/>
                <a:gd name="connsiteX308" fmla="*/ 143740 w 7216155"/>
                <a:gd name="connsiteY308" fmla="*/ 841752 h 1097785"/>
                <a:gd name="connsiteX309" fmla="*/ 143029 w 7216155"/>
                <a:gd name="connsiteY309" fmla="*/ 847445 h 1097785"/>
                <a:gd name="connsiteX310" fmla="*/ 145163 w 7216155"/>
                <a:gd name="connsiteY310" fmla="*/ 836771 h 1097785"/>
                <a:gd name="connsiteX311" fmla="*/ 287480 w 7216155"/>
                <a:gd name="connsiteY311" fmla="*/ 836060 h 1097785"/>
                <a:gd name="connsiteX312" fmla="*/ 283922 w 7216155"/>
                <a:gd name="connsiteY312" fmla="*/ 848513 h 1097785"/>
                <a:gd name="connsiteX313" fmla="*/ 281787 w 7216155"/>
                <a:gd name="connsiteY313" fmla="*/ 863812 h 1097785"/>
                <a:gd name="connsiteX314" fmla="*/ 284278 w 7216155"/>
                <a:gd name="connsiteY314" fmla="*/ 865235 h 1097785"/>
                <a:gd name="connsiteX315" fmla="*/ 287480 w 7216155"/>
                <a:gd name="connsiteY315" fmla="*/ 863812 h 1097785"/>
                <a:gd name="connsiteX316" fmla="*/ 286413 w 7216155"/>
                <a:gd name="connsiteY316" fmla="*/ 852426 h 1097785"/>
                <a:gd name="connsiteX317" fmla="*/ 287480 w 7216155"/>
                <a:gd name="connsiteY317" fmla="*/ 836060 h 1097785"/>
                <a:gd name="connsiteX318" fmla="*/ 188570 w 7216155"/>
                <a:gd name="connsiteY318" fmla="*/ 831079 h 1097785"/>
                <a:gd name="connsiteX319" fmla="*/ 185368 w 7216155"/>
                <a:gd name="connsiteY319" fmla="*/ 837483 h 1097785"/>
                <a:gd name="connsiteX320" fmla="*/ 185724 w 7216155"/>
                <a:gd name="connsiteY320" fmla="*/ 845310 h 1097785"/>
                <a:gd name="connsiteX321" fmla="*/ 187503 w 7216155"/>
                <a:gd name="connsiteY321" fmla="*/ 839262 h 1097785"/>
                <a:gd name="connsiteX322" fmla="*/ 188570 w 7216155"/>
                <a:gd name="connsiteY322" fmla="*/ 831079 h 1097785"/>
                <a:gd name="connsiteX323" fmla="*/ 280009 w 7216155"/>
                <a:gd name="connsiteY323" fmla="*/ 827877 h 1097785"/>
                <a:gd name="connsiteX324" fmla="*/ 277518 w 7216155"/>
                <a:gd name="connsiteY324" fmla="*/ 828944 h 1097785"/>
                <a:gd name="connsiteX325" fmla="*/ 279653 w 7216155"/>
                <a:gd name="connsiteY325" fmla="*/ 833213 h 1097785"/>
                <a:gd name="connsiteX326" fmla="*/ 281076 w 7216155"/>
                <a:gd name="connsiteY326" fmla="*/ 839618 h 1097785"/>
                <a:gd name="connsiteX327" fmla="*/ 282499 w 7216155"/>
                <a:gd name="connsiteY327" fmla="*/ 835348 h 1097785"/>
                <a:gd name="connsiteX328" fmla="*/ 282499 w 7216155"/>
                <a:gd name="connsiteY328" fmla="*/ 828944 h 1097785"/>
                <a:gd name="connsiteX329" fmla="*/ 280009 w 7216155"/>
                <a:gd name="connsiteY329" fmla="*/ 827877 h 1097785"/>
                <a:gd name="connsiteX330" fmla="*/ 241227 w 7216155"/>
                <a:gd name="connsiteY330" fmla="*/ 821828 h 1097785"/>
                <a:gd name="connsiteX331" fmla="*/ 239804 w 7216155"/>
                <a:gd name="connsiteY331" fmla="*/ 824319 h 1097785"/>
                <a:gd name="connsiteX332" fmla="*/ 239092 w 7216155"/>
                <a:gd name="connsiteY332" fmla="*/ 827521 h 1097785"/>
                <a:gd name="connsiteX333" fmla="*/ 241227 w 7216155"/>
                <a:gd name="connsiteY333" fmla="*/ 827165 h 1097785"/>
                <a:gd name="connsiteX334" fmla="*/ 241227 w 7216155"/>
                <a:gd name="connsiteY334" fmla="*/ 821828 h 1097785"/>
                <a:gd name="connsiteX335" fmla="*/ 177185 w 7216155"/>
                <a:gd name="connsiteY335" fmla="*/ 819693 h 1097785"/>
                <a:gd name="connsiteX336" fmla="*/ 174338 w 7216155"/>
                <a:gd name="connsiteY336" fmla="*/ 823251 h 1097785"/>
                <a:gd name="connsiteX337" fmla="*/ 176473 w 7216155"/>
                <a:gd name="connsiteY337" fmla="*/ 827521 h 1097785"/>
                <a:gd name="connsiteX338" fmla="*/ 176829 w 7216155"/>
                <a:gd name="connsiteY338" fmla="*/ 823963 h 1097785"/>
                <a:gd name="connsiteX339" fmla="*/ 177185 w 7216155"/>
                <a:gd name="connsiteY339" fmla="*/ 819693 h 1097785"/>
                <a:gd name="connsiteX340" fmla="*/ 318078 w 7216155"/>
                <a:gd name="connsiteY340" fmla="*/ 817559 h 1097785"/>
                <a:gd name="connsiteX341" fmla="*/ 317367 w 7216155"/>
                <a:gd name="connsiteY341" fmla="*/ 820761 h 1097785"/>
                <a:gd name="connsiteX342" fmla="*/ 318078 w 7216155"/>
                <a:gd name="connsiteY342" fmla="*/ 826098 h 1097785"/>
                <a:gd name="connsiteX343" fmla="*/ 319501 w 7216155"/>
                <a:gd name="connsiteY343" fmla="*/ 821828 h 1097785"/>
                <a:gd name="connsiteX344" fmla="*/ 318078 w 7216155"/>
                <a:gd name="connsiteY344" fmla="*/ 817559 h 1097785"/>
                <a:gd name="connsiteX345" fmla="*/ 231265 w 7216155"/>
                <a:gd name="connsiteY345" fmla="*/ 817559 h 1097785"/>
                <a:gd name="connsiteX346" fmla="*/ 228774 w 7216155"/>
                <a:gd name="connsiteY346" fmla="*/ 819693 h 1097785"/>
                <a:gd name="connsiteX347" fmla="*/ 229842 w 7216155"/>
                <a:gd name="connsiteY347" fmla="*/ 823963 h 1097785"/>
                <a:gd name="connsiteX348" fmla="*/ 231265 w 7216155"/>
                <a:gd name="connsiteY348" fmla="*/ 821828 h 1097785"/>
                <a:gd name="connsiteX349" fmla="*/ 231265 w 7216155"/>
                <a:gd name="connsiteY349" fmla="*/ 817559 h 1097785"/>
                <a:gd name="connsiteX350" fmla="*/ 301000 w 7216155"/>
                <a:gd name="connsiteY350" fmla="*/ 816135 h 1097785"/>
                <a:gd name="connsiteX351" fmla="*/ 299221 w 7216155"/>
                <a:gd name="connsiteY351" fmla="*/ 820405 h 1097785"/>
                <a:gd name="connsiteX352" fmla="*/ 301712 w 7216155"/>
                <a:gd name="connsiteY352" fmla="*/ 823251 h 1097785"/>
                <a:gd name="connsiteX353" fmla="*/ 301000 w 7216155"/>
                <a:gd name="connsiteY353" fmla="*/ 816135 h 1097785"/>
                <a:gd name="connsiteX354" fmla="*/ 144452 w 7216155"/>
                <a:gd name="connsiteY354" fmla="*/ 816135 h 1097785"/>
                <a:gd name="connsiteX355" fmla="*/ 140894 w 7216155"/>
                <a:gd name="connsiteY355" fmla="*/ 823963 h 1097785"/>
                <a:gd name="connsiteX356" fmla="*/ 143029 w 7216155"/>
                <a:gd name="connsiteY356" fmla="*/ 833925 h 1097785"/>
                <a:gd name="connsiteX357" fmla="*/ 145163 w 7216155"/>
                <a:gd name="connsiteY357" fmla="*/ 825742 h 1097785"/>
                <a:gd name="connsiteX358" fmla="*/ 144452 w 7216155"/>
                <a:gd name="connsiteY358" fmla="*/ 816135 h 1097785"/>
                <a:gd name="connsiteX359" fmla="*/ 189993 w 7216155"/>
                <a:gd name="connsiteY359" fmla="*/ 812577 h 1097785"/>
                <a:gd name="connsiteX360" fmla="*/ 188214 w 7216155"/>
                <a:gd name="connsiteY360" fmla="*/ 817559 h 1097785"/>
                <a:gd name="connsiteX361" fmla="*/ 187858 w 7216155"/>
                <a:gd name="connsiteY361" fmla="*/ 823963 h 1097785"/>
                <a:gd name="connsiteX362" fmla="*/ 190349 w 7216155"/>
                <a:gd name="connsiteY362" fmla="*/ 818982 h 1097785"/>
                <a:gd name="connsiteX363" fmla="*/ 189993 w 7216155"/>
                <a:gd name="connsiteY363" fmla="*/ 812577 h 1097785"/>
                <a:gd name="connsiteX364" fmla="*/ 293173 w 7216155"/>
                <a:gd name="connsiteY364" fmla="*/ 809020 h 1097785"/>
                <a:gd name="connsiteX365" fmla="*/ 291750 w 7216155"/>
                <a:gd name="connsiteY365" fmla="*/ 813289 h 1097785"/>
                <a:gd name="connsiteX366" fmla="*/ 293173 w 7216155"/>
                <a:gd name="connsiteY366" fmla="*/ 817559 h 1097785"/>
                <a:gd name="connsiteX367" fmla="*/ 293884 w 7216155"/>
                <a:gd name="connsiteY367" fmla="*/ 812577 h 1097785"/>
                <a:gd name="connsiteX368" fmla="*/ 293173 w 7216155"/>
                <a:gd name="connsiteY368" fmla="*/ 809020 h 1097785"/>
                <a:gd name="connsiteX369" fmla="*/ 271114 w 7216155"/>
                <a:gd name="connsiteY369" fmla="*/ 807596 h 1097785"/>
                <a:gd name="connsiteX370" fmla="*/ 271114 w 7216155"/>
                <a:gd name="connsiteY370" fmla="*/ 827521 h 1097785"/>
                <a:gd name="connsiteX371" fmla="*/ 272537 w 7216155"/>
                <a:gd name="connsiteY371" fmla="*/ 827521 h 1097785"/>
                <a:gd name="connsiteX372" fmla="*/ 273248 w 7216155"/>
                <a:gd name="connsiteY372" fmla="*/ 816491 h 1097785"/>
                <a:gd name="connsiteX373" fmla="*/ 271114 w 7216155"/>
                <a:gd name="connsiteY373" fmla="*/ 807596 h 1097785"/>
                <a:gd name="connsiteX374" fmla="*/ 69024 w 7216155"/>
                <a:gd name="connsiteY374" fmla="*/ 807596 h 1097785"/>
                <a:gd name="connsiteX375" fmla="*/ 66178 w 7216155"/>
                <a:gd name="connsiteY375" fmla="*/ 813645 h 1097785"/>
                <a:gd name="connsiteX376" fmla="*/ 66178 w 7216155"/>
                <a:gd name="connsiteY376" fmla="*/ 819693 h 1097785"/>
                <a:gd name="connsiteX377" fmla="*/ 68313 w 7216155"/>
                <a:gd name="connsiteY377" fmla="*/ 814712 h 1097785"/>
                <a:gd name="connsiteX378" fmla="*/ 69024 w 7216155"/>
                <a:gd name="connsiteY378" fmla="*/ 807596 h 1097785"/>
                <a:gd name="connsiteX379" fmla="*/ 266844 w 7216155"/>
                <a:gd name="connsiteY379" fmla="*/ 801904 h 1097785"/>
                <a:gd name="connsiteX380" fmla="*/ 265421 w 7216155"/>
                <a:gd name="connsiteY380" fmla="*/ 808308 h 1097785"/>
                <a:gd name="connsiteX381" fmla="*/ 266844 w 7216155"/>
                <a:gd name="connsiteY381" fmla="*/ 814712 h 1097785"/>
                <a:gd name="connsiteX382" fmla="*/ 267912 w 7216155"/>
                <a:gd name="connsiteY382" fmla="*/ 808664 h 1097785"/>
                <a:gd name="connsiteX383" fmla="*/ 266844 w 7216155"/>
                <a:gd name="connsiteY383" fmla="*/ 801904 h 1097785"/>
                <a:gd name="connsiteX384" fmla="*/ 254747 w 7216155"/>
                <a:gd name="connsiteY384" fmla="*/ 799769 h 1097785"/>
                <a:gd name="connsiteX385" fmla="*/ 251545 w 7216155"/>
                <a:gd name="connsiteY385" fmla="*/ 801548 h 1097785"/>
                <a:gd name="connsiteX386" fmla="*/ 251545 w 7216155"/>
                <a:gd name="connsiteY386" fmla="*/ 807596 h 1097785"/>
                <a:gd name="connsiteX387" fmla="*/ 251901 w 7216155"/>
                <a:gd name="connsiteY387" fmla="*/ 814356 h 1097785"/>
                <a:gd name="connsiteX388" fmla="*/ 250478 w 7216155"/>
                <a:gd name="connsiteY388" fmla="*/ 817559 h 1097785"/>
                <a:gd name="connsiteX389" fmla="*/ 252968 w 7216155"/>
                <a:gd name="connsiteY389" fmla="*/ 827165 h 1097785"/>
                <a:gd name="connsiteX390" fmla="*/ 252613 w 7216155"/>
                <a:gd name="connsiteY390" fmla="*/ 839618 h 1097785"/>
                <a:gd name="connsiteX391" fmla="*/ 254392 w 7216155"/>
                <a:gd name="connsiteY391" fmla="*/ 828588 h 1097785"/>
                <a:gd name="connsiteX392" fmla="*/ 253324 w 7216155"/>
                <a:gd name="connsiteY392" fmla="*/ 817559 h 1097785"/>
                <a:gd name="connsiteX393" fmla="*/ 256882 w 7216155"/>
                <a:gd name="connsiteY393" fmla="*/ 809020 h 1097785"/>
                <a:gd name="connsiteX394" fmla="*/ 254747 w 7216155"/>
                <a:gd name="connsiteY394" fmla="*/ 799769 h 1097785"/>
                <a:gd name="connsiteX395" fmla="*/ 397776 w 7216155"/>
                <a:gd name="connsiteY395" fmla="*/ 799057 h 1097785"/>
                <a:gd name="connsiteX396" fmla="*/ 401334 w 7216155"/>
                <a:gd name="connsiteY396" fmla="*/ 816491 h 1097785"/>
                <a:gd name="connsiteX397" fmla="*/ 402045 w 7216155"/>
                <a:gd name="connsiteY397" fmla="*/ 834637 h 1097785"/>
                <a:gd name="connsiteX398" fmla="*/ 397776 w 7216155"/>
                <a:gd name="connsiteY398" fmla="*/ 815068 h 1097785"/>
                <a:gd name="connsiteX399" fmla="*/ 397776 w 7216155"/>
                <a:gd name="connsiteY399" fmla="*/ 799057 h 1097785"/>
                <a:gd name="connsiteX400" fmla="*/ 332310 w 7216155"/>
                <a:gd name="connsiteY400" fmla="*/ 792653 h 1097785"/>
                <a:gd name="connsiteX401" fmla="*/ 333377 w 7216155"/>
                <a:gd name="connsiteY401" fmla="*/ 798702 h 1097785"/>
                <a:gd name="connsiteX402" fmla="*/ 335868 w 7216155"/>
                <a:gd name="connsiteY402" fmla="*/ 802260 h 1097785"/>
                <a:gd name="connsiteX403" fmla="*/ 338003 w 7216155"/>
                <a:gd name="connsiteY403" fmla="*/ 806529 h 1097785"/>
                <a:gd name="connsiteX404" fmla="*/ 338003 w 7216155"/>
                <a:gd name="connsiteY404" fmla="*/ 813289 h 1097785"/>
                <a:gd name="connsiteX405" fmla="*/ 332310 w 7216155"/>
                <a:gd name="connsiteY405" fmla="*/ 804394 h 1097785"/>
                <a:gd name="connsiteX406" fmla="*/ 332310 w 7216155"/>
                <a:gd name="connsiteY406" fmla="*/ 792653 h 1097785"/>
                <a:gd name="connsiteX407" fmla="*/ 411296 w 7216155"/>
                <a:gd name="connsiteY407" fmla="*/ 791230 h 1097785"/>
                <a:gd name="connsiteX408" fmla="*/ 408805 w 7216155"/>
                <a:gd name="connsiteY408" fmla="*/ 794432 h 1097785"/>
                <a:gd name="connsiteX409" fmla="*/ 407738 w 7216155"/>
                <a:gd name="connsiteY409" fmla="*/ 799769 h 1097785"/>
                <a:gd name="connsiteX410" fmla="*/ 411652 w 7216155"/>
                <a:gd name="connsiteY410" fmla="*/ 809020 h 1097785"/>
                <a:gd name="connsiteX411" fmla="*/ 414854 w 7216155"/>
                <a:gd name="connsiteY411" fmla="*/ 820405 h 1097785"/>
                <a:gd name="connsiteX412" fmla="*/ 413431 w 7216155"/>
                <a:gd name="connsiteY412" fmla="*/ 808308 h 1097785"/>
                <a:gd name="connsiteX413" fmla="*/ 411296 w 7216155"/>
                <a:gd name="connsiteY413" fmla="*/ 791230 h 1097785"/>
                <a:gd name="connsiteX414" fmla="*/ 135913 w 7216155"/>
                <a:gd name="connsiteY414" fmla="*/ 791230 h 1097785"/>
                <a:gd name="connsiteX415" fmla="*/ 135201 w 7216155"/>
                <a:gd name="connsiteY415" fmla="*/ 794432 h 1097785"/>
                <a:gd name="connsiteX416" fmla="*/ 136624 w 7216155"/>
                <a:gd name="connsiteY416" fmla="*/ 796923 h 1097785"/>
                <a:gd name="connsiteX417" fmla="*/ 138759 w 7216155"/>
                <a:gd name="connsiteY417" fmla="*/ 793721 h 1097785"/>
                <a:gd name="connsiteX418" fmla="*/ 135913 w 7216155"/>
                <a:gd name="connsiteY418" fmla="*/ 791230 h 1097785"/>
                <a:gd name="connsiteX419" fmla="*/ 240516 w 7216155"/>
                <a:gd name="connsiteY419" fmla="*/ 789095 h 1097785"/>
                <a:gd name="connsiteX420" fmla="*/ 239448 w 7216155"/>
                <a:gd name="connsiteY420" fmla="*/ 796567 h 1097785"/>
                <a:gd name="connsiteX421" fmla="*/ 239804 w 7216155"/>
                <a:gd name="connsiteY421" fmla="*/ 803327 h 1097785"/>
                <a:gd name="connsiteX422" fmla="*/ 241939 w 7216155"/>
                <a:gd name="connsiteY422" fmla="*/ 796211 h 1097785"/>
                <a:gd name="connsiteX423" fmla="*/ 240516 w 7216155"/>
                <a:gd name="connsiteY423" fmla="*/ 789095 h 1097785"/>
                <a:gd name="connsiteX424" fmla="*/ 261152 w 7216155"/>
                <a:gd name="connsiteY424" fmla="*/ 788384 h 1097785"/>
                <a:gd name="connsiteX425" fmla="*/ 259373 w 7216155"/>
                <a:gd name="connsiteY425" fmla="*/ 800481 h 1097785"/>
                <a:gd name="connsiteX426" fmla="*/ 259017 w 7216155"/>
                <a:gd name="connsiteY426" fmla="*/ 810443 h 1097785"/>
                <a:gd name="connsiteX427" fmla="*/ 263286 w 7216155"/>
                <a:gd name="connsiteY427" fmla="*/ 798702 h 1097785"/>
                <a:gd name="connsiteX428" fmla="*/ 261152 w 7216155"/>
                <a:gd name="connsiteY428" fmla="*/ 788384 h 1097785"/>
                <a:gd name="connsiteX429" fmla="*/ 246920 w 7216155"/>
                <a:gd name="connsiteY429" fmla="*/ 784826 h 1097785"/>
                <a:gd name="connsiteX430" fmla="*/ 244429 w 7216155"/>
                <a:gd name="connsiteY430" fmla="*/ 787672 h 1097785"/>
                <a:gd name="connsiteX431" fmla="*/ 245497 w 7216155"/>
                <a:gd name="connsiteY431" fmla="*/ 794076 h 1097785"/>
                <a:gd name="connsiteX432" fmla="*/ 246564 w 7216155"/>
                <a:gd name="connsiteY432" fmla="*/ 789807 h 1097785"/>
                <a:gd name="connsiteX433" fmla="*/ 246920 w 7216155"/>
                <a:gd name="connsiteY433" fmla="*/ 784826 h 1097785"/>
                <a:gd name="connsiteX434" fmla="*/ 151568 w 7216155"/>
                <a:gd name="connsiteY434" fmla="*/ 778421 h 1097785"/>
                <a:gd name="connsiteX435" fmla="*/ 147298 w 7216155"/>
                <a:gd name="connsiteY435" fmla="*/ 791230 h 1097785"/>
                <a:gd name="connsiteX436" fmla="*/ 145163 w 7216155"/>
                <a:gd name="connsiteY436" fmla="*/ 804750 h 1097785"/>
                <a:gd name="connsiteX437" fmla="*/ 147298 w 7216155"/>
                <a:gd name="connsiteY437" fmla="*/ 801192 h 1097785"/>
                <a:gd name="connsiteX438" fmla="*/ 148365 w 7216155"/>
                <a:gd name="connsiteY438" fmla="*/ 795499 h 1097785"/>
                <a:gd name="connsiteX439" fmla="*/ 149789 w 7216155"/>
                <a:gd name="connsiteY439" fmla="*/ 790518 h 1097785"/>
                <a:gd name="connsiteX440" fmla="*/ 152991 w 7216155"/>
                <a:gd name="connsiteY440" fmla="*/ 788384 h 1097785"/>
                <a:gd name="connsiteX441" fmla="*/ 151923 w 7216155"/>
                <a:gd name="connsiteY441" fmla="*/ 784114 h 1097785"/>
                <a:gd name="connsiteX442" fmla="*/ 151568 w 7216155"/>
                <a:gd name="connsiteY442" fmla="*/ 778421 h 1097785"/>
                <a:gd name="connsiteX443" fmla="*/ 355081 w 7216155"/>
                <a:gd name="connsiteY443" fmla="*/ 777710 h 1097785"/>
                <a:gd name="connsiteX444" fmla="*/ 354369 w 7216155"/>
                <a:gd name="connsiteY444" fmla="*/ 783403 h 1097785"/>
                <a:gd name="connsiteX445" fmla="*/ 355081 w 7216155"/>
                <a:gd name="connsiteY445" fmla="*/ 790518 h 1097785"/>
                <a:gd name="connsiteX446" fmla="*/ 355081 w 7216155"/>
                <a:gd name="connsiteY446" fmla="*/ 777710 h 1097785"/>
                <a:gd name="connsiteX447" fmla="*/ 249766 w 7216155"/>
                <a:gd name="connsiteY447" fmla="*/ 775575 h 1097785"/>
                <a:gd name="connsiteX448" fmla="*/ 247987 w 7216155"/>
                <a:gd name="connsiteY448" fmla="*/ 780200 h 1097785"/>
                <a:gd name="connsiteX449" fmla="*/ 250478 w 7216155"/>
                <a:gd name="connsiteY449" fmla="*/ 784826 h 1097785"/>
                <a:gd name="connsiteX450" fmla="*/ 250122 w 7216155"/>
                <a:gd name="connsiteY450" fmla="*/ 780200 h 1097785"/>
                <a:gd name="connsiteX451" fmla="*/ 249766 w 7216155"/>
                <a:gd name="connsiteY451" fmla="*/ 775575 h 1097785"/>
                <a:gd name="connsiteX452" fmla="*/ 307405 w 7216155"/>
                <a:gd name="connsiteY452" fmla="*/ 774152 h 1097785"/>
                <a:gd name="connsiteX453" fmla="*/ 305981 w 7216155"/>
                <a:gd name="connsiteY453" fmla="*/ 776998 h 1097785"/>
                <a:gd name="connsiteX454" fmla="*/ 305981 w 7216155"/>
                <a:gd name="connsiteY454" fmla="*/ 781979 h 1097785"/>
                <a:gd name="connsiteX455" fmla="*/ 307405 w 7216155"/>
                <a:gd name="connsiteY455" fmla="*/ 781979 h 1097785"/>
                <a:gd name="connsiteX456" fmla="*/ 286057 w 7216155"/>
                <a:gd name="connsiteY456" fmla="*/ 770594 h 1097785"/>
                <a:gd name="connsiteX457" fmla="*/ 286769 w 7216155"/>
                <a:gd name="connsiteY457" fmla="*/ 774508 h 1097785"/>
                <a:gd name="connsiteX458" fmla="*/ 288192 w 7216155"/>
                <a:gd name="connsiteY458" fmla="*/ 777710 h 1097785"/>
                <a:gd name="connsiteX459" fmla="*/ 289259 w 7216155"/>
                <a:gd name="connsiteY459" fmla="*/ 773440 h 1097785"/>
                <a:gd name="connsiteX460" fmla="*/ 286057 w 7216155"/>
                <a:gd name="connsiteY460" fmla="*/ 770594 h 1097785"/>
                <a:gd name="connsiteX461" fmla="*/ 244074 w 7216155"/>
                <a:gd name="connsiteY461" fmla="*/ 770594 h 1097785"/>
                <a:gd name="connsiteX462" fmla="*/ 239448 w 7216155"/>
                <a:gd name="connsiteY462" fmla="*/ 775931 h 1097785"/>
                <a:gd name="connsiteX463" fmla="*/ 239092 w 7216155"/>
                <a:gd name="connsiteY463" fmla="*/ 784826 h 1097785"/>
                <a:gd name="connsiteX464" fmla="*/ 243718 w 7216155"/>
                <a:gd name="connsiteY464" fmla="*/ 779133 h 1097785"/>
                <a:gd name="connsiteX465" fmla="*/ 244074 w 7216155"/>
                <a:gd name="connsiteY465" fmla="*/ 770594 h 1097785"/>
                <a:gd name="connsiteX466" fmla="*/ 226284 w 7216155"/>
                <a:gd name="connsiteY466" fmla="*/ 769882 h 1097785"/>
                <a:gd name="connsiteX467" fmla="*/ 220591 w 7216155"/>
                <a:gd name="connsiteY467" fmla="*/ 791230 h 1097785"/>
                <a:gd name="connsiteX468" fmla="*/ 222726 w 7216155"/>
                <a:gd name="connsiteY468" fmla="*/ 792297 h 1097785"/>
                <a:gd name="connsiteX469" fmla="*/ 224861 w 7216155"/>
                <a:gd name="connsiteY469" fmla="*/ 794076 h 1097785"/>
                <a:gd name="connsiteX470" fmla="*/ 226640 w 7216155"/>
                <a:gd name="connsiteY470" fmla="*/ 780556 h 1097785"/>
                <a:gd name="connsiteX471" fmla="*/ 226284 w 7216155"/>
                <a:gd name="connsiteY471" fmla="*/ 769882 h 1097785"/>
                <a:gd name="connsiteX472" fmla="*/ 344407 w 7216155"/>
                <a:gd name="connsiteY472" fmla="*/ 767036 h 1097785"/>
                <a:gd name="connsiteX473" fmla="*/ 344051 w 7216155"/>
                <a:gd name="connsiteY473" fmla="*/ 790163 h 1097785"/>
                <a:gd name="connsiteX474" fmla="*/ 347965 w 7216155"/>
                <a:gd name="connsiteY474" fmla="*/ 816135 h 1097785"/>
                <a:gd name="connsiteX475" fmla="*/ 351523 w 7216155"/>
                <a:gd name="connsiteY475" fmla="*/ 802615 h 1097785"/>
                <a:gd name="connsiteX476" fmla="*/ 350811 w 7216155"/>
                <a:gd name="connsiteY476" fmla="*/ 785537 h 1097785"/>
                <a:gd name="connsiteX477" fmla="*/ 351879 w 7216155"/>
                <a:gd name="connsiteY477" fmla="*/ 777354 h 1097785"/>
                <a:gd name="connsiteX478" fmla="*/ 348676 w 7216155"/>
                <a:gd name="connsiteY478" fmla="*/ 769882 h 1097785"/>
                <a:gd name="connsiteX479" fmla="*/ 349032 w 7216155"/>
                <a:gd name="connsiteY479" fmla="*/ 776642 h 1097785"/>
                <a:gd name="connsiteX480" fmla="*/ 350811 w 7216155"/>
                <a:gd name="connsiteY480" fmla="*/ 783403 h 1097785"/>
                <a:gd name="connsiteX481" fmla="*/ 346186 w 7216155"/>
                <a:gd name="connsiteY481" fmla="*/ 776642 h 1097785"/>
                <a:gd name="connsiteX482" fmla="*/ 344407 w 7216155"/>
                <a:gd name="connsiteY482" fmla="*/ 767036 h 1097785"/>
                <a:gd name="connsiteX483" fmla="*/ 323059 w 7216155"/>
                <a:gd name="connsiteY483" fmla="*/ 767036 h 1097785"/>
                <a:gd name="connsiteX484" fmla="*/ 319146 w 7216155"/>
                <a:gd name="connsiteY484" fmla="*/ 770594 h 1097785"/>
                <a:gd name="connsiteX485" fmla="*/ 318434 w 7216155"/>
                <a:gd name="connsiteY485" fmla="*/ 780556 h 1097785"/>
                <a:gd name="connsiteX486" fmla="*/ 319857 w 7216155"/>
                <a:gd name="connsiteY486" fmla="*/ 792297 h 1097785"/>
                <a:gd name="connsiteX487" fmla="*/ 322348 w 7216155"/>
                <a:gd name="connsiteY487" fmla="*/ 801192 h 1097785"/>
                <a:gd name="connsiteX488" fmla="*/ 320925 w 7216155"/>
                <a:gd name="connsiteY488" fmla="*/ 783403 h 1097785"/>
                <a:gd name="connsiteX489" fmla="*/ 323771 w 7216155"/>
                <a:gd name="connsiteY489" fmla="*/ 769882 h 1097785"/>
                <a:gd name="connsiteX490" fmla="*/ 323415 w 7216155"/>
                <a:gd name="connsiteY490" fmla="*/ 768815 h 1097785"/>
                <a:gd name="connsiteX491" fmla="*/ 323059 w 7216155"/>
                <a:gd name="connsiteY491" fmla="*/ 767748 h 1097785"/>
                <a:gd name="connsiteX492" fmla="*/ 277518 w 7216155"/>
                <a:gd name="connsiteY492" fmla="*/ 762055 h 1097785"/>
                <a:gd name="connsiteX493" fmla="*/ 277518 w 7216155"/>
                <a:gd name="connsiteY493" fmla="*/ 772017 h 1097785"/>
                <a:gd name="connsiteX494" fmla="*/ 281076 w 7216155"/>
                <a:gd name="connsiteY494" fmla="*/ 767036 h 1097785"/>
                <a:gd name="connsiteX495" fmla="*/ 277518 w 7216155"/>
                <a:gd name="connsiteY495" fmla="*/ 762055 h 1097785"/>
                <a:gd name="connsiteX496" fmla="*/ 116700 w 7216155"/>
                <a:gd name="connsiteY496" fmla="*/ 759920 h 1097785"/>
                <a:gd name="connsiteX497" fmla="*/ 113498 w 7216155"/>
                <a:gd name="connsiteY497" fmla="*/ 763122 h 1097785"/>
                <a:gd name="connsiteX498" fmla="*/ 115988 w 7216155"/>
                <a:gd name="connsiteY498" fmla="*/ 765613 h 1097785"/>
                <a:gd name="connsiteX499" fmla="*/ 116700 w 7216155"/>
                <a:gd name="connsiteY499" fmla="*/ 759920 h 1097785"/>
                <a:gd name="connsiteX500" fmla="*/ 301000 w 7216155"/>
                <a:gd name="connsiteY500" fmla="*/ 759209 h 1097785"/>
                <a:gd name="connsiteX501" fmla="*/ 299577 w 7216155"/>
                <a:gd name="connsiteY501" fmla="*/ 763478 h 1097785"/>
                <a:gd name="connsiteX502" fmla="*/ 298866 w 7216155"/>
                <a:gd name="connsiteY502" fmla="*/ 769882 h 1097785"/>
                <a:gd name="connsiteX503" fmla="*/ 301000 w 7216155"/>
                <a:gd name="connsiteY503" fmla="*/ 765613 h 1097785"/>
                <a:gd name="connsiteX504" fmla="*/ 301000 w 7216155"/>
                <a:gd name="connsiteY504" fmla="*/ 759209 h 1097785"/>
                <a:gd name="connsiteX505" fmla="*/ 181454 w 7216155"/>
                <a:gd name="connsiteY505" fmla="*/ 759209 h 1097785"/>
                <a:gd name="connsiteX506" fmla="*/ 178964 w 7216155"/>
                <a:gd name="connsiteY506" fmla="*/ 760632 h 1097785"/>
                <a:gd name="connsiteX507" fmla="*/ 179319 w 7216155"/>
                <a:gd name="connsiteY507" fmla="*/ 764190 h 1097785"/>
                <a:gd name="connsiteX508" fmla="*/ 181454 w 7216155"/>
                <a:gd name="connsiteY508" fmla="*/ 759209 h 1097785"/>
                <a:gd name="connsiteX509" fmla="*/ 346542 w 7216155"/>
                <a:gd name="connsiteY509" fmla="*/ 757785 h 1097785"/>
                <a:gd name="connsiteX510" fmla="*/ 345830 w 7216155"/>
                <a:gd name="connsiteY510" fmla="*/ 762411 h 1097785"/>
                <a:gd name="connsiteX511" fmla="*/ 347965 w 7216155"/>
                <a:gd name="connsiteY511" fmla="*/ 765613 h 1097785"/>
                <a:gd name="connsiteX512" fmla="*/ 347965 w 7216155"/>
                <a:gd name="connsiteY512" fmla="*/ 762411 h 1097785"/>
                <a:gd name="connsiteX513" fmla="*/ 346542 w 7216155"/>
                <a:gd name="connsiteY513" fmla="*/ 757785 h 1097785"/>
                <a:gd name="connsiteX514" fmla="*/ 202802 w 7216155"/>
                <a:gd name="connsiteY514" fmla="*/ 756362 h 1097785"/>
                <a:gd name="connsiteX515" fmla="*/ 194618 w 7216155"/>
                <a:gd name="connsiteY515" fmla="*/ 773085 h 1097785"/>
                <a:gd name="connsiteX516" fmla="*/ 192128 w 7216155"/>
                <a:gd name="connsiteY516" fmla="*/ 796923 h 1097785"/>
                <a:gd name="connsiteX517" fmla="*/ 194263 w 7216155"/>
                <a:gd name="connsiteY517" fmla="*/ 796211 h 1097785"/>
                <a:gd name="connsiteX518" fmla="*/ 197109 w 7216155"/>
                <a:gd name="connsiteY518" fmla="*/ 796211 h 1097785"/>
                <a:gd name="connsiteX519" fmla="*/ 195686 w 7216155"/>
                <a:gd name="connsiteY519" fmla="*/ 785893 h 1097785"/>
                <a:gd name="connsiteX520" fmla="*/ 197821 w 7216155"/>
                <a:gd name="connsiteY520" fmla="*/ 772729 h 1097785"/>
                <a:gd name="connsiteX521" fmla="*/ 199244 w 7216155"/>
                <a:gd name="connsiteY521" fmla="*/ 772729 h 1097785"/>
                <a:gd name="connsiteX522" fmla="*/ 201378 w 7216155"/>
                <a:gd name="connsiteY522" fmla="*/ 772017 h 1097785"/>
                <a:gd name="connsiteX523" fmla="*/ 202090 w 7216155"/>
                <a:gd name="connsiteY523" fmla="*/ 763834 h 1097785"/>
                <a:gd name="connsiteX524" fmla="*/ 202802 w 7216155"/>
                <a:gd name="connsiteY524" fmla="*/ 756362 h 1097785"/>
                <a:gd name="connsiteX525" fmla="*/ 155837 w 7216155"/>
                <a:gd name="connsiteY525" fmla="*/ 755651 h 1097785"/>
                <a:gd name="connsiteX526" fmla="*/ 152635 w 7216155"/>
                <a:gd name="connsiteY526" fmla="*/ 759564 h 1097785"/>
                <a:gd name="connsiteX527" fmla="*/ 154414 w 7216155"/>
                <a:gd name="connsiteY527" fmla="*/ 763478 h 1097785"/>
                <a:gd name="connsiteX528" fmla="*/ 155837 w 7216155"/>
                <a:gd name="connsiteY528" fmla="*/ 759920 h 1097785"/>
                <a:gd name="connsiteX529" fmla="*/ 155837 w 7216155"/>
                <a:gd name="connsiteY529" fmla="*/ 755651 h 1097785"/>
                <a:gd name="connsiteX530" fmla="*/ 226995 w 7216155"/>
                <a:gd name="connsiteY530" fmla="*/ 754228 h 1097785"/>
                <a:gd name="connsiteX531" fmla="*/ 224861 w 7216155"/>
                <a:gd name="connsiteY531" fmla="*/ 760276 h 1097785"/>
                <a:gd name="connsiteX532" fmla="*/ 226284 w 7216155"/>
                <a:gd name="connsiteY532" fmla="*/ 765613 h 1097785"/>
                <a:gd name="connsiteX533" fmla="*/ 227351 w 7216155"/>
                <a:gd name="connsiteY533" fmla="*/ 760988 h 1097785"/>
                <a:gd name="connsiteX534" fmla="*/ 226995 w 7216155"/>
                <a:gd name="connsiteY534" fmla="*/ 754228 h 1097785"/>
                <a:gd name="connsiteX535" fmla="*/ 311674 w 7216155"/>
                <a:gd name="connsiteY535" fmla="*/ 752093 h 1097785"/>
                <a:gd name="connsiteX536" fmla="*/ 309183 w 7216155"/>
                <a:gd name="connsiteY536" fmla="*/ 767392 h 1097785"/>
                <a:gd name="connsiteX537" fmla="*/ 310251 w 7216155"/>
                <a:gd name="connsiteY537" fmla="*/ 786960 h 1097785"/>
                <a:gd name="connsiteX538" fmla="*/ 308116 w 7216155"/>
                <a:gd name="connsiteY538" fmla="*/ 786605 h 1097785"/>
                <a:gd name="connsiteX539" fmla="*/ 305981 w 7216155"/>
                <a:gd name="connsiteY539" fmla="*/ 786960 h 1097785"/>
                <a:gd name="connsiteX540" fmla="*/ 303847 w 7216155"/>
                <a:gd name="connsiteY540" fmla="*/ 790518 h 1097785"/>
                <a:gd name="connsiteX541" fmla="*/ 305270 w 7216155"/>
                <a:gd name="connsiteY541" fmla="*/ 812933 h 1097785"/>
                <a:gd name="connsiteX542" fmla="*/ 305270 w 7216155"/>
                <a:gd name="connsiteY542" fmla="*/ 834637 h 1097785"/>
                <a:gd name="connsiteX543" fmla="*/ 308828 w 7216155"/>
                <a:gd name="connsiteY543" fmla="*/ 834637 h 1097785"/>
                <a:gd name="connsiteX544" fmla="*/ 308116 w 7216155"/>
                <a:gd name="connsiteY544" fmla="*/ 847801 h 1097785"/>
                <a:gd name="connsiteX545" fmla="*/ 310962 w 7216155"/>
                <a:gd name="connsiteY545" fmla="*/ 856696 h 1097785"/>
                <a:gd name="connsiteX546" fmla="*/ 312386 w 7216155"/>
                <a:gd name="connsiteY546" fmla="*/ 842108 h 1097785"/>
                <a:gd name="connsiteX547" fmla="*/ 310251 w 7216155"/>
                <a:gd name="connsiteY547" fmla="*/ 823963 h 1097785"/>
                <a:gd name="connsiteX548" fmla="*/ 308828 w 7216155"/>
                <a:gd name="connsiteY548" fmla="*/ 827521 h 1097785"/>
                <a:gd name="connsiteX549" fmla="*/ 312386 w 7216155"/>
                <a:gd name="connsiteY549" fmla="*/ 796923 h 1097785"/>
                <a:gd name="connsiteX550" fmla="*/ 313453 w 7216155"/>
                <a:gd name="connsiteY550" fmla="*/ 773796 h 1097785"/>
                <a:gd name="connsiteX551" fmla="*/ 311674 w 7216155"/>
                <a:gd name="connsiteY551" fmla="*/ 752093 h 1097785"/>
                <a:gd name="connsiteX552" fmla="*/ 314520 w 7216155"/>
                <a:gd name="connsiteY552" fmla="*/ 750670 h 1097785"/>
                <a:gd name="connsiteX553" fmla="*/ 314520 w 7216155"/>
                <a:gd name="connsiteY553" fmla="*/ 759209 h 1097785"/>
                <a:gd name="connsiteX554" fmla="*/ 316655 w 7216155"/>
                <a:gd name="connsiteY554" fmla="*/ 754583 h 1097785"/>
                <a:gd name="connsiteX555" fmla="*/ 314520 w 7216155"/>
                <a:gd name="connsiteY555" fmla="*/ 750670 h 1097785"/>
                <a:gd name="connsiteX556" fmla="*/ 336579 w 7216155"/>
                <a:gd name="connsiteY556" fmla="*/ 748535 h 1097785"/>
                <a:gd name="connsiteX557" fmla="*/ 335156 w 7216155"/>
                <a:gd name="connsiteY557" fmla="*/ 756362 h 1097785"/>
                <a:gd name="connsiteX558" fmla="*/ 336579 w 7216155"/>
                <a:gd name="connsiteY558" fmla="*/ 761343 h 1097785"/>
                <a:gd name="connsiteX559" fmla="*/ 337291 w 7216155"/>
                <a:gd name="connsiteY559" fmla="*/ 758497 h 1097785"/>
                <a:gd name="connsiteX560" fmla="*/ 336579 w 7216155"/>
                <a:gd name="connsiteY560" fmla="*/ 748535 h 1097785"/>
                <a:gd name="connsiteX561" fmla="*/ 291038 w 7216155"/>
                <a:gd name="connsiteY561" fmla="*/ 748535 h 1097785"/>
                <a:gd name="connsiteX562" fmla="*/ 287480 w 7216155"/>
                <a:gd name="connsiteY562" fmla="*/ 750670 h 1097785"/>
                <a:gd name="connsiteX563" fmla="*/ 288903 w 7216155"/>
                <a:gd name="connsiteY563" fmla="*/ 754228 h 1097785"/>
                <a:gd name="connsiteX564" fmla="*/ 291038 w 7216155"/>
                <a:gd name="connsiteY564" fmla="*/ 756362 h 1097785"/>
                <a:gd name="connsiteX565" fmla="*/ 301000 w 7216155"/>
                <a:gd name="connsiteY565" fmla="*/ 746970 h 1097785"/>
                <a:gd name="connsiteX566" fmla="*/ 301201 w 7216155"/>
                <a:gd name="connsiteY566" fmla="*/ 747492 h 1097785"/>
                <a:gd name="connsiteX567" fmla="*/ 301000 w 7216155"/>
                <a:gd name="connsiteY567" fmla="*/ 748535 h 1097785"/>
                <a:gd name="connsiteX568" fmla="*/ 369312 w 7216155"/>
                <a:gd name="connsiteY568" fmla="*/ 743554 h 1097785"/>
                <a:gd name="connsiteX569" fmla="*/ 369312 w 7216155"/>
                <a:gd name="connsiteY569" fmla="*/ 754228 h 1097785"/>
                <a:gd name="connsiteX570" fmla="*/ 367889 w 7216155"/>
                <a:gd name="connsiteY570" fmla="*/ 748891 h 1097785"/>
                <a:gd name="connsiteX571" fmla="*/ 369312 w 7216155"/>
                <a:gd name="connsiteY571" fmla="*/ 743554 h 1097785"/>
                <a:gd name="connsiteX572" fmla="*/ 271825 w 7216155"/>
                <a:gd name="connsiteY572" fmla="*/ 743554 h 1097785"/>
                <a:gd name="connsiteX573" fmla="*/ 271114 w 7216155"/>
                <a:gd name="connsiteY573" fmla="*/ 757785 h 1097785"/>
                <a:gd name="connsiteX574" fmla="*/ 271825 w 7216155"/>
                <a:gd name="connsiteY574" fmla="*/ 772017 h 1097785"/>
                <a:gd name="connsiteX575" fmla="*/ 273248 w 7216155"/>
                <a:gd name="connsiteY575" fmla="*/ 767036 h 1097785"/>
                <a:gd name="connsiteX576" fmla="*/ 274316 w 7216155"/>
                <a:gd name="connsiteY576" fmla="*/ 758141 h 1097785"/>
                <a:gd name="connsiteX577" fmla="*/ 273960 w 7216155"/>
                <a:gd name="connsiteY577" fmla="*/ 749246 h 1097785"/>
                <a:gd name="connsiteX578" fmla="*/ 271825 w 7216155"/>
                <a:gd name="connsiteY578" fmla="*/ 743554 h 1097785"/>
                <a:gd name="connsiteX579" fmla="*/ 298866 w 7216155"/>
                <a:gd name="connsiteY579" fmla="*/ 741419 h 1097785"/>
                <a:gd name="connsiteX580" fmla="*/ 301000 w 7216155"/>
                <a:gd name="connsiteY580" fmla="*/ 743198 h 1097785"/>
                <a:gd name="connsiteX581" fmla="*/ 301000 w 7216155"/>
                <a:gd name="connsiteY581" fmla="*/ 746970 h 1097785"/>
                <a:gd name="connsiteX582" fmla="*/ 239804 w 7216155"/>
                <a:gd name="connsiteY582" fmla="*/ 739996 h 1097785"/>
                <a:gd name="connsiteX583" fmla="*/ 235535 w 7216155"/>
                <a:gd name="connsiteY583" fmla="*/ 758141 h 1097785"/>
                <a:gd name="connsiteX584" fmla="*/ 235535 w 7216155"/>
                <a:gd name="connsiteY584" fmla="*/ 776287 h 1097785"/>
                <a:gd name="connsiteX585" fmla="*/ 236602 w 7216155"/>
                <a:gd name="connsiteY585" fmla="*/ 769171 h 1097785"/>
                <a:gd name="connsiteX586" fmla="*/ 236246 w 7216155"/>
                <a:gd name="connsiteY586" fmla="*/ 761343 h 1097785"/>
                <a:gd name="connsiteX587" fmla="*/ 239448 w 7216155"/>
                <a:gd name="connsiteY587" fmla="*/ 751737 h 1097785"/>
                <a:gd name="connsiteX588" fmla="*/ 239804 w 7216155"/>
                <a:gd name="connsiteY588" fmla="*/ 739996 h 1097785"/>
                <a:gd name="connsiteX589" fmla="*/ 158683 w 7216155"/>
                <a:gd name="connsiteY589" fmla="*/ 739284 h 1097785"/>
                <a:gd name="connsiteX590" fmla="*/ 156904 w 7216155"/>
                <a:gd name="connsiteY590" fmla="*/ 743910 h 1097785"/>
                <a:gd name="connsiteX591" fmla="*/ 156549 w 7216155"/>
                <a:gd name="connsiteY591" fmla="*/ 750670 h 1097785"/>
                <a:gd name="connsiteX592" fmla="*/ 158328 w 7216155"/>
                <a:gd name="connsiteY592" fmla="*/ 745689 h 1097785"/>
                <a:gd name="connsiteX593" fmla="*/ 158683 w 7216155"/>
                <a:gd name="connsiteY593" fmla="*/ 739284 h 1097785"/>
                <a:gd name="connsiteX594" fmla="*/ 219880 w 7216155"/>
                <a:gd name="connsiteY594" fmla="*/ 737861 h 1097785"/>
                <a:gd name="connsiteX595" fmla="*/ 219880 w 7216155"/>
                <a:gd name="connsiteY595" fmla="*/ 745689 h 1097785"/>
                <a:gd name="connsiteX596" fmla="*/ 221659 w 7216155"/>
                <a:gd name="connsiteY596" fmla="*/ 741063 h 1097785"/>
                <a:gd name="connsiteX597" fmla="*/ 219880 w 7216155"/>
                <a:gd name="connsiteY597" fmla="*/ 737861 h 1097785"/>
                <a:gd name="connsiteX598" fmla="*/ 211341 w 7216155"/>
                <a:gd name="connsiteY598" fmla="*/ 736438 h 1097785"/>
                <a:gd name="connsiteX599" fmla="*/ 207783 w 7216155"/>
                <a:gd name="connsiteY599" fmla="*/ 738928 h 1097785"/>
                <a:gd name="connsiteX600" fmla="*/ 206360 w 7216155"/>
                <a:gd name="connsiteY600" fmla="*/ 744977 h 1097785"/>
                <a:gd name="connsiteX601" fmla="*/ 208494 w 7216155"/>
                <a:gd name="connsiteY601" fmla="*/ 758497 h 1097785"/>
                <a:gd name="connsiteX602" fmla="*/ 210629 w 7216155"/>
                <a:gd name="connsiteY602" fmla="*/ 774152 h 1097785"/>
                <a:gd name="connsiteX603" fmla="*/ 210985 w 7216155"/>
                <a:gd name="connsiteY603" fmla="*/ 754583 h 1097785"/>
                <a:gd name="connsiteX604" fmla="*/ 211341 w 7216155"/>
                <a:gd name="connsiteY604" fmla="*/ 736438 h 1097785"/>
                <a:gd name="connsiteX605" fmla="*/ 267556 w 7216155"/>
                <a:gd name="connsiteY605" fmla="*/ 735015 h 1097785"/>
                <a:gd name="connsiteX606" fmla="*/ 261863 w 7216155"/>
                <a:gd name="connsiteY606" fmla="*/ 750670 h 1097785"/>
                <a:gd name="connsiteX607" fmla="*/ 262575 w 7216155"/>
                <a:gd name="connsiteY607" fmla="*/ 769882 h 1097785"/>
                <a:gd name="connsiteX608" fmla="*/ 264709 w 7216155"/>
                <a:gd name="connsiteY608" fmla="*/ 767748 h 1097785"/>
                <a:gd name="connsiteX609" fmla="*/ 264709 w 7216155"/>
                <a:gd name="connsiteY609" fmla="*/ 763478 h 1097785"/>
                <a:gd name="connsiteX610" fmla="*/ 264709 w 7216155"/>
                <a:gd name="connsiteY610" fmla="*/ 759209 h 1097785"/>
                <a:gd name="connsiteX611" fmla="*/ 266133 w 7216155"/>
                <a:gd name="connsiteY611" fmla="*/ 755651 h 1097785"/>
                <a:gd name="connsiteX612" fmla="*/ 267556 w 7216155"/>
                <a:gd name="connsiteY612" fmla="*/ 758497 h 1097785"/>
                <a:gd name="connsiteX613" fmla="*/ 268267 w 7216155"/>
                <a:gd name="connsiteY613" fmla="*/ 763478 h 1097785"/>
                <a:gd name="connsiteX614" fmla="*/ 269691 w 7216155"/>
                <a:gd name="connsiteY614" fmla="*/ 749246 h 1097785"/>
                <a:gd name="connsiteX615" fmla="*/ 267556 w 7216155"/>
                <a:gd name="connsiteY615" fmla="*/ 735015 h 1097785"/>
                <a:gd name="connsiteX616" fmla="*/ 174338 w 7216155"/>
                <a:gd name="connsiteY616" fmla="*/ 732880 h 1097785"/>
                <a:gd name="connsiteX617" fmla="*/ 171492 w 7216155"/>
                <a:gd name="connsiteY617" fmla="*/ 737861 h 1097785"/>
                <a:gd name="connsiteX618" fmla="*/ 174694 w 7216155"/>
                <a:gd name="connsiteY618" fmla="*/ 738217 h 1097785"/>
                <a:gd name="connsiteX619" fmla="*/ 174338 w 7216155"/>
                <a:gd name="connsiteY619" fmla="*/ 732880 h 1097785"/>
                <a:gd name="connsiteX620" fmla="*/ 284634 w 7216155"/>
                <a:gd name="connsiteY620" fmla="*/ 732168 h 1097785"/>
                <a:gd name="connsiteX621" fmla="*/ 284990 w 7216155"/>
                <a:gd name="connsiteY621" fmla="*/ 737505 h 1097785"/>
                <a:gd name="connsiteX622" fmla="*/ 287480 w 7216155"/>
                <a:gd name="connsiteY622" fmla="*/ 739284 h 1097785"/>
                <a:gd name="connsiteX623" fmla="*/ 284634 w 7216155"/>
                <a:gd name="connsiteY623" fmla="*/ 739996 h 1097785"/>
                <a:gd name="connsiteX624" fmla="*/ 285345 w 7216155"/>
                <a:gd name="connsiteY624" fmla="*/ 743554 h 1097785"/>
                <a:gd name="connsiteX625" fmla="*/ 287480 w 7216155"/>
                <a:gd name="connsiteY625" fmla="*/ 744977 h 1097785"/>
                <a:gd name="connsiteX626" fmla="*/ 288903 w 7216155"/>
                <a:gd name="connsiteY626" fmla="*/ 739996 h 1097785"/>
                <a:gd name="connsiteX627" fmla="*/ 288903 w 7216155"/>
                <a:gd name="connsiteY627" fmla="*/ 732880 h 1097785"/>
                <a:gd name="connsiteX628" fmla="*/ 287124 w 7216155"/>
                <a:gd name="connsiteY628" fmla="*/ 732168 h 1097785"/>
                <a:gd name="connsiteX629" fmla="*/ 284634 w 7216155"/>
                <a:gd name="connsiteY629" fmla="*/ 732168 h 1097785"/>
                <a:gd name="connsiteX630" fmla="*/ 186435 w 7216155"/>
                <a:gd name="connsiteY630" fmla="*/ 732168 h 1097785"/>
                <a:gd name="connsiteX631" fmla="*/ 182877 w 7216155"/>
                <a:gd name="connsiteY631" fmla="*/ 735371 h 1097785"/>
                <a:gd name="connsiteX632" fmla="*/ 181098 w 7216155"/>
                <a:gd name="connsiteY632" fmla="*/ 742486 h 1097785"/>
                <a:gd name="connsiteX633" fmla="*/ 181098 w 7216155"/>
                <a:gd name="connsiteY633" fmla="*/ 750314 h 1097785"/>
                <a:gd name="connsiteX634" fmla="*/ 182166 w 7216155"/>
                <a:gd name="connsiteY634" fmla="*/ 755651 h 1097785"/>
                <a:gd name="connsiteX635" fmla="*/ 184300 w 7216155"/>
                <a:gd name="connsiteY635" fmla="*/ 744621 h 1097785"/>
                <a:gd name="connsiteX636" fmla="*/ 186435 w 7216155"/>
                <a:gd name="connsiteY636" fmla="*/ 732168 h 1097785"/>
                <a:gd name="connsiteX637" fmla="*/ 347965 w 7216155"/>
                <a:gd name="connsiteY637" fmla="*/ 728611 h 1097785"/>
                <a:gd name="connsiteX638" fmla="*/ 345830 w 7216155"/>
                <a:gd name="connsiteY638" fmla="*/ 735015 h 1097785"/>
                <a:gd name="connsiteX639" fmla="*/ 346897 w 7216155"/>
                <a:gd name="connsiteY639" fmla="*/ 734659 h 1097785"/>
                <a:gd name="connsiteX640" fmla="*/ 348676 w 7216155"/>
                <a:gd name="connsiteY640" fmla="*/ 734303 h 1097785"/>
                <a:gd name="connsiteX641" fmla="*/ 347965 w 7216155"/>
                <a:gd name="connsiteY641" fmla="*/ 728611 h 1097785"/>
                <a:gd name="connsiteX642" fmla="*/ 253324 w 7216155"/>
                <a:gd name="connsiteY642" fmla="*/ 728611 h 1097785"/>
                <a:gd name="connsiteX643" fmla="*/ 250478 w 7216155"/>
                <a:gd name="connsiteY643" fmla="*/ 730389 h 1097785"/>
                <a:gd name="connsiteX644" fmla="*/ 249055 w 7216155"/>
                <a:gd name="connsiteY644" fmla="*/ 732880 h 1097785"/>
                <a:gd name="connsiteX645" fmla="*/ 249410 w 7216155"/>
                <a:gd name="connsiteY645" fmla="*/ 752449 h 1097785"/>
                <a:gd name="connsiteX646" fmla="*/ 247631 w 7216155"/>
                <a:gd name="connsiteY646" fmla="*/ 772729 h 1097785"/>
                <a:gd name="connsiteX647" fmla="*/ 249055 w 7216155"/>
                <a:gd name="connsiteY647" fmla="*/ 770238 h 1097785"/>
                <a:gd name="connsiteX648" fmla="*/ 250478 w 7216155"/>
                <a:gd name="connsiteY648" fmla="*/ 767036 h 1097785"/>
                <a:gd name="connsiteX649" fmla="*/ 252613 w 7216155"/>
                <a:gd name="connsiteY649" fmla="*/ 770238 h 1097785"/>
                <a:gd name="connsiteX650" fmla="*/ 253324 w 7216155"/>
                <a:gd name="connsiteY650" fmla="*/ 775575 h 1097785"/>
                <a:gd name="connsiteX651" fmla="*/ 255103 w 7216155"/>
                <a:gd name="connsiteY651" fmla="*/ 767392 h 1097785"/>
                <a:gd name="connsiteX652" fmla="*/ 254747 w 7216155"/>
                <a:gd name="connsiteY652" fmla="*/ 759209 h 1097785"/>
                <a:gd name="connsiteX653" fmla="*/ 253324 w 7216155"/>
                <a:gd name="connsiteY653" fmla="*/ 759209 h 1097785"/>
                <a:gd name="connsiteX654" fmla="*/ 252613 w 7216155"/>
                <a:gd name="connsiteY654" fmla="*/ 759920 h 1097785"/>
                <a:gd name="connsiteX655" fmla="*/ 253680 w 7216155"/>
                <a:gd name="connsiteY655" fmla="*/ 744265 h 1097785"/>
                <a:gd name="connsiteX656" fmla="*/ 253324 w 7216155"/>
                <a:gd name="connsiteY656" fmla="*/ 728611 h 1097785"/>
                <a:gd name="connsiteX657" fmla="*/ 189282 w 7216155"/>
                <a:gd name="connsiteY657" fmla="*/ 727899 h 1097785"/>
                <a:gd name="connsiteX658" fmla="*/ 187147 w 7216155"/>
                <a:gd name="connsiteY658" fmla="*/ 728611 h 1097785"/>
                <a:gd name="connsiteX659" fmla="*/ 188570 w 7216155"/>
                <a:gd name="connsiteY659" fmla="*/ 735015 h 1097785"/>
                <a:gd name="connsiteX660" fmla="*/ 191416 w 7216155"/>
                <a:gd name="connsiteY660" fmla="*/ 728611 h 1097785"/>
                <a:gd name="connsiteX661" fmla="*/ 189282 w 7216155"/>
                <a:gd name="connsiteY661" fmla="*/ 727899 h 1097785"/>
                <a:gd name="connsiteX662" fmla="*/ 111719 w 7216155"/>
                <a:gd name="connsiteY662" fmla="*/ 695878 h 1097785"/>
                <a:gd name="connsiteX663" fmla="*/ 110296 w 7216155"/>
                <a:gd name="connsiteY663" fmla="*/ 703705 h 1097785"/>
                <a:gd name="connsiteX664" fmla="*/ 112075 w 7216155"/>
                <a:gd name="connsiteY664" fmla="*/ 701215 h 1097785"/>
                <a:gd name="connsiteX665" fmla="*/ 111719 w 7216155"/>
                <a:gd name="connsiteY665" fmla="*/ 695878 h 1097785"/>
                <a:gd name="connsiteX666" fmla="*/ 369312 w 7216155"/>
                <a:gd name="connsiteY666" fmla="*/ 694454 h 1097785"/>
                <a:gd name="connsiteX667" fmla="*/ 369312 w 7216155"/>
                <a:gd name="connsiteY667" fmla="*/ 700147 h 1097785"/>
                <a:gd name="connsiteX668" fmla="*/ 371447 w 7216155"/>
                <a:gd name="connsiteY668" fmla="*/ 702993 h 1097785"/>
                <a:gd name="connsiteX669" fmla="*/ 372515 w 7216155"/>
                <a:gd name="connsiteY669" fmla="*/ 697657 h 1097785"/>
                <a:gd name="connsiteX670" fmla="*/ 369312 w 7216155"/>
                <a:gd name="connsiteY670" fmla="*/ 694454 h 1097785"/>
                <a:gd name="connsiteX671" fmla="*/ 202090 w 7216155"/>
                <a:gd name="connsiteY671" fmla="*/ 694454 h 1097785"/>
                <a:gd name="connsiteX672" fmla="*/ 202090 w 7216155"/>
                <a:gd name="connsiteY672" fmla="*/ 697657 h 1097785"/>
                <a:gd name="connsiteX673" fmla="*/ 202802 w 7216155"/>
                <a:gd name="connsiteY673" fmla="*/ 701570 h 1097785"/>
                <a:gd name="connsiteX674" fmla="*/ 205648 w 7216155"/>
                <a:gd name="connsiteY674" fmla="*/ 699791 h 1097785"/>
                <a:gd name="connsiteX675" fmla="*/ 205648 w 7216155"/>
                <a:gd name="connsiteY675" fmla="*/ 694454 h 1097785"/>
                <a:gd name="connsiteX676" fmla="*/ 203513 w 7216155"/>
                <a:gd name="connsiteY676" fmla="*/ 695522 h 1097785"/>
                <a:gd name="connsiteX677" fmla="*/ 202090 w 7216155"/>
                <a:gd name="connsiteY677" fmla="*/ 694454 h 1097785"/>
                <a:gd name="connsiteX678" fmla="*/ 72938 w 7216155"/>
                <a:gd name="connsiteY678" fmla="*/ 689829 h 1097785"/>
                <a:gd name="connsiteX679" fmla="*/ 69735 w 7216155"/>
                <a:gd name="connsiteY679" fmla="*/ 690897 h 1097785"/>
                <a:gd name="connsiteX680" fmla="*/ 71515 w 7216155"/>
                <a:gd name="connsiteY680" fmla="*/ 694099 h 1097785"/>
                <a:gd name="connsiteX681" fmla="*/ 74005 w 7216155"/>
                <a:gd name="connsiteY681" fmla="*/ 693743 h 1097785"/>
                <a:gd name="connsiteX682" fmla="*/ 72938 w 7216155"/>
                <a:gd name="connsiteY682" fmla="*/ 689829 h 1097785"/>
                <a:gd name="connsiteX683" fmla="*/ 377851 w 7216155"/>
                <a:gd name="connsiteY683" fmla="*/ 681646 h 1097785"/>
                <a:gd name="connsiteX684" fmla="*/ 382121 w 7216155"/>
                <a:gd name="connsiteY684" fmla="*/ 681646 h 1097785"/>
                <a:gd name="connsiteX685" fmla="*/ 383188 w 7216155"/>
                <a:gd name="connsiteY685" fmla="*/ 687694 h 1097785"/>
                <a:gd name="connsiteX686" fmla="*/ 382121 w 7216155"/>
                <a:gd name="connsiteY686" fmla="*/ 693743 h 1097785"/>
                <a:gd name="connsiteX687" fmla="*/ 379275 w 7216155"/>
                <a:gd name="connsiteY687" fmla="*/ 688406 h 1097785"/>
                <a:gd name="connsiteX688" fmla="*/ 377851 w 7216155"/>
                <a:gd name="connsiteY688" fmla="*/ 681646 h 1097785"/>
                <a:gd name="connsiteX689" fmla="*/ 184300 w 7216155"/>
                <a:gd name="connsiteY689" fmla="*/ 680934 h 1097785"/>
                <a:gd name="connsiteX690" fmla="*/ 179319 w 7216155"/>
                <a:gd name="connsiteY690" fmla="*/ 690541 h 1097785"/>
                <a:gd name="connsiteX691" fmla="*/ 178608 w 7216155"/>
                <a:gd name="connsiteY691" fmla="*/ 703705 h 1097785"/>
                <a:gd name="connsiteX692" fmla="*/ 184656 w 7216155"/>
                <a:gd name="connsiteY692" fmla="*/ 694099 h 1097785"/>
                <a:gd name="connsiteX693" fmla="*/ 184300 w 7216155"/>
                <a:gd name="connsiteY693" fmla="*/ 680934 h 1097785"/>
                <a:gd name="connsiteX694" fmla="*/ 109584 w 7216155"/>
                <a:gd name="connsiteY694" fmla="*/ 679511 h 1097785"/>
                <a:gd name="connsiteX695" fmla="*/ 105315 w 7216155"/>
                <a:gd name="connsiteY695" fmla="*/ 680934 h 1097785"/>
                <a:gd name="connsiteX696" fmla="*/ 103536 w 7216155"/>
                <a:gd name="connsiteY696" fmla="*/ 688050 h 1097785"/>
                <a:gd name="connsiteX697" fmla="*/ 106026 w 7216155"/>
                <a:gd name="connsiteY697" fmla="*/ 693743 h 1097785"/>
                <a:gd name="connsiteX698" fmla="*/ 111363 w 7216155"/>
                <a:gd name="connsiteY698" fmla="*/ 688050 h 1097785"/>
                <a:gd name="connsiteX699" fmla="*/ 109584 w 7216155"/>
                <a:gd name="connsiteY699" fmla="*/ 679511 h 1097785"/>
                <a:gd name="connsiteX700" fmla="*/ 219168 w 7216155"/>
                <a:gd name="connsiteY700" fmla="*/ 676665 h 1097785"/>
                <a:gd name="connsiteX701" fmla="*/ 215610 w 7216155"/>
                <a:gd name="connsiteY701" fmla="*/ 690897 h 1097785"/>
                <a:gd name="connsiteX702" fmla="*/ 214187 w 7216155"/>
                <a:gd name="connsiteY702" fmla="*/ 692320 h 1097785"/>
                <a:gd name="connsiteX703" fmla="*/ 215966 w 7216155"/>
                <a:gd name="connsiteY703" fmla="*/ 683425 h 1097785"/>
                <a:gd name="connsiteX704" fmla="*/ 219168 w 7216155"/>
                <a:gd name="connsiteY704" fmla="*/ 676665 h 1097785"/>
                <a:gd name="connsiteX705" fmla="*/ 63331 w 7216155"/>
                <a:gd name="connsiteY705" fmla="*/ 676665 h 1097785"/>
                <a:gd name="connsiteX706" fmla="*/ 57994 w 7216155"/>
                <a:gd name="connsiteY706" fmla="*/ 690897 h 1097785"/>
                <a:gd name="connsiteX707" fmla="*/ 54081 w 7216155"/>
                <a:gd name="connsiteY707" fmla="*/ 707263 h 1097785"/>
                <a:gd name="connsiteX708" fmla="*/ 57283 w 7216155"/>
                <a:gd name="connsiteY708" fmla="*/ 702993 h 1097785"/>
                <a:gd name="connsiteX709" fmla="*/ 60485 w 7216155"/>
                <a:gd name="connsiteY709" fmla="*/ 699436 h 1097785"/>
                <a:gd name="connsiteX710" fmla="*/ 60485 w 7216155"/>
                <a:gd name="connsiteY710" fmla="*/ 688762 h 1097785"/>
                <a:gd name="connsiteX711" fmla="*/ 63331 w 7216155"/>
                <a:gd name="connsiteY711" fmla="*/ 676665 h 1097785"/>
                <a:gd name="connsiteX712" fmla="*/ 342984 w 7216155"/>
                <a:gd name="connsiteY712" fmla="*/ 673819 h 1097785"/>
                <a:gd name="connsiteX713" fmla="*/ 343695 w 7216155"/>
                <a:gd name="connsiteY713" fmla="*/ 678088 h 1097785"/>
                <a:gd name="connsiteX714" fmla="*/ 343695 w 7216155"/>
                <a:gd name="connsiteY714" fmla="*/ 681646 h 1097785"/>
                <a:gd name="connsiteX715" fmla="*/ 340849 w 7216155"/>
                <a:gd name="connsiteY715" fmla="*/ 680934 h 1097785"/>
                <a:gd name="connsiteX716" fmla="*/ 342984 w 7216155"/>
                <a:gd name="connsiteY716" fmla="*/ 673819 h 1097785"/>
                <a:gd name="connsiteX717" fmla="*/ 137336 w 7216155"/>
                <a:gd name="connsiteY717" fmla="*/ 673819 h 1097785"/>
                <a:gd name="connsiteX718" fmla="*/ 131999 w 7216155"/>
                <a:gd name="connsiteY718" fmla="*/ 690541 h 1097785"/>
                <a:gd name="connsiteX719" fmla="*/ 129508 w 7216155"/>
                <a:gd name="connsiteY719" fmla="*/ 708686 h 1097785"/>
                <a:gd name="connsiteX720" fmla="*/ 134490 w 7216155"/>
                <a:gd name="connsiteY720" fmla="*/ 692320 h 1097785"/>
                <a:gd name="connsiteX721" fmla="*/ 139471 w 7216155"/>
                <a:gd name="connsiteY721" fmla="*/ 675953 h 1097785"/>
                <a:gd name="connsiteX722" fmla="*/ 137336 w 7216155"/>
                <a:gd name="connsiteY722" fmla="*/ 673819 h 1097785"/>
                <a:gd name="connsiteX723" fmla="*/ 72582 w 7216155"/>
                <a:gd name="connsiteY723" fmla="*/ 670261 h 1097785"/>
                <a:gd name="connsiteX724" fmla="*/ 71870 w 7216155"/>
                <a:gd name="connsiteY724" fmla="*/ 673463 h 1097785"/>
                <a:gd name="connsiteX725" fmla="*/ 71870 w 7216155"/>
                <a:gd name="connsiteY725" fmla="*/ 676665 h 1097785"/>
                <a:gd name="connsiteX726" fmla="*/ 74717 w 7216155"/>
                <a:gd name="connsiteY726" fmla="*/ 673819 h 1097785"/>
                <a:gd name="connsiteX727" fmla="*/ 72582 w 7216155"/>
                <a:gd name="connsiteY727" fmla="*/ 670261 h 1097785"/>
                <a:gd name="connsiteX728" fmla="*/ 206360 w 7216155"/>
                <a:gd name="connsiteY728" fmla="*/ 668126 h 1097785"/>
                <a:gd name="connsiteX729" fmla="*/ 204581 w 7216155"/>
                <a:gd name="connsiteY729" fmla="*/ 673819 h 1097785"/>
                <a:gd name="connsiteX730" fmla="*/ 204225 w 7216155"/>
                <a:gd name="connsiteY730" fmla="*/ 681646 h 1097785"/>
                <a:gd name="connsiteX731" fmla="*/ 206004 w 7216155"/>
                <a:gd name="connsiteY731" fmla="*/ 682713 h 1097785"/>
                <a:gd name="connsiteX732" fmla="*/ 207783 w 7216155"/>
                <a:gd name="connsiteY732" fmla="*/ 683069 h 1097785"/>
                <a:gd name="connsiteX733" fmla="*/ 209562 w 7216155"/>
                <a:gd name="connsiteY733" fmla="*/ 676309 h 1097785"/>
                <a:gd name="connsiteX734" fmla="*/ 209917 w 7216155"/>
                <a:gd name="connsiteY734" fmla="*/ 670972 h 1097785"/>
                <a:gd name="connsiteX735" fmla="*/ 207427 w 7216155"/>
                <a:gd name="connsiteY735" fmla="*/ 675597 h 1097785"/>
                <a:gd name="connsiteX736" fmla="*/ 206360 w 7216155"/>
                <a:gd name="connsiteY736" fmla="*/ 681646 h 1097785"/>
                <a:gd name="connsiteX737" fmla="*/ 205648 w 7216155"/>
                <a:gd name="connsiteY737" fmla="*/ 675242 h 1097785"/>
                <a:gd name="connsiteX738" fmla="*/ 206360 w 7216155"/>
                <a:gd name="connsiteY738" fmla="*/ 668126 h 1097785"/>
                <a:gd name="connsiteX739" fmla="*/ 175050 w 7216155"/>
                <a:gd name="connsiteY739" fmla="*/ 664568 h 1097785"/>
                <a:gd name="connsiteX740" fmla="*/ 173271 w 7216155"/>
                <a:gd name="connsiteY740" fmla="*/ 670616 h 1097785"/>
                <a:gd name="connsiteX741" fmla="*/ 172915 w 7216155"/>
                <a:gd name="connsiteY741" fmla="*/ 676665 h 1097785"/>
                <a:gd name="connsiteX742" fmla="*/ 175050 w 7216155"/>
                <a:gd name="connsiteY742" fmla="*/ 676665 h 1097785"/>
                <a:gd name="connsiteX743" fmla="*/ 175406 w 7216155"/>
                <a:gd name="connsiteY743" fmla="*/ 670972 h 1097785"/>
                <a:gd name="connsiteX744" fmla="*/ 175050 w 7216155"/>
                <a:gd name="connsiteY744" fmla="*/ 664568 h 1097785"/>
                <a:gd name="connsiteX745" fmla="*/ 200667 w 7216155"/>
                <a:gd name="connsiteY745" fmla="*/ 660298 h 1097785"/>
                <a:gd name="connsiteX746" fmla="*/ 198176 w 7216155"/>
                <a:gd name="connsiteY746" fmla="*/ 663501 h 1097785"/>
                <a:gd name="connsiteX747" fmla="*/ 199955 w 7216155"/>
                <a:gd name="connsiteY747" fmla="*/ 666703 h 1097785"/>
                <a:gd name="connsiteX748" fmla="*/ 194618 w 7216155"/>
                <a:gd name="connsiteY748" fmla="*/ 682002 h 1097785"/>
                <a:gd name="connsiteX749" fmla="*/ 193551 w 7216155"/>
                <a:gd name="connsiteY749" fmla="*/ 697301 h 1097785"/>
                <a:gd name="connsiteX750" fmla="*/ 196753 w 7216155"/>
                <a:gd name="connsiteY750" fmla="*/ 688406 h 1097785"/>
                <a:gd name="connsiteX751" fmla="*/ 200667 w 7216155"/>
                <a:gd name="connsiteY751" fmla="*/ 683069 h 1097785"/>
                <a:gd name="connsiteX752" fmla="*/ 200667 w 7216155"/>
                <a:gd name="connsiteY752" fmla="*/ 680934 h 1097785"/>
                <a:gd name="connsiteX753" fmla="*/ 197821 w 7216155"/>
                <a:gd name="connsiteY753" fmla="*/ 680934 h 1097785"/>
                <a:gd name="connsiteX754" fmla="*/ 200667 w 7216155"/>
                <a:gd name="connsiteY754" fmla="*/ 670972 h 1097785"/>
                <a:gd name="connsiteX755" fmla="*/ 200667 w 7216155"/>
                <a:gd name="connsiteY755" fmla="*/ 660298 h 1097785"/>
                <a:gd name="connsiteX756" fmla="*/ 188570 w 7216155"/>
                <a:gd name="connsiteY756" fmla="*/ 660298 h 1097785"/>
                <a:gd name="connsiteX757" fmla="*/ 185012 w 7216155"/>
                <a:gd name="connsiteY757" fmla="*/ 667058 h 1097785"/>
                <a:gd name="connsiteX758" fmla="*/ 185012 w 7216155"/>
                <a:gd name="connsiteY758" fmla="*/ 674530 h 1097785"/>
                <a:gd name="connsiteX759" fmla="*/ 187858 w 7216155"/>
                <a:gd name="connsiteY759" fmla="*/ 669193 h 1097785"/>
                <a:gd name="connsiteX760" fmla="*/ 188570 w 7216155"/>
                <a:gd name="connsiteY760" fmla="*/ 660298 h 1097785"/>
                <a:gd name="connsiteX761" fmla="*/ 97487 w 7216155"/>
                <a:gd name="connsiteY761" fmla="*/ 656029 h 1097785"/>
                <a:gd name="connsiteX762" fmla="*/ 93218 w 7216155"/>
                <a:gd name="connsiteY762" fmla="*/ 660654 h 1097785"/>
                <a:gd name="connsiteX763" fmla="*/ 88948 w 7216155"/>
                <a:gd name="connsiteY763" fmla="*/ 668837 h 1097785"/>
                <a:gd name="connsiteX764" fmla="*/ 93929 w 7216155"/>
                <a:gd name="connsiteY764" fmla="*/ 663501 h 1097785"/>
                <a:gd name="connsiteX765" fmla="*/ 97487 w 7216155"/>
                <a:gd name="connsiteY765" fmla="*/ 656029 h 1097785"/>
                <a:gd name="connsiteX766" fmla="*/ 212764 w 7216155"/>
                <a:gd name="connsiteY766" fmla="*/ 653894 h 1097785"/>
                <a:gd name="connsiteX767" fmla="*/ 212408 w 7216155"/>
                <a:gd name="connsiteY767" fmla="*/ 657452 h 1097785"/>
                <a:gd name="connsiteX768" fmla="*/ 214899 w 7216155"/>
                <a:gd name="connsiteY768" fmla="*/ 659587 h 1097785"/>
                <a:gd name="connsiteX769" fmla="*/ 215966 w 7216155"/>
                <a:gd name="connsiteY769" fmla="*/ 655673 h 1097785"/>
                <a:gd name="connsiteX770" fmla="*/ 212764 w 7216155"/>
                <a:gd name="connsiteY770" fmla="*/ 653894 h 1097785"/>
                <a:gd name="connsiteX771" fmla="*/ 161530 w 7216155"/>
                <a:gd name="connsiteY771" fmla="*/ 648913 h 1097785"/>
                <a:gd name="connsiteX772" fmla="*/ 159039 w 7216155"/>
                <a:gd name="connsiteY772" fmla="*/ 652115 h 1097785"/>
                <a:gd name="connsiteX773" fmla="*/ 156549 w 7216155"/>
                <a:gd name="connsiteY773" fmla="*/ 652471 h 1097785"/>
                <a:gd name="connsiteX774" fmla="*/ 158328 w 7216155"/>
                <a:gd name="connsiteY774" fmla="*/ 654250 h 1097785"/>
                <a:gd name="connsiteX775" fmla="*/ 159395 w 7216155"/>
                <a:gd name="connsiteY775" fmla="*/ 656029 h 1097785"/>
                <a:gd name="connsiteX776" fmla="*/ 161530 w 7216155"/>
                <a:gd name="connsiteY776" fmla="*/ 648913 h 1097785"/>
                <a:gd name="connsiteX777" fmla="*/ 127374 w 7216155"/>
                <a:gd name="connsiteY777" fmla="*/ 646778 h 1097785"/>
                <a:gd name="connsiteX778" fmla="*/ 122748 w 7216155"/>
                <a:gd name="connsiteY778" fmla="*/ 651759 h 1097785"/>
                <a:gd name="connsiteX779" fmla="*/ 120969 w 7216155"/>
                <a:gd name="connsiteY779" fmla="*/ 659587 h 1097785"/>
                <a:gd name="connsiteX780" fmla="*/ 120258 w 7216155"/>
                <a:gd name="connsiteY780" fmla="*/ 668126 h 1097785"/>
                <a:gd name="connsiteX781" fmla="*/ 119546 w 7216155"/>
                <a:gd name="connsiteY781" fmla="*/ 674530 h 1097785"/>
                <a:gd name="connsiteX782" fmla="*/ 125951 w 7216155"/>
                <a:gd name="connsiteY782" fmla="*/ 662077 h 1097785"/>
                <a:gd name="connsiteX783" fmla="*/ 127374 w 7216155"/>
                <a:gd name="connsiteY783" fmla="*/ 646778 h 1097785"/>
                <a:gd name="connsiteX784" fmla="*/ 197109 w 7216155"/>
                <a:gd name="connsiteY784" fmla="*/ 645355 h 1097785"/>
                <a:gd name="connsiteX785" fmla="*/ 194263 w 7216155"/>
                <a:gd name="connsiteY785" fmla="*/ 649625 h 1097785"/>
                <a:gd name="connsiteX786" fmla="*/ 192839 w 7216155"/>
                <a:gd name="connsiteY786" fmla="*/ 656029 h 1097785"/>
                <a:gd name="connsiteX787" fmla="*/ 194263 w 7216155"/>
                <a:gd name="connsiteY787" fmla="*/ 658164 h 1097785"/>
                <a:gd name="connsiteX788" fmla="*/ 197465 w 7216155"/>
                <a:gd name="connsiteY788" fmla="*/ 653183 h 1097785"/>
                <a:gd name="connsiteX789" fmla="*/ 197109 w 7216155"/>
                <a:gd name="connsiteY789" fmla="*/ 645355 h 1097785"/>
                <a:gd name="connsiteX790" fmla="*/ 224149 w 7216155"/>
                <a:gd name="connsiteY790" fmla="*/ 644644 h 1097785"/>
                <a:gd name="connsiteX791" fmla="*/ 221659 w 7216155"/>
                <a:gd name="connsiteY791" fmla="*/ 646067 h 1097785"/>
                <a:gd name="connsiteX792" fmla="*/ 221303 w 7216155"/>
                <a:gd name="connsiteY792" fmla="*/ 650336 h 1097785"/>
                <a:gd name="connsiteX793" fmla="*/ 223438 w 7216155"/>
                <a:gd name="connsiteY793" fmla="*/ 648557 h 1097785"/>
                <a:gd name="connsiteX794" fmla="*/ 224149 w 7216155"/>
                <a:gd name="connsiteY794" fmla="*/ 644644 h 1097785"/>
                <a:gd name="connsiteX795" fmla="*/ 410584 w 7216155"/>
                <a:gd name="connsiteY795" fmla="*/ 641086 h 1097785"/>
                <a:gd name="connsiteX796" fmla="*/ 416633 w 7216155"/>
                <a:gd name="connsiteY796" fmla="*/ 654606 h 1097785"/>
                <a:gd name="connsiteX797" fmla="*/ 421258 w 7216155"/>
                <a:gd name="connsiteY797" fmla="*/ 670261 h 1097785"/>
                <a:gd name="connsiteX798" fmla="*/ 420191 w 7216155"/>
                <a:gd name="connsiteY798" fmla="*/ 684848 h 1097785"/>
                <a:gd name="connsiteX799" fmla="*/ 421258 w 7216155"/>
                <a:gd name="connsiteY799" fmla="*/ 697301 h 1097785"/>
                <a:gd name="connsiteX800" fmla="*/ 415210 w 7216155"/>
                <a:gd name="connsiteY800" fmla="*/ 669549 h 1097785"/>
                <a:gd name="connsiteX801" fmla="*/ 410584 w 7216155"/>
                <a:gd name="connsiteY801" fmla="*/ 641086 h 1097785"/>
                <a:gd name="connsiteX802" fmla="*/ 209917 w 7216155"/>
                <a:gd name="connsiteY802" fmla="*/ 641086 h 1097785"/>
                <a:gd name="connsiteX803" fmla="*/ 206715 w 7216155"/>
                <a:gd name="connsiteY803" fmla="*/ 650692 h 1097785"/>
                <a:gd name="connsiteX804" fmla="*/ 205648 w 7216155"/>
                <a:gd name="connsiteY804" fmla="*/ 663145 h 1097785"/>
                <a:gd name="connsiteX805" fmla="*/ 206715 w 7216155"/>
                <a:gd name="connsiteY805" fmla="*/ 663501 h 1097785"/>
                <a:gd name="connsiteX806" fmla="*/ 208494 w 7216155"/>
                <a:gd name="connsiteY806" fmla="*/ 662433 h 1097785"/>
                <a:gd name="connsiteX807" fmla="*/ 209917 w 7216155"/>
                <a:gd name="connsiteY807" fmla="*/ 663145 h 1097785"/>
                <a:gd name="connsiteX808" fmla="*/ 208850 w 7216155"/>
                <a:gd name="connsiteY808" fmla="*/ 657096 h 1097785"/>
                <a:gd name="connsiteX809" fmla="*/ 210629 w 7216155"/>
                <a:gd name="connsiteY809" fmla="*/ 651759 h 1097785"/>
                <a:gd name="connsiteX810" fmla="*/ 209206 w 7216155"/>
                <a:gd name="connsiteY810" fmla="*/ 646778 h 1097785"/>
                <a:gd name="connsiteX811" fmla="*/ 209917 w 7216155"/>
                <a:gd name="connsiteY811" fmla="*/ 641086 h 1097785"/>
                <a:gd name="connsiteX812" fmla="*/ 113854 w 7216155"/>
                <a:gd name="connsiteY812" fmla="*/ 639662 h 1097785"/>
                <a:gd name="connsiteX813" fmla="*/ 112430 w 7216155"/>
                <a:gd name="connsiteY813" fmla="*/ 641441 h 1097785"/>
                <a:gd name="connsiteX814" fmla="*/ 111007 w 7216155"/>
                <a:gd name="connsiteY814" fmla="*/ 643220 h 1097785"/>
                <a:gd name="connsiteX815" fmla="*/ 116700 w 7216155"/>
                <a:gd name="connsiteY815" fmla="*/ 648202 h 1097785"/>
                <a:gd name="connsiteX816" fmla="*/ 116700 w 7216155"/>
                <a:gd name="connsiteY816" fmla="*/ 641797 h 1097785"/>
                <a:gd name="connsiteX817" fmla="*/ 115277 w 7216155"/>
                <a:gd name="connsiteY817" fmla="*/ 640730 h 1097785"/>
                <a:gd name="connsiteX818" fmla="*/ 113854 w 7216155"/>
                <a:gd name="connsiteY818" fmla="*/ 639662 h 1097785"/>
                <a:gd name="connsiteX819" fmla="*/ 188570 w 7216155"/>
                <a:gd name="connsiteY819" fmla="*/ 633258 h 1097785"/>
                <a:gd name="connsiteX820" fmla="*/ 188214 w 7216155"/>
                <a:gd name="connsiteY820" fmla="*/ 639662 h 1097785"/>
                <a:gd name="connsiteX821" fmla="*/ 189993 w 7216155"/>
                <a:gd name="connsiteY821" fmla="*/ 643220 h 1097785"/>
                <a:gd name="connsiteX822" fmla="*/ 190705 w 7216155"/>
                <a:gd name="connsiteY822" fmla="*/ 637528 h 1097785"/>
                <a:gd name="connsiteX823" fmla="*/ 188570 w 7216155"/>
                <a:gd name="connsiteY823" fmla="*/ 633258 h 1097785"/>
                <a:gd name="connsiteX824" fmla="*/ 185012 w 7216155"/>
                <a:gd name="connsiteY824" fmla="*/ 631123 h 1097785"/>
                <a:gd name="connsiteX825" fmla="*/ 182166 w 7216155"/>
                <a:gd name="connsiteY825" fmla="*/ 633614 h 1097785"/>
                <a:gd name="connsiteX826" fmla="*/ 182166 w 7216155"/>
                <a:gd name="connsiteY826" fmla="*/ 638951 h 1097785"/>
                <a:gd name="connsiteX827" fmla="*/ 185012 w 7216155"/>
                <a:gd name="connsiteY827" fmla="*/ 631123 h 1097785"/>
                <a:gd name="connsiteX828" fmla="*/ 122037 w 7216155"/>
                <a:gd name="connsiteY828" fmla="*/ 629700 h 1097785"/>
                <a:gd name="connsiteX829" fmla="*/ 120258 w 7216155"/>
                <a:gd name="connsiteY829" fmla="*/ 635393 h 1097785"/>
                <a:gd name="connsiteX830" fmla="*/ 124527 w 7216155"/>
                <a:gd name="connsiteY830" fmla="*/ 633970 h 1097785"/>
                <a:gd name="connsiteX831" fmla="*/ 122037 w 7216155"/>
                <a:gd name="connsiteY831" fmla="*/ 629700 h 1097785"/>
                <a:gd name="connsiteX832" fmla="*/ 414142 w 7216155"/>
                <a:gd name="connsiteY832" fmla="*/ 619738 h 1097785"/>
                <a:gd name="connsiteX833" fmla="*/ 416277 w 7216155"/>
                <a:gd name="connsiteY833" fmla="*/ 624008 h 1097785"/>
                <a:gd name="connsiteX834" fmla="*/ 416989 w 7216155"/>
                <a:gd name="connsiteY834" fmla="*/ 628989 h 1097785"/>
                <a:gd name="connsiteX835" fmla="*/ 414142 w 7216155"/>
                <a:gd name="connsiteY835" fmla="*/ 625075 h 1097785"/>
                <a:gd name="connsiteX836" fmla="*/ 414142 w 7216155"/>
                <a:gd name="connsiteY836" fmla="*/ 619738 h 1097785"/>
                <a:gd name="connsiteX837" fmla="*/ 332310 w 7216155"/>
                <a:gd name="connsiteY837" fmla="*/ 612622 h 1097785"/>
                <a:gd name="connsiteX838" fmla="*/ 334445 w 7216155"/>
                <a:gd name="connsiteY838" fmla="*/ 630056 h 1097785"/>
                <a:gd name="connsiteX839" fmla="*/ 331598 w 7216155"/>
                <a:gd name="connsiteY839" fmla="*/ 648202 h 1097785"/>
                <a:gd name="connsiteX840" fmla="*/ 330175 w 7216155"/>
                <a:gd name="connsiteY840" fmla="*/ 647490 h 1097785"/>
                <a:gd name="connsiteX841" fmla="*/ 330175 w 7216155"/>
                <a:gd name="connsiteY841" fmla="*/ 620450 h 1097785"/>
                <a:gd name="connsiteX842" fmla="*/ 330887 w 7216155"/>
                <a:gd name="connsiteY842" fmla="*/ 616180 h 1097785"/>
                <a:gd name="connsiteX843" fmla="*/ 332310 w 7216155"/>
                <a:gd name="connsiteY843" fmla="*/ 612622 h 1097785"/>
                <a:gd name="connsiteX844" fmla="*/ 70447 w 7216155"/>
                <a:gd name="connsiteY844" fmla="*/ 612622 h 1097785"/>
                <a:gd name="connsiteX845" fmla="*/ 66178 w 7216155"/>
                <a:gd name="connsiteY845" fmla="*/ 624719 h 1097785"/>
                <a:gd name="connsiteX846" fmla="*/ 70803 w 7216155"/>
                <a:gd name="connsiteY846" fmla="*/ 621873 h 1097785"/>
                <a:gd name="connsiteX847" fmla="*/ 70447 w 7216155"/>
                <a:gd name="connsiteY847" fmla="*/ 612622 h 1097785"/>
                <a:gd name="connsiteX848" fmla="*/ 62620 w 7216155"/>
                <a:gd name="connsiteY848" fmla="*/ 612622 h 1097785"/>
                <a:gd name="connsiteX849" fmla="*/ 59774 w 7216155"/>
                <a:gd name="connsiteY849" fmla="*/ 614757 h 1097785"/>
                <a:gd name="connsiteX850" fmla="*/ 60485 w 7216155"/>
                <a:gd name="connsiteY850" fmla="*/ 619027 h 1097785"/>
                <a:gd name="connsiteX851" fmla="*/ 61908 w 7216155"/>
                <a:gd name="connsiteY851" fmla="*/ 615824 h 1097785"/>
                <a:gd name="connsiteX852" fmla="*/ 62620 w 7216155"/>
                <a:gd name="connsiteY852" fmla="*/ 612622 h 1097785"/>
                <a:gd name="connsiteX853" fmla="*/ 362197 w 7216155"/>
                <a:gd name="connsiteY853" fmla="*/ 610488 h 1097785"/>
                <a:gd name="connsiteX854" fmla="*/ 366110 w 7216155"/>
                <a:gd name="connsiteY854" fmla="*/ 627566 h 1097785"/>
                <a:gd name="connsiteX855" fmla="*/ 367889 w 7216155"/>
                <a:gd name="connsiteY855" fmla="*/ 644644 h 1097785"/>
                <a:gd name="connsiteX856" fmla="*/ 364331 w 7216155"/>
                <a:gd name="connsiteY856" fmla="*/ 640730 h 1097785"/>
                <a:gd name="connsiteX857" fmla="*/ 362197 w 7216155"/>
                <a:gd name="connsiteY857" fmla="*/ 641797 h 1097785"/>
                <a:gd name="connsiteX858" fmla="*/ 361485 w 7216155"/>
                <a:gd name="connsiteY858" fmla="*/ 636105 h 1097785"/>
                <a:gd name="connsiteX859" fmla="*/ 360062 w 7216155"/>
                <a:gd name="connsiteY859" fmla="*/ 631123 h 1097785"/>
                <a:gd name="connsiteX860" fmla="*/ 360062 w 7216155"/>
                <a:gd name="connsiteY860" fmla="*/ 639662 h 1097785"/>
                <a:gd name="connsiteX861" fmla="*/ 357927 w 7216155"/>
                <a:gd name="connsiteY861" fmla="*/ 646778 h 1097785"/>
                <a:gd name="connsiteX862" fmla="*/ 357215 w 7216155"/>
                <a:gd name="connsiteY862" fmla="*/ 627921 h 1097785"/>
                <a:gd name="connsiteX863" fmla="*/ 362197 w 7216155"/>
                <a:gd name="connsiteY863" fmla="*/ 610488 h 1097785"/>
                <a:gd name="connsiteX864" fmla="*/ 188570 w 7216155"/>
                <a:gd name="connsiteY864" fmla="*/ 610488 h 1097785"/>
                <a:gd name="connsiteX865" fmla="*/ 185724 w 7216155"/>
                <a:gd name="connsiteY865" fmla="*/ 616892 h 1097785"/>
                <a:gd name="connsiteX866" fmla="*/ 187858 w 7216155"/>
                <a:gd name="connsiteY866" fmla="*/ 622584 h 1097785"/>
                <a:gd name="connsiteX867" fmla="*/ 188570 w 7216155"/>
                <a:gd name="connsiteY867" fmla="*/ 610488 h 1097785"/>
                <a:gd name="connsiteX868" fmla="*/ 182166 w 7216155"/>
                <a:gd name="connsiteY868" fmla="*/ 610488 h 1097785"/>
                <a:gd name="connsiteX869" fmla="*/ 178608 w 7216155"/>
                <a:gd name="connsiteY869" fmla="*/ 618315 h 1097785"/>
                <a:gd name="connsiteX870" fmla="*/ 178608 w 7216155"/>
                <a:gd name="connsiteY870" fmla="*/ 630412 h 1097785"/>
                <a:gd name="connsiteX871" fmla="*/ 180387 w 7216155"/>
                <a:gd name="connsiteY871" fmla="*/ 621873 h 1097785"/>
                <a:gd name="connsiteX872" fmla="*/ 182166 w 7216155"/>
                <a:gd name="connsiteY872" fmla="*/ 610488 h 1097785"/>
                <a:gd name="connsiteX873" fmla="*/ 98910 w 7216155"/>
                <a:gd name="connsiteY873" fmla="*/ 609776 h 1097785"/>
                <a:gd name="connsiteX874" fmla="*/ 98199 w 7216155"/>
                <a:gd name="connsiteY874" fmla="*/ 614401 h 1097785"/>
                <a:gd name="connsiteX875" fmla="*/ 98910 w 7216155"/>
                <a:gd name="connsiteY875" fmla="*/ 619027 h 1097785"/>
                <a:gd name="connsiteX876" fmla="*/ 103180 w 7216155"/>
                <a:gd name="connsiteY876" fmla="*/ 610488 h 1097785"/>
                <a:gd name="connsiteX877" fmla="*/ 98910 w 7216155"/>
                <a:gd name="connsiteY877" fmla="*/ 609776 h 1097785"/>
                <a:gd name="connsiteX878" fmla="*/ 157260 w 7216155"/>
                <a:gd name="connsiteY878" fmla="*/ 608353 h 1097785"/>
                <a:gd name="connsiteX879" fmla="*/ 154058 w 7216155"/>
                <a:gd name="connsiteY879" fmla="*/ 616180 h 1097785"/>
                <a:gd name="connsiteX880" fmla="*/ 153347 w 7216155"/>
                <a:gd name="connsiteY880" fmla="*/ 624719 h 1097785"/>
                <a:gd name="connsiteX881" fmla="*/ 152279 w 7216155"/>
                <a:gd name="connsiteY881" fmla="*/ 633258 h 1097785"/>
                <a:gd name="connsiteX882" fmla="*/ 148721 w 7216155"/>
                <a:gd name="connsiteY882" fmla="*/ 641086 h 1097785"/>
                <a:gd name="connsiteX883" fmla="*/ 147298 w 7216155"/>
                <a:gd name="connsiteY883" fmla="*/ 659587 h 1097785"/>
                <a:gd name="connsiteX884" fmla="*/ 144452 w 7216155"/>
                <a:gd name="connsiteY884" fmla="*/ 675953 h 1097785"/>
                <a:gd name="connsiteX885" fmla="*/ 148365 w 7216155"/>
                <a:gd name="connsiteY885" fmla="*/ 668482 h 1097785"/>
                <a:gd name="connsiteX886" fmla="*/ 150500 w 7216155"/>
                <a:gd name="connsiteY886" fmla="*/ 658519 h 1097785"/>
                <a:gd name="connsiteX887" fmla="*/ 152635 w 7216155"/>
                <a:gd name="connsiteY887" fmla="*/ 648557 h 1097785"/>
                <a:gd name="connsiteX888" fmla="*/ 157260 w 7216155"/>
                <a:gd name="connsiteY888" fmla="*/ 641797 h 1097785"/>
                <a:gd name="connsiteX889" fmla="*/ 158328 w 7216155"/>
                <a:gd name="connsiteY889" fmla="*/ 632191 h 1097785"/>
                <a:gd name="connsiteX890" fmla="*/ 158683 w 7216155"/>
                <a:gd name="connsiteY890" fmla="*/ 621161 h 1097785"/>
                <a:gd name="connsiteX891" fmla="*/ 155837 w 7216155"/>
                <a:gd name="connsiteY891" fmla="*/ 622584 h 1097785"/>
                <a:gd name="connsiteX892" fmla="*/ 156549 w 7216155"/>
                <a:gd name="connsiteY892" fmla="*/ 615824 h 1097785"/>
                <a:gd name="connsiteX893" fmla="*/ 157260 w 7216155"/>
                <a:gd name="connsiteY893" fmla="*/ 608353 h 1097785"/>
                <a:gd name="connsiteX894" fmla="*/ 197109 w 7216155"/>
                <a:gd name="connsiteY894" fmla="*/ 604795 h 1097785"/>
                <a:gd name="connsiteX895" fmla="*/ 194618 w 7216155"/>
                <a:gd name="connsiteY895" fmla="*/ 607641 h 1097785"/>
                <a:gd name="connsiteX896" fmla="*/ 197821 w 7216155"/>
                <a:gd name="connsiteY896" fmla="*/ 609776 h 1097785"/>
                <a:gd name="connsiteX897" fmla="*/ 197465 w 7216155"/>
                <a:gd name="connsiteY897" fmla="*/ 607285 h 1097785"/>
                <a:gd name="connsiteX898" fmla="*/ 197109 w 7216155"/>
                <a:gd name="connsiteY898" fmla="*/ 604795 h 1097785"/>
                <a:gd name="connsiteX899" fmla="*/ 221303 w 7216155"/>
                <a:gd name="connsiteY899" fmla="*/ 602660 h 1097785"/>
                <a:gd name="connsiteX900" fmla="*/ 218457 w 7216155"/>
                <a:gd name="connsiteY900" fmla="*/ 606574 h 1097785"/>
                <a:gd name="connsiteX901" fmla="*/ 217745 w 7216155"/>
                <a:gd name="connsiteY901" fmla="*/ 613690 h 1097785"/>
                <a:gd name="connsiteX902" fmla="*/ 217389 w 7216155"/>
                <a:gd name="connsiteY902" fmla="*/ 620806 h 1097785"/>
                <a:gd name="connsiteX903" fmla="*/ 215610 w 7216155"/>
                <a:gd name="connsiteY903" fmla="*/ 625431 h 1097785"/>
                <a:gd name="connsiteX904" fmla="*/ 218457 w 7216155"/>
                <a:gd name="connsiteY904" fmla="*/ 627921 h 1097785"/>
                <a:gd name="connsiteX905" fmla="*/ 221303 w 7216155"/>
                <a:gd name="connsiteY905" fmla="*/ 630412 h 1097785"/>
                <a:gd name="connsiteX906" fmla="*/ 221303 w 7216155"/>
                <a:gd name="connsiteY906" fmla="*/ 615824 h 1097785"/>
                <a:gd name="connsiteX907" fmla="*/ 221303 w 7216155"/>
                <a:gd name="connsiteY907" fmla="*/ 602660 h 1097785"/>
                <a:gd name="connsiteX908" fmla="*/ 366466 w 7216155"/>
                <a:gd name="connsiteY908" fmla="*/ 601237 h 1097785"/>
                <a:gd name="connsiteX909" fmla="*/ 370736 w 7216155"/>
                <a:gd name="connsiteY909" fmla="*/ 611555 h 1097785"/>
                <a:gd name="connsiteX910" fmla="*/ 372159 w 7216155"/>
                <a:gd name="connsiteY910" fmla="*/ 622584 h 1097785"/>
                <a:gd name="connsiteX911" fmla="*/ 369312 w 7216155"/>
                <a:gd name="connsiteY911" fmla="*/ 622584 h 1097785"/>
                <a:gd name="connsiteX912" fmla="*/ 368601 w 7216155"/>
                <a:gd name="connsiteY912" fmla="*/ 611199 h 1097785"/>
                <a:gd name="connsiteX913" fmla="*/ 366466 w 7216155"/>
                <a:gd name="connsiteY913" fmla="*/ 601237 h 1097785"/>
                <a:gd name="connsiteX914" fmla="*/ 215610 w 7216155"/>
                <a:gd name="connsiteY914" fmla="*/ 597679 h 1097785"/>
                <a:gd name="connsiteX915" fmla="*/ 212408 w 7216155"/>
                <a:gd name="connsiteY915" fmla="*/ 598391 h 1097785"/>
                <a:gd name="connsiteX916" fmla="*/ 210629 w 7216155"/>
                <a:gd name="connsiteY916" fmla="*/ 599814 h 1097785"/>
                <a:gd name="connsiteX917" fmla="*/ 214899 w 7216155"/>
                <a:gd name="connsiteY917" fmla="*/ 608353 h 1097785"/>
                <a:gd name="connsiteX918" fmla="*/ 215966 w 7216155"/>
                <a:gd name="connsiteY918" fmla="*/ 603372 h 1097785"/>
                <a:gd name="connsiteX919" fmla="*/ 215610 w 7216155"/>
                <a:gd name="connsiteY919" fmla="*/ 597679 h 1097785"/>
                <a:gd name="connsiteX920" fmla="*/ 199244 w 7216155"/>
                <a:gd name="connsiteY920" fmla="*/ 597679 h 1097785"/>
                <a:gd name="connsiteX921" fmla="*/ 199955 w 7216155"/>
                <a:gd name="connsiteY921" fmla="*/ 609776 h 1097785"/>
                <a:gd name="connsiteX922" fmla="*/ 202090 w 7216155"/>
                <a:gd name="connsiteY922" fmla="*/ 603016 h 1097785"/>
                <a:gd name="connsiteX923" fmla="*/ 199244 w 7216155"/>
                <a:gd name="connsiteY923" fmla="*/ 597679 h 1097785"/>
                <a:gd name="connsiteX924" fmla="*/ 376428 w 7216155"/>
                <a:gd name="connsiteY924" fmla="*/ 595544 h 1097785"/>
                <a:gd name="connsiteX925" fmla="*/ 377496 w 7216155"/>
                <a:gd name="connsiteY925" fmla="*/ 599102 h 1097785"/>
                <a:gd name="connsiteX926" fmla="*/ 378563 w 7216155"/>
                <a:gd name="connsiteY926" fmla="*/ 603372 h 1097785"/>
                <a:gd name="connsiteX927" fmla="*/ 376784 w 7216155"/>
                <a:gd name="connsiteY927" fmla="*/ 604439 h 1097785"/>
                <a:gd name="connsiteX928" fmla="*/ 375005 w 7216155"/>
                <a:gd name="connsiteY928" fmla="*/ 606218 h 1097785"/>
                <a:gd name="connsiteX929" fmla="*/ 375005 w 7216155"/>
                <a:gd name="connsiteY929" fmla="*/ 599102 h 1097785"/>
                <a:gd name="connsiteX930" fmla="*/ 376428 w 7216155"/>
                <a:gd name="connsiteY930" fmla="*/ 595544 h 1097785"/>
                <a:gd name="connsiteX931" fmla="*/ 362908 w 7216155"/>
                <a:gd name="connsiteY931" fmla="*/ 595544 h 1097785"/>
                <a:gd name="connsiteX932" fmla="*/ 364687 w 7216155"/>
                <a:gd name="connsiteY932" fmla="*/ 602304 h 1097785"/>
                <a:gd name="connsiteX933" fmla="*/ 364331 w 7216155"/>
                <a:gd name="connsiteY933" fmla="*/ 609776 h 1097785"/>
                <a:gd name="connsiteX934" fmla="*/ 362552 w 7216155"/>
                <a:gd name="connsiteY934" fmla="*/ 601237 h 1097785"/>
                <a:gd name="connsiteX935" fmla="*/ 362908 w 7216155"/>
                <a:gd name="connsiteY935" fmla="*/ 595544 h 1097785"/>
                <a:gd name="connsiteX936" fmla="*/ 164376 w 7216155"/>
                <a:gd name="connsiteY936" fmla="*/ 593410 h 1097785"/>
                <a:gd name="connsiteX937" fmla="*/ 164732 w 7216155"/>
                <a:gd name="connsiteY937" fmla="*/ 596967 h 1097785"/>
                <a:gd name="connsiteX938" fmla="*/ 165799 w 7216155"/>
                <a:gd name="connsiteY938" fmla="*/ 597679 h 1097785"/>
                <a:gd name="connsiteX939" fmla="*/ 167222 w 7216155"/>
                <a:gd name="connsiteY939" fmla="*/ 593410 h 1097785"/>
                <a:gd name="connsiteX940" fmla="*/ 103180 w 7216155"/>
                <a:gd name="connsiteY940" fmla="*/ 591986 h 1097785"/>
                <a:gd name="connsiteX941" fmla="*/ 101757 w 7216155"/>
                <a:gd name="connsiteY941" fmla="*/ 593410 h 1097785"/>
                <a:gd name="connsiteX942" fmla="*/ 101045 w 7216155"/>
                <a:gd name="connsiteY942" fmla="*/ 596256 h 1097785"/>
                <a:gd name="connsiteX943" fmla="*/ 103180 w 7216155"/>
                <a:gd name="connsiteY943" fmla="*/ 597679 h 1097785"/>
                <a:gd name="connsiteX944" fmla="*/ 103891 w 7216155"/>
                <a:gd name="connsiteY944" fmla="*/ 595188 h 1097785"/>
                <a:gd name="connsiteX945" fmla="*/ 103180 w 7216155"/>
                <a:gd name="connsiteY945" fmla="*/ 591986 h 1097785"/>
                <a:gd name="connsiteX946" fmla="*/ 81477 w 7216155"/>
                <a:gd name="connsiteY946" fmla="*/ 584159 h 1097785"/>
                <a:gd name="connsiteX947" fmla="*/ 78274 w 7216155"/>
                <a:gd name="connsiteY947" fmla="*/ 584870 h 1097785"/>
                <a:gd name="connsiteX948" fmla="*/ 78986 w 7216155"/>
                <a:gd name="connsiteY948" fmla="*/ 587361 h 1097785"/>
                <a:gd name="connsiteX949" fmla="*/ 78986 w 7216155"/>
                <a:gd name="connsiteY949" fmla="*/ 589852 h 1097785"/>
                <a:gd name="connsiteX950" fmla="*/ 83256 w 7216155"/>
                <a:gd name="connsiteY950" fmla="*/ 588428 h 1097785"/>
                <a:gd name="connsiteX951" fmla="*/ 81477 w 7216155"/>
                <a:gd name="connsiteY951" fmla="*/ 584159 h 1097785"/>
                <a:gd name="connsiteX952" fmla="*/ 144452 w 7216155"/>
                <a:gd name="connsiteY952" fmla="*/ 582736 h 1097785"/>
                <a:gd name="connsiteX953" fmla="*/ 141961 w 7216155"/>
                <a:gd name="connsiteY953" fmla="*/ 585226 h 1097785"/>
                <a:gd name="connsiteX954" fmla="*/ 141605 w 7216155"/>
                <a:gd name="connsiteY954" fmla="*/ 590563 h 1097785"/>
                <a:gd name="connsiteX955" fmla="*/ 144452 w 7216155"/>
                <a:gd name="connsiteY955" fmla="*/ 582736 h 1097785"/>
                <a:gd name="connsiteX956" fmla="*/ 214187 w 7216155"/>
                <a:gd name="connsiteY956" fmla="*/ 581313 h 1097785"/>
                <a:gd name="connsiteX957" fmla="*/ 210629 w 7216155"/>
                <a:gd name="connsiteY957" fmla="*/ 584515 h 1097785"/>
                <a:gd name="connsiteX958" fmla="*/ 208494 w 7216155"/>
                <a:gd name="connsiteY958" fmla="*/ 588428 h 1097785"/>
                <a:gd name="connsiteX959" fmla="*/ 212408 w 7216155"/>
                <a:gd name="connsiteY959" fmla="*/ 588073 h 1097785"/>
                <a:gd name="connsiteX960" fmla="*/ 214187 w 7216155"/>
                <a:gd name="connsiteY960" fmla="*/ 581313 h 1097785"/>
                <a:gd name="connsiteX961" fmla="*/ 194263 w 7216155"/>
                <a:gd name="connsiteY961" fmla="*/ 576509 h 1097785"/>
                <a:gd name="connsiteX962" fmla="*/ 193551 w 7216155"/>
                <a:gd name="connsiteY962" fmla="*/ 579889 h 1097785"/>
                <a:gd name="connsiteX963" fmla="*/ 192839 w 7216155"/>
                <a:gd name="connsiteY963" fmla="*/ 589852 h 1097785"/>
                <a:gd name="connsiteX964" fmla="*/ 194974 w 7216155"/>
                <a:gd name="connsiteY964" fmla="*/ 584159 h 1097785"/>
                <a:gd name="connsiteX965" fmla="*/ 196397 w 7216155"/>
                <a:gd name="connsiteY965" fmla="*/ 577755 h 1097785"/>
                <a:gd name="connsiteX966" fmla="*/ 194263 w 7216155"/>
                <a:gd name="connsiteY966" fmla="*/ 576509 h 1097785"/>
                <a:gd name="connsiteX967" fmla="*/ 190705 w 7216155"/>
                <a:gd name="connsiteY967" fmla="*/ 575620 h 1097785"/>
                <a:gd name="connsiteX968" fmla="*/ 188214 w 7216155"/>
                <a:gd name="connsiteY968" fmla="*/ 578110 h 1097785"/>
                <a:gd name="connsiteX969" fmla="*/ 187858 w 7216155"/>
                <a:gd name="connsiteY969" fmla="*/ 583447 h 1097785"/>
                <a:gd name="connsiteX970" fmla="*/ 187858 w 7216155"/>
                <a:gd name="connsiteY970" fmla="*/ 588428 h 1097785"/>
                <a:gd name="connsiteX971" fmla="*/ 185724 w 7216155"/>
                <a:gd name="connsiteY971" fmla="*/ 590563 h 1097785"/>
                <a:gd name="connsiteX972" fmla="*/ 188570 w 7216155"/>
                <a:gd name="connsiteY972" fmla="*/ 595544 h 1097785"/>
                <a:gd name="connsiteX973" fmla="*/ 190705 w 7216155"/>
                <a:gd name="connsiteY973" fmla="*/ 585582 h 1097785"/>
                <a:gd name="connsiteX974" fmla="*/ 190705 w 7216155"/>
                <a:gd name="connsiteY974" fmla="*/ 575620 h 1097785"/>
                <a:gd name="connsiteX975" fmla="*/ 160107 w 7216155"/>
                <a:gd name="connsiteY975" fmla="*/ 571350 h 1097785"/>
                <a:gd name="connsiteX976" fmla="*/ 159039 w 7216155"/>
                <a:gd name="connsiteY976" fmla="*/ 578822 h 1097785"/>
                <a:gd name="connsiteX977" fmla="*/ 156549 w 7216155"/>
                <a:gd name="connsiteY977" fmla="*/ 588428 h 1097785"/>
                <a:gd name="connsiteX978" fmla="*/ 154770 w 7216155"/>
                <a:gd name="connsiteY978" fmla="*/ 586649 h 1097785"/>
                <a:gd name="connsiteX979" fmla="*/ 152991 w 7216155"/>
                <a:gd name="connsiteY979" fmla="*/ 587717 h 1097785"/>
                <a:gd name="connsiteX980" fmla="*/ 155125 w 7216155"/>
                <a:gd name="connsiteY980" fmla="*/ 589140 h 1097785"/>
                <a:gd name="connsiteX981" fmla="*/ 157260 w 7216155"/>
                <a:gd name="connsiteY981" fmla="*/ 591986 h 1097785"/>
                <a:gd name="connsiteX982" fmla="*/ 161174 w 7216155"/>
                <a:gd name="connsiteY982" fmla="*/ 582024 h 1097785"/>
                <a:gd name="connsiteX983" fmla="*/ 160107 w 7216155"/>
                <a:gd name="connsiteY983" fmla="*/ 571350 h 1097785"/>
                <a:gd name="connsiteX984" fmla="*/ 134490 w 7216155"/>
                <a:gd name="connsiteY984" fmla="*/ 569927 h 1097785"/>
                <a:gd name="connsiteX985" fmla="*/ 130932 w 7216155"/>
                <a:gd name="connsiteY985" fmla="*/ 573485 h 1097785"/>
                <a:gd name="connsiteX986" fmla="*/ 130932 w 7216155"/>
                <a:gd name="connsiteY986" fmla="*/ 579178 h 1097785"/>
                <a:gd name="connsiteX987" fmla="*/ 134490 w 7216155"/>
                <a:gd name="connsiteY987" fmla="*/ 569927 h 1097785"/>
                <a:gd name="connsiteX988" fmla="*/ 222726 w 7216155"/>
                <a:gd name="connsiteY988" fmla="*/ 568860 h 1097785"/>
                <a:gd name="connsiteX989" fmla="*/ 220591 w 7216155"/>
                <a:gd name="connsiteY989" fmla="*/ 577755 h 1097785"/>
                <a:gd name="connsiteX990" fmla="*/ 222370 w 7216155"/>
                <a:gd name="connsiteY990" fmla="*/ 579178 h 1097785"/>
                <a:gd name="connsiteX991" fmla="*/ 224861 w 7216155"/>
                <a:gd name="connsiteY991" fmla="*/ 579889 h 1097785"/>
                <a:gd name="connsiteX992" fmla="*/ 224861 w 7216155"/>
                <a:gd name="connsiteY992" fmla="*/ 577043 h 1097785"/>
                <a:gd name="connsiteX993" fmla="*/ 222726 w 7216155"/>
                <a:gd name="connsiteY993" fmla="*/ 568860 h 1097785"/>
                <a:gd name="connsiteX994" fmla="*/ 372870 w 7216155"/>
                <a:gd name="connsiteY994" fmla="*/ 568504 h 1097785"/>
                <a:gd name="connsiteX995" fmla="*/ 373226 w 7216155"/>
                <a:gd name="connsiteY995" fmla="*/ 571350 h 1097785"/>
                <a:gd name="connsiteX996" fmla="*/ 373582 w 7216155"/>
                <a:gd name="connsiteY996" fmla="*/ 574197 h 1097785"/>
                <a:gd name="connsiteX997" fmla="*/ 370024 w 7216155"/>
                <a:gd name="connsiteY997" fmla="*/ 573485 h 1097785"/>
                <a:gd name="connsiteX998" fmla="*/ 372870 w 7216155"/>
                <a:gd name="connsiteY998" fmla="*/ 568504 h 1097785"/>
                <a:gd name="connsiteX999" fmla="*/ 167934 w 7216155"/>
                <a:gd name="connsiteY999" fmla="*/ 567081 h 1097785"/>
                <a:gd name="connsiteX1000" fmla="*/ 167934 w 7216155"/>
                <a:gd name="connsiteY1000" fmla="*/ 574197 h 1097785"/>
                <a:gd name="connsiteX1001" fmla="*/ 170780 w 7216155"/>
                <a:gd name="connsiteY1001" fmla="*/ 567081 h 1097785"/>
                <a:gd name="connsiteX1002" fmla="*/ 419123 w 7216155"/>
                <a:gd name="connsiteY1002" fmla="*/ 564235 h 1097785"/>
                <a:gd name="connsiteX1003" fmla="*/ 421614 w 7216155"/>
                <a:gd name="connsiteY1003" fmla="*/ 580601 h 1097785"/>
                <a:gd name="connsiteX1004" fmla="*/ 425528 w 7216155"/>
                <a:gd name="connsiteY1004" fmla="*/ 595544 h 1097785"/>
                <a:gd name="connsiteX1005" fmla="*/ 424104 w 7216155"/>
                <a:gd name="connsiteY1005" fmla="*/ 578822 h 1097785"/>
                <a:gd name="connsiteX1006" fmla="*/ 419123 w 7216155"/>
                <a:gd name="connsiteY1006" fmla="*/ 564235 h 1097785"/>
                <a:gd name="connsiteX1007" fmla="*/ 149433 w 7216155"/>
                <a:gd name="connsiteY1007" fmla="*/ 564235 h 1097785"/>
                <a:gd name="connsiteX1008" fmla="*/ 149433 w 7216155"/>
                <a:gd name="connsiteY1008" fmla="*/ 567792 h 1097785"/>
                <a:gd name="connsiteX1009" fmla="*/ 150856 w 7216155"/>
                <a:gd name="connsiteY1009" fmla="*/ 568504 h 1097785"/>
                <a:gd name="connsiteX1010" fmla="*/ 151568 w 7216155"/>
                <a:gd name="connsiteY1010" fmla="*/ 564235 h 1097785"/>
                <a:gd name="connsiteX1011" fmla="*/ 177896 w 7216155"/>
                <a:gd name="connsiteY1011" fmla="*/ 562811 h 1097785"/>
                <a:gd name="connsiteX1012" fmla="*/ 175050 w 7216155"/>
                <a:gd name="connsiteY1012" fmla="*/ 566014 h 1097785"/>
                <a:gd name="connsiteX1013" fmla="*/ 172559 w 7216155"/>
                <a:gd name="connsiteY1013" fmla="*/ 573485 h 1097785"/>
                <a:gd name="connsiteX1014" fmla="*/ 171136 w 7216155"/>
                <a:gd name="connsiteY1014" fmla="*/ 582380 h 1097785"/>
                <a:gd name="connsiteX1015" fmla="*/ 172204 w 7216155"/>
                <a:gd name="connsiteY1015" fmla="*/ 589852 h 1097785"/>
                <a:gd name="connsiteX1016" fmla="*/ 177185 w 7216155"/>
                <a:gd name="connsiteY1016" fmla="*/ 577399 h 1097785"/>
                <a:gd name="connsiteX1017" fmla="*/ 177896 w 7216155"/>
                <a:gd name="connsiteY1017" fmla="*/ 562811 h 1097785"/>
                <a:gd name="connsiteX1018" fmla="*/ 81121 w 7216155"/>
                <a:gd name="connsiteY1018" fmla="*/ 560677 h 1097785"/>
                <a:gd name="connsiteX1019" fmla="*/ 78274 w 7216155"/>
                <a:gd name="connsiteY1019" fmla="*/ 562456 h 1097785"/>
                <a:gd name="connsiteX1020" fmla="*/ 78274 w 7216155"/>
                <a:gd name="connsiteY1020" fmla="*/ 566369 h 1097785"/>
                <a:gd name="connsiteX1021" fmla="*/ 80409 w 7216155"/>
                <a:gd name="connsiteY1021" fmla="*/ 564235 h 1097785"/>
                <a:gd name="connsiteX1022" fmla="*/ 81121 w 7216155"/>
                <a:gd name="connsiteY1022" fmla="*/ 560677 h 1097785"/>
                <a:gd name="connsiteX1023" fmla="*/ 232688 w 7216155"/>
                <a:gd name="connsiteY1023" fmla="*/ 557119 h 1097785"/>
                <a:gd name="connsiteX1024" fmla="*/ 229842 w 7216155"/>
                <a:gd name="connsiteY1024" fmla="*/ 559253 h 1097785"/>
                <a:gd name="connsiteX1025" fmla="*/ 228774 w 7216155"/>
                <a:gd name="connsiteY1025" fmla="*/ 563523 h 1097785"/>
                <a:gd name="connsiteX1026" fmla="*/ 227707 w 7216155"/>
                <a:gd name="connsiteY1026" fmla="*/ 567081 h 1097785"/>
                <a:gd name="connsiteX1027" fmla="*/ 224861 w 7216155"/>
                <a:gd name="connsiteY1027" fmla="*/ 567081 h 1097785"/>
                <a:gd name="connsiteX1028" fmla="*/ 225217 w 7216155"/>
                <a:gd name="connsiteY1028" fmla="*/ 571706 h 1097785"/>
                <a:gd name="connsiteX1029" fmla="*/ 228063 w 7216155"/>
                <a:gd name="connsiteY1029" fmla="*/ 573129 h 1097785"/>
                <a:gd name="connsiteX1030" fmla="*/ 231265 w 7216155"/>
                <a:gd name="connsiteY1030" fmla="*/ 574553 h 1097785"/>
                <a:gd name="connsiteX1031" fmla="*/ 232688 w 7216155"/>
                <a:gd name="connsiteY1031" fmla="*/ 577755 h 1097785"/>
                <a:gd name="connsiteX1032" fmla="*/ 234111 w 7216155"/>
                <a:gd name="connsiteY1032" fmla="*/ 576687 h 1097785"/>
                <a:gd name="connsiteX1033" fmla="*/ 235535 w 7216155"/>
                <a:gd name="connsiteY1033" fmla="*/ 574197 h 1097785"/>
                <a:gd name="connsiteX1034" fmla="*/ 234823 w 7216155"/>
                <a:gd name="connsiteY1034" fmla="*/ 571350 h 1097785"/>
                <a:gd name="connsiteX1035" fmla="*/ 232332 w 7216155"/>
                <a:gd name="connsiteY1035" fmla="*/ 571350 h 1097785"/>
                <a:gd name="connsiteX1036" fmla="*/ 230553 w 7216155"/>
                <a:gd name="connsiteY1036" fmla="*/ 571350 h 1097785"/>
                <a:gd name="connsiteX1037" fmla="*/ 231977 w 7216155"/>
                <a:gd name="connsiteY1037" fmla="*/ 564590 h 1097785"/>
                <a:gd name="connsiteX1038" fmla="*/ 232688 w 7216155"/>
                <a:gd name="connsiteY1038" fmla="*/ 557119 h 1097785"/>
                <a:gd name="connsiteX1039" fmla="*/ 250478 w 7216155"/>
                <a:gd name="connsiteY1039" fmla="*/ 554984 h 1097785"/>
                <a:gd name="connsiteX1040" fmla="*/ 249766 w 7216155"/>
                <a:gd name="connsiteY1040" fmla="*/ 559253 h 1097785"/>
                <a:gd name="connsiteX1041" fmla="*/ 249055 w 7216155"/>
                <a:gd name="connsiteY1041" fmla="*/ 558186 h 1097785"/>
                <a:gd name="connsiteX1042" fmla="*/ 248343 w 7216155"/>
                <a:gd name="connsiteY1042" fmla="*/ 557119 h 1097785"/>
                <a:gd name="connsiteX1043" fmla="*/ 250478 w 7216155"/>
                <a:gd name="connsiteY1043" fmla="*/ 554984 h 1097785"/>
                <a:gd name="connsiteX1044" fmla="*/ 390660 w 7216155"/>
                <a:gd name="connsiteY1044" fmla="*/ 554272 h 1097785"/>
                <a:gd name="connsiteX1045" fmla="*/ 393862 w 7216155"/>
                <a:gd name="connsiteY1045" fmla="*/ 558186 h 1097785"/>
                <a:gd name="connsiteX1046" fmla="*/ 394218 w 7216155"/>
                <a:gd name="connsiteY1046" fmla="*/ 565302 h 1097785"/>
                <a:gd name="connsiteX1047" fmla="*/ 394574 w 7216155"/>
                <a:gd name="connsiteY1047" fmla="*/ 572774 h 1097785"/>
                <a:gd name="connsiteX1048" fmla="*/ 397064 w 7216155"/>
                <a:gd name="connsiteY1048" fmla="*/ 577043 h 1097785"/>
                <a:gd name="connsiteX1049" fmla="*/ 398132 w 7216155"/>
                <a:gd name="connsiteY1049" fmla="*/ 574553 h 1097785"/>
                <a:gd name="connsiteX1050" fmla="*/ 399911 w 7216155"/>
                <a:gd name="connsiteY1050" fmla="*/ 573485 h 1097785"/>
                <a:gd name="connsiteX1051" fmla="*/ 399911 w 7216155"/>
                <a:gd name="connsiteY1051" fmla="*/ 577043 h 1097785"/>
                <a:gd name="connsiteX1052" fmla="*/ 401689 w 7216155"/>
                <a:gd name="connsiteY1052" fmla="*/ 577755 h 1097785"/>
                <a:gd name="connsiteX1053" fmla="*/ 403468 w 7216155"/>
                <a:gd name="connsiteY1053" fmla="*/ 578466 h 1097785"/>
                <a:gd name="connsiteX1054" fmla="*/ 403468 w 7216155"/>
                <a:gd name="connsiteY1054" fmla="*/ 582736 h 1097785"/>
                <a:gd name="connsiteX1055" fmla="*/ 402401 w 7216155"/>
                <a:gd name="connsiteY1055" fmla="*/ 580957 h 1097785"/>
                <a:gd name="connsiteX1056" fmla="*/ 400622 w 7216155"/>
                <a:gd name="connsiteY1056" fmla="*/ 579889 h 1097785"/>
                <a:gd name="connsiteX1057" fmla="*/ 400622 w 7216155"/>
                <a:gd name="connsiteY1057" fmla="*/ 587717 h 1097785"/>
                <a:gd name="connsiteX1058" fmla="*/ 402757 w 7216155"/>
                <a:gd name="connsiteY1058" fmla="*/ 587361 h 1097785"/>
                <a:gd name="connsiteX1059" fmla="*/ 406315 w 7216155"/>
                <a:gd name="connsiteY1059" fmla="*/ 588428 h 1097785"/>
                <a:gd name="connsiteX1060" fmla="*/ 408094 w 7216155"/>
                <a:gd name="connsiteY1060" fmla="*/ 600170 h 1097785"/>
                <a:gd name="connsiteX1061" fmla="*/ 410584 w 7216155"/>
                <a:gd name="connsiteY1061" fmla="*/ 611911 h 1097785"/>
                <a:gd name="connsiteX1062" fmla="*/ 406671 w 7216155"/>
                <a:gd name="connsiteY1062" fmla="*/ 612622 h 1097785"/>
                <a:gd name="connsiteX1063" fmla="*/ 405603 w 7216155"/>
                <a:gd name="connsiteY1063" fmla="*/ 616180 h 1097785"/>
                <a:gd name="connsiteX1064" fmla="*/ 404536 w 7216155"/>
                <a:gd name="connsiteY1064" fmla="*/ 612622 h 1097785"/>
                <a:gd name="connsiteX1065" fmla="*/ 402757 w 7216155"/>
                <a:gd name="connsiteY1065" fmla="*/ 610488 h 1097785"/>
                <a:gd name="connsiteX1066" fmla="*/ 404180 w 7216155"/>
                <a:gd name="connsiteY1066" fmla="*/ 624008 h 1097785"/>
                <a:gd name="connsiteX1067" fmla="*/ 407026 w 7216155"/>
                <a:gd name="connsiteY1067" fmla="*/ 635393 h 1097785"/>
                <a:gd name="connsiteX1068" fmla="*/ 405603 w 7216155"/>
                <a:gd name="connsiteY1068" fmla="*/ 647846 h 1097785"/>
                <a:gd name="connsiteX1069" fmla="*/ 408450 w 7216155"/>
                <a:gd name="connsiteY1069" fmla="*/ 661010 h 1097785"/>
                <a:gd name="connsiteX1070" fmla="*/ 412719 w 7216155"/>
                <a:gd name="connsiteY1070" fmla="*/ 673819 h 1097785"/>
                <a:gd name="connsiteX1071" fmla="*/ 414854 w 7216155"/>
                <a:gd name="connsiteY1071" fmla="*/ 685204 h 1097785"/>
                <a:gd name="connsiteX1072" fmla="*/ 411296 w 7216155"/>
                <a:gd name="connsiteY1072" fmla="*/ 683069 h 1097785"/>
                <a:gd name="connsiteX1073" fmla="*/ 410584 w 7216155"/>
                <a:gd name="connsiteY1073" fmla="*/ 700147 h 1097785"/>
                <a:gd name="connsiteX1074" fmla="*/ 408450 w 7216155"/>
                <a:gd name="connsiteY1074" fmla="*/ 714379 h 1097785"/>
                <a:gd name="connsiteX1075" fmla="*/ 405603 w 7216155"/>
                <a:gd name="connsiteY1075" fmla="*/ 709398 h 1097785"/>
                <a:gd name="connsiteX1076" fmla="*/ 402757 w 7216155"/>
                <a:gd name="connsiteY1076" fmla="*/ 703705 h 1097785"/>
                <a:gd name="connsiteX1077" fmla="*/ 403824 w 7216155"/>
                <a:gd name="connsiteY1077" fmla="*/ 698724 h 1097785"/>
                <a:gd name="connsiteX1078" fmla="*/ 406315 w 7216155"/>
                <a:gd name="connsiteY1078" fmla="*/ 695878 h 1097785"/>
                <a:gd name="connsiteX1079" fmla="*/ 406315 w 7216155"/>
                <a:gd name="connsiteY1079" fmla="*/ 680934 h 1097785"/>
                <a:gd name="connsiteX1080" fmla="*/ 402045 w 7216155"/>
                <a:gd name="connsiteY1080" fmla="*/ 670972 h 1097785"/>
                <a:gd name="connsiteX1081" fmla="*/ 401334 w 7216155"/>
                <a:gd name="connsiteY1081" fmla="*/ 655317 h 1097785"/>
                <a:gd name="connsiteX1082" fmla="*/ 399555 w 7216155"/>
                <a:gd name="connsiteY1082" fmla="*/ 637884 h 1097785"/>
                <a:gd name="connsiteX1083" fmla="*/ 398843 w 7216155"/>
                <a:gd name="connsiteY1083" fmla="*/ 620806 h 1097785"/>
                <a:gd name="connsiteX1084" fmla="*/ 401334 w 7216155"/>
                <a:gd name="connsiteY1084" fmla="*/ 606930 h 1097785"/>
                <a:gd name="connsiteX1085" fmla="*/ 399911 w 7216155"/>
                <a:gd name="connsiteY1085" fmla="*/ 601237 h 1097785"/>
                <a:gd name="connsiteX1086" fmla="*/ 397776 w 7216155"/>
                <a:gd name="connsiteY1086" fmla="*/ 595544 h 1097785"/>
                <a:gd name="connsiteX1087" fmla="*/ 396353 w 7216155"/>
                <a:gd name="connsiteY1087" fmla="*/ 601237 h 1097785"/>
                <a:gd name="connsiteX1088" fmla="*/ 395641 w 7216155"/>
                <a:gd name="connsiteY1088" fmla="*/ 595544 h 1097785"/>
                <a:gd name="connsiteX1089" fmla="*/ 396353 w 7216155"/>
                <a:gd name="connsiteY1089" fmla="*/ 589852 h 1097785"/>
                <a:gd name="connsiteX1090" fmla="*/ 393506 w 7216155"/>
                <a:gd name="connsiteY1090" fmla="*/ 587005 h 1097785"/>
                <a:gd name="connsiteX1091" fmla="*/ 392083 w 7216155"/>
                <a:gd name="connsiteY1091" fmla="*/ 582736 h 1097785"/>
                <a:gd name="connsiteX1092" fmla="*/ 393150 w 7216155"/>
                <a:gd name="connsiteY1092" fmla="*/ 574908 h 1097785"/>
                <a:gd name="connsiteX1093" fmla="*/ 391727 w 7216155"/>
                <a:gd name="connsiteY1093" fmla="*/ 568148 h 1097785"/>
                <a:gd name="connsiteX1094" fmla="*/ 389948 w 7216155"/>
                <a:gd name="connsiteY1094" fmla="*/ 561744 h 1097785"/>
                <a:gd name="connsiteX1095" fmla="*/ 390660 w 7216155"/>
                <a:gd name="connsiteY1095" fmla="*/ 554272 h 1097785"/>
                <a:gd name="connsiteX1096" fmla="*/ 357927 w 7216155"/>
                <a:gd name="connsiteY1096" fmla="*/ 552138 h 1097785"/>
                <a:gd name="connsiteX1097" fmla="*/ 362197 w 7216155"/>
                <a:gd name="connsiteY1097" fmla="*/ 554272 h 1097785"/>
                <a:gd name="connsiteX1098" fmla="*/ 362197 w 7216155"/>
                <a:gd name="connsiteY1098" fmla="*/ 557474 h 1097785"/>
                <a:gd name="connsiteX1099" fmla="*/ 361129 w 7216155"/>
                <a:gd name="connsiteY1099" fmla="*/ 561744 h 1097785"/>
                <a:gd name="connsiteX1100" fmla="*/ 362197 w 7216155"/>
                <a:gd name="connsiteY1100" fmla="*/ 567081 h 1097785"/>
                <a:gd name="connsiteX1101" fmla="*/ 361841 w 7216155"/>
                <a:gd name="connsiteY1101" fmla="*/ 562100 h 1097785"/>
                <a:gd name="connsiteX1102" fmla="*/ 362908 w 7216155"/>
                <a:gd name="connsiteY1102" fmla="*/ 561388 h 1097785"/>
                <a:gd name="connsiteX1103" fmla="*/ 364331 w 7216155"/>
                <a:gd name="connsiteY1103" fmla="*/ 570639 h 1097785"/>
                <a:gd name="connsiteX1104" fmla="*/ 367889 w 7216155"/>
                <a:gd name="connsiteY1104" fmla="*/ 579178 h 1097785"/>
                <a:gd name="connsiteX1105" fmla="*/ 368601 w 7216155"/>
                <a:gd name="connsiteY1105" fmla="*/ 575976 h 1097785"/>
                <a:gd name="connsiteX1106" fmla="*/ 367889 w 7216155"/>
                <a:gd name="connsiteY1106" fmla="*/ 572062 h 1097785"/>
                <a:gd name="connsiteX1107" fmla="*/ 373582 w 7216155"/>
                <a:gd name="connsiteY1107" fmla="*/ 593410 h 1097785"/>
                <a:gd name="connsiteX1108" fmla="*/ 371447 w 7216155"/>
                <a:gd name="connsiteY1108" fmla="*/ 594121 h 1097785"/>
                <a:gd name="connsiteX1109" fmla="*/ 370024 w 7216155"/>
                <a:gd name="connsiteY1109" fmla="*/ 590563 h 1097785"/>
                <a:gd name="connsiteX1110" fmla="*/ 368601 w 7216155"/>
                <a:gd name="connsiteY1110" fmla="*/ 587717 h 1097785"/>
                <a:gd name="connsiteX1111" fmla="*/ 367533 w 7216155"/>
                <a:gd name="connsiteY1111" fmla="*/ 588784 h 1097785"/>
                <a:gd name="connsiteX1112" fmla="*/ 366466 w 7216155"/>
                <a:gd name="connsiteY1112" fmla="*/ 590563 h 1097785"/>
                <a:gd name="connsiteX1113" fmla="*/ 365399 w 7216155"/>
                <a:gd name="connsiteY1113" fmla="*/ 580957 h 1097785"/>
                <a:gd name="connsiteX1114" fmla="*/ 360773 w 7216155"/>
                <a:gd name="connsiteY1114" fmla="*/ 575620 h 1097785"/>
                <a:gd name="connsiteX1115" fmla="*/ 361485 w 7216155"/>
                <a:gd name="connsiteY1115" fmla="*/ 571706 h 1097785"/>
                <a:gd name="connsiteX1116" fmla="*/ 362908 w 7216155"/>
                <a:gd name="connsiteY1116" fmla="*/ 568504 h 1097785"/>
                <a:gd name="connsiteX1117" fmla="*/ 358639 w 7216155"/>
                <a:gd name="connsiteY1117" fmla="*/ 563879 h 1097785"/>
                <a:gd name="connsiteX1118" fmla="*/ 357927 w 7216155"/>
                <a:gd name="connsiteY1118" fmla="*/ 552138 h 1097785"/>
                <a:gd name="connsiteX1119" fmla="*/ 162241 w 7216155"/>
                <a:gd name="connsiteY1119" fmla="*/ 542887 h 1097785"/>
                <a:gd name="connsiteX1120" fmla="*/ 158683 w 7216155"/>
                <a:gd name="connsiteY1120" fmla="*/ 548935 h 1097785"/>
                <a:gd name="connsiteX1121" fmla="*/ 157972 w 7216155"/>
                <a:gd name="connsiteY1121" fmla="*/ 557474 h 1097785"/>
                <a:gd name="connsiteX1122" fmla="*/ 157972 w 7216155"/>
                <a:gd name="connsiteY1122" fmla="*/ 566369 h 1097785"/>
                <a:gd name="connsiteX1123" fmla="*/ 157260 w 7216155"/>
                <a:gd name="connsiteY1123" fmla="*/ 573485 h 1097785"/>
                <a:gd name="connsiteX1124" fmla="*/ 161530 w 7216155"/>
                <a:gd name="connsiteY1124" fmla="*/ 559609 h 1097785"/>
                <a:gd name="connsiteX1125" fmla="*/ 162241 w 7216155"/>
                <a:gd name="connsiteY1125" fmla="*/ 542887 h 1097785"/>
                <a:gd name="connsiteX1126" fmla="*/ 116700 w 7216155"/>
                <a:gd name="connsiteY1126" fmla="*/ 537906 h 1097785"/>
                <a:gd name="connsiteX1127" fmla="*/ 114209 w 7216155"/>
                <a:gd name="connsiteY1127" fmla="*/ 540396 h 1097785"/>
                <a:gd name="connsiteX1128" fmla="*/ 113854 w 7216155"/>
                <a:gd name="connsiteY1128" fmla="*/ 545022 h 1097785"/>
                <a:gd name="connsiteX1129" fmla="*/ 116344 w 7216155"/>
                <a:gd name="connsiteY1129" fmla="*/ 543599 h 1097785"/>
                <a:gd name="connsiteX1130" fmla="*/ 116700 w 7216155"/>
                <a:gd name="connsiteY1130" fmla="*/ 537906 h 1097785"/>
                <a:gd name="connsiteX1131" fmla="*/ 156549 w 7216155"/>
                <a:gd name="connsiteY1131" fmla="*/ 531502 h 1097785"/>
                <a:gd name="connsiteX1132" fmla="*/ 151212 w 7216155"/>
                <a:gd name="connsiteY1132" fmla="*/ 537906 h 1097785"/>
                <a:gd name="connsiteX1133" fmla="*/ 148721 w 7216155"/>
                <a:gd name="connsiteY1133" fmla="*/ 547868 h 1097785"/>
                <a:gd name="connsiteX1134" fmla="*/ 154058 w 7216155"/>
                <a:gd name="connsiteY1134" fmla="*/ 541108 h 1097785"/>
                <a:gd name="connsiteX1135" fmla="*/ 156549 w 7216155"/>
                <a:gd name="connsiteY1135" fmla="*/ 531502 h 1097785"/>
                <a:gd name="connsiteX1136" fmla="*/ 199955 w 7216155"/>
                <a:gd name="connsiteY1136" fmla="*/ 530078 h 1097785"/>
                <a:gd name="connsiteX1137" fmla="*/ 198532 w 7216155"/>
                <a:gd name="connsiteY1137" fmla="*/ 532213 h 1097785"/>
                <a:gd name="connsiteX1138" fmla="*/ 196397 w 7216155"/>
                <a:gd name="connsiteY1138" fmla="*/ 532213 h 1097785"/>
                <a:gd name="connsiteX1139" fmla="*/ 195330 w 7216155"/>
                <a:gd name="connsiteY1139" fmla="*/ 542175 h 1097785"/>
                <a:gd name="connsiteX1140" fmla="*/ 197821 w 7216155"/>
                <a:gd name="connsiteY1140" fmla="*/ 548580 h 1097785"/>
                <a:gd name="connsiteX1141" fmla="*/ 199955 w 7216155"/>
                <a:gd name="connsiteY1141" fmla="*/ 537906 h 1097785"/>
                <a:gd name="connsiteX1142" fmla="*/ 199955 w 7216155"/>
                <a:gd name="connsiteY1142" fmla="*/ 530078 h 1097785"/>
                <a:gd name="connsiteX1143" fmla="*/ 211341 w 7216155"/>
                <a:gd name="connsiteY1143" fmla="*/ 528655 h 1097785"/>
                <a:gd name="connsiteX1144" fmla="*/ 208139 w 7216155"/>
                <a:gd name="connsiteY1144" fmla="*/ 536127 h 1097785"/>
                <a:gd name="connsiteX1145" fmla="*/ 207783 w 7216155"/>
                <a:gd name="connsiteY1145" fmla="*/ 547868 h 1097785"/>
                <a:gd name="connsiteX1146" fmla="*/ 204225 w 7216155"/>
                <a:gd name="connsiteY1146" fmla="*/ 551782 h 1097785"/>
                <a:gd name="connsiteX1147" fmla="*/ 200667 w 7216155"/>
                <a:gd name="connsiteY1147" fmla="*/ 555696 h 1097785"/>
                <a:gd name="connsiteX1148" fmla="*/ 201023 w 7216155"/>
                <a:gd name="connsiteY1148" fmla="*/ 566369 h 1097785"/>
                <a:gd name="connsiteX1149" fmla="*/ 199955 w 7216155"/>
                <a:gd name="connsiteY1149" fmla="*/ 579178 h 1097785"/>
                <a:gd name="connsiteX1150" fmla="*/ 202446 w 7216155"/>
                <a:gd name="connsiteY1150" fmla="*/ 572062 h 1097785"/>
                <a:gd name="connsiteX1151" fmla="*/ 206360 w 7216155"/>
                <a:gd name="connsiteY1151" fmla="*/ 567081 h 1097785"/>
                <a:gd name="connsiteX1152" fmla="*/ 207071 w 7216155"/>
                <a:gd name="connsiteY1152" fmla="*/ 556407 h 1097785"/>
                <a:gd name="connsiteX1153" fmla="*/ 211341 w 7216155"/>
                <a:gd name="connsiteY1153" fmla="*/ 548580 h 1097785"/>
                <a:gd name="connsiteX1154" fmla="*/ 211341 w 7216155"/>
                <a:gd name="connsiteY1154" fmla="*/ 528655 h 1097785"/>
                <a:gd name="connsiteX1155" fmla="*/ 374293 w 7216155"/>
                <a:gd name="connsiteY1155" fmla="*/ 526521 h 1097785"/>
                <a:gd name="connsiteX1156" fmla="*/ 374649 w 7216155"/>
                <a:gd name="connsiteY1156" fmla="*/ 530078 h 1097785"/>
                <a:gd name="connsiteX1157" fmla="*/ 373582 w 7216155"/>
                <a:gd name="connsiteY1157" fmla="*/ 532213 h 1097785"/>
                <a:gd name="connsiteX1158" fmla="*/ 371803 w 7216155"/>
                <a:gd name="connsiteY1158" fmla="*/ 528655 h 1097785"/>
                <a:gd name="connsiteX1159" fmla="*/ 374293 w 7216155"/>
                <a:gd name="connsiteY1159" fmla="*/ 526521 h 1097785"/>
                <a:gd name="connsiteX1160" fmla="*/ 368601 w 7216155"/>
                <a:gd name="connsiteY1160" fmla="*/ 526521 h 1097785"/>
                <a:gd name="connsiteX1161" fmla="*/ 370380 w 7216155"/>
                <a:gd name="connsiteY1161" fmla="*/ 533281 h 1097785"/>
                <a:gd name="connsiteX1162" fmla="*/ 374293 w 7216155"/>
                <a:gd name="connsiteY1162" fmla="*/ 534348 h 1097785"/>
                <a:gd name="connsiteX1163" fmla="*/ 375005 w 7216155"/>
                <a:gd name="connsiteY1163" fmla="*/ 537194 h 1097785"/>
                <a:gd name="connsiteX1164" fmla="*/ 375005 w 7216155"/>
                <a:gd name="connsiteY1164" fmla="*/ 540041 h 1097785"/>
                <a:gd name="connsiteX1165" fmla="*/ 373226 w 7216155"/>
                <a:gd name="connsiteY1165" fmla="*/ 538618 h 1097785"/>
                <a:gd name="connsiteX1166" fmla="*/ 371447 w 7216155"/>
                <a:gd name="connsiteY1166" fmla="*/ 537194 h 1097785"/>
                <a:gd name="connsiteX1167" fmla="*/ 369312 w 7216155"/>
                <a:gd name="connsiteY1167" fmla="*/ 548580 h 1097785"/>
                <a:gd name="connsiteX1168" fmla="*/ 371447 w 7216155"/>
                <a:gd name="connsiteY1168" fmla="*/ 561388 h 1097785"/>
                <a:gd name="connsiteX1169" fmla="*/ 367533 w 7216155"/>
                <a:gd name="connsiteY1169" fmla="*/ 545022 h 1097785"/>
                <a:gd name="connsiteX1170" fmla="*/ 368601 w 7216155"/>
                <a:gd name="connsiteY1170" fmla="*/ 526521 h 1097785"/>
                <a:gd name="connsiteX1171" fmla="*/ 187858 w 7216155"/>
                <a:gd name="connsiteY1171" fmla="*/ 526521 h 1097785"/>
                <a:gd name="connsiteX1172" fmla="*/ 185368 w 7216155"/>
                <a:gd name="connsiteY1172" fmla="*/ 529723 h 1097785"/>
                <a:gd name="connsiteX1173" fmla="*/ 187147 w 7216155"/>
                <a:gd name="connsiteY1173" fmla="*/ 533636 h 1097785"/>
                <a:gd name="connsiteX1174" fmla="*/ 187858 w 7216155"/>
                <a:gd name="connsiteY1174" fmla="*/ 530434 h 1097785"/>
                <a:gd name="connsiteX1175" fmla="*/ 187858 w 7216155"/>
                <a:gd name="connsiteY1175" fmla="*/ 526521 h 1097785"/>
                <a:gd name="connsiteX1176" fmla="*/ 241227 w 7216155"/>
                <a:gd name="connsiteY1176" fmla="*/ 523674 h 1097785"/>
                <a:gd name="connsiteX1177" fmla="*/ 241227 w 7216155"/>
                <a:gd name="connsiteY1177" fmla="*/ 530078 h 1097785"/>
                <a:gd name="connsiteX1178" fmla="*/ 239804 w 7216155"/>
                <a:gd name="connsiteY1178" fmla="*/ 530078 h 1097785"/>
                <a:gd name="connsiteX1179" fmla="*/ 239448 w 7216155"/>
                <a:gd name="connsiteY1179" fmla="*/ 525809 h 1097785"/>
                <a:gd name="connsiteX1180" fmla="*/ 241227 w 7216155"/>
                <a:gd name="connsiteY1180" fmla="*/ 523674 h 1097785"/>
                <a:gd name="connsiteX1181" fmla="*/ 178608 w 7216155"/>
                <a:gd name="connsiteY1181" fmla="*/ 523674 h 1097785"/>
                <a:gd name="connsiteX1182" fmla="*/ 175406 w 7216155"/>
                <a:gd name="connsiteY1182" fmla="*/ 533281 h 1097785"/>
                <a:gd name="connsiteX1183" fmla="*/ 174338 w 7216155"/>
                <a:gd name="connsiteY1183" fmla="*/ 544310 h 1097785"/>
                <a:gd name="connsiteX1184" fmla="*/ 177185 w 7216155"/>
                <a:gd name="connsiteY1184" fmla="*/ 545022 h 1097785"/>
                <a:gd name="connsiteX1185" fmla="*/ 177185 w 7216155"/>
                <a:gd name="connsiteY1185" fmla="*/ 550003 h 1097785"/>
                <a:gd name="connsiteX1186" fmla="*/ 179319 w 7216155"/>
                <a:gd name="connsiteY1186" fmla="*/ 549291 h 1097785"/>
                <a:gd name="connsiteX1187" fmla="*/ 181454 w 7216155"/>
                <a:gd name="connsiteY1187" fmla="*/ 550003 h 1097785"/>
                <a:gd name="connsiteX1188" fmla="*/ 184300 w 7216155"/>
                <a:gd name="connsiteY1188" fmla="*/ 546445 h 1097785"/>
                <a:gd name="connsiteX1189" fmla="*/ 184300 w 7216155"/>
                <a:gd name="connsiteY1189" fmla="*/ 540041 h 1097785"/>
                <a:gd name="connsiteX1190" fmla="*/ 178964 w 7216155"/>
                <a:gd name="connsiteY1190" fmla="*/ 536483 h 1097785"/>
                <a:gd name="connsiteX1191" fmla="*/ 178608 w 7216155"/>
                <a:gd name="connsiteY1191" fmla="*/ 523674 h 1097785"/>
                <a:gd name="connsiteX1192" fmla="*/ 101045 w 7216155"/>
                <a:gd name="connsiteY1192" fmla="*/ 520828 h 1097785"/>
                <a:gd name="connsiteX1193" fmla="*/ 96064 w 7216155"/>
                <a:gd name="connsiteY1193" fmla="*/ 524742 h 1097785"/>
                <a:gd name="connsiteX1194" fmla="*/ 95352 w 7216155"/>
                <a:gd name="connsiteY1194" fmla="*/ 532213 h 1097785"/>
                <a:gd name="connsiteX1195" fmla="*/ 97843 w 7216155"/>
                <a:gd name="connsiteY1195" fmla="*/ 531502 h 1097785"/>
                <a:gd name="connsiteX1196" fmla="*/ 100333 w 7216155"/>
                <a:gd name="connsiteY1196" fmla="*/ 530078 h 1097785"/>
                <a:gd name="connsiteX1197" fmla="*/ 99622 w 7216155"/>
                <a:gd name="connsiteY1197" fmla="*/ 525097 h 1097785"/>
                <a:gd name="connsiteX1198" fmla="*/ 101045 w 7216155"/>
                <a:gd name="connsiteY1198" fmla="*/ 520828 h 1097785"/>
                <a:gd name="connsiteX1199" fmla="*/ 211341 w 7216155"/>
                <a:gd name="connsiteY1199" fmla="*/ 515847 h 1097785"/>
                <a:gd name="connsiteX1200" fmla="*/ 208494 w 7216155"/>
                <a:gd name="connsiteY1200" fmla="*/ 517270 h 1097785"/>
                <a:gd name="connsiteX1201" fmla="*/ 206360 w 7216155"/>
                <a:gd name="connsiteY1201" fmla="*/ 519405 h 1097785"/>
                <a:gd name="connsiteX1202" fmla="*/ 214187 w 7216155"/>
                <a:gd name="connsiteY1202" fmla="*/ 526521 h 1097785"/>
                <a:gd name="connsiteX1203" fmla="*/ 214543 w 7216155"/>
                <a:gd name="connsiteY1203" fmla="*/ 520116 h 1097785"/>
                <a:gd name="connsiteX1204" fmla="*/ 211341 w 7216155"/>
                <a:gd name="connsiteY1204" fmla="*/ 515847 h 1097785"/>
                <a:gd name="connsiteX1205" fmla="*/ 155837 w 7216155"/>
                <a:gd name="connsiteY1205" fmla="*/ 515847 h 1097785"/>
                <a:gd name="connsiteX1206" fmla="*/ 152991 w 7216155"/>
                <a:gd name="connsiteY1206" fmla="*/ 519405 h 1097785"/>
                <a:gd name="connsiteX1207" fmla="*/ 152991 w 7216155"/>
                <a:gd name="connsiteY1207" fmla="*/ 525809 h 1097785"/>
                <a:gd name="connsiteX1208" fmla="*/ 155837 w 7216155"/>
                <a:gd name="connsiteY1208" fmla="*/ 515847 h 1097785"/>
                <a:gd name="connsiteX1209" fmla="*/ 362197 w 7216155"/>
                <a:gd name="connsiteY1209" fmla="*/ 511577 h 1097785"/>
                <a:gd name="connsiteX1210" fmla="*/ 363620 w 7216155"/>
                <a:gd name="connsiteY1210" fmla="*/ 515847 h 1097785"/>
                <a:gd name="connsiteX1211" fmla="*/ 362197 w 7216155"/>
                <a:gd name="connsiteY1211" fmla="*/ 519405 h 1097785"/>
                <a:gd name="connsiteX1212" fmla="*/ 360418 w 7216155"/>
                <a:gd name="connsiteY1212" fmla="*/ 515491 h 1097785"/>
                <a:gd name="connsiteX1213" fmla="*/ 362197 w 7216155"/>
                <a:gd name="connsiteY1213" fmla="*/ 511577 h 1097785"/>
                <a:gd name="connsiteX1214" fmla="*/ 100333 w 7216155"/>
                <a:gd name="connsiteY1214" fmla="*/ 510154 h 1097785"/>
                <a:gd name="connsiteX1215" fmla="*/ 98199 w 7216155"/>
                <a:gd name="connsiteY1215" fmla="*/ 515135 h 1097785"/>
                <a:gd name="connsiteX1216" fmla="*/ 99978 w 7216155"/>
                <a:gd name="connsiteY1216" fmla="*/ 514424 h 1097785"/>
                <a:gd name="connsiteX1217" fmla="*/ 101757 w 7216155"/>
                <a:gd name="connsiteY1217" fmla="*/ 513712 h 1097785"/>
                <a:gd name="connsiteX1218" fmla="*/ 101045 w 7216155"/>
                <a:gd name="connsiteY1218" fmla="*/ 511933 h 1097785"/>
                <a:gd name="connsiteX1219" fmla="*/ 100333 w 7216155"/>
                <a:gd name="connsiteY1219" fmla="*/ 510154 h 1097785"/>
                <a:gd name="connsiteX1220" fmla="*/ 246920 w 7216155"/>
                <a:gd name="connsiteY1220" fmla="*/ 508731 h 1097785"/>
                <a:gd name="connsiteX1221" fmla="*/ 246564 w 7216155"/>
                <a:gd name="connsiteY1221" fmla="*/ 516558 h 1097785"/>
                <a:gd name="connsiteX1222" fmla="*/ 244785 w 7216155"/>
                <a:gd name="connsiteY1222" fmla="*/ 520828 h 1097785"/>
                <a:gd name="connsiteX1223" fmla="*/ 244429 w 7216155"/>
                <a:gd name="connsiteY1223" fmla="*/ 514779 h 1097785"/>
                <a:gd name="connsiteX1224" fmla="*/ 246920 w 7216155"/>
                <a:gd name="connsiteY1224" fmla="*/ 508731 h 1097785"/>
                <a:gd name="connsiteX1225" fmla="*/ 222014 w 7216155"/>
                <a:gd name="connsiteY1225" fmla="*/ 508019 h 1097785"/>
                <a:gd name="connsiteX1226" fmla="*/ 217745 w 7216155"/>
                <a:gd name="connsiteY1226" fmla="*/ 511221 h 1097785"/>
                <a:gd name="connsiteX1227" fmla="*/ 215610 w 7216155"/>
                <a:gd name="connsiteY1227" fmla="*/ 517982 h 1097785"/>
                <a:gd name="connsiteX1228" fmla="*/ 217389 w 7216155"/>
                <a:gd name="connsiteY1228" fmla="*/ 520472 h 1097785"/>
                <a:gd name="connsiteX1229" fmla="*/ 218457 w 7216155"/>
                <a:gd name="connsiteY1229" fmla="*/ 522963 h 1097785"/>
                <a:gd name="connsiteX1230" fmla="*/ 221659 w 7216155"/>
                <a:gd name="connsiteY1230" fmla="*/ 516558 h 1097785"/>
                <a:gd name="connsiteX1231" fmla="*/ 222014 w 7216155"/>
                <a:gd name="connsiteY1231" fmla="*/ 508019 h 1097785"/>
                <a:gd name="connsiteX1232" fmla="*/ 181454 w 7216155"/>
                <a:gd name="connsiteY1232" fmla="*/ 504461 h 1097785"/>
                <a:gd name="connsiteX1233" fmla="*/ 176473 w 7216155"/>
                <a:gd name="connsiteY1233" fmla="*/ 507308 h 1097785"/>
                <a:gd name="connsiteX1234" fmla="*/ 176473 w 7216155"/>
                <a:gd name="connsiteY1234" fmla="*/ 515135 h 1097785"/>
                <a:gd name="connsiteX1235" fmla="*/ 181454 w 7216155"/>
                <a:gd name="connsiteY1235" fmla="*/ 504461 h 1097785"/>
                <a:gd name="connsiteX1236" fmla="*/ 421970 w 7216155"/>
                <a:gd name="connsiteY1236" fmla="*/ 500904 h 1097785"/>
                <a:gd name="connsiteX1237" fmla="*/ 421970 w 7216155"/>
                <a:gd name="connsiteY1237" fmla="*/ 505173 h 1097785"/>
                <a:gd name="connsiteX1238" fmla="*/ 423393 w 7216155"/>
                <a:gd name="connsiteY1238" fmla="*/ 508019 h 1097785"/>
                <a:gd name="connsiteX1239" fmla="*/ 424104 w 7216155"/>
                <a:gd name="connsiteY1239" fmla="*/ 503394 h 1097785"/>
                <a:gd name="connsiteX1240" fmla="*/ 421970 w 7216155"/>
                <a:gd name="connsiteY1240" fmla="*/ 500904 h 1097785"/>
                <a:gd name="connsiteX1241" fmla="*/ 233400 w 7216155"/>
                <a:gd name="connsiteY1241" fmla="*/ 497346 h 1097785"/>
                <a:gd name="connsiteX1242" fmla="*/ 232688 w 7216155"/>
                <a:gd name="connsiteY1242" fmla="*/ 505173 h 1097785"/>
                <a:gd name="connsiteX1243" fmla="*/ 229842 w 7216155"/>
                <a:gd name="connsiteY1243" fmla="*/ 510154 h 1097785"/>
                <a:gd name="connsiteX1244" fmla="*/ 232332 w 7216155"/>
                <a:gd name="connsiteY1244" fmla="*/ 515491 h 1097785"/>
                <a:gd name="connsiteX1245" fmla="*/ 236246 w 7216155"/>
                <a:gd name="connsiteY1245" fmla="*/ 515847 h 1097785"/>
                <a:gd name="connsiteX1246" fmla="*/ 234467 w 7216155"/>
                <a:gd name="connsiteY1246" fmla="*/ 507308 h 1097785"/>
                <a:gd name="connsiteX1247" fmla="*/ 233400 w 7216155"/>
                <a:gd name="connsiteY1247" fmla="*/ 497346 h 1097785"/>
                <a:gd name="connsiteX1248" fmla="*/ 258305 w 7216155"/>
                <a:gd name="connsiteY1248" fmla="*/ 493788 h 1097785"/>
                <a:gd name="connsiteX1249" fmla="*/ 256882 w 7216155"/>
                <a:gd name="connsiteY1249" fmla="*/ 500548 h 1097785"/>
                <a:gd name="connsiteX1250" fmla="*/ 255459 w 7216155"/>
                <a:gd name="connsiteY1250" fmla="*/ 506596 h 1097785"/>
                <a:gd name="connsiteX1251" fmla="*/ 256526 w 7216155"/>
                <a:gd name="connsiteY1251" fmla="*/ 509798 h 1097785"/>
                <a:gd name="connsiteX1252" fmla="*/ 259017 w 7216155"/>
                <a:gd name="connsiteY1252" fmla="*/ 510154 h 1097785"/>
                <a:gd name="connsiteX1253" fmla="*/ 259017 w 7216155"/>
                <a:gd name="connsiteY1253" fmla="*/ 501259 h 1097785"/>
                <a:gd name="connsiteX1254" fmla="*/ 258305 w 7216155"/>
                <a:gd name="connsiteY1254" fmla="*/ 493788 h 1097785"/>
                <a:gd name="connsiteX1255" fmla="*/ 188570 w 7216155"/>
                <a:gd name="connsiteY1255" fmla="*/ 493788 h 1097785"/>
                <a:gd name="connsiteX1256" fmla="*/ 185724 w 7216155"/>
                <a:gd name="connsiteY1256" fmla="*/ 494855 h 1097785"/>
                <a:gd name="connsiteX1257" fmla="*/ 182877 w 7216155"/>
                <a:gd name="connsiteY1257" fmla="*/ 496634 h 1097785"/>
                <a:gd name="connsiteX1258" fmla="*/ 184300 w 7216155"/>
                <a:gd name="connsiteY1258" fmla="*/ 498413 h 1097785"/>
                <a:gd name="connsiteX1259" fmla="*/ 185012 w 7216155"/>
                <a:gd name="connsiteY1259" fmla="*/ 500904 h 1097785"/>
                <a:gd name="connsiteX1260" fmla="*/ 186791 w 7216155"/>
                <a:gd name="connsiteY1260" fmla="*/ 499480 h 1097785"/>
                <a:gd name="connsiteX1261" fmla="*/ 187147 w 7216155"/>
                <a:gd name="connsiteY1261" fmla="*/ 500904 h 1097785"/>
                <a:gd name="connsiteX1262" fmla="*/ 188570 w 7216155"/>
                <a:gd name="connsiteY1262" fmla="*/ 493788 h 1097785"/>
                <a:gd name="connsiteX1263" fmla="*/ 115277 w 7216155"/>
                <a:gd name="connsiteY1263" fmla="*/ 493788 h 1097785"/>
                <a:gd name="connsiteX1264" fmla="*/ 105670 w 7216155"/>
                <a:gd name="connsiteY1264" fmla="*/ 503750 h 1097785"/>
                <a:gd name="connsiteX1265" fmla="*/ 101045 w 7216155"/>
                <a:gd name="connsiteY1265" fmla="*/ 519405 h 1097785"/>
                <a:gd name="connsiteX1266" fmla="*/ 110296 w 7216155"/>
                <a:gd name="connsiteY1266" fmla="*/ 509798 h 1097785"/>
                <a:gd name="connsiteX1267" fmla="*/ 115277 w 7216155"/>
                <a:gd name="connsiteY1267" fmla="*/ 493788 h 1097785"/>
                <a:gd name="connsiteX1268" fmla="*/ 416989 w 7216155"/>
                <a:gd name="connsiteY1268" fmla="*/ 490230 h 1097785"/>
                <a:gd name="connsiteX1269" fmla="*/ 417433 w 7216155"/>
                <a:gd name="connsiteY1269" fmla="*/ 491653 h 1097785"/>
                <a:gd name="connsiteX1270" fmla="*/ 417236 w 7216155"/>
                <a:gd name="connsiteY1270" fmla="*/ 491839 h 1097785"/>
                <a:gd name="connsiteX1271" fmla="*/ 172915 w 7216155"/>
                <a:gd name="connsiteY1271" fmla="*/ 490230 h 1097785"/>
                <a:gd name="connsiteX1272" fmla="*/ 166155 w 7216155"/>
                <a:gd name="connsiteY1272" fmla="*/ 495211 h 1097785"/>
                <a:gd name="connsiteX1273" fmla="*/ 160107 w 7216155"/>
                <a:gd name="connsiteY1273" fmla="*/ 500904 h 1097785"/>
                <a:gd name="connsiteX1274" fmla="*/ 161530 w 7216155"/>
                <a:gd name="connsiteY1274" fmla="*/ 513356 h 1097785"/>
                <a:gd name="connsiteX1275" fmla="*/ 157260 w 7216155"/>
                <a:gd name="connsiteY1275" fmla="*/ 523674 h 1097785"/>
                <a:gd name="connsiteX1276" fmla="*/ 159039 w 7216155"/>
                <a:gd name="connsiteY1276" fmla="*/ 530434 h 1097785"/>
                <a:gd name="connsiteX1277" fmla="*/ 158683 w 7216155"/>
                <a:gd name="connsiteY1277" fmla="*/ 539329 h 1097785"/>
                <a:gd name="connsiteX1278" fmla="*/ 162241 w 7216155"/>
                <a:gd name="connsiteY1278" fmla="*/ 535060 h 1097785"/>
                <a:gd name="connsiteX1279" fmla="*/ 162241 w 7216155"/>
                <a:gd name="connsiteY1279" fmla="*/ 525809 h 1097785"/>
                <a:gd name="connsiteX1280" fmla="*/ 167934 w 7216155"/>
                <a:gd name="connsiteY1280" fmla="*/ 508375 h 1097785"/>
                <a:gd name="connsiteX1281" fmla="*/ 172915 w 7216155"/>
                <a:gd name="connsiteY1281" fmla="*/ 490230 h 1097785"/>
                <a:gd name="connsiteX1282" fmla="*/ 414142 w 7216155"/>
                <a:gd name="connsiteY1282" fmla="*/ 488807 h 1097785"/>
                <a:gd name="connsiteX1283" fmla="*/ 415921 w 7216155"/>
                <a:gd name="connsiteY1283" fmla="*/ 493076 h 1097785"/>
                <a:gd name="connsiteX1284" fmla="*/ 417236 w 7216155"/>
                <a:gd name="connsiteY1284" fmla="*/ 491839 h 1097785"/>
                <a:gd name="connsiteX1285" fmla="*/ 417700 w 7216155"/>
                <a:gd name="connsiteY1285" fmla="*/ 494855 h 1097785"/>
                <a:gd name="connsiteX1286" fmla="*/ 420546 w 7216155"/>
                <a:gd name="connsiteY1286" fmla="*/ 498769 h 1097785"/>
                <a:gd name="connsiteX1287" fmla="*/ 421258 w 7216155"/>
                <a:gd name="connsiteY1287" fmla="*/ 494499 h 1097785"/>
                <a:gd name="connsiteX1288" fmla="*/ 425172 w 7216155"/>
                <a:gd name="connsiteY1288" fmla="*/ 500548 h 1097785"/>
                <a:gd name="connsiteX1289" fmla="*/ 426239 w 7216155"/>
                <a:gd name="connsiteY1289" fmla="*/ 508731 h 1097785"/>
                <a:gd name="connsiteX1290" fmla="*/ 426239 w 7216155"/>
                <a:gd name="connsiteY1290" fmla="*/ 524386 h 1097785"/>
                <a:gd name="connsiteX1291" fmla="*/ 432643 w 7216155"/>
                <a:gd name="connsiteY1291" fmla="*/ 537194 h 1097785"/>
                <a:gd name="connsiteX1292" fmla="*/ 431220 w 7216155"/>
                <a:gd name="connsiteY1292" fmla="*/ 540752 h 1097785"/>
                <a:gd name="connsiteX1293" fmla="*/ 429085 w 7216155"/>
                <a:gd name="connsiteY1293" fmla="*/ 542887 h 1097785"/>
                <a:gd name="connsiteX1294" fmla="*/ 423037 w 7216155"/>
                <a:gd name="connsiteY1294" fmla="*/ 519049 h 1097785"/>
                <a:gd name="connsiteX1295" fmla="*/ 416277 w 7216155"/>
                <a:gd name="connsiteY1295" fmla="*/ 496634 h 1097785"/>
                <a:gd name="connsiteX1296" fmla="*/ 414142 w 7216155"/>
                <a:gd name="connsiteY1296" fmla="*/ 499125 h 1097785"/>
                <a:gd name="connsiteX1297" fmla="*/ 412007 w 7216155"/>
                <a:gd name="connsiteY1297" fmla="*/ 496634 h 1097785"/>
                <a:gd name="connsiteX1298" fmla="*/ 411296 w 7216155"/>
                <a:gd name="connsiteY1298" fmla="*/ 502327 h 1097785"/>
                <a:gd name="connsiteX1299" fmla="*/ 412007 w 7216155"/>
                <a:gd name="connsiteY1299" fmla="*/ 508731 h 1097785"/>
                <a:gd name="connsiteX1300" fmla="*/ 409873 w 7216155"/>
                <a:gd name="connsiteY1300" fmla="*/ 506596 h 1097785"/>
                <a:gd name="connsiteX1301" fmla="*/ 407026 w 7216155"/>
                <a:gd name="connsiteY1301" fmla="*/ 504461 h 1097785"/>
                <a:gd name="connsiteX1302" fmla="*/ 408094 w 7216155"/>
                <a:gd name="connsiteY1302" fmla="*/ 494143 h 1097785"/>
                <a:gd name="connsiteX1303" fmla="*/ 414142 w 7216155"/>
                <a:gd name="connsiteY1303" fmla="*/ 488807 h 1097785"/>
                <a:gd name="connsiteX1304" fmla="*/ 234111 w 7216155"/>
                <a:gd name="connsiteY1304" fmla="*/ 486672 h 1097785"/>
                <a:gd name="connsiteX1305" fmla="*/ 233400 w 7216155"/>
                <a:gd name="connsiteY1305" fmla="*/ 489874 h 1097785"/>
                <a:gd name="connsiteX1306" fmla="*/ 232688 w 7216155"/>
                <a:gd name="connsiteY1306" fmla="*/ 492365 h 1097785"/>
                <a:gd name="connsiteX1307" fmla="*/ 234467 w 7216155"/>
                <a:gd name="connsiteY1307" fmla="*/ 494499 h 1097785"/>
                <a:gd name="connsiteX1308" fmla="*/ 237669 w 7216155"/>
                <a:gd name="connsiteY1308" fmla="*/ 494499 h 1097785"/>
                <a:gd name="connsiteX1309" fmla="*/ 235179 w 7216155"/>
                <a:gd name="connsiteY1309" fmla="*/ 490586 h 1097785"/>
                <a:gd name="connsiteX1310" fmla="*/ 234111 w 7216155"/>
                <a:gd name="connsiteY1310" fmla="*/ 486672 h 1097785"/>
                <a:gd name="connsiteX1311" fmla="*/ 254036 w 7216155"/>
                <a:gd name="connsiteY1311" fmla="*/ 482402 h 1097785"/>
                <a:gd name="connsiteX1312" fmla="*/ 251901 w 7216155"/>
                <a:gd name="connsiteY1312" fmla="*/ 483114 h 1097785"/>
                <a:gd name="connsiteX1313" fmla="*/ 250478 w 7216155"/>
                <a:gd name="connsiteY1313" fmla="*/ 485960 h 1097785"/>
                <a:gd name="connsiteX1314" fmla="*/ 254036 w 7216155"/>
                <a:gd name="connsiteY1314" fmla="*/ 488807 h 1097785"/>
                <a:gd name="connsiteX1315" fmla="*/ 254036 w 7216155"/>
                <a:gd name="connsiteY1315" fmla="*/ 482402 h 1097785"/>
                <a:gd name="connsiteX1316" fmla="*/ 412007 w 7216155"/>
                <a:gd name="connsiteY1316" fmla="*/ 479556 h 1097785"/>
                <a:gd name="connsiteX1317" fmla="*/ 413075 w 7216155"/>
                <a:gd name="connsiteY1317" fmla="*/ 484537 h 1097785"/>
                <a:gd name="connsiteX1318" fmla="*/ 412007 w 7216155"/>
                <a:gd name="connsiteY1318" fmla="*/ 488095 h 1097785"/>
                <a:gd name="connsiteX1319" fmla="*/ 412007 w 7216155"/>
                <a:gd name="connsiteY1319" fmla="*/ 479556 h 1097785"/>
                <a:gd name="connsiteX1320" fmla="*/ 266844 w 7216155"/>
                <a:gd name="connsiteY1320" fmla="*/ 479556 h 1097785"/>
                <a:gd name="connsiteX1321" fmla="*/ 268623 w 7216155"/>
                <a:gd name="connsiteY1321" fmla="*/ 480623 h 1097785"/>
                <a:gd name="connsiteX1322" fmla="*/ 269691 w 7216155"/>
                <a:gd name="connsiteY1322" fmla="*/ 482402 h 1097785"/>
                <a:gd name="connsiteX1323" fmla="*/ 268267 w 7216155"/>
                <a:gd name="connsiteY1323" fmla="*/ 487383 h 1097785"/>
                <a:gd name="connsiteX1324" fmla="*/ 266844 w 7216155"/>
                <a:gd name="connsiteY1324" fmla="*/ 479556 h 1097785"/>
                <a:gd name="connsiteX1325" fmla="*/ 157260 w 7216155"/>
                <a:gd name="connsiteY1325" fmla="*/ 478844 h 1097785"/>
                <a:gd name="connsiteX1326" fmla="*/ 153702 w 7216155"/>
                <a:gd name="connsiteY1326" fmla="*/ 482758 h 1097785"/>
                <a:gd name="connsiteX1327" fmla="*/ 152991 w 7216155"/>
                <a:gd name="connsiteY1327" fmla="*/ 490230 h 1097785"/>
                <a:gd name="connsiteX1328" fmla="*/ 156549 w 7216155"/>
                <a:gd name="connsiteY1328" fmla="*/ 487383 h 1097785"/>
                <a:gd name="connsiteX1329" fmla="*/ 158683 w 7216155"/>
                <a:gd name="connsiteY1329" fmla="*/ 491653 h 1097785"/>
                <a:gd name="connsiteX1330" fmla="*/ 160107 w 7216155"/>
                <a:gd name="connsiteY1330" fmla="*/ 487383 h 1097785"/>
                <a:gd name="connsiteX1331" fmla="*/ 160107 w 7216155"/>
                <a:gd name="connsiteY1331" fmla="*/ 479556 h 1097785"/>
                <a:gd name="connsiteX1332" fmla="*/ 159039 w 7216155"/>
                <a:gd name="connsiteY1332" fmla="*/ 482402 h 1097785"/>
                <a:gd name="connsiteX1333" fmla="*/ 157972 w 7216155"/>
                <a:gd name="connsiteY1333" fmla="*/ 484537 h 1097785"/>
                <a:gd name="connsiteX1334" fmla="*/ 156904 w 7216155"/>
                <a:gd name="connsiteY1334" fmla="*/ 482402 h 1097785"/>
                <a:gd name="connsiteX1335" fmla="*/ 157260 w 7216155"/>
                <a:gd name="connsiteY1335" fmla="*/ 478844 h 1097785"/>
                <a:gd name="connsiteX1336" fmla="*/ 175050 w 7216155"/>
                <a:gd name="connsiteY1336" fmla="*/ 475998 h 1097785"/>
                <a:gd name="connsiteX1337" fmla="*/ 171848 w 7216155"/>
                <a:gd name="connsiteY1337" fmla="*/ 481335 h 1097785"/>
                <a:gd name="connsiteX1338" fmla="*/ 168646 w 7216155"/>
                <a:gd name="connsiteY1338" fmla="*/ 484537 h 1097785"/>
                <a:gd name="connsiteX1339" fmla="*/ 170069 w 7216155"/>
                <a:gd name="connsiteY1339" fmla="*/ 486316 h 1097785"/>
                <a:gd name="connsiteX1340" fmla="*/ 171492 w 7216155"/>
                <a:gd name="connsiteY1340" fmla="*/ 488095 h 1097785"/>
                <a:gd name="connsiteX1341" fmla="*/ 172915 w 7216155"/>
                <a:gd name="connsiteY1341" fmla="*/ 484537 h 1097785"/>
                <a:gd name="connsiteX1342" fmla="*/ 176473 w 7216155"/>
                <a:gd name="connsiteY1342" fmla="*/ 483114 h 1097785"/>
                <a:gd name="connsiteX1343" fmla="*/ 175050 w 7216155"/>
                <a:gd name="connsiteY1343" fmla="*/ 475998 h 1097785"/>
                <a:gd name="connsiteX1344" fmla="*/ 254036 w 7216155"/>
                <a:gd name="connsiteY1344" fmla="*/ 470305 h 1097785"/>
                <a:gd name="connsiteX1345" fmla="*/ 255103 w 7216155"/>
                <a:gd name="connsiteY1345" fmla="*/ 479200 h 1097785"/>
                <a:gd name="connsiteX1346" fmla="*/ 256170 w 7216155"/>
                <a:gd name="connsiteY1346" fmla="*/ 490230 h 1097785"/>
                <a:gd name="connsiteX1347" fmla="*/ 259373 w 7216155"/>
                <a:gd name="connsiteY1347" fmla="*/ 478844 h 1097785"/>
                <a:gd name="connsiteX1348" fmla="*/ 254036 w 7216155"/>
                <a:gd name="connsiteY1348" fmla="*/ 470305 h 1097785"/>
                <a:gd name="connsiteX1349" fmla="*/ 405603 w 7216155"/>
                <a:gd name="connsiteY1349" fmla="*/ 466036 h 1097785"/>
                <a:gd name="connsiteX1350" fmla="*/ 408450 w 7216155"/>
                <a:gd name="connsiteY1350" fmla="*/ 469950 h 1097785"/>
                <a:gd name="connsiteX1351" fmla="*/ 409161 w 7216155"/>
                <a:gd name="connsiteY1351" fmla="*/ 475286 h 1097785"/>
                <a:gd name="connsiteX1352" fmla="*/ 406315 w 7216155"/>
                <a:gd name="connsiteY1352" fmla="*/ 475286 h 1097785"/>
                <a:gd name="connsiteX1353" fmla="*/ 406315 w 7216155"/>
                <a:gd name="connsiteY1353" fmla="*/ 470305 h 1097785"/>
                <a:gd name="connsiteX1354" fmla="*/ 405603 w 7216155"/>
                <a:gd name="connsiteY1354" fmla="*/ 466036 h 1097785"/>
                <a:gd name="connsiteX1355" fmla="*/ 258038 w 7216155"/>
                <a:gd name="connsiteY1355" fmla="*/ 464168 h 1097785"/>
                <a:gd name="connsiteX1356" fmla="*/ 261863 w 7216155"/>
                <a:gd name="connsiteY1356" fmla="*/ 466036 h 1097785"/>
                <a:gd name="connsiteX1357" fmla="*/ 258661 w 7216155"/>
                <a:gd name="connsiteY1357" fmla="*/ 468171 h 1097785"/>
                <a:gd name="connsiteX1358" fmla="*/ 258305 w 7216155"/>
                <a:gd name="connsiteY1358" fmla="*/ 473152 h 1097785"/>
                <a:gd name="connsiteX1359" fmla="*/ 260440 w 7216155"/>
                <a:gd name="connsiteY1359" fmla="*/ 472796 h 1097785"/>
                <a:gd name="connsiteX1360" fmla="*/ 262575 w 7216155"/>
                <a:gd name="connsiteY1360" fmla="*/ 473152 h 1097785"/>
                <a:gd name="connsiteX1361" fmla="*/ 262931 w 7216155"/>
                <a:gd name="connsiteY1361" fmla="*/ 480979 h 1097785"/>
                <a:gd name="connsiteX1362" fmla="*/ 261863 w 7216155"/>
                <a:gd name="connsiteY1362" fmla="*/ 486672 h 1097785"/>
                <a:gd name="connsiteX1363" fmla="*/ 263998 w 7216155"/>
                <a:gd name="connsiteY1363" fmla="*/ 491297 h 1097785"/>
                <a:gd name="connsiteX1364" fmla="*/ 266133 w 7216155"/>
                <a:gd name="connsiteY1364" fmla="*/ 495922 h 1097785"/>
                <a:gd name="connsiteX1365" fmla="*/ 257594 w 7216155"/>
                <a:gd name="connsiteY1365" fmla="*/ 528655 h 1097785"/>
                <a:gd name="connsiteX1366" fmla="*/ 256170 w 7216155"/>
                <a:gd name="connsiteY1366" fmla="*/ 517982 h 1097785"/>
                <a:gd name="connsiteX1367" fmla="*/ 252613 w 7216155"/>
                <a:gd name="connsiteY1367" fmla="*/ 531502 h 1097785"/>
                <a:gd name="connsiteX1368" fmla="*/ 249766 w 7216155"/>
                <a:gd name="connsiteY1368" fmla="*/ 544310 h 1097785"/>
                <a:gd name="connsiteX1369" fmla="*/ 247987 w 7216155"/>
                <a:gd name="connsiteY1369" fmla="*/ 538618 h 1097785"/>
                <a:gd name="connsiteX1370" fmla="*/ 247631 w 7216155"/>
                <a:gd name="connsiteY1370" fmla="*/ 531146 h 1097785"/>
                <a:gd name="connsiteX1371" fmla="*/ 247987 w 7216155"/>
                <a:gd name="connsiteY1371" fmla="*/ 524030 h 1097785"/>
                <a:gd name="connsiteX1372" fmla="*/ 249055 w 7216155"/>
                <a:gd name="connsiteY1372" fmla="*/ 519405 h 1097785"/>
                <a:gd name="connsiteX1373" fmla="*/ 250478 w 7216155"/>
                <a:gd name="connsiteY1373" fmla="*/ 522963 h 1097785"/>
                <a:gd name="connsiteX1374" fmla="*/ 249410 w 7216155"/>
                <a:gd name="connsiteY1374" fmla="*/ 517270 h 1097785"/>
                <a:gd name="connsiteX1375" fmla="*/ 249766 w 7216155"/>
                <a:gd name="connsiteY1375" fmla="*/ 510154 h 1097785"/>
                <a:gd name="connsiteX1376" fmla="*/ 252257 w 7216155"/>
                <a:gd name="connsiteY1376" fmla="*/ 509443 h 1097785"/>
                <a:gd name="connsiteX1377" fmla="*/ 254747 w 7216155"/>
                <a:gd name="connsiteY1377" fmla="*/ 508019 h 1097785"/>
                <a:gd name="connsiteX1378" fmla="*/ 253324 w 7216155"/>
                <a:gd name="connsiteY1378" fmla="*/ 504817 h 1097785"/>
                <a:gd name="connsiteX1379" fmla="*/ 253680 w 7216155"/>
                <a:gd name="connsiteY1379" fmla="*/ 499480 h 1097785"/>
                <a:gd name="connsiteX1380" fmla="*/ 253680 w 7216155"/>
                <a:gd name="connsiteY1380" fmla="*/ 494499 h 1097785"/>
                <a:gd name="connsiteX1381" fmla="*/ 251189 w 7216155"/>
                <a:gd name="connsiteY1381" fmla="*/ 491653 h 1097785"/>
                <a:gd name="connsiteX1382" fmla="*/ 251545 w 7216155"/>
                <a:gd name="connsiteY1382" fmla="*/ 497701 h 1097785"/>
                <a:gd name="connsiteX1383" fmla="*/ 250478 w 7216155"/>
                <a:gd name="connsiteY1383" fmla="*/ 503038 h 1097785"/>
                <a:gd name="connsiteX1384" fmla="*/ 249410 w 7216155"/>
                <a:gd name="connsiteY1384" fmla="*/ 501971 h 1097785"/>
                <a:gd name="connsiteX1385" fmla="*/ 247631 w 7216155"/>
                <a:gd name="connsiteY1385" fmla="*/ 500904 h 1097785"/>
                <a:gd name="connsiteX1386" fmla="*/ 249055 w 7216155"/>
                <a:gd name="connsiteY1386" fmla="*/ 488451 h 1097785"/>
                <a:gd name="connsiteX1387" fmla="*/ 251189 w 7216155"/>
                <a:gd name="connsiteY1387" fmla="*/ 474931 h 1097785"/>
                <a:gd name="connsiteX1388" fmla="*/ 255103 w 7216155"/>
                <a:gd name="connsiteY1388" fmla="*/ 465680 h 1097785"/>
                <a:gd name="connsiteX1389" fmla="*/ 258038 w 7216155"/>
                <a:gd name="connsiteY1389" fmla="*/ 464168 h 1097785"/>
                <a:gd name="connsiteX1390" fmla="*/ 114209 w 7216155"/>
                <a:gd name="connsiteY1390" fmla="*/ 459276 h 1097785"/>
                <a:gd name="connsiteX1391" fmla="*/ 112430 w 7216155"/>
                <a:gd name="connsiteY1391" fmla="*/ 459632 h 1097785"/>
                <a:gd name="connsiteX1392" fmla="*/ 107805 w 7216155"/>
                <a:gd name="connsiteY1392" fmla="*/ 473152 h 1097785"/>
                <a:gd name="connsiteX1393" fmla="*/ 103891 w 7216155"/>
                <a:gd name="connsiteY1393" fmla="*/ 488095 h 1097785"/>
                <a:gd name="connsiteX1394" fmla="*/ 99978 w 7216155"/>
                <a:gd name="connsiteY1394" fmla="*/ 496278 h 1097785"/>
                <a:gd name="connsiteX1395" fmla="*/ 98910 w 7216155"/>
                <a:gd name="connsiteY1395" fmla="*/ 505173 h 1097785"/>
                <a:gd name="connsiteX1396" fmla="*/ 106026 w 7216155"/>
                <a:gd name="connsiteY1396" fmla="*/ 486672 h 1097785"/>
                <a:gd name="connsiteX1397" fmla="*/ 114565 w 7216155"/>
                <a:gd name="connsiteY1397" fmla="*/ 468171 h 1097785"/>
                <a:gd name="connsiteX1398" fmla="*/ 113498 w 7216155"/>
                <a:gd name="connsiteY1398" fmla="*/ 463901 h 1097785"/>
                <a:gd name="connsiteX1399" fmla="*/ 115277 w 7216155"/>
                <a:gd name="connsiteY1399" fmla="*/ 459632 h 1097785"/>
                <a:gd name="connsiteX1400" fmla="*/ 114209 w 7216155"/>
                <a:gd name="connsiteY1400" fmla="*/ 459276 h 1097785"/>
                <a:gd name="connsiteX1401" fmla="*/ 271114 w 7216155"/>
                <a:gd name="connsiteY1401" fmla="*/ 458920 h 1097785"/>
                <a:gd name="connsiteX1402" fmla="*/ 268267 w 7216155"/>
                <a:gd name="connsiteY1402" fmla="*/ 475998 h 1097785"/>
                <a:gd name="connsiteX1403" fmla="*/ 266488 w 7216155"/>
                <a:gd name="connsiteY1403" fmla="*/ 467103 h 1097785"/>
                <a:gd name="connsiteX1404" fmla="*/ 271114 w 7216155"/>
                <a:gd name="connsiteY1404" fmla="*/ 458920 h 1097785"/>
                <a:gd name="connsiteX1405" fmla="*/ 180031 w 7216155"/>
                <a:gd name="connsiteY1405" fmla="*/ 456785 h 1097785"/>
                <a:gd name="connsiteX1406" fmla="*/ 177896 w 7216155"/>
                <a:gd name="connsiteY1406" fmla="*/ 460699 h 1097785"/>
                <a:gd name="connsiteX1407" fmla="*/ 177185 w 7216155"/>
                <a:gd name="connsiteY1407" fmla="*/ 466747 h 1097785"/>
                <a:gd name="connsiteX1408" fmla="*/ 180031 w 7216155"/>
                <a:gd name="connsiteY1408" fmla="*/ 456785 h 1097785"/>
                <a:gd name="connsiteX1409" fmla="*/ 172915 w 7216155"/>
                <a:gd name="connsiteY1409" fmla="*/ 453227 h 1097785"/>
                <a:gd name="connsiteX1410" fmla="*/ 169713 w 7216155"/>
                <a:gd name="connsiteY1410" fmla="*/ 458208 h 1097785"/>
                <a:gd name="connsiteX1411" fmla="*/ 168646 w 7216155"/>
                <a:gd name="connsiteY1411" fmla="*/ 466747 h 1097785"/>
                <a:gd name="connsiteX1412" fmla="*/ 164732 w 7216155"/>
                <a:gd name="connsiteY1412" fmla="*/ 470305 h 1097785"/>
                <a:gd name="connsiteX1413" fmla="*/ 162953 w 7216155"/>
                <a:gd name="connsiteY1413" fmla="*/ 478844 h 1097785"/>
                <a:gd name="connsiteX1414" fmla="*/ 165443 w 7216155"/>
                <a:gd name="connsiteY1414" fmla="*/ 475642 h 1097785"/>
                <a:gd name="connsiteX1415" fmla="*/ 168646 w 7216155"/>
                <a:gd name="connsiteY1415" fmla="*/ 473863 h 1097785"/>
                <a:gd name="connsiteX1416" fmla="*/ 171492 w 7216155"/>
                <a:gd name="connsiteY1416" fmla="*/ 464257 h 1097785"/>
                <a:gd name="connsiteX1417" fmla="*/ 172915 w 7216155"/>
                <a:gd name="connsiteY1417" fmla="*/ 453227 h 1097785"/>
                <a:gd name="connsiteX1418" fmla="*/ 249766 w 7216155"/>
                <a:gd name="connsiteY1418" fmla="*/ 448958 h 1097785"/>
                <a:gd name="connsiteX1419" fmla="*/ 253324 w 7216155"/>
                <a:gd name="connsiteY1419" fmla="*/ 451448 h 1097785"/>
                <a:gd name="connsiteX1420" fmla="*/ 253324 w 7216155"/>
                <a:gd name="connsiteY1420" fmla="*/ 458920 h 1097785"/>
                <a:gd name="connsiteX1421" fmla="*/ 250834 w 7216155"/>
                <a:gd name="connsiteY1421" fmla="*/ 455006 h 1097785"/>
                <a:gd name="connsiteX1422" fmla="*/ 249766 w 7216155"/>
                <a:gd name="connsiteY1422" fmla="*/ 448958 h 1097785"/>
                <a:gd name="connsiteX1423" fmla="*/ 383544 w 7216155"/>
                <a:gd name="connsiteY1423" fmla="*/ 448246 h 1097785"/>
                <a:gd name="connsiteX1424" fmla="*/ 384611 w 7216155"/>
                <a:gd name="connsiteY1424" fmla="*/ 458208 h 1097785"/>
                <a:gd name="connsiteX1425" fmla="*/ 387102 w 7216155"/>
                <a:gd name="connsiteY1425" fmla="*/ 468171 h 1097785"/>
                <a:gd name="connsiteX1426" fmla="*/ 387814 w 7216155"/>
                <a:gd name="connsiteY1426" fmla="*/ 464257 h 1097785"/>
                <a:gd name="connsiteX1427" fmla="*/ 389237 w 7216155"/>
                <a:gd name="connsiteY1427" fmla="*/ 462478 h 1097785"/>
                <a:gd name="connsiteX1428" fmla="*/ 390304 w 7216155"/>
                <a:gd name="connsiteY1428" fmla="*/ 472796 h 1097785"/>
                <a:gd name="connsiteX1429" fmla="*/ 389237 w 7216155"/>
                <a:gd name="connsiteY1429" fmla="*/ 483114 h 1097785"/>
                <a:gd name="connsiteX1430" fmla="*/ 384256 w 7216155"/>
                <a:gd name="connsiteY1430" fmla="*/ 465680 h 1097785"/>
                <a:gd name="connsiteX1431" fmla="*/ 383544 w 7216155"/>
                <a:gd name="connsiteY1431" fmla="*/ 448246 h 1097785"/>
                <a:gd name="connsiteX1432" fmla="*/ 360062 w 7216155"/>
                <a:gd name="connsiteY1432" fmla="*/ 448246 h 1097785"/>
                <a:gd name="connsiteX1433" fmla="*/ 361841 w 7216155"/>
                <a:gd name="connsiteY1433" fmla="*/ 455718 h 1097785"/>
                <a:gd name="connsiteX1434" fmla="*/ 360062 w 7216155"/>
                <a:gd name="connsiteY1434" fmla="*/ 461055 h 1097785"/>
                <a:gd name="connsiteX1435" fmla="*/ 179319 w 7216155"/>
                <a:gd name="connsiteY1435" fmla="*/ 446823 h 1097785"/>
                <a:gd name="connsiteX1436" fmla="*/ 176473 w 7216155"/>
                <a:gd name="connsiteY1436" fmla="*/ 451804 h 1097785"/>
                <a:gd name="connsiteX1437" fmla="*/ 179319 w 7216155"/>
                <a:gd name="connsiteY1437" fmla="*/ 453227 h 1097785"/>
                <a:gd name="connsiteX1438" fmla="*/ 97487 w 7216155"/>
                <a:gd name="connsiteY1438" fmla="*/ 440419 h 1097785"/>
                <a:gd name="connsiteX1439" fmla="*/ 92150 w 7216155"/>
                <a:gd name="connsiteY1439" fmla="*/ 448246 h 1097785"/>
                <a:gd name="connsiteX1440" fmla="*/ 91083 w 7216155"/>
                <a:gd name="connsiteY1440" fmla="*/ 458920 h 1097785"/>
                <a:gd name="connsiteX1441" fmla="*/ 97487 w 7216155"/>
                <a:gd name="connsiteY1441" fmla="*/ 440419 h 1097785"/>
                <a:gd name="connsiteX1442" fmla="*/ 263286 w 7216155"/>
                <a:gd name="connsiteY1442" fmla="*/ 431880 h 1097785"/>
                <a:gd name="connsiteX1443" fmla="*/ 264354 w 7216155"/>
                <a:gd name="connsiteY1443" fmla="*/ 436149 h 1097785"/>
                <a:gd name="connsiteX1444" fmla="*/ 263998 w 7216155"/>
                <a:gd name="connsiteY1444" fmla="*/ 441130 h 1097785"/>
                <a:gd name="connsiteX1445" fmla="*/ 261863 w 7216155"/>
                <a:gd name="connsiteY1445" fmla="*/ 442198 h 1097785"/>
                <a:gd name="connsiteX1446" fmla="*/ 261152 w 7216155"/>
                <a:gd name="connsiteY1446" fmla="*/ 444688 h 1097785"/>
                <a:gd name="connsiteX1447" fmla="*/ 262219 w 7216155"/>
                <a:gd name="connsiteY1447" fmla="*/ 445756 h 1097785"/>
                <a:gd name="connsiteX1448" fmla="*/ 263998 w 7216155"/>
                <a:gd name="connsiteY1448" fmla="*/ 444688 h 1097785"/>
                <a:gd name="connsiteX1449" fmla="*/ 265065 w 7216155"/>
                <a:gd name="connsiteY1449" fmla="*/ 454295 h 1097785"/>
                <a:gd name="connsiteX1450" fmla="*/ 261863 w 7216155"/>
                <a:gd name="connsiteY1450" fmla="*/ 461055 h 1097785"/>
                <a:gd name="connsiteX1451" fmla="*/ 261152 w 7216155"/>
                <a:gd name="connsiteY1451" fmla="*/ 456429 h 1097785"/>
                <a:gd name="connsiteX1452" fmla="*/ 261863 w 7216155"/>
                <a:gd name="connsiteY1452" fmla="*/ 451093 h 1097785"/>
                <a:gd name="connsiteX1453" fmla="*/ 258661 w 7216155"/>
                <a:gd name="connsiteY1453" fmla="*/ 451093 h 1097785"/>
                <a:gd name="connsiteX1454" fmla="*/ 256170 w 7216155"/>
                <a:gd name="connsiteY1454" fmla="*/ 448246 h 1097785"/>
                <a:gd name="connsiteX1455" fmla="*/ 263286 w 7216155"/>
                <a:gd name="connsiteY1455" fmla="*/ 431880 h 1097785"/>
                <a:gd name="connsiteX1456" fmla="*/ 208494 w 7216155"/>
                <a:gd name="connsiteY1456" fmla="*/ 430457 h 1097785"/>
                <a:gd name="connsiteX1457" fmla="*/ 201378 w 7216155"/>
                <a:gd name="connsiteY1457" fmla="*/ 444688 h 1097785"/>
                <a:gd name="connsiteX1458" fmla="*/ 203513 w 7216155"/>
                <a:gd name="connsiteY1458" fmla="*/ 444333 h 1097785"/>
                <a:gd name="connsiteX1459" fmla="*/ 204936 w 7216155"/>
                <a:gd name="connsiteY1459" fmla="*/ 442554 h 1097785"/>
                <a:gd name="connsiteX1460" fmla="*/ 204936 w 7216155"/>
                <a:gd name="connsiteY1460" fmla="*/ 446823 h 1097785"/>
                <a:gd name="connsiteX1461" fmla="*/ 204936 w 7216155"/>
                <a:gd name="connsiteY1461" fmla="*/ 451093 h 1097785"/>
                <a:gd name="connsiteX1462" fmla="*/ 206360 w 7216155"/>
                <a:gd name="connsiteY1462" fmla="*/ 450737 h 1097785"/>
                <a:gd name="connsiteX1463" fmla="*/ 206360 w 7216155"/>
                <a:gd name="connsiteY1463" fmla="*/ 447890 h 1097785"/>
                <a:gd name="connsiteX1464" fmla="*/ 206360 w 7216155"/>
                <a:gd name="connsiteY1464" fmla="*/ 444688 h 1097785"/>
                <a:gd name="connsiteX1465" fmla="*/ 207071 w 7216155"/>
                <a:gd name="connsiteY1465" fmla="*/ 443265 h 1097785"/>
                <a:gd name="connsiteX1466" fmla="*/ 206004 w 7216155"/>
                <a:gd name="connsiteY1466" fmla="*/ 464613 h 1097785"/>
                <a:gd name="connsiteX1467" fmla="*/ 202090 w 7216155"/>
                <a:gd name="connsiteY1467" fmla="*/ 486672 h 1097785"/>
                <a:gd name="connsiteX1468" fmla="*/ 200667 w 7216155"/>
                <a:gd name="connsiteY1468" fmla="*/ 486672 h 1097785"/>
                <a:gd name="connsiteX1469" fmla="*/ 199955 w 7216155"/>
                <a:gd name="connsiteY1469" fmla="*/ 485960 h 1097785"/>
                <a:gd name="connsiteX1470" fmla="*/ 202802 w 7216155"/>
                <a:gd name="connsiteY1470" fmla="*/ 474575 h 1097785"/>
                <a:gd name="connsiteX1471" fmla="*/ 202802 w 7216155"/>
                <a:gd name="connsiteY1471" fmla="*/ 462478 h 1097785"/>
                <a:gd name="connsiteX1472" fmla="*/ 196397 w 7216155"/>
                <a:gd name="connsiteY1472" fmla="*/ 467815 h 1097785"/>
                <a:gd name="connsiteX1473" fmla="*/ 195686 w 7216155"/>
                <a:gd name="connsiteY1473" fmla="*/ 482402 h 1097785"/>
                <a:gd name="connsiteX1474" fmla="*/ 194263 w 7216155"/>
                <a:gd name="connsiteY1474" fmla="*/ 478844 h 1097785"/>
                <a:gd name="connsiteX1475" fmla="*/ 194263 w 7216155"/>
                <a:gd name="connsiteY1475" fmla="*/ 473152 h 1097785"/>
                <a:gd name="connsiteX1476" fmla="*/ 192839 w 7216155"/>
                <a:gd name="connsiteY1476" fmla="*/ 472084 h 1097785"/>
                <a:gd name="connsiteX1477" fmla="*/ 191416 w 7216155"/>
                <a:gd name="connsiteY1477" fmla="*/ 471729 h 1097785"/>
                <a:gd name="connsiteX1478" fmla="*/ 188570 w 7216155"/>
                <a:gd name="connsiteY1478" fmla="*/ 481691 h 1097785"/>
                <a:gd name="connsiteX1479" fmla="*/ 187858 w 7216155"/>
                <a:gd name="connsiteY1479" fmla="*/ 492365 h 1097785"/>
                <a:gd name="connsiteX1480" fmla="*/ 190349 w 7216155"/>
                <a:gd name="connsiteY1480" fmla="*/ 490230 h 1097785"/>
                <a:gd name="connsiteX1481" fmla="*/ 190705 w 7216155"/>
                <a:gd name="connsiteY1481" fmla="*/ 485960 h 1097785"/>
                <a:gd name="connsiteX1482" fmla="*/ 192484 w 7216155"/>
                <a:gd name="connsiteY1482" fmla="*/ 487383 h 1097785"/>
                <a:gd name="connsiteX1483" fmla="*/ 193551 w 7216155"/>
                <a:gd name="connsiteY1483" fmla="*/ 484537 h 1097785"/>
                <a:gd name="connsiteX1484" fmla="*/ 195330 w 7216155"/>
                <a:gd name="connsiteY1484" fmla="*/ 489518 h 1097785"/>
                <a:gd name="connsiteX1485" fmla="*/ 194263 w 7216155"/>
                <a:gd name="connsiteY1485" fmla="*/ 496634 h 1097785"/>
                <a:gd name="connsiteX1486" fmla="*/ 199955 w 7216155"/>
                <a:gd name="connsiteY1486" fmla="*/ 494499 h 1097785"/>
                <a:gd name="connsiteX1487" fmla="*/ 197109 w 7216155"/>
                <a:gd name="connsiteY1487" fmla="*/ 493788 h 1097785"/>
                <a:gd name="connsiteX1488" fmla="*/ 199955 w 7216155"/>
                <a:gd name="connsiteY1488" fmla="*/ 490230 h 1097785"/>
                <a:gd name="connsiteX1489" fmla="*/ 200667 w 7216155"/>
                <a:gd name="connsiteY1489" fmla="*/ 492365 h 1097785"/>
                <a:gd name="connsiteX1490" fmla="*/ 202090 w 7216155"/>
                <a:gd name="connsiteY1490" fmla="*/ 493788 h 1097785"/>
                <a:gd name="connsiteX1491" fmla="*/ 202802 w 7216155"/>
                <a:gd name="connsiteY1491" fmla="*/ 489162 h 1097785"/>
                <a:gd name="connsiteX1492" fmla="*/ 205648 w 7216155"/>
                <a:gd name="connsiteY1492" fmla="*/ 488095 h 1097785"/>
                <a:gd name="connsiteX1493" fmla="*/ 207071 w 7216155"/>
                <a:gd name="connsiteY1493" fmla="*/ 479556 h 1097785"/>
                <a:gd name="connsiteX1494" fmla="*/ 207783 w 7216155"/>
                <a:gd name="connsiteY1494" fmla="*/ 470305 h 1097785"/>
                <a:gd name="connsiteX1495" fmla="*/ 209917 w 7216155"/>
                <a:gd name="connsiteY1495" fmla="*/ 473863 h 1097785"/>
                <a:gd name="connsiteX1496" fmla="*/ 210985 w 7216155"/>
                <a:gd name="connsiteY1496" fmla="*/ 471017 h 1097785"/>
                <a:gd name="connsiteX1497" fmla="*/ 207783 w 7216155"/>
                <a:gd name="connsiteY1497" fmla="*/ 468171 h 1097785"/>
                <a:gd name="connsiteX1498" fmla="*/ 213475 w 7216155"/>
                <a:gd name="connsiteY1498" fmla="*/ 451804 h 1097785"/>
                <a:gd name="connsiteX1499" fmla="*/ 212764 w 7216155"/>
                <a:gd name="connsiteY1499" fmla="*/ 435438 h 1097785"/>
                <a:gd name="connsiteX1500" fmla="*/ 210629 w 7216155"/>
                <a:gd name="connsiteY1500" fmla="*/ 436861 h 1097785"/>
                <a:gd name="connsiteX1501" fmla="*/ 208494 w 7216155"/>
                <a:gd name="connsiteY1501" fmla="*/ 438996 h 1097785"/>
                <a:gd name="connsiteX1502" fmla="*/ 208139 w 7216155"/>
                <a:gd name="connsiteY1502" fmla="*/ 435082 h 1097785"/>
                <a:gd name="connsiteX1503" fmla="*/ 208494 w 7216155"/>
                <a:gd name="connsiteY1503" fmla="*/ 430457 h 1097785"/>
                <a:gd name="connsiteX1504" fmla="*/ 170780 w 7216155"/>
                <a:gd name="connsiteY1504" fmla="*/ 428322 h 1097785"/>
                <a:gd name="connsiteX1505" fmla="*/ 167222 w 7216155"/>
                <a:gd name="connsiteY1505" fmla="*/ 438996 h 1097785"/>
                <a:gd name="connsiteX1506" fmla="*/ 169357 w 7216155"/>
                <a:gd name="connsiteY1506" fmla="*/ 441842 h 1097785"/>
                <a:gd name="connsiteX1507" fmla="*/ 170069 w 7216155"/>
                <a:gd name="connsiteY1507" fmla="*/ 446823 h 1097785"/>
                <a:gd name="connsiteX1508" fmla="*/ 171492 w 7216155"/>
                <a:gd name="connsiteY1508" fmla="*/ 441486 h 1097785"/>
                <a:gd name="connsiteX1509" fmla="*/ 174338 w 7216155"/>
                <a:gd name="connsiteY1509" fmla="*/ 441130 h 1097785"/>
                <a:gd name="connsiteX1510" fmla="*/ 175050 w 7216155"/>
                <a:gd name="connsiteY1510" fmla="*/ 437928 h 1097785"/>
                <a:gd name="connsiteX1511" fmla="*/ 175050 w 7216155"/>
                <a:gd name="connsiteY1511" fmla="*/ 434726 h 1097785"/>
                <a:gd name="connsiteX1512" fmla="*/ 172204 w 7216155"/>
                <a:gd name="connsiteY1512" fmla="*/ 433303 h 1097785"/>
                <a:gd name="connsiteX1513" fmla="*/ 170780 w 7216155"/>
                <a:gd name="connsiteY1513" fmla="*/ 436861 h 1097785"/>
                <a:gd name="connsiteX1514" fmla="*/ 170069 w 7216155"/>
                <a:gd name="connsiteY1514" fmla="*/ 433303 h 1097785"/>
                <a:gd name="connsiteX1515" fmla="*/ 170780 w 7216155"/>
                <a:gd name="connsiteY1515" fmla="*/ 428322 h 1097785"/>
                <a:gd name="connsiteX1516" fmla="*/ 343695 w 7216155"/>
                <a:gd name="connsiteY1516" fmla="*/ 427966 h 1097785"/>
                <a:gd name="connsiteX1517" fmla="*/ 345830 w 7216155"/>
                <a:gd name="connsiteY1517" fmla="*/ 428322 h 1097785"/>
                <a:gd name="connsiteX1518" fmla="*/ 342984 w 7216155"/>
                <a:gd name="connsiteY1518" fmla="*/ 435438 h 1097785"/>
                <a:gd name="connsiteX1519" fmla="*/ 341561 w 7216155"/>
                <a:gd name="connsiteY1519" fmla="*/ 432236 h 1097785"/>
                <a:gd name="connsiteX1520" fmla="*/ 340849 w 7216155"/>
                <a:gd name="connsiteY1520" fmla="*/ 428322 h 1097785"/>
                <a:gd name="connsiteX1521" fmla="*/ 343695 w 7216155"/>
                <a:gd name="connsiteY1521" fmla="*/ 427966 h 1097785"/>
                <a:gd name="connsiteX1522" fmla="*/ 280364 w 7216155"/>
                <a:gd name="connsiteY1522" fmla="*/ 426187 h 1097785"/>
                <a:gd name="connsiteX1523" fmla="*/ 281076 w 7216155"/>
                <a:gd name="connsiteY1523" fmla="*/ 439707 h 1097785"/>
                <a:gd name="connsiteX1524" fmla="*/ 276806 w 7216155"/>
                <a:gd name="connsiteY1524" fmla="*/ 453939 h 1097785"/>
                <a:gd name="connsiteX1525" fmla="*/ 275383 w 7216155"/>
                <a:gd name="connsiteY1525" fmla="*/ 455362 h 1097785"/>
                <a:gd name="connsiteX1526" fmla="*/ 273604 w 7216155"/>
                <a:gd name="connsiteY1526" fmla="*/ 452516 h 1097785"/>
                <a:gd name="connsiteX1527" fmla="*/ 271825 w 7216155"/>
                <a:gd name="connsiteY1527" fmla="*/ 451804 h 1097785"/>
                <a:gd name="connsiteX1528" fmla="*/ 276095 w 7216155"/>
                <a:gd name="connsiteY1528" fmla="*/ 439351 h 1097785"/>
                <a:gd name="connsiteX1529" fmla="*/ 280364 w 7216155"/>
                <a:gd name="connsiteY1529" fmla="*/ 426187 h 1097785"/>
                <a:gd name="connsiteX1530" fmla="*/ 233400 w 7216155"/>
                <a:gd name="connsiteY1530" fmla="*/ 424052 h 1097785"/>
                <a:gd name="connsiteX1531" fmla="*/ 234111 w 7216155"/>
                <a:gd name="connsiteY1531" fmla="*/ 426187 h 1097785"/>
                <a:gd name="connsiteX1532" fmla="*/ 235535 w 7216155"/>
                <a:gd name="connsiteY1532" fmla="*/ 427610 h 1097785"/>
                <a:gd name="connsiteX1533" fmla="*/ 234111 w 7216155"/>
                <a:gd name="connsiteY1533" fmla="*/ 432591 h 1097785"/>
                <a:gd name="connsiteX1534" fmla="*/ 235890 w 7216155"/>
                <a:gd name="connsiteY1534" fmla="*/ 430812 h 1097785"/>
                <a:gd name="connsiteX1535" fmla="*/ 238381 w 7216155"/>
                <a:gd name="connsiteY1535" fmla="*/ 429745 h 1097785"/>
                <a:gd name="connsiteX1536" fmla="*/ 238381 w 7216155"/>
                <a:gd name="connsiteY1536" fmla="*/ 445044 h 1097785"/>
                <a:gd name="connsiteX1537" fmla="*/ 237669 w 7216155"/>
                <a:gd name="connsiteY1537" fmla="*/ 458920 h 1097785"/>
                <a:gd name="connsiteX1538" fmla="*/ 236246 w 7216155"/>
                <a:gd name="connsiteY1538" fmla="*/ 455718 h 1097785"/>
                <a:gd name="connsiteX1539" fmla="*/ 234111 w 7216155"/>
                <a:gd name="connsiteY1539" fmla="*/ 453939 h 1097785"/>
                <a:gd name="connsiteX1540" fmla="*/ 235179 w 7216155"/>
                <a:gd name="connsiteY1540" fmla="*/ 446467 h 1097785"/>
                <a:gd name="connsiteX1541" fmla="*/ 234111 w 7216155"/>
                <a:gd name="connsiteY1541" fmla="*/ 438996 h 1097785"/>
                <a:gd name="connsiteX1542" fmla="*/ 232688 w 7216155"/>
                <a:gd name="connsiteY1542" fmla="*/ 440063 h 1097785"/>
                <a:gd name="connsiteX1543" fmla="*/ 231265 w 7216155"/>
                <a:gd name="connsiteY1543" fmla="*/ 441130 h 1097785"/>
                <a:gd name="connsiteX1544" fmla="*/ 231265 w 7216155"/>
                <a:gd name="connsiteY1544" fmla="*/ 437573 h 1097785"/>
                <a:gd name="connsiteX1545" fmla="*/ 229842 w 7216155"/>
                <a:gd name="connsiteY1545" fmla="*/ 434726 h 1097785"/>
                <a:gd name="connsiteX1546" fmla="*/ 231621 w 7216155"/>
                <a:gd name="connsiteY1546" fmla="*/ 428678 h 1097785"/>
                <a:gd name="connsiteX1547" fmla="*/ 233400 w 7216155"/>
                <a:gd name="connsiteY1547" fmla="*/ 424052 h 1097785"/>
                <a:gd name="connsiteX1548" fmla="*/ 188570 w 7216155"/>
                <a:gd name="connsiteY1548" fmla="*/ 424052 h 1097785"/>
                <a:gd name="connsiteX1549" fmla="*/ 186079 w 7216155"/>
                <a:gd name="connsiteY1549" fmla="*/ 426543 h 1097785"/>
                <a:gd name="connsiteX1550" fmla="*/ 185724 w 7216155"/>
                <a:gd name="connsiteY1550" fmla="*/ 432591 h 1097785"/>
                <a:gd name="connsiteX1551" fmla="*/ 188926 w 7216155"/>
                <a:gd name="connsiteY1551" fmla="*/ 429389 h 1097785"/>
                <a:gd name="connsiteX1552" fmla="*/ 188570 w 7216155"/>
                <a:gd name="connsiteY1552" fmla="*/ 424052 h 1097785"/>
                <a:gd name="connsiteX1553" fmla="*/ 336579 w 7216155"/>
                <a:gd name="connsiteY1553" fmla="*/ 422629 h 1097785"/>
                <a:gd name="connsiteX1554" fmla="*/ 339070 w 7216155"/>
                <a:gd name="connsiteY1554" fmla="*/ 427255 h 1097785"/>
                <a:gd name="connsiteX1555" fmla="*/ 340137 w 7216155"/>
                <a:gd name="connsiteY1555" fmla="*/ 432591 h 1097785"/>
                <a:gd name="connsiteX1556" fmla="*/ 338714 w 7216155"/>
                <a:gd name="connsiteY1556" fmla="*/ 434370 h 1097785"/>
                <a:gd name="connsiteX1557" fmla="*/ 336579 w 7216155"/>
                <a:gd name="connsiteY1557" fmla="*/ 435438 h 1097785"/>
                <a:gd name="connsiteX1558" fmla="*/ 335512 w 7216155"/>
                <a:gd name="connsiteY1558" fmla="*/ 429033 h 1097785"/>
                <a:gd name="connsiteX1559" fmla="*/ 336579 w 7216155"/>
                <a:gd name="connsiteY1559" fmla="*/ 422629 h 1097785"/>
                <a:gd name="connsiteX1560" fmla="*/ 214899 w 7216155"/>
                <a:gd name="connsiteY1560" fmla="*/ 422629 h 1097785"/>
                <a:gd name="connsiteX1561" fmla="*/ 213831 w 7216155"/>
                <a:gd name="connsiteY1561" fmla="*/ 427610 h 1097785"/>
                <a:gd name="connsiteX1562" fmla="*/ 212052 w 7216155"/>
                <a:gd name="connsiteY1562" fmla="*/ 431880 h 1097785"/>
                <a:gd name="connsiteX1563" fmla="*/ 215966 w 7216155"/>
                <a:gd name="connsiteY1563" fmla="*/ 428322 h 1097785"/>
                <a:gd name="connsiteX1564" fmla="*/ 214899 w 7216155"/>
                <a:gd name="connsiteY1564" fmla="*/ 422629 h 1097785"/>
                <a:gd name="connsiteX1565" fmla="*/ 226995 w 7216155"/>
                <a:gd name="connsiteY1565" fmla="*/ 417648 h 1097785"/>
                <a:gd name="connsiteX1566" fmla="*/ 226640 w 7216155"/>
                <a:gd name="connsiteY1566" fmla="*/ 434726 h 1097785"/>
                <a:gd name="connsiteX1567" fmla="*/ 220591 w 7216155"/>
                <a:gd name="connsiteY1567" fmla="*/ 446823 h 1097785"/>
                <a:gd name="connsiteX1568" fmla="*/ 223082 w 7216155"/>
                <a:gd name="connsiteY1568" fmla="*/ 438996 h 1097785"/>
                <a:gd name="connsiteX1569" fmla="*/ 221303 w 7216155"/>
                <a:gd name="connsiteY1569" fmla="*/ 435438 h 1097785"/>
                <a:gd name="connsiteX1570" fmla="*/ 223438 w 7216155"/>
                <a:gd name="connsiteY1570" fmla="*/ 425476 h 1097785"/>
                <a:gd name="connsiteX1571" fmla="*/ 226995 w 7216155"/>
                <a:gd name="connsiteY1571" fmla="*/ 417648 h 1097785"/>
                <a:gd name="connsiteX1572" fmla="*/ 377140 w 7216155"/>
                <a:gd name="connsiteY1572" fmla="*/ 414090 h 1097785"/>
                <a:gd name="connsiteX1573" fmla="*/ 380342 w 7216155"/>
                <a:gd name="connsiteY1573" fmla="*/ 418716 h 1097785"/>
                <a:gd name="connsiteX1574" fmla="*/ 385679 w 7216155"/>
                <a:gd name="connsiteY1574" fmla="*/ 421206 h 1097785"/>
                <a:gd name="connsiteX1575" fmla="*/ 386390 w 7216155"/>
                <a:gd name="connsiteY1575" fmla="*/ 425476 h 1097785"/>
                <a:gd name="connsiteX1576" fmla="*/ 387102 w 7216155"/>
                <a:gd name="connsiteY1576" fmla="*/ 429745 h 1097785"/>
                <a:gd name="connsiteX1577" fmla="*/ 383900 w 7216155"/>
                <a:gd name="connsiteY1577" fmla="*/ 431168 h 1097785"/>
                <a:gd name="connsiteX1578" fmla="*/ 384967 w 7216155"/>
                <a:gd name="connsiteY1578" fmla="*/ 436861 h 1097785"/>
                <a:gd name="connsiteX1579" fmla="*/ 381765 w 7216155"/>
                <a:gd name="connsiteY1579" fmla="*/ 434015 h 1097785"/>
                <a:gd name="connsiteX1580" fmla="*/ 379986 w 7216155"/>
                <a:gd name="connsiteY1580" fmla="*/ 428322 h 1097785"/>
                <a:gd name="connsiteX1581" fmla="*/ 382121 w 7216155"/>
                <a:gd name="connsiteY1581" fmla="*/ 427610 h 1097785"/>
                <a:gd name="connsiteX1582" fmla="*/ 381409 w 7216155"/>
                <a:gd name="connsiteY1582" fmla="*/ 423341 h 1097785"/>
                <a:gd name="connsiteX1583" fmla="*/ 379275 w 7216155"/>
                <a:gd name="connsiteY1583" fmla="*/ 421206 h 1097785"/>
                <a:gd name="connsiteX1584" fmla="*/ 379986 w 7216155"/>
                <a:gd name="connsiteY1584" fmla="*/ 423697 h 1097785"/>
                <a:gd name="connsiteX1585" fmla="*/ 379986 w 7216155"/>
                <a:gd name="connsiteY1585" fmla="*/ 426187 h 1097785"/>
                <a:gd name="connsiteX1586" fmla="*/ 376428 w 7216155"/>
                <a:gd name="connsiteY1586" fmla="*/ 424764 h 1097785"/>
                <a:gd name="connsiteX1587" fmla="*/ 376784 w 7216155"/>
                <a:gd name="connsiteY1587" fmla="*/ 420494 h 1097785"/>
                <a:gd name="connsiteX1588" fmla="*/ 378563 w 7216155"/>
                <a:gd name="connsiteY1588" fmla="*/ 416937 h 1097785"/>
                <a:gd name="connsiteX1589" fmla="*/ 377140 w 7216155"/>
                <a:gd name="connsiteY1589" fmla="*/ 414090 h 1097785"/>
                <a:gd name="connsiteX1590" fmla="*/ 240516 w 7216155"/>
                <a:gd name="connsiteY1590" fmla="*/ 414090 h 1097785"/>
                <a:gd name="connsiteX1591" fmla="*/ 239448 w 7216155"/>
                <a:gd name="connsiteY1591" fmla="*/ 418360 h 1097785"/>
                <a:gd name="connsiteX1592" fmla="*/ 239804 w 7216155"/>
                <a:gd name="connsiteY1592" fmla="*/ 424052 h 1097785"/>
                <a:gd name="connsiteX1593" fmla="*/ 237313 w 7216155"/>
                <a:gd name="connsiteY1593" fmla="*/ 418716 h 1097785"/>
                <a:gd name="connsiteX1594" fmla="*/ 240516 w 7216155"/>
                <a:gd name="connsiteY1594" fmla="*/ 414090 h 1097785"/>
                <a:gd name="connsiteX1595" fmla="*/ 178608 w 7216155"/>
                <a:gd name="connsiteY1595" fmla="*/ 407686 h 1097785"/>
                <a:gd name="connsiteX1596" fmla="*/ 178964 w 7216155"/>
                <a:gd name="connsiteY1596" fmla="*/ 409109 h 1097785"/>
                <a:gd name="connsiteX1597" fmla="*/ 179319 w 7216155"/>
                <a:gd name="connsiteY1597" fmla="*/ 411955 h 1097785"/>
                <a:gd name="connsiteX1598" fmla="*/ 182166 w 7216155"/>
                <a:gd name="connsiteY1598" fmla="*/ 407686 h 1097785"/>
                <a:gd name="connsiteX1599" fmla="*/ 180031 w 7216155"/>
                <a:gd name="connsiteY1599" fmla="*/ 408042 h 1097785"/>
                <a:gd name="connsiteX1600" fmla="*/ 178608 w 7216155"/>
                <a:gd name="connsiteY1600" fmla="*/ 407686 h 1097785"/>
                <a:gd name="connsiteX1601" fmla="*/ 197821 w 7216155"/>
                <a:gd name="connsiteY1601" fmla="*/ 403416 h 1097785"/>
                <a:gd name="connsiteX1602" fmla="*/ 197821 w 7216155"/>
                <a:gd name="connsiteY1602" fmla="*/ 407686 h 1097785"/>
                <a:gd name="connsiteX1603" fmla="*/ 199955 w 7216155"/>
                <a:gd name="connsiteY1603" fmla="*/ 408398 h 1097785"/>
                <a:gd name="connsiteX1604" fmla="*/ 200667 w 7216155"/>
                <a:gd name="connsiteY1604" fmla="*/ 403416 h 1097785"/>
                <a:gd name="connsiteX1605" fmla="*/ 203208 w 7216155"/>
                <a:gd name="connsiteY1605" fmla="*/ 402807 h 1097785"/>
                <a:gd name="connsiteX1606" fmla="*/ 201378 w 7216155"/>
                <a:gd name="connsiteY1606" fmla="*/ 407686 h 1097785"/>
                <a:gd name="connsiteX1607" fmla="*/ 201023 w 7216155"/>
                <a:gd name="connsiteY1607" fmla="*/ 416937 h 1097785"/>
                <a:gd name="connsiteX1608" fmla="*/ 199244 w 7216155"/>
                <a:gd name="connsiteY1608" fmla="*/ 425831 h 1097785"/>
                <a:gd name="connsiteX1609" fmla="*/ 194263 w 7216155"/>
                <a:gd name="connsiteY1609" fmla="*/ 430457 h 1097785"/>
                <a:gd name="connsiteX1610" fmla="*/ 194263 w 7216155"/>
                <a:gd name="connsiteY1610" fmla="*/ 442554 h 1097785"/>
                <a:gd name="connsiteX1611" fmla="*/ 187858 w 7216155"/>
                <a:gd name="connsiteY1611" fmla="*/ 450737 h 1097785"/>
                <a:gd name="connsiteX1612" fmla="*/ 182877 w 7216155"/>
                <a:gd name="connsiteY1612" fmla="*/ 459632 h 1097785"/>
                <a:gd name="connsiteX1613" fmla="*/ 183945 w 7216155"/>
                <a:gd name="connsiteY1613" fmla="*/ 462122 h 1097785"/>
                <a:gd name="connsiteX1614" fmla="*/ 185724 w 7216155"/>
                <a:gd name="connsiteY1614" fmla="*/ 464613 h 1097785"/>
                <a:gd name="connsiteX1615" fmla="*/ 188214 w 7216155"/>
                <a:gd name="connsiteY1615" fmla="*/ 462478 h 1097785"/>
                <a:gd name="connsiteX1616" fmla="*/ 189993 w 7216155"/>
                <a:gd name="connsiteY1616" fmla="*/ 458920 h 1097785"/>
                <a:gd name="connsiteX1617" fmla="*/ 192128 w 7216155"/>
                <a:gd name="connsiteY1617" fmla="*/ 465324 h 1097785"/>
                <a:gd name="connsiteX1618" fmla="*/ 195686 w 7216155"/>
                <a:gd name="connsiteY1618" fmla="*/ 466747 h 1097785"/>
                <a:gd name="connsiteX1619" fmla="*/ 193195 w 7216155"/>
                <a:gd name="connsiteY1619" fmla="*/ 460343 h 1097785"/>
                <a:gd name="connsiteX1620" fmla="*/ 194618 w 7216155"/>
                <a:gd name="connsiteY1620" fmla="*/ 453583 h 1097785"/>
                <a:gd name="connsiteX1621" fmla="*/ 196753 w 7216155"/>
                <a:gd name="connsiteY1621" fmla="*/ 447179 h 1097785"/>
                <a:gd name="connsiteX1622" fmla="*/ 197109 w 7216155"/>
                <a:gd name="connsiteY1622" fmla="*/ 440419 h 1097785"/>
                <a:gd name="connsiteX1623" fmla="*/ 202802 w 7216155"/>
                <a:gd name="connsiteY1623" fmla="*/ 423697 h 1097785"/>
                <a:gd name="connsiteX1624" fmla="*/ 205648 w 7216155"/>
                <a:gd name="connsiteY1624" fmla="*/ 403416 h 1097785"/>
                <a:gd name="connsiteX1625" fmla="*/ 387814 w 7216155"/>
                <a:gd name="connsiteY1625" fmla="*/ 402705 h 1097785"/>
                <a:gd name="connsiteX1626" fmla="*/ 390304 w 7216155"/>
                <a:gd name="connsiteY1626" fmla="*/ 404840 h 1097785"/>
                <a:gd name="connsiteX1627" fmla="*/ 389237 w 7216155"/>
                <a:gd name="connsiteY1627" fmla="*/ 409821 h 1097785"/>
                <a:gd name="connsiteX1628" fmla="*/ 387458 w 7216155"/>
                <a:gd name="connsiteY1628" fmla="*/ 406619 h 1097785"/>
                <a:gd name="connsiteX1629" fmla="*/ 387814 w 7216155"/>
                <a:gd name="connsiteY1629" fmla="*/ 402705 h 1097785"/>
                <a:gd name="connsiteX1630" fmla="*/ 352946 w 7216155"/>
                <a:gd name="connsiteY1630" fmla="*/ 401282 h 1097785"/>
                <a:gd name="connsiteX1631" fmla="*/ 355436 w 7216155"/>
                <a:gd name="connsiteY1631" fmla="*/ 405551 h 1097785"/>
                <a:gd name="connsiteX1632" fmla="*/ 353658 w 7216155"/>
                <a:gd name="connsiteY1632" fmla="*/ 409821 h 1097785"/>
                <a:gd name="connsiteX1633" fmla="*/ 365043 w 7216155"/>
                <a:gd name="connsiteY1633" fmla="*/ 395589 h 1097785"/>
                <a:gd name="connsiteX1634" fmla="*/ 366466 w 7216155"/>
                <a:gd name="connsiteY1634" fmla="*/ 398080 h 1097785"/>
                <a:gd name="connsiteX1635" fmla="*/ 367178 w 7216155"/>
                <a:gd name="connsiteY1635" fmla="*/ 401282 h 1097785"/>
                <a:gd name="connsiteX1636" fmla="*/ 364331 w 7216155"/>
                <a:gd name="connsiteY1636" fmla="*/ 399503 h 1097785"/>
                <a:gd name="connsiteX1637" fmla="*/ 365043 w 7216155"/>
                <a:gd name="connsiteY1637" fmla="*/ 395589 h 1097785"/>
                <a:gd name="connsiteX1638" fmla="*/ 281076 w 7216155"/>
                <a:gd name="connsiteY1638" fmla="*/ 394877 h 1097785"/>
                <a:gd name="connsiteX1639" fmla="*/ 279297 w 7216155"/>
                <a:gd name="connsiteY1639" fmla="*/ 396301 h 1097785"/>
                <a:gd name="connsiteX1640" fmla="*/ 278941 w 7216155"/>
                <a:gd name="connsiteY1640" fmla="*/ 400570 h 1097785"/>
                <a:gd name="connsiteX1641" fmla="*/ 281076 w 7216155"/>
                <a:gd name="connsiteY1641" fmla="*/ 400570 h 1097785"/>
                <a:gd name="connsiteX1642" fmla="*/ 192839 w 7216155"/>
                <a:gd name="connsiteY1642" fmla="*/ 394877 h 1097785"/>
                <a:gd name="connsiteX1643" fmla="*/ 191060 w 7216155"/>
                <a:gd name="connsiteY1643" fmla="*/ 398080 h 1097785"/>
                <a:gd name="connsiteX1644" fmla="*/ 190705 w 7216155"/>
                <a:gd name="connsiteY1644" fmla="*/ 403416 h 1097785"/>
                <a:gd name="connsiteX1645" fmla="*/ 194263 w 7216155"/>
                <a:gd name="connsiteY1645" fmla="*/ 399859 h 1097785"/>
                <a:gd name="connsiteX1646" fmla="*/ 192839 w 7216155"/>
                <a:gd name="connsiteY1646" fmla="*/ 394877 h 1097785"/>
                <a:gd name="connsiteX1647" fmla="*/ 209917 w 7216155"/>
                <a:gd name="connsiteY1647" fmla="*/ 392031 h 1097785"/>
                <a:gd name="connsiteX1648" fmla="*/ 208139 w 7216155"/>
                <a:gd name="connsiteY1648" fmla="*/ 395945 h 1097785"/>
                <a:gd name="connsiteX1649" fmla="*/ 207071 w 7216155"/>
                <a:gd name="connsiteY1649" fmla="*/ 401282 h 1097785"/>
                <a:gd name="connsiteX1650" fmla="*/ 212764 w 7216155"/>
                <a:gd name="connsiteY1650" fmla="*/ 398435 h 1097785"/>
                <a:gd name="connsiteX1651" fmla="*/ 212408 w 7216155"/>
                <a:gd name="connsiteY1651" fmla="*/ 396656 h 1097785"/>
                <a:gd name="connsiteX1652" fmla="*/ 212052 w 7216155"/>
                <a:gd name="connsiteY1652" fmla="*/ 394877 h 1097785"/>
                <a:gd name="connsiteX1653" fmla="*/ 210629 w 7216155"/>
                <a:gd name="connsiteY1653" fmla="*/ 398435 h 1097785"/>
                <a:gd name="connsiteX1654" fmla="*/ 208850 w 7216155"/>
                <a:gd name="connsiteY1654" fmla="*/ 395589 h 1097785"/>
                <a:gd name="connsiteX1655" fmla="*/ 209917 w 7216155"/>
                <a:gd name="connsiteY1655" fmla="*/ 392031 h 1097785"/>
                <a:gd name="connsiteX1656" fmla="*/ 281076 w 7216155"/>
                <a:gd name="connsiteY1656" fmla="*/ 389185 h 1097785"/>
                <a:gd name="connsiteX1657" fmla="*/ 283211 w 7216155"/>
                <a:gd name="connsiteY1657" fmla="*/ 395233 h 1097785"/>
                <a:gd name="connsiteX1658" fmla="*/ 286057 w 7216155"/>
                <a:gd name="connsiteY1658" fmla="*/ 400570 h 1097785"/>
                <a:gd name="connsiteX1659" fmla="*/ 281076 w 7216155"/>
                <a:gd name="connsiteY1659" fmla="*/ 402705 h 1097785"/>
                <a:gd name="connsiteX1660" fmla="*/ 277518 w 7216155"/>
                <a:gd name="connsiteY1660" fmla="*/ 409821 h 1097785"/>
                <a:gd name="connsiteX1661" fmla="*/ 280009 w 7216155"/>
                <a:gd name="connsiteY1661" fmla="*/ 414802 h 1097785"/>
                <a:gd name="connsiteX1662" fmla="*/ 278230 w 7216155"/>
                <a:gd name="connsiteY1662" fmla="*/ 422629 h 1097785"/>
                <a:gd name="connsiteX1663" fmla="*/ 277518 w 7216155"/>
                <a:gd name="connsiteY1663" fmla="*/ 419427 h 1097785"/>
                <a:gd name="connsiteX1664" fmla="*/ 278230 w 7216155"/>
                <a:gd name="connsiteY1664" fmla="*/ 415513 h 1097785"/>
                <a:gd name="connsiteX1665" fmla="*/ 275383 w 7216155"/>
                <a:gd name="connsiteY1665" fmla="*/ 415513 h 1097785"/>
                <a:gd name="connsiteX1666" fmla="*/ 273960 w 7216155"/>
                <a:gd name="connsiteY1666" fmla="*/ 410532 h 1097785"/>
                <a:gd name="connsiteX1667" fmla="*/ 277518 w 7216155"/>
                <a:gd name="connsiteY1667" fmla="*/ 400570 h 1097785"/>
                <a:gd name="connsiteX1668" fmla="*/ 275383 w 7216155"/>
                <a:gd name="connsiteY1668" fmla="*/ 399859 h 1097785"/>
                <a:gd name="connsiteX1669" fmla="*/ 273248 w 7216155"/>
                <a:gd name="connsiteY1669" fmla="*/ 399147 h 1097785"/>
                <a:gd name="connsiteX1670" fmla="*/ 273960 w 7216155"/>
                <a:gd name="connsiteY1670" fmla="*/ 409821 h 1097785"/>
                <a:gd name="connsiteX1671" fmla="*/ 271825 w 7216155"/>
                <a:gd name="connsiteY1671" fmla="*/ 417648 h 1097785"/>
                <a:gd name="connsiteX1672" fmla="*/ 272181 w 7216155"/>
                <a:gd name="connsiteY1672" fmla="*/ 404484 h 1097785"/>
                <a:gd name="connsiteX1673" fmla="*/ 273960 w 7216155"/>
                <a:gd name="connsiteY1673" fmla="*/ 392031 h 1097785"/>
                <a:gd name="connsiteX1674" fmla="*/ 276451 w 7216155"/>
                <a:gd name="connsiteY1674" fmla="*/ 393454 h 1097785"/>
                <a:gd name="connsiteX1675" fmla="*/ 278230 w 7216155"/>
                <a:gd name="connsiteY1675" fmla="*/ 394877 h 1097785"/>
                <a:gd name="connsiteX1676" fmla="*/ 281076 w 7216155"/>
                <a:gd name="connsiteY1676" fmla="*/ 389185 h 1097785"/>
                <a:gd name="connsiteX1677" fmla="*/ 239092 w 7216155"/>
                <a:gd name="connsiteY1677" fmla="*/ 386338 h 1097785"/>
                <a:gd name="connsiteX1678" fmla="*/ 241939 w 7216155"/>
                <a:gd name="connsiteY1678" fmla="*/ 386338 h 1097785"/>
                <a:gd name="connsiteX1679" fmla="*/ 243006 w 7216155"/>
                <a:gd name="connsiteY1679" fmla="*/ 395945 h 1097785"/>
                <a:gd name="connsiteX1680" fmla="*/ 242650 w 7216155"/>
                <a:gd name="connsiteY1680" fmla="*/ 406263 h 1097785"/>
                <a:gd name="connsiteX1681" fmla="*/ 239448 w 7216155"/>
                <a:gd name="connsiteY1681" fmla="*/ 403772 h 1097785"/>
                <a:gd name="connsiteX1682" fmla="*/ 235535 w 7216155"/>
                <a:gd name="connsiteY1682" fmla="*/ 404840 h 1097785"/>
                <a:gd name="connsiteX1683" fmla="*/ 235179 w 7216155"/>
                <a:gd name="connsiteY1683" fmla="*/ 400926 h 1097785"/>
                <a:gd name="connsiteX1684" fmla="*/ 237669 w 7216155"/>
                <a:gd name="connsiteY1684" fmla="*/ 397012 h 1097785"/>
                <a:gd name="connsiteX1685" fmla="*/ 239804 w 7216155"/>
                <a:gd name="connsiteY1685" fmla="*/ 400570 h 1097785"/>
                <a:gd name="connsiteX1686" fmla="*/ 239448 w 7216155"/>
                <a:gd name="connsiteY1686" fmla="*/ 395233 h 1097785"/>
                <a:gd name="connsiteX1687" fmla="*/ 237669 w 7216155"/>
                <a:gd name="connsiteY1687" fmla="*/ 394877 h 1097785"/>
                <a:gd name="connsiteX1688" fmla="*/ 239092 w 7216155"/>
                <a:gd name="connsiteY1688" fmla="*/ 386338 h 1097785"/>
                <a:gd name="connsiteX1689" fmla="*/ 202090 w 7216155"/>
                <a:gd name="connsiteY1689" fmla="*/ 384915 h 1097785"/>
                <a:gd name="connsiteX1690" fmla="*/ 199955 w 7216155"/>
                <a:gd name="connsiteY1690" fmla="*/ 391675 h 1097785"/>
                <a:gd name="connsiteX1691" fmla="*/ 199955 w 7216155"/>
                <a:gd name="connsiteY1691" fmla="*/ 399147 h 1097785"/>
                <a:gd name="connsiteX1692" fmla="*/ 202090 w 7216155"/>
                <a:gd name="connsiteY1692" fmla="*/ 397368 h 1097785"/>
                <a:gd name="connsiteX1693" fmla="*/ 204936 w 7216155"/>
                <a:gd name="connsiteY1693" fmla="*/ 397012 h 1097785"/>
                <a:gd name="connsiteX1694" fmla="*/ 205648 w 7216155"/>
                <a:gd name="connsiteY1694" fmla="*/ 391675 h 1097785"/>
                <a:gd name="connsiteX1695" fmla="*/ 207071 w 7216155"/>
                <a:gd name="connsiteY1695" fmla="*/ 387050 h 1097785"/>
                <a:gd name="connsiteX1696" fmla="*/ 205292 w 7216155"/>
                <a:gd name="connsiteY1696" fmla="*/ 385271 h 1097785"/>
                <a:gd name="connsiteX1697" fmla="*/ 202090 w 7216155"/>
                <a:gd name="connsiteY1697" fmla="*/ 384915 h 1097785"/>
                <a:gd name="connsiteX1698" fmla="*/ 379275 w 7216155"/>
                <a:gd name="connsiteY1698" fmla="*/ 384204 h 1097785"/>
                <a:gd name="connsiteX1699" fmla="*/ 380342 w 7216155"/>
                <a:gd name="connsiteY1699" fmla="*/ 387050 h 1097785"/>
                <a:gd name="connsiteX1700" fmla="*/ 379986 w 7216155"/>
                <a:gd name="connsiteY1700" fmla="*/ 391320 h 1097785"/>
                <a:gd name="connsiteX1701" fmla="*/ 377140 w 7216155"/>
                <a:gd name="connsiteY1701" fmla="*/ 392743 h 1097785"/>
                <a:gd name="connsiteX1702" fmla="*/ 376428 w 7216155"/>
                <a:gd name="connsiteY1702" fmla="*/ 389185 h 1097785"/>
                <a:gd name="connsiteX1703" fmla="*/ 377851 w 7216155"/>
                <a:gd name="connsiteY1703" fmla="*/ 389541 h 1097785"/>
                <a:gd name="connsiteX1704" fmla="*/ 378563 w 7216155"/>
                <a:gd name="connsiteY1704" fmla="*/ 391320 h 1097785"/>
                <a:gd name="connsiteX1705" fmla="*/ 378563 w 7216155"/>
                <a:gd name="connsiteY1705" fmla="*/ 387050 h 1097785"/>
                <a:gd name="connsiteX1706" fmla="*/ 379275 w 7216155"/>
                <a:gd name="connsiteY1706" fmla="*/ 384204 h 1097785"/>
                <a:gd name="connsiteX1707" fmla="*/ 271825 w 7216155"/>
                <a:gd name="connsiteY1707" fmla="*/ 382781 h 1097785"/>
                <a:gd name="connsiteX1708" fmla="*/ 271825 w 7216155"/>
                <a:gd name="connsiteY1708" fmla="*/ 384915 h 1097785"/>
                <a:gd name="connsiteX1709" fmla="*/ 272537 w 7216155"/>
                <a:gd name="connsiteY1709" fmla="*/ 387050 h 1097785"/>
                <a:gd name="connsiteX1710" fmla="*/ 270758 w 7216155"/>
                <a:gd name="connsiteY1710" fmla="*/ 388117 h 1097785"/>
                <a:gd name="connsiteX1711" fmla="*/ 268979 w 7216155"/>
                <a:gd name="connsiteY1711" fmla="*/ 389185 h 1097785"/>
                <a:gd name="connsiteX1712" fmla="*/ 271825 w 7216155"/>
                <a:gd name="connsiteY1712" fmla="*/ 382781 h 1097785"/>
                <a:gd name="connsiteX1713" fmla="*/ 141605 w 7216155"/>
                <a:gd name="connsiteY1713" fmla="*/ 380646 h 1097785"/>
                <a:gd name="connsiteX1714" fmla="*/ 139115 w 7216155"/>
                <a:gd name="connsiteY1714" fmla="*/ 383492 h 1097785"/>
                <a:gd name="connsiteX1715" fmla="*/ 136624 w 7216155"/>
                <a:gd name="connsiteY1715" fmla="*/ 386338 h 1097785"/>
                <a:gd name="connsiteX1716" fmla="*/ 139826 w 7216155"/>
                <a:gd name="connsiteY1716" fmla="*/ 386338 h 1097785"/>
                <a:gd name="connsiteX1717" fmla="*/ 141605 w 7216155"/>
                <a:gd name="connsiteY1717" fmla="*/ 380646 h 1097785"/>
                <a:gd name="connsiteX1718" fmla="*/ 179319 w 7216155"/>
                <a:gd name="connsiteY1718" fmla="*/ 378511 h 1097785"/>
                <a:gd name="connsiteX1719" fmla="*/ 172915 w 7216155"/>
                <a:gd name="connsiteY1719" fmla="*/ 380290 h 1097785"/>
                <a:gd name="connsiteX1720" fmla="*/ 165799 w 7216155"/>
                <a:gd name="connsiteY1720" fmla="*/ 386338 h 1097785"/>
                <a:gd name="connsiteX1721" fmla="*/ 171492 w 7216155"/>
                <a:gd name="connsiteY1721" fmla="*/ 382781 h 1097785"/>
                <a:gd name="connsiteX1722" fmla="*/ 173271 w 7216155"/>
                <a:gd name="connsiteY1722" fmla="*/ 383848 h 1097785"/>
                <a:gd name="connsiteX1723" fmla="*/ 175050 w 7216155"/>
                <a:gd name="connsiteY1723" fmla="*/ 384915 h 1097785"/>
                <a:gd name="connsiteX1724" fmla="*/ 177185 w 7216155"/>
                <a:gd name="connsiteY1724" fmla="*/ 381357 h 1097785"/>
                <a:gd name="connsiteX1725" fmla="*/ 179319 w 7216155"/>
                <a:gd name="connsiteY1725" fmla="*/ 378511 h 1097785"/>
                <a:gd name="connsiteX1726" fmla="*/ 344407 w 7216155"/>
                <a:gd name="connsiteY1726" fmla="*/ 377088 h 1097785"/>
                <a:gd name="connsiteX1727" fmla="*/ 344407 w 7216155"/>
                <a:gd name="connsiteY1727" fmla="*/ 382781 h 1097785"/>
                <a:gd name="connsiteX1728" fmla="*/ 345830 w 7216155"/>
                <a:gd name="connsiteY1728" fmla="*/ 387050 h 1097785"/>
                <a:gd name="connsiteX1729" fmla="*/ 342984 w 7216155"/>
                <a:gd name="connsiteY1729" fmla="*/ 389896 h 1097785"/>
                <a:gd name="connsiteX1730" fmla="*/ 347609 w 7216155"/>
                <a:gd name="connsiteY1730" fmla="*/ 394877 h 1097785"/>
                <a:gd name="connsiteX1731" fmla="*/ 348676 w 7216155"/>
                <a:gd name="connsiteY1731" fmla="*/ 401282 h 1097785"/>
                <a:gd name="connsiteX1732" fmla="*/ 347253 w 7216155"/>
                <a:gd name="connsiteY1732" fmla="*/ 400570 h 1097785"/>
                <a:gd name="connsiteX1733" fmla="*/ 344407 w 7216155"/>
                <a:gd name="connsiteY1733" fmla="*/ 400570 h 1097785"/>
                <a:gd name="connsiteX1734" fmla="*/ 344763 w 7216155"/>
                <a:gd name="connsiteY1734" fmla="*/ 395233 h 1097785"/>
                <a:gd name="connsiteX1735" fmla="*/ 342272 w 7216155"/>
                <a:gd name="connsiteY1735" fmla="*/ 395589 h 1097785"/>
                <a:gd name="connsiteX1736" fmla="*/ 342984 w 7216155"/>
                <a:gd name="connsiteY1736" fmla="*/ 385271 h 1097785"/>
                <a:gd name="connsiteX1737" fmla="*/ 344407 w 7216155"/>
                <a:gd name="connsiteY1737" fmla="*/ 377088 h 1097785"/>
                <a:gd name="connsiteX1738" fmla="*/ 355792 w 7216155"/>
                <a:gd name="connsiteY1738" fmla="*/ 374953 h 1097785"/>
                <a:gd name="connsiteX1739" fmla="*/ 358639 w 7216155"/>
                <a:gd name="connsiteY1739" fmla="*/ 378155 h 1097785"/>
                <a:gd name="connsiteX1740" fmla="*/ 359350 w 7216155"/>
                <a:gd name="connsiteY1740" fmla="*/ 384204 h 1097785"/>
                <a:gd name="connsiteX1741" fmla="*/ 357571 w 7216155"/>
                <a:gd name="connsiteY1741" fmla="*/ 380290 h 1097785"/>
                <a:gd name="connsiteX1742" fmla="*/ 355081 w 7216155"/>
                <a:gd name="connsiteY1742" fmla="*/ 377088 h 1097785"/>
                <a:gd name="connsiteX1743" fmla="*/ 355792 w 7216155"/>
                <a:gd name="connsiteY1743" fmla="*/ 374953 h 1097785"/>
                <a:gd name="connsiteX1744" fmla="*/ 367889 w 7216155"/>
                <a:gd name="connsiteY1744" fmla="*/ 372107 h 1097785"/>
                <a:gd name="connsiteX1745" fmla="*/ 370736 w 7216155"/>
                <a:gd name="connsiteY1745" fmla="*/ 382069 h 1097785"/>
                <a:gd name="connsiteX1746" fmla="*/ 372870 w 7216155"/>
                <a:gd name="connsiteY1746" fmla="*/ 392031 h 1097785"/>
                <a:gd name="connsiteX1747" fmla="*/ 369668 w 7216155"/>
                <a:gd name="connsiteY1747" fmla="*/ 391320 h 1097785"/>
                <a:gd name="connsiteX1748" fmla="*/ 367889 w 7216155"/>
                <a:gd name="connsiteY1748" fmla="*/ 385983 h 1097785"/>
                <a:gd name="connsiteX1749" fmla="*/ 367178 w 7216155"/>
                <a:gd name="connsiteY1749" fmla="*/ 378867 h 1097785"/>
                <a:gd name="connsiteX1750" fmla="*/ 367889 w 7216155"/>
                <a:gd name="connsiteY1750" fmla="*/ 372107 h 1097785"/>
                <a:gd name="connsiteX1751" fmla="*/ 288192 w 7216155"/>
                <a:gd name="connsiteY1751" fmla="*/ 371395 h 1097785"/>
                <a:gd name="connsiteX1752" fmla="*/ 289259 w 7216155"/>
                <a:gd name="connsiteY1752" fmla="*/ 374241 h 1097785"/>
                <a:gd name="connsiteX1753" fmla="*/ 288903 w 7216155"/>
                <a:gd name="connsiteY1753" fmla="*/ 377088 h 1097785"/>
                <a:gd name="connsiteX1754" fmla="*/ 286769 w 7216155"/>
                <a:gd name="connsiteY1754" fmla="*/ 378511 h 1097785"/>
                <a:gd name="connsiteX1755" fmla="*/ 287124 w 7216155"/>
                <a:gd name="connsiteY1755" fmla="*/ 374597 h 1097785"/>
                <a:gd name="connsiteX1756" fmla="*/ 288192 w 7216155"/>
                <a:gd name="connsiteY1756" fmla="*/ 371395 h 1097785"/>
                <a:gd name="connsiteX1757" fmla="*/ 186435 w 7216155"/>
                <a:gd name="connsiteY1757" fmla="*/ 367837 h 1097785"/>
                <a:gd name="connsiteX1758" fmla="*/ 183945 w 7216155"/>
                <a:gd name="connsiteY1758" fmla="*/ 369616 h 1097785"/>
                <a:gd name="connsiteX1759" fmla="*/ 183945 w 7216155"/>
                <a:gd name="connsiteY1759" fmla="*/ 373530 h 1097785"/>
                <a:gd name="connsiteX1760" fmla="*/ 183589 w 7216155"/>
                <a:gd name="connsiteY1760" fmla="*/ 377444 h 1097785"/>
                <a:gd name="connsiteX1761" fmla="*/ 180031 w 7216155"/>
                <a:gd name="connsiteY1761" fmla="*/ 378511 h 1097785"/>
                <a:gd name="connsiteX1762" fmla="*/ 182521 w 7216155"/>
                <a:gd name="connsiteY1762" fmla="*/ 379223 h 1097785"/>
                <a:gd name="connsiteX1763" fmla="*/ 186435 w 7216155"/>
                <a:gd name="connsiteY1763" fmla="*/ 379223 h 1097785"/>
                <a:gd name="connsiteX1764" fmla="*/ 187147 w 7216155"/>
                <a:gd name="connsiteY1764" fmla="*/ 373530 h 1097785"/>
                <a:gd name="connsiteX1765" fmla="*/ 186435 w 7216155"/>
                <a:gd name="connsiteY1765" fmla="*/ 367837 h 1097785"/>
                <a:gd name="connsiteX1766" fmla="*/ 256882 w 7216155"/>
                <a:gd name="connsiteY1766" fmla="*/ 364279 h 1097785"/>
                <a:gd name="connsiteX1767" fmla="*/ 255815 w 7216155"/>
                <a:gd name="connsiteY1767" fmla="*/ 377444 h 1097785"/>
                <a:gd name="connsiteX1768" fmla="*/ 252613 w 7216155"/>
                <a:gd name="connsiteY1768" fmla="*/ 387050 h 1097785"/>
                <a:gd name="connsiteX1769" fmla="*/ 252968 w 7216155"/>
                <a:gd name="connsiteY1769" fmla="*/ 374953 h 1097785"/>
                <a:gd name="connsiteX1770" fmla="*/ 256882 w 7216155"/>
                <a:gd name="connsiteY1770" fmla="*/ 364279 h 1097785"/>
                <a:gd name="connsiteX1771" fmla="*/ 359350 w 7216155"/>
                <a:gd name="connsiteY1771" fmla="*/ 360721 h 1097785"/>
                <a:gd name="connsiteX1772" fmla="*/ 361841 w 7216155"/>
                <a:gd name="connsiteY1772" fmla="*/ 362500 h 1097785"/>
                <a:gd name="connsiteX1773" fmla="*/ 365043 w 7216155"/>
                <a:gd name="connsiteY1773" fmla="*/ 362856 h 1097785"/>
                <a:gd name="connsiteX1774" fmla="*/ 362908 w 7216155"/>
                <a:gd name="connsiteY1774" fmla="*/ 369616 h 1097785"/>
                <a:gd name="connsiteX1775" fmla="*/ 363975 w 7216155"/>
                <a:gd name="connsiteY1775" fmla="*/ 377799 h 1097785"/>
                <a:gd name="connsiteX1776" fmla="*/ 365754 w 7216155"/>
                <a:gd name="connsiteY1776" fmla="*/ 386338 h 1097785"/>
                <a:gd name="connsiteX1777" fmla="*/ 364331 w 7216155"/>
                <a:gd name="connsiteY1777" fmla="*/ 393454 h 1097785"/>
                <a:gd name="connsiteX1778" fmla="*/ 360773 w 7216155"/>
                <a:gd name="connsiteY1778" fmla="*/ 377088 h 1097785"/>
                <a:gd name="connsiteX1779" fmla="*/ 359350 w 7216155"/>
                <a:gd name="connsiteY1779" fmla="*/ 360721 h 1097785"/>
                <a:gd name="connsiteX1780" fmla="*/ 273248 w 7216155"/>
                <a:gd name="connsiteY1780" fmla="*/ 357875 h 1097785"/>
                <a:gd name="connsiteX1781" fmla="*/ 278585 w 7216155"/>
                <a:gd name="connsiteY1781" fmla="*/ 367126 h 1097785"/>
                <a:gd name="connsiteX1782" fmla="*/ 281787 w 7216155"/>
                <a:gd name="connsiteY1782" fmla="*/ 380646 h 1097785"/>
                <a:gd name="connsiteX1783" fmla="*/ 276451 w 7216155"/>
                <a:gd name="connsiteY1783" fmla="*/ 374953 h 1097785"/>
                <a:gd name="connsiteX1784" fmla="*/ 276806 w 7216155"/>
                <a:gd name="connsiteY1784" fmla="*/ 364279 h 1097785"/>
                <a:gd name="connsiteX1785" fmla="*/ 274316 w 7216155"/>
                <a:gd name="connsiteY1785" fmla="*/ 364635 h 1097785"/>
                <a:gd name="connsiteX1786" fmla="*/ 272537 w 7216155"/>
                <a:gd name="connsiteY1786" fmla="*/ 365702 h 1097785"/>
                <a:gd name="connsiteX1787" fmla="*/ 273248 w 7216155"/>
                <a:gd name="connsiteY1787" fmla="*/ 357875 h 1097785"/>
                <a:gd name="connsiteX1788" fmla="*/ 225572 w 7216155"/>
                <a:gd name="connsiteY1788" fmla="*/ 357163 h 1097785"/>
                <a:gd name="connsiteX1789" fmla="*/ 227707 w 7216155"/>
                <a:gd name="connsiteY1789" fmla="*/ 357875 h 1097785"/>
                <a:gd name="connsiteX1790" fmla="*/ 229842 w 7216155"/>
                <a:gd name="connsiteY1790" fmla="*/ 357163 h 1097785"/>
                <a:gd name="connsiteX1791" fmla="*/ 233400 w 7216155"/>
                <a:gd name="connsiteY1791" fmla="*/ 366770 h 1097785"/>
                <a:gd name="connsiteX1792" fmla="*/ 233400 w 7216155"/>
                <a:gd name="connsiteY1792" fmla="*/ 379223 h 1097785"/>
                <a:gd name="connsiteX1793" fmla="*/ 231977 w 7216155"/>
                <a:gd name="connsiteY1793" fmla="*/ 391320 h 1097785"/>
                <a:gd name="connsiteX1794" fmla="*/ 231265 w 7216155"/>
                <a:gd name="connsiteY1794" fmla="*/ 401282 h 1097785"/>
                <a:gd name="connsiteX1795" fmla="*/ 226284 w 7216155"/>
                <a:gd name="connsiteY1795" fmla="*/ 403416 h 1097785"/>
                <a:gd name="connsiteX1796" fmla="*/ 227351 w 7216155"/>
                <a:gd name="connsiteY1796" fmla="*/ 398435 h 1097785"/>
                <a:gd name="connsiteX1797" fmla="*/ 229486 w 7216155"/>
                <a:gd name="connsiteY1797" fmla="*/ 390608 h 1097785"/>
                <a:gd name="connsiteX1798" fmla="*/ 230553 w 7216155"/>
                <a:gd name="connsiteY1798" fmla="*/ 382781 h 1097785"/>
                <a:gd name="connsiteX1799" fmla="*/ 227707 w 7216155"/>
                <a:gd name="connsiteY1799" fmla="*/ 377088 h 1097785"/>
                <a:gd name="connsiteX1800" fmla="*/ 223438 w 7216155"/>
                <a:gd name="connsiteY1800" fmla="*/ 388117 h 1097785"/>
                <a:gd name="connsiteX1801" fmla="*/ 222014 w 7216155"/>
                <a:gd name="connsiteY1801" fmla="*/ 403416 h 1097785"/>
                <a:gd name="connsiteX1802" fmla="*/ 220947 w 7216155"/>
                <a:gd name="connsiteY1802" fmla="*/ 406263 h 1097785"/>
                <a:gd name="connsiteX1803" fmla="*/ 221303 w 7216155"/>
                <a:gd name="connsiteY1803" fmla="*/ 402705 h 1097785"/>
                <a:gd name="connsiteX1804" fmla="*/ 224149 w 7216155"/>
                <a:gd name="connsiteY1804" fmla="*/ 382425 h 1097785"/>
                <a:gd name="connsiteX1805" fmla="*/ 227707 w 7216155"/>
                <a:gd name="connsiteY1805" fmla="*/ 368549 h 1097785"/>
                <a:gd name="connsiteX1806" fmla="*/ 225217 w 7216155"/>
                <a:gd name="connsiteY1806" fmla="*/ 371751 h 1097785"/>
                <a:gd name="connsiteX1807" fmla="*/ 222014 w 7216155"/>
                <a:gd name="connsiteY1807" fmla="*/ 369972 h 1097785"/>
                <a:gd name="connsiteX1808" fmla="*/ 220591 w 7216155"/>
                <a:gd name="connsiteY1808" fmla="*/ 374241 h 1097785"/>
                <a:gd name="connsiteX1809" fmla="*/ 220591 w 7216155"/>
                <a:gd name="connsiteY1809" fmla="*/ 380646 h 1097785"/>
                <a:gd name="connsiteX1810" fmla="*/ 217033 w 7216155"/>
                <a:gd name="connsiteY1810" fmla="*/ 379934 h 1097785"/>
                <a:gd name="connsiteX1811" fmla="*/ 214899 w 7216155"/>
                <a:gd name="connsiteY1811" fmla="*/ 380646 h 1097785"/>
                <a:gd name="connsiteX1812" fmla="*/ 219168 w 7216155"/>
                <a:gd name="connsiteY1812" fmla="*/ 367837 h 1097785"/>
                <a:gd name="connsiteX1813" fmla="*/ 225572 w 7216155"/>
                <a:gd name="connsiteY1813" fmla="*/ 357163 h 1097785"/>
                <a:gd name="connsiteX1814" fmla="*/ 249055 w 7216155"/>
                <a:gd name="connsiteY1814" fmla="*/ 355740 h 1097785"/>
                <a:gd name="connsiteX1815" fmla="*/ 249410 w 7216155"/>
                <a:gd name="connsiteY1815" fmla="*/ 374241 h 1097785"/>
                <a:gd name="connsiteX1816" fmla="*/ 246920 w 7216155"/>
                <a:gd name="connsiteY1816" fmla="*/ 387050 h 1097785"/>
                <a:gd name="connsiteX1817" fmla="*/ 247631 w 7216155"/>
                <a:gd name="connsiteY1817" fmla="*/ 371039 h 1097785"/>
                <a:gd name="connsiteX1818" fmla="*/ 249055 w 7216155"/>
                <a:gd name="connsiteY1818" fmla="*/ 355740 h 1097785"/>
                <a:gd name="connsiteX1819" fmla="*/ 177540 w 7216155"/>
                <a:gd name="connsiteY1819" fmla="*/ 355740 h 1097785"/>
                <a:gd name="connsiteX1820" fmla="*/ 176473 w 7216155"/>
                <a:gd name="connsiteY1820" fmla="*/ 360721 h 1097785"/>
                <a:gd name="connsiteX1821" fmla="*/ 179319 w 7216155"/>
                <a:gd name="connsiteY1821" fmla="*/ 359298 h 1097785"/>
                <a:gd name="connsiteX1822" fmla="*/ 181454 w 7216155"/>
                <a:gd name="connsiteY1822" fmla="*/ 355740 h 1097785"/>
                <a:gd name="connsiteX1823" fmla="*/ 177540 w 7216155"/>
                <a:gd name="connsiteY1823" fmla="*/ 355740 h 1097785"/>
                <a:gd name="connsiteX1824" fmla="*/ 335156 w 7216155"/>
                <a:gd name="connsiteY1824" fmla="*/ 355029 h 1097785"/>
                <a:gd name="connsiteX1825" fmla="*/ 336224 w 7216155"/>
                <a:gd name="connsiteY1825" fmla="*/ 360010 h 1097785"/>
                <a:gd name="connsiteX1826" fmla="*/ 334445 w 7216155"/>
                <a:gd name="connsiteY1826" fmla="*/ 364279 h 1097785"/>
                <a:gd name="connsiteX1827" fmla="*/ 333377 w 7216155"/>
                <a:gd name="connsiteY1827" fmla="*/ 358587 h 1097785"/>
                <a:gd name="connsiteX1828" fmla="*/ 335156 w 7216155"/>
                <a:gd name="connsiteY1828" fmla="*/ 355029 h 1097785"/>
                <a:gd name="connsiteX1829" fmla="*/ 268267 w 7216155"/>
                <a:gd name="connsiteY1829" fmla="*/ 355029 h 1097785"/>
                <a:gd name="connsiteX1830" fmla="*/ 271114 w 7216155"/>
                <a:gd name="connsiteY1830" fmla="*/ 359654 h 1097785"/>
                <a:gd name="connsiteX1831" fmla="*/ 271114 w 7216155"/>
                <a:gd name="connsiteY1831" fmla="*/ 367837 h 1097785"/>
                <a:gd name="connsiteX1832" fmla="*/ 267556 w 7216155"/>
                <a:gd name="connsiteY1832" fmla="*/ 362856 h 1097785"/>
                <a:gd name="connsiteX1833" fmla="*/ 268267 w 7216155"/>
                <a:gd name="connsiteY1833" fmla="*/ 355029 h 1097785"/>
                <a:gd name="connsiteX1834" fmla="*/ 182877 w 7216155"/>
                <a:gd name="connsiteY1834" fmla="*/ 355029 h 1097785"/>
                <a:gd name="connsiteX1835" fmla="*/ 182877 w 7216155"/>
                <a:gd name="connsiteY1835" fmla="*/ 357519 h 1097785"/>
                <a:gd name="connsiteX1836" fmla="*/ 184300 w 7216155"/>
                <a:gd name="connsiteY1836" fmla="*/ 360010 h 1097785"/>
                <a:gd name="connsiteX1837" fmla="*/ 185724 w 7216155"/>
                <a:gd name="connsiteY1837" fmla="*/ 355029 h 1097785"/>
                <a:gd name="connsiteX1838" fmla="*/ 345830 w 7216155"/>
                <a:gd name="connsiteY1838" fmla="*/ 353606 h 1097785"/>
                <a:gd name="connsiteX1839" fmla="*/ 345830 w 7216155"/>
                <a:gd name="connsiteY1839" fmla="*/ 364279 h 1097785"/>
                <a:gd name="connsiteX1840" fmla="*/ 346542 w 7216155"/>
                <a:gd name="connsiteY1840" fmla="*/ 372107 h 1097785"/>
                <a:gd name="connsiteX1841" fmla="*/ 346186 w 7216155"/>
                <a:gd name="connsiteY1841" fmla="*/ 371395 h 1097785"/>
                <a:gd name="connsiteX1842" fmla="*/ 344407 w 7216155"/>
                <a:gd name="connsiteY1842" fmla="*/ 372107 h 1097785"/>
                <a:gd name="connsiteX1843" fmla="*/ 343695 w 7216155"/>
                <a:gd name="connsiteY1843" fmla="*/ 362500 h 1097785"/>
                <a:gd name="connsiteX1844" fmla="*/ 345830 w 7216155"/>
                <a:gd name="connsiteY1844" fmla="*/ 353606 h 1097785"/>
                <a:gd name="connsiteX1845" fmla="*/ 381409 w 7216155"/>
                <a:gd name="connsiteY1845" fmla="*/ 352182 h 1097785"/>
                <a:gd name="connsiteX1846" fmla="*/ 382832 w 7216155"/>
                <a:gd name="connsiteY1846" fmla="*/ 353250 h 1097785"/>
                <a:gd name="connsiteX1847" fmla="*/ 384967 w 7216155"/>
                <a:gd name="connsiteY1847" fmla="*/ 352182 h 1097785"/>
                <a:gd name="connsiteX1848" fmla="*/ 384611 w 7216155"/>
                <a:gd name="connsiteY1848" fmla="*/ 368549 h 1097785"/>
                <a:gd name="connsiteX1849" fmla="*/ 383544 w 7216155"/>
                <a:gd name="connsiteY1849" fmla="*/ 384204 h 1097785"/>
                <a:gd name="connsiteX1850" fmla="*/ 379986 w 7216155"/>
                <a:gd name="connsiteY1850" fmla="*/ 368549 h 1097785"/>
                <a:gd name="connsiteX1851" fmla="*/ 381409 w 7216155"/>
                <a:gd name="connsiteY1851" fmla="*/ 352182 h 1097785"/>
                <a:gd name="connsiteX1852" fmla="*/ 372159 w 7216155"/>
                <a:gd name="connsiteY1852" fmla="*/ 345778 h 1097785"/>
                <a:gd name="connsiteX1853" fmla="*/ 377851 w 7216155"/>
                <a:gd name="connsiteY1853" fmla="*/ 345778 h 1097785"/>
                <a:gd name="connsiteX1854" fmla="*/ 378563 w 7216155"/>
                <a:gd name="connsiteY1854" fmla="*/ 349336 h 1097785"/>
                <a:gd name="connsiteX1855" fmla="*/ 379275 w 7216155"/>
                <a:gd name="connsiteY1855" fmla="*/ 346490 h 1097785"/>
                <a:gd name="connsiteX1856" fmla="*/ 379275 w 7216155"/>
                <a:gd name="connsiteY1856" fmla="*/ 350403 h 1097785"/>
                <a:gd name="connsiteX1857" fmla="*/ 378563 w 7216155"/>
                <a:gd name="connsiteY1857" fmla="*/ 352182 h 1097785"/>
                <a:gd name="connsiteX1858" fmla="*/ 375005 w 7216155"/>
                <a:gd name="connsiteY1858" fmla="*/ 349336 h 1097785"/>
                <a:gd name="connsiteX1859" fmla="*/ 375005 w 7216155"/>
                <a:gd name="connsiteY1859" fmla="*/ 360010 h 1097785"/>
                <a:gd name="connsiteX1860" fmla="*/ 372159 w 7216155"/>
                <a:gd name="connsiteY1860" fmla="*/ 368549 h 1097785"/>
                <a:gd name="connsiteX1861" fmla="*/ 374293 w 7216155"/>
                <a:gd name="connsiteY1861" fmla="*/ 370328 h 1097785"/>
                <a:gd name="connsiteX1862" fmla="*/ 375005 w 7216155"/>
                <a:gd name="connsiteY1862" fmla="*/ 374953 h 1097785"/>
                <a:gd name="connsiteX1863" fmla="*/ 371091 w 7216155"/>
                <a:gd name="connsiteY1863" fmla="*/ 373530 h 1097785"/>
                <a:gd name="connsiteX1864" fmla="*/ 370024 w 7216155"/>
                <a:gd name="connsiteY1864" fmla="*/ 367837 h 1097785"/>
                <a:gd name="connsiteX1865" fmla="*/ 372515 w 7216155"/>
                <a:gd name="connsiteY1865" fmla="*/ 358587 h 1097785"/>
                <a:gd name="connsiteX1866" fmla="*/ 372159 w 7216155"/>
                <a:gd name="connsiteY1866" fmla="*/ 345778 h 1097785"/>
                <a:gd name="connsiteX1867" fmla="*/ 205648 w 7216155"/>
                <a:gd name="connsiteY1867" fmla="*/ 345778 h 1097785"/>
                <a:gd name="connsiteX1868" fmla="*/ 203157 w 7216155"/>
                <a:gd name="connsiteY1868" fmla="*/ 348980 h 1097785"/>
                <a:gd name="connsiteX1869" fmla="*/ 205648 w 7216155"/>
                <a:gd name="connsiteY1869" fmla="*/ 351471 h 1097785"/>
                <a:gd name="connsiteX1870" fmla="*/ 179319 w 7216155"/>
                <a:gd name="connsiteY1870" fmla="*/ 345778 h 1097785"/>
                <a:gd name="connsiteX1871" fmla="*/ 177540 w 7216155"/>
                <a:gd name="connsiteY1871" fmla="*/ 346845 h 1097785"/>
                <a:gd name="connsiteX1872" fmla="*/ 177185 w 7216155"/>
                <a:gd name="connsiteY1872" fmla="*/ 350048 h 1097785"/>
                <a:gd name="connsiteX1873" fmla="*/ 178964 w 7216155"/>
                <a:gd name="connsiteY1873" fmla="*/ 350048 h 1097785"/>
                <a:gd name="connsiteX1874" fmla="*/ 180031 w 7216155"/>
                <a:gd name="connsiteY1874" fmla="*/ 349336 h 1097785"/>
                <a:gd name="connsiteX1875" fmla="*/ 180031 w 7216155"/>
                <a:gd name="connsiteY1875" fmla="*/ 347557 h 1097785"/>
                <a:gd name="connsiteX1876" fmla="*/ 179319 w 7216155"/>
                <a:gd name="connsiteY1876" fmla="*/ 345778 h 1097785"/>
                <a:gd name="connsiteX1877" fmla="*/ 185101 w 7216155"/>
                <a:gd name="connsiteY1877" fmla="*/ 344177 h 1097785"/>
                <a:gd name="connsiteX1878" fmla="*/ 183945 w 7216155"/>
                <a:gd name="connsiteY1878" fmla="*/ 345778 h 1097785"/>
                <a:gd name="connsiteX1879" fmla="*/ 181454 w 7216155"/>
                <a:gd name="connsiteY1879" fmla="*/ 350048 h 1097785"/>
                <a:gd name="connsiteX1880" fmla="*/ 182166 w 7216155"/>
                <a:gd name="connsiteY1880" fmla="*/ 352538 h 1097785"/>
                <a:gd name="connsiteX1881" fmla="*/ 184300 w 7216155"/>
                <a:gd name="connsiteY1881" fmla="*/ 353606 h 1097785"/>
                <a:gd name="connsiteX1882" fmla="*/ 185368 w 7216155"/>
                <a:gd name="connsiteY1882" fmla="*/ 350759 h 1097785"/>
                <a:gd name="connsiteX1883" fmla="*/ 186435 w 7216155"/>
                <a:gd name="connsiteY1883" fmla="*/ 346490 h 1097785"/>
                <a:gd name="connsiteX1884" fmla="*/ 185101 w 7216155"/>
                <a:gd name="connsiteY1884" fmla="*/ 344177 h 1097785"/>
                <a:gd name="connsiteX1885" fmla="*/ 291038 w 7216155"/>
                <a:gd name="connsiteY1885" fmla="*/ 342932 h 1097785"/>
                <a:gd name="connsiteX1886" fmla="*/ 296731 w 7216155"/>
                <a:gd name="connsiteY1886" fmla="*/ 342932 h 1097785"/>
                <a:gd name="connsiteX1887" fmla="*/ 297442 w 7216155"/>
                <a:gd name="connsiteY1887" fmla="*/ 349336 h 1097785"/>
                <a:gd name="connsiteX1888" fmla="*/ 296019 w 7216155"/>
                <a:gd name="connsiteY1888" fmla="*/ 348269 h 1097785"/>
                <a:gd name="connsiteX1889" fmla="*/ 295308 w 7216155"/>
                <a:gd name="connsiteY1889" fmla="*/ 346490 h 1097785"/>
                <a:gd name="connsiteX1890" fmla="*/ 294596 w 7216155"/>
                <a:gd name="connsiteY1890" fmla="*/ 347913 h 1097785"/>
                <a:gd name="connsiteX1891" fmla="*/ 296019 w 7216155"/>
                <a:gd name="connsiteY1891" fmla="*/ 354317 h 1097785"/>
                <a:gd name="connsiteX1892" fmla="*/ 295308 w 7216155"/>
                <a:gd name="connsiteY1892" fmla="*/ 362145 h 1097785"/>
                <a:gd name="connsiteX1893" fmla="*/ 292817 w 7216155"/>
                <a:gd name="connsiteY1893" fmla="*/ 353961 h 1097785"/>
                <a:gd name="connsiteX1894" fmla="*/ 288903 w 7216155"/>
                <a:gd name="connsiteY1894" fmla="*/ 347913 h 1097785"/>
                <a:gd name="connsiteX1895" fmla="*/ 291038 w 7216155"/>
                <a:gd name="connsiteY1895" fmla="*/ 342932 h 1097785"/>
                <a:gd name="connsiteX1896" fmla="*/ 154414 w 7216155"/>
                <a:gd name="connsiteY1896" fmla="*/ 338662 h 1097785"/>
                <a:gd name="connsiteX1897" fmla="*/ 155837 w 7216155"/>
                <a:gd name="connsiteY1897" fmla="*/ 344355 h 1097785"/>
                <a:gd name="connsiteX1898" fmla="*/ 158683 w 7216155"/>
                <a:gd name="connsiteY1898" fmla="*/ 342220 h 1097785"/>
                <a:gd name="connsiteX1899" fmla="*/ 154414 w 7216155"/>
                <a:gd name="connsiteY1899" fmla="*/ 338662 h 1097785"/>
                <a:gd name="connsiteX1900" fmla="*/ 170780 w 7216155"/>
                <a:gd name="connsiteY1900" fmla="*/ 335104 h 1097785"/>
                <a:gd name="connsiteX1901" fmla="*/ 168646 w 7216155"/>
                <a:gd name="connsiteY1901" fmla="*/ 339730 h 1097785"/>
                <a:gd name="connsiteX1902" fmla="*/ 171492 w 7216155"/>
                <a:gd name="connsiteY1902" fmla="*/ 342220 h 1097785"/>
                <a:gd name="connsiteX1903" fmla="*/ 171136 w 7216155"/>
                <a:gd name="connsiteY1903" fmla="*/ 338662 h 1097785"/>
                <a:gd name="connsiteX1904" fmla="*/ 170780 w 7216155"/>
                <a:gd name="connsiteY1904" fmla="*/ 335104 h 1097785"/>
                <a:gd name="connsiteX1905" fmla="*/ 283922 w 7216155"/>
                <a:gd name="connsiteY1905" fmla="*/ 331546 h 1097785"/>
                <a:gd name="connsiteX1906" fmla="*/ 286413 w 7216155"/>
                <a:gd name="connsiteY1906" fmla="*/ 334037 h 1097785"/>
                <a:gd name="connsiteX1907" fmla="*/ 283922 w 7216155"/>
                <a:gd name="connsiteY1907" fmla="*/ 337239 h 1097785"/>
                <a:gd name="connsiteX1908" fmla="*/ 273960 w 7216155"/>
                <a:gd name="connsiteY1908" fmla="*/ 326565 h 1097785"/>
                <a:gd name="connsiteX1909" fmla="*/ 277518 w 7216155"/>
                <a:gd name="connsiteY1909" fmla="*/ 332258 h 1097785"/>
                <a:gd name="connsiteX1910" fmla="*/ 276095 w 7216155"/>
                <a:gd name="connsiteY1910" fmla="*/ 340797 h 1097785"/>
                <a:gd name="connsiteX1911" fmla="*/ 277518 w 7216155"/>
                <a:gd name="connsiteY1911" fmla="*/ 342576 h 1097785"/>
                <a:gd name="connsiteX1912" fmla="*/ 278941 w 7216155"/>
                <a:gd name="connsiteY1912" fmla="*/ 342932 h 1097785"/>
                <a:gd name="connsiteX1913" fmla="*/ 278941 w 7216155"/>
                <a:gd name="connsiteY1913" fmla="*/ 346490 h 1097785"/>
                <a:gd name="connsiteX1914" fmla="*/ 278230 w 7216155"/>
                <a:gd name="connsiteY1914" fmla="*/ 349336 h 1097785"/>
                <a:gd name="connsiteX1915" fmla="*/ 276806 w 7216155"/>
                <a:gd name="connsiteY1915" fmla="*/ 347557 h 1097785"/>
                <a:gd name="connsiteX1916" fmla="*/ 275383 w 7216155"/>
                <a:gd name="connsiteY1916" fmla="*/ 345778 h 1097785"/>
                <a:gd name="connsiteX1917" fmla="*/ 274316 w 7216155"/>
                <a:gd name="connsiteY1917" fmla="*/ 338662 h 1097785"/>
                <a:gd name="connsiteX1918" fmla="*/ 271825 w 7216155"/>
                <a:gd name="connsiteY1918" fmla="*/ 335816 h 1097785"/>
                <a:gd name="connsiteX1919" fmla="*/ 273604 w 7216155"/>
                <a:gd name="connsiteY1919" fmla="*/ 334393 h 1097785"/>
                <a:gd name="connsiteX1920" fmla="*/ 276095 w 7216155"/>
                <a:gd name="connsiteY1920" fmla="*/ 332970 h 1097785"/>
                <a:gd name="connsiteX1921" fmla="*/ 273960 w 7216155"/>
                <a:gd name="connsiteY1921" fmla="*/ 326565 h 1097785"/>
                <a:gd name="connsiteX1922" fmla="*/ 301000 w 7216155"/>
                <a:gd name="connsiteY1922" fmla="*/ 320873 h 1097785"/>
                <a:gd name="connsiteX1923" fmla="*/ 302779 w 7216155"/>
                <a:gd name="connsiteY1923" fmla="*/ 335460 h 1097785"/>
                <a:gd name="connsiteX1924" fmla="*/ 303847 w 7216155"/>
                <a:gd name="connsiteY1924" fmla="*/ 349336 h 1097785"/>
                <a:gd name="connsiteX1925" fmla="*/ 303135 w 7216155"/>
                <a:gd name="connsiteY1925" fmla="*/ 352182 h 1097785"/>
                <a:gd name="connsiteX1926" fmla="*/ 302423 w 7216155"/>
                <a:gd name="connsiteY1926" fmla="*/ 344711 h 1097785"/>
                <a:gd name="connsiteX1927" fmla="*/ 301712 w 7216155"/>
                <a:gd name="connsiteY1927" fmla="*/ 333681 h 1097785"/>
                <a:gd name="connsiteX1928" fmla="*/ 298154 w 7216155"/>
                <a:gd name="connsiteY1928" fmla="*/ 332970 h 1097785"/>
                <a:gd name="connsiteX1929" fmla="*/ 296375 w 7216155"/>
                <a:gd name="connsiteY1929" fmla="*/ 337239 h 1097785"/>
                <a:gd name="connsiteX1930" fmla="*/ 294596 w 7216155"/>
                <a:gd name="connsiteY1930" fmla="*/ 340797 h 1097785"/>
                <a:gd name="connsiteX1931" fmla="*/ 291750 w 7216155"/>
                <a:gd name="connsiteY1931" fmla="*/ 339374 h 1097785"/>
                <a:gd name="connsiteX1932" fmla="*/ 290682 w 7216155"/>
                <a:gd name="connsiteY1932" fmla="*/ 334393 h 1097785"/>
                <a:gd name="connsiteX1933" fmla="*/ 290327 w 7216155"/>
                <a:gd name="connsiteY1933" fmla="*/ 327988 h 1097785"/>
                <a:gd name="connsiteX1934" fmla="*/ 295663 w 7216155"/>
                <a:gd name="connsiteY1934" fmla="*/ 324075 h 1097785"/>
                <a:gd name="connsiteX1935" fmla="*/ 301000 w 7216155"/>
                <a:gd name="connsiteY1935" fmla="*/ 320873 h 1097785"/>
                <a:gd name="connsiteX1936" fmla="*/ 221303 w 7216155"/>
                <a:gd name="connsiteY1936" fmla="*/ 320161 h 1097785"/>
                <a:gd name="connsiteX1937" fmla="*/ 219168 w 7216155"/>
                <a:gd name="connsiteY1937" fmla="*/ 321940 h 1097785"/>
                <a:gd name="connsiteX1938" fmla="*/ 218101 w 7216155"/>
                <a:gd name="connsiteY1938" fmla="*/ 325854 h 1097785"/>
                <a:gd name="connsiteX1939" fmla="*/ 217389 w 7216155"/>
                <a:gd name="connsiteY1939" fmla="*/ 329767 h 1097785"/>
                <a:gd name="connsiteX1940" fmla="*/ 214899 w 7216155"/>
                <a:gd name="connsiteY1940" fmla="*/ 331546 h 1097785"/>
                <a:gd name="connsiteX1941" fmla="*/ 214187 w 7216155"/>
                <a:gd name="connsiteY1941" fmla="*/ 338662 h 1097785"/>
                <a:gd name="connsiteX1942" fmla="*/ 214187 w 7216155"/>
                <a:gd name="connsiteY1942" fmla="*/ 346490 h 1097785"/>
                <a:gd name="connsiteX1943" fmla="*/ 216322 w 7216155"/>
                <a:gd name="connsiteY1943" fmla="*/ 341153 h 1097785"/>
                <a:gd name="connsiteX1944" fmla="*/ 219168 w 7216155"/>
                <a:gd name="connsiteY1944" fmla="*/ 338662 h 1097785"/>
                <a:gd name="connsiteX1945" fmla="*/ 219168 w 7216155"/>
                <a:gd name="connsiteY1945" fmla="*/ 330835 h 1097785"/>
                <a:gd name="connsiteX1946" fmla="*/ 221303 w 7216155"/>
                <a:gd name="connsiteY1946" fmla="*/ 320161 h 1097785"/>
                <a:gd name="connsiteX1947" fmla="*/ 432643 w 7216155"/>
                <a:gd name="connsiteY1947" fmla="*/ 317315 h 1097785"/>
                <a:gd name="connsiteX1948" fmla="*/ 432767 w 7216155"/>
                <a:gd name="connsiteY1948" fmla="*/ 317685 h 1097785"/>
                <a:gd name="connsiteX1949" fmla="*/ 432767 w 7216155"/>
                <a:gd name="connsiteY1949" fmla="*/ 317562 h 1097785"/>
                <a:gd name="connsiteX1950" fmla="*/ 190705 w 7216155"/>
                <a:gd name="connsiteY1950" fmla="*/ 316603 h 1097785"/>
                <a:gd name="connsiteX1951" fmla="*/ 187147 w 7216155"/>
                <a:gd name="connsiteY1951" fmla="*/ 318026 h 1097785"/>
                <a:gd name="connsiteX1952" fmla="*/ 187858 w 7216155"/>
                <a:gd name="connsiteY1952" fmla="*/ 322296 h 1097785"/>
                <a:gd name="connsiteX1953" fmla="*/ 189637 w 7216155"/>
                <a:gd name="connsiteY1953" fmla="*/ 319805 h 1097785"/>
                <a:gd name="connsiteX1954" fmla="*/ 190705 w 7216155"/>
                <a:gd name="connsiteY1954" fmla="*/ 316603 h 1097785"/>
                <a:gd name="connsiteX1955" fmla="*/ 138047 w 7216155"/>
                <a:gd name="connsiteY1955" fmla="*/ 314468 h 1097785"/>
                <a:gd name="connsiteX1956" fmla="*/ 136624 w 7216155"/>
                <a:gd name="connsiteY1956" fmla="*/ 316247 h 1097785"/>
                <a:gd name="connsiteX1957" fmla="*/ 135557 w 7216155"/>
                <a:gd name="connsiteY1957" fmla="*/ 319805 h 1097785"/>
                <a:gd name="connsiteX1958" fmla="*/ 135913 w 7216155"/>
                <a:gd name="connsiteY1958" fmla="*/ 322296 h 1097785"/>
                <a:gd name="connsiteX1959" fmla="*/ 138047 w 7216155"/>
                <a:gd name="connsiteY1959" fmla="*/ 319805 h 1097785"/>
                <a:gd name="connsiteX1960" fmla="*/ 139471 w 7216155"/>
                <a:gd name="connsiteY1960" fmla="*/ 316603 h 1097785"/>
                <a:gd name="connsiteX1961" fmla="*/ 138047 w 7216155"/>
                <a:gd name="connsiteY1961" fmla="*/ 314468 h 1097785"/>
                <a:gd name="connsiteX1962" fmla="*/ 230553 w 7216155"/>
                <a:gd name="connsiteY1962" fmla="*/ 306641 h 1097785"/>
                <a:gd name="connsiteX1963" fmla="*/ 228774 w 7216155"/>
                <a:gd name="connsiteY1963" fmla="*/ 310555 h 1097785"/>
                <a:gd name="connsiteX1964" fmla="*/ 229842 w 7216155"/>
                <a:gd name="connsiteY1964" fmla="*/ 316603 h 1097785"/>
                <a:gd name="connsiteX1965" fmla="*/ 231621 w 7216155"/>
                <a:gd name="connsiteY1965" fmla="*/ 315892 h 1097785"/>
                <a:gd name="connsiteX1966" fmla="*/ 233400 w 7216155"/>
                <a:gd name="connsiteY1966" fmla="*/ 314468 h 1097785"/>
                <a:gd name="connsiteX1967" fmla="*/ 232688 w 7216155"/>
                <a:gd name="connsiteY1967" fmla="*/ 309843 h 1097785"/>
                <a:gd name="connsiteX1968" fmla="*/ 230553 w 7216155"/>
                <a:gd name="connsiteY1968" fmla="*/ 306641 h 1097785"/>
                <a:gd name="connsiteX1969" fmla="*/ 207071 w 7216155"/>
                <a:gd name="connsiteY1969" fmla="*/ 305929 h 1097785"/>
                <a:gd name="connsiteX1970" fmla="*/ 207783 w 7216155"/>
                <a:gd name="connsiteY1970" fmla="*/ 311622 h 1097785"/>
                <a:gd name="connsiteX1971" fmla="*/ 205648 w 7216155"/>
                <a:gd name="connsiteY1971" fmla="*/ 313045 h 1097785"/>
                <a:gd name="connsiteX1972" fmla="*/ 204225 w 7216155"/>
                <a:gd name="connsiteY1972" fmla="*/ 310199 h 1097785"/>
                <a:gd name="connsiteX1973" fmla="*/ 205292 w 7216155"/>
                <a:gd name="connsiteY1973" fmla="*/ 307708 h 1097785"/>
                <a:gd name="connsiteX1974" fmla="*/ 207071 w 7216155"/>
                <a:gd name="connsiteY1974" fmla="*/ 305929 h 1097785"/>
                <a:gd name="connsiteX1975" fmla="*/ 177896 w 7216155"/>
                <a:gd name="connsiteY1975" fmla="*/ 302371 h 1097785"/>
                <a:gd name="connsiteX1976" fmla="*/ 173627 w 7216155"/>
                <a:gd name="connsiteY1976" fmla="*/ 311622 h 1097785"/>
                <a:gd name="connsiteX1977" fmla="*/ 172204 w 7216155"/>
                <a:gd name="connsiteY1977" fmla="*/ 310910 h 1097785"/>
                <a:gd name="connsiteX1978" fmla="*/ 170780 w 7216155"/>
                <a:gd name="connsiteY1978" fmla="*/ 310199 h 1097785"/>
                <a:gd name="connsiteX1979" fmla="*/ 170069 w 7216155"/>
                <a:gd name="connsiteY1979" fmla="*/ 315536 h 1097785"/>
                <a:gd name="connsiteX1980" fmla="*/ 171492 w 7216155"/>
                <a:gd name="connsiteY1980" fmla="*/ 320161 h 1097785"/>
                <a:gd name="connsiteX1981" fmla="*/ 176117 w 7216155"/>
                <a:gd name="connsiteY1981" fmla="*/ 312689 h 1097785"/>
                <a:gd name="connsiteX1982" fmla="*/ 177896 w 7216155"/>
                <a:gd name="connsiteY1982" fmla="*/ 302371 h 1097785"/>
                <a:gd name="connsiteX1983" fmla="*/ 143740 w 7216155"/>
                <a:gd name="connsiteY1983" fmla="*/ 298814 h 1097785"/>
                <a:gd name="connsiteX1984" fmla="*/ 140894 w 7216155"/>
                <a:gd name="connsiteY1984" fmla="*/ 302016 h 1097785"/>
                <a:gd name="connsiteX1985" fmla="*/ 143029 w 7216155"/>
                <a:gd name="connsiteY1985" fmla="*/ 305929 h 1097785"/>
                <a:gd name="connsiteX1986" fmla="*/ 143740 w 7216155"/>
                <a:gd name="connsiteY1986" fmla="*/ 302727 h 1097785"/>
                <a:gd name="connsiteX1987" fmla="*/ 143740 w 7216155"/>
                <a:gd name="connsiteY1987" fmla="*/ 298814 h 1097785"/>
                <a:gd name="connsiteX1988" fmla="*/ 405603 w 7216155"/>
                <a:gd name="connsiteY1988" fmla="*/ 298102 h 1097785"/>
                <a:gd name="connsiteX1989" fmla="*/ 407738 w 7216155"/>
                <a:gd name="connsiteY1989" fmla="*/ 298814 h 1097785"/>
                <a:gd name="connsiteX1990" fmla="*/ 410584 w 7216155"/>
                <a:gd name="connsiteY1990" fmla="*/ 298814 h 1097785"/>
                <a:gd name="connsiteX1991" fmla="*/ 411296 w 7216155"/>
                <a:gd name="connsiteY1991" fmla="*/ 306285 h 1097785"/>
                <a:gd name="connsiteX1992" fmla="*/ 412007 w 7216155"/>
                <a:gd name="connsiteY1992" fmla="*/ 312334 h 1097785"/>
                <a:gd name="connsiteX1993" fmla="*/ 414142 w 7216155"/>
                <a:gd name="connsiteY1993" fmla="*/ 308064 h 1097785"/>
                <a:gd name="connsiteX1994" fmla="*/ 414142 w 7216155"/>
                <a:gd name="connsiteY1994" fmla="*/ 314468 h 1097785"/>
                <a:gd name="connsiteX1995" fmla="*/ 405603 w 7216155"/>
                <a:gd name="connsiteY1995" fmla="*/ 298102 h 1097785"/>
                <a:gd name="connsiteX1996" fmla="*/ 209917 w 7216155"/>
                <a:gd name="connsiteY1996" fmla="*/ 296679 h 1097785"/>
                <a:gd name="connsiteX1997" fmla="*/ 208850 w 7216155"/>
                <a:gd name="connsiteY1997" fmla="*/ 301304 h 1097785"/>
                <a:gd name="connsiteX1998" fmla="*/ 207071 w 7216155"/>
                <a:gd name="connsiteY1998" fmla="*/ 304506 h 1097785"/>
                <a:gd name="connsiteX1999" fmla="*/ 207427 w 7216155"/>
                <a:gd name="connsiteY1999" fmla="*/ 299169 h 1097785"/>
                <a:gd name="connsiteX2000" fmla="*/ 209917 w 7216155"/>
                <a:gd name="connsiteY2000" fmla="*/ 296679 h 1097785"/>
                <a:gd name="connsiteX2001" fmla="*/ 191416 w 7216155"/>
                <a:gd name="connsiteY2001" fmla="*/ 293832 h 1097785"/>
                <a:gd name="connsiteX2002" fmla="*/ 189637 w 7216155"/>
                <a:gd name="connsiteY2002" fmla="*/ 300592 h 1097785"/>
                <a:gd name="connsiteX2003" fmla="*/ 190705 w 7216155"/>
                <a:gd name="connsiteY2003" fmla="*/ 308064 h 1097785"/>
                <a:gd name="connsiteX2004" fmla="*/ 193551 w 7216155"/>
                <a:gd name="connsiteY2004" fmla="*/ 302016 h 1097785"/>
                <a:gd name="connsiteX2005" fmla="*/ 191416 w 7216155"/>
                <a:gd name="connsiteY2005" fmla="*/ 293832 h 1097785"/>
                <a:gd name="connsiteX2006" fmla="*/ 286057 w 7216155"/>
                <a:gd name="connsiteY2006" fmla="*/ 291698 h 1097785"/>
                <a:gd name="connsiteX2007" fmla="*/ 286769 w 7216155"/>
                <a:gd name="connsiteY2007" fmla="*/ 298458 h 1097785"/>
                <a:gd name="connsiteX2008" fmla="*/ 286769 w 7216155"/>
                <a:gd name="connsiteY2008" fmla="*/ 303795 h 1097785"/>
                <a:gd name="connsiteX2009" fmla="*/ 284278 w 7216155"/>
                <a:gd name="connsiteY2009" fmla="*/ 298102 h 1097785"/>
                <a:gd name="connsiteX2010" fmla="*/ 286057 w 7216155"/>
                <a:gd name="connsiteY2010" fmla="*/ 291698 h 1097785"/>
                <a:gd name="connsiteX2011" fmla="*/ 263998 w 7216155"/>
                <a:gd name="connsiteY2011" fmla="*/ 290275 h 1097785"/>
                <a:gd name="connsiteX2012" fmla="*/ 265065 w 7216155"/>
                <a:gd name="connsiteY2012" fmla="*/ 295256 h 1097785"/>
                <a:gd name="connsiteX2013" fmla="*/ 268267 w 7216155"/>
                <a:gd name="connsiteY2013" fmla="*/ 295256 h 1097785"/>
                <a:gd name="connsiteX2014" fmla="*/ 266844 w 7216155"/>
                <a:gd name="connsiteY2014" fmla="*/ 291698 h 1097785"/>
                <a:gd name="connsiteX2015" fmla="*/ 263998 w 7216155"/>
                <a:gd name="connsiteY2015" fmla="*/ 290275 h 1097785"/>
                <a:gd name="connsiteX2016" fmla="*/ 287480 w 7216155"/>
                <a:gd name="connsiteY2016" fmla="*/ 289563 h 1097785"/>
                <a:gd name="connsiteX2017" fmla="*/ 291750 w 7216155"/>
                <a:gd name="connsiteY2017" fmla="*/ 290986 h 1097785"/>
                <a:gd name="connsiteX2018" fmla="*/ 295308 w 7216155"/>
                <a:gd name="connsiteY2018" fmla="*/ 293832 h 1097785"/>
                <a:gd name="connsiteX2019" fmla="*/ 295308 w 7216155"/>
                <a:gd name="connsiteY2019" fmla="*/ 306641 h 1097785"/>
                <a:gd name="connsiteX2020" fmla="*/ 288192 w 7216155"/>
                <a:gd name="connsiteY2020" fmla="*/ 311978 h 1097785"/>
                <a:gd name="connsiteX2021" fmla="*/ 283211 w 7216155"/>
                <a:gd name="connsiteY2021" fmla="*/ 320873 h 1097785"/>
                <a:gd name="connsiteX2022" fmla="*/ 283211 w 7216155"/>
                <a:gd name="connsiteY2022" fmla="*/ 305929 h 1097785"/>
                <a:gd name="connsiteX2023" fmla="*/ 286057 w 7216155"/>
                <a:gd name="connsiteY2023" fmla="*/ 306285 h 1097785"/>
                <a:gd name="connsiteX2024" fmla="*/ 288903 w 7216155"/>
                <a:gd name="connsiteY2024" fmla="*/ 308064 h 1097785"/>
                <a:gd name="connsiteX2025" fmla="*/ 289259 w 7216155"/>
                <a:gd name="connsiteY2025" fmla="*/ 299169 h 1097785"/>
                <a:gd name="connsiteX2026" fmla="*/ 287480 w 7216155"/>
                <a:gd name="connsiteY2026" fmla="*/ 289563 h 1097785"/>
                <a:gd name="connsiteX2027" fmla="*/ 428374 w 7216155"/>
                <a:gd name="connsiteY2027" fmla="*/ 283870 h 1097785"/>
                <a:gd name="connsiteX2028" fmla="*/ 428730 w 7216155"/>
                <a:gd name="connsiteY2028" fmla="*/ 295967 h 1097785"/>
                <a:gd name="connsiteX2029" fmla="*/ 432767 w 7216155"/>
                <a:gd name="connsiteY2029" fmla="*/ 303091 h 1097785"/>
                <a:gd name="connsiteX2030" fmla="*/ 432767 w 7216155"/>
                <a:gd name="connsiteY2030" fmla="*/ 287762 h 1097785"/>
                <a:gd name="connsiteX2031" fmla="*/ 431220 w 7216155"/>
                <a:gd name="connsiteY2031" fmla="*/ 290275 h 1097785"/>
                <a:gd name="connsiteX2032" fmla="*/ 429441 w 7216155"/>
                <a:gd name="connsiteY2032" fmla="*/ 287428 h 1097785"/>
                <a:gd name="connsiteX2033" fmla="*/ 428374 w 7216155"/>
                <a:gd name="connsiteY2033" fmla="*/ 283870 h 1097785"/>
                <a:gd name="connsiteX2034" fmla="*/ 416277 w 7216155"/>
                <a:gd name="connsiteY2034" fmla="*/ 283870 h 1097785"/>
                <a:gd name="connsiteX2035" fmla="*/ 419123 w 7216155"/>
                <a:gd name="connsiteY2035" fmla="*/ 287784 h 1097785"/>
                <a:gd name="connsiteX2036" fmla="*/ 421258 w 7216155"/>
                <a:gd name="connsiteY2036" fmla="*/ 293121 h 1097785"/>
                <a:gd name="connsiteX2037" fmla="*/ 416277 w 7216155"/>
                <a:gd name="connsiteY2037" fmla="*/ 295256 h 1097785"/>
                <a:gd name="connsiteX2038" fmla="*/ 415565 w 7216155"/>
                <a:gd name="connsiteY2038" fmla="*/ 289207 h 1097785"/>
                <a:gd name="connsiteX2039" fmla="*/ 416277 w 7216155"/>
                <a:gd name="connsiteY2039" fmla="*/ 283870 h 1097785"/>
                <a:gd name="connsiteX2040" fmla="*/ 407382 w 7216155"/>
                <a:gd name="connsiteY2040" fmla="*/ 279601 h 1097785"/>
                <a:gd name="connsiteX2041" fmla="*/ 407738 w 7216155"/>
                <a:gd name="connsiteY2041" fmla="*/ 280312 h 1097785"/>
                <a:gd name="connsiteX2042" fmla="*/ 408094 w 7216155"/>
                <a:gd name="connsiteY2042" fmla="*/ 283870 h 1097785"/>
                <a:gd name="connsiteX2043" fmla="*/ 407026 w 7216155"/>
                <a:gd name="connsiteY2043" fmla="*/ 287428 h 1097785"/>
                <a:gd name="connsiteX2044" fmla="*/ 406315 w 7216155"/>
                <a:gd name="connsiteY2044" fmla="*/ 283514 h 1097785"/>
                <a:gd name="connsiteX2045" fmla="*/ 405603 w 7216155"/>
                <a:gd name="connsiteY2045" fmla="*/ 280312 h 1097785"/>
                <a:gd name="connsiteX2046" fmla="*/ 407382 w 7216155"/>
                <a:gd name="connsiteY2046" fmla="*/ 279601 h 1097785"/>
                <a:gd name="connsiteX2047" fmla="*/ 151568 w 7216155"/>
                <a:gd name="connsiteY2047" fmla="*/ 278889 h 1097785"/>
                <a:gd name="connsiteX2048" fmla="*/ 154414 w 7216155"/>
                <a:gd name="connsiteY2048" fmla="*/ 285293 h 1097785"/>
                <a:gd name="connsiteX2049" fmla="*/ 155125 w 7216155"/>
                <a:gd name="connsiteY2049" fmla="*/ 280312 h 1097785"/>
                <a:gd name="connsiteX2050" fmla="*/ 151568 w 7216155"/>
                <a:gd name="connsiteY2050" fmla="*/ 278889 h 1097785"/>
                <a:gd name="connsiteX2051" fmla="*/ 282499 w 7216155"/>
                <a:gd name="connsiteY2051" fmla="*/ 277466 h 1097785"/>
                <a:gd name="connsiteX2052" fmla="*/ 286057 w 7216155"/>
                <a:gd name="connsiteY2052" fmla="*/ 277466 h 1097785"/>
                <a:gd name="connsiteX2053" fmla="*/ 286769 w 7216155"/>
                <a:gd name="connsiteY2053" fmla="*/ 282091 h 1097785"/>
                <a:gd name="connsiteX2054" fmla="*/ 288903 w 7216155"/>
                <a:gd name="connsiteY2054" fmla="*/ 285293 h 1097785"/>
                <a:gd name="connsiteX2055" fmla="*/ 287480 w 7216155"/>
                <a:gd name="connsiteY2055" fmla="*/ 286717 h 1097785"/>
                <a:gd name="connsiteX2056" fmla="*/ 286057 w 7216155"/>
                <a:gd name="connsiteY2056" fmla="*/ 288140 h 1097785"/>
                <a:gd name="connsiteX2057" fmla="*/ 282499 w 7216155"/>
                <a:gd name="connsiteY2057" fmla="*/ 277466 h 1097785"/>
                <a:gd name="connsiteX2058" fmla="*/ 214899 w 7216155"/>
                <a:gd name="connsiteY2058" fmla="*/ 277466 h 1097785"/>
                <a:gd name="connsiteX2059" fmla="*/ 209917 w 7216155"/>
                <a:gd name="connsiteY2059" fmla="*/ 283159 h 1097785"/>
                <a:gd name="connsiteX2060" fmla="*/ 209917 w 7216155"/>
                <a:gd name="connsiteY2060" fmla="*/ 293121 h 1097785"/>
                <a:gd name="connsiteX2061" fmla="*/ 200667 w 7216155"/>
                <a:gd name="connsiteY2061" fmla="*/ 304506 h 1097785"/>
                <a:gd name="connsiteX2062" fmla="*/ 202802 w 7216155"/>
                <a:gd name="connsiteY2062" fmla="*/ 310199 h 1097785"/>
                <a:gd name="connsiteX2063" fmla="*/ 201734 w 7216155"/>
                <a:gd name="connsiteY2063" fmla="*/ 311266 h 1097785"/>
                <a:gd name="connsiteX2064" fmla="*/ 200667 w 7216155"/>
                <a:gd name="connsiteY2064" fmla="*/ 312334 h 1097785"/>
                <a:gd name="connsiteX2065" fmla="*/ 199955 w 7216155"/>
                <a:gd name="connsiteY2065" fmla="*/ 310555 h 1097785"/>
                <a:gd name="connsiteX2066" fmla="*/ 199955 w 7216155"/>
                <a:gd name="connsiteY2066" fmla="*/ 306641 h 1097785"/>
                <a:gd name="connsiteX2067" fmla="*/ 193551 w 7216155"/>
                <a:gd name="connsiteY2067" fmla="*/ 313757 h 1097785"/>
                <a:gd name="connsiteX2068" fmla="*/ 194263 w 7216155"/>
                <a:gd name="connsiteY2068" fmla="*/ 325854 h 1097785"/>
                <a:gd name="connsiteX2069" fmla="*/ 197465 w 7216155"/>
                <a:gd name="connsiteY2069" fmla="*/ 320517 h 1097785"/>
                <a:gd name="connsiteX2070" fmla="*/ 199244 w 7216155"/>
                <a:gd name="connsiteY2070" fmla="*/ 314468 h 1097785"/>
                <a:gd name="connsiteX2071" fmla="*/ 201378 w 7216155"/>
                <a:gd name="connsiteY2071" fmla="*/ 316247 h 1097785"/>
                <a:gd name="connsiteX2072" fmla="*/ 204936 w 7216155"/>
                <a:gd name="connsiteY2072" fmla="*/ 315180 h 1097785"/>
                <a:gd name="connsiteX2073" fmla="*/ 204225 w 7216155"/>
                <a:gd name="connsiteY2073" fmla="*/ 320517 h 1097785"/>
                <a:gd name="connsiteX2074" fmla="*/ 204225 w 7216155"/>
                <a:gd name="connsiteY2074" fmla="*/ 325854 h 1097785"/>
                <a:gd name="connsiteX2075" fmla="*/ 209206 w 7216155"/>
                <a:gd name="connsiteY2075" fmla="*/ 314113 h 1097785"/>
                <a:gd name="connsiteX2076" fmla="*/ 212052 w 7216155"/>
                <a:gd name="connsiteY2076" fmla="*/ 302371 h 1097785"/>
                <a:gd name="connsiteX2077" fmla="*/ 214543 w 7216155"/>
                <a:gd name="connsiteY2077" fmla="*/ 301304 h 1097785"/>
                <a:gd name="connsiteX2078" fmla="*/ 217033 w 7216155"/>
                <a:gd name="connsiteY2078" fmla="*/ 300948 h 1097785"/>
                <a:gd name="connsiteX2079" fmla="*/ 218101 w 7216155"/>
                <a:gd name="connsiteY2079" fmla="*/ 294900 h 1097785"/>
                <a:gd name="connsiteX2080" fmla="*/ 217033 w 7216155"/>
                <a:gd name="connsiteY2080" fmla="*/ 290275 h 1097785"/>
                <a:gd name="connsiteX2081" fmla="*/ 215610 w 7216155"/>
                <a:gd name="connsiteY2081" fmla="*/ 292053 h 1097785"/>
                <a:gd name="connsiteX2082" fmla="*/ 214187 w 7216155"/>
                <a:gd name="connsiteY2082" fmla="*/ 295256 h 1097785"/>
                <a:gd name="connsiteX2083" fmla="*/ 214543 w 7216155"/>
                <a:gd name="connsiteY2083" fmla="*/ 288140 h 1097785"/>
                <a:gd name="connsiteX2084" fmla="*/ 214899 w 7216155"/>
                <a:gd name="connsiteY2084" fmla="*/ 277466 h 1097785"/>
                <a:gd name="connsiteX2085" fmla="*/ 179319 w 7216155"/>
                <a:gd name="connsiteY2085" fmla="*/ 277466 h 1097785"/>
                <a:gd name="connsiteX2086" fmla="*/ 177185 w 7216155"/>
                <a:gd name="connsiteY2086" fmla="*/ 281380 h 1097785"/>
                <a:gd name="connsiteX2087" fmla="*/ 176473 w 7216155"/>
                <a:gd name="connsiteY2087" fmla="*/ 287428 h 1097785"/>
                <a:gd name="connsiteX2088" fmla="*/ 178608 w 7216155"/>
                <a:gd name="connsiteY2088" fmla="*/ 283514 h 1097785"/>
                <a:gd name="connsiteX2089" fmla="*/ 179319 w 7216155"/>
                <a:gd name="connsiteY2089" fmla="*/ 277466 h 1097785"/>
                <a:gd name="connsiteX2090" fmla="*/ 224149 w 7216155"/>
                <a:gd name="connsiteY2090" fmla="*/ 276754 h 1097785"/>
                <a:gd name="connsiteX2091" fmla="*/ 222370 w 7216155"/>
                <a:gd name="connsiteY2091" fmla="*/ 277466 h 1097785"/>
                <a:gd name="connsiteX2092" fmla="*/ 220591 w 7216155"/>
                <a:gd name="connsiteY2092" fmla="*/ 277466 h 1097785"/>
                <a:gd name="connsiteX2093" fmla="*/ 224149 w 7216155"/>
                <a:gd name="connsiteY2093" fmla="*/ 283870 h 1097785"/>
                <a:gd name="connsiteX2094" fmla="*/ 224861 w 7216155"/>
                <a:gd name="connsiteY2094" fmla="*/ 279957 h 1097785"/>
                <a:gd name="connsiteX2095" fmla="*/ 224149 w 7216155"/>
                <a:gd name="connsiteY2095" fmla="*/ 276754 h 1097785"/>
                <a:gd name="connsiteX2096" fmla="*/ 432767 w 7216155"/>
                <a:gd name="connsiteY2096" fmla="*/ 273269 h 1097785"/>
                <a:gd name="connsiteX2097" fmla="*/ 431220 w 7216155"/>
                <a:gd name="connsiteY2097" fmla="*/ 275331 h 1097785"/>
                <a:gd name="connsiteX2098" fmla="*/ 432767 w 7216155"/>
                <a:gd name="connsiteY2098" fmla="*/ 276597 h 1097785"/>
                <a:gd name="connsiteX2099" fmla="*/ 253324 w 7216155"/>
                <a:gd name="connsiteY2099" fmla="*/ 271773 h 1097785"/>
                <a:gd name="connsiteX2100" fmla="*/ 249766 w 7216155"/>
                <a:gd name="connsiteY2100" fmla="*/ 277110 h 1097785"/>
                <a:gd name="connsiteX2101" fmla="*/ 244785 w 7216155"/>
                <a:gd name="connsiteY2101" fmla="*/ 277466 h 1097785"/>
                <a:gd name="connsiteX2102" fmla="*/ 241227 w 7216155"/>
                <a:gd name="connsiteY2102" fmla="*/ 281024 h 1097785"/>
                <a:gd name="connsiteX2103" fmla="*/ 241227 w 7216155"/>
                <a:gd name="connsiteY2103" fmla="*/ 295256 h 1097785"/>
                <a:gd name="connsiteX2104" fmla="*/ 238381 w 7216155"/>
                <a:gd name="connsiteY2104" fmla="*/ 308064 h 1097785"/>
                <a:gd name="connsiteX2105" fmla="*/ 239804 w 7216155"/>
                <a:gd name="connsiteY2105" fmla="*/ 309487 h 1097785"/>
                <a:gd name="connsiteX2106" fmla="*/ 240516 w 7216155"/>
                <a:gd name="connsiteY2106" fmla="*/ 311622 h 1097785"/>
                <a:gd name="connsiteX2107" fmla="*/ 244074 w 7216155"/>
                <a:gd name="connsiteY2107" fmla="*/ 301304 h 1097785"/>
                <a:gd name="connsiteX2108" fmla="*/ 246920 w 7216155"/>
                <a:gd name="connsiteY2108" fmla="*/ 287428 h 1097785"/>
                <a:gd name="connsiteX2109" fmla="*/ 250122 w 7216155"/>
                <a:gd name="connsiteY2109" fmla="*/ 284582 h 1097785"/>
                <a:gd name="connsiteX2110" fmla="*/ 251189 w 7216155"/>
                <a:gd name="connsiteY2110" fmla="*/ 278889 h 1097785"/>
                <a:gd name="connsiteX2111" fmla="*/ 251901 w 7216155"/>
                <a:gd name="connsiteY2111" fmla="*/ 284582 h 1097785"/>
                <a:gd name="connsiteX2112" fmla="*/ 251189 w 7216155"/>
                <a:gd name="connsiteY2112" fmla="*/ 291698 h 1097785"/>
                <a:gd name="connsiteX2113" fmla="*/ 256526 w 7216155"/>
                <a:gd name="connsiteY2113" fmla="*/ 282091 h 1097785"/>
                <a:gd name="connsiteX2114" fmla="*/ 254036 w 7216155"/>
                <a:gd name="connsiteY2114" fmla="*/ 274620 h 1097785"/>
                <a:gd name="connsiteX2115" fmla="*/ 252613 w 7216155"/>
                <a:gd name="connsiteY2115" fmla="*/ 275687 h 1097785"/>
                <a:gd name="connsiteX2116" fmla="*/ 253324 w 7216155"/>
                <a:gd name="connsiteY2116" fmla="*/ 271773 h 1097785"/>
                <a:gd name="connsiteX2117" fmla="*/ 201378 w 7216155"/>
                <a:gd name="connsiteY2117" fmla="*/ 271773 h 1097785"/>
                <a:gd name="connsiteX2118" fmla="*/ 196042 w 7216155"/>
                <a:gd name="connsiteY2118" fmla="*/ 276754 h 1097785"/>
                <a:gd name="connsiteX2119" fmla="*/ 193551 w 7216155"/>
                <a:gd name="connsiteY2119" fmla="*/ 286005 h 1097785"/>
                <a:gd name="connsiteX2120" fmla="*/ 196042 w 7216155"/>
                <a:gd name="connsiteY2120" fmla="*/ 284582 h 1097785"/>
                <a:gd name="connsiteX2121" fmla="*/ 197109 w 7216155"/>
                <a:gd name="connsiteY2121" fmla="*/ 281024 h 1097785"/>
                <a:gd name="connsiteX2122" fmla="*/ 199244 w 7216155"/>
                <a:gd name="connsiteY2122" fmla="*/ 288140 h 1097785"/>
                <a:gd name="connsiteX2123" fmla="*/ 202802 w 7216155"/>
                <a:gd name="connsiteY2123" fmla="*/ 287428 h 1097785"/>
                <a:gd name="connsiteX2124" fmla="*/ 202802 w 7216155"/>
                <a:gd name="connsiteY2124" fmla="*/ 279245 h 1097785"/>
                <a:gd name="connsiteX2125" fmla="*/ 201378 w 7216155"/>
                <a:gd name="connsiteY2125" fmla="*/ 271773 h 1097785"/>
                <a:gd name="connsiteX2126" fmla="*/ 153702 w 7216155"/>
                <a:gd name="connsiteY2126" fmla="*/ 271062 h 1097785"/>
                <a:gd name="connsiteX2127" fmla="*/ 151212 w 7216155"/>
                <a:gd name="connsiteY2127" fmla="*/ 274975 h 1097785"/>
                <a:gd name="connsiteX2128" fmla="*/ 153702 w 7216155"/>
                <a:gd name="connsiteY2128" fmla="*/ 277466 h 1097785"/>
                <a:gd name="connsiteX2129" fmla="*/ 155837 w 7216155"/>
                <a:gd name="connsiteY2129" fmla="*/ 273196 h 1097785"/>
                <a:gd name="connsiteX2130" fmla="*/ 154414 w 7216155"/>
                <a:gd name="connsiteY2130" fmla="*/ 272129 h 1097785"/>
                <a:gd name="connsiteX2131" fmla="*/ 153702 w 7216155"/>
                <a:gd name="connsiteY2131" fmla="*/ 271062 h 1097785"/>
                <a:gd name="connsiteX2132" fmla="*/ 239804 w 7216155"/>
                <a:gd name="connsiteY2132" fmla="*/ 266081 h 1097785"/>
                <a:gd name="connsiteX2133" fmla="*/ 237313 w 7216155"/>
                <a:gd name="connsiteY2133" fmla="*/ 277466 h 1097785"/>
                <a:gd name="connsiteX2134" fmla="*/ 237669 w 7216155"/>
                <a:gd name="connsiteY2134" fmla="*/ 290275 h 1097785"/>
                <a:gd name="connsiteX2135" fmla="*/ 240160 w 7216155"/>
                <a:gd name="connsiteY2135" fmla="*/ 278889 h 1097785"/>
                <a:gd name="connsiteX2136" fmla="*/ 239804 w 7216155"/>
                <a:gd name="connsiteY2136" fmla="*/ 266081 h 1097785"/>
                <a:gd name="connsiteX2137" fmla="*/ 172204 w 7216155"/>
                <a:gd name="connsiteY2137" fmla="*/ 266081 h 1097785"/>
                <a:gd name="connsiteX2138" fmla="*/ 172915 w 7216155"/>
                <a:gd name="connsiteY2138" fmla="*/ 271773 h 1097785"/>
                <a:gd name="connsiteX2139" fmla="*/ 174338 w 7216155"/>
                <a:gd name="connsiteY2139" fmla="*/ 268571 h 1097785"/>
                <a:gd name="connsiteX2140" fmla="*/ 172204 w 7216155"/>
                <a:gd name="connsiteY2140" fmla="*/ 266081 h 1097785"/>
                <a:gd name="connsiteX2141" fmla="*/ 420546 w 7216155"/>
                <a:gd name="connsiteY2141" fmla="*/ 262523 h 1097785"/>
                <a:gd name="connsiteX2142" fmla="*/ 421614 w 7216155"/>
                <a:gd name="connsiteY2142" fmla="*/ 264657 h 1097785"/>
                <a:gd name="connsiteX2143" fmla="*/ 421970 w 7216155"/>
                <a:gd name="connsiteY2143" fmla="*/ 268215 h 1097785"/>
                <a:gd name="connsiteX2144" fmla="*/ 419123 w 7216155"/>
                <a:gd name="connsiteY2144" fmla="*/ 267504 h 1097785"/>
                <a:gd name="connsiteX2145" fmla="*/ 419835 w 7216155"/>
                <a:gd name="connsiteY2145" fmla="*/ 265013 h 1097785"/>
                <a:gd name="connsiteX2146" fmla="*/ 420546 w 7216155"/>
                <a:gd name="connsiteY2146" fmla="*/ 262523 h 1097785"/>
                <a:gd name="connsiteX2147" fmla="*/ 276095 w 7216155"/>
                <a:gd name="connsiteY2147" fmla="*/ 262523 h 1097785"/>
                <a:gd name="connsiteX2148" fmla="*/ 279653 w 7216155"/>
                <a:gd name="connsiteY2148" fmla="*/ 266081 h 1097785"/>
                <a:gd name="connsiteX2149" fmla="*/ 282499 w 7216155"/>
                <a:gd name="connsiteY2149" fmla="*/ 265369 h 1097785"/>
                <a:gd name="connsiteX2150" fmla="*/ 282499 w 7216155"/>
                <a:gd name="connsiteY2150" fmla="*/ 268927 h 1097785"/>
                <a:gd name="connsiteX2151" fmla="*/ 281787 w 7216155"/>
                <a:gd name="connsiteY2151" fmla="*/ 271062 h 1097785"/>
                <a:gd name="connsiteX2152" fmla="*/ 278941 w 7216155"/>
                <a:gd name="connsiteY2152" fmla="*/ 269639 h 1097785"/>
                <a:gd name="connsiteX2153" fmla="*/ 277874 w 7216155"/>
                <a:gd name="connsiteY2153" fmla="*/ 273908 h 1097785"/>
                <a:gd name="connsiteX2154" fmla="*/ 277518 w 7216155"/>
                <a:gd name="connsiteY2154" fmla="*/ 278889 h 1097785"/>
                <a:gd name="connsiteX2155" fmla="*/ 280009 w 7216155"/>
                <a:gd name="connsiteY2155" fmla="*/ 276754 h 1097785"/>
                <a:gd name="connsiteX2156" fmla="*/ 281787 w 7216155"/>
                <a:gd name="connsiteY2156" fmla="*/ 276754 h 1097785"/>
                <a:gd name="connsiteX2157" fmla="*/ 280364 w 7216155"/>
                <a:gd name="connsiteY2157" fmla="*/ 283870 h 1097785"/>
                <a:gd name="connsiteX2158" fmla="*/ 278230 w 7216155"/>
                <a:gd name="connsiteY2158" fmla="*/ 289563 h 1097785"/>
                <a:gd name="connsiteX2159" fmla="*/ 276451 w 7216155"/>
                <a:gd name="connsiteY2159" fmla="*/ 276399 h 1097785"/>
                <a:gd name="connsiteX2160" fmla="*/ 276095 w 7216155"/>
                <a:gd name="connsiteY2160" fmla="*/ 262523 h 1097785"/>
                <a:gd name="connsiteX2161" fmla="*/ 411296 w 7216155"/>
                <a:gd name="connsiteY2161" fmla="*/ 256830 h 1097785"/>
                <a:gd name="connsiteX2162" fmla="*/ 412363 w 7216155"/>
                <a:gd name="connsiteY2162" fmla="*/ 266436 h 1097785"/>
                <a:gd name="connsiteX2163" fmla="*/ 416277 w 7216155"/>
                <a:gd name="connsiteY2163" fmla="*/ 271773 h 1097785"/>
                <a:gd name="connsiteX2164" fmla="*/ 416277 w 7216155"/>
                <a:gd name="connsiteY2164" fmla="*/ 275687 h 1097785"/>
                <a:gd name="connsiteX2165" fmla="*/ 415565 w 7216155"/>
                <a:gd name="connsiteY2165" fmla="*/ 278889 h 1097785"/>
                <a:gd name="connsiteX2166" fmla="*/ 413431 w 7216155"/>
                <a:gd name="connsiteY2166" fmla="*/ 275331 h 1097785"/>
                <a:gd name="connsiteX2167" fmla="*/ 410584 w 7216155"/>
                <a:gd name="connsiteY2167" fmla="*/ 269283 h 1097785"/>
                <a:gd name="connsiteX2168" fmla="*/ 409161 w 7216155"/>
                <a:gd name="connsiteY2168" fmla="*/ 262523 h 1097785"/>
                <a:gd name="connsiteX2169" fmla="*/ 411296 w 7216155"/>
                <a:gd name="connsiteY2169" fmla="*/ 256830 h 1097785"/>
                <a:gd name="connsiteX2170" fmla="*/ 275383 w 7216155"/>
                <a:gd name="connsiteY2170" fmla="*/ 256830 h 1097785"/>
                <a:gd name="connsiteX2171" fmla="*/ 272537 w 7216155"/>
                <a:gd name="connsiteY2171" fmla="*/ 266436 h 1097785"/>
                <a:gd name="connsiteX2172" fmla="*/ 273248 w 7216155"/>
                <a:gd name="connsiteY2172" fmla="*/ 275331 h 1097785"/>
                <a:gd name="connsiteX2173" fmla="*/ 268979 w 7216155"/>
                <a:gd name="connsiteY2173" fmla="*/ 275331 h 1097785"/>
                <a:gd name="connsiteX2174" fmla="*/ 270402 w 7216155"/>
                <a:gd name="connsiteY2174" fmla="*/ 266792 h 1097785"/>
                <a:gd name="connsiteX2175" fmla="*/ 269691 w 7216155"/>
                <a:gd name="connsiteY2175" fmla="*/ 258253 h 1097785"/>
                <a:gd name="connsiteX2176" fmla="*/ 275383 w 7216155"/>
                <a:gd name="connsiteY2176" fmla="*/ 256830 h 1097785"/>
                <a:gd name="connsiteX2177" fmla="*/ 206360 w 7216155"/>
                <a:gd name="connsiteY2177" fmla="*/ 254695 h 1097785"/>
                <a:gd name="connsiteX2178" fmla="*/ 204581 w 7216155"/>
                <a:gd name="connsiteY2178" fmla="*/ 255407 h 1097785"/>
                <a:gd name="connsiteX2179" fmla="*/ 202090 w 7216155"/>
                <a:gd name="connsiteY2179" fmla="*/ 255407 h 1097785"/>
                <a:gd name="connsiteX2180" fmla="*/ 201734 w 7216155"/>
                <a:gd name="connsiteY2180" fmla="*/ 263590 h 1097785"/>
                <a:gd name="connsiteX2181" fmla="*/ 201378 w 7216155"/>
                <a:gd name="connsiteY2181" fmla="*/ 269639 h 1097785"/>
                <a:gd name="connsiteX2182" fmla="*/ 203157 w 7216155"/>
                <a:gd name="connsiteY2182" fmla="*/ 266081 h 1097785"/>
                <a:gd name="connsiteX2183" fmla="*/ 207071 w 7216155"/>
                <a:gd name="connsiteY2183" fmla="*/ 264657 h 1097785"/>
                <a:gd name="connsiteX2184" fmla="*/ 206004 w 7216155"/>
                <a:gd name="connsiteY2184" fmla="*/ 259676 h 1097785"/>
                <a:gd name="connsiteX2185" fmla="*/ 206360 w 7216155"/>
                <a:gd name="connsiteY2185" fmla="*/ 254695 h 1097785"/>
                <a:gd name="connsiteX2186" fmla="*/ 429441 w 7216155"/>
                <a:gd name="connsiteY2186" fmla="*/ 252561 h 1097785"/>
                <a:gd name="connsiteX2187" fmla="*/ 424816 w 7216155"/>
                <a:gd name="connsiteY2187" fmla="*/ 254695 h 1097785"/>
                <a:gd name="connsiteX2188" fmla="*/ 428018 w 7216155"/>
                <a:gd name="connsiteY2188" fmla="*/ 263946 h 1097785"/>
                <a:gd name="connsiteX2189" fmla="*/ 432767 w 7216155"/>
                <a:gd name="connsiteY2189" fmla="*/ 267745 h 1097785"/>
                <a:gd name="connsiteX2190" fmla="*/ 432767 w 7216155"/>
                <a:gd name="connsiteY2190" fmla="*/ 253891 h 1097785"/>
                <a:gd name="connsiteX2191" fmla="*/ 421970 w 7216155"/>
                <a:gd name="connsiteY2191" fmla="*/ 249714 h 1097785"/>
                <a:gd name="connsiteX2192" fmla="*/ 419123 w 7216155"/>
                <a:gd name="connsiteY2192" fmla="*/ 255407 h 1097785"/>
                <a:gd name="connsiteX2193" fmla="*/ 420191 w 7216155"/>
                <a:gd name="connsiteY2193" fmla="*/ 254340 h 1097785"/>
                <a:gd name="connsiteX2194" fmla="*/ 421970 w 7216155"/>
                <a:gd name="connsiteY2194" fmla="*/ 253272 h 1097785"/>
                <a:gd name="connsiteX2195" fmla="*/ 219880 w 7216155"/>
                <a:gd name="connsiteY2195" fmla="*/ 238329 h 1097785"/>
                <a:gd name="connsiteX2196" fmla="*/ 217033 w 7216155"/>
                <a:gd name="connsiteY2196" fmla="*/ 240464 h 1097785"/>
                <a:gd name="connsiteX2197" fmla="*/ 217033 w 7216155"/>
                <a:gd name="connsiteY2197" fmla="*/ 244022 h 1097785"/>
                <a:gd name="connsiteX2198" fmla="*/ 219168 w 7216155"/>
                <a:gd name="connsiteY2198" fmla="*/ 241887 h 1097785"/>
                <a:gd name="connsiteX2199" fmla="*/ 219880 w 7216155"/>
                <a:gd name="connsiteY2199" fmla="*/ 238329 h 1097785"/>
                <a:gd name="connsiteX2200" fmla="*/ 223438 w 7216155"/>
                <a:gd name="connsiteY2200" fmla="*/ 233348 h 1097785"/>
                <a:gd name="connsiteX2201" fmla="*/ 225217 w 7216155"/>
                <a:gd name="connsiteY2201" fmla="*/ 236906 h 1097785"/>
                <a:gd name="connsiteX2202" fmla="*/ 229842 w 7216155"/>
                <a:gd name="connsiteY2202" fmla="*/ 238329 h 1097785"/>
                <a:gd name="connsiteX2203" fmla="*/ 229842 w 7216155"/>
                <a:gd name="connsiteY2203" fmla="*/ 234771 h 1097785"/>
                <a:gd name="connsiteX2204" fmla="*/ 225928 w 7216155"/>
                <a:gd name="connsiteY2204" fmla="*/ 234415 h 1097785"/>
                <a:gd name="connsiteX2205" fmla="*/ 223438 w 7216155"/>
                <a:gd name="connsiteY2205" fmla="*/ 233348 h 1097785"/>
                <a:gd name="connsiteX2206" fmla="*/ 188570 w 7216155"/>
                <a:gd name="connsiteY2206" fmla="*/ 227655 h 1097785"/>
                <a:gd name="connsiteX2207" fmla="*/ 182877 w 7216155"/>
                <a:gd name="connsiteY2207" fmla="*/ 234059 h 1097785"/>
                <a:gd name="connsiteX2208" fmla="*/ 184300 w 7216155"/>
                <a:gd name="connsiteY2208" fmla="*/ 244022 h 1097785"/>
                <a:gd name="connsiteX2209" fmla="*/ 187503 w 7216155"/>
                <a:gd name="connsiteY2209" fmla="*/ 237261 h 1097785"/>
                <a:gd name="connsiteX2210" fmla="*/ 188570 w 7216155"/>
                <a:gd name="connsiteY2210" fmla="*/ 227655 h 1097785"/>
                <a:gd name="connsiteX2211" fmla="*/ 411296 w 7216155"/>
                <a:gd name="connsiteY2211" fmla="*/ 225520 h 1097785"/>
                <a:gd name="connsiteX2212" fmla="*/ 414854 w 7216155"/>
                <a:gd name="connsiteY2212" fmla="*/ 227299 h 1097785"/>
                <a:gd name="connsiteX2213" fmla="*/ 416277 w 7216155"/>
                <a:gd name="connsiteY2213" fmla="*/ 231213 h 1097785"/>
                <a:gd name="connsiteX2214" fmla="*/ 413075 w 7216155"/>
                <a:gd name="connsiteY2214" fmla="*/ 231213 h 1097785"/>
                <a:gd name="connsiteX2215" fmla="*/ 411296 w 7216155"/>
                <a:gd name="connsiteY2215" fmla="*/ 225520 h 1097785"/>
                <a:gd name="connsiteX2216" fmla="*/ 344051 w 7216155"/>
                <a:gd name="connsiteY2216" fmla="*/ 209154 h 1097785"/>
                <a:gd name="connsiteX2217" fmla="*/ 345830 w 7216155"/>
                <a:gd name="connsiteY2217" fmla="*/ 209154 h 1097785"/>
                <a:gd name="connsiteX2218" fmla="*/ 344763 w 7216155"/>
                <a:gd name="connsiteY2218" fmla="*/ 213068 h 1097785"/>
                <a:gd name="connsiteX2219" fmla="*/ 343695 w 7216155"/>
                <a:gd name="connsiteY2219" fmla="*/ 216981 h 1097785"/>
                <a:gd name="connsiteX2220" fmla="*/ 346542 w 7216155"/>
                <a:gd name="connsiteY2220" fmla="*/ 224809 h 1097785"/>
                <a:gd name="connsiteX2221" fmla="*/ 349388 w 7216155"/>
                <a:gd name="connsiteY2221" fmla="*/ 231925 h 1097785"/>
                <a:gd name="connsiteX2222" fmla="*/ 344763 w 7216155"/>
                <a:gd name="connsiteY2222" fmla="*/ 232636 h 1097785"/>
                <a:gd name="connsiteX2223" fmla="*/ 340849 w 7216155"/>
                <a:gd name="connsiteY2223" fmla="*/ 229078 h 1097785"/>
                <a:gd name="connsiteX2224" fmla="*/ 344051 w 7216155"/>
                <a:gd name="connsiteY2224" fmla="*/ 221962 h 1097785"/>
                <a:gd name="connsiteX2225" fmla="*/ 342272 w 7216155"/>
                <a:gd name="connsiteY2225" fmla="*/ 211289 h 1097785"/>
                <a:gd name="connsiteX2226" fmla="*/ 344051 w 7216155"/>
                <a:gd name="connsiteY2226" fmla="*/ 209154 h 1097785"/>
                <a:gd name="connsiteX2227" fmla="*/ 427662 w 7216155"/>
                <a:gd name="connsiteY2227" fmla="*/ 205596 h 1097785"/>
                <a:gd name="connsiteX2228" fmla="*/ 426951 w 7216155"/>
                <a:gd name="connsiteY2228" fmla="*/ 209865 h 1097785"/>
                <a:gd name="connsiteX2229" fmla="*/ 429085 w 7216155"/>
                <a:gd name="connsiteY2229" fmla="*/ 213423 h 1097785"/>
                <a:gd name="connsiteX2230" fmla="*/ 428730 w 7216155"/>
                <a:gd name="connsiteY2230" fmla="*/ 209154 h 1097785"/>
                <a:gd name="connsiteX2231" fmla="*/ 427662 w 7216155"/>
                <a:gd name="connsiteY2231" fmla="*/ 205596 h 1097785"/>
                <a:gd name="connsiteX2232" fmla="*/ 368601 w 7216155"/>
                <a:gd name="connsiteY2232" fmla="*/ 198480 h 1097785"/>
                <a:gd name="connsiteX2233" fmla="*/ 371091 w 7216155"/>
                <a:gd name="connsiteY2233" fmla="*/ 202750 h 1097785"/>
                <a:gd name="connsiteX2234" fmla="*/ 372159 w 7216155"/>
                <a:gd name="connsiteY2234" fmla="*/ 207731 h 1097785"/>
                <a:gd name="connsiteX2235" fmla="*/ 370380 w 7216155"/>
                <a:gd name="connsiteY2235" fmla="*/ 207019 h 1097785"/>
                <a:gd name="connsiteX2236" fmla="*/ 367889 w 7216155"/>
                <a:gd name="connsiteY2236" fmla="*/ 207731 h 1097785"/>
                <a:gd name="connsiteX2237" fmla="*/ 367533 w 7216155"/>
                <a:gd name="connsiteY2237" fmla="*/ 204884 h 1097785"/>
                <a:gd name="connsiteX2238" fmla="*/ 366466 w 7216155"/>
                <a:gd name="connsiteY2238" fmla="*/ 202750 h 1097785"/>
                <a:gd name="connsiteX2239" fmla="*/ 368601 w 7216155"/>
                <a:gd name="connsiteY2239" fmla="*/ 203105 h 1097785"/>
                <a:gd name="connsiteX2240" fmla="*/ 368601 w 7216155"/>
                <a:gd name="connsiteY2240" fmla="*/ 198480 h 1097785"/>
                <a:gd name="connsiteX2241" fmla="*/ 355259 w 7216155"/>
                <a:gd name="connsiteY2241" fmla="*/ 197591 h 1097785"/>
                <a:gd name="connsiteX2242" fmla="*/ 359350 w 7216155"/>
                <a:gd name="connsiteY2242" fmla="*/ 198480 h 1097785"/>
                <a:gd name="connsiteX2243" fmla="*/ 358639 w 7216155"/>
                <a:gd name="connsiteY2243" fmla="*/ 205952 h 1097785"/>
                <a:gd name="connsiteX2244" fmla="*/ 355792 w 7216155"/>
                <a:gd name="connsiteY2244" fmla="*/ 211289 h 1097785"/>
                <a:gd name="connsiteX2245" fmla="*/ 351523 w 7216155"/>
                <a:gd name="connsiteY2245" fmla="*/ 202038 h 1097785"/>
                <a:gd name="connsiteX2246" fmla="*/ 355259 w 7216155"/>
                <a:gd name="connsiteY2246" fmla="*/ 197591 h 1097785"/>
                <a:gd name="connsiteX2247" fmla="*/ 427662 w 7216155"/>
                <a:gd name="connsiteY2247" fmla="*/ 189941 h 1097785"/>
                <a:gd name="connsiteX2248" fmla="*/ 431220 w 7216155"/>
                <a:gd name="connsiteY2248" fmla="*/ 202038 h 1097785"/>
                <a:gd name="connsiteX2249" fmla="*/ 432767 w 7216155"/>
                <a:gd name="connsiteY2249" fmla="*/ 202328 h 1097785"/>
                <a:gd name="connsiteX2250" fmla="*/ 432767 w 7216155"/>
                <a:gd name="connsiteY2250" fmla="*/ 189941 h 1097785"/>
                <a:gd name="connsiteX2251" fmla="*/ 407738 w 7216155"/>
                <a:gd name="connsiteY2251" fmla="*/ 182114 h 1097785"/>
                <a:gd name="connsiteX2252" fmla="*/ 404180 w 7216155"/>
                <a:gd name="connsiteY2252" fmla="*/ 187451 h 1097785"/>
                <a:gd name="connsiteX2253" fmla="*/ 400622 w 7216155"/>
                <a:gd name="connsiteY2253" fmla="*/ 192787 h 1097785"/>
                <a:gd name="connsiteX2254" fmla="*/ 407026 w 7216155"/>
                <a:gd name="connsiteY2254" fmla="*/ 202038 h 1097785"/>
                <a:gd name="connsiteX2255" fmla="*/ 407738 w 7216155"/>
                <a:gd name="connsiteY2255" fmla="*/ 198124 h 1097785"/>
                <a:gd name="connsiteX2256" fmla="*/ 411296 w 7216155"/>
                <a:gd name="connsiteY2256" fmla="*/ 197057 h 1097785"/>
                <a:gd name="connsiteX2257" fmla="*/ 409873 w 7216155"/>
                <a:gd name="connsiteY2257" fmla="*/ 189229 h 1097785"/>
                <a:gd name="connsiteX2258" fmla="*/ 407738 w 7216155"/>
                <a:gd name="connsiteY2258" fmla="*/ 182114 h 1097785"/>
                <a:gd name="connsiteX2259" fmla="*/ 181454 w 7216155"/>
                <a:gd name="connsiteY2259" fmla="*/ 179267 h 1097785"/>
                <a:gd name="connsiteX2260" fmla="*/ 184656 w 7216155"/>
                <a:gd name="connsiteY2260" fmla="*/ 193143 h 1097785"/>
                <a:gd name="connsiteX2261" fmla="*/ 177896 w 7216155"/>
                <a:gd name="connsiteY2261" fmla="*/ 202750 h 1097785"/>
                <a:gd name="connsiteX2262" fmla="*/ 175761 w 7216155"/>
                <a:gd name="connsiteY2262" fmla="*/ 198480 h 1097785"/>
                <a:gd name="connsiteX2263" fmla="*/ 175050 w 7216155"/>
                <a:gd name="connsiteY2263" fmla="*/ 198836 h 1097785"/>
                <a:gd name="connsiteX2264" fmla="*/ 174338 w 7216155"/>
                <a:gd name="connsiteY2264" fmla="*/ 199192 h 1097785"/>
                <a:gd name="connsiteX2265" fmla="*/ 174338 w 7216155"/>
                <a:gd name="connsiteY2265" fmla="*/ 196345 h 1097785"/>
                <a:gd name="connsiteX2266" fmla="*/ 172915 w 7216155"/>
                <a:gd name="connsiteY2266" fmla="*/ 198480 h 1097785"/>
                <a:gd name="connsiteX2267" fmla="*/ 178608 w 7216155"/>
                <a:gd name="connsiteY2267" fmla="*/ 180690 h 1097785"/>
                <a:gd name="connsiteX2268" fmla="*/ 181454 w 7216155"/>
                <a:gd name="connsiteY2268" fmla="*/ 179267 h 1097785"/>
                <a:gd name="connsiteX2269" fmla="*/ 404892 w 7216155"/>
                <a:gd name="connsiteY2269" fmla="*/ 178556 h 1097785"/>
                <a:gd name="connsiteX2270" fmla="*/ 402045 w 7216155"/>
                <a:gd name="connsiteY2270" fmla="*/ 182114 h 1097785"/>
                <a:gd name="connsiteX2271" fmla="*/ 400622 w 7216155"/>
                <a:gd name="connsiteY2271" fmla="*/ 180690 h 1097785"/>
                <a:gd name="connsiteX2272" fmla="*/ 399199 w 7216155"/>
                <a:gd name="connsiteY2272" fmla="*/ 179979 h 1097785"/>
                <a:gd name="connsiteX2273" fmla="*/ 399555 w 7216155"/>
                <a:gd name="connsiteY2273" fmla="*/ 182469 h 1097785"/>
                <a:gd name="connsiteX2274" fmla="*/ 402045 w 7216155"/>
                <a:gd name="connsiteY2274" fmla="*/ 183537 h 1097785"/>
                <a:gd name="connsiteX2275" fmla="*/ 403824 w 7216155"/>
                <a:gd name="connsiteY2275" fmla="*/ 181046 h 1097785"/>
                <a:gd name="connsiteX2276" fmla="*/ 404892 w 7216155"/>
                <a:gd name="connsiteY2276" fmla="*/ 178556 h 1097785"/>
                <a:gd name="connsiteX2277" fmla="*/ 419835 w 7216155"/>
                <a:gd name="connsiteY2277" fmla="*/ 175709 h 1097785"/>
                <a:gd name="connsiteX2278" fmla="*/ 415565 w 7216155"/>
                <a:gd name="connsiteY2278" fmla="*/ 177844 h 1097785"/>
                <a:gd name="connsiteX2279" fmla="*/ 419123 w 7216155"/>
                <a:gd name="connsiteY2279" fmla="*/ 182114 h 1097785"/>
                <a:gd name="connsiteX2280" fmla="*/ 419479 w 7216155"/>
                <a:gd name="connsiteY2280" fmla="*/ 179623 h 1097785"/>
                <a:gd name="connsiteX2281" fmla="*/ 419835 w 7216155"/>
                <a:gd name="connsiteY2281" fmla="*/ 175709 h 1097785"/>
                <a:gd name="connsiteX2282" fmla="*/ 390660 w 7216155"/>
                <a:gd name="connsiteY2282" fmla="*/ 174998 h 1097785"/>
                <a:gd name="connsiteX2283" fmla="*/ 391372 w 7216155"/>
                <a:gd name="connsiteY2283" fmla="*/ 181758 h 1097785"/>
                <a:gd name="connsiteX2284" fmla="*/ 392083 w 7216155"/>
                <a:gd name="connsiteY2284" fmla="*/ 187806 h 1097785"/>
                <a:gd name="connsiteX2285" fmla="*/ 387102 w 7216155"/>
                <a:gd name="connsiteY2285" fmla="*/ 182114 h 1097785"/>
                <a:gd name="connsiteX2286" fmla="*/ 389593 w 7216155"/>
                <a:gd name="connsiteY2286" fmla="*/ 179623 h 1097785"/>
                <a:gd name="connsiteX2287" fmla="*/ 390660 w 7216155"/>
                <a:gd name="connsiteY2287" fmla="*/ 174998 h 1097785"/>
                <a:gd name="connsiteX2288" fmla="*/ 367178 w 7216155"/>
                <a:gd name="connsiteY2288" fmla="*/ 172863 h 1097785"/>
                <a:gd name="connsiteX2289" fmla="*/ 369668 w 7216155"/>
                <a:gd name="connsiteY2289" fmla="*/ 181402 h 1097785"/>
                <a:gd name="connsiteX2290" fmla="*/ 368601 w 7216155"/>
                <a:gd name="connsiteY2290" fmla="*/ 192787 h 1097785"/>
                <a:gd name="connsiteX2291" fmla="*/ 366110 w 7216155"/>
                <a:gd name="connsiteY2291" fmla="*/ 189585 h 1097785"/>
                <a:gd name="connsiteX2292" fmla="*/ 363620 w 7216155"/>
                <a:gd name="connsiteY2292" fmla="*/ 186383 h 1097785"/>
                <a:gd name="connsiteX2293" fmla="*/ 362552 w 7216155"/>
                <a:gd name="connsiteY2293" fmla="*/ 191364 h 1097785"/>
                <a:gd name="connsiteX2294" fmla="*/ 362197 w 7216155"/>
                <a:gd name="connsiteY2294" fmla="*/ 192787 h 1097785"/>
                <a:gd name="connsiteX2295" fmla="*/ 361485 w 7216155"/>
                <a:gd name="connsiteY2295" fmla="*/ 185672 h 1097785"/>
                <a:gd name="connsiteX2296" fmla="*/ 359350 w 7216155"/>
                <a:gd name="connsiteY2296" fmla="*/ 185672 h 1097785"/>
                <a:gd name="connsiteX2297" fmla="*/ 359350 w 7216155"/>
                <a:gd name="connsiteY2297" fmla="*/ 182469 h 1097785"/>
                <a:gd name="connsiteX2298" fmla="*/ 358639 w 7216155"/>
                <a:gd name="connsiteY2298" fmla="*/ 179979 h 1097785"/>
                <a:gd name="connsiteX2299" fmla="*/ 362908 w 7216155"/>
                <a:gd name="connsiteY2299" fmla="*/ 173575 h 1097785"/>
                <a:gd name="connsiteX2300" fmla="*/ 363620 w 7216155"/>
                <a:gd name="connsiteY2300" fmla="*/ 176777 h 1097785"/>
                <a:gd name="connsiteX2301" fmla="*/ 365043 w 7216155"/>
                <a:gd name="connsiteY2301" fmla="*/ 177844 h 1097785"/>
                <a:gd name="connsiteX2302" fmla="*/ 366110 w 7216155"/>
                <a:gd name="connsiteY2302" fmla="*/ 174998 h 1097785"/>
                <a:gd name="connsiteX2303" fmla="*/ 367178 w 7216155"/>
                <a:gd name="connsiteY2303" fmla="*/ 172863 h 1097785"/>
                <a:gd name="connsiteX2304" fmla="*/ 395285 w 7216155"/>
                <a:gd name="connsiteY2304" fmla="*/ 171440 h 1097785"/>
                <a:gd name="connsiteX2305" fmla="*/ 399911 w 7216155"/>
                <a:gd name="connsiteY2305" fmla="*/ 171440 h 1097785"/>
                <a:gd name="connsiteX2306" fmla="*/ 397064 w 7216155"/>
                <a:gd name="connsiteY2306" fmla="*/ 174286 h 1097785"/>
                <a:gd name="connsiteX2307" fmla="*/ 392795 w 7216155"/>
                <a:gd name="connsiteY2307" fmla="*/ 174998 h 1097785"/>
                <a:gd name="connsiteX2308" fmla="*/ 395285 w 7216155"/>
                <a:gd name="connsiteY2308" fmla="*/ 171440 h 1097785"/>
                <a:gd name="connsiteX2309" fmla="*/ 384255 w 7216155"/>
                <a:gd name="connsiteY2309" fmla="*/ 171085 h 1097785"/>
                <a:gd name="connsiteX2310" fmla="*/ 382121 w 7216155"/>
                <a:gd name="connsiteY2310" fmla="*/ 174998 h 1097785"/>
                <a:gd name="connsiteX2311" fmla="*/ 382121 w 7216155"/>
                <a:gd name="connsiteY2311" fmla="*/ 172863 h 1097785"/>
                <a:gd name="connsiteX2312" fmla="*/ 405603 w 7216155"/>
                <a:gd name="connsiteY2312" fmla="*/ 167170 h 1097785"/>
                <a:gd name="connsiteX2313" fmla="*/ 404180 w 7216155"/>
                <a:gd name="connsiteY2313" fmla="*/ 170372 h 1097785"/>
                <a:gd name="connsiteX2314" fmla="*/ 402757 w 7216155"/>
                <a:gd name="connsiteY2314" fmla="*/ 173575 h 1097785"/>
                <a:gd name="connsiteX2315" fmla="*/ 406315 w 7216155"/>
                <a:gd name="connsiteY2315" fmla="*/ 178556 h 1097785"/>
                <a:gd name="connsiteX2316" fmla="*/ 408094 w 7216155"/>
                <a:gd name="connsiteY2316" fmla="*/ 173930 h 1097785"/>
                <a:gd name="connsiteX2317" fmla="*/ 412007 w 7216155"/>
                <a:gd name="connsiteY2317" fmla="*/ 173575 h 1097785"/>
                <a:gd name="connsiteX2318" fmla="*/ 405603 w 7216155"/>
                <a:gd name="connsiteY2318" fmla="*/ 167170 h 1097785"/>
                <a:gd name="connsiteX2319" fmla="*/ 383544 w 7216155"/>
                <a:gd name="connsiteY2319" fmla="*/ 167170 h 1097785"/>
                <a:gd name="connsiteX2320" fmla="*/ 386390 w 7216155"/>
                <a:gd name="connsiteY2320" fmla="*/ 167170 h 1097785"/>
                <a:gd name="connsiteX2321" fmla="*/ 384256 w 7216155"/>
                <a:gd name="connsiteY2321" fmla="*/ 171084 h 1097785"/>
                <a:gd name="connsiteX2322" fmla="*/ 430509 w 7216155"/>
                <a:gd name="connsiteY2322" fmla="*/ 165747 h 1097785"/>
                <a:gd name="connsiteX2323" fmla="*/ 430509 w 7216155"/>
                <a:gd name="connsiteY2323" fmla="*/ 170728 h 1097785"/>
                <a:gd name="connsiteX2324" fmla="*/ 427662 w 7216155"/>
                <a:gd name="connsiteY2324" fmla="*/ 173575 h 1097785"/>
                <a:gd name="connsiteX2325" fmla="*/ 429085 w 7216155"/>
                <a:gd name="connsiteY2325" fmla="*/ 178556 h 1097785"/>
                <a:gd name="connsiteX2326" fmla="*/ 432767 w 7216155"/>
                <a:gd name="connsiteY2326" fmla="*/ 176452 h 1097785"/>
                <a:gd name="connsiteX2327" fmla="*/ 432767 w 7216155"/>
                <a:gd name="connsiteY2327" fmla="*/ 170835 h 1097785"/>
                <a:gd name="connsiteX2328" fmla="*/ 432643 w 7216155"/>
                <a:gd name="connsiteY2328" fmla="*/ 170372 h 1097785"/>
                <a:gd name="connsiteX2329" fmla="*/ 430509 w 7216155"/>
                <a:gd name="connsiteY2329" fmla="*/ 165747 h 1097785"/>
                <a:gd name="connsiteX2330" fmla="*/ 254747 w 7216155"/>
                <a:gd name="connsiteY2330" fmla="*/ 159343 h 1097785"/>
                <a:gd name="connsiteX2331" fmla="*/ 254747 w 7216155"/>
                <a:gd name="connsiteY2331" fmla="*/ 164680 h 1097785"/>
                <a:gd name="connsiteX2332" fmla="*/ 256170 w 7216155"/>
                <a:gd name="connsiteY2332" fmla="*/ 167170 h 1097785"/>
                <a:gd name="connsiteX2333" fmla="*/ 257238 w 7216155"/>
                <a:gd name="connsiteY2333" fmla="*/ 162189 h 1097785"/>
                <a:gd name="connsiteX2334" fmla="*/ 254747 w 7216155"/>
                <a:gd name="connsiteY2334" fmla="*/ 159343 h 1097785"/>
                <a:gd name="connsiteX2335" fmla="*/ 342984 w 7216155"/>
                <a:gd name="connsiteY2335" fmla="*/ 157208 h 1097785"/>
                <a:gd name="connsiteX2336" fmla="*/ 344051 w 7216155"/>
                <a:gd name="connsiteY2336" fmla="*/ 162901 h 1097785"/>
                <a:gd name="connsiteX2337" fmla="*/ 343695 w 7216155"/>
                <a:gd name="connsiteY2337" fmla="*/ 167882 h 1097785"/>
                <a:gd name="connsiteX2338" fmla="*/ 342984 w 7216155"/>
                <a:gd name="connsiteY2338" fmla="*/ 157208 h 1097785"/>
                <a:gd name="connsiteX2339" fmla="*/ 282499 w 7216155"/>
                <a:gd name="connsiteY2339" fmla="*/ 157208 h 1097785"/>
                <a:gd name="connsiteX2340" fmla="*/ 281076 w 7216155"/>
                <a:gd name="connsiteY2340" fmla="*/ 162189 h 1097785"/>
                <a:gd name="connsiteX2341" fmla="*/ 283211 w 7216155"/>
                <a:gd name="connsiteY2341" fmla="*/ 162189 h 1097785"/>
                <a:gd name="connsiteX2342" fmla="*/ 283211 w 7216155"/>
                <a:gd name="connsiteY2342" fmla="*/ 159343 h 1097785"/>
                <a:gd name="connsiteX2343" fmla="*/ 282499 w 7216155"/>
                <a:gd name="connsiteY2343" fmla="*/ 157208 h 1097785"/>
                <a:gd name="connsiteX2344" fmla="*/ 419123 w 7216155"/>
                <a:gd name="connsiteY2344" fmla="*/ 154362 h 1097785"/>
                <a:gd name="connsiteX2345" fmla="*/ 418056 w 7216155"/>
                <a:gd name="connsiteY2345" fmla="*/ 157920 h 1097785"/>
                <a:gd name="connsiteX2346" fmla="*/ 416989 w 7216155"/>
                <a:gd name="connsiteY2346" fmla="*/ 159343 h 1097785"/>
                <a:gd name="connsiteX2347" fmla="*/ 422681 w 7216155"/>
                <a:gd name="connsiteY2347" fmla="*/ 167882 h 1097785"/>
                <a:gd name="connsiteX2348" fmla="*/ 419123 w 7216155"/>
                <a:gd name="connsiteY2348" fmla="*/ 154362 h 1097785"/>
                <a:gd name="connsiteX2349" fmla="*/ 345119 w 7216155"/>
                <a:gd name="connsiteY2349" fmla="*/ 151516 h 1097785"/>
                <a:gd name="connsiteX2350" fmla="*/ 344763 w 7216155"/>
                <a:gd name="connsiteY2350" fmla="*/ 153650 h 1097785"/>
                <a:gd name="connsiteX2351" fmla="*/ 344407 w 7216155"/>
                <a:gd name="connsiteY2351" fmla="*/ 155785 h 1097785"/>
                <a:gd name="connsiteX2352" fmla="*/ 342628 w 7216155"/>
                <a:gd name="connsiteY2352" fmla="*/ 154718 h 1097785"/>
                <a:gd name="connsiteX2353" fmla="*/ 342272 w 7216155"/>
                <a:gd name="connsiteY2353" fmla="*/ 152939 h 1097785"/>
                <a:gd name="connsiteX2354" fmla="*/ 343695 w 7216155"/>
                <a:gd name="connsiteY2354" fmla="*/ 152227 h 1097785"/>
                <a:gd name="connsiteX2355" fmla="*/ 345119 w 7216155"/>
                <a:gd name="connsiteY2355" fmla="*/ 151516 h 1097785"/>
                <a:gd name="connsiteX2356" fmla="*/ 429797 w 7216155"/>
                <a:gd name="connsiteY2356" fmla="*/ 150804 h 1097785"/>
                <a:gd name="connsiteX2357" fmla="*/ 426595 w 7216155"/>
                <a:gd name="connsiteY2357" fmla="*/ 153294 h 1097785"/>
                <a:gd name="connsiteX2358" fmla="*/ 429085 w 7216155"/>
                <a:gd name="connsiteY2358" fmla="*/ 156497 h 1097785"/>
                <a:gd name="connsiteX2359" fmla="*/ 429797 w 7216155"/>
                <a:gd name="connsiteY2359" fmla="*/ 153650 h 1097785"/>
                <a:gd name="connsiteX2360" fmla="*/ 429797 w 7216155"/>
                <a:gd name="connsiteY2360" fmla="*/ 150804 h 1097785"/>
                <a:gd name="connsiteX2361" fmla="*/ 261152 w 7216155"/>
                <a:gd name="connsiteY2361" fmla="*/ 142265 h 1097785"/>
                <a:gd name="connsiteX2362" fmla="*/ 258661 w 7216155"/>
                <a:gd name="connsiteY2362" fmla="*/ 148313 h 1097785"/>
                <a:gd name="connsiteX2363" fmla="*/ 256170 w 7216155"/>
                <a:gd name="connsiteY2363" fmla="*/ 155073 h 1097785"/>
                <a:gd name="connsiteX2364" fmla="*/ 257949 w 7216155"/>
                <a:gd name="connsiteY2364" fmla="*/ 157920 h 1097785"/>
                <a:gd name="connsiteX2365" fmla="*/ 261152 w 7216155"/>
                <a:gd name="connsiteY2365" fmla="*/ 158631 h 1097785"/>
                <a:gd name="connsiteX2366" fmla="*/ 261152 w 7216155"/>
                <a:gd name="connsiteY2366" fmla="*/ 151516 h 1097785"/>
                <a:gd name="connsiteX2367" fmla="*/ 261152 w 7216155"/>
                <a:gd name="connsiteY2367" fmla="*/ 142265 h 1097785"/>
                <a:gd name="connsiteX2368" fmla="*/ 307760 w 7216155"/>
                <a:gd name="connsiteY2368" fmla="*/ 136572 h 1097785"/>
                <a:gd name="connsiteX2369" fmla="*/ 309539 w 7216155"/>
                <a:gd name="connsiteY2369" fmla="*/ 140130 h 1097785"/>
                <a:gd name="connsiteX2370" fmla="*/ 305981 w 7216155"/>
                <a:gd name="connsiteY2370" fmla="*/ 140130 h 1097785"/>
                <a:gd name="connsiteX2371" fmla="*/ 307760 w 7216155"/>
                <a:gd name="connsiteY2371" fmla="*/ 136572 h 1097785"/>
                <a:gd name="connsiteX2372" fmla="*/ 425265 w 7216155"/>
                <a:gd name="connsiteY2372" fmla="*/ 133539 h 1097785"/>
                <a:gd name="connsiteX2373" fmla="*/ 426951 w 7216155"/>
                <a:gd name="connsiteY2373" fmla="*/ 136572 h 1097785"/>
                <a:gd name="connsiteX2374" fmla="*/ 425172 w 7216155"/>
                <a:gd name="connsiteY2374" fmla="*/ 140842 h 1097785"/>
                <a:gd name="connsiteX2375" fmla="*/ 427662 w 7216155"/>
                <a:gd name="connsiteY2375" fmla="*/ 145823 h 1097785"/>
                <a:gd name="connsiteX2376" fmla="*/ 430509 w 7216155"/>
                <a:gd name="connsiteY2376" fmla="*/ 143688 h 1097785"/>
                <a:gd name="connsiteX2377" fmla="*/ 429441 w 7216155"/>
                <a:gd name="connsiteY2377" fmla="*/ 139063 h 1097785"/>
                <a:gd name="connsiteX2378" fmla="*/ 426951 w 7216155"/>
                <a:gd name="connsiteY2378" fmla="*/ 136572 h 1097785"/>
                <a:gd name="connsiteX2379" fmla="*/ 427662 w 7216155"/>
                <a:gd name="connsiteY2379" fmla="*/ 134437 h 1097785"/>
                <a:gd name="connsiteX2380" fmla="*/ 295308 w 7216155"/>
                <a:gd name="connsiteY2380" fmla="*/ 129456 h 1097785"/>
                <a:gd name="connsiteX2381" fmla="*/ 293884 w 7216155"/>
                <a:gd name="connsiteY2381" fmla="*/ 141553 h 1097785"/>
                <a:gd name="connsiteX2382" fmla="*/ 291038 w 7216155"/>
                <a:gd name="connsiteY2382" fmla="*/ 149381 h 1097785"/>
                <a:gd name="connsiteX2383" fmla="*/ 291750 w 7216155"/>
                <a:gd name="connsiteY2383" fmla="*/ 141553 h 1097785"/>
                <a:gd name="connsiteX2384" fmla="*/ 291038 w 7216155"/>
                <a:gd name="connsiteY2384" fmla="*/ 133014 h 1097785"/>
                <a:gd name="connsiteX2385" fmla="*/ 293173 w 7216155"/>
                <a:gd name="connsiteY2385" fmla="*/ 130880 h 1097785"/>
                <a:gd name="connsiteX2386" fmla="*/ 295308 w 7216155"/>
                <a:gd name="connsiteY2386" fmla="*/ 129456 h 1097785"/>
                <a:gd name="connsiteX2387" fmla="*/ 340849 w 7216155"/>
                <a:gd name="connsiteY2387" fmla="*/ 125187 h 1097785"/>
                <a:gd name="connsiteX2388" fmla="*/ 340849 w 7216155"/>
                <a:gd name="connsiteY2388" fmla="*/ 128033 h 1097785"/>
                <a:gd name="connsiteX2389" fmla="*/ 344407 w 7216155"/>
                <a:gd name="connsiteY2389" fmla="*/ 128033 h 1097785"/>
                <a:gd name="connsiteX2390" fmla="*/ 343340 w 7216155"/>
                <a:gd name="connsiteY2390" fmla="*/ 126254 h 1097785"/>
                <a:gd name="connsiteX2391" fmla="*/ 340849 w 7216155"/>
                <a:gd name="connsiteY2391" fmla="*/ 125187 h 1097785"/>
                <a:gd name="connsiteX2392" fmla="*/ 336579 w 7216155"/>
                <a:gd name="connsiteY2392" fmla="*/ 121629 h 1097785"/>
                <a:gd name="connsiteX2393" fmla="*/ 343695 w 7216155"/>
                <a:gd name="connsiteY2393" fmla="*/ 121629 h 1097785"/>
                <a:gd name="connsiteX2394" fmla="*/ 347965 w 7216155"/>
                <a:gd name="connsiteY2394" fmla="*/ 127322 h 1097785"/>
                <a:gd name="connsiteX2395" fmla="*/ 348676 w 7216155"/>
                <a:gd name="connsiteY2395" fmla="*/ 134437 h 1097785"/>
                <a:gd name="connsiteX2396" fmla="*/ 346186 w 7216155"/>
                <a:gd name="connsiteY2396" fmla="*/ 135861 h 1097785"/>
                <a:gd name="connsiteX2397" fmla="*/ 344407 w 7216155"/>
                <a:gd name="connsiteY2397" fmla="*/ 138707 h 1097785"/>
                <a:gd name="connsiteX2398" fmla="*/ 346542 w 7216155"/>
                <a:gd name="connsiteY2398" fmla="*/ 147246 h 1097785"/>
                <a:gd name="connsiteX2399" fmla="*/ 344763 w 7216155"/>
                <a:gd name="connsiteY2399" fmla="*/ 147958 h 1097785"/>
                <a:gd name="connsiteX2400" fmla="*/ 342984 w 7216155"/>
                <a:gd name="connsiteY2400" fmla="*/ 147958 h 1097785"/>
                <a:gd name="connsiteX2401" fmla="*/ 343695 w 7216155"/>
                <a:gd name="connsiteY2401" fmla="*/ 145111 h 1097785"/>
                <a:gd name="connsiteX2402" fmla="*/ 344407 w 7216155"/>
                <a:gd name="connsiteY2402" fmla="*/ 142265 h 1097785"/>
                <a:gd name="connsiteX2403" fmla="*/ 341205 w 7216155"/>
                <a:gd name="connsiteY2403" fmla="*/ 140842 h 1097785"/>
                <a:gd name="connsiteX2404" fmla="*/ 339426 w 7216155"/>
                <a:gd name="connsiteY2404" fmla="*/ 138707 h 1097785"/>
                <a:gd name="connsiteX2405" fmla="*/ 339782 w 7216155"/>
                <a:gd name="connsiteY2405" fmla="*/ 134793 h 1097785"/>
                <a:gd name="connsiteX2406" fmla="*/ 340137 w 7216155"/>
                <a:gd name="connsiteY2406" fmla="*/ 130168 h 1097785"/>
                <a:gd name="connsiteX2407" fmla="*/ 338714 w 7216155"/>
                <a:gd name="connsiteY2407" fmla="*/ 129456 h 1097785"/>
                <a:gd name="connsiteX2408" fmla="*/ 336579 w 7216155"/>
                <a:gd name="connsiteY2408" fmla="*/ 129456 h 1097785"/>
                <a:gd name="connsiteX2409" fmla="*/ 324483 w 7216155"/>
                <a:gd name="connsiteY2409" fmla="*/ 118071 h 1097785"/>
                <a:gd name="connsiteX2410" fmla="*/ 326973 w 7216155"/>
                <a:gd name="connsiteY2410" fmla="*/ 121273 h 1097785"/>
                <a:gd name="connsiteX2411" fmla="*/ 326617 w 7216155"/>
                <a:gd name="connsiteY2411" fmla="*/ 125898 h 1097785"/>
                <a:gd name="connsiteX2412" fmla="*/ 324483 w 7216155"/>
                <a:gd name="connsiteY2412" fmla="*/ 125898 h 1097785"/>
                <a:gd name="connsiteX2413" fmla="*/ 301628 w 7216155"/>
                <a:gd name="connsiteY2413" fmla="*/ 116857 h 1097785"/>
                <a:gd name="connsiteX2414" fmla="*/ 301000 w 7216155"/>
                <a:gd name="connsiteY2414" fmla="*/ 123764 h 1097785"/>
                <a:gd name="connsiteX2415" fmla="*/ 300289 w 7216155"/>
                <a:gd name="connsiteY2415" fmla="*/ 120206 h 1097785"/>
                <a:gd name="connsiteX2416" fmla="*/ 301648 w 7216155"/>
                <a:gd name="connsiteY2416" fmla="*/ 116638 h 1097785"/>
                <a:gd name="connsiteX2417" fmla="*/ 301712 w 7216155"/>
                <a:gd name="connsiteY2417" fmla="*/ 116648 h 1097785"/>
                <a:gd name="connsiteX2418" fmla="*/ 301628 w 7216155"/>
                <a:gd name="connsiteY2418" fmla="*/ 116857 h 1097785"/>
                <a:gd name="connsiteX2419" fmla="*/ 297442 w 7216155"/>
                <a:gd name="connsiteY2419" fmla="*/ 111667 h 1097785"/>
                <a:gd name="connsiteX2420" fmla="*/ 301712 w 7216155"/>
                <a:gd name="connsiteY2420" fmla="*/ 115936 h 1097785"/>
                <a:gd name="connsiteX2421" fmla="*/ 301648 w 7216155"/>
                <a:gd name="connsiteY2421" fmla="*/ 116638 h 1097785"/>
                <a:gd name="connsiteX2422" fmla="*/ 298154 w 7216155"/>
                <a:gd name="connsiteY2422" fmla="*/ 116114 h 1097785"/>
                <a:gd name="connsiteX2423" fmla="*/ 297442 w 7216155"/>
                <a:gd name="connsiteY2423" fmla="*/ 111667 h 1097785"/>
                <a:gd name="connsiteX2424" fmla="*/ 399911 w 7216155"/>
                <a:gd name="connsiteY2424" fmla="*/ 107397 h 1097785"/>
                <a:gd name="connsiteX2425" fmla="*/ 399911 w 7216155"/>
                <a:gd name="connsiteY2425" fmla="*/ 113802 h 1097785"/>
                <a:gd name="connsiteX2426" fmla="*/ 400978 w 7216155"/>
                <a:gd name="connsiteY2426" fmla="*/ 111667 h 1097785"/>
                <a:gd name="connsiteX2427" fmla="*/ 402045 w 7216155"/>
                <a:gd name="connsiteY2427" fmla="*/ 108109 h 1097785"/>
                <a:gd name="connsiteX2428" fmla="*/ 399911 w 7216155"/>
                <a:gd name="connsiteY2428" fmla="*/ 107397 h 1097785"/>
                <a:gd name="connsiteX2429" fmla="*/ 429085 w 7216155"/>
                <a:gd name="connsiteY2429" fmla="*/ 105974 h 1097785"/>
                <a:gd name="connsiteX2430" fmla="*/ 426595 w 7216155"/>
                <a:gd name="connsiteY2430" fmla="*/ 106686 h 1097785"/>
                <a:gd name="connsiteX2431" fmla="*/ 424816 w 7216155"/>
                <a:gd name="connsiteY2431" fmla="*/ 107397 h 1097785"/>
                <a:gd name="connsiteX2432" fmla="*/ 426951 w 7216155"/>
                <a:gd name="connsiteY2432" fmla="*/ 110599 h 1097785"/>
                <a:gd name="connsiteX2433" fmla="*/ 427662 w 7216155"/>
                <a:gd name="connsiteY2433" fmla="*/ 115936 h 1097785"/>
                <a:gd name="connsiteX2434" fmla="*/ 430509 w 7216155"/>
                <a:gd name="connsiteY2434" fmla="*/ 114869 h 1097785"/>
                <a:gd name="connsiteX2435" fmla="*/ 432767 w 7216155"/>
                <a:gd name="connsiteY2435" fmla="*/ 113457 h 1097785"/>
                <a:gd name="connsiteX2436" fmla="*/ 432767 w 7216155"/>
                <a:gd name="connsiteY2436" fmla="*/ 112110 h 1097785"/>
                <a:gd name="connsiteX2437" fmla="*/ 432288 w 7216155"/>
                <a:gd name="connsiteY2437" fmla="*/ 111311 h 1097785"/>
                <a:gd name="connsiteX2438" fmla="*/ 430153 w 7216155"/>
                <a:gd name="connsiteY2438" fmla="*/ 111667 h 1097785"/>
                <a:gd name="connsiteX2439" fmla="*/ 428730 w 7216155"/>
                <a:gd name="connsiteY2439" fmla="*/ 110599 h 1097785"/>
                <a:gd name="connsiteX2440" fmla="*/ 429085 w 7216155"/>
                <a:gd name="connsiteY2440" fmla="*/ 105974 h 1097785"/>
                <a:gd name="connsiteX2441" fmla="*/ 308828 w 7216155"/>
                <a:gd name="connsiteY2441" fmla="*/ 105974 h 1097785"/>
                <a:gd name="connsiteX2442" fmla="*/ 309895 w 7216155"/>
                <a:gd name="connsiteY2442" fmla="*/ 109888 h 1097785"/>
                <a:gd name="connsiteX2443" fmla="*/ 308828 w 7216155"/>
                <a:gd name="connsiteY2443" fmla="*/ 113802 h 1097785"/>
                <a:gd name="connsiteX2444" fmla="*/ 306693 w 7216155"/>
                <a:gd name="connsiteY2444" fmla="*/ 110244 h 1097785"/>
                <a:gd name="connsiteX2445" fmla="*/ 308828 w 7216155"/>
                <a:gd name="connsiteY2445" fmla="*/ 105974 h 1097785"/>
                <a:gd name="connsiteX2446" fmla="*/ 291750 w 7216155"/>
                <a:gd name="connsiteY2446" fmla="*/ 105974 h 1097785"/>
                <a:gd name="connsiteX2447" fmla="*/ 292461 w 7216155"/>
                <a:gd name="connsiteY2447" fmla="*/ 113802 h 1097785"/>
                <a:gd name="connsiteX2448" fmla="*/ 295308 w 7216155"/>
                <a:gd name="connsiteY2448" fmla="*/ 115936 h 1097785"/>
                <a:gd name="connsiteX2449" fmla="*/ 293173 w 7216155"/>
                <a:gd name="connsiteY2449" fmla="*/ 121629 h 1097785"/>
                <a:gd name="connsiteX2450" fmla="*/ 288903 w 7216155"/>
                <a:gd name="connsiteY2450" fmla="*/ 114869 h 1097785"/>
                <a:gd name="connsiteX2451" fmla="*/ 291750 w 7216155"/>
                <a:gd name="connsiteY2451" fmla="*/ 105974 h 1097785"/>
                <a:gd name="connsiteX2452" fmla="*/ 342984 w 7216155"/>
                <a:gd name="connsiteY2452" fmla="*/ 103839 h 1097785"/>
                <a:gd name="connsiteX2453" fmla="*/ 345119 w 7216155"/>
                <a:gd name="connsiteY2453" fmla="*/ 116648 h 1097785"/>
                <a:gd name="connsiteX2454" fmla="*/ 344407 w 7216155"/>
                <a:gd name="connsiteY2454" fmla="*/ 115225 h 1097785"/>
                <a:gd name="connsiteX2455" fmla="*/ 342984 w 7216155"/>
                <a:gd name="connsiteY2455" fmla="*/ 113802 h 1097785"/>
                <a:gd name="connsiteX2456" fmla="*/ 342272 w 7216155"/>
                <a:gd name="connsiteY2456" fmla="*/ 116648 h 1097785"/>
                <a:gd name="connsiteX2457" fmla="*/ 342272 w 7216155"/>
                <a:gd name="connsiteY2457" fmla="*/ 110244 h 1097785"/>
                <a:gd name="connsiteX2458" fmla="*/ 342984 w 7216155"/>
                <a:gd name="connsiteY2458" fmla="*/ 103839 h 1097785"/>
                <a:gd name="connsiteX2459" fmla="*/ 314520 w 7216155"/>
                <a:gd name="connsiteY2459" fmla="*/ 103128 h 1097785"/>
                <a:gd name="connsiteX2460" fmla="*/ 314520 w 7216155"/>
                <a:gd name="connsiteY2460" fmla="*/ 107397 h 1097785"/>
                <a:gd name="connsiteX2461" fmla="*/ 315944 w 7216155"/>
                <a:gd name="connsiteY2461" fmla="*/ 110955 h 1097785"/>
                <a:gd name="connsiteX2462" fmla="*/ 312741 w 7216155"/>
                <a:gd name="connsiteY2462" fmla="*/ 107753 h 1097785"/>
                <a:gd name="connsiteX2463" fmla="*/ 314520 w 7216155"/>
                <a:gd name="connsiteY2463" fmla="*/ 103128 h 1097785"/>
                <a:gd name="connsiteX2464" fmla="*/ 347965 w 7216155"/>
                <a:gd name="connsiteY2464" fmla="*/ 101705 h 1097785"/>
                <a:gd name="connsiteX2465" fmla="*/ 350811 w 7216155"/>
                <a:gd name="connsiteY2465" fmla="*/ 110955 h 1097785"/>
                <a:gd name="connsiteX2466" fmla="*/ 347965 w 7216155"/>
                <a:gd name="connsiteY2466" fmla="*/ 106330 h 1097785"/>
                <a:gd name="connsiteX2467" fmla="*/ 347965 w 7216155"/>
                <a:gd name="connsiteY2467" fmla="*/ 101705 h 1097785"/>
                <a:gd name="connsiteX2468" fmla="*/ 331954 w 7216155"/>
                <a:gd name="connsiteY2468" fmla="*/ 100192 h 1097785"/>
                <a:gd name="connsiteX2469" fmla="*/ 332310 w 7216155"/>
                <a:gd name="connsiteY2469" fmla="*/ 101349 h 1097785"/>
                <a:gd name="connsiteX2470" fmla="*/ 335156 w 7216155"/>
                <a:gd name="connsiteY2470" fmla="*/ 101705 h 1097785"/>
                <a:gd name="connsiteX2471" fmla="*/ 334801 w 7216155"/>
                <a:gd name="connsiteY2471" fmla="*/ 105974 h 1097785"/>
                <a:gd name="connsiteX2472" fmla="*/ 334445 w 7216155"/>
                <a:gd name="connsiteY2472" fmla="*/ 110955 h 1097785"/>
                <a:gd name="connsiteX2473" fmla="*/ 330887 w 7216155"/>
                <a:gd name="connsiteY2473" fmla="*/ 107397 h 1097785"/>
                <a:gd name="connsiteX2474" fmla="*/ 329464 w 7216155"/>
                <a:gd name="connsiteY2474" fmla="*/ 101705 h 1097785"/>
                <a:gd name="connsiteX2475" fmla="*/ 331954 w 7216155"/>
                <a:gd name="connsiteY2475" fmla="*/ 100192 h 1097785"/>
                <a:gd name="connsiteX2476" fmla="*/ 392795 w 7216155"/>
                <a:gd name="connsiteY2476" fmla="*/ 98858 h 1097785"/>
                <a:gd name="connsiteX2477" fmla="*/ 389948 w 7216155"/>
                <a:gd name="connsiteY2477" fmla="*/ 100993 h 1097785"/>
                <a:gd name="connsiteX2478" fmla="*/ 387102 w 7216155"/>
                <a:gd name="connsiteY2478" fmla="*/ 101705 h 1097785"/>
                <a:gd name="connsiteX2479" fmla="*/ 389948 w 7216155"/>
                <a:gd name="connsiteY2479" fmla="*/ 103128 h 1097785"/>
                <a:gd name="connsiteX2480" fmla="*/ 392083 w 7216155"/>
                <a:gd name="connsiteY2480" fmla="*/ 105263 h 1097785"/>
                <a:gd name="connsiteX2481" fmla="*/ 393862 w 7216155"/>
                <a:gd name="connsiteY2481" fmla="*/ 102772 h 1097785"/>
                <a:gd name="connsiteX2482" fmla="*/ 392795 w 7216155"/>
                <a:gd name="connsiteY2482" fmla="*/ 98858 h 1097785"/>
                <a:gd name="connsiteX2483" fmla="*/ 394929 w 7216155"/>
                <a:gd name="connsiteY2483" fmla="*/ 96724 h 1097785"/>
                <a:gd name="connsiteX2484" fmla="*/ 394929 w 7216155"/>
                <a:gd name="connsiteY2484" fmla="*/ 100281 h 1097785"/>
                <a:gd name="connsiteX2485" fmla="*/ 401334 w 7216155"/>
                <a:gd name="connsiteY2485" fmla="*/ 102060 h 1097785"/>
                <a:gd name="connsiteX2486" fmla="*/ 407026 w 7216155"/>
                <a:gd name="connsiteY2486" fmla="*/ 107397 h 1097785"/>
                <a:gd name="connsiteX2487" fmla="*/ 404892 w 7216155"/>
                <a:gd name="connsiteY2487" fmla="*/ 102772 h 1097785"/>
                <a:gd name="connsiteX2488" fmla="*/ 402045 w 7216155"/>
                <a:gd name="connsiteY2488" fmla="*/ 96724 h 1097785"/>
                <a:gd name="connsiteX2489" fmla="*/ 398132 w 7216155"/>
                <a:gd name="connsiteY2489" fmla="*/ 96724 h 1097785"/>
                <a:gd name="connsiteX2490" fmla="*/ 394929 w 7216155"/>
                <a:gd name="connsiteY2490" fmla="*/ 96724 h 1097785"/>
                <a:gd name="connsiteX2491" fmla="*/ 371447 w 7216155"/>
                <a:gd name="connsiteY2491" fmla="*/ 96012 h 1097785"/>
                <a:gd name="connsiteX2492" fmla="*/ 374293 w 7216155"/>
                <a:gd name="connsiteY2492" fmla="*/ 97435 h 1097785"/>
                <a:gd name="connsiteX2493" fmla="*/ 372870 w 7216155"/>
                <a:gd name="connsiteY2493" fmla="*/ 98858 h 1097785"/>
                <a:gd name="connsiteX2494" fmla="*/ 375717 w 7216155"/>
                <a:gd name="connsiteY2494" fmla="*/ 100637 h 1097785"/>
                <a:gd name="connsiteX2495" fmla="*/ 377140 w 7216155"/>
                <a:gd name="connsiteY2495" fmla="*/ 103839 h 1097785"/>
                <a:gd name="connsiteX2496" fmla="*/ 376072 w 7216155"/>
                <a:gd name="connsiteY2496" fmla="*/ 104907 h 1097785"/>
                <a:gd name="connsiteX2497" fmla="*/ 375005 w 7216155"/>
                <a:gd name="connsiteY2497" fmla="*/ 105974 h 1097785"/>
                <a:gd name="connsiteX2498" fmla="*/ 372870 w 7216155"/>
                <a:gd name="connsiteY2498" fmla="*/ 103839 h 1097785"/>
                <a:gd name="connsiteX2499" fmla="*/ 373938 w 7216155"/>
                <a:gd name="connsiteY2499" fmla="*/ 108820 h 1097785"/>
                <a:gd name="connsiteX2500" fmla="*/ 375005 w 7216155"/>
                <a:gd name="connsiteY2500" fmla="*/ 113802 h 1097785"/>
                <a:gd name="connsiteX2501" fmla="*/ 371447 w 7216155"/>
                <a:gd name="connsiteY2501" fmla="*/ 111667 h 1097785"/>
                <a:gd name="connsiteX2502" fmla="*/ 367178 w 7216155"/>
                <a:gd name="connsiteY2502" fmla="*/ 109532 h 1097785"/>
                <a:gd name="connsiteX2503" fmla="*/ 367178 w 7216155"/>
                <a:gd name="connsiteY2503" fmla="*/ 105974 h 1097785"/>
                <a:gd name="connsiteX2504" fmla="*/ 370380 w 7216155"/>
                <a:gd name="connsiteY2504" fmla="*/ 102772 h 1097785"/>
                <a:gd name="connsiteX2505" fmla="*/ 371447 w 7216155"/>
                <a:gd name="connsiteY2505" fmla="*/ 96012 h 1097785"/>
                <a:gd name="connsiteX2506" fmla="*/ 409161 w 7216155"/>
                <a:gd name="connsiteY2506" fmla="*/ 94589 h 1097785"/>
                <a:gd name="connsiteX2507" fmla="*/ 411296 w 7216155"/>
                <a:gd name="connsiteY2507" fmla="*/ 101349 h 1097785"/>
                <a:gd name="connsiteX2508" fmla="*/ 413431 w 7216155"/>
                <a:gd name="connsiteY2508" fmla="*/ 108109 h 1097785"/>
                <a:gd name="connsiteX2509" fmla="*/ 414142 w 7216155"/>
                <a:gd name="connsiteY2509" fmla="*/ 100281 h 1097785"/>
                <a:gd name="connsiteX2510" fmla="*/ 409161 w 7216155"/>
                <a:gd name="connsiteY2510" fmla="*/ 94589 h 1097785"/>
                <a:gd name="connsiteX2511" fmla="*/ 432767 w 7216155"/>
                <a:gd name="connsiteY2511" fmla="*/ 93545 h 1097785"/>
                <a:gd name="connsiteX2512" fmla="*/ 431932 w 7216155"/>
                <a:gd name="connsiteY2512" fmla="*/ 94589 h 1097785"/>
                <a:gd name="connsiteX2513" fmla="*/ 430509 w 7216155"/>
                <a:gd name="connsiteY2513" fmla="*/ 100281 h 1097785"/>
                <a:gd name="connsiteX2514" fmla="*/ 432767 w 7216155"/>
                <a:gd name="connsiteY2514" fmla="*/ 99636 h 1097785"/>
                <a:gd name="connsiteX2515" fmla="*/ 340137 w 7216155"/>
                <a:gd name="connsiteY2515" fmla="*/ 93166 h 1097785"/>
                <a:gd name="connsiteX2516" fmla="*/ 339782 w 7216155"/>
                <a:gd name="connsiteY2516" fmla="*/ 96368 h 1097785"/>
                <a:gd name="connsiteX2517" fmla="*/ 340849 w 7216155"/>
                <a:gd name="connsiteY2517" fmla="*/ 98858 h 1097785"/>
                <a:gd name="connsiteX2518" fmla="*/ 338003 w 7216155"/>
                <a:gd name="connsiteY2518" fmla="*/ 96724 h 1097785"/>
                <a:gd name="connsiteX2519" fmla="*/ 340137 w 7216155"/>
                <a:gd name="connsiteY2519" fmla="*/ 93166 h 1097785"/>
                <a:gd name="connsiteX2520" fmla="*/ 291038 w 7216155"/>
                <a:gd name="connsiteY2520" fmla="*/ 93166 h 1097785"/>
                <a:gd name="connsiteX2521" fmla="*/ 293884 w 7216155"/>
                <a:gd name="connsiteY2521" fmla="*/ 94589 h 1097785"/>
                <a:gd name="connsiteX2522" fmla="*/ 298154 w 7216155"/>
                <a:gd name="connsiteY2522" fmla="*/ 96012 h 1097785"/>
                <a:gd name="connsiteX2523" fmla="*/ 297442 w 7216155"/>
                <a:gd name="connsiteY2523" fmla="*/ 103128 h 1097785"/>
                <a:gd name="connsiteX2524" fmla="*/ 294596 w 7216155"/>
                <a:gd name="connsiteY2524" fmla="*/ 107397 h 1097785"/>
                <a:gd name="connsiteX2525" fmla="*/ 293173 w 7216155"/>
                <a:gd name="connsiteY2525" fmla="*/ 99570 h 1097785"/>
                <a:gd name="connsiteX2526" fmla="*/ 290327 w 7216155"/>
                <a:gd name="connsiteY2526" fmla="*/ 93877 h 1097785"/>
                <a:gd name="connsiteX2527" fmla="*/ 291038 w 7216155"/>
                <a:gd name="connsiteY2527" fmla="*/ 93166 h 1097785"/>
                <a:gd name="connsiteX2528" fmla="*/ 331598 w 7216155"/>
                <a:gd name="connsiteY2528" fmla="*/ 89608 h 1097785"/>
                <a:gd name="connsiteX2529" fmla="*/ 328752 w 7216155"/>
                <a:gd name="connsiteY2529" fmla="*/ 91742 h 1097785"/>
                <a:gd name="connsiteX2530" fmla="*/ 325906 w 7216155"/>
                <a:gd name="connsiteY2530" fmla="*/ 91031 h 1097785"/>
                <a:gd name="connsiteX2531" fmla="*/ 392083 w 7216155"/>
                <a:gd name="connsiteY2531" fmla="*/ 86761 h 1097785"/>
                <a:gd name="connsiteX2532" fmla="*/ 389948 w 7216155"/>
                <a:gd name="connsiteY2532" fmla="*/ 88540 h 1097785"/>
                <a:gd name="connsiteX2533" fmla="*/ 387814 w 7216155"/>
                <a:gd name="connsiteY2533" fmla="*/ 91031 h 1097785"/>
                <a:gd name="connsiteX2534" fmla="*/ 389593 w 7216155"/>
                <a:gd name="connsiteY2534" fmla="*/ 93521 h 1097785"/>
                <a:gd name="connsiteX2535" fmla="*/ 390660 w 7216155"/>
                <a:gd name="connsiteY2535" fmla="*/ 96724 h 1097785"/>
                <a:gd name="connsiteX2536" fmla="*/ 391727 w 7216155"/>
                <a:gd name="connsiteY2536" fmla="*/ 91742 h 1097785"/>
                <a:gd name="connsiteX2537" fmla="*/ 392083 w 7216155"/>
                <a:gd name="connsiteY2537" fmla="*/ 86761 h 1097785"/>
                <a:gd name="connsiteX2538" fmla="*/ 332310 w 7216155"/>
                <a:gd name="connsiteY2538" fmla="*/ 86761 h 1097785"/>
                <a:gd name="connsiteX2539" fmla="*/ 336579 w 7216155"/>
                <a:gd name="connsiteY2539" fmla="*/ 91031 h 1097785"/>
                <a:gd name="connsiteX2540" fmla="*/ 332310 w 7216155"/>
                <a:gd name="connsiteY2540" fmla="*/ 91031 h 1097785"/>
                <a:gd name="connsiteX2541" fmla="*/ 297442 w 7216155"/>
                <a:gd name="connsiteY2541" fmla="*/ 82492 h 1097785"/>
                <a:gd name="connsiteX2542" fmla="*/ 299577 w 7216155"/>
                <a:gd name="connsiteY2542" fmla="*/ 82848 h 1097785"/>
                <a:gd name="connsiteX2543" fmla="*/ 301000 w 7216155"/>
                <a:gd name="connsiteY2543" fmla="*/ 83915 h 1097785"/>
                <a:gd name="connsiteX2544" fmla="*/ 299933 w 7216155"/>
                <a:gd name="connsiteY2544" fmla="*/ 86050 h 1097785"/>
                <a:gd name="connsiteX2545" fmla="*/ 300289 w 7216155"/>
                <a:gd name="connsiteY2545" fmla="*/ 89608 h 1097785"/>
                <a:gd name="connsiteX2546" fmla="*/ 298510 w 7216155"/>
                <a:gd name="connsiteY2546" fmla="*/ 87117 h 1097785"/>
                <a:gd name="connsiteX2547" fmla="*/ 297442 w 7216155"/>
                <a:gd name="connsiteY2547" fmla="*/ 82492 h 1097785"/>
                <a:gd name="connsiteX2548" fmla="*/ 411296 w 7216155"/>
                <a:gd name="connsiteY2548" fmla="*/ 81780 h 1097785"/>
                <a:gd name="connsiteX2549" fmla="*/ 414854 w 7216155"/>
                <a:gd name="connsiteY2549" fmla="*/ 91387 h 1097785"/>
                <a:gd name="connsiteX2550" fmla="*/ 419835 w 7216155"/>
                <a:gd name="connsiteY2550" fmla="*/ 98858 h 1097785"/>
                <a:gd name="connsiteX2551" fmla="*/ 418056 w 7216155"/>
                <a:gd name="connsiteY2551" fmla="*/ 88896 h 1097785"/>
                <a:gd name="connsiteX2552" fmla="*/ 411296 w 7216155"/>
                <a:gd name="connsiteY2552" fmla="*/ 81780 h 1097785"/>
                <a:gd name="connsiteX2553" fmla="*/ 394929 w 7216155"/>
                <a:gd name="connsiteY2553" fmla="*/ 81780 h 1097785"/>
                <a:gd name="connsiteX2554" fmla="*/ 393862 w 7216155"/>
                <a:gd name="connsiteY2554" fmla="*/ 85338 h 1097785"/>
                <a:gd name="connsiteX2555" fmla="*/ 394218 w 7216155"/>
                <a:gd name="connsiteY2555" fmla="*/ 91031 h 1097785"/>
                <a:gd name="connsiteX2556" fmla="*/ 399911 w 7216155"/>
                <a:gd name="connsiteY2556" fmla="*/ 91031 h 1097785"/>
                <a:gd name="connsiteX2557" fmla="*/ 394929 w 7216155"/>
                <a:gd name="connsiteY2557" fmla="*/ 81780 h 1097785"/>
                <a:gd name="connsiteX2558" fmla="*/ 271114 w 7216155"/>
                <a:gd name="connsiteY2558" fmla="*/ 81780 h 1097785"/>
                <a:gd name="connsiteX2559" fmla="*/ 270758 w 7216155"/>
                <a:gd name="connsiteY2559" fmla="*/ 84982 h 1097785"/>
                <a:gd name="connsiteX2560" fmla="*/ 268979 w 7216155"/>
                <a:gd name="connsiteY2560" fmla="*/ 86761 h 1097785"/>
                <a:gd name="connsiteX2561" fmla="*/ 268979 w 7216155"/>
                <a:gd name="connsiteY2561" fmla="*/ 105618 h 1097785"/>
                <a:gd name="connsiteX2562" fmla="*/ 268979 w 7216155"/>
                <a:gd name="connsiteY2562" fmla="*/ 122341 h 1097785"/>
                <a:gd name="connsiteX2563" fmla="*/ 264709 w 7216155"/>
                <a:gd name="connsiteY2563" fmla="*/ 111311 h 1097785"/>
                <a:gd name="connsiteX2564" fmla="*/ 263286 w 7216155"/>
                <a:gd name="connsiteY2564" fmla="*/ 98147 h 1097785"/>
                <a:gd name="connsiteX2565" fmla="*/ 260084 w 7216155"/>
                <a:gd name="connsiteY2565" fmla="*/ 98858 h 1097785"/>
                <a:gd name="connsiteX2566" fmla="*/ 256882 w 7216155"/>
                <a:gd name="connsiteY2566" fmla="*/ 101705 h 1097785"/>
                <a:gd name="connsiteX2567" fmla="*/ 258305 w 7216155"/>
                <a:gd name="connsiteY2567" fmla="*/ 112734 h 1097785"/>
                <a:gd name="connsiteX2568" fmla="*/ 255815 w 7216155"/>
                <a:gd name="connsiteY2568" fmla="*/ 125187 h 1097785"/>
                <a:gd name="connsiteX2569" fmla="*/ 252968 w 7216155"/>
                <a:gd name="connsiteY2569" fmla="*/ 138351 h 1097785"/>
                <a:gd name="connsiteX2570" fmla="*/ 254036 w 7216155"/>
                <a:gd name="connsiteY2570" fmla="*/ 151516 h 1097785"/>
                <a:gd name="connsiteX2571" fmla="*/ 256882 w 7216155"/>
                <a:gd name="connsiteY2571" fmla="*/ 147602 h 1097785"/>
                <a:gd name="connsiteX2572" fmla="*/ 258305 w 7216155"/>
                <a:gd name="connsiteY2572" fmla="*/ 140842 h 1097785"/>
                <a:gd name="connsiteX2573" fmla="*/ 264709 w 7216155"/>
                <a:gd name="connsiteY2573" fmla="*/ 137284 h 1097785"/>
                <a:gd name="connsiteX2574" fmla="*/ 267556 w 7216155"/>
                <a:gd name="connsiteY2574" fmla="*/ 125187 h 1097785"/>
                <a:gd name="connsiteX2575" fmla="*/ 269691 w 7216155"/>
                <a:gd name="connsiteY2575" fmla="*/ 125898 h 1097785"/>
                <a:gd name="connsiteX2576" fmla="*/ 271470 w 7216155"/>
                <a:gd name="connsiteY2576" fmla="*/ 110244 h 1097785"/>
                <a:gd name="connsiteX2577" fmla="*/ 272537 w 7216155"/>
                <a:gd name="connsiteY2577" fmla="*/ 91031 h 1097785"/>
                <a:gd name="connsiteX2578" fmla="*/ 275739 w 7216155"/>
                <a:gd name="connsiteY2578" fmla="*/ 93166 h 1097785"/>
                <a:gd name="connsiteX2579" fmla="*/ 278941 w 7216155"/>
                <a:gd name="connsiteY2579" fmla="*/ 92454 h 1097785"/>
                <a:gd name="connsiteX2580" fmla="*/ 278585 w 7216155"/>
                <a:gd name="connsiteY2580" fmla="*/ 91742 h 1097785"/>
                <a:gd name="connsiteX2581" fmla="*/ 277518 w 7216155"/>
                <a:gd name="connsiteY2581" fmla="*/ 92454 h 1097785"/>
                <a:gd name="connsiteX2582" fmla="*/ 278230 w 7216155"/>
                <a:gd name="connsiteY2582" fmla="*/ 89252 h 1097785"/>
                <a:gd name="connsiteX2583" fmla="*/ 278941 w 7216155"/>
                <a:gd name="connsiteY2583" fmla="*/ 83915 h 1097785"/>
                <a:gd name="connsiteX2584" fmla="*/ 276095 w 7216155"/>
                <a:gd name="connsiteY2584" fmla="*/ 85338 h 1097785"/>
                <a:gd name="connsiteX2585" fmla="*/ 273960 w 7216155"/>
                <a:gd name="connsiteY2585" fmla="*/ 87473 h 1097785"/>
                <a:gd name="connsiteX2586" fmla="*/ 272893 w 7216155"/>
                <a:gd name="connsiteY2586" fmla="*/ 83559 h 1097785"/>
                <a:gd name="connsiteX2587" fmla="*/ 271114 w 7216155"/>
                <a:gd name="connsiteY2587" fmla="*/ 81780 h 1097785"/>
                <a:gd name="connsiteX2588" fmla="*/ 383544 w 7216155"/>
                <a:gd name="connsiteY2588" fmla="*/ 80357 h 1097785"/>
                <a:gd name="connsiteX2589" fmla="*/ 384256 w 7216155"/>
                <a:gd name="connsiteY2589" fmla="*/ 83915 h 1097785"/>
                <a:gd name="connsiteX2590" fmla="*/ 382832 w 7216155"/>
                <a:gd name="connsiteY2590" fmla="*/ 87473 h 1097785"/>
                <a:gd name="connsiteX2591" fmla="*/ 379630 w 7216155"/>
                <a:gd name="connsiteY2591" fmla="*/ 84627 h 1097785"/>
                <a:gd name="connsiteX2592" fmla="*/ 376428 w 7216155"/>
                <a:gd name="connsiteY2592" fmla="*/ 83915 h 1097785"/>
                <a:gd name="connsiteX2593" fmla="*/ 378207 w 7216155"/>
                <a:gd name="connsiteY2593" fmla="*/ 87117 h 1097785"/>
                <a:gd name="connsiteX2594" fmla="*/ 379275 w 7216155"/>
                <a:gd name="connsiteY2594" fmla="*/ 91031 h 1097785"/>
                <a:gd name="connsiteX2595" fmla="*/ 381765 w 7216155"/>
                <a:gd name="connsiteY2595" fmla="*/ 89252 h 1097785"/>
                <a:gd name="connsiteX2596" fmla="*/ 384967 w 7216155"/>
                <a:gd name="connsiteY2596" fmla="*/ 89608 h 1097785"/>
                <a:gd name="connsiteX2597" fmla="*/ 385679 w 7216155"/>
                <a:gd name="connsiteY2597" fmla="*/ 85694 h 1097785"/>
                <a:gd name="connsiteX2598" fmla="*/ 386390 w 7216155"/>
                <a:gd name="connsiteY2598" fmla="*/ 81780 h 1097785"/>
                <a:gd name="connsiteX2599" fmla="*/ 383544 w 7216155"/>
                <a:gd name="connsiteY2599" fmla="*/ 80357 h 1097785"/>
                <a:gd name="connsiteX2600" fmla="*/ 333733 w 7216155"/>
                <a:gd name="connsiteY2600" fmla="*/ 78934 h 1097785"/>
                <a:gd name="connsiteX2601" fmla="*/ 336579 w 7216155"/>
                <a:gd name="connsiteY2601" fmla="*/ 85338 h 1097785"/>
                <a:gd name="connsiteX2602" fmla="*/ 333377 w 7216155"/>
                <a:gd name="connsiteY2602" fmla="*/ 84271 h 1097785"/>
                <a:gd name="connsiteX2603" fmla="*/ 333733 w 7216155"/>
                <a:gd name="connsiteY2603" fmla="*/ 78934 h 1097785"/>
                <a:gd name="connsiteX2604" fmla="*/ 414854 w 7216155"/>
                <a:gd name="connsiteY2604" fmla="*/ 74664 h 1097785"/>
                <a:gd name="connsiteX2605" fmla="*/ 419835 w 7216155"/>
                <a:gd name="connsiteY2605" fmla="*/ 81069 h 1097785"/>
                <a:gd name="connsiteX2606" fmla="*/ 421970 w 7216155"/>
                <a:gd name="connsiteY2606" fmla="*/ 91031 h 1097785"/>
                <a:gd name="connsiteX2607" fmla="*/ 425528 w 7216155"/>
                <a:gd name="connsiteY2607" fmla="*/ 94233 h 1097785"/>
                <a:gd name="connsiteX2608" fmla="*/ 429085 w 7216155"/>
                <a:gd name="connsiteY2608" fmla="*/ 98858 h 1097785"/>
                <a:gd name="connsiteX2609" fmla="*/ 425172 w 7216155"/>
                <a:gd name="connsiteY2609" fmla="*/ 83203 h 1097785"/>
                <a:gd name="connsiteX2610" fmla="*/ 414854 w 7216155"/>
                <a:gd name="connsiteY2610" fmla="*/ 74664 h 1097785"/>
                <a:gd name="connsiteX2611" fmla="*/ 427662 w 7216155"/>
                <a:gd name="connsiteY2611" fmla="*/ 73953 h 1097785"/>
                <a:gd name="connsiteX2612" fmla="*/ 426595 w 7216155"/>
                <a:gd name="connsiteY2612" fmla="*/ 77511 h 1097785"/>
                <a:gd name="connsiteX2613" fmla="*/ 429797 w 7216155"/>
                <a:gd name="connsiteY2613" fmla="*/ 78934 h 1097785"/>
                <a:gd name="connsiteX2614" fmla="*/ 429085 w 7216155"/>
                <a:gd name="connsiteY2614" fmla="*/ 76088 h 1097785"/>
                <a:gd name="connsiteX2615" fmla="*/ 427662 w 7216155"/>
                <a:gd name="connsiteY2615" fmla="*/ 73953 h 1097785"/>
                <a:gd name="connsiteX2616" fmla="*/ 353658 w 7216155"/>
                <a:gd name="connsiteY2616" fmla="*/ 71106 h 1097785"/>
                <a:gd name="connsiteX2617" fmla="*/ 356504 w 7216155"/>
                <a:gd name="connsiteY2617" fmla="*/ 73241 h 1097785"/>
                <a:gd name="connsiteX2618" fmla="*/ 355792 w 7216155"/>
                <a:gd name="connsiteY2618" fmla="*/ 78222 h 1097785"/>
                <a:gd name="connsiteX2619" fmla="*/ 354369 w 7216155"/>
                <a:gd name="connsiteY2619" fmla="*/ 75376 h 1097785"/>
                <a:gd name="connsiteX2620" fmla="*/ 353658 w 7216155"/>
                <a:gd name="connsiteY2620" fmla="*/ 71106 h 1097785"/>
                <a:gd name="connsiteX2621" fmla="*/ 411296 w 7216155"/>
                <a:gd name="connsiteY2621" fmla="*/ 68260 h 1097785"/>
                <a:gd name="connsiteX2622" fmla="*/ 409517 w 7216155"/>
                <a:gd name="connsiteY2622" fmla="*/ 72530 h 1097785"/>
                <a:gd name="connsiteX2623" fmla="*/ 412007 w 7216155"/>
                <a:gd name="connsiteY2623" fmla="*/ 74664 h 1097785"/>
                <a:gd name="connsiteX2624" fmla="*/ 413431 w 7216155"/>
                <a:gd name="connsiteY2624" fmla="*/ 72530 h 1097785"/>
                <a:gd name="connsiteX2625" fmla="*/ 412363 w 7216155"/>
                <a:gd name="connsiteY2625" fmla="*/ 70395 h 1097785"/>
                <a:gd name="connsiteX2626" fmla="*/ 411296 w 7216155"/>
                <a:gd name="connsiteY2626" fmla="*/ 68260 h 1097785"/>
                <a:gd name="connsiteX2627" fmla="*/ 328040 w 7216155"/>
                <a:gd name="connsiteY2627" fmla="*/ 68260 h 1097785"/>
                <a:gd name="connsiteX2628" fmla="*/ 329464 w 7216155"/>
                <a:gd name="connsiteY2628" fmla="*/ 70395 h 1097785"/>
                <a:gd name="connsiteX2629" fmla="*/ 329108 w 7216155"/>
                <a:gd name="connsiteY2629" fmla="*/ 77155 h 1097785"/>
                <a:gd name="connsiteX2630" fmla="*/ 325906 w 7216155"/>
                <a:gd name="connsiteY2630" fmla="*/ 76799 h 1097785"/>
                <a:gd name="connsiteX2631" fmla="*/ 326262 w 7216155"/>
                <a:gd name="connsiteY2631" fmla="*/ 72174 h 1097785"/>
                <a:gd name="connsiteX2632" fmla="*/ 328040 w 7216155"/>
                <a:gd name="connsiteY2632" fmla="*/ 68260 h 1097785"/>
                <a:gd name="connsiteX2633" fmla="*/ 397064 w 7216155"/>
                <a:gd name="connsiteY2633" fmla="*/ 66125 h 1097785"/>
                <a:gd name="connsiteX2634" fmla="*/ 398132 w 7216155"/>
                <a:gd name="connsiteY2634" fmla="*/ 71106 h 1097785"/>
                <a:gd name="connsiteX2635" fmla="*/ 400622 w 7216155"/>
                <a:gd name="connsiteY2635" fmla="*/ 73953 h 1097785"/>
                <a:gd name="connsiteX2636" fmla="*/ 397064 w 7216155"/>
                <a:gd name="connsiteY2636" fmla="*/ 66125 h 1097785"/>
                <a:gd name="connsiteX2637" fmla="*/ 392795 w 7216155"/>
                <a:gd name="connsiteY2637" fmla="*/ 66125 h 1097785"/>
                <a:gd name="connsiteX2638" fmla="*/ 389237 w 7216155"/>
                <a:gd name="connsiteY2638" fmla="*/ 67549 h 1097785"/>
                <a:gd name="connsiteX2639" fmla="*/ 390660 w 7216155"/>
                <a:gd name="connsiteY2639" fmla="*/ 70395 h 1097785"/>
                <a:gd name="connsiteX2640" fmla="*/ 392795 w 7216155"/>
                <a:gd name="connsiteY2640" fmla="*/ 71106 h 1097785"/>
                <a:gd name="connsiteX2641" fmla="*/ 370024 w 7216155"/>
                <a:gd name="connsiteY2641" fmla="*/ 62567 h 1097785"/>
                <a:gd name="connsiteX2642" fmla="*/ 370380 w 7216155"/>
                <a:gd name="connsiteY2642" fmla="*/ 66837 h 1097785"/>
                <a:gd name="connsiteX2643" fmla="*/ 372159 w 7216155"/>
                <a:gd name="connsiteY2643" fmla="*/ 68260 h 1097785"/>
                <a:gd name="connsiteX2644" fmla="*/ 372515 w 7216155"/>
                <a:gd name="connsiteY2644" fmla="*/ 65058 h 1097785"/>
                <a:gd name="connsiteX2645" fmla="*/ 370024 w 7216155"/>
                <a:gd name="connsiteY2645" fmla="*/ 62567 h 1097785"/>
                <a:gd name="connsiteX2646" fmla="*/ 283922 w 7216155"/>
                <a:gd name="connsiteY2646" fmla="*/ 59721 h 1097785"/>
                <a:gd name="connsiteX2647" fmla="*/ 282499 w 7216155"/>
                <a:gd name="connsiteY2647" fmla="*/ 62212 h 1097785"/>
                <a:gd name="connsiteX2648" fmla="*/ 283211 w 7216155"/>
                <a:gd name="connsiteY2648" fmla="*/ 66125 h 1097785"/>
                <a:gd name="connsiteX2649" fmla="*/ 286057 w 7216155"/>
                <a:gd name="connsiteY2649" fmla="*/ 66125 h 1097785"/>
                <a:gd name="connsiteX2650" fmla="*/ 286413 w 7216155"/>
                <a:gd name="connsiteY2650" fmla="*/ 63635 h 1097785"/>
                <a:gd name="connsiteX2651" fmla="*/ 286769 w 7216155"/>
                <a:gd name="connsiteY2651" fmla="*/ 60433 h 1097785"/>
                <a:gd name="connsiteX2652" fmla="*/ 283922 w 7216155"/>
                <a:gd name="connsiteY2652" fmla="*/ 59721 h 1097785"/>
                <a:gd name="connsiteX2653" fmla="*/ 376428 w 7216155"/>
                <a:gd name="connsiteY2653" fmla="*/ 58298 h 1097785"/>
                <a:gd name="connsiteX2654" fmla="*/ 377140 w 7216155"/>
                <a:gd name="connsiteY2654" fmla="*/ 65414 h 1097785"/>
                <a:gd name="connsiteX2655" fmla="*/ 377140 w 7216155"/>
                <a:gd name="connsiteY2655" fmla="*/ 72530 h 1097785"/>
                <a:gd name="connsiteX2656" fmla="*/ 382121 w 7216155"/>
                <a:gd name="connsiteY2656" fmla="*/ 72174 h 1097785"/>
                <a:gd name="connsiteX2657" fmla="*/ 385679 w 7216155"/>
                <a:gd name="connsiteY2657" fmla="*/ 78934 h 1097785"/>
                <a:gd name="connsiteX2658" fmla="*/ 386746 w 7216155"/>
                <a:gd name="connsiteY2658" fmla="*/ 73241 h 1097785"/>
                <a:gd name="connsiteX2659" fmla="*/ 385679 w 7216155"/>
                <a:gd name="connsiteY2659" fmla="*/ 67549 h 1097785"/>
                <a:gd name="connsiteX2660" fmla="*/ 383544 w 7216155"/>
                <a:gd name="connsiteY2660" fmla="*/ 70395 h 1097785"/>
                <a:gd name="connsiteX2661" fmla="*/ 381409 w 7216155"/>
                <a:gd name="connsiteY2661" fmla="*/ 67549 h 1097785"/>
                <a:gd name="connsiteX2662" fmla="*/ 380698 w 7216155"/>
                <a:gd name="connsiteY2662" fmla="*/ 62923 h 1097785"/>
                <a:gd name="connsiteX2663" fmla="*/ 382832 w 7216155"/>
                <a:gd name="connsiteY2663" fmla="*/ 59721 h 1097785"/>
                <a:gd name="connsiteX2664" fmla="*/ 379986 w 7216155"/>
                <a:gd name="connsiteY2664" fmla="*/ 58654 h 1097785"/>
                <a:gd name="connsiteX2665" fmla="*/ 376428 w 7216155"/>
                <a:gd name="connsiteY2665" fmla="*/ 58298 h 1097785"/>
                <a:gd name="connsiteX2666" fmla="*/ 421258 w 7216155"/>
                <a:gd name="connsiteY2666" fmla="*/ 56875 h 1097785"/>
                <a:gd name="connsiteX2667" fmla="*/ 421258 w 7216155"/>
                <a:gd name="connsiteY2667" fmla="*/ 61500 h 1097785"/>
                <a:gd name="connsiteX2668" fmla="*/ 424816 w 7216155"/>
                <a:gd name="connsiteY2668" fmla="*/ 63991 h 1097785"/>
                <a:gd name="connsiteX2669" fmla="*/ 423749 w 7216155"/>
                <a:gd name="connsiteY2669" fmla="*/ 60077 h 1097785"/>
                <a:gd name="connsiteX2670" fmla="*/ 421258 w 7216155"/>
                <a:gd name="connsiteY2670" fmla="*/ 56875 h 1097785"/>
                <a:gd name="connsiteX2671" fmla="*/ 373582 w 7216155"/>
                <a:gd name="connsiteY2671" fmla="*/ 56163 h 1097785"/>
                <a:gd name="connsiteX2672" fmla="*/ 371447 w 7216155"/>
                <a:gd name="connsiteY2672" fmla="*/ 58654 h 1097785"/>
                <a:gd name="connsiteX2673" fmla="*/ 373582 w 7216155"/>
                <a:gd name="connsiteY2673" fmla="*/ 60433 h 1097785"/>
                <a:gd name="connsiteX2674" fmla="*/ 374293 w 7216155"/>
                <a:gd name="connsiteY2674" fmla="*/ 58654 h 1097785"/>
                <a:gd name="connsiteX2675" fmla="*/ 373582 w 7216155"/>
                <a:gd name="connsiteY2675" fmla="*/ 56163 h 1097785"/>
                <a:gd name="connsiteX2676" fmla="*/ 303847 w 7216155"/>
                <a:gd name="connsiteY2676" fmla="*/ 54740 h 1097785"/>
                <a:gd name="connsiteX2677" fmla="*/ 304202 w 7216155"/>
                <a:gd name="connsiteY2677" fmla="*/ 61500 h 1097785"/>
                <a:gd name="connsiteX2678" fmla="*/ 305270 w 7216155"/>
                <a:gd name="connsiteY2678" fmla="*/ 68260 h 1097785"/>
                <a:gd name="connsiteX2679" fmla="*/ 301000 w 7216155"/>
                <a:gd name="connsiteY2679" fmla="*/ 61856 h 1097785"/>
                <a:gd name="connsiteX2680" fmla="*/ 303847 w 7216155"/>
                <a:gd name="connsiteY2680" fmla="*/ 54740 h 1097785"/>
                <a:gd name="connsiteX2681" fmla="*/ 277162 w 7216155"/>
                <a:gd name="connsiteY2681" fmla="*/ 48336 h 1097785"/>
                <a:gd name="connsiteX2682" fmla="*/ 275383 w 7216155"/>
                <a:gd name="connsiteY2682" fmla="*/ 52605 h 1097785"/>
                <a:gd name="connsiteX2683" fmla="*/ 277162 w 7216155"/>
                <a:gd name="connsiteY2683" fmla="*/ 53317 h 1097785"/>
                <a:gd name="connsiteX2684" fmla="*/ 278941 w 7216155"/>
                <a:gd name="connsiteY2684" fmla="*/ 52605 h 1097785"/>
                <a:gd name="connsiteX2685" fmla="*/ 277162 w 7216155"/>
                <a:gd name="connsiteY2685" fmla="*/ 48336 h 1097785"/>
                <a:gd name="connsiteX2686" fmla="*/ 393506 w 7216155"/>
                <a:gd name="connsiteY2686" fmla="*/ 46913 h 1097785"/>
                <a:gd name="connsiteX2687" fmla="*/ 394929 w 7216155"/>
                <a:gd name="connsiteY2687" fmla="*/ 53673 h 1097785"/>
                <a:gd name="connsiteX2688" fmla="*/ 397776 w 7216155"/>
                <a:gd name="connsiteY2688" fmla="*/ 61856 h 1097785"/>
                <a:gd name="connsiteX2689" fmla="*/ 394929 w 7216155"/>
                <a:gd name="connsiteY2689" fmla="*/ 56875 h 1097785"/>
                <a:gd name="connsiteX2690" fmla="*/ 393150 w 7216155"/>
                <a:gd name="connsiteY2690" fmla="*/ 58654 h 1097785"/>
                <a:gd name="connsiteX2691" fmla="*/ 391372 w 7216155"/>
                <a:gd name="connsiteY2691" fmla="*/ 60433 h 1097785"/>
                <a:gd name="connsiteX2692" fmla="*/ 395997 w 7216155"/>
                <a:gd name="connsiteY2692" fmla="*/ 63635 h 1097785"/>
                <a:gd name="connsiteX2693" fmla="*/ 400622 w 7216155"/>
                <a:gd name="connsiteY2693" fmla="*/ 63991 h 1097785"/>
                <a:gd name="connsiteX2694" fmla="*/ 397776 w 7216155"/>
                <a:gd name="connsiteY2694" fmla="*/ 55807 h 1097785"/>
                <a:gd name="connsiteX2695" fmla="*/ 393506 w 7216155"/>
                <a:gd name="connsiteY2695" fmla="*/ 46913 h 1097785"/>
                <a:gd name="connsiteX2696" fmla="*/ 343695 w 7216155"/>
                <a:gd name="connsiteY2696" fmla="*/ 34816 h 1097785"/>
                <a:gd name="connsiteX2697" fmla="*/ 342272 w 7216155"/>
                <a:gd name="connsiteY2697" fmla="*/ 37306 h 1097785"/>
                <a:gd name="connsiteX2698" fmla="*/ 340137 w 7216155"/>
                <a:gd name="connsiteY2698" fmla="*/ 38374 h 1097785"/>
                <a:gd name="connsiteX2699" fmla="*/ 343340 w 7216155"/>
                <a:gd name="connsiteY2699" fmla="*/ 43710 h 1097785"/>
                <a:gd name="connsiteX2700" fmla="*/ 344407 w 7216155"/>
                <a:gd name="connsiteY2700" fmla="*/ 51182 h 1097785"/>
                <a:gd name="connsiteX2701" fmla="*/ 347253 w 7216155"/>
                <a:gd name="connsiteY2701" fmla="*/ 51894 h 1097785"/>
                <a:gd name="connsiteX2702" fmla="*/ 350811 w 7216155"/>
                <a:gd name="connsiteY2702" fmla="*/ 51182 h 1097785"/>
                <a:gd name="connsiteX2703" fmla="*/ 347253 w 7216155"/>
                <a:gd name="connsiteY2703" fmla="*/ 42643 h 1097785"/>
                <a:gd name="connsiteX2704" fmla="*/ 343695 w 7216155"/>
                <a:gd name="connsiteY2704" fmla="*/ 34816 h 1097785"/>
                <a:gd name="connsiteX2705" fmla="*/ 288192 w 7216155"/>
                <a:gd name="connsiteY2705" fmla="*/ 31258 h 1097785"/>
                <a:gd name="connsiteX2706" fmla="*/ 286413 w 7216155"/>
                <a:gd name="connsiteY2706" fmla="*/ 38729 h 1097785"/>
                <a:gd name="connsiteX2707" fmla="*/ 288192 w 7216155"/>
                <a:gd name="connsiteY2707" fmla="*/ 44066 h 1097785"/>
                <a:gd name="connsiteX2708" fmla="*/ 286769 w 7216155"/>
                <a:gd name="connsiteY2708" fmla="*/ 45489 h 1097785"/>
                <a:gd name="connsiteX2709" fmla="*/ 284634 w 7216155"/>
                <a:gd name="connsiteY2709" fmla="*/ 44066 h 1097785"/>
                <a:gd name="connsiteX2710" fmla="*/ 285345 w 7216155"/>
                <a:gd name="connsiteY2710" fmla="*/ 49047 h 1097785"/>
                <a:gd name="connsiteX2711" fmla="*/ 290327 w 7216155"/>
                <a:gd name="connsiteY2711" fmla="*/ 51182 h 1097785"/>
                <a:gd name="connsiteX2712" fmla="*/ 290327 w 7216155"/>
                <a:gd name="connsiteY2712" fmla="*/ 43355 h 1097785"/>
                <a:gd name="connsiteX2713" fmla="*/ 292461 w 7216155"/>
                <a:gd name="connsiteY2713" fmla="*/ 49759 h 1097785"/>
                <a:gd name="connsiteX2714" fmla="*/ 293173 w 7216155"/>
                <a:gd name="connsiteY2714" fmla="*/ 42643 h 1097785"/>
                <a:gd name="connsiteX2715" fmla="*/ 294596 w 7216155"/>
                <a:gd name="connsiteY2715" fmla="*/ 36950 h 1097785"/>
                <a:gd name="connsiteX2716" fmla="*/ 292461 w 7216155"/>
                <a:gd name="connsiteY2716" fmla="*/ 33037 h 1097785"/>
                <a:gd name="connsiteX2717" fmla="*/ 288192 w 7216155"/>
                <a:gd name="connsiteY2717" fmla="*/ 31258 h 1097785"/>
                <a:gd name="connsiteX2718" fmla="*/ 286769 w 7216155"/>
                <a:gd name="connsiteY2718" fmla="*/ 26632 h 1097785"/>
                <a:gd name="connsiteX2719" fmla="*/ 283922 w 7216155"/>
                <a:gd name="connsiteY2719" fmla="*/ 27700 h 1097785"/>
                <a:gd name="connsiteX2720" fmla="*/ 285701 w 7216155"/>
                <a:gd name="connsiteY2720" fmla="*/ 30546 h 1097785"/>
                <a:gd name="connsiteX2721" fmla="*/ 288192 w 7216155"/>
                <a:gd name="connsiteY2721" fmla="*/ 29123 h 1097785"/>
                <a:gd name="connsiteX2722" fmla="*/ 286769 w 7216155"/>
                <a:gd name="connsiteY2722" fmla="*/ 26632 h 1097785"/>
                <a:gd name="connsiteX2723" fmla="*/ 428374 w 7216155"/>
                <a:gd name="connsiteY2723" fmla="*/ 22719 h 1097785"/>
                <a:gd name="connsiteX2724" fmla="*/ 424816 w 7216155"/>
                <a:gd name="connsiteY2724" fmla="*/ 23430 h 1097785"/>
                <a:gd name="connsiteX2725" fmla="*/ 421970 w 7216155"/>
                <a:gd name="connsiteY2725" fmla="*/ 24853 h 1097785"/>
                <a:gd name="connsiteX2726" fmla="*/ 424104 w 7216155"/>
                <a:gd name="connsiteY2726" fmla="*/ 28767 h 1097785"/>
                <a:gd name="connsiteX2727" fmla="*/ 429085 w 7216155"/>
                <a:gd name="connsiteY2727" fmla="*/ 29123 h 1097785"/>
                <a:gd name="connsiteX2728" fmla="*/ 428374 w 7216155"/>
                <a:gd name="connsiteY2728" fmla="*/ 22719 h 1097785"/>
                <a:gd name="connsiteX2729" fmla="*/ 330175 w 7216155"/>
                <a:gd name="connsiteY2729" fmla="*/ 22007 h 1097785"/>
                <a:gd name="connsiteX2730" fmla="*/ 328396 w 7216155"/>
                <a:gd name="connsiteY2730" fmla="*/ 22719 h 1097785"/>
                <a:gd name="connsiteX2731" fmla="*/ 326617 w 7216155"/>
                <a:gd name="connsiteY2731" fmla="*/ 22719 h 1097785"/>
                <a:gd name="connsiteX2732" fmla="*/ 328040 w 7216155"/>
                <a:gd name="connsiteY2732" fmla="*/ 31258 h 1097785"/>
                <a:gd name="connsiteX2733" fmla="*/ 330175 w 7216155"/>
                <a:gd name="connsiteY2733" fmla="*/ 30902 h 1097785"/>
                <a:gd name="connsiteX2734" fmla="*/ 332310 w 7216155"/>
                <a:gd name="connsiteY2734" fmla="*/ 30546 h 1097785"/>
                <a:gd name="connsiteX2735" fmla="*/ 330175 w 7216155"/>
                <a:gd name="connsiteY2735" fmla="*/ 22007 h 1097785"/>
                <a:gd name="connsiteX2736" fmla="*/ 273248 w 7216155"/>
                <a:gd name="connsiteY2736" fmla="*/ 22007 h 1097785"/>
                <a:gd name="connsiteX2737" fmla="*/ 274672 w 7216155"/>
                <a:gd name="connsiteY2737" fmla="*/ 25209 h 1097785"/>
                <a:gd name="connsiteX2738" fmla="*/ 277518 w 7216155"/>
                <a:gd name="connsiteY2738" fmla="*/ 22719 h 1097785"/>
                <a:gd name="connsiteX2739" fmla="*/ 276095 w 7216155"/>
                <a:gd name="connsiteY2739" fmla="*/ 22007 h 1097785"/>
                <a:gd name="connsiteX2740" fmla="*/ 273248 w 7216155"/>
                <a:gd name="connsiteY2740" fmla="*/ 22007 h 1097785"/>
                <a:gd name="connsiteX2741" fmla="*/ 376428 w 7216155"/>
                <a:gd name="connsiteY2741" fmla="*/ 17738 h 1097785"/>
                <a:gd name="connsiteX2742" fmla="*/ 370024 w 7216155"/>
                <a:gd name="connsiteY2742" fmla="*/ 22007 h 1097785"/>
                <a:gd name="connsiteX2743" fmla="*/ 372159 w 7216155"/>
                <a:gd name="connsiteY2743" fmla="*/ 22719 h 1097785"/>
                <a:gd name="connsiteX2744" fmla="*/ 374293 w 7216155"/>
                <a:gd name="connsiteY2744" fmla="*/ 22719 h 1097785"/>
                <a:gd name="connsiteX2745" fmla="*/ 375361 w 7216155"/>
                <a:gd name="connsiteY2745" fmla="*/ 20584 h 1097785"/>
                <a:gd name="connsiteX2746" fmla="*/ 377851 w 7216155"/>
                <a:gd name="connsiteY2746" fmla="*/ 22007 h 1097785"/>
                <a:gd name="connsiteX2747" fmla="*/ 376428 w 7216155"/>
                <a:gd name="connsiteY2747" fmla="*/ 17738 h 1097785"/>
                <a:gd name="connsiteX2748" fmla="*/ 427662 w 7216155"/>
                <a:gd name="connsiteY2748" fmla="*/ 9199 h 1097785"/>
                <a:gd name="connsiteX2749" fmla="*/ 426951 w 7216155"/>
                <a:gd name="connsiteY2749" fmla="*/ 12757 h 1097785"/>
                <a:gd name="connsiteX2750" fmla="*/ 427662 w 7216155"/>
                <a:gd name="connsiteY2750" fmla="*/ 17738 h 1097785"/>
                <a:gd name="connsiteX2751" fmla="*/ 432767 w 7216155"/>
                <a:gd name="connsiteY2751" fmla="*/ 14547 h 1097785"/>
                <a:gd name="connsiteX2752" fmla="*/ 432767 w 7216155"/>
                <a:gd name="connsiteY2752" fmla="*/ 12122 h 1097785"/>
                <a:gd name="connsiteX2753" fmla="*/ 432643 w 7216155"/>
                <a:gd name="connsiteY2753" fmla="*/ 11689 h 1097785"/>
                <a:gd name="connsiteX2754" fmla="*/ 432643 w 7216155"/>
                <a:gd name="connsiteY2754" fmla="*/ 9199 h 1097785"/>
                <a:gd name="connsiteX2755" fmla="*/ 429441 w 7216155"/>
                <a:gd name="connsiteY2755" fmla="*/ 9910 h 1097785"/>
                <a:gd name="connsiteX2756" fmla="*/ 427662 w 7216155"/>
                <a:gd name="connsiteY2756" fmla="*/ 9199 h 1097785"/>
                <a:gd name="connsiteX2757" fmla="*/ 386390 w 7216155"/>
                <a:gd name="connsiteY2757" fmla="*/ 7775 h 1097785"/>
                <a:gd name="connsiteX2758" fmla="*/ 391372 w 7216155"/>
                <a:gd name="connsiteY2758" fmla="*/ 18805 h 1097785"/>
                <a:gd name="connsiteX2759" fmla="*/ 401334 w 7216155"/>
                <a:gd name="connsiteY2759" fmla="*/ 26988 h 1097785"/>
                <a:gd name="connsiteX2760" fmla="*/ 396708 w 7216155"/>
                <a:gd name="connsiteY2760" fmla="*/ 19872 h 1097785"/>
                <a:gd name="connsiteX2761" fmla="*/ 390660 w 7216155"/>
                <a:gd name="connsiteY2761" fmla="*/ 14891 h 1097785"/>
                <a:gd name="connsiteX2762" fmla="*/ 388881 w 7216155"/>
                <a:gd name="connsiteY2762" fmla="*/ 10978 h 1097785"/>
                <a:gd name="connsiteX2763" fmla="*/ 386390 w 7216155"/>
                <a:gd name="connsiteY2763" fmla="*/ 7775 h 1097785"/>
                <a:gd name="connsiteX2764" fmla="*/ 353658 w 7216155"/>
                <a:gd name="connsiteY2764" fmla="*/ 2083 h 1097785"/>
                <a:gd name="connsiteX2765" fmla="*/ 352946 w 7216155"/>
                <a:gd name="connsiteY2765" fmla="*/ 4929 h 1097785"/>
                <a:gd name="connsiteX2766" fmla="*/ 350811 w 7216155"/>
                <a:gd name="connsiteY2766" fmla="*/ 4218 h 1097785"/>
                <a:gd name="connsiteX2767" fmla="*/ 351167 w 7216155"/>
                <a:gd name="connsiteY2767" fmla="*/ 5997 h 1097785"/>
                <a:gd name="connsiteX2768" fmla="*/ 351523 w 7216155"/>
                <a:gd name="connsiteY2768" fmla="*/ 7775 h 1097785"/>
                <a:gd name="connsiteX2769" fmla="*/ 353302 w 7216155"/>
                <a:gd name="connsiteY2769" fmla="*/ 7064 h 1097785"/>
                <a:gd name="connsiteX2770" fmla="*/ 354369 w 7216155"/>
                <a:gd name="connsiteY2770" fmla="*/ 7775 h 1097785"/>
                <a:gd name="connsiteX2771" fmla="*/ 354725 w 7216155"/>
                <a:gd name="connsiteY2771" fmla="*/ 5285 h 1097785"/>
                <a:gd name="connsiteX2772" fmla="*/ 353658 w 7216155"/>
                <a:gd name="connsiteY2772" fmla="*/ 2083 h 1097785"/>
                <a:gd name="connsiteX2773" fmla="*/ 428374 w 7216155"/>
                <a:gd name="connsiteY2773" fmla="*/ 1371 h 1097785"/>
                <a:gd name="connsiteX2774" fmla="*/ 429797 w 7216155"/>
                <a:gd name="connsiteY2774" fmla="*/ 6708 h 1097785"/>
                <a:gd name="connsiteX2775" fmla="*/ 432767 w 7216155"/>
                <a:gd name="connsiteY2775" fmla="*/ 7557 h 1097785"/>
                <a:gd name="connsiteX2776" fmla="*/ 432767 w 7216155"/>
                <a:gd name="connsiteY2776" fmla="*/ 3506 h 1097785"/>
                <a:gd name="connsiteX2777" fmla="*/ 430864 w 7216155"/>
                <a:gd name="connsiteY2777" fmla="*/ 3506 h 1097785"/>
                <a:gd name="connsiteX2778" fmla="*/ 428374 w 7216155"/>
                <a:gd name="connsiteY2778" fmla="*/ 1371 h 1097785"/>
                <a:gd name="connsiteX2779" fmla="*/ 342675 w 7216155"/>
                <a:gd name="connsiteY2779" fmla="*/ 0 h 1097785"/>
                <a:gd name="connsiteX2780" fmla="*/ 379279 w 7216155"/>
                <a:gd name="connsiteY2780" fmla="*/ 0 h 1097785"/>
                <a:gd name="connsiteX2781" fmla="*/ 379986 w 7216155"/>
                <a:gd name="connsiteY2781" fmla="*/ 11689 h 1097785"/>
                <a:gd name="connsiteX2782" fmla="*/ 384967 w 7216155"/>
                <a:gd name="connsiteY2782" fmla="*/ 20584 h 1097785"/>
                <a:gd name="connsiteX2783" fmla="*/ 381765 w 7216155"/>
                <a:gd name="connsiteY2783" fmla="*/ 6708 h 1097785"/>
                <a:gd name="connsiteX2784" fmla="*/ 380134 w 7216155"/>
                <a:gd name="connsiteY2784" fmla="*/ 0 h 1097785"/>
                <a:gd name="connsiteX2785" fmla="*/ 390279 w 7216155"/>
                <a:gd name="connsiteY2785" fmla="*/ 0 h 1097785"/>
                <a:gd name="connsiteX2786" fmla="*/ 391016 w 7216155"/>
                <a:gd name="connsiteY2786" fmla="*/ 4573 h 1097785"/>
                <a:gd name="connsiteX2787" fmla="*/ 392795 w 7216155"/>
                <a:gd name="connsiteY2787" fmla="*/ 14180 h 1097785"/>
                <a:gd name="connsiteX2788" fmla="*/ 408805 w 7216155"/>
                <a:gd name="connsiteY2788" fmla="*/ 25565 h 1097785"/>
                <a:gd name="connsiteX2789" fmla="*/ 414854 w 7216155"/>
                <a:gd name="connsiteY2789" fmla="*/ 46913 h 1097785"/>
                <a:gd name="connsiteX2790" fmla="*/ 416989 w 7216155"/>
                <a:gd name="connsiteY2790" fmla="*/ 41220 h 1097785"/>
                <a:gd name="connsiteX2791" fmla="*/ 420546 w 7216155"/>
                <a:gd name="connsiteY2791" fmla="*/ 44778 h 1097785"/>
                <a:gd name="connsiteX2792" fmla="*/ 419835 w 7216155"/>
                <a:gd name="connsiteY2792" fmla="*/ 52605 h 1097785"/>
                <a:gd name="connsiteX2793" fmla="*/ 426239 w 7216155"/>
                <a:gd name="connsiteY2793" fmla="*/ 59721 h 1097785"/>
                <a:gd name="connsiteX2794" fmla="*/ 432643 w 7216155"/>
                <a:gd name="connsiteY2794" fmla="*/ 63991 h 1097785"/>
                <a:gd name="connsiteX2795" fmla="*/ 422325 w 7216155"/>
                <a:gd name="connsiteY2795" fmla="*/ 41576 h 1097785"/>
                <a:gd name="connsiteX2796" fmla="*/ 409161 w 7216155"/>
                <a:gd name="connsiteY2796" fmla="*/ 24853 h 1097785"/>
                <a:gd name="connsiteX2797" fmla="*/ 410940 w 7216155"/>
                <a:gd name="connsiteY2797" fmla="*/ 22719 h 1097785"/>
                <a:gd name="connsiteX2798" fmla="*/ 411296 w 7216155"/>
                <a:gd name="connsiteY2798" fmla="*/ 20584 h 1097785"/>
                <a:gd name="connsiteX2799" fmla="*/ 406671 w 7216155"/>
                <a:gd name="connsiteY2799" fmla="*/ 18449 h 1097785"/>
                <a:gd name="connsiteX2800" fmla="*/ 400622 w 7216155"/>
                <a:gd name="connsiteY2800" fmla="*/ 14180 h 1097785"/>
                <a:gd name="connsiteX2801" fmla="*/ 395285 w 7216155"/>
                <a:gd name="connsiteY2801" fmla="*/ 3150 h 1097785"/>
                <a:gd name="connsiteX2802" fmla="*/ 393302 w 7216155"/>
                <a:gd name="connsiteY2802" fmla="*/ 0 h 1097785"/>
                <a:gd name="connsiteX2803" fmla="*/ 419960 w 7216155"/>
                <a:gd name="connsiteY2803" fmla="*/ 0 h 1097785"/>
                <a:gd name="connsiteX2804" fmla="*/ 420191 w 7216155"/>
                <a:gd name="connsiteY2804" fmla="*/ 660 h 1097785"/>
                <a:gd name="connsiteX2805" fmla="*/ 423393 w 7216155"/>
                <a:gd name="connsiteY2805" fmla="*/ 7064 h 1097785"/>
                <a:gd name="connsiteX2806" fmla="*/ 422720 w 7216155"/>
                <a:gd name="connsiteY2806" fmla="*/ 0 h 1097785"/>
                <a:gd name="connsiteX2807" fmla="*/ 430551 w 7216155"/>
                <a:gd name="connsiteY2807" fmla="*/ 0 h 1097785"/>
                <a:gd name="connsiteX2808" fmla="*/ 432767 w 7216155"/>
                <a:gd name="connsiteY2808" fmla="*/ 2771 h 1097785"/>
                <a:gd name="connsiteX2809" fmla="*/ 432767 w 7216155"/>
                <a:gd name="connsiteY2809" fmla="*/ 701 h 1097785"/>
                <a:gd name="connsiteX2810" fmla="*/ 430665 w 7216155"/>
                <a:gd name="connsiteY2810" fmla="*/ 0 h 1097785"/>
                <a:gd name="connsiteX2811" fmla="*/ 7216155 w 7216155"/>
                <a:gd name="connsiteY2811" fmla="*/ 0 h 1097785"/>
                <a:gd name="connsiteX2812" fmla="*/ 7216155 w 7216155"/>
                <a:gd name="connsiteY2812" fmla="*/ 1097785 h 1097785"/>
                <a:gd name="connsiteX2813" fmla="*/ 428170 w 7216155"/>
                <a:gd name="connsiteY2813" fmla="*/ 1097785 h 1097785"/>
                <a:gd name="connsiteX2814" fmla="*/ 427662 w 7216155"/>
                <a:gd name="connsiteY2814" fmla="*/ 1095077 h 1097785"/>
                <a:gd name="connsiteX2815" fmla="*/ 426829 w 7216155"/>
                <a:gd name="connsiteY2815" fmla="*/ 1097785 h 1097785"/>
                <a:gd name="connsiteX2816" fmla="*/ 401192 w 7216155"/>
                <a:gd name="connsiteY2816" fmla="*/ 1097785 h 1097785"/>
                <a:gd name="connsiteX2817" fmla="*/ 400978 w 7216155"/>
                <a:gd name="connsiteY2817" fmla="*/ 1095077 h 1097785"/>
                <a:gd name="connsiteX2818" fmla="*/ 399911 w 7216155"/>
                <a:gd name="connsiteY2818" fmla="*/ 1082268 h 1097785"/>
                <a:gd name="connsiteX2819" fmla="*/ 398843 w 7216155"/>
                <a:gd name="connsiteY2819" fmla="*/ 1094721 h 1097785"/>
                <a:gd name="connsiteX2820" fmla="*/ 399236 w 7216155"/>
                <a:gd name="connsiteY2820" fmla="*/ 1097785 h 1097785"/>
                <a:gd name="connsiteX2821" fmla="*/ 381837 w 7216155"/>
                <a:gd name="connsiteY2821" fmla="*/ 1097785 h 1097785"/>
                <a:gd name="connsiteX2822" fmla="*/ 381409 w 7216155"/>
                <a:gd name="connsiteY2822" fmla="*/ 1094365 h 1097785"/>
                <a:gd name="connsiteX2823" fmla="*/ 379986 w 7216155"/>
                <a:gd name="connsiteY2823" fmla="*/ 1082268 h 1097785"/>
                <a:gd name="connsiteX2824" fmla="*/ 379630 w 7216155"/>
                <a:gd name="connsiteY2824" fmla="*/ 1095788 h 1097785"/>
                <a:gd name="connsiteX2825" fmla="*/ 380272 w 7216155"/>
                <a:gd name="connsiteY2825" fmla="*/ 1097785 h 1097785"/>
                <a:gd name="connsiteX2826" fmla="*/ 347652 w 7216155"/>
                <a:gd name="connsiteY2826" fmla="*/ 1097785 h 1097785"/>
                <a:gd name="connsiteX2827" fmla="*/ 347609 w 7216155"/>
                <a:gd name="connsiteY2827" fmla="*/ 1096500 h 1097785"/>
                <a:gd name="connsiteX2828" fmla="*/ 347965 w 7216155"/>
                <a:gd name="connsiteY2828" fmla="*/ 1085826 h 1097785"/>
                <a:gd name="connsiteX2829" fmla="*/ 347609 w 7216155"/>
                <a:gd name="connsiteY2829" fmla="*/ 1071594 h 1097785"/>
                <a:gd name="connsiteX2830" fmla="*/ 344407 w 7216155"/>
                <a:gd name="connsiteY2830" fmla="*/ 1060209 h 1097785"/>
                <a:gd name="connsiteX2831" fmla="*/ 344051 w 7216155"/>
                <a:gd name="connsiteY2831" fmla="*/ 1074796 h 1097785"/>
                <a:gd name="connsiteX2832" fmla="*/ 345119 w 7216155"/>
                <a:gd name="connsiteY2832" fmla="*/ 1089384 h 1097785"/>
                <a:gd name="connsiteX2833" fmla="*/ 344808 w 7216155"/>
                <a:gd name="connsiteY2833" fmla="*/ 1097785 h 1097785"/>
                <a:gd name="connsiteX2834" fmla="*/ 330175 w 7216155"/>
                <a:gd name="connsiteY2834" fmla="*/ 1097785 h 1097785"/>
                <a:gd name="connsiteX2835" fmla="*/ 330175 w 7216155"/>
                <a:gd name="connsiteY2835" fmla="*/ 1025341 h 1097785"/>
                <a:gd name="connsiteX2836" fmla="*/ 335156 w 7216155"/>
                <a:gd name="connsiteY2836" fmla="*/ 1023918 h 1097785"/>
                <a:gd name="connsiteX2837" fmla="*/ 330175 w 7216155"/>
                <a:gd name="connsiteY2837" fmla="*/ 1023206 h 1097785"/>
                <a:gd name="connsiteX2838" fmla="*/ 330175 w 7216155"/>
                <a:gd name="connsiteY2838" fmla="*/ 939240 h 1097785"/>
                <a:gd name="connsiteX2839" fmla="*/ 331243 w 7216155"/>
                <a:gd name="connsiteY2839" fmla="*/ 924296 h 1097785"/>
                <a:gd name="connsiteX2840" fmla="*/ 336579 w 7216155"/>
                <a:gd name="connsiteY2840" fmla="*/ 915046 h 1097785"/>
                <a:gd name="connsiteX2841" fmla="*/ 338003 w 7216155"/>
                <a:gd name="connsiteY2841" fmla="*/ 871283 h 1097785"/>
                <a:gd name="connsiteX2842" fmla="*/ 338003 w 7216155"/>
                <a:gd name="connsiteY2842" fmla="*/ 823963 h 1097785"/>
                <a:gd name="connsiteX2843" fmla="*/ 339070 w 7216155"/>
                <a:gd name="connsiteY2843" fmla="*/ 832146 h 1097785"/>
                <a:gd name="connsiteX2844" fmla="*/ 339426 w 7216155"/>
                <a:gd name="connsiteY2844" fmla="*/ 839618 h 1097785"/>
                <a:gd name="connsiteX2845" fmla="*/ 340137 w 7216155"/>
                <a:gd name="connsiteY2845" fmla="*/ 827877 h 1097785"/>
                <a:gd name="connsiteX2846" fmla="*/ 342272 w 7216155"/>
                <a:gd name="connsiteY2846" fmla="*/ 817559 h 1097785"/>
                <a:gd name="connsiteX2847" fmla="*/ 341561 w 7216155"/>
                <a:gd name="connsiteY2847" fmla="*/ 814001 h 1097785"/>
                <a:gd name="connsiteX2848" fmla="*/ 340137 w 7216155"/>
                <a:gd name="connsiteY2848" fmla="*/ 807596 h 1097785"/>
                <a:gd name="connsiteX2849" fmla="*/ 342272 w 7216155"/>
                <a:gd name="connsiteY2849" fmla="*/ 804394 h 1097785"/>
                <a:gd name="connsiteX2850" fmla="*/ 341561 w 7216155"/>
                <a:gd name="connsiteY2850" fmla="*/ 799413 h 1097785"/>
                <a:gd name="connsiteX2851" fmla="*/ 340137 w 7216155"/>
                <a:gd name="connsiteY2851" fmla="*/ 794788 h 1097785"/>
                <a:gd name="connsiteX2852" fmla="*/ 340849 w 7216155"/>
                <a:gd name="connsiteY2852" fmla="*/ 791230 h 1097785"/>
                <a:gd name="connsiteX2853" fmla="*/ 332666 w 7216155"/>
                <a:gd name="connsiteY2853" fmla="*/ 760276 h 1097785"/>
                <a:gd name="connsiteX2854" fmla="*/ 328752 w 7216155"/>
                <a:gd name="connsiteY2854" fmla="*/ 722206 h 1097785"/>
                <a:gd name="connsiteX2855" fmla="*/ 330175 w 7216155"/>
                <a:gd name="connsiteY2855" fmla="*/ 722206 h 1097785"/>
                <a:gd name="connsiteX2856" fmla="*/ 330175 w 7216155"/>
                <a:gd name="connsiteY2856" fmla="*/ 686627 h 1097785"/>
                <a:gd name="connsiteX2857" fmla="*/ 330531 w 7216155"/>
                <a:gd name="connsiteY2857" fmla="*/ 695522 h 1097785"/>
                <a:gd name="connsiteX2858" fmla="*/ 330887 w 7216155"/>
                <a:gd name="connsiteY2858" fmla="*/ 705128 h 1097785"/>
                <a:gd name="connsiteX2859" fmla="*/ 335512 w 7216155"/>
                <a:gd name="connsiteY2859" fmla="*/ 725053 h 1097785"/>
                <a:gd name="connsiteX2860" fmla="*/ 338003 w 7216155"/>
                <a:gd name="connsiteY2860" fmla="*/ 747112 h 1097785"/>
                <a:gd name="connsiteX2861" fmla="*/ 342628 w 7216155"/>
                <a:gd name="connsiteY2861" fmla="*/ 720427 h 1097785"/>
                <a:gd name="connsiteX2862" fmla="*/ 344407 w 7216155"/>
                <a:gd name="connsiteY2862" fmla="*/ 689473 h 1097785"/>
                <a:gd name="connsiteX2863" fmla="*/ 346542 w 7216155"/>
                <a:gd name="connsiteY2863" fmla="*/ 698724 h 1097785"/>
                <a:gd name="connsiteX2864" fmla="*/ 346186 w 7216155"/>
                <a:gd name="connsiteY2864" fmla="*/ 707263 h 1097785"/>
                <a:gd name="connsiteX2865" fmla="*/ 345119 w 7216155"/>
                <a:gd name="connsiteY2865" fmla="*/ 716158 h 1097785"/>
                <a:gd name="connsiteX2866" fmla="*/ 345830 w 7216155"/>
                <a:gd name="connsiteY2866" fmla="*/ 726476 h 1097785"/>
                <a:gd name="connsiteX2867" fmla="*/ 347253 w 7216155"/>
                <a:gd name="connsiteY2867" fmla="*/ 725764 h 1097785"/>
                <a:gd name="connsiteX2868" fmla="*/ 348676 w 7216155"/>
                <a:gd name="connsiteY2868" fmla="*/ 723629 h 1097785"/>
                <a:gd name="connsiteX2869" fmla="*/ 352946 w 7216155"/>
                <a:gd name="connsiteY2869" fmla="*/ 744977 h 1097785"/>
                <a:gd name="connsiteX2870" fmla="*/ 358283 w 7216155"/>
                <a:gd name="connsiteY2870" fmla="*/ 767036 h 1097785"/>
                <a:gd name="connsiteX2871" fmla="*/ 361485 w 7216155"/>
                <a:gd name="connsiteY2871" fmla="*/ 789807 h 1097785"/>
                <a:gd name="connsiteX2872" fmla="*/ 360062 w 7216155"/>
                <a:gd name="connsiteY2872" fmla="*/ 813289 h 1097785"/>
                <a:gd name="connsiteX2873" fmla="*/ 360773 w 7216155"/>
                <a:gd name="connsiteY2873" fmla="*/ 816491 h 1097785"/>
                <a:gd name="connsiteX2874" fmla="*/ 362197 w 7216155"/>
                <a:gd name="connsiteY2874" fmla="*/ 818270 h 1097785"/>
                <a:gd name="connsiteX2875" fmla="*/ 361485 w 7216155"/>
                <a:gd name="connsiteY2875" fmla="*/ 839262 h 1097785"/>
                <a:gd name="connsiteX2876" fmla="*/ 369312 w 7216155"/>
                <a:gd name="connsiteY2876" fmla="*/ 853138 h 1097785"/>
                <a:gd name="connsiteX2877" fmla="*/ 370024 w 7216155"/>
                <a:gd name="connsiteY2877" fmla="*/ 859186 h 1097785"/>
                <a:gd name="connsiteX2878" fmla="*/ 372159 w 7216155"/>
                <a:gd name="connsiteY2878" fmla="*/ 863812 h 1097785"/>
                <a:gd name="connsiteX2879" fmla="*/ 377851 w 7216155"/>
                <a:gd name="connsiteY2879" fmla="*/ 858119 h 1097785"/>
                <a:gd name="connsiteX2880" fmla="*/ 377140 w 7216155"/>
                <a:gd name="connsiteY2880" fmla="*/ 852070 h 1097785"/>
                <a:gd name="connsiteX2881" fmla="*/ 377851 w 7216155"/>
                <a:gd name="connsiteY2881" fmla="*/ 844599 h 1097785"/>
                <a:gd name="connsiteX2882" fmla="*/ 376072 w 7216155"/>
                <a:gd name="connsiteY2882" fmla="*/ 838550 h 1097785"/>
                <a:gd name="connsiteX2883" fmla="*/ 373582 w 7216155"/>
                <a:gd name="connsiteY2883" fmla="*/ 832502 h 1097785"/>
                <a:gd name="connsiteX2884" fmla="*/ 370024 w 7216155"/>
                <a:gd name="connsiteY2884" fmla="*/ 795855 h 1097785"/>
                <a:gd name="connsiteX2885" fmla="*/ 368601 w 7216155"/>
                <a:gd name="connsiteY2885" fmla="*/ 759209 h 1097785"/>
                <a:gd name="connsiteX2886" fmla="*/ 370736 w 7216155"/>
                <a:gd name="connsiteY2886" fmla="*/ 757430 h 1097785"/>
                <a:gd name="connsiteX2887" fmla="*/ 372870 w 7216155"/>
                <a:gd name="connsiteY2887" fmla="*/ 756362 h 1097785"/>
                <a:gd name="connsiteX2888" fmla="*/ 368245 w 7216155"/>
                <a:gd name="connsiteY2888" fmla="*/ 711888 h 1097785"/>
                <a:gd name="connsiteX2889" fmla="*/ 365043 w 7216155"/>
                <a:gd name="connsiteY2889" fmla="*/ 659587 h 1097785"/>
                <a:gd name="connsiteX2890" fmla="*/ 368957 w 7216155"/>
                <a:gd name="connsiteY2890" fmla="*/ 674886 h 1097785"/>
                <a:gd name="connsiteX2891" fmla="*/ 368601 w 7216155"/>
                <a:gd name="connsiteY2891" fmla="*/ 688762 h 1097785"/>
                <a:gd name="connsiteX2892" fmla="*/ 370024 w 7216155"/>
                <a:gd name="connsiteY2892" fmla="*/ 688050 h 1097785"/>
                <a:gd name="connsiteX2893" fmla="*/ 371447 w 7216155"/>
                <a:gd name="connsiteY2893" fmla="*/ 687339 h 1097785"/>
                <a:gd name="connsiteX2894" fmla="*/ 374293 w 7216155"/>
                <a:gd name="connsiteY2894" fmla="*/ 702993 h 1097785"/>
                <a:gd name="connsiteX2895" fmla="*/ 375005 w 7216155"/>
                <a:gd name="connsiteY2895" fmla="*/ 717937 h 1097785"/>
                <a:gd name="connsiteX2896" fmla="*/ 377140 w 7216155"/>
                <a:gd name="connsiteY2896" fmla="*/ 723985 h 1097785"/>
                <a:gd name="connsiteX2897" fmla="*/ 377851 w 7216155"/>
                <a:gd name="connsiteY2897" fmla="*/ 729322 h 1097785"/>
                <a:gd name="connsiteX2898" fmla="*/ 376428 w 7216155"/>
                <a:gd name="connsiteY2898" fmla="*/ 736082 h 1097785"/>
                <a:gd name="connsiteX2899" fmla="*/ 374293 w 7216155"/>
                <a:gd name="connsiteY2899" fmla="*/ 742842 h 1097785"/>
                <a:gd name="connsiteX2900" fmla="*/ 375361 w 7216155"/>
                <a:gd name="connsiteY2900" fmla="*/ 763122 h 1097785"/>
                <a:gd name="connsiteX2901" fmla="*/ 378563 w 7216155"/>
                <a:gd name="connsiteY2901" fmla="*/ 784826 h 1097785"/>
                <a:gd name="connsiteX2902" fmla="*/ 377851 w 7216155"/>
                <a:gd name="connsiteY2902" fmla="*/ 788384 h 1097785"/>
                <a:gd name="connsiteX2903" fmla="*/ 376428 w 7216155"/>
                <a:gd name="connsiteY2903" fmla="*/ 791230 h 1097785"/>
                <a:gd name="connsiteX2904" fmla="*/ 379986 w 7216155"/>
                <a:gd name="connsiteY2904" fmla="*/ 794076 h 1097785"/>
                <a:gd name="connsiteX2905" fmla="*/ 384611 w 7216155"/>
                <a:gd name="connsiteY2905" fmla="*/ 811866 h 1097785"/>
                <a:gd name="connsiteX2906" fmla="*/ 386390 w 7216155"/>
                <a:gd name="connsiteY2906" fmla="*/ 830367 h 1097785"/>
                <a:gd name="connsiteX2907" fmla="*/ 381409 w 7216155"/>
                <a:gd name="connsiteY2907" fmla="*/ 827521 h 1097785"/>
                <a:gd name="connsiteX2908" fmla="*/ 381054 w 7216155"/>
                <a:gd name="connsiteY2908" fmla="*/ 821117 h 1097785"/>
                <a:gd name="connsiteX2909" fmla="*/ 379986 w 7216155"/>
                <a:gd name="connsiteY2909" fmla="*/ 814712 h 1097785"/>
                <a:gd name="connsiteX2910" fmla="*/ 377851 w 7216155"/>
                <a:gd name="connsiteY2910" fmla="*/ 819693 h 1097785"/>
                <a:gd name="connsiteX2911" fmla="*/ 376428 w 7216155"/>
                <a:gd name="connsiteY2911" fmla="*/ 825386 h 1097785"/>
                <a:gd name="connsiteX2912" fmla="*/ 379630 w 7216155"/>
                <a:gd name="connsiteY2912" fmla="*/ 827521 h 1097785"/>
                <a:gd name="connsiteX2913" fmla="*/ 381409 w 7216155"/>
                <a:gd name="connsiteY2913" fmla="*/ 836771 h 1097785"/>
                <a:gd name="connsiteX2914" fmla="*/ 382121 w 7216155"/>
                <a:gd name="connsiteY2914" fmla="*/ 834281 h 1097785"/>
                <a:gd name="connsiteX2915" fmla="*/ 382121 w 7216155"/>
                <a:gd name="connsiteY2915" fmla="*/ 830367 h 1097785"/>
                <a:gd name="connsiteX2916" fmla="*/ 383900 w 7216155"/>
                <a:gd name="connsiteY2916" fmla="*/ 831790 h 1097785"/>
                <a:gd name="connsiteX2917" fmla="*/ 385679 w 7216155"/>
                <a:gd name="connsiteY2917" fmla="*/ 832502 h 1097785"/>
                <a:gd name="connsiteX2918" fmla="*/ 387102 w 7216155"/>
                <a:gd name="connsiteY2918" fmla="*/ 840685 h 1097785"/>
                <a:gd name="connsiteX2919" fmla="*/ 390660 w 7216155"/>
                <a:gd name="connsiteY2919" fmla="*/ 846734 h 1097785"/>
                <a:gd name="connsiteX2920" fmla="*/ 393506 w 7216155"/>
                <a:gd name="connsiteY2920" fmla="*/ 869504 h 1097785"/>
                <a:gd name="connsiteX2921" fmla="*/ 396353 w 7216155"/>
                <a:gd name="connsiteY2921" fmla="*/ 890852 h 1097785"/>
                <a:gd name="connsiteX2922" fmla="*/ 397776 w 7216155"/>
                <a:gd name="connsiteY2922" fmla="*/ 897612 h 1097785"/>
                <a:gd name="connsiteX2923" fmla="*/ 402045 w 7216155"/>
                <a:gd name="connsiteY2923" fmla="*/ 901526 h 1097785"/>
                <a:gd name="connsiteX2924" fmla="*/ 400622 w 7216155"/>
                <a:gd name="connsiteY2924" fmla="*/ 885159 h 1097785"/>
                <a:gd name="connsiteX2925" fmla="*/ 399911 w 7216155"/>
                <a:gd name="connsiteY2925" fmla="*/ 870927 h 1097785"/>
                <a:gd name="connsiteX2926" fmla="*/ 399199 w 7216155"/>
                <a:gd name="connsiteY2926" fmla="*/ 873062 h 1097785"/>
                <a:gd name="connsiteX2927" fmla="*/ 393862 w 7216155"/>
                <a:gd name="connsiteY2927" fmla="*/ 846734 h 1097785"/>
                <a:gd name="connsiteX2928" fmla="*/ 390660 w 7216155"/>
                <a:gd name="connsiteY2928" fmla="*/ 820405 h 1097785"/>
                <a:gd name="connsiteX2929" fmla="*/ 392439 w 7216155"/>
                <a:gd name="connsiteY2929" fmla="*/ 822540 h 1097785"/>
                <a:gd name="connsiteX2930" fmla="*/ 394218 w 7216155"/>
                <a:gd name="connsiteY2930" fmla="*/ 823963 h 1097785"/>
                <a:gd name="connsiteX2931" fmla="*/ 394929 w 7216155"/>
                <a:gd name="connsiteY2931" fmla="*/ 820761 h 1097785"/>
                <a:gd name="connsiteX2932" fmla="*/ 393506 w 7216155"/>
                <a:gd name="connsiteY2932" fmla="*/ 817559 h 1097785"/>
                <a:gd name="connsiteX2933" fmla="*/ 392083 w 7216155"/>
                <a:gd name="connsiteY2933" fmla="*/ 818270 h 1097785"/>
                <a:gd name="connsiteX2934" fmla="*/ 390660 w 7216155"/>
                <a:gd name="connsiteY2934" fmla="*/ 818270 h 1097785"/>
                <a:gd name="connsiteX2935" fmla="*/ 388881 w 7216155"/>
                <a:gd name="connsiteY2935" fmla="*/ 796211 h 1097785"/>
                <a:gd name="connsiteX2936" fmla="*/ 389237 w 7216155"/>
                <a:gd name="connsiteY2936" fmla="*/ 777710 h 1097785"/>
                <a:gd name="connsiteX2937" fmla="*/ 394574 w 7216155"/>
                <a:gd name="connsiteY2937" fmla="*/ 808308 h 1097785"/>
                <a:gd name="connsiteX2938" fmla="*/ 401334 w 7216155"/>
                <a:gd name="connsiteY2938" fmla="*/ 839618 h 1097785"/>
                <a:gd name="connsiteX2939" fmla="*/ 402757 w 7216155"/>
                <a:gd name="connsiteY2939" fmla="*/ 838906 h 1097785"/>
                <a:gd name="connsiteX2940" fmla="*/ 403468 w 7216155"/>
                <a:gd name="connsiteY2940" fmla="*/ 838195 h 1097785"/>
                <a:gd name="connsiteX2941" fmla="*/ 406315 w 7216155"/>
                <a:gd name="connsiteY2941" fmla="*/ 867369 h 1097785"/>
                <a:gd name="connsiteX2942" fmla="*/ 407026 w 7216155"/>
                <a:gd name="connsiteY2942" fmla="*/ 896544 h 1097785"/>
                <a:gd name="connsiteX2943" fmla="*/ 413431 w 7216155"/>
                <a:gd name="connsiteY2943" fmla="*/ 927854 h 1097785"/>
                <a:gd name="connsiteX2944" fmla="*/ 415565 w 7216155"/>
                <a:gd name="connsiteY2944" fmla="*/ 962010 h 1097785"/>
                <a:gd name="connsiteX2945" fmla="*/ 418056 w 7216155"/>
                <a:gd name="connsiteY2945" fmla="*/ 978021 h 1097785"/>
                <a:gd name="connsiteX2946" fmla="*/ 420546 w 7216155"/>
                <a:gd name="connsiteY2946" fmla="*/ 994743 h 1097785"/>
                <a:gd name="connsiteX2947" fmla="*/ 420546 w 7216155"/>
                <a:gd name="connsiteY2947" fmla="*/ 978732 h 1097785"/>
                <a:gd name="connsiteX2948" fmla="*/ 419123 w 7216155"/>
                <a:gd name="connsiteY2948" fmla="*/ 962722 h 1097785"/>
                <a:gd name="connsiteX2949" fmla="*/ 420191 w 7216155"/>
                <a:gd name="connsiteY2949" fmla="*/ 960943 h 1097785"/>
                <a:gd name="connsiteX2950" fmla="*/ 418412 w 7216155"/>
                <a:gd name="connsiteY2950" fmla="*/ 958452 h 1097785"/>
                <a:gd name="connsiteX2951" fmla="*/ 415210 w 7216155"/>
                <a:gd name="connsiteY2951" fmla="*/ 907218 h 1097785"/>
                <a:gd name="connsiteX2952" fmla="*/ 410584 w 7216155"/>
                <a:gd name="connsiteY2952" fmla="*/ 860254 h 1097785"/>
                <a:gd name="connsiteX2953" fmla="*/ 408450 w 7216155"/>
                <a:gd name="connsiteY2953" fmla="*/ 852070 h 1097785"/>
                <a:gd name="connsiteX2954" fmla="*/ 406315 w 7216155"/>
                <a:gd name="connsiteY2954" fmla="*/ 844599 h 1097785"/>
                <a:gd name="connsiteX2955" fmla="*/ 402757 w 7216155"/>
                <a:gd name="connsiteY2955" fmla="*/ 815780 h 1097785"/>
                <a:gd name="connsiteX2956" fmla="*/ 401334 w 7216155"/>
                <a:gd name="connsiteY2956" fmla="*/ 785537 h 1097785"/>
                <a:gd name="connsiteX2957" fmla="*/ 398843 w 7216155"/>
                <a:gd name="connsiteY2957" fmla="*/ 763478 h 1097785"/>
                <a:gd name="connsiteX2958" fmla="*/ 396353 w 7216155"/>
                <a:gd name="connsiteY2958" fmla="*/ 739284 h 1097785"/>
                <a:gd name="connsiteX2959" fmla="*/ 395285 w 7216155"/>
                <a:gd name="connsiteY2959" fmla="*/ 741063 h 1097785"/>
                <a:gd name="connsiteX2960" fmla="*/ 394218 w 7216155"/>
                <a:gd name="connsiteY2960" fmla="*/ 742842 h 1097785"/>
                <a:gd name="connsiteX2961" fmla="*/ 391727 w 7216155"/>
                <a:gd name="connsiteY2961" fmla="*/ 739996 h 1097785"/>
                <a:gd name="connsiteX2962" fmla="*/ 392083 w 7216155"/>
                <a:gd name="connsiteY2962" fmla="*/ 732880 h 1097785"/>
                <a:gd name="connsiteX2963" fmla="*/ 393506 w 7216155"/>
                <a:gd name="connsiteY2963" fmla="*/ 734303 h 1097785"/>
                <a:gd name="connsiteX2964" fmla="*/ 394218 w 7216155"/>
                <a:gd name="connsiteY2964" fmla="*/ 736438 h 1097785"/>
                <a:gd name="connsiteX2965" fmla="*/ 395641 w 7216155"/>
                <a:gd name="connsiteY2965" fmla="*/ 733592 h 1097785"/>
                <a:gd name="connsiteX2966" fmla="*/ 395285 w 7216155"/>
                <a:gd name="connsiteY2966" fmla="*/ 726832 h 1097785"/>
                <a:gd name="connsiteX2967" fmla="*/ 394929 w 7216155"/>
                <a:gd name="connsiteY2967" fmla="*/ 719716 h 1097785"/>
                <a:gd name="connsiteX2968" fmla="*/ 396353 w 7216155"/>
                <a:gd name="connsiteY2968" fmla="*/ 716514 h 1097785"/>
                <a:gd name="connsiteX2969" fmla="*/ 393506 w 7216155"/>
                <a:gd name="connsiteY2969" fmla="*/ 720783 h 1097785"/>
                <a:gd name="connsiteX2970" fmla="*/ 392795 w 7216155"/>
                <a:gd name="connsiteY2970" fmla="*/ 730745 h 1097785"/>
                <a:gd name="connsiteX2971" fmla="*/ 390660 w 7216155"/>
                <a:gd name="connsiteY2971" fmla="*/ 728255 h 1097785"/>
                <a:gd name="connsiteX2972" fmla="*/ 392083 w 7216155"/>
                <a:gd name="connsiteY2972" fmla="*/ 725053 h 1097785"/>
                <a:gd name="connsiteX2973" fmla="*/ 388525 w 7216155"/>
                <a:gd name="connsiteY2973" fmla="*/ 721139 h 1097785"/>
                <a:gd name="connsiteX2974" fmla="*/ 385679 w 7216155"/>
                <a:gd name="connsiteY2974" fmla="*/ 725053 h 1097785"/>
                <a:gd name="connsiteX2975" fmla="*/ 387102 w 7216155"/>
                <a:gd name="connsiteY2975" fmla="*/ 707263 h 1097785"/>
                <a:gd name="connsiteX2976" fmla="*/ 388525 w 7216155"/>
                <a:gd name="connsiteY2976" fmla="*/ 712244 h 1097785"/>
                <a:gd name="connsiteX2977" fmla="*/ 389237 w 7216155"/>
                <a:gd name="connsiteY2977" fmla="*/ 719360 h 1097785"/>
                <a:gd name="connsiteX2978" fmla="*/ 391016 w 7216155"/>
                <a:gd name="connsiteY2978" fmla="*/ 706907 h 1097785"/>
                <a:gd name="connsiteX2979" fmla="*/ 389237 w 7216155"/>
                <a:gd name="connsiteY2979" fmla="*/ 693743 h 1097785"/>
                <a:gd name="connsiteX2980" fmla="*/ 389948 w 7216155"/>
                <a:gd name="connsiteY2980" fmla="*/ 693031 h 1097785"/>
                <a:gd name="connsiteX2981" fmla="*/ 391372 w 7216155"/>
                <a:gd name="connsiteY2981" fmla="*/ 692320 h 1097785"/>
                <a:gd name="connsiteX2982" fmla="*/ 390660 w 7216155"/>
                <a:gd name="connsiteY2982" fmla="*/ 690185 h 1097785"/>
                <a:gd name="connsiteX2983" fmla="*/ 389237 w 7216155"/>
                <a:gd name="connsiteY2983" fmla="*/ 689473 h 1097785"/>
                <a:gd name="connsiteX2984" fmla="*/ 387102 w 7216155"/>
                <a:gd name="connsiteY2984" fmla="*/ 668126 h 1097785"/>
                <a:gd name="connsiteX2985" fmla="*/ 381409 w 7216155"/>
                <a:gd name="connsiteY2985" fmla="*/ 648913 h 1097785"/>
                <a:gd name="connsiteX2986" fmla="*/ 377851 w 7216155"/>
                <a:gd name="connsiteY2986" fmla="*/ 637884 h 1097785"/>
                <a:gd name="connsiteX2987" fmla="*/ 372870 w 7216155"/>
                <a:gd name="connsiteY2987" fmla="*/ 628277 h 1097785"/>
                <a:gd name="connsiteX2988" fmla="*/ 373938 w 7216155"/>
                <a:gd name="connsiteY2988" fmla="*/ 621161 h 1097785"/>
                <a:gd name="connsiteX2989" fmla="*/ 373582 w 7216155"/>
                <a:gd name="connsiteY2989" fmla="*/ 612622 h 1097785"/>
                <a:gd name="connsiteX2990" fmla="*/ 378563 w 7216155"/>
                <a:gd name="connsiteY2990" fmla="*/ 619382 h 1097785"/>
                <a:gd name="connsiteX2991" fmla="*/ 379275 w 7216155"/>
                <a:gd name="connsiteY2991" fmla="*/ 631123 h 1097785"/>
                <a:gd name="connsiteX2992" fmla="*/ 381054 w 7216155"/>
                <a:gd name="connsiteY2992" fmla="*/ 625787 h 1097785"/>
                <a:gd name="connsiteX2993" fmla="*/ 379986 w 7216155"/>
                <a:gd name="connsiteY2993" fmla="*/ 616180 h 1097785"/>
                <a:gd name="connsiteX2994" fmla="*/ 383900 w 7216155"/>
                <a:gd name="connsiteY2994" fmla="*/ 631123 h 1097785"/>
                <a:gd name="connsiteX2995" fmla="*/ 382832 w 7216155"/>
                <a:gd name="connsiteY2995" fmla="*/ 646778 h 1097785"/>
                <a:gd name="connsiteX2996" fmla="*/ 384967 w 7216155"/>
                <a:gd name="connsiteY2996" fmla="*/ 648913 h 1097785"/>
                <a:gd name="connsiteX2997" fmla="*/ 387102 w 7216155"/>
                <a:gd name="connsiteY2997" fmla="*/ 646778 h 1097785"/>
                <a:gd name="connsiteX2998" fmla="*/ 389593 w 7216155"/>
                <a:gd name="connsiteY2998" fmla="*/ 651759 h 1097785"/>
                <a:gd name="connsiteX2999" fmla="*/ 389948 w 7216155"/>
                <a:gd name="connsiteY2999" fmla="*/ 658875 h 1097785"/>
                <a:gd name="connsiteX3000" fmla="*/ 390304 w 7216155"/>
                <a:gd name="connsiteY3000" fmla="*/ 665635 h 1097785"/>
                <a:gd name="connsiteX3001" fmla="*/ 392795 w 7216155"/>
                <a:gd name="connsiteY3001" fmla="*/ 668837 h 1097785"/>
                <a:gd name="connsiteX3002" fmla="*/ 389948 w 7216155"/>
                <a:gd name="connsiteY3002" fmla="*/ 634326 h 1097785"/>
                <a:gd name="connsiteX3003" fmla="*/ 390660 w 7216155"/>
                <a:gd name="connsiteY3003" fmla="*/ 599814 h 1097785"/>
                <a:gd name="connsiteX3004" fmla="*/ 387102 w 7216155"/>
                <a:gd name="connsiteY3004" fmla="*/ 599102 h 1097785"/>
                <a:gd name="connsiteX3005" fmla="*/ 387458 w 7216155"/>
                <a:gd name="connsiteY3005" fmla="*/ 590563 h 1097785"/>
                <a:gd name="connsiteX3006" fmla="*/ 387102 w 7216155"/>
                <a:gd name="connsiteY3006" fmla="*/ 579889 h 1097785"/>
                <a:gd name="connsiteX3007" fmla="*/ 391016 w 7216155"/>
                <a:gd name="connsiteY3007" fmla="*/ 594833 h 1097785"/>
                <a:gd name="connsiteX3008" fmla="*/ 392083 w 7216155"/>
                <a:gd name="connsiteY3008" fmla="*/ 608353 h 1097785"/>
                <a:gd name="connsiteX3009" fmla="*/ 396708 w 7216155"/>
                <a:gd name="connsiteY3009" fmla="*/ 630056 h 1097785"/>
                <a:gd name="connsiteX3010" fmla="*/ 399911 w 7216155"/>
                <a:gd name="connsiteY3010" fmla="*/ 654606 h 1097785"/>
                <a:gd name="connsiteX3011" fmla="*/ 398132 w 7216155"/>
                <a:gd name="connsiteY3011" fmla="*/ 653894 h 1097785"/>
                <a:gd name="connsiteX3012" fmla="*/ 394929 w 7216155"/>
                <a:gd name="connsiteY3012" fmla="*/ 651759 h 1097785"/>
                <a:gd name="connsiteX3013" fmla="*/ 394929 w 7216155"/>
                <a:gd name="connsiteY3013" fmla="*/ 663145 h 1097785"/>
                <a:gd name="connsiteX3014" fmla="*/ 394929 w 7216155"/>
                <a:gd name="connsiteY3014" fmla="*/ 674530 h 1097785"/>
                <a:gd name="connsiteX3015" fmla="*/ 394574 w 7216155"/>
                <a:gd name="connsiteY3015" fmla="*/ 686983 h 1097785"/>
                <a:gd name="connsiteX3016" fmla="*/ 397064 w 7216155"/>
                <a:gd name="connsiteY3016" fmla="*/ 705128 h 1097785"/>
                <a:gd name="connsiteX3017" fmla="*/ 405959 w 7216155"/>
                <a:gd name="connsiteY3017" fmla="*/ 737150 h 1097785"/>
                <a:gd name="connsiteX3018" fmla="*/ 415565 w 7216155"/>
                <a:gd name="connsiteY3018" fmla="*/ 770594 h 1097785"/>
                <a:gd name="connsiteX3019" fmla="*/ 419123 w 7216155"/>
                <a:gd name="connsiteY3019" fmla="*/ 799413 h 1097785"/>
                <a:gd name="connsiteX3020" fmla="*/ 424816 w 7216155"/>
                <a:gd name="connsiteY3020" fmla="*/ 823251 h 1097785"/>
                <a:gd name="connsiteX3021" fmla="*/ 421614 w 7216155"/>
                <a:gd name="connsiteY3021" fmla="*/ 789807 h 1097785"/>
                <a:gd name="connsiteX3022" fmla="*/ 415565 w 7216155"/>
                <a:gd name="connsiteY3022" fmla="*/ 757785 h 1097785"/>
                <a:gd name="connsiteX3023" fmla="*/ 416633 w 7216155"/>
                <a:gd name="connsiteY3023" fmla="*/ 754939 h 1097785"/>
                <a:gd name="connsiteX3024" fmla="*/ 419123 w 7216155"/>
                <a:gd name="connsiteY3024" fmla="*/ 753516 h 1097785"/>
                <a:gd name="connsiteX3025" fmla="*/ 416989 w 7216155"/>
                <a:gd name="connsiteY3025" fmla="*/ 741775 h 1097785"/>
                <a:gd name="connsiteX3026" fmla="*/ 416277 w 7216155"/>
                <a:gd name="connsiteY3026" fmla="*/ 732168 h 1097785"/>
                <a:gd name="connsiteX3027" fmla="*/ 424104 w 7216155"/>
                <a:gd name="connsiteY3027" fmla="*/ 753872 h 1097785"/>
                <a:gd name="connsiteX3028" fmla="*/ 428374 w 7216155"/>
                <a:gd name="connsiteY3028" fmla="*/ 781268 h 1097785"/>
                <a:gd name="connsiteX3029" fmla="*/ 428730 w 7216155"/>
                <a:gd name="connsiteY3029" fmla="*/ 783403 h 1097785"/>
                <a:gd name="connsiteX3030" fmla="*/ 430509 w 7216155"/>
                <a:gd name="connsiteY3030" fmla="*/ 784826 h 1097785"/>
                <a:gd name="connsiteX3031" fmla="*/ 432767 w 7216155"/>
                <a:gd name="connsiteY3031" fmla="*/ 799629 h 1097785"/>
                <a:gd name="connsiteX3032" fmla="*/ 432767 w 7216155"/>
                <a:gd name="connsiteY3032" fmla="*/ 774300 h 1097785"/>
                <a:gd name="connsiteX3033" fmla="*/ 429085 w 7216155"/>
                <a:gd name="connsiteY3033" fmla="*/ 769882 h 1097785"/>
                <a:gd name="connsiteX3034" fmla="*/ 423749 w 7216155"/>
                <a:gd name="connsiteY3034" fmla="*/ 746044 h 1097785"/>
                <a:gd name="connsiteX3035" fmla="*/ 421970 w 7216155"/>
                <a:gd name="connsiteY3035" fmla="*/ 717937 h 1097785"/>
                <a:gd name="connsiteX3036" fmla="*/ 419835 w 7216155"/>
                <a:gd name="connsiteY3036" fmla="*/ 711888 h 1097785"/>
                <a:gd name="connsiteX3037" fmla="*/ 419835 w 7216155"/>
                <a:gd name="connsiteY3037" fmla="*/ 702993 h 1097785"/>
                <a:gd name="connsiteX3038" fmla="*/ 422681 w 7216155"/>
                <a:gd name="connsiteY3038" fmla="*/ 705128 h 1097785"/>
                <a:gd name="connsiteX3039" fmla="*/ 426239 w 7216155"/>
                <a:gd name="connsiteY3039" fmla="*/ 705840 h 1097785"/>
                <a:gd name="connsiteX3040" fmla="*/ 426595 w 7216155"/>
                <a:gd name="connsiteY3040" fmla="*/ 714023 h 1097785"/>
                <a:gd name="connsiteX3041" fmla="*/ 428374 w 7216155"/>
                <a:gd name="connsiteY3041" fmla="*/ 721495 h 1097785"/>
                <a:gd name="connsiteX3042" fmla="*/ 424816 w 7216155"/>
                <a:gd name="connsiteY3042" fmla="*/ 722918 h 1097785"/>
                <a:gd name="connsiteX3043" fmla="*/ 430509 w 7216155"/>
                <a:gd name="connsiteY3043" fmla="*/ 730745 h 1097785"/>
                <a:gd name="connsiteX3044" fmla="*/ 432767 w 7216155"/>
                <a:gd name="connsiteY3044" fmla="*/ 737519 h 1097785"/>
                <a:gd name="connsiteX3045" fmla="*/ 432767 w 7216155"/>
                <a:gd name="connsiteY3045" fmla="*/ 724194 h 1097785"/>
                <a:gd name="connsiteX3046" fmla="*/ 431932 w 7216155"/>
                <a:gd name="connsiteY3046" fmla="*/ 722562 h 1097785"/>
                <a:gd name="connsiteX3047" fmla="*/ 431220 w 7216155"/>
                <a:gd name="connsiteY3047" fmla="*/ 701570 h 1097785"/>
                <a:gd name="connsiteX3048" fmla="*/ 432767 w 7216155"/>
                <a:gd name="connsiteY3048" fmla="*/ 706828 h 1097785"/>
                <a:gd name="connsiteX3049" fmla="*/ 432767 w 7216155"/>
                <a:gd name="connsiteY3049" fmla="*/ 680276 h 1097785"/>
                <a:gd name="connsiteX3050" fmla="*/ 427662 w 7216155"/>
                <a:gd name="connsiteY3050" fmla="*/ 656029 h 1097785"/>
                <a:gd name="connsiteX3051" fmla="*/ 425172 w 7216155"/>
                <a:gd name="connsiteY3051" fmla="*/ 657452 h 1097785"/>
                <a:gd name="connsiteX3052" fmla="*/ 421970 w 7216155"/>
                <a:gd name="connsiteY3052" fmla="*/ 657452 h 1097785"/>
                <a:gd name="connsiteX3053" fmla="*/ 418056 w 7216155"/>
                <a:gd name="connsiteY3053" fmla="*/ 645711 h 1097785"/>
                <a:gd name="connsiteX3054" fmla="*/ 416277 w 7216155"/>
                <a:gd name="connsiteY3054" fmla="*/ 631123 h 1097785"/>
                <a:gd name="connsiteX3055" fmla="*/ 421614 w 7216155"/>
                <a:gd name="connsiteY3055" fmla="*/ 638595 h 1097785"/>
                <a:gd name="connsiteX3056" fmla="*/ 422681 w 7216155"/>
                <a:gd name="connsiteY3056" fmla="*/ 651759 h 1097785"/>
                <a:gd name="connsiteX3057" fmla="*/ 425172 w 7216155"/>
                <a:gd name="connsiteY3057" fmla="*/ 648202 h 1097785"/>
                <a:gd name="connsiteX3058" fmla="*/ 428374 w 7216155"/>
                <a:gd name="connsiteY3058" fmla="*/ 648913 h 1097785"/>
                <a:gd name="connsiteX3059" fmla="*/ 423393 w 7216155"/>
                <a:gd name="connsiteY3059" fmla="*/ 641797 h 1097785"/>
                <a:gd name="connsiteX3060" fmla="*/ 424816 w 7216155"/>
                <a:gd name="connsiteY3060" fmla="*/ 636105 h 1097785"/>
                <a:gd name="connsiteX3061" fmla="*/ 423749 w 7216155"/>
                <a:gd name="connsiteY3061" fmla="*/ 637528 h 1097785"/>
                <a:gd name="connsiteX3062" fmla="*/ 423393 w 7216155"/>
                <a:gd name="connsiteY3062" fmla="*/ 639662 h 1097785"/>
                <a:gd name="connsiteX3063" fmla="*/ 421258 w 7216155"/>
                <a:gd name="connsiteY3063" fmla="*/ 631123 h 1097785"/>
                <a:gd name="connsiteX3064" fmla="*/ 423749 w 7216155"/>
                <a:gd name="connsiteY3064" fmla="*/ 629700 h 1097785"/>
                <a:gd name="connsiteX3065" fmla="*/ 425528 w 7216155"/>
                <a:gd name="connsiteY3065" fmla="*/ 630412 h 1097785"/>
                <a:gd name="connsiteX3066" fmla="*/ 423037 w 7216155"/>
                <a:gd name="connsiteY3066" fmla="*/ 613334 h 1097785"/>
                <a:gd name="connsiteX3067" fmla="*/ 416989 w 7216155"/>
                <a:gd name="connsiteY3067" fmla="*/ 597679 h 1097785"/>
                <a:gd name="connsiteX3068" fmla="*/ 416277 w 7216155"/>
                <a:gd name="connsiteY3068" fmla="*/ 600170 h 1097785"/>
                <a:gd name="connsiteX3069" fmla="*/ 416989 w 7216155"/>
                <a:gd name="connsiteY3069" fmla="*/ 603372 h 1097785"/>
                <a:gd name="connsiteX3070" fmla="*/ 411652 w 7216155"/>
                <a:gd name="connsiteY3070" fmla="*/ 590563 h 1097785"/>
                <a:gd name="connsiteX3071" fmla="*/ 409517 w 7216155"/>
                <a:gd name="connsiteY3071" fmla="*/ 573485 h 1097785"/>
                <a:gd name="connsiteX3072" fmla="*/ 408450 w 7216155"/>
                <a:gd name="connsiteY3072" fmla="*/ 554628 h 1097785"/>
                <a:gd name="connsiteX3073" fmla="*/ 406315 w 7216155"/>
                <a:gd name="connsiteY3073" fmla="*/ 537194 h 1097785"/>
                <a:gd name="connsiteX3074" fmla="*/ 410584 w 7216155"/>
                <a:gd name="connsiteY3074" fmla="*/ 551426 h 1097785"/>
                <a:gd name="connsiteX3075" fmla="*/ 414854 w 7216155"/>
                <a:gd name="connsiteY3075" fmla="*/ 566369 h 1097785"/>
                <a:gd name="connsiteX3076" fmla="*/ 412007 w 7216155"/>
                <a:gd name="connsiteY3076" fmla="*/ 567081 h 1097785"/>
                <a:gd name="connsiteX3077" fmla="*/ 413431 w 7216155"/>
                <a:gd name="connsiteY3077" fmla="*/ 582024 h 1097785"/>
                <a:gd name="connsiteX3078" fmla="*/ 416277 w 7216155"/>
                <a:gd name="connsiteY3078" fmla="*/ 591986 h 1097785"/>
                <a:gd name="connsiteX3079" fmla="*/ 415921 w 7216155"/>
                <a:gd name="connsiteY3079" fmla="*/ 588073 h 1097785"/>
                <a:gd name="connsiteX3080" fmla="*/ 415565 w 7216155"/>
                <a:gd name="connsiteY3080" fmla="*/ 583447 h 1097785"/>
                <a:gd name="connsiteX3081" fmla="*/ 419123 w 7216155"/>
                <a:gd name="connsiteY3081" fmla="*/ 599814 h 1097785"/>
                <a:gd name="connsiteX3082" fmla="*/ 426239 w 7216155"/>
                <a:gd name="connsiteY3082" fmla="*/ 610488 h 1097785"/>
                <a:gd name="connsiteX3083" fmla="*/ 426951 w 7216155"/>
                <a:gd name="connsiteY3083" fmla="*/ 605506 h 1097785"/>
                <a:gd name="connsiteX3084" fmla="*/ 426239 w 7216155"/>
                <a:gd name="connsiteY3084" fmla="*/ 599102 h 1097785"/>
                <a:gd name="connsiteX3085" fmla="*/ 422681 w 7216155"/>
                <a:gd name="connsiteY3085" fmla="*/ 597679 h 1097785"/>
                <a:gd name="connsiteX3086" fmla="*/ 419123 w 7216155"/>
                <a:gd name="connsiteY3086" fmla="*/ 576331 h 1097785"/>
                <a:gd name="connsiteX3087" fmla="*/ 416989 w 7216155"/>
                <a:gd name="connsiteY3087" fmla="*/ 554272 h 1097785"/>
                <a:gd name="connsiteX3088" fmla="*/ 419835 w 7216155"/>
                <a:gd name="connsiteY3088" fmla="*/ 562811 h 1097785"/>
                <a:gd name="connsiteX3089" fmla="*/ 422681 w 7216155"/>
                <a:gd name="connsiteY3089" fmla="*/ 561388 h 1097785"/>
                <a:gd name="connsiteX3090" fmla="*/ 426239 w 7216155"/>
                <a:gd name="connsiteY3090" fmla="*/ 571350 h 1097785"/>
                <a:gd name="connsiteX3091" fmla="*/ 429085 w 7216155"/>
                <a:gd name="connsiteY3091" fmla="*/ 581313 h 1097785"/>
                <a:gd name="connsiteX3092" fmla="*/ 430864 w 7216155"/>
                <a:gd name="connsiteY3092" fmla="*/ 579178 h 1097785"/>
                <a:gd name="connsiteX3093" fmla="*/ 432767 w 7216155"/>
                <a:gd name="connsiteY3093" fmla="*/ 578091 h 1097785"/>
                <a:gd name="connsiteX3094" fmla="*/ 432767 w 7216155"/>
                <a:gd name="connsiteY3094" fmla="*/ 513040 h 1097785"/>
                <a:gd name="connsiteX3095" fmla="*/ 432643 w 7216155"/>
                <a:gd name="connsiteY3095" fmla="*/ 512289 h 1097785"/>
                <a:gd name="connsiteX3096" fmla="*/ 432767 w 7216155"/>
                <a:gd name="connsiteY3096" fmla="*/ 512275 h 1097785"/>
                <a:gd name="connsiteX3097" fmla="*/ 432767 w 7216155"/>
                <a:gd name="connsiteY3097" fmla="*/ 478918 h 1097785"/>
                <a:gd name="connsiteX3098" fmla="*/ 432643 w 7216155"/>
                <a:gd name="connsiteY3098" fmla="*/ 478844 h 1097785"/>
                <a:gd name="connsiteX3099" fmla="*/ 430864 w 7216155"/>
                <a:gd name="connsiteY3099" fmla="*/ 469950 h 1097785"/>
                <a:gd name="connsiteX3100" fmla="*/ 430509 w 7216155"/>
                <a:gd name="connsiteY3100" fmla="*/ 462478 h 1097785"/>
                <a:gd name="connsiteX3101" fmla="*/ 432767 w 7216155"/>
                <a:gd name="connsiteY3101" fmla="*/ 466712 h 1097785"/>
                <a:gd name="connsiteX3102" fmla="*/ 432767 w 7216155"/>
                <a:gd name="connsiteY3102" fmla="*/ 339490 h 1097785"/>
                <a:gd name="connsiteX3103" fmla="*/ 427662 w 7216155"/>
                <a:gd name="connsiteY3103" fmla="*/ 332258 h 1097785"/>
                <a:gd name="connsiteX3104" fmla="*/ 421970 w 7216155"/>
                <a:gd name="connsiteY3104" fmla="*/ 318738 h 1097785"/>
                <a:gd name="connsiteX3105" fmla="*/ 418412 w 7216155"/>
                <a:gd name="connsiteY3105" fmla="*/ 316603 h 1097785"/>
                <a:gd name="connsiteX3106" fmla="*/ 414854 w 7216155"/>
                <a:gd name="connsiteY3106" fmla="*/ 314468 h 1097785"/>
                <a:gd name="connsiteX3107" fmla="*/ 416277 w 7216155"/>
                <a:gd name="connsiteY3107" fmla="*/ 312334 h 1097785"/>
                <a:gd name="connsiteX3108" fmla="*/ 415565 w 7216155"/>
                <a:gd name="connsiteY3108" fmla="*/ 310199 h 1097785"/>
                <a:gd name="connsiteX3109" fmla="*/ 417700 w 7216155"/>
                <a:gd name="connsiteY3109" fmla="*/ 309487 h 1097785"/>
                <a:gd name="connsiteX3110" fmla="*/ 419835 w 7216155"/>
                <a:gd name="connsiteY3110" fmla="*/ 308064 h 1097785"/>
                <a:gd name="connsiteX3111" fmla="*/ 425883 w 7216155"/>
                <a:gd name="connsiteY3111" fmla="*/ 321940 h 1097785"/>
                <a:gd name="connsiteX3112" fmla="*/ 432767 w 7216155"/>
                <a:gd name="connsiteY3112" fmla="*/ 331816 h 1097785"/>
                <a:gd name="connsiteX3113" fmla="*/ 432767 w 7216155"/>
                <a:gd name="connsiteY3113" fmla="*/ 329545 h 1097785"/>
                <a:gd name="connsiteX3114" fmla="*/ 430153 w 7216155"/>
                <a:gd name="connsiteY3114" fmla="*/ 321228 h 1097785"/>
                <a:gd name="connsiteX3115" fmla="*/ 425528 w 7216155"/>
                <a:gd name="connsiteY3115" fmla="*/ 310199 h 1097785"/>
                <a:gd name="connsiteX3116" fmla="*/ 426951 w 7216155"/>
                <a:gd name="connsiteY3116" fmla="*/ 310555 h 1097785"/>
                <a:gd name="connsiteX3117" fmla="*/ 428374 w 7216155"/>
                <a:gd name="connsiteY3117" fmla="*/ 312689 h 1097785"/>
                <a:gd name="connsiteX3118" fmla="*/ 429797 w 7216155"/>
                <a:gd name="connsiteY3118" fmla="*/ 313757 h 1097785"/>
                <a:gd name="connsiteX3119" fmla="*/ 430509 w 7216155"/>
                <a:gd name="connsiteY3119" fmla="*/ 310199 h 1097785"/>
                <a:gd name="connsiteX3120" fmla="*/ 432643 w 7216155"/>
                <a:gd name="connsiteY3120" fmla="*/ 314824 h 1097785"/>
                <a:gd name="connsiteX3121" fmla="*/ 432767 w 7216155"/>
                <a:gd name="connsiteY3121" fmla="*/ 315051 h 1097785"/>
                <a:gd name="connsiteX3122" fmla="*/ 432767 w 7216155"/>
                <a:gd name="connsiteY3122" fmla="*/ 306050 h 1097785"/>
                <a:gd name="connsiteX3123" fmla="*/ 428730 w 7216155"/>
                <a:gd name="connsiteY3123" fmla="*/ 304862 h 1097785"/>
                <a:gd name="connsiteX3124" fmla="*/ 424460 w 7216155"/>
                <a:gd name="connsiteY3124" fmla="*/ 295967 h 1097785"/>
                <a:gd name="connsiteX3125" fmla="*/ 422325 w 7216155"/>
                <a:gd name="connsiteY3125" fmla="*/ 283870 h 1097785"/>
                <a:gd name="connsiteX3126" fmla="*/ 422681 w 7216155"/>
                <a:gd name="connsiteY3126" fmla="*/ 273196 h 1097785"/>
                <a:gd name="connsiteX3127" fmla="*/ 425528 w 7216155"/>
                <a:gd name="connsiteY3127" fmla="*/ 274264 h 1097785"/>
                <a:gd name="connsiteX3128" fmla="*/ 426951 w 7216155"/>
                <a:gd name="connsiteY3128" fmla="*/ 278178 h 1097785"/>
                <a:gd name="connsiteX3129" fmla="*/ 428374 w 7216155"/>
                <a:gd name="connsiteY3129" fmla="*/ 281380 h 1097785"/>
                <a:gd name="connsiteX3130" fmla="*/ 430509 w 7216155"/>
                <a:gd name="connsiteY3130" fmla="*/ 281024 h 1097785"/>
                <a:gd name="connsiteX3131" fmla="*/ 427307 w 7216155"/>
                <a:gd name="connsiteY3131" fmla="*/ 274264 h 1097785"/>
                <a:gd name="connsiteX3132" fmla="*/ 428374 w 7216155"/>
                <a:gd name="connsiteY3132" fmla="*/ 267504 h 1097785"/>
                <a:gd name="connsiteX3133" fmla="*/ 426951 w 7216155"/>
                <a:gd name="connsiteY3133" fmla="*/ 264302 h 1097785"/>
                <a:gd name="connsiteX3134" fmla="*/ 425528 w 7216155"/>
                <a:gd name="connsiteY3134" fmla="*/ 261100 h 1097785"/>
                <a:gd name="connsiteX3135" fmla="*/ 420546 w 7216155"/>
                <a:gd name="connsiteY3135" fmla="*/ 261100 h 1097785"/>
                <a:gd name="connsiteX3136" fmla="*/ 416633 w 7216155"/>
                <a:gd name="connsiteY3136" fmla="*/ 250426 h 1097785"/>
                <a:gd name="connsiteX3137" fmla="*/ 412007 w 7216155"/>
                <a:gd name="connsiteY3137" fmla="*/ 239040 h 1097785"/>
                <a:gd name="connsiteX3138" fmla="*/ 416277 w 7216155"/>
                <a:gd name="connsiteY3138" fmla="*/ 242954 h 1097785"/>
                <a:gd name="connsiteX3139" fmla="*/ 419835 w 7216155"/>
                <a:gd name="connsiteY3139" fmla="*/ 247579 h 1097785"/>
                <a:gd name="connsiteX3140" fmla="*/ 417700 w 7216155"/>
                <a:gd name="connsiteY3140" fmla="*/ 242598 h 1097785"/>
                <a:gd name="connsiteX3141" fmla="*/ 416277 w 7216155"/>
                <a:gd name="connsiteY3141" fmla="*/ 236906 h 1097785"/>
                <a:gd name="connsiteX3142" fmla="*/ 419479 w 7216155"/>
                <a:gd name="connsiteY3142" fmla="*/ 239040 h 1097785"/>
                <a:gd name="connsiteX3143" fmla="*/ 421970 w 7216155"/>
                <a:gd name="connsiteY3143" fmla="*/ 241887 h 1097785"/>
                <a:gd name="connsiteX3144" fmla="*/ 422325 w 7216155"/>
                <a:gd name="connsiteY3144" fmla="*/ 236194 h 1097785"/>
                <a:gd name="connsiteX3145" fmla="*/ 419835 w 7216155"/>
                <a:gd name="connsiteY3145" fmla="*/ 231213 h 1097785"/>
                <a:gd name="connsiteX3146" fmla="*/ 426239 w 7216155"/>
                <a:gd name="connsiteY3146" fmla="*/ 236550 h 1097785"/>
                <a:gd name="connsiteX3147" fmla="*/ 429797 w 7216155"/>
                <a:gd name="connsiteY3147" fmla="*/ 248291 h 1097785"/>
                <a:gd name="connsiteX3148" fmla="*/ 432767 w 7216155"/>
                <a:gd name="connsiteY3148" fmla="*/ 249205 h 1097785"/>
                <a:gd name="connsiteX3149" fmla="*/ 432767 w 7216155"/>
                <a:gd name="connsiteY3149" fmla="*/ 238319 h 1097785"/>
                <a:gd name="connsiteX3150" fmla="*/ 430509 w 7216155"/>
                <a:gd name="connsiteY3150" fmla="*/ 234771 h 1097785"/>
                <a:gd name="connsiteX3151" fmla="*/ 431220 w 7216155"/>
                <a:gd name="connsiteY3151" fmla="*/ 231925 h 1097785"/>
                <a:gd name="connsiteX3152" fmla="*/ 432767 w 7216155"/>
                <a:gd name="connsiteY3152" fmla="*/ 233839 h 1097785"/>
                <a:gd name="connsiteX3153" fmla="*/ 432767 w 7216155"/>
                <a:gd name="connsiteY3153" fmla="*/ 220648 h 1097785"/>
                <a:gd name="connsiteX3154" fmla="*/ 425528 w 7216155"/>
                <a:gd name="connsiteY3154" fmla="*/ 221251 h 1097785"/>
                <a:gd name="connsiteX3155" fmla="*/ 429085 w 7216155"/>
                <a:gd name="connsiteY3155" fmla="*/ 226232 h 1097785"/>
                <a:gd name="connsiteX3156" fmla="*/ 432643 w 7216155"/>
                <a:gd name="connsiteY3156" fmla="*/ 229790 h 1097785"/>
                <a:gd name="connsiteX3157" fmla="*/ 430153 w 7216155"/>
                <a:gd name="connsiteY3157" fmla="*/ 231925 h 1097785"/>
                <a:gd name="connsiteX3158" fmla="*/ 428374 w 7216155"/>
                <a:gd name="connsiteY3158" fmla="*/ 234771 h 1097785"/>
                <a:gd name="connsiteX3159" fmla="*/ 423037 w 7216155"/>
                <a:gd name="connsiteY3159" fmla="*/ 225520 h 1097785"/>
                <a:gd name="connsiteX3160" fmla="*/ 416277 w 7216155"/>
                <a:gd name="connsiteY3160" fmla="*/ 218404 h 1097785"/>
                <a:gd name="connsiteX3161" fmla="*/ 416633 w 7216155"/>
                <a:gd name="connsiteY3161" fmla="*/ 209154 h 1097785"/>
                <a:gd name="connsiteX3162" fmla="*/ 413431 w 7216155"/>
                <a:gd name="connsiteY3162" fmla="*/ 200615 h 1097785"/>
                <a:gd name="connsiteX3163" fmla="*/ 406315 w 7216155"/>
                <a:gd name="connsiteY3163" fmla="*/ 209154 h 1097785"/>
                <a:gd name="connsiteX3164" fmla="*/ 408450 w 7216155"/>
                <a:gd name="connsiteY3164" fmla="*/ 207731 h 1097785"/>
                <a:gd name="connsiteX3165" fmla="*/ 411296 w 7216155"/>
                <a:gd name="connsiteY3165" fmla="*/ 207019 h 1097785"/>
                <a:gd name="connsiteX3166" fmla="*/ 414142 w 7216155"/>
                <a:gd name="connsiteY3166" fmla="*/ 212000 h 1097785"/>
                <a:gd name="connsiteX3167" fmla="*/ 414142 w 7216155"/>
                <a:gd name="connsiteY3167" fmla="*/ 218404 h 1097785"/>
                <a:gd name="connsiteX3168" fmla="*/ 412007 w 7216155"/>
                <a:gd name="connsiteY3168" fmla="*/ 213779 h 1097785"/>
                <a:gd name="connsiteX3169" fmla="*/ 408450 w 7216155"/>
                <a:gd name="connsiteY3169" fmla="*/ 211289 h 1097785"/>
                <a:gd name="connsiteX3170" fmla="*/ 408450 w 7216155"/>
                <a:gd name="connsiteY3170" fmla="*/ 215558 h 1097785"/>
                <a:gd name="connsiteX3171" fmla="*/ 407026 w 7216155"/>
                <a:gd name="connsiteY3171" fmla="*/ 219116 h 1097785"/>
                <a:gd name="connsiteX3172" fmla="*/ 399911 w 7216155"/>
                <a:gd name="connsiteY3172" fmla="*/ 209865 h 1097785"/>
                <a:gd name="connsiteX3173" fmla="*/ 393506 w 7216155"/>
                <a:gd name="connsiteY3173" fmla="*/ 198480 h 1097785"/>
                <a:gd name="connsiteX3174" fmla="*/ 395285 w 7216155"/>
                <a:gd name="connsiteY3174" fmla="*/ 192787 h 1097785"/>
                <a:gd name="connsiteX3175" fmla="*/ 394218 w 7216155"/>
                <a:gd name="connsiteY3175" fmla="*/ 184248 h 1097785"/>
                <a:gd name="connsiteX3176" fmla="*/ 397064 w 7216155"/>
                <a:gd name="connsiteY3176" fmla="*/ 182114 h 1097785"/>
                <a:gd name="connsiteX3177" fmla="*/ 397776 w 7216155"/>
                <a:gd name="connsiteY3177" fmla="*/ 177844 h 1097785"/>
                <a:gd name="connsiteX3178" fmla="*/ 399911 w 7216155"/>
                <a:gd name="connsiteY3178" fmla="*/ 177844 h 1097785"/>
                <a:gd name="connsiteX3179" fmla="*/ 402045 w 7216155"/>
                <a:gd name="connsiteY3179" fmla="*/ 175709 h 1097785"/>
                <a:gd name="connsiteX3180" fmla="*/ 400978 w 7216155"/>
                <a:gd name="connsiteY3180" fmla="*/ 169305 h 1097785"/>
                <a:gd name="connsiteX3181" fmla="*/ 402045 w 7216155"/>
                <a:gd name="connsiteY3181" fmla="*/ 163612 h 1097785"/>
                <a:gd name="connsiteX3182" fmla="*/ 406315 w 7216155"/>
                <a:gd name="connsiteY3182" fmla="*/ 162901 h 1097785"/>
                <a:gd name="connsiteX3183" fmla="*/ 409161 w 7216155"/>
                <a:gd name="connsiteY3183" fmla="*/ 161478 h 1097785"/>
                <a:gd name="connsiteX3184" fmla="*/ 405603 w 7216155"/>
                <a:gd name="connsiteY3184" fmla="*/ 159343 h 1097785"/>
                <a:gd name="connsiteX3185" fmla="*/ 402757 w 7216155"/>
                <a:gd name="connsiteY3185" fmla="*/ 156497 h 1097785"/>
                <a:gd name="connsiteX3186" fmla="*/ 404180 w 7216155"/>
                <a:gd name="connsiteY3186" fmla="*/ 155429 h 1097785"/>
                <a:gd name="connsiteX3187" fmla="*/ 406315 w 7216155"/>
                <a:gd name="connsiteY3187" fmla="*/ 156497 h 1097785"/>
                <a:gd name="connsiteX3188" fmla="*/ 408450 w 7216155"/>
                <a:gd name="connsiteY3188" fmla="*/ 143332 h 1097785"/>
                <a:gd name="connsiteX3189" fmla="*/ 416277 w 7216155"/>
                <a:gd name="connsiteY3189" fmla="*/ 133014 h 1097785"/>
                <a:gd name="connsiteX3190" fmla="*/ 416633 w 7216155"/>
                <a:gd name="connsiteY3190" fmla="*/ 127322 h 1097785"/>
                <a:gd name="connsiteX3191" fmla="*/ 415565 w 7216155"/>
                <a:gd name="connsiteY3191" fmla="*/ 118783 h 1097785"/>
                <a:gd name="connsiteX3192" fmla="*/ 413786 w 7216155"/>
                <a:gd name="connsiteY3192" fmla="*/ 119494 h 1097785"/>
                <a:gd name="connsiteX3193" fmla="*/ 412007 w 7216155"/>
                <a:gd name="connsiteY3193" fmla="*/ 120206 h 1097785"/>
                <a:gd name="connsiteX3194" fmla="*/ 411652 w 7216155"/>
                <a:gd name="connsiteY3194" fmla="*/ 113090 h 1097785"/>
                <a:gd name="connsiteX3195" fmla="*/ 408450 w 7216155"/>
                <a:gd name="connsiteY3195" fmla="*/ 107397 h 1097785"/>
                <a:gd name="connsiteX3196" fmla="*/ 409517 w 7216155"/>
                <a:gd name="connsiteY3196" fmla="*/ 118783 h 1097785"/>
                <a:gd name="connsiteX3197" fmla="*/ 407738 w 7216155"/>
                <a:gd name="connsiteY3197" fmla="*/ 127322 h 1097785"/>
                <a:gd name="connsiteX3198" fmla="*/ 403824 w 7216155"/>
                <a:gd name="connsiteY3198" fmla="*/ 121985 h 1097785"/>
                <a:gd name="connsiteX3199" fmla="*/ 399199 w 7216155"/>
                <a:gd name="connsiteY3199" fmla="*/ 118071 h 1097785"/>
                <a:gd name="connsiteX3200" fmla="*/ 398132 w 7216155"/>
                <a:gd name="connsiteY3200" fmla="*/ 126966 h 1097785"/>
                <a:gd name="connsiteX3201" fmla="*/ 394929 w 7216155"/>
                <a:gd name="connsiteY3201" fmla="*/ 134437 h 1097785"/>
                <a:gd name="connsiteX3202" fmla="*/ 398487 w 7216155"/>
                <a:gd name="connsiteY3202" fmla="*/ 134793 h 1097785"/>
                <a:gd name="connsiteX3203" fmla="*/ 402045 w 7216155"/>
                <a:gd name="connsiteY3203" fmla="*/ 133014 h 1097785"/>
                <a:gd name="connsiteX3204" fmla="*/ 400622 w 7216155"/>
                <a:gd name="connsiteY3204" fmla="*/ 125898 h 1097785"/>
                <a:gd name="connsiteX3205" fmla="*/ 402757 w 7216155"/>
                <a:gd name="connsiteY3205" fmla="*/ 126254 h 1097785"/>
                <a:gd name="connsiteX3206" fmla="*/ 404892 w 7216155"/>
                <a:gd name="connsiteY3206" fmla="*/ 127322 h 1097785"/>
                <a:gd name="connsiteX3207" fmla="*/ 404180 w 7216155"/>
                <a:gd name="connsiteY3207" fmla="*/ 129456 h 1097785"/>
                <a:gd name="connsiteX3208" fmla="*/ 403468 w 7216155"/>
                <a:gd name="connsiteY3208" fmla="*/ 132303 h 1097785"/>
                <a:gd name="connsiteX3209" fmla="*/ 407026 w 7216155"/>
                <a:gd name="connsiteY3209" fmla="*/ 130168 h 1097785"/>
                <a:gd name="connsiteX3210" fmla="*/ 408094 w 7216155"/>
                <a:gd name="connsiteY3210" fmla="*/ 134793 h 1097785"/>
                <a:gd name="connsiteX3211" fmla="*/ 409161 w 7216155"/>
                <a:gd name="connsiteY3211" fmla="*/ 138707 h 1097785"/>
                <a:gd name="connsiteX3212" fmla="*/ 405959 w 7216155"/>
                <a:gd name="connsiteY3212" fmla="*/ 142621 h 1097785"/>
                <a:gd name="connsiteX3213" fmla="*/ 405603 w 7216155"/>
                <a:gd name="connsiteY3213" fmla="*/ 147958 h 1097785"/>
                <a:gd name="connsiteX3214" fmla="*/ 402045 w 7216155"/>
                <a:gd name="connsiteY3214" fmla="*/ 146179 h 1097785"/>
                <a:gd name="connsiteX3215" fmla="*/ 399199 w 7216155"/>
                <a:gd name="connsiteY3215" fmla="*/ 143688 h 1097785"/>
                <a:gd name="connsiteX3216" fmla="*/ 397420 w 7216155"/>
                <a:gd name="connsiteY3216" fmla="*/ 147958 h 1097785"/>
                <a:gd name="connsiteX3217" fmla="*/ 392795 w 7216155"/>
                <a:gd name="connsiteY3217" fmla="*/ 147246 h 1097785"/>
                <a:gd name="connsiteX3218" fmla="*/ 394929 w 7216155"/>
                <a:gd name="connsiteY3218" fmla="*/ 151160 h 1097785"/>
                <a:gd name="connsiteX3219" fmla="*/ 396353 w 7216155"/>
                <a:gd name="connsiteY3219" fmla="*/ 155073 h 1097785"/>
                <a:gd name="connsiteX3220" fmla="*/ 393862 w 7216155"/>
                <a:gd name="connsiteY3220" fmla="*/ 154718 h 1097785"/>
                <a:gd name="connsiteX3221" fmla="*/ 389237 w 7216155"/>
                <a:gd name="connsiteY3221" fmla="*/ 152939 h 1097785"/>
                <a:gd name="connsiteX3222" fmla="*/ 389948 w 7216155"/>
                <a:gd name="connsiteY3222" fmla="*/ 150092 h 1097785"/>
                <a:gd name="connsiteX3223" fmla="*/ 389237 w 7216155"/>
                <a:gd name="connsiteY3223" fmla="*/ 147958 h 1097785"/>
                <a:gd name="connsiteX3224" fmla="*/ 389593 w 7216155"/>
                <a:gd name="connsiteY3224" fmla="*/ 145823 h 1097785"/>
                <a:gd name="connsiteX3225" fmla="*/ 390660 w 7216155"/>
                <a:gd name="connsiteY3225" fmla="*/ 143688 h 1097785"/>
                <a:gd name="connsiteX3226" fmla="*/ 389593 w 7216155"/>
                <a:gd name="connsiteY3226" fmla="*/ 144044 h 1097785"/>
                <a:gd name="connsiteX3227" fmla="*/ 387814 w 7216155"/>
                <a:gd name="connsiteY3227" fmla="*/ 144400 h 1097785"/>
                <a:gd name="connsiteX3228" fmla="*/ 388881 w 7216155"/>
                <a:gd name="connsiteY3228" fmla="*/ 139063 h 1097785"/>
                <a:gd name="connsiteX3229" fmla="*/ 389237 w 7216155"/>
                <a:gd name="connsiteY3229" fmla="*/ 134437 h 1097785"/>
                <a:gd name="connsiteX3230" fmla="*/ 392439 w 7216155"/>
                <a:gd name="connsiteY3230" fmla="*/ 137284 h 1097785"/>
                <a:gd name="connsiteX3231" fmla="*/ 396353 w 7216155"/>
                <a:gd name="connsiteY3231" fmla="*/ 140130 h 1097785"/>
                <a:gd name="connsiteX3232" fmla="*/ 394574 w 7216155"/>
                <a:gd name="connsiteY3232" fmla="*/ 135861 h 1097785"/>
                <a:gd name="connsiteX3233" fmla="*/ 392795 w 7216155"/>
                <a:gd name="connsiteY3233" fmla="*/ 132303 h 1097785"/>
                <a:gd name="connsiteX3234" fmla="*/ 394929 w 7216155"/>
                <a:gd name="connsiteY3234" fmla="*/ 130168 h 1097785"/>
                <a:gd name="connsiteX3235" fmla="*/ 397064 w 7216155"/>
                <a:gd name="connsiteY3235" fmla="*/ 128033 h 1097785"/>
                <a:gd name="connsiteX3236" fmla="*/ 396353 w 7216155"/>
                <a:gd name="connsiteY3236" fmla="*/ 122341 h 1097785"/>
                <a:gd name="connsiteX3237" fmla="*/ 394218 w 7216155"/>
                <a:gd name="connsiteY3237" fmla="*/ 118071 h 1097785"/>
                <a:gd name="connsiteX3238" fmla="*/ 392795 w 7216155"/>
                <a:gd name="connsiteY3238" fmla="*/ 125187 h 1097785"/>
                <a:gd name="connsiteX3239" fmla="*/ 387458 w 7216155"/>
                <a:gd name="connsiteY3239" fmla="*/ 115936 h 1097785"/>
                <a:gd name="connsiteX3240" fmla="*/ 385679 w 7216155"/>
                <a:gd name="connsiteY3240" fmla="*/ 100281 h 1097785"/>
                <a:gd name="connsiteX3241" fmla="*/ 383900 w 7216155"/>
                <a:gd name="connsiteY3241" fmla="*/ 99926 h 1097785"/>
                <a:gd name="connsiteX3242" fmla="*/ 382121 w 7216155"/>
                <a:gd name="connsiteY3242" fmla="*/ 101705 h 1097785"/>
                <a:gd name="connsiteX3243" fmla="*/ 378919 w 7216155"/>
                <a:gd name="connsiteY3243" fmla="*/ 96724 h 1097785"/>
                <a:gd name="connsiteX3244" fmla="*/ 378563 w 7216155"/>
                <a:gd name="connsiteY3244" fmla="*/ 91031 h 1097785"/>
                <a:gd name="connsiteX3245" fmla="*/ 372159 w 7216155"/>
                <a:gd name="connsiteY3245" fmla="*/ 91031 h 1097785"/>
                <a:gd name="connsiteX3246" fmla="*/ 366466 w 7216155"/>
                <a:gd name="connsiteY3246" fmla="*/ 92454 h 1097785"/>
                <a:gd name="connsiteX3247" fmla="*/ 363975 w 7216155"/>
                <a:gd name="connsiteY3247" fmla="*/ 88185 h 1097785"/>
                <a:gd name="connsiteX3248" fmla="*/ 362908 w 7216155"/>
                <a:gd name="connsiteY3248" fmla="*/ 82492 h 1097785"/>
                <a:gd name="connsiteX3249" fmla="*/ 361129 w 7216155"/>
                <a:gd name="connsiteY3249" fmla="*/ 83915 h 1097785"/>
                <a:gd name="connsiteX3250" fmla="*/ 359350 w 7216155"/>
                <a:gd name="connsiteY3250" fmla="*/ 85338 h 1097785"/>
                <a:gd name="connsiteX3251" fmla="*/ 358283 w 7216155"/>
                <a:gd name="connsiteY3251" fmla="*/ 82848 h 1097785"/>
                <a:gd name="connsiteX3252" fmla="*/ 358283 w 7216155"/>
                <a:gd name="connsiteY3252" fmla="*/ 78934 h 1097785"/>
                <a:gd name="connsiteX3253" fmla="*/ 359350 w 7216155"/>
                <a:gd name="connsiteY3253" fmla="*/ 75376 h 1097785"/>
                <a:gd name="connsiteX3254" fmla="*/ 362197 w 7216155"/>
                <a:gd name="connsiteY3254" fmla="*/ 74664 h 1097785"/>
                <a:gd name="connsiteX3255" fmla="*/ 361129 w 7216155"/>
                <a:gd name="connsiteY3255" fmla="*/ 71818 h 1097785"/>
                <a:gd name="connsiteX3256" fmla="*/ 358994 w 7216155"/>
                <a:gd name="connsiteY3256" fmla="*/ 70395 h 1097785"/>
                <a:gd name="connsiteX3257" fmla="*/ 357215 w 7216155"/>
                <a:gd name="connsiteY3257" fmla="*/ 68972 h 1097785"/>
                <a:gd name="connsiteX3258" fmla="*/ 357927 w 7216155"/>
                <a:gd name="connsiteY3258" fmla="*/ 66125 h 1097785"/>
                <a:gd name="connsiteX3259" fmla="*/ 355081 w 7216155"/>
                <a:gd name="connsiteY3259" fmla="*/ 66837 h 1097785"/>
                <a:gd name="connsiteX3260" fmla="*/ 352234 w 7216155"/>
                <a:gd name="connsiteY3260" fmla="*/ 67549 h 1097785"/>
                <a:gd name="connsiteX3261" fmla="*/ 354013 w 7216155"/>
                <a:gd name="connsiteY3261" fmla="*/ 63991 h 1097785"/>
                <a:gd name="connsiteX3262" fmla="*/ 352946 w 7216155"/>
                <a:gd name="connsiteY3262" fmla="*/ 58298 h 1097785"/>
                <a:gd name="connsiteX3263" fmla="*/ 357571 w 7216155"/>
                <a:gd name="connsiteY3263" fmla="*/ 63279 h 1097785"/>
                <a:gd name="connsiteX3264" fmla="*/ 362197 w 7216155"/>
                <a:gd name="connsiteY3264" fmla="*/ 68260 h 1097785"/>
                <a:gd name="connsiteX3265" fmla="*/ 362552 w 7216155"/>
                <a:gd name="connsiteY3265" fmla="*/ 64702 h 1097785"/>
                <a:gd name="connsiteX3266" fmla="*/ 360773 w 7216155"/>
                <a:gd name="connsiteY3266" fmla="*/ 60433 h 1097785"/>
                <a:gd name="connsiteX3267" fmla="*/ 363264 w 7216155"/>
                <a:gd name="connsiteY3267" fmla="*/ 60789 h 1097785"/>
                <a:gd name="connsiteX3268" fmla="*/ 366466 w 7216155"/>
                <a:gd name="connsiteY3268" fmla="*/ 62567 h 1097785"/>
                <a:gd name="connsiteX3269" fmla="*/ 365754 w 7216155"/>
                <a:gd name="connsiteY3269" fmla="*/ 60433 h 1097785"/>
                <a:gd name="connsiteX3270" fmla="*/ 365043 w 7216155"/>
                <a:gd name="connsiteY3270" fmla="*/ 58298 h 1097785"/>
                <a:gd name="connsiteX3271" fmla="*/ 368245 w 7216155"/>
                <a:gd name="connsiteY3271" fmla="*/ 58654 h 1097785"/>
                <a:gd name="connsiteX3272" fmla="*/ 371447 w 7216155"/>
                <a:gd name="connsiteY3272" fmla="*/ 56875 h 1097785"/>
                <a:gd name="connsiteX3273" fmla="*/ 369312 w 7216155"/>
                <a:gd name="connsiteY3273" fmla="*/ 51182 h 1097785"/>
                <a:gd name="connsiteX3274" fmla="*/ 370736 w 7216155"/>
                <a:gd name="connsiteY3274" fmla="*/ 49403 h 1097785"/>
                <a:gd name="connsiteX3275" fmla="*/ 372870 w 7216155"/>
                <a:gd name="connsiteY3275" fmla="*/ 47624 h 1097785"/>
                <a:gd name="connsiteX3276" fmla="*/ 375717 w 7216155"/>
                <a:gd name="connsiteY3276" fmla="*/ 51182 h 1097785"/>
                <a:gd name="connsiteX3277" fmla="*/ 378563 w 7216155"/>
                <a:gd name="connsiteY3277" fmla="*/ 56163 h 1097785"/>
                <a:gd name="connsiteX3278" fmla="*/ 374293 w 7216155"/>
                <a:gd name="connsiteY3278" fmla="*/ 41220 h 1097785"/>
                <a:gd name="connsiteX3279" fmla="*/ 375361 w 7216155"/>
                <a:gd name="connsiteY3279" fmla="*/ 38018 h 1097785"/>
                <a:gd name="connsiteX3280" fmla="*/ 377851 w 7216155"/>
                <a:gd name="connsiteY3280" fmla="*/ 36950 h 1097785"/>
                <a:gd name="connsiteX3281" fmla="*/ 373938 w 7216155"/>
                <a:gd name="connsiteY3281" fmla="*/ 36239 h 1097785"/>
                <a:gd name="connsiteX3282" fmla="*/ 369312 w 7216155"/>
                <a:gd name="connsiteY3282" fmla="*/ 36950 h 1097785"/>
                <a:gd name="connsiteX3283" fmla="*/ 369312 w 7216155"/>
                <a:gd name="connsiteY3283" fmla="*/ 45489 h 1097785"/>
                <a:gd name="connsiteX3284" fmla="*/ 367178 w 7216155"/>
                <a:gd name="connsiteY3284" fmla="*/ 43710 h 1097785"/>
                <a:gd name="connsiteX3285" fmla="*/ 367178 w 7216155"/>
                <a:gd name="connsiteY3285" fmla="*/ 38374 h 1097785"/>
                <a:gd name="connsiteX3286" fmla="*/ 361485 w 7216155"/>
                <a:gd name="connsiteY3286" fmla="*/ 41220 h 1097785"/>
                <a:gd name="connsiteX3287" fmla="*/ 360062 w 7216155"/>
                <a:gd name="connsiteY3287" fmla="*/ 49047 h 1097785"/>
                <a:gd name="connsiteX3288" fmla="*/ 364331 w 7216155"/>
                <a:gd name="connsiteY3288" fmla="*/ 44066 h 1097785"/>
                <a:gd name="connsiteX3289" fmla="*/ 366110 w 7216155"/>
                <a:gd name="connsiteY3289" fmla="*/ 47980 h 1097785"/>
                <a:gd name="connsiteX3290" fmla="*/ 368601 w 7216155"/>
                <a:gd name="connsiteY3290" fmla="*/ 49047 h 1097785"/>
                <a:gd name="connsiteX3291" fmla="*/ 357927 w 7216155"/>
                <a:gd name="connsiteY3291" fmla="*/ 54740 h 1097785"/>
                <a:gd name="connsiteX3292" fmla="*/ 358994 w 7216155"/>
                <a:gd name="connsiteY3292" fmla="*/ 50826 h 1097785"/>
                <a:gd name="connsiteX3293" fmla="*/ 358639 w 7216155"/>
                <a:gd name="connsiteY3293" fmla="*/ 46913 h 1097785"/>
                <a:gd name="connsiteX3294" fmla="*/ 356860 w 7216155"/>
                <a:gd name="connsiteY3294" fmla="*/ 45845 h 1097785"/>
                <a:gd name="connsiteX3295" fmla="*/ 355081 w 7216155"/>
                <a:gd name="connsiteY3295" fmla="*/ 47624 h 1097785"/>
                <a:gd name="connsiteX3296" fmla="*/ 356504 w 7216155"/>
                <a:gd name="connsiteY3296" fmla="*/ 44066 h 1097785"/>
                <a:gd name="connsiteX3297" fmla="*/ 357215 w 7216155"/>
                <a:gd name="connsiteY3297" fmla="*/ 39085 h 1097785"/>
                <a:gd name="connsiteX3298" fmla="*/ 354013 w 7216155"/>
                <a:gd name="connsiteY3298" fmla="*/ 36595 h 1097785"/>
                <a:gd name="connsiteX3299" fmla="*/ 354369 w 7216155"/>
                <a:gd name="connsiteY3299" fmla="*/ 31258 h 1097785"/>
                <a:gd name="connsiteX3300" fmla="*/ 350455 w 7216155"/>
                <a:gd name="connsiteY3300" fmla="*/ 33037 h 1097785"/>
                <a:gd name="connsiteX3301" fmla="*/ 348676 w 7216155"/>
                <a:gd name="connsiteY3301" fmla="*/ 41220 h 1097785"/>
                <a:gd name="connsiteX3302" fmla="*/ 350811 w 7216155"/>
                <a:gd name="connsiteY3302" fmla="*/ 41932 h 1097785"/>
                <a:gd name="connsiteX3303" fmla="*/ 352946 w 7216155"/>
                <a:gd name="connsiteY3303" fmla="*/ 41932 h 1097785"/>
                <a:gd name="connsiteX3304" fmla="*/ 352234 w 7216155"/>
                <a:gd name="connsiteY3304" fmla="*/ 52605 h 1097785"/>
                <a:gd name="connsiteX3305" fmla="*/ 350811 w 7216155"/>
                <a:gd name="connsiteY3305" fmla="*/ 61856 h 1097785"/>
                <a:gd name="connsiteX3306" fmla="*/ 341205 w 7216155"/>
                <a:gd name="connsiteY3306" fmla="*/ 50471 h 1097785"/>
                <a:gd name="connsiteX3307" fmla="*/ 331598 w 7216155"/>
                <a:gd name="connsiteY3307" fmla="*/ 39085 h 1097785"/>
                <a:gd name="connsiteX3308" fmla="*/ 333377 w 7216155"/>
                <a:gd name="connsiteY3308" fmla="*/ 34816 h 1097785"/>
                <a:gd name="connsiteX3309" fmla="*/ 336579 w 7216155"/>
                <a:gd name="connsiteY3309" fmla="*/ 32325 h 1097785"/>
                <a:gd name="connsiteX3310" fmla="*/ 339426 w 7216155"/>
                <a:gd name="connsiteY3310" fmla="*/ 29123 h 1097785"/>
                <a:gd name="connsiteX3311" fmla="*/ 340137 w 7216155"/>
                <a:gd name="connsiteY3311" fmla="*/ 22719 h 1097785"/>
                <a:gd name="connsiteX3312" fmla="*/ 343695 w 7216155"/>
                <a:gd name="connsiteY3312" fmla="*/ 29123 h 1097785"/>
                <a:gd name="connsiteX3313" fmla="*/ 345830 w 7216155"/>
                <a:gd name="connsiteY3313" fmla="*/ 24142 h 1097785"/>
                <a:gd name="connsiteX3314" fmla="*/ 350811 w 7216155"/>
                <a:gd name="connsiteY3314" fmla="*/ 22007 h 1097785"/>
                <a:gd name="connsiteX3315" fmla="*/ 350100 w 7216155"/>
                <a:gd name="connsiteY3315" fmla="*/ 16670 h 1097785"/>
                <a:gd name="connsiteX3316" fmla="*/ 352946 w 7216155"/>
                <a:gd name="connsiteY3316" fmla="*/ 14180 h 1097785"/>
                <a:gd name="connsiteX3317" fmla="*/ 350455 w 7216155"/>
                <a:gd name="connsiteY3317" fmla="*/ 12401 h 1097785"/>
                <a:gd name="connsiteX3318" fmla="*/ 346542 w 7216155"/>
                <a:gd name="connsiteY3318" fmla="*/ 12045 h 1097785"/>
                <a:gd name="connsiteX3319" fmla="*/ 346542 w 7216155"/>
                <a:gd name="connsiteY3319" fmla="*/ 14891 h 1097785"/>
                <a:gd name="connsiteX3320" fmla="*/ 345830 w 7216155"/>
                <a:gd name="connsiteY3320" fmla="*/ 17738 h 1097785"/>
                <a:gd name="connsiteX3321" fmla="*/ 347965 w 7216155"/>
                <a:gd name="connsiteY3321" fmla="*/ 17738 h 1097785"/>
                <a:gd name="connsiteX3322" fmla="*/ 349388 w 7216155"/>
                <a:gd name="connsiteY3322" fmla="*/ 19872 h 1097785"/>
                <a:gd name="connsiteX3323" fmla="*/ 346542 w 7216155"/>
                <a:gd name="connsiteY3323" fmla="*/ 19872 h 1097785"/>
                <a:gd name="connsiteX3324" fmla="*/ 343695 w 7216155"/>
                <a:gd name="connsiteY3324" fmla="*/ 20584 h 1097785"/>
                <a:gd name="connsiteX3325" fmla="*/ 343695 w 7216155"/>
                <a:gd name="connsiteY3325" fmla="*/ 16670 h 1097785"/>
                <a:gd name="connsiteX3326" fmla="*/ 345119 w 7216155"/>
                <a:gd name="connsiteY3326" fmla="*/ 14180 h 1097785"/>
                <a:gd name="connsiteX3327" fmla="*/ 307438 w 7216155"/>
                <a:gd name="connsiteY3327" fmla="*/ 0 h 1097785"/>
                <a:gd name="connsiteX3328" fmla="*/ 315391 w 7216155"/>
                <a:gd name="connsiteY3328" fmla="*/ 0 h 1097785"/>
                <a:gd name="connsiteX3329" fmla="*/ 312386 w 7216155"/>
                <a:gd name="connsiteY3329" fmla="*/ 3506 h 1097785"/>
                <a:gd name="connsiteX3330" fmla="*/ 314876 w 7216155"/>
                <a:gd name="connsiteY3330" fmla="*/ 4573 h 1097785"/>
                <a:gd name="connsiteX3331" fmla="*/ 317367 w 7216155"/>
                <a:gd name="connsiteY3331" fmla="*/ 4218 h 1097785"/>
                <a:gd name="connsiteX3332" fmla="*/ 316840 w 7216155"/>
                <a:gd name="connsiteY3332" fmla="*/ 0 h 1097785"/>
                <a:gd name="connsiteX3333" fmla="*/ 339806 w 7216155"/>
                <a:gd name="connsiteY3333" fmla="*/ 0 h 1097785"/>
                <a:gd name="connsiteX3334" fmla="*/ 340849 w 7216155"/>
                <a:gd name="connsiteY3334" fmla="*/ 17738 h 1097785"/>
                <a:gd name="connsiteX3335" fmla="*/ 338003 w 7216155"/>
                <a:gd name="connsiteY3335" fmla="*/ 21651 h 1097785"/>
                <a:gd name="connsiteX3336" fmla="*/ 336579 w 7216155"/>
                <a:gd name="connsiteY3336" fmla="*/ 27700 h 1097785"/>
                <a:gd name="connsiteX3337" fmla="*/ 335512 w 7216155"/>
                <a:gd name="connsiteY3337" fmla="*/ 26988 h 1097785"/>
                <a:gd name="connsiteX3338" fmla="*/ 335156 w 7216155"/>
                <a:gd name="connsiteY3338" fmla="*/ 24853 h 1097785"/>
                <a:gd name="connsiteX3339" fmla="*/ 333733 w 7216155"/>
                <a:gd name="connsiteY3339" fmla="*/ 25565 h 1097785"/>
                <a:gd name="connsiteX3340" fmla="*/ 334445 w 7216155"/>
                <a:gd name="connsiteY3340" fmla="*/ 29123 h 1097785"/>
                <a:gd name="connsiteX3341" fmla="*/ 330531 w 7216155"/>
                <a:gd name="connsiteY3341" fmla="*/ 32325 h 1097785"/>
                <a:gd name="connsiteX3342" fmla="*/ 328040 w 7216155"/>
                <a:gd name="connsiteY3342" fmla="*/ 36950 h 1097785"/>
                <a:gd name="connsiteX3343" fmla="*/ 322348 w 7216155"/>
                <a:gd name="connsiteY3343" fmla="*/ 25565 h 1097785"/>
                <a:gd name="connsiteX3344" fmla="*/ 324127 w 7216155"/>
                <a:gd name="connsiteY3344" fmla="*/ 22719 h 1097785"/>
                <a:gd name="connsiteX3345" fmla="*/ 326617 w 7216155"/>
                <a:gd name="connsiteY3345" fmla="*/ 20584 h 1097785"/>
                <a:gd name="connsiteX3346" fmla="*/ 321992 w 7216155"/>
                <a:gd name="connsiteY3346" fmla="*/ 21296 h 1097785"/>
                <a:gd name="connsiteX3347" fmla="*/ 317367 w 7216155"/>
                <a:gd name="connsiteY3347" fmla="*/ 19872 h 1097785"/>
                <a:gd name="connsiteX3348" fmla="*/ 318078 w 7216155"/>
                <a:gd name="connsiteY3348" fmla="*/ 14891 h 1097785"/>
                <a:gd name="connsiteX3349" fmla="*/ 312386 w 7216155"/>
                <a:gd name="connsiteY3349" fmla="*/ 7775 h 1097785"/>
                <a:gd name="connsiteX3350" fmla="*/ 260614 w 7216155"/>
                <a:gd name="connsiteY3350" fmla="*/ 0 h 1097785"/>
                <a:gd name="connsiteX3351" fmla="*/ 264189 w 7216155"/>
                <a:gd name="connsiteY3351" fmla="*/ 0 h 1097785"/>
                <a:gd name="connsiteX3352" fmla="*/ 263642 w 7216155"/>
                <a:gd name="connsiteY3352" fmla="*/ 1015 h 1097785"/>
                <a:gd name="connsiteX3353" fmla="*/ 263998 w 7216155"/>
                <a:gd name="connsiteY3353" fmla="*/ 9199 h 1097785"/>
                <a:gd name="connsiteX3354" fmla="*/ 268267 w 7216155"/>
                <a:gd name="connsiteY3354" fmla="*/ 7775 h 1097785"/>
                <a:gd name="connsiteX3355" fmla="*/ 267556 w 7216155"/>
                <a:gd name="connsiteY3355" fmla="*/ 1727 h 1097785"/>
                <a:gd name="connsiteX3356" fmla="*/ 267096 w 7216155"/>
                <a:gd name="connsiteY3356" fmla="*/ 0 h 1097785"/>
                <a:gd name="connsiteX3357" fmla="*/ 287972 w 7216155"/>
                <a:gd name="connsiteY3357" fmla="*/ 0 h 1097785"/>
                <a:gd name="connsiteX3358" fmla="*/ 284634 w 7216155"/>
                <a:gd name="connsiteY3358" fmla="*/ 5285 h 1097785"/>
                <a:gd name="connsiteX3359" fmla="*/ 287480 w 7216155"/>
                <a:gd name="connsiteY3359" fmla="*/ 12757 h 1097785"/>
                <a:gd name="connsiteX3360" fmla="*/ 286057 w 7216155"/>
                <a:gd name="connsiteY3360" fmla="*/ 15247 h 1097785"/>
                <a:gd name="connsiteX3361" fmla="*/ 286057 w 7216155"/>
                <a:gd name="connsiteY3361" fmla="*/ 19872 h 1097785"/>
                <a:gd name="connsiteX3362" fmla="*/ 291038 w 7216155"/>
                <a:gd name="connsiteY3362" fmla="*/ 10622 h 1097785"/>
                <a:gd name="connsiteX3363" fmla="*/ 289164 w 7216155"/>
                <a:gd name="connsiteY3363" fmla="*/ 0 h 1097785"/>
                <a:gd name="connsiteX3364" fmla="*/ 292877 w 7216155"/>
                <a:gd name="connsiteY3364" fmla="*/ 0 h 1097785"/>
                <a:gd name="connsiteX3365" fmla="*/ 300289 w 7216155"/>
                <a:gd name="connsiteY3365" fmla="*/ 12045 h 1097785"/>
                <a:gd name="connsiteX3366" fmla="*/ 303847 w 7216155"/>
                <a:gd name="connsiteY3366" fmla="*/ 39085 h 1097785"/>
                <a:gd name="connsiteX3367" fmla="*/ 306337 w 7216155"/>
                <a:gd name="connsiteY3367" fmla="*/ 36950 h 1097785"/>
                <a:gd name="connsiteX3368" fmla="*/ 306337 w 7216155"/>
                <a:gd name="connsiteY3368" fmla="*/ 32681 h 1097785"/>
                <a:gd name="connsiteX3369" fmla="*/ 305981 w 7216155"/>
                <a:gd name="connsiteY3369" fmla="*/ 28411 h 1097785"/>
                <a:gd name="connsiteX3370" fmla="*/ 307405 w 7216155"/>
                <a:gd name="connsiteY3370" fmla="*/ 25565 h 1097785"/>
                <a:gd name="connsiteX3371" fmla="*/ 308828 w 7216155"/>
                <a:gd name="connsiteY3371" fmla="*/ 33748 h 1097785"/>
                <a:gd name="connsiteX3372" fmla="*/ 310251 w 7216155"/>
                <a:gd name="connsiteY3372" fmla="*/ 41932 h 1097785"/>
                <a:gd name="connsiteX3373" fmla="*/ 312386 w 7216155"/>
                <a:gd name="connsiteY3373" fmla="*/ 45489 h 1097785"/>
                <a:gd name="connsiteX3374" fmla="*/ 314165 w 7216155"/>
                <a:gd name="connsiteY3374" fmla="*/ 44066 h 1097785"/>
                <a:gd name="connsiteX3375" fmla="*/ 315232 w 7216155"/>
                <a:gd name="connsiteY3375" fmla="*/ 41220 h 1097785"/>
                <a:gd name="connsiteX3376" fmla="*/ 318078 w 7216155"/>
                <a:gd name="connsiteY3376" fmla="*/ 43355 h 1097785"/>
                <a:gd name="connsiteX3377" fmla="*/ 320925 w 7216155"/>
                <a:gd name="connsiteY3377" fmla="*/ 46913 h 1097785"/>
                <a:gd name="connsiteX3378" fmla="*/ 318434 w 7216155"/>
                <a:gd name="connsiteY3378" fmla="*/ 51538 h 1097785"/>
                <a:gd name="connsiteX3379" fmla="*/ 317367 w 7216155"/>
                <a:gd name="connsiteY3379" fmla="*/ 56875 h 1097785"/>
                <a:gd name="connsiteX3380" fmla="*/ 316299 w 7216155"/>
                <a:gd name="connsiteY3380" fmla="*/ 53673 h 1097785"/>
                <a:gd name="connsiteX3381" fmla="*/ 316655 w 7216155"/>
                <a:gd name="connsiteY3381" fmla="*/ 47624 h 1097785"/>
                <a:gd name="connsiteX3382" fmla="*/ 314165 w 7216155"/>
                <a:gd name="connsiteY3382" fmla="*/ 46913 h 1097785"/>
                <a:gd name="connsiteX3383" fmla="*/ 311674 w 7216155"/>
                <a:gd name="connsiteY3383" fmla="*/ 47624 h 1097785"/>
                <a:gd name="connsiteX3384" fmla="*/ 313809 w 7216155"/>
                <a:gd name="connsiteY3384" fmla="*/ 55096 h 1097785"/>
                <a:gd name="connsiteX3385" fmla="*/ 314520 w 7216155"/>
                <a:gd name="connsiteY3385" fmla="*/ 62567 h 1097785"/>
                <a:gd name="connsiteX3386" fmla="*/ 311318 w 7216155"/>
                <a:gd name="connsiteY3386" fmla="*/ 59010 h 1097785"/>
                <a:gd name="connsiteX3387" fmla="*/ 308828 w 7216155"/>
                <a:gd name="connsiteY3387" fmla="*/ 54740 h 1097785"/>
                <a:gd name="connsiteX3388" fmla="*/ 309539 w 7216155"/>
                <a:gd name="connsiteY3388" fmla="*/ 49047 h 1097785"/>
                <a:gd name="connsiteX3389" fmla="*/ 309539 w 7216155"/>
                <a:gd name="connsiteY3389" fmla="*/ 44066 h 1097785"/>
                <a:gd name="connsiteX3390" fmla="*/ 306693 w 7216155"/>
                <a:gd name="connsiteY3390" fmla="*/ 45845 h 1097785"/>
                <a:gd name="connsiteX3391" fmla="*/ 303135 w 7216155"/>
                <a:gd name="connsiteY3391" fmla="*/ 46913 h 1097785"/>
                <a:gd name="connsiteX3392" fmla="*/ 300644 w 7216155"/>
                <a:gd name="connsiteY3392" fmla="*/ 56875 h 1097785"/>
                <a:gd name="connsiteX3393" fmla="*/ 298154 w 7216155"/>
                <a:gd name="connsiteY3393" fmla="*/ 67549 h 1097785"/>
                <a:gd name="connsiteX3394" fmla="*/ 296375 w 7216155"/>
                <a:gd name="connsiteY3394" fmla="*/ 65770 h 1097785"/>
                <a:gd name="connsiteX3395" fmla="*/ 293173 w 7216155"/>
                <a:gd name="connsiteY3395" fmla="*/ 65414 h 1097785"/>
                <a:gd name="connsiteX3396" fmla="*/ 295308 w 7216155"/>
                <a:gd name="connsiteY3396" fmla="*/ 62212 h 1097785"/>
                <a:gd name="connsiteX3397" fmla="*/ 297442 w 7216155"/>
                <a:gd name="connsiteY3397" fmla="*/ 60433 h 1097785"/>
                <a:gd name="connsiteX3398" fmla="*/ 296731 w 7216155"/>
                <a:gd name="connsiteY3398" fmla="*/ 53317 h 1097785"/>
                <a:gd name="connsiteX3399" fmla="*/ 291038 w 7216155"/>
                <a:gd name="connsiteY3399" fmla="*/ 56163 h 1097785"/>
                <a:gd name="connsiteX3400" fmla="*/ 291750 w 7216155"/>
                <a:gd name="connsiteY3400" fmla="*/ 61144 h 1097785"/>
                <a:gd name="connsiteX3401" fmla="*/ 288903 w 7216155"/>
                <a:gd name="connsiteY3401" fmla="*/ 65414 h 1097785"/>
                <a:gd name="connsiteX3402" fmla="*/ 293884 w 7216155"/>
                <a:gd name="connsiteY3402" fmla="*/ 66125 h 1097785"/>
                <a:gd name="connsiteX3403" fmla="*/ 298154 w 7216155"/>
                <a:gd name="connsiteY3403" fmla="*/ 70395 h 1097785"/>
                <a:gd name="connsiteX3404" fmla="*/ 298154 w 7216155"/>
                <a:gd name="connsiteY3404" fmla="*/ 78222 h 1097785"/>
                <a:gd name="connsiteX3405" fmla="*/ 294952 w 7216155"/>
                <a:gd name="connsiteY3405" fmla="*/ 80001 h 1097785"/>
                <a:gd name="connsiteX3406" fmla="*/ 290327 w 7216155"/>
                <a:gd name="connsiteY3406" fmla="*/ 80357 h 1097785"/>
                <a:gd name="connsiteX3407" fmla="*/ 288903 w 7216155"/>
                <a:gd name="connsiteY3407" fmla="*/ 83915 h 1097785"/>
                <a:gd name="connsiteX3408" fmla="*/ 292105 w 7216155"/>
                <a:gd name="connsiteY3408" fmla="*/ 86050 h 1097785"/>
                <a:gd name="connsiteX3409" fmla="*/ 295308 w 7216155"/>
                <a:gd name="connsiteY3409" fmla="*/ 88896 h 1097785"/>
                <a:gd name="connsiteX3410" fmla="*/ 293173 w 7216155"/>
                <a:gd name="connsiteY3410" fmla="*/ 90675 h 1097785"/>
                <a:gd name="connsiteX3411" fmla="*/ 291038 w 7216155"/>
                <a:gd name="connsiteY3411" fmla="*/ 93166 h 1097785"/>
                <a:gd name="connsiteX3412" fmla="*/ 290327 w 7216155"/>
                <a:gd name="connsiteY3412" fmla="*/ 93166 h 1097785"/>
                <a:gd name="connsiteX3413" fmla="*/ 290327 w 7216155"/>
                <a:gd name="connsiteY3413" fmla="*/ 93877 h 1097785"/>
                <a:gd name="connsiteX3414" fmla="*/ 287480 w 7216155"/>
                <a:gd name="connsiteY3414" fmla="*/ 96368 h 1097785"/>
                <a:gd name="connsiteX3415" fmla="*/ 284634 w 7216155"/>
                <a:gd name="connsiteY3415" fmla="*/ 100281 h 1097785"/>
                <a:gd name="connsiteX3416" fmla="*/ 282499 w 7216155"/>
                <a:gd name="connsiteY3416" fmla="*/ 98147 h 1097785"/>
                <a:gd name="connsiteX3417" fmla="*/ 278941 w 7216155"/>
                <a:gd name="connsiteY3417" fmla="*/ 98147 h 1097785"/>
                <a:gd name="connsiteX3418" fmla="*/ 281076 w 7216155"/>
                <a:gd name="connsiteY3418" fmla="*/ 109532 h 1097785"/>
                <a:gd name="connsiteX3419" fmla="*/ 282499 w 7216155"/>
                <a:gd name="connsiteY3419" fmla="*/ 108820 h 1097785"/>
                <a:gd name="connsiteX3420" fmla="*/ 282499 w 7216155"/>
                <a:gd name="connsiteY3420" fmla="*/ 105263 h 1097785"/>
                <a:gd name="connsiteX3421" fmla="*/ 284634 w 7216155"/>
                <a:gd name="connsiteY3421" fmla="*/ 106330 h 1097785"/>
                <a:gd name="connsiteX3422" fmla="*/ 286769 w 7216155"/>
                <a:gd name="connsiteY3422" fmla="*/ 107397 h 1097785"/>
                <a:gd name="connsiteX3423" fmla="*/ 287836 w 7216155"/>
                <a:gd name="connsiteY3423" fmla="*/ 126254 h 1097785"/>
                <a:gd name="connsiteX3424" fmla="*/ 287480 w 7216155"/>
                <a:gd name="connsiteY3424" fmla="*/ 143688 h 1097785"/>
                <a:gd name="connsiteX3425" fmla="*/ 284990 w 7216155"/>
                <a:gd name="connsiteY3425" fmla="*/ 141553 h 1097785"/>
                <a:gd name="connsiteX3426" fmla="*/ 281787 w 7216155"/>
                <a:gd name="connsiteY3426" fmla="*/ 142265 h 1097785"/>
                <a:gd name="connsiteX3427" fmla="*/ 281076 w 7216155"/>
                <a:gd name="connsiteY3427" fmla="*/ 138351 h 1097785"/>
                <a:gd name="connsiteX3428" fmla="*/ 281076 w 7216155"/>
                <a:gd name="connsiteY3428" fmla="*/ 133014 h 1097785"/>
                <a:gd name="connsiteX3429" fmla="*/ 278230 w 7216155"/>
                <a:gd name="connsiteY3429" fmla="*/ 134793 h 1097785"/>
                <a:gd name="connsiteX3430" fmla="*/ 276095 w 7216155"/>
                <a:gd name="connsiteY3430" fmla="*/ 132303 h 1097785"/>
                <a:gd name="connsiteX3431" fmla="*/ 279297 w 7216155"/>
                <a:gd name="connsiteY3431" fmla="*/ 124475 h 1097785"/>
                <a:gd name="connsiteX3432" fmla="*/ 281787 w 7216155"/>
                <a:gd name="connsiteY3432" fmla="*/ 115936 h 1097785"/>
                <a:gd name="connsiteX3433" fmla="*/ 279297 w 7216155"/>
                <a:gd name="connsiteY3433" fmla="*/ 112734 h 1097785"/>
                <a:gd name="connsiteX3434" fmla="*/ 276806 w 7216155"/>
                <a:gd name="connsiteY3434" fmla="*/ 111667 h 1097785"/>
                <a:gd name="connsiteX3435" fmla="*/ 275383 w 7216155"/>
                <a:gd name="connsiteY3435" fmla="*/ 128033 h 1097785"/>
                <a:gd name="connsiteX3436" fmla="*/ 272181 w 7216155"/>
                <a:gd name="connsiteY3436" fmla="*/ 130168 h 1097785"/>
                <a:gd name="connsiteX3437" fmla="*/ 268979 w 7216155"/>
                <a:gd name="connsiteY3437" fmla="*/ 132303 h 1097785"/>
                <a:gd name="connsiteX3438" fmla="*/ 273960 w 7216155"/>
                <a:gd name="connsiteY3438" fmla="*/ 140842 h 1097785"/>
                <a:gd name="connsiteX3439" fmla="*/ 274672 w 7216155"/>
                <a:gd name="connsiteY3439" fmla="*/ 136216 h 1097785"/>
                <a:gd name="connsiteX3440" fmla="*/ 276095 w 7216155"/>
                <a:gd name="connsiteY3440" fmla="*/ 133014 h 1097785"/>
                <a:gd name="connsiteX3441" fmla="*/ 277874 w 7216155"/>
                <a:gd name="connsiteY3441" fmla="*/ 142265 h 1097785"/>
                <a:gd name="connsiteX3442" fmla="*/ 281076 w 7216155"/>
                <a:gd name="connsiteY3442" fmla="*/ 151516 h 1097785"/>
                <a:gd name="connsiteX3443" fmla="*/ 286769 w 7216155"/>
                <a:gd name="connsiteY3443" fmla="*/ 155073 h 1097785"/>
                <a:gd name="connsiteX3444" fmla="*/ 290327 w 7216155"/>
                <a:gd name="connsiteY3444" fmla="*/ 152939 h 1097785"/>
                <a:gd name="connsiteX3445" fmla="*/ 290327 w 7216155"/>
                <a:gd name="connsiteY3445" fmla="*/ 159343 h 1097785"/>
                <a:gd name="connsiteX3446" fmla="*/ 287480 w 7216155"/>
                <a:gd name="connsiteY3446" fmla="*/ 167170 h 1097785"/>
                <a:gd name="connsiteX3447" fmla="*/ 282499 w 7216155"/>
                <a:gd name="connsiteY3447" fmla="*/ 170017 h 1097785"/>
                <a:gd name="connsiteX3448" fmla="*/ 286769 w 7216155"/>
                <a:gd name="connsiteY3448" fmla="*/ 172863 h 1097785"/>
                <a:gd name="connsiteX3449" fmla="*/ 280364 w 7216155"/>
                <a:gd name="connsiteY3449" fmla="*/ 180335 h 1097785"/>
                <a:gd name="connsiteX3450" fmla="*/ 272537 w 7216155"/>
                <a:gd name="connsiteY3450" fmla="*/ 185672 h 1097785"/>
                <a:gd name="connsiteX3451" fmla="*/ 273604 w 7216155"/>
                <a:gd name="connsiteY3451" fmla="*/ 182469 h 1097785"/>
                <a:gd name="connsiteX3452" fmla="*/ 276095 w 7216155"/>
                <a:gd name="connsiteY3452" fmla="*/ 180690 h 1097785"/>
                <a:gd name="connsiteX3453" fmla="*/ 274316 w 7216155"/>
                <a:gd name="connsiteY3453" fmla="*/ 169305 h 1097785"/>
                <a:gd name="connsiteX3454" fmla="*/ 275383 w 7216155"/>
                <a:gd name="connsiteY3454" fmla="*/ 156497 h 1097785"/>
                <a:gd name="connsiteX3455" fmla="*/ 276095 w 7216155"/>
                <a:gd name="connsiteY3455" fmla="*/ 155429 h 1097785"/>
                <a:gd name="connsiteX3456" fmla="*/ 277518 w 7216155"/>
                <a:gd name="connsiteY3456" fmla="*/ 155073 h 1097785"/>
                <a:gd name="connsiteX3457" fmla="*/ 272893 w 7216155"/>
                <a:gd name="connsiteY3457" fmla="*/ 146534 h 1097785"/>
                <a:gd name="connsiteX3458" fmla="*/ 267556 w 7216155"/>
                <a:gd name="connsiteY3458" fmla="*/ 137995 h 1097785"/>
                <a:gd name="connsiteX3459" fmla="*/ 264354 w 7216155"/>
                <a:gd name="connsiteY3459" fmla="*/ 144755 h 1097785"/>
                <a:gd name="connsiteX3460" fmla="*/ 266133 w 7216155"/>
                <a:gd name="connsiteY3460" fmla="*/ 154362 h 1097785"/>
                <a:gd name="connsiteX3461" fmla="*/ 260440 w 7216155"/>
                <a:gd name="connsiteY3461" fmla="*/ 166459 h 1097785"/>
                <a:gd name="connsiteX3462" fmla="*/ 259017 w 7216155"/>
                <a:gd name="connsiteY3462" fmla="*/ 182114 h 1097785"/>
                <a:gd name="connsiteX3463" fmla="*/ 258305 w 7216155"/>
                <a:gd name="connsiteY3463" fmla="*/ 177488 h 1097785"/>
                <a:gd name="connsiteX3464" fmla="*/ 256882 w 7216155"/>
                <a:gd name="connsiteY3464" fmla="*/ 171440 h 1097785"/>
                <a:gd name="connsiteX3465" fmla="*/ 255459 w 7216155"/>
                <a:gd name="connsiteY3465" fmla="*/ 170017 h 1097785"/>
                <a:gd name="connsiteX3466" fmla="*/ 252968 w 7216155"/>
                <a:gd name="connsiteY3466" fmla="*/ 173219 h 1097785"/>
                <a:gd name="connsiteX3467" fmla="*/ 249766 w 7216155"/>
                <a:gd name="connsiteY3467" fmla="*/ 175709 h 1097785"/>
                <a:gd name="connsiteX3468" fmla="*/ 252257 w 7216155"/>
                <a:gd name="connsiteY3468" fmla="*/ 178912 h 1097785"/>
                <a:gd name="connsiteX3469" fmla="*/ 254747 w 7216155"/>
                <a:gd name="connsiteY3469" fmla="*/ 175709 h 1097785"/>
                <a:gd name="connsiteX3470" fmla="*/ 256170 w 7216155"/>
                <a:gd name="connsiteY3470" fmla="*/ 177844 h 1097785"/>
                <a:gd name="connsiteX3471" fmla="*/ 254747 w 7216155"/>
                <a:gd name="connsiteY3471" fmla="*/ 181758 h 1097785"/>
                <a:gd name="connsiteX3472" fmla="*/ 254747 w 7216155"/>
                <a:gd name="connsiteY3472" fmla="*/ 186739 h 1097785"/>
                <a:gd name="connsiteX3473" fmla="*/ 254036 w 7216155"/>
                <a:gd name="connsiteY3473" fmla="*/ 191364 h 1097785"/>
                <a:gd name="connsiteX3474" fmla="*/ 250478 w 7216155"/>
                <a:gd name="connsiteY3474" fmla="*/ 193499 h 1097785"/>
                <a:gd name="connsiteX3475" fmla="*/ 248699 w 7216155"/>
                <a:gd name="connsiteY3475" fmla="*/ 192432 h 1097785"/>
                <a:gd name="connsiteX3476" fmla="*/ 247631 w 7216155"/>
                <a:gd name="connsiteY3476" fmla="*/ 189229 h 1097785"/>
                <a:gd name="connsiteX3477" fmla="*/ 245853 w 7216155"/>
                <a:gd name="connsiteY3477" fmla="*/ 195634 h 1097785"/>
                <a:gd name="connsiteX3478" fmla="*/ 247631 w 7216155"/>
                <a:gd name="connsiteY3478" fmla="*/ 202038 h 1097785"/>
                <a:gd name="connsiteX3479" fmla="*/ 248699 w 7216155"/>
                <a:gd name="connsiteY3479" fmla="*/ 199547 h 1097785"/>
                <a:gd name="connsiteX3480" fmla="*/ 249766 w 7216155"/>
                <a:gd name="connsiteY3480" fmla="*/ 198480 h 1097785"/>
                <a:gd name="connsiteX3481" fmla="*/ 247987 w 7216155"/>
                <a:gd name="connsiteY3481" fmla="*/ 207375 h 1097785"/>
                <a:gd name="connsiteX3482" fmla="*/ 249766 w 7216155"/>
                <a:gd name="connsiteY3482" fmla="*/ 213423 h 1097785"/>
                <a:gd name="connsiteX3483" fmla="*/ 250834 w 7216155"/>
                <a:gd name="connsiteY3483" fmla="*/ 205596 h 1097785"/>
                <a:gd name="connsiteX3484" fmla="*/ 253324 w 7216155"/>
                <a:gd name="connsiteY3484" fmla="*/ 197057 h 1097785"/>
                <a:gd name="connsiteX3485" fmla="*/ 255815 w 7216155"/>
                <a:gd name="connsiteY3485" fmla="*/ 198480 h 1097785"/>
                <a:gd name="connsiteX3486" fmla="*/ 256170 w 7216155"/>
                <a:gd name="connsiteY3486" fmla="*/ 194922 h 1097785"/>
                <a:gd name="connsiteX3487" fmla="*/ 258661 w 7216155"/>
                <a:gd name="connsiteY3487" fmla="*/ 195990 h 1097785"/>
                <a:gd name="connsiteX3488" fmla="*/ 261863 w 7216155"/>
                <a:gd name="connsiteY3488" fmla="*/ 196345 h 1097785"/>
                <a:gd name="connsiteX3489" fmla="*/ 266133 w 7216155"/>
                <a:gd name="connsiteY3489" fmla="*/ 178556 h 1097785"/>
                <a:gd name="connsiteX3490" fmla="*/ 267556 w 7216155"/>
                <a:gd name="connsiteY3490" fmla="*/ 161478 h 1097785"/>
                <a:gd name="connsiteX3491" fmla="*/ 269335 w 7216155"/>
                <a:gd name="connsiteY3491" fmla="*/ 158987 h 1097785"/>
                <a:gd name="connsiteX3492" fmla="*/ 272537 w 7216155"/>
                <a:gd name="connsiteY3492" fmla="*/ 159343 h 1097785"/>
                <a:gd name="connsiteX3493" fmla="*/ 272537 w 7216155"/>
                <a:gd name="connsiteY3493" fmla="*/ 170017 h 1097785"/>
                <a:gd name="connsiteX3494" fmla="*/ 269335 w 7216155"/>
                <a:gd name="connsiteY3494" fmla="*/ 175354 h 1097785"/>
                <a:gd name="connsiteX3495" fmla="*/ 266844 w 7216155"/>
                <a:gd name="connsiteY3495" fmla="*/ 182114 h 1097785"/>
                <a:gd name="connsiteX3496" fmla="*/ 267556 w 7216155"/>
                <a:gd name="connsiteY3496" fmla="*/ 186739 h 1097785"/>
                <a:gd name="connsiteX3497" fmla="*/ 266844 w 7216155"/>
                <a:gd name="connsiteY3497" fmla="*/ 192787 h 1097785"/>
                <a:gd name="connsiteX3498" fmla="*/ 262575 w 7216155"/>
                <a:gd name="connsiteY3498" fmla="*/ 194922 h 1097785"/>
                <a:gd name="connsiteX3499" fmla="*/ 254392 w 7216155"/>
                <a:gd name="connsiteY3499" fmla="*/ 214135 h 1097785"/>
                <a:gd name="connsiteX3500" fmla="*/ 244074 w 7216155"/>
                <a:gd name="connsiteY3500" fmla="*/ 229790 h 1097785"/>
                <a:gd name="connsiteX3501" fmla="*/ 239092 w 7216155"/>
                <a:gd name="connsiteY3501" fmla="*/ 223386 h 1097785"/>
                <a:gd name="connsiteX3502" fmla="*/ 237669 w 7216155"/>
                <a:gd name="connsiteY3502" fmla="*/ 212712 h 1097785"/>
                <a:gd name="connsiteX3503" fmla="*/ 233756 w 7216155"/>
                <a:gd name="connsiteY3503" fmla="*/ 226232 h 1097785"/>
                <a:gd name="connsiteX3504" fmla="*/ 230553 w 7216155"/>
                <a:gd name="connsiteY3504" fmla="*/ 241887 h 1097785"/>
                <a:gd name="connsiteX3505" fmla="*/ 234467 w 7216155"/>
                <a:gd name="connsiteY3505" fmla="*/ 236906 h 1097785"/>
                <a:gd name="connsiteX3506" fmla="*/ 236246 w 7216155"/>
                <a:gd name="connsiteY3506" fmla="*/ 229790 h 1097785"/>
                <a:gd name="connsiteX3507" fmla="*/ 234111 w 7216155"/>
                <a:gd name="connsiteY3507" fmla="*/ 242243 h 1097785"/>
                <a:gd name="connsiteX3508" fmla="*/ 226995 w 7216155"/>
                <a:gd name="connsiteY3508" fmla="*/ 250426 h 1097785"/>
                <a:gd name="connsiteX3509" fmla="*/ 218101 w 7216155"/>
                <a:gd name="connsiteY3509" fmla="*/ 257542 h 1097785"/>
                <a:gd name="connsiteX3510" fmla="*/ 211341 w 7216155"/>
                <a:gd name="connsiteY3510" fmla="*/ 266081 h 1097785"/>
                <a:gd name="connsiteX3511" fmla="*/ 217033 w 7216155"/>
                <a:gd name="connsiteY3511" fmla="*/ 267860 h 1097785"/>
                <a:gd name="connsiteX3512" fmla="*/ 222014 w 7216155"/>
                <a:gd name="connsiteY3512" fmla="*/ 269639 h 1097785"/>
                <a:gd name="connsiteX3513" fmla="*/ 226995 w 7216155"/>
                <a:gd name="connsiteY3513" fmla="*/ 264302 h 1097785"/>
                <a:gd name="connsiteX3514" fmla="*/ 232688 w 7216155"/>
                <a:gd name="connsiteY3514" fmla="*/ 266081 h 1097785"/>
                <a:gd name="connsiteX3515" fmla="*/ 233044 w 7216155"/>
                <a:gd name="connsiteY3515" fmla="*/ 263946 h 1097785"/>
                <a:gd name="connsiteX3516" fmla="*/ 233400 w 7216155"/>
                <a:gd name="connsiteY3516" fmla="*/ 261100 h 1097785"/>
                <a:gd name="connsiteX3517" fmla="*/ 238381 w 7216155"/>
                <a:gd name="connsiteY3517" fmla="*/ 262167 h 1097785"/>
                <a:gd name="connsiteX3518" fmla="*/ 242650 w 7216155"/>
                <a:gd name="connsiteY3518" fmla="*/ 263946 h 1097785"/>
                <a:gd name="connsiteX3519" fmla="*/ 242295 w 7216155"/>
                <a:gd name="connsiteY3519" fmla="*/ 266081 h 1097785"/>
                <a:gd name="connsiteX3520" fmla="*/ 241939 w 7216155"/>
                <a:gd name="connsiteY3520" fmla="*/ 269639 h 1097785"/>
                <a:gd name="connsiteX3521" fmla="*/ 244785 w 7216155"/>
                <a:gd name="connsiteY3521" fmla="*/ 264657 h 1097785"/>
                <a:gd name="connsiteX3522" fmla="*/ 250478 w 7216155"/>
                <a:gd name="connsiteY3522" fmla="*/ 265369 h 1097785"/>
                <a:gd name="connsiteX3523" fmla="*/ 256170 w 7216155"/>
                <a:gd name="connsiteY3523" fmla="*/ 267504 h 1097785"/>
                <a:gd name="connsiteX3524" fmla="*/ 256526 w 7216155"/>
                <a:gd name="connsiteY3524" fmla="*/ 272485 h 1097785"/>
                <a:gd name="connsiteX3525" fmla="*/ 259017 w 7216155"/>
                <a:gd name="connsiteY3525" fmla="*/ 275331 h 1097785"/>
                <a:gd name="connsiteX3526" fmla="*/ 258305 w 7216155"/>
                <a:gd name="connsiteY3526" fmla="*/ 289563 h 1097785"/>
                <a:gd name="connsiteX3527" fmla="*/ 261863 w 7216155"/>
                <a:gd name="connsiteY3527" fmla="*/ 280312 h 1097785"/>
                <a:gd name="connsiteX3528" fmla="*/ 263998 w 7216155"/>
                <a:gd name="connsiteY3528" fmla="*/ 281736 h 1097785"/>
                <a:gd name="connsiteX3529" fmla="*/ 264709 w 7216155"/>
                <a:gd name="connsiteY3529" fmla="*/ 286005 h 1097785"/>
                <a:gd name="connsiteX3530" fmla="*/ 266844 w 7216155"/>
                <a:gd name="connsiteY3530" fmla="*/ 285293 h 1097785"/>
                <a:gd name="connsiteX3531" fmla="*/ 268267 w 7216155"/>
                <a:gd name="connsiteY3531" fmla="*/ 282447 h 1097785"/>
                <a:gd name="connsiteX3532" fmla="*/ 268979 w 7216155"/>
                <a:gd name="connsiteY3532" fmla="*/ 286361 h 1097785"/>
                <a:gd name="connsiteX3533" fmla="*/ 268979 w 7216155"/>
                <a:gd name="connsiteY3533" fmla="*/ 291698 h 1097785"/>
                <a:gd name="connsiteX3534" fmla="*/ 271825 w 7216155"/>
                <a:gd name="connsiteY3534" fmla="*/ 294188 h 1097785"/>
                <a:gd name="connsiteX3535" fmla="*/ 270758 w 7216155"/>
                <a:gd name="connsiteY3535" fmla="*/ 306285 h 1097785"/>
                <a:gd name="connsiteX3536" fmla="*/ 268267 w 7216155"/>
                <a:gd name="connsiteY3536" fmla="*/ 321228 h 1097785"/>
                <a:gd name="connsiteX3537" fmla="*/ 266133 w 7216155"/>
                <a:gd name="connsiteY3537" fmla="*/ 331546 h 1097785"/>
                <a:gd name="connsiteX3538" fmla="*/ 263286 w 7216155"/>
                <a:gd name="connsiteY3538" fmla="*/ 332970 h 1097785"/>
                <a:gd name="connsiteX3539" fmla="*/ 262575 w 7216155"/>
                <a:gd name="connsiteY3539" fmla="*/ 324075 h 1097785"/>
                <a:gd name="connsiteX3540" fmla="*/ 264709 w 7216155"/>
                <a:gd name="connsiteY3540" fmla="*/ 316603 h 1097785"/>
                <a:gd name="connsiteX3541" fmla="*/ 266133 w 7216155"/>
                <a:gd name="connsiteY3541" fmla="*/ 318738 h 1097785"/>
                <a:gd name="connsiteX3542" fmla="*/ 268267 w 7216155"/>
                <a:gd name="connsiteY3542" fmla="*/ 320161 h 1097785"/>
                <a:gd name="connsiteX3543" fmla="*/ 268267 w 7216155"/>
                <a:gd name="connsiteY3543" fmla="*/ 308420 h 1097785"/>
                <a:gd name="connsiteX3544" fmla="*/ 267556 w 7216155"/>
                <a:gd name="connsiteY3544" fmla="*/ 300948 h 1097785"/>
                <a:gd name="connsiteX3545" fmla="*/ 262931 w 7216155"/>
                <a:gd name="connsiteY3545" fmla="*/ 300948 h 1097785"/>
                <a:gd name="connsiteX3546" fmla="*/ 259017 w 7216155"/>
                <a:gd name="connsiteY3546" fmla="*/ 305929 h 1097785"/>
                <a:gd name="connsiteX3547" fmla="*/ 260084 w 7216155"/>
                <a:gd name="connsiteY3547" fmla="*/ 306285 h 1097785"/>
                <a:gd name="connsiteX3548" fmla="*/ 261863 w 7216155"/>
                <a:gd name="connsiteY3548" fmla="*/ 305929 h 1097785"/>
                <a:gd name="connsiteX3549" fmla="*/ 260440 w 7216155"/>
                <a:gd name="connsiteY3549" fmla="*/ 313401 h 1097785"/>
                <a:gd name="connsiteX3550" fmla="*/ 256882 w 7216155"/>
                <a:gd name="connsiteY3550" fmla="*/ 318738 h 1097785"/>
                <a:gd name="connsiteX3551" fmla="*/ 261152 w 7216155"/>
                <a:gd name="connsiteY3551" fmla="*/ 318738 h 1097785"/>
                <a:gd name="connsiteX3552" fmla="*/ 260440 w 7216155"/>
                <a:gd name="connsiteY3552" fmla="*/ 325854 h 1097785"/>
                <a:gd name="connsiteX3553" fmla="*/ 259017 w 7216155"/>
                <a:gd name="connsiteY3553" fmla="*/ 331546 h 1097785"/>
                <a:gd name="connsiteX3554" fmla="*/ 258305 w 7216155"/>
                <a:gd name="connsiteY3554" fmla="*/ 328344 h 1097785"/>
                <a:gd name="connsiteX3555" fmla="*/ 259017 w 7216155"/>
                <a:gd name="connsiteY3555" fmla="*/ 324431 h 1097785"/>
                <a:gd name="connsiteX3556" fmla="*/ 256170 w 7216155"/>
                <a:gd name="connsiteY3556" fmla="*/ 321940 h 1097785"/>
                <a:gd name="connsiteX3557" fmla="*/ 254036 w 7216155"/>
                <a:gd name="connsiteY3557" fmla="*/ 318738 h 1097785"/>
                <a:gd name="connsiteX3558" fmla="*/ 255459 w 7216155"/>
                <a:gd name="connsiteY3558" fmla="*/ 309487 h 1097785"/>
                <a:gd name="connsiteX3559" fmla="*/ 258305 w 7216155"/>
                <a:gd name="connsiteY3559" fmla="*/ 302371 h 1097785"/>
                <a:gd name="connsiteX3560" fmla="*/ 255459 w 7216155"/>
                <a:gd name="connsiteY3560" fmla="*/ 302371 h 1097785"/>
                <a:gd name="connsiteX3561" fmla="*/ 254036 w 7216155"/>
                <a:gd name="connsiteY3561" fmla="*/ 298102 h 1097785"/>
                <a:gd name="connsiteX3562" fmla="*/ 249766 w 7216155"/>
                <a:gd name="connsiteY3562" fmla="*/ 298102 h 1097785"/>
                <a:gd name="connsiteX3563" fmla="*/ 247987 w 7216155"/>
                <a:gd name="connsiteY3563" fmla="*/ 316247 h 1097785"/>
                <a:gd name="connsiteX3564" fmla="*/ 245497 w 7216155"/>
                <a:gd name="connsiteY3564" fmla="*/ 333681 h 1097785"/>
                <a:gd name="connsiteX3565" fmla="*/ 244785 w 7216155"/>
                <a:gd name="connsiteY3565" fmla="*/ 323007 h 1097785"/>
                <a:gd name="connsiteX3566" fmla="*/ 245497 w 7216155"/>
                <a:gd name="connsiteY3566" fmla="*/ 310199 h 1097785"/>
                <a:gd name="connsiteX3567" fmla="*/ 242295 w 7216155"/>
                <a:gd name="connsiteY3567" fmla="*/ 316959 h 1097785"/>
                <a:gd name="connsiteX3568" fmla="*/ 241939 w 7216155"/>
                <a:gd name="connsiteY3568" fmla="*/ 326565 h 1097785"/>
                <a:gd name="connsiteX3569" fmla="*/ 241227 w 7216155"/>
                <a:gd name="connsiteY3569" fmla="*/ 336172 h 1097785"/>
                <a:gd name="connsiteX3570" fmla="*/ 238381 w 7216155"/>
                <a:gd name="connsiteY3570" fmla="*/ 342932 h 1097785"/>
                <a:gd name="connsiteX3571" fmla="*/ 236602 w 7216155"/>
                <a:gd name="connsiteY3571" fmla="*/ 339374 h 1097785"/>
                <a:gd name="connsiteX3572" fmla="*/ 238381 w 7216155"/>
                <a:gd name="connsiteY3572" fmla="*/ 333681 h 1097785"/>
                <a:gd name="connsiteX3573" fmla="*/ 233400 w 7216155"/>
                <a:gd name="connsiteY3573" fmla="*/ 333681 h 1097785"/>
                <a:gd name="connsiteX3574" fmla="*/ 233044 w 7216155"/>
                <a:gd name="connsiteY3574" fmla="*/ 325498 h 1097785"/>
                <a:gd name="connsiteX3575" fmla="*/ 233400 w 7216155"/>
                <a:gd name="connsiteY3575" fmla="*/ 320161 h 1097785"/>
                <a:gd name="connsiteX3576" fmla="*/ 226640 w 7216155"/>
                <a:gd name="connsiteY3576" fmla="*/ 330123 h 1097785"/>
                <a:gd name="connsiteX3577" fmla="*/ 222014 w 7216155"/>
                <a:gd name="connsiteY3577" fmla="*/ 342932 h 1097785"/>
                <a:gd name="connsiteX3578" fmla="*/ 225217 w 7216155"/>
                <a:gd name="connsiteY3578" fmla="*/ 342576 h 1097785"/>
                <a:gd name="connsiteX3579" fmla="*/ 227707 w 7216155"/>
                <a:gd name="connsiteY3579" fmla="*/ 338662 h 1097785"/>
                <a:gd name="connsiteX3580" fmla="*/ 227707 w 7216155"/>
                <a:gd name="connsiteY3580" fmla="*/ 345778 h 1097785"/>
                <a:gd name="connsiteX3581" fmla="*/ 225572 w 7216155"/>
                <a:gd name="connsiteY3581" fmla="*/ 351471 h 1097785"/>
                <a:gd name="connsiteX3582" fmla="*/ 222014 w 7216155"/>
                <a:gd name="connsiteY3582" fmla="*/ 352182 h 1097785"/>
                <a:gd name="connsiteX3583" fmla="*/ 218457 w 7216155"/>
                <a:gd name="connsiteY3583" fmla="*/ 352182 h 1097785"/>
                <a:gd name="connsiteX3584" fmla="*/ 217745 w 7216155"/>
                <a:gd name="connsiteY3584" fmla="*/ 356096 h 1097785"/>
                <a:gd name="connsiteX3585" fmla="*/ 216322 w 7216155"/>
                <a:gd name="connsiteY3585" fmla="*/ 356452 h 1097785"/>
                <a:gd name="connsiteX3586" fmla="*/ 214899 w 7216155"/>
                <a:gd name="connsiteY3586" fmla="*/ 357163 h 1097785"/>
                <a:gd name="connsiteX3587" fmla="*/ 214899 w 7216155"/>
                <a:gd name="connsiteY3587" fmla="*/ 360721 h 1097785"/>
                <a:gd name="connsiteX3588" fmla="*/ 207071 w 7216155"/>
                <a:gd name="connsiteY3588" fmla="*/ 358231 h 1097785"/>
                <a:gd name="connsiteX3589" fmla="*/ 199955 w 7216155"/>
                <a:gd name="connsiteY3589" fmla="*/ 355740 h 1097785"/>
                <a:gd name="connsiteX3590" fmla="*/ 198532 w 7216155"/>
                <a:gd name="connsiteY3590" fmla="*/ 364635 h 1097785"/>
                <a:gd name="connsiteX3591" fmla="*/ 197109 w 7216155"/>
                <a:gd name="connsiteY3591" fmla="*/ 373530 h 1097785"/>
                <a:gd name="connsiteX3592" fmla="*/ 194974 w 7216155"/>
                <a:gd name="connsiteY3592" fmla="*/ 373174 h 1097785"/>
                <a:gd name="connsiteX3593" fmla="*/ 192839 w 7216155"/>
                <a:gd name="connsiteY3593" fmla="*/ 373530 h 1097785"/>
                <a:gd name="connsiteX3594" fmla="*/ 195330 w 7216155"/>
                <a:gd name="connsiteY3594" fmla="*/ 380646 h 1097785"/>
                <a:gd name="connsiteX3595" fmla="*/ 195686 w 7216155"/>
                <a:gd name="connsiteY3595" fmla="*/ 387050 h 1097785"/>
                <a:gd name="connsiteX3596" fmla="*/ 198532 w 7216155"/>
                <a:gd name="connsiteY3596" fmla="*/ 380646 h 1097785"/>
                <a:gd name="connsiteX3597" fmla="*/ 199955 w 7216155"/>
                <a:gd name="connsiteY3597" fmla="*/ 371395 h 1097785"/>
                <a:gd name="connsiteX3598" fmla="*/ 202090 w 7216155"/>
                <a:gd name="connsiteY3598" fmla="*/ 369972 h 1097785"/>
                <a:gd name="connsiteX3599" fmla="*/ 201378 w 7216155"/>
                <a:gd name="connsiteY3599" fmla="*/ 366414 h 1097785"/>
                <a:gd name="connsiteX3600" fmla="*/ 206360 w 7216155"/>
                <a:gd name="connsiteY3600" fmla="*/ 372107 h 1097785"/>
                <a:gd name="connsiteX3601" fmla="*/ 210273 w 7216155"/>
                <a:gd name="connsiteY3601" fmla="*/ 368193 h 1097785"/>
                <a:gd name="connsiteX3602" fmla="*/ 214187 w 7216155"/>
                <a:gd name="connsiteY3602" fmla="*/ 362856 h 1097785"/>
                <a:gd name="connsiteX3603" fmla="*/ 206360 w 7216155"/>
                <a:gd name="connsiteY3603" fmla="*/ 375665 h 1097785"/>
                <a:gd name="connsiteX3604" fmla="*/ 206360 w 7216155"/>
                <a:gd name="connsiteY3604" fmla="*/ 382781 h 1097785"/>
                <a:gd name="connsiteX3605" fmla="*/ 208494 w 7216155"/>
                <a:gd name="connsiteY3605" fmla="*/ 381002 h 1097785"/>
                <a:gd name="connsiteX3606" fmla="*/ 210629 w 7216155"/>
                <a:gd name="connsiteY3606" fmla="*/ 379223 h 1097785"/>
                <a:gd name="connsiteX3607" fmla="*/ 209917 w 7216155"/>
                <a:gd name="connsiteY3607" fmla="*/ 381713 h 1097785"/>
                <a:gd name="connsiteX3608" fmla="*/ 209917 w 7216155"/>
                <a:gd name="connsiteY3608" fmla="*/ 384204 h 1097785"/>
                <a:gd name="connsiteX3609" fmla="*/ 212052 w 7216155"/>
                <a:gd name="connsiteY3609" fmla="*/ 386338 h 1097785"/>
                <a:gd name="connsiteX3610" fmla="*/ 213831 w 7216155"/>
                <a:gd name="connsiteY3610" fmla="*/ 383492 h 1097785"/>
                <a:gd name="connsiteX3611" fmla="*/ 217033 w 7216155"/>
                <a:gd name="connsiteY3611" fmla="*/ 382781 h 1097785"/>
                <a:gd name="connsiteX3612" fmla="*/ 215966 w 7216155"/>
                <a:gd name="connsiteY3612" fmla="*/ 395233 h 1097785"/>
                <a:gd name="connsiteX3613" fmla="*/ 214187 w 7216155"/>
                <a:gd name="connsiteY3613" fmla="*/ 407686 h 1097785"/>
                <a:gd name="connsiteX3614" fmla="*/ 217033 w 7216155"/>
                <a:gd name="connsiteY3614" fmla="*/ 406619 h 1097785"/>
                <a:gd name="connsiteX3615" fmla="*/ 218457 w 7216155"/>
                <a:gd name="connsiteY3615" fmla="*/ 402705 h 1097785"/>
                <a:gd name="connsiteX3616" fmla="*/ 219168 w 7216155"/>
                <a:gd name="connsiteY3616" fmla="*/ 405907 h 1097785"/>
                <a:gd name="connsiteX3617" fmla="*/ 217033 w 7216155"/>
                <a:gd name="connsiteY3617" fmla="*/ 408398 h 1097785"/>
                <a:gd name="connsiteX3618" fmla="*/ 221303 w 7216155"/>
                <a:gd name="connsiteY3618" fmla="*/ 411955 h 1097785"/>
                <a:gd name="connsiteX3619" fmla="*/ 219524 w 7216155"/>
                <a:gd name="connsiteY3619" fmla="*/ 431168 h 1097785"/>
                <a:gd name="connsiteX3620" fmla="*/ 216322 w 7216155"/>
                <a:gd name="connsiteY3620" fmla="*/ 448958 h 1097785"/>
                <a:gd name="connsiteX3621" fmla="*/ 219168 w 7216155"/>
                <a:gd name="connsiteY3621" fmla="*/ 448958 h 1097785"/>
                <a:gd name="connsiteX3622" fmla="*/ 214899 w 7216155"/>
                <a:gd name="connsiteY3622" fmla="*/ 471017 h 1097785"/>
                <a:gd name="connsiteX3623" fmla="*/ 206360 w 7216155"/>
                <a:gd name="connsiteY3623" fmla="*/ 486672 h 1097785"/>
                <a:gd name="connsiteX3624" fmla="*/ 201734 w 7216155"/>
                <a:gd name="connsiteY3624" fmla="*/ 505529 h 1097785"/>
                <a:gd name="connsiteX3625" fmla="*/ 199244 w 7216155"/>
                <a:gd name="connsiteY3625" fmla="*/ 522963 h 1097785"/>
                <a:gd name="connsiteX3626" fmla="*/ 203157 w 7216155"/>
                <a:gd name="connsiteY3626" fmla="*/ 520472 h 1097785"/>
                <a:gd name="connsiteX3627" fmla="*/ 204936 w 7216155"/>
                <a:gd name="connsiteY3627" fmla="*/ 514779 h 1097785"/>
                <a:gd name="connsiteX3628" fmla="*/ 206715 w 7216155"/>
                <a:gd name="connsiteY3628" fmla="*/ 509087 h 1097785"/>
                <a:gd name="connsiteX3629" fmla="*/ 210629 w 7216155"/>
                <a:gd name="connsiteY3629" fmla="*/ 506596 h 1097785"/>
                <a:gd name="connsiteX3630" fmla="*/ 213475 w 7216155"/>
                <a:gd name="connsiteY3630" fmla="*/ 489518 h 1097785"/>
                <a:gd name="connsiteX3631" fmla="*/ 222014 w 7216155"/>
                <a:gd name="connsiteY3631" fmla="*/ 479556 h 1097785"/>
                <a:gd name="connsiteX3632" fmla="*/ 220947 w 7216155"/>
                <a:gd name="connsiteY3632" fmla="*/ 477421 h 1097785"/>
                <a:gd name="connsiteX3633" fmla="*/ 218457 w 7216155"/>
                <a:gd name="connsiteY3633" fmla="*/ 478844 h 1097785"/>
                <a:gd name="connsiteX3634" fmla="*/ 219880 w 7216155"/>
                <a:gd name="connsiteY3634" fmla="*/ 473863 h 1097785"/>
                <a:gd name="connsiteX3635" fmla="*/ 223438 w 7216155"/>
                <a:gd name="connsiteY3635" fmla="*/ 470305 h 1097785"/>
                <a:gd name="connsiteX3636" fmla="*/ 223438 w 7216155"/>
                <a:gd name="connsiteY3636" fmla="*/ 486672 h 1097785"/>
                <a:gd name="connsiteX3637" fmla="*/ 221303 w 7216155"/>
                <a:gd name="connsiteY3637" fmla="*/ 504461 h 1097785"/>
                <a:gd name="connsiteX3638" fmla="*/ 224149 w 7216155"/>
                <a:gd name="connsiteY3638" fmla="*/ 494143 h 1097785"/>
                <a:gd name="connsiteX3639" fmla="*/ 226284 w 7216155"/>
                <a:gd name="connsiteY3639" fmla="*/ 482402 h 1097785"/>
                <a:gd name="connsiteX3640" fmla="*/ 226995 w 7216155"/>
                <a:gd name="connsiteY3640" fmla="*/ 485604 h 1097785"/>
                <a:gd name="connsiteX3641" fmla="*/ 226995 w 7216155"/>
                <a:gd name="connsiteY3641" fmla="*/ 488807 h 1097785"/>
                <a:gd name="connsiteX3642" fmla="*/ 232332 w 7216155"/>
                <a:gd name="connsiteY3642" fmla="*/ 477777 h 1097785"/>
                <a:gd name="connsiteX3643" fmla="*/ 234111 w 7216155"/>
                <a:gd name="connsiteY3643" fmla="*/ 466036 h 1097785"/>
                <a:gd name="connsiteX3644" fmla="*/ 229842 w 7216155"/>
                <a:gd name="connsiteY3644" fmla="*/ 459276 h 1097785"/>
                <a:gd name="connsiteX3645" fmla="*/ 226995 w 7216155"/>
                <a:gd name="connsiteY3645" fmla="*/ 451804 h 1097785"/>
                <a:gd name="connsiteX3646" fmla="*/ 229842 w 7216155"/>
                <a:gd name="connsiteY3646" fmla="*/ 448958 h 1097785"/>
                <a:gd name="connsiteX3647" fmla="*/ 232332 w 7216155"/>
                <a:gd name="connsiteY3647" fmla="*/ 455006 h 1097785"/>
                <a:gd name="connsiteX3648" fmla="*/ 234111 w 7216155"/>
                <a:gd name="connsiteY3648" fmla="*/ 461055 h 1097785"/>
                <a:gd name="connsiteX3649" fmla="*/ 237669 w 7216155"/>
                <a:gd name="connsiteY3649" fmla="*/ 461766 h 1097785"/>
                <a:gd name="connsiteX3650" fmla="*/ 238381 w 7216155"/>
                <a:gd name="connsiteY3650" fmla="*/ 466747 h 1097785"/>
                <a:gd name="connsiteX3651" fmla="*/ 240516 w 7216155"/>
                <a:gd name="connsiteY3651" fmla="*/ 464257 h 1097785"/>
                <a:gd name="connsiteX3652" fmla="*/ 242650 w 7216155"/>
                <a:gd name="connsiteY3652" fmla="*/ 461055 h 1097785"/>
                <a:gd name="connsiteX3653" fmla="*/ 246920 w 7216155"/>
                <a:gd name="connsiteY3653" fmla="*/ 470305 h 1097785"/>
                <a:gd name="connsiteX3654" fmla="*/ 244785 w 7216155"/>
                <a:gd name="connsiteY3654" fmla="*/ 471729 h 1097785"/>
                <a:gd name="connsiteX3655" fmla="*/ 242650 w 7216155"/>
                <a:gd name="connsiteY3655" fmla="*/ 473152 h 1097785"/>
                <a:gd name="connsiteX3656" fmla="*/ 241939 w 7216155"/>
                <a:gd name="connsiteY3656" fmla="*/ 471373 h 1097785"/>
                <a:gd name="connsiteX3657" fmla="*/ 241227 w 7216155"/>
                <a:gd name="connsiteY3657" fmla="*/ 469594 h 1097785"/>
                <a:gd name="connsiteX3658" fmla="*/ 238737 w 7216155"/>
                <a:gd name="connsiteY3658" fmla="*/ 477065 h 1097785"/>
                <a:gd name="connsiteX3659" fmla="*/ 238381 w 7216155"/>
                <a:gd name="connsiteY3659" fmla="*/ 486672 h 1097785"/>
                <a:gd name="connsiteX3660" fmla="*/ 241939 w 7216155"/>
                <a:gd name="connsiteY3660" fmla="*/ 490230 h 1097785"/>
                <a:gd name="connsiteX3661" fmla="*/ 241583 w 7216155"/>
                <a:gd name="connsiteY3661" fmla="*/ 492720 h 1097785"/>
                <a:gd name="connsiteX3662" fmla="*/ 239092 w 7216155"/>
                <a:gd name="connsiteY3662" fmla="*/ 493788 h 1097785"/>
                <a:gd name="connsiteX3663" fmla="*/ 238737 w 7216155"/>
                <a:gd name="connsiteY3663" fmla="*/ 510510 h 1097785"/>
                <a:gd name="connsiteX3664" fmla="*/ 235535 w 7216155"/>
                <a:gd name="connsiteY3664" fmla="*/ 526521 h 1097785"/>
                <a:gd name="connsiteX3665" fmla="*/ 232688 w 7216155"/>
                <a:gd name="connsiteY3665" fmla="*/ 523674 h 1097785"/>
                <a:gd name="connsiteX3666" fmla="*/ 229842 w 7216155"/>
                <a:gd name="connsiteY3666" fmla="*/ 525809 h 1097785"/>
                <a:gd name="connsiteX3667" fmla="*/ 231265 w 7216155"/>
                <a:gd name="connsiteY3667" fmla="*/ 521539 h 1097785"/>
                <a:gd name="connsiteX3668" fmla="*/ 226995 w 7216155"/>
                <a:gd name="connsiteY3668" fmla="*/ 517982 h 1097785"/>
                <a:gd name="connsiteX3669" fmla="*/ 228419 w 7216155"/>
                <a:gd name="connsiteY3669" fmla="*/ 512289 h 1097785"/>
                <a:gd name="connsiteX3670" fmla="*/ 227707 w 7216155"/>
                <a:gd name="connsiteY3670" fmla="*/ 508019 h 1097785"/>
                <a:gd name="connsiteX3671" fmla="*/ 224861 w 7216155"/>
                <a:gd name="connsiteY3671" fmla="*/ 508019 h 1097785"/>
                <a:gd name="connsiteX3672" fmla="*/ 223793 w 7216155"/>
                <a:gd name="connsiteY3672" fmla="*/ 516203 h 1097785"/>
                <a:gd name="connsiteX3673" fmla="*/ 224149 w 7216155"/>
                <a:gd name="connsiteY3673" fmla="*/ 525809 h 1097785"/>
                <a:gd name="connsiteX3674" fmla="*/ 226995 w 7216155"/>
                <a:gd name="connsiteY3674" fmla="*/ 525809 h 1097785"/>
                <a:gd name="connsiteX3675" fmla="*/ 226640 w 7216155"/>
                <a:gd name="connsiteY3675" fmla="*/ 527944 h 1097785"/>
                <a:gd name="connsiteX3676" fmla="*/ 226284 w 7216155"/>
                <a:gd name="connsiteY3676" fmla="*/ 531502 h 1097785"/>
                <a:gd name="connsiteX3677" fmla="*/ 225572 w 7216155"/>
                <a:gd name="connsiteY3677" fmla="*/ 529723 h 1097785"/>
                <a:gd name="connsiteX3678" fmla="*/ 224149 w 7216155"/>
                <a:gd name="connsiteY3678" fmla="*/ 528655 h 1097785"/>
                <a:gd name="connsiteX3679" fmla="*/ 225572 w 7216155"/>
                <a:gd name="connsiteY3679" fmla="*/ 535771 h 1097785"/>
                <a:gd name="connsiteX3680" fmla="*/ 224505 w 7216155"/>
                <a:gd name="connsiteY3680" fmla="*/ 537906 h 1097785"/>
                <a:gd name="connsiteX3681" fmla="*/ 223438 w 7216155"/>
                <a:gd name="connsiteY3681" fmla="*/ 539329 h 1097785"/>
                <a:gd name="connsiteX3682" fmla="*/ 224861 w 7216155"/>
                <a:gd name="connsiteY3682" fmla="*/ 544310 h 1097785"/>
                <a:gd name="connsiteX3683" fmla="*/ 225572 w 7216155"/>
                <a:gd name="connsiteY3683" fmla="*/ 550003 h 1097785"/>
                <a:gd name="connsiteX3684" fmla="*/ 226640 w 7216155"/>
                <a:gd name="connsiteY3684" fmla="*/ 549647 h 1097785"/>
                <a:gd name="connsiteX3685" fmla="*/ 226995 w 7216155"/>
                <a:gd name="connsiteY3685" fmla="*/ 547512 h 1097785"/>
                <a:gd name="connsiteX3686" fmla="*/ 226995 w 7216155"/>
                <a:gd name="connsiteY3686" fmla="*/ 546445 h 1097785"/>
                <a:gd name="connsiteX3687" fmla="*/ 227707 w 7216155"/>
                <a:gd name="connsiteY3687" fmla="*/ 548580 h 1097785"/>
                <a:gd name="connsiteX3688" fmla="*/ 230553 w 7216155"/>
                <a:gd name="connsiteY3688" fmla="*/ 544666 h 1097785"/>
                <a:gd name="connsiteX3689" fmla="*/ 231621 w 7216155"/>
                <a:gd name="connsiteY3689" fmla="*/ 538262 h 1097785"/>
                <a:gd name="connsiteX3690" fmla="*/ 233044 w 7216155"/>
                <a:gd name="connsiteY3690" fmla="*/ 532213 h 1097785"/>
                <a:gd name="connsiteX3691" fmla="*/ 236246 w 7216155"/>
                <a:gd name="connsiteY3691" fmla="*/ 528655 h 1097785"/>
                <a:gd name="connsiteX3692" fmla="*/ 237313 w 7216155"/>
                <a:gd name="connsiteY3692" fmla="*/ 532213 h 1097785"/>
                <a:gd name="connsiteX3693" fmla="*/ 237669 w 7216155"/>
                <a:gd name="connsiteY3693" fmla="*/ 537194 h 1097785"/>
                <a:gd name="connsiteX3694" fmla="*/ 241583 w 7216155"/>
                <a:gd name="connsiteY3694" fmla="*/ 545022 h 1097785"/>
                <a:gd name="connsiteX3695" fmla="*/ 241227 w 7216155"/>
                <a:gd name="connsiteY3695" fmla="*/ 557474 h 1097785"/>
                <a:gd name="connsiteX3696" fmla="*/ 239448 w 7216155"/>
                <a:gd name="connsiteY3696" fmla="*/ 571350 h 1097785"/>
                <a:gd name="connsiteX3697" fmla="*/ 238381 w 7216155"/>
                <a:gd name="connsiteY3697" fmla="*/ 583447 h 1097785"/>
                <a:gd name="connsiteX3698" fmla="*/ 240516 w 7216155"/>
                <a:gd name="connsiteY3698" fmla="*/ 585938 h 1097785"/>
                <a:gd name="connsiteX3699" fmla="*/ 241227 w 7216155"/>
                <a:gd name="connsiteY3699" fmla="*/ 591275 h 1097785"/>
                <a:gd name="connsiteX3700" fmla="*/ 231977 w 7216155"/>
                <a:gd name="connsiteY3700" fmla="*/ 628989 h 1097785"/>
                <a:gd name="connsiteX3701" fmla="*/ 230553 w 7216155"/>
                <a:gd name="connsiteY3701" fmla="*/ 621161 h 1097785"/>
                <a:gd name="connsiteX3702" fmla="*/ 228774 w 7216155"/>
                <a:gd name="connsiteY3702" fmla="*/ 623652 h 1097785"/>
                <a:gd name="connsiteX3703" fmla="*/ 226995 w 7216155"/>
                <a:gd name="connsiteY3703" fmla="*/ 626854 h 1097785"/>
                <a:gd name="connsiteX3704" fmla="*/ 227351 w 7216155"/>
                <a:gd name="connsiteY3704" fmla="*/ 608709 h 1097785"/>
                <a:gd name="connsiteX3705" fmla="*/ 227707 w 7216155"/>
                <a:gd name="connsiteY3705" fmla="*/ 590563 h 1097785"/>
                <a:gd name="connsiteX3706" fmla="*/ 224861 w 7216155"/>
                <a:gd name="connsiteY3706" fmla="*/ 613690 h 1097785"/>
                <a:gd name="connsiteX3707" fmla="*/ 224149 w 7216155"/>
                <a:gd name="connsiteY3707" fmla="*/ 639662 h 1097785"/>
                <a:gd name="connsiteX3708" fmla="*/ 225928 w 7216155"/>
                <a:gd name="connsiteY3708" fmla="*/ 637528 h 1097785"/>
                <a:gd name="connsiteX3709" fmla="*/ 226284 w 7216155"/>
                <a:gd name="connsiteY3709" fmla="*/ 633970 h 1097785"/>
                <a:gd name="connsiteX3710" fmla="*/ 229842 w 7216155"/>
                <a:gd name="connsiteY3710" fmla="*/ 636816 h 1097785"/>
                <a:gd name="connsiteX3711" fmla="*/ 219880 w 7216155"/>
                <a:gd name="connsiteY3711" fmla="*/ 675242 h 1097785"/>
                <a:gd name="connsiteX3712" fmla="*/ 218812 w 7216155"/>
                <a:gd name="connsiteY3712" fmla="*/ 669193 h 1097785"/>
                <a:gd name="connsiteX3713" fmla="*/ 217033 w 7216155"/>
                <a:gd name="connsiteY3713" fmla="*/ 664568 h 1097785"/>
                <a:gd name="connsiteX3714" fmla="*/ 211341 w 7216155"/>
                <a:gd name="connsiteY3714" fmla="*/ 684848 h 1097785"/>
                <a:gd name="connsiteX3715" fmla="*/ 211341 w 7216155"/>
                <a:gd name="connsiteY3715" fmla="*/ 705840 h 1097785"/>
                <a:gd name="connsiteX3716" fmla="*/ 209206 w 7216155"/>
                <a:gd name="connsiteY3716" fmla="*/ 713311 h 1097785"/>
                <a:gd name="connsiteX3717" fmla="*/ 207783 w 7216155"/>
                <a:gd name="connsiteY3717" fmla="*/ 721495 h 1097785"/>
                <a:gd name="connsiteX3718" fmla="*/ 207783 w 7216155"/>
                <a:gd name="connsiteY3718" fmla="*/ 722206 h 1097785"/>
                <a:gd name="connsiteX3719" fmla="*/ 207071 w 7216155"/>
                <a:gd name="connsiteY3719" fmla="*/ 729322 h 1097785"/>
                <a:gd name="connsiteX3720" fmla="*/ 207071 w 7216155"/>
                <a:gd name="connsiteY3720" fmla="*/ 736438 h 1097785"/>
                <a:gd name="connsiteX3721" fmla="*/ 208139 w 7216155"/>
                <a:gd name="connsiteY3721" fmla="*/ 730034 h 1097785"/>
                <a:gd name="connsiteX3722" fmla="*/ 209917 w 7216155"/>
                <a:gd name="connsiteY3722" fmla="*/ 722206 h 1097785"/>
                <a:gd name="connsiteX3723" fmla="*/ 232688 w 7216155"/>
                <a:gd name="connsiteY3723" fmla="*/ 722206 h 1097785"/>
                <a:gd name="connsiteX3724" fmla="*/ 231265 w 7216155"/>
                <a:gd name="connsiteY3724" fmla="*/ 731813 h 1097785"/>
                <a:gd name="connsiteX3725" fmla="*/ 226284 w 7216155"/>
                <a:gd name="connsiteY3725" fmla="*/ 734303 h 1097785"/>
                <a:gd name="connsiteX3726" fmla="*/ 225928 w 7216155"/>
                <a:gd name="connsiteY3726" fmla="*/ 741063 h 1097785"/>
                <a:gd name="connsiteX3727" fmla="*/ 226284 w 7216155"/>
                <a:gd name="connsiteY3727" fmla="*/ 745689 h 1097785"/>
                <a:gd name="connsiteX3728" fmla="*/ 228774 w 7216155"/>
                <a:gd name="connsiteY3728" fmla="*/ 742842 h 1097785"/>
                <a:gd name="connsiteX3729" fmla="*/ 231265 w 7216155"/>
                <a:gd name="connsiteY3729" fmla="*/ 739996 h 1097785"/>
                <a:gd name="connsiteX3730" fmla="*/ 231621 w 7216155"/>
                <a:gd name="connsiteY3730" fmla="*/ 754939 h 1097785"/>
                <a:gd name="connsiteX3731" fmla="*/ 231265 w 7216155"/>
                <a:gd name="connsiteY3731" fmla="*/ 770594 h 1097785"/>
                <a:gd name="connsiteX3732" fmla="*/ 234823 w 7216155"/>
                <a:gd name="connsiteY3732" fmla="*/ 747112 h 1097785"/>
                <a:gd name="connsiteX3733" fmla="*/ 235535 w 7216155"/>
                <a:gd name="connsiteY3733" fmla="*/ 722206 h 1097785"/>
                <a:gd name="connsiteX3734" fmla="*/ 243362 w 7216155"/>
                <a:gd name="connsiteY3734" fmla="*/ 722206 h 1097785"/>
                <a:gd name="connsiteX3735" fmla="*/ 242295 w 7216155"/>
                <a:gd name="connsiteY3735" fmla="*/ 730745 h 1097785"/>
                <a:gd name="connsiteX3736" fmla="*/ 245497 w 7216155"/>
                <a:gd name="connsiteY3736" fmla="*/ 735015 h 1097785"/>
                <a:gd name="connsiteX3737" fmla="*/ 246920 w 7216155"/>
                <a:gd name="connsiteY3737" fmla="*/ 722206 h 1097785"/>
                <a:gd name="connsiteX3738" fmla="*/ 293884 w 7216155"/>
                <a:gd name="connsiteY3738" fmla="*/ 722206 h 1097785"/>
                <a:gd name="connsiteX3739" fmla="*/ 293173 w 7216155"/>
                <a:gd name="connsiteY3739" fmla="*/ 722918 h 1097785"/>
                <a:gd name="connsiteX3740" fmla="*/ 292461 w 7216155"/>
                <a:gd name="connsiteY3740" fmla="*/ 723629 h 1097785"/>
                <a:gd name="connsiteX3741" fmla="*/ 293529 w 7216155"/>
                <a:gd name="connsiteY3741" fmla="*/ 728966 h 1097785"/>
                <a:gd name="connsiteX3742" fmla="*/ 293173 w 7216155"/>
                <a:gd name="connsiteY3742" fmla="*/ 734303 h 1097785"/>
                <a:gd name="connsiteX3743" fmla="*/ 295308 w 7216155"/>
                <a:gd name="connsiteY3743" fmla="*/ 732168 h 1097785"/>
                <a:gd name="connsiteX3744" fmla="*/ 297087 w 7216155"/>
                <a:gd name="connsiteY3744" fmla="*/ 742842 h 1097785"/>
                <a:gd name="connsiteX3745" fmla="*/ 295308 w 7216155"/>
                <a:gd name="connsiteY3745" fmla="*/ 754228 h 1097785"/>
                <a:gd name="connsiteX3746" fmla="*/ 297087 w 7216155"/>
                <a:gd name="connsiteY3746" fmla="*/ 752449 h 1097785"/>
                <a:gd name="connsiteX3747" fmla="*/ 297798 w 7216155"/>
                <a:gd name="connsiteY3747" fmla="*/ 753872 h 1097785"/>
                <a:gd name="connsiteX3748" fmla="*/ 298510 w 7216155"/>
                <a:gd name="connsiteY3748" fmla="*/ 756007 h 1097785"/>
                <a:gd name="connsiteX3749" fmla="*/ 301000 w 7216155"/>
                <a:gd name="connsiteY3749" fmla="*/ 756362 h 1097785"/>
                <a:gd name="connsiteX3750" fmla="*/ 301000 w 7216155"/>
                <a:gd name="connsiteY3750" fmla="*/ 752804 h 1097785"/>
                <a:gd name="connsiteX3751" fmla="*/ 302423 w 7216155"/>
                <a:gd name="connsiteY3751" fmla="*/ 750670 h 1097785"/>
                <a:gd name="connsiteX3752" fmla="*/ 301201 w 7216155"/>
                <a:gd name="connsiteY3752" fmla="*/ 747492 h 1097785"/>
                <a:gd name="connsiteX3753" fmla="*/ 302779 w 7216155"/>
                <a:gd name="connsiteY3753" fmla="*/ 739284 h 1097785"/>
                <a:gd name="connsiteX3754" fmla="*/ 303135 w 7216155"/>
                <a:gd name="connsiteY3754" fmla="*/ 727187 h 1097785"/>
                <a:gd name="connsiteX3755" fmla="*/ 300644 w 7216155"/>
                <a:gd name="connsiteY3755" fmla="*/ 730389 h 1097785"/>
                <a:gd name="connsiteX3756" fmla="*/ 301000 w 7216155"/>
                <a:gd name="connsiteY3756" fmla="*/ 737861 h 1097785"/>
                <a:gd name="connsiteX3757" fmla="*/ 298510 w 7216155"/>
                <a:gd name="connsiteY3757" fmla="*/ 731457 h 1097785"/>
                <a:gd name="connsiteX3758" fmla="*/ 299577 w 7216155"/>
                <a:gd name="connsiteY3758" fmla="*/ 722206 h 1097785"/>
                <a:gd name="connsiteX3759" fmla="*/ 323059 w 7216155"/>
                <a:gd name="connsiteY3759" fmla="*/ 722206 h 1097785"/>
                <a:gd name="connsiteX3760" fmla="*/ 326617 w 7216155"/>
                <a:gd name="connsiteY3760" fmla="*/ 771661 h 1097785"/>
                <a:gd name="connsiteX3761" fmla="*/ 326617 w 7216155"/>
                <a:gd name="connsiteY3761" fmla="*/ 819693 h 1097785"/>
                <a:gd name="connsiteX3762" fmla="*/ 328752 w 7216155"/>
                <a:gd name="connsiteY3762" fmla="*/ 820049 h 1097785"/>
                <a:gd name="connsiteX3763" fmla="*/ 330887 w 7216155"/>
                <a:gd name="connsiteY3763" fmla="*/ 820405 h 1097785"/>
                <a:gd name="connsiteX3764" fmla="*/ 328040 w 7216155"/>
                <a:gd name="connsiteY3764" fmla="*/ 834281 h 1097785"/>
                <a:gd name="connsiteX3765" fmla="*/ 328040 w 7216155"/>
                <a:gd name="connsiteY3765" fmla="*/ 851715 h 1097785"/>
                <a:gd name="connsiteX3766" fmla="*/ 329464 w 7216155"/>
                <a:gd name="connsiteY3766" fmla="*/ 870572 h 1097785"/>
                <a:gd name="connsiteX3767" fmla="*/ 330887 w 7216155"/>
                <a:gd name="connsiteY3767" fmla="*/ 887294 h 1097785"/>
                <a:gd name="connsiteX3768" fmla="*/ 330887 w 7216155"/>
                <a:gd name="connsiteY3768" fmla="*/ 899747 h 1097785"/>
                <a:gd name="connsiteX3769" fmla="*/ 328752 w 7216155"/>
                <a:gd name="connsiteY3769" fmla="*/ 912199 h 1097785"/>
                <a:gd name="connsiteX3770" fmla="*/ 316655 w 7216155"/>
                <a:gd name="connsiteY3770" fmla="*/ 912199 h 1097785"/>
                <a:gd name="connsiteX3771" fmla="*/ 317723 w 7216155"/>
                <a:gd name="connsiteY3771" fmla="*/ 904728 h 1097785"/>
                <a:gd name="connsiteX3772" fmla="*/ 316655 w 7216155"/>
                <a:gd name="connsiteY3772" fmla="*/ 894410 h 1097785"/>
                <a:gd name="connsiteX3773" fmla="*/ 315944 w 7216155"/>
                <a:gd name="connsiteY3773" fmla="*/ 902949 h 1097785"/>
                <a:gd name="connsiteX3774" fmla="*/ 316655 w 7216155"/>
                <a:gd name="connsiteY3774" fmla="*/ 912199 h 1097785"/>
                <a:gd name="connsiteX3775" fmla="*/ 278941 w 7216155"/>
                <a:gd name="connsiteY3775" fmla="*/ 912199 h 1097785"/>
                <a:gd name="connsiteX3776" fmla="*/ 279653 w 7216155"/>
                <a:gd name="connsiteY3776" fmla="*/ 907930 h 1097785"/>
                <a:gd name="connsiteX3777" fmla="*/ 280364 w 7216155"/>
                <a:gd name="connsiteY3777" fmla="*/ 903660 h 1097785"/>
                <a:gd name="connsiteX3778" fmla="*/ 278585 w 7216155"/>
                <a:gd name="connsiteY3778" fmla="*/ 906862 h 1097785"/>
                <a:gd name="connsiteX3779" fmla="*/ 278230 w 7216155"/>
                <a:gd name="connsiteY3779" fmla="*/ 912199 h 1097785"/>
                <a:gd name="connsiteX3780" fmla="*/ 244785 w 7216155"/>
                <a:gd name="connsiteY3780" fmla="*/ 912199 h 1097785"/>
                <a:gd name="connsiteX3781" fmla="*/ 241939 w 7216155"/>
                <a:gd name="connsiteY3781" fmla="*/ 903660 h 1097785"/>
                <a:gd name="connsiteX3782" fmla="*/ 241583 w 7216155"/>
                <a:gd name="connsiteY3782" fmla="*/ 908641 h 1097785"/>
                <a:gd name="connsiteX3783" fmla="*/ 241227 w 7216155"/>
                <a:gd name="connsiteY3783" fmla="*/ 912199 h 1097785"/>
                <a:gd name="connsiteX3784" fmla="*/ 232688 w 7216155"/>
                <a:gd name="connsiteY3784" fmla="*/ 912199 h 1097785"/>
                <a:gd name="connsiteX3785" fmla="*/ 234467 w 7216155"/>
                <a:gd name="connsiteY3785" fmla="*/ 900458 h 1097785"/>
                <a:gd name="connsiteX3786" fmla="*/ 233400 w 7216155"/>
                <a:gd name="connsiteY3786" fmla="*/ 889429 h 1097785"/>
                <a:gd name="connsiteX3787" fmla="*/ 230553 w 7216155"/>
                <a:gd name="connsiteY3787" fmla="*/ 899391 h 1097785"/>
                <a:gd name="connsiteX3788" fmla="*/ 230553 w 7216155"/>
                <a:gd name="connsiteY3788" fmla="*/ 912199 h 1097785"/>
                <a:gd name="connsiteX3789" fmla="*/ 217745 w 7216155"/>
                <a:gd name="connsiteY3789" fmla="*/ 912199 h 1097785"/>
                <a:gd name="connsiteX3790" fmla="*/ 217389 w 7216155"/>
                <a:gd name="connsiteY3790" fmla="*/ 901881 h 1097785"/>
                <a:gd name="connsiteX3791" fmla="*/ 218457 w 7216155"/>
                <a:gd name="connsiteY3791" fmla="*/ 889429 h 1097785"/>
                <a:gd name="connsiteX3792" fmla="*/ 215966 w 7216155"/>
                <a:gd name="connsiteY3792" fmla="*/ 889784 h 1097785"/>
                <a:gd name="connsiteX3793" fmla="*/ 215966 w 7216155"/>
                <a:gd name="connsiteY3793" fmla="*/ 884803 h 1097785"/>
                <a:gd name="connsiteX3794" fmla="*/ 216678 w 7216155"/>
                <a:gd name="connsiteY3794" fmla="*/ 877687 h 1097785"/>
                <a:gd name="connsiteX3795" fmla="*/ 216322 w 7216155"/>
                <a:gd name="connsiteY3795" fmla="*/ 871639 h 1097785"/>
                <a:gd name="connsiteX3796" fmla="*/ 220235 w 7216155"/>
                <a:gd name="connsiteY3796" fmla="*/ 865946 h 1097785"/>
                <a:gd name="connsiteX3797" fmla="*/ 221659 w 7216155"/>
                <a:gd name="connsiteY3797" fmla="*/ 855628 h 1097785"/>
                <a:gd name="connsiteX3798" fmla="*/ 223082 w 7216155"/>
                <a:gd name="connsiteY3798" fmla="*/ 846378 h 1097785"/>
                <a:gd name="connsiteX3799" fmla="*/ 226995 w 7216155"/>
                <a:gd name="connsiteY3799" fmla="*/ 842464 h 1097785"/>
                <a:gd name="connsiteX3800" fmla="*/ 225928 w 7216155"/>
                <a:gd name="connsiteY3800" fmla="*/ 827521 h 1097785"/>
                <a:gd name="connsiteX3801" fmla="*/ 226995 w 7216155"/>
                <a:gd name="connsiteY3801" fmla="*/ 807596 h 1097785"/>
                <a:gd name="connsiteX3802" fmla="*/ 223082 w 7216155"/>
                <a:gd name="connsiteY3802" fmla="*/ 821117 h 1097785"/>
                <a:gd name="connsiteX3803" fmla="*/ 221303 w 7216155"/>
                <a:gd name="connsiteY3803" fmla="*/ 837483 h 1097785"/>
                <a:gd name="connsiteX3804" fmla="*/ 219880 w 7216155"/>
                <a:gd name="connsiteY3804" fmla="*/ 854205 h 1097785"/>
                <a:gd name="connsiteX3805" fmla="*/ 216322 w 7216155"/>
                <a:gd name="connsiteY3805" fmla="*/ 868793 h 1097785"/>
                <a:gd name="connsiteX3806" fmla="*/ 214187 w 7216155"/>
                <a:gd name="connsiteY3806" fmla="*/ 871639 h 1097785"/>
                <a:gd name="connsiteX3807" fmla="*/ 212052 w 7216155"/>
                <a:gd name="connsiteY3807" fmla="*/ 875909 h 1097785"/>
                <a:gd name="connsiteX3808" fmla="*/ 213120 w 7216155"/>
                <a:gd name="connsiteY3808" fmla="*/ 883736 h 1097785"/>
                <a:gd name="connsiteX3809" fmla="*/ 210629 w 7216155"/>
                <a:gd name="connsiteY3809" fmla="*/ 889429 h 1097785"/>
                <a:gd name="connsiteX3810" fmla="*/ 210629 w 7216155"/>
                <a:gd name="connsiteY3810" fmla="*/ 912199 h 1097785"/>
                <a:gd name="connsiteX3811" fmla="*/ 0 w 7216155"/>
                <a:gd name="connsiteY3811" fmla="*/ 912199 h 1097785"/>
                <a:gd name="connsiteX3812" fmla="*/ 0 w 7216155"/>
                <a:gd name="connsiteY3812" fmla="*/ 722206 h 1097785"/>
                <a:gd name="connsiteX3813" fmla="*/ 169357 w 7216155"/>
                <a:gd name="connsiteY3813" fmla="*/ 208442 h 1097785"/>
                <a:gd name="connsiteX3814" fmla="*/ 172204 w 7216155"/>
                <a:gd name="connsiteY3814" fmla="*/ 206308 h 1097785"/>
                <a:gd name="connsiteX3815" fmla="*/ 177896 w 7216155"/>
                <a:gd name="connsiteY3815" fmla="*/ 213779 h 1097785"/>
                <a:gd name="connsiteX3816" fmla="*/ 187858 w 7216155"/>
                <a:gd name="connsiteY3816" fmla="*/ 208442 h 1097785"/>
                <a:gd name="connsiteX3817" fmla="*/ 188570 w 7216155"/>
                <a:gd name="connsiteY3817" fmla="*/ 210577 h 1097785"/>
                <a:gd name="connsiteX3818" fmla="*/ 187147 w 7216155"/>
                <a:gd name="connsiteY3818" fmla="*/ 214135 h 1097785"/>
                <a:gd name="connsiteX3819" fmla="*/ 187858 w 7216155"/>
                <a:gd name="connsiteY3819" fmla="*/ 218404 h 1097785"/>
                <a:gd name="connsiteX3820" fmla="*/ 190705 w 7216155"/>
                <a:gd name="connsiteY3820" fmla="*/ 213423 h 1097785"/>
                <a:gd name="connsiteX3821" fmla="*/ 199955 w 7216155"/>
                <a:gd name="connsiteY3821" fmla="*/ 210577 h 1097785"/>
                <a:gd name="connsiteX3822" fmla="*/ 207783 w 7216155"/>
                <a:gd name="connsiteY3822" fmla="*/ 209154 h 1097785"/>
                <a:gd name="connsiteX3823" fmla="*/ 209917 w 7216155"/>
                <a:gd name="connsiteY3823" fmla="*/ 207019 h 1097785"/>
                <a:gd name="connsiteX3824" fmla="*/ 209917 w 7216155"/>
                <a:gd name="connsiteY3824" fmla="*/ 209865 h 1097785"/>
                <a:gd name="connsiteX3825" fmla="*/ 210985 w 7216155"/>
                <a:gd name="connsiteY3825" fmla="*/ 208442 h 1097785"/>
                <a:gd name="connsiteX3826" fmla="*/ 212764 w 7216155"/>
                <a:gd name="connsiteY3826" fmla="*/ 206308 h 1097785"/>
                <a:gd name="connsiteX3827" fmla="*/ 212764 w 7216155"/>
                <a:gd name="connsiteY3827" fmla="*/ 207019 h 1097785"/>
                <a:gd name="connsiteX3828" fmla="*/ 214187 w 7216155"/>
                <a:gd name="connsiteY3828" fmla="*/ 207731 h 1097785"/>
                <a:gd name="connsiteX3829" fmla="*/ 212408 w 7216155"/>
                <a:gd name="connsiteY3829" fmla="*/ 210577 h 1097785"/>
                <a:gd name="connsiteX3830" fmla="*/ 208494 w 7216155"/>
                <a:gd name="connsiteY3830" fmla="*/ 214135 h 1097785"/>
                <a:gd name="connsiteX3831" fmla="*/ 212764 w 7216155"/>
                <a:gd name="connsiteY3831" fmla="*/ 214135 h 1097785"/>
                <a:gd name="connsiteX3832" fmla="*/ 215254 w 7216155"/>
                <a:gd name="connsiteY3832" fmla="*/ 210221 h 1097785"/>
                <a:gd name="connsiteX3833" fmla="*/ 217745 w 7216155"/>
                <a:gd name="connsiteY3833" fmla="*/ 205952 h 1097785"/>
                <a:gd name="connsiteX3834" fmla="*/ 221303 w 7216155"/>
                <a:gd name="connsiteY3834" fmla="*/ 204884 h 1097785"/>
                <a:gd name="connsiteX3835" fmla="*/ 222014 w 7216155"/>
                <a:gd name="connsiteY3835" fmla="*/ 201682 h 1097785"/>
                <a:gd name="connsiteX3836" fmla="*/ 222726 w 7216155"/>
                <a:gd name="connsiteY3836" fmla="*/ 198480 h 1097785"/>
                <a:gd name="connsiteX3837" fmla="*/ 220235 w 7216155"/>
                <a:gd name="connsiteY3837" fmla="*/ 196701 h 1097785"/>
                <a:gd name="connsiteX3838" fmla="*/ 217745 w 7216155"/>
                <a:gd name="connsiteY3838" fmla="*/ 195634 h 1097785"/>
                <a:gd name="connsiteX3839" fmla="*/ 223082 w 7216155"/>
                <a:gd name="connsiteY3839" fmla="*/ 187806 h 1097785"/>
                <a:gd name="connsiteX3840" fmla="*/ 227707 w 7216155"/>
                <a:gd name="connsiteY3840" fmla="*/ 180690 h 1097785"/>
                <a:gd name="connsiteX3841" fmla="*/ 230198 w 7216155"/>
                <a:gd name="connsiteY3841" fmla="*/ 180690 h 1097785"/>
                <a:gd name="connsiteX3842" fmla="*/ 232688 w 7216155"/>
                <a:gd name="connsiteY3842" fmla="*/ 180690 h 1097785"/>
                <a:gd name="connsiteX3843" fmla="*/ 237669 w 7216155"/>
                <a:gd name="connsiteY3843" fmla="*/ 173575 h 1097785"/>
                <a:gd name="connsiteX3844" fmla="*/ 242650 w 7216155"/>
                <a:gd name="connsiteY3844" fmla="*/ 167170 h 1097785"/>
                <a:gd name="connsiteX3845" fmla="*/ 239092 w 7216155"/>
                <a:gd name="connsiteY3845" fmla="*/ 162189 h 1097785"/>
                <a:gd name="connsiteX3846" fmla="*/ 238381 w 7216155"/>
                <a:gd name="connsiteY3846" fmla="*/ 155785 h 1097785"/>
                <a:gd name="connsiteX3847" fmla="*/ 235890 w 7216155"/>
                <a:gd name="connsiteY3847" fmla="*/ 162545 h 1097785"/>
                <a:gd name="connsiteX3848" fmla="*/ 231265 w 7216155"/>
                <a:gd name="connsiteY3848" fmla="*/ 164324 h 1097785"/>
                <a:gd name="connsiteX3849" fmla="*/ 232332 w 7216155"/>
                <a:gd name="connsiteY3849" fmla="*/ 162189 h 1097785"/>
                <a:gd name="connsiteX3850" fmla="*/ 235535 w 7216155"/>
                <a:gd name="connsiteY3850" fmla="*/ 160055 h 1097785"/>
                <a:gd name="connsiteX3851" fmla="*/ 234467 w 7216155"/>
                <a:gd name="connsiteY3851" fmla="*/ 158987 h 1097785"/>
                <a:gd name="connsiteX3852" fmla="*/ 233400 w 7216155"/>
                <a:gd name="connsiteY3852" fmla="*/ 158631 h 1097785"/>
                <a:gd name="connsiteX3853" fmla="*/ 234823 w 7216155"/>
                <a:gd name="connsiteY3853" fmla="*/ 157208 h 1097785"/>
                <a:gd name="connsiteX3854" fmla="*/ 236246 w 7216155"/>
                <a:gd name="connsiteY3854" fmla="*/ 155785 h 1097785"/>
                <a:gd name="connsiteX3855" fmla="*/ 235890 w 7216155"/>
                <a:gd name="connsiteY3855" fmla="*/ 146890 h 1097785"/>
                <a:gd name="connsiteX3856" fmla="*/ 240516 w 7216155"/>
                <a:gd name="connsiteY3856" fmla="*/ 137640 h 1097785"/>
                <a:gd name="connsiteX3857" fmla="*/ 246564 w 7216155"/>
                <a:gd name="connsiteY3857" fmla="*/ 128389 h 1097785"/>
                <a:gd name="connsiteX3858" fmla="*/ 250478 w 7216155"/>
                <a:gd name="connsiteY3858" fmla="*/ 119494 h 1097785"/>
                <a:gd name="connsiteX3859" fmla="*/ 249055 w 7216155"/>
                <a:gd name="connsiteY3859" fmla="*/ 118071 h 1097785"/>
                <a:gd name="connsiteX3860" fmla="*/ 251189 w 7216155"/>
                <a:gd name="connsiteY3860" fmla="*/ 113446 h 1097785"/>
                <a:gd name="connsiteX3861" fmla="*/ 250478 w 7216155"/>
                <a:gd name="connsiteY3861" fmla="*/ 108109 h 1097785"/>
                <a:gd name="connsiteX3862" fmla="*/ 248343 w 7216155"/>
                <a:gd name="connsiteY3862" fmla="*/ 115936 h 1097785"/>
                <a:gd name="connsiteX3863" fmla="*/ 247631 w 7216155"/>
                <a:gd name="connsiteY3863" fmla="*/ 114513 h 1097785"/>
                <a:gd name="connsiteX3864" fmla="*/ 250122 w 7216155"/>
                <a:gd name="connsiteY3864" fmla="*/ 105263 h 1097785"/>
                <a:gd name="connsiteX3865" fmla="*/ 254747 w 7216155"/>
                <a:gd name="connsiteY3865" fmla="*/ 95300 h 1097785"/>
                <a:gd name="connsiteX3866" fmla="*/ 256170 w 7216155"/>
                <a:gd name="connsiteY3866" fmla="*/ 94589 h 1097785"/>
                <a:gd name="connsiteX3867" fmla="*/ 256170 w 7216155"/>
                <a:gd name="connsiteY3867" fmla="*/ 93166 h 1097785"/>
                <a:gd name="connsiteX3868" fmla="*/ 268623 w 7216155"/>
                <a:gd name="connsiteY3868" fmla="*/ 76088 h 1097785"/>
                <a:gd name="connsiteX3869" fmla="*/ 281076 w 7216155"/>
                <a:gd name="connsiteY3869" fmla="*/ 59721 h 1097785"/>
                <a:gd name="connsiteX3870" fmla="*/ 271825 w 7216155"/>
                <a:gd name="connsiteY3870" fmla="*/ 58298 h 1097785"/>
                <a:gd name="connsiteX3871" fmla="*/ 271825 w 7216155"/>
                <a:gd name="connsiteY3871" fmla="*/ 51182 h 1097785"/>
                <a:gd name="connsiteX3872" fmla="*/ 268979 w 7216155"/>
                <a:gd name="connsiteY3872" fmla="*/ 54028 h 1097785"/>
                <a:gd name="connsiteX3873" fmla="*/ 267200 w 7216155"/>
                <a:gd name="connsiteY3873" fmla="*/ 51538 h 1097785"/>
                <a:gd name="connsiteX3874" fmla="*/ 266133 w 7216155"/>
                <a:gd name="connsiteY3874" fmla="*/ 49047 h 1097785"/>
                <a:gd name="connsiteX3875" fmla="*/ 267912 w 7216155"/>
                <a:gd name="connsiteY3875" fmla="*/ 48692 h 1097785"/>
                <a:gd name="connsiteX3876" fmla="*/ 269691 w 7216155"/>
                <a:gd name="connsiteY3876" fmla="*/ 47624 h 1097785"/>
                <a:gd name="connsiteX3877" fmla="*/ 269335 w 7216155"/>
                <a:gd name="connsiteY3877" fmla="*/ 38729 h 1097785"/>
                <a:gd name="connsiteX3878" fmla="*/ 269691 w 7216155"/>
                <a:gd name="connsiteY3878" fmla="*/ 30546 h 1097785"/>
                <a:gd name="connsiteX3879" fmla="*/ 268267 w 7216155"/>
                <a:gd name="connsiteY3879" fmla="*/ 35527 h 1097785"/>
                <a:gd name="connsiteX3880" fmla="*/ 266133 w 7216155"/>
                <a:gd name="connsiteY3880" fmla="*/ 39085 h 1097785"/>
                <a:gd name="connsiteX3881" fmla="*/ 266844 w 7216155"/>
                <a:gd name="connsiteY3881" fmla="*/ 44422 h 1097785"/>
                <a:gd name="connsiteX3882" fmla="*/ 266133 w 7216155"/>
                <a:gd name="connsiteY3882" fmla="*/ 48336 h 1097785"/>
                <a:gd name="connsiteX3883" fmla="*/ 263998 w 7216155"/>
                <a:gd name="connsiteY3883" fmla="*/ 42643 h 1097785"/>
                <a:gd name="connsiteX3884" fmla="*/ 266133 w 7216155"/>
                <a:gd name="connsiteY3884" fmla="*/ 32681 h 1097785"/>
                <a:gd name="connsiteX3885" fmla="*/ 266133 w 7216155"/>
                <a:gd name="connsiteY3885" fmla="*/ 22007 h 1097785"/>
                <a:gd name="connsiteX3886" fmla="*/ 261863 w 7216155"/>
                <a:gd name="connsiteY3886" fmla="*/ 34816 h 1097785"/>
                <a:gd name="connsiteX3887" fmla="*/ 258661 w 7216155"/>
                <a:gd name="connsiteY3887" fmla="*/ 33748 h 1097785"/>
                <a:gd name="connsiteX3888" fmla="*/ 255459 w 7216155"/>
                <a:gd name="connsiteY3888" fmla="*/ 34104 h 1097785"/>
                <a:gd name="connsiteX3889" fmla="*/ 253324 w 7216155"/>
                <a:gd name="connsiteY3889" fmla="*/ 28767 h 1097785"/>
                <a:gd name="connsiteX3890" fmla="*/ 249766 w 7216155"/>
                <a:gd name="connsiteY3890" fmla="*/ 29123 h 1097785"/>
                <a:gd name="connsiteX3891" fmla="*/ 249766 w 7216155"/>
                <a:gd name="connsiteY3891" fmla="*/ 25565 h 1097785"/>
                <a:gd name="connsiteX3892" fmla="*/ 252613 w 7216155"/>
                <a:gd name="connsiteY3892" fmla="*/ 22007 h 1097785"/>
                <a:gd name="connsiteX3893" fmla="*/ 254036 w 7216155"/>
                <a:gd name="connsiteY3893" fmla="*/ 21296 h 1097785"/>
                <a:gd name="connsiteX3894" fmla="*/ 255459 w 7216155"/>
                <a:gd name="connsiteY3894" fmla="*/ 22719 h 1097785"/>
                <a:gd name="connsiteX3895" fmla="*/ 256526 w 7216155"/>
                <a:gd name="connsiteY3895" fmla="*/ 23786 h 1097785"/>
                <a:gd name="connsiteX3896" fmla="*/ 257594 w 7216155"/>
                <a:gd name="connsiteY3896" fmla="*/ 22719 h 1097785"/>
                <a:gd name="connsiteX3897" fmla="*/ 256882 w 7216155"/>
                <a:gd name="connsiteY3897" fmla="*/ 21296 h 1097785"/>
                <a:gd name="connsiteX3898" fmla="*/ 256882 w 7216155"/>
                <a:gd name="connsiteY3898" fmla="*/ 20584 h 1097785"/>
                <a:gd name="connsiteX3899" fmla="*/ 260084 w 7216155"/>
                <a:gd name="connsiteY3899" fmla="*/ 6352 h 1097785"/>
                <a:gd name="connsiteX3900" fmla="*/ 238237 w 7216155"/>
                <a:gd name="connsiteY3900" fmla="*/ 0 h 1097785"/>
                <a:gd name="connsiteX3901" fmla="*/ 255246 w 7216155"/>
                <a:gd name="connsiteY3901" fmla="*/ 0 h 1097785"/>
                <a:gd name="connsiteX3902" fmla="*/ 254747 w 7216155"/>
                <a:gd name="connsiteY3902" fmla="*/ 1371 h 1097785"/>
                <a:gd name="connsiteX3903" fmla="*/ 254747 w 7216155"/>
                <a:gd name="connsiteY3903" fmla="*/ 12757 h 1097785"/>
                <a:gd name="connsiteX3904" fmla="*/ 253324 w 7216155"/>
                <a:gd name="connsiteY3904" fmla="*/ 15603 h 1097785"/>
                <a:gd name="connsiteX3905" fmla="*/ 252613 w 7216155"/>
                <a:gd name="connsiteY3905" fmla="*/ 12045 h 1097785"/>
                <a:gd name="connsiteX3906" fmla="*/ 250478 w 7216155"/>
                <a:gd name="connsiteY3906" fmla="*/ 13468 h 1097785"/>
                <a:gd name="connsiteX3907" fmla="*/ 248343 w 7216155"/>
                <a:gd name="connsiteY3907" fmla="*/ 14180 h 1097785"/>
                <a:gd name="connsiteX3908" fmla="*/ 248343 w 7216155"/>
                <a:gd name="connsiteY3908" fmla="*/ 10266 h 1097785"/>
                <a:gd name="connsiteX3909" fmla="*/ 247631 w 7216155"/>
                <a:gd name="connsiteY3909" fmla="*/ 5641 h 1097785"/>
                <a:gd name="connsiteX3910" fmla="*/ 236958 w 7216155"/>
                <a:gd name="connsiteY3910" fmla="*/ 9199 h 1097785"/>
                <a:gd name="connsiteX3911" fmla="*/ 236246 w 7216155"/>
                <a:gd name="connsiteY3911" fmla="*/ 5641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Lst>
              <a:rect l="l" t="t" r="r" b="b"/>
              <a:pathLst>
                <a:path w="7216155" h="1097785">
                  <a:moveTo>
                    <a:pt x="382121" y="1070171"/>
                  </a:moveTo>
                  <a:cubicBezTo>
                    <a:pt x="383070" y="1072543"/>
                    <a:pt x="383425" y="1074441"/>
                    <a:pt x="383188" y="1075864"/>
                  </a:cubicBezTo>
                  <a:cubicBezTo>
                    <a:pt x="382951" y="1077287"/>
                    <a:pt x="382595" y="1078947"/>
                    <a:pt x="382121" y="1080845"/>
                  </a:cubicBezTo>
                  <a:cubicBezTo>
                    <a:pt x="383070" y="1082268"/>
                    <a:pt x="384256" y="1082268"/>
                    <a:pt x="385679" y="1080845"/>
                  </a:cubicBezTo>
                  <a:cubicBezTo>
                    <a:pt x="384730" y="1079896"/>
                    <a:pt x="384256" y="1078117"/>
                    <a:pt x="384256" y="1075508"/>
                  </a:cubicBezTo>
                  <a:cubicBezTo>
                    <a:pt x="384256" y="1072899"/>
                    <a:pt x="383544" y="1071120"/>
                    <a:pt x="382121" y="1070171"/>
                  </a:cubicBezTo>
                  <a:close/>
                  <a:moveTo>
                    <a:pt x="373582" y="1045977"/>
                  </a:moveTo>
                  <a:cubicBezTo>
                    <a:pt x="374056" y="1050247"/>
                    <a:pt x="374175" y="1053923"/>
                    <a:pt x="373938" y="1057007"/>
                  </a:cubicBezTo>
                  <a:cubicBezTo>
                    <a:pt x="373700" y="1060090"/>
                    <a:pt x="374056" y="1063530"/>
                    <a:pt x="375005" y="1067325"/>
                  </a:cubicBezTo>
                  <a:cubicBezTo>
                    <a:pt x="375479" y="1066850"/>
                    <a:pt x="375835" y="1065546"/>
                    <a:pt x="376072" y="1063411"/>
                  </a:cubicBezTo>
                  <a:cubicBezTo>
                    <a:pt x="376310" y="1061276"/>
                    <a:pt x="376428" y="1058904"/>
                    <a:pt x="376428" y="1056295"/>
                  </a:cubicBezTo>
                  <a:cubicBezTo>
                    <a:pt x="376428" y="1053686"/>
                    <a:pt x="376191" y="1051314"/>
                    <a:pt x="375717" y="1049179"/>
                  </a:cubicBezTo>
                  <a:cubicBezTo>
                    <a:pt x="375242" y="1047045"/>
                    <a:pt x="374531" y="1045977"/>
                    <a:pt x="373582" y="1045977"/>
                  </a:cubicBezTo>
                  <a:close/>
                  <a:moveTo>
                    <a:pt x="359350" y="1025341"/>
                  </a:moveTo>
                  <a:cubicBezTo>
                    <a:pt x="358401" y="1026290"/>
                    <a:pt x="358046" y="1027950"/>
                    <a:pt x="358283" y="1030322"/>
                  </a:cubicBezTo>
                  <a:cubicBezTo>
                    <a:pt x="358520" y="1032694"/>
                    <a:pt x="358876" y="1034829"/>
                    <a:pt x="359350" y="1036727"/>
                  </a:cubicBezTo>
                  <a:cubicBezTo>
                    <a:pt x="360299" y="1035778"/>
                    <a:pt x="360655" y="1033880"/>
                    <a:pt x="360418" y="1031034"/>
                  </a:cubicBezTo>
                  <a:cubicBezTo>
                    <a:pt x="360180" y="1028188"/>
                    <a:pt x="359825" y="1026290"/>
                    <a:pt x="359350" y="1025341"/>
                  </a:cubicBezTo>
                  <a:close/>
                  <a:moveTo>
                    <a:pt x="404892" y="1016091"/>
                  </a:moveTo>
                  <a:cubicBezTo>
                    <a:pt x="402994" y="1016565"/>
                    <a:pt x="402282" y="1017751"/>
                    <a:pt x="402757" y="1019649"/>
                  </a:cubicBezTo>
                  <a:cubicBezTo>
                    <a:pt x="403231" y="1021546"/>
                    <a:pt x="403468" y="1023444"/>
                    <a:pt x="403468" y="1025341"/>
                  </a:cubicBezTo>
                  <a:cubicBezTo>
                    <a:pt x="404892" y="1024392"/>
                    <a:pt x="405485" y="1023088"/>
                    <a:pt x="405247" y="1021428"/>
                  </a:cubicBezTo>
                  <a:cubicBezTo>
                    <a:pt x="405010" y="1019767"/>
                    <a:pt x="404892" y="1017988"/>
                    <a:pt x="404892" y="1016091"/>
                  </a:cubicBezTo>
                  <a:close/>
                  <a:moveTo>
                    <a:pt x="402045" y="995455"/>
                  </a:moveTo>
                  <a:cubicBezTo>
                    <a:pt x="401097" y="996878"/>
                    <a:pt x="400978" y="998420"/>
                    <a:pt x="401689" y="1000080"/>
                  </a:cubicBezTo>
                  <a:cubicBezTo>
                    <a:pt x="402401" y="1001740"/>
                    <a:pt x="402520" y="1003519"/>
                    <a:pt x="402045" y="1005417"/>
                  </a:cubicBezTo>
                  <a:cubicBezTo>
                    <a:pt x="403468" y="1004942"/>
                    <a:pt x="403943" y="1003638"/>
                    <a:pt x="403468" y="1001503"/>
                  </a:cubicBezTo>
                  <a:cubicBezTo>
                    <a:pt x="402994" y="999368"/>
                    <a:pt x="402520" y="997352"/>
                    <a:pt x="402045" y="995455"/>
                  </a:cubicBezTo>
                  <a:close/>
                  <a:moveTo>
                    <a:pt x="386390" y="970549"/>
                  </a:moveTo>
                  <a:cubicBezTo>
                    <a:pt x="384493" y="971024"/>
                    <a:pt x="384018" y="971854"/>
                    <a:pt x="384967" y="973040"/>
                  </a:cubicBezTo>
                  <a:cubicBezTo>
                    <a:pt x="385916" y="974226"/>
                    <a:pt x="386153" y="976005"/>
                    <a:pt x="385679" y="978377"/>
                  </a:cubicBezTo>
                  <a:cubicBezTo>
                    <a:pt x="387102" y="977428"/>
                    <a:pt x="387458" y="976361"/>
                    <a:pt x="386746" y="975175"/>
                  </a:cubicBezTo>
                  <a:cubicBezTo>
                    <a:pt x="386035" y="973989"/>
                    <a:pt x="385916" y="972447"/>
                    <a:pt x="386390" y="970549"/>
                  </a:cubicBezTo>
                  <a:close/>
                  <a:moveTo>
                    <a:pt x="367178" y="969126"/>
                  </a:moveTo>
                  <a:cubicBezTo>
                    <a:pt x="365754" y="974344"/>
                    <a:pt x="365161" y="980749"/>
                    <a:pt x="365399" y="988339"/>
                  </a:cubicBezTo>
                  <a:cubicBezTo>
                    <a:pt x="365636" y="995929"/>
                    <a:pt x="365280" y="1002333"/>
                    <a:pt x="364331" y="1007552"/>
                  </a:cubicBezTo>
                  <a:cubicBezTo>
                    <a:pt x="365754" y="1002333"/>
                    <a:pt x="366940" y="995810"/>
                    <a:pt x="367889" y="987983"/>
                  </a:cubicBezTo>
                  <a:cubicBezTo>
                    <a:pt x="368838" y="980156"/>
                    <a:pt x="368601" y="973870"/>
                    <a:pt x="367178" y="969126"/>
                  </a:cubicBezTo>
                  <a:close/>
                  <a:moveTo>
                    <a:pt x="377851" y="967703"/>
                  </a:moveTo>
                  <a:cubicBezTo>
                    <a:pt x="375479" y="970075"/>
                    <a:pt x="375005" y="973277"/>
                    <a:pt x="376428" y="977309"/>
                  </a:cubicBezTo>
                  <a:cubicBezTo>
                    <a:pt x="377851" y="981342"/>
                    <a:pt x="378326" y="985255"/>
                    <a:pt x="377851" y="989050"/>
                  </a:cubicBezTo>
                  <a:cubicBezTo>
                    <a:pt x="375479" y="989525"/>
                    <a:pt x="374293" y="988457"/>
                    <a:pt x="374293" y="985848"/>
                  </a:cubicBezTo>
                  <a:cubicBezTo>
                    <a:pt x="374293" y="983239"/>
                    <a:pt x="373819" y="980986"/>
                    <a:pt x="372870" y="979088"/>
                  </a:cubicBezTo>
                  <a:cubicBezTo>
                    <a:pt x="371922" y="984307"/>
                    <a:pt x="371684" y="989999"/>
                    <a:pt x="372159" y="996166"/>
                  </a:cubicBezTo>
                  <a:cubicBezTo>
                    <a:pt x="372633" y="1002333"/>
                    <a:pt x="373582" y="1006366"/>
                    <a:pt x="375005" y="1008263"/>
                  </a:cubicBezTo>
                  <a:cubicBezTo>
                    <a:pt x="375005" y="1006840"/>
                    <a:pt x="375124" y="1005417"/>
                    <a:pt x="375361" y="1003994"/>
                  </a:cubicBezTo>
                  <a:cubicBezTo>
                    <a:pt x="375598" y="1002571"/>
                    <a:pt x="375242" y="1001385"/>
                    <a:pt x="374293" y="1000436"/>
                  </a:cubicBezTo>
                  <a:cubicBezTo>
                    <a:pt x="374768" y="999961"/>
                    <a:pt x="375242" y="999606"/>
                    <a:pt x="375717" y="999368"/>
                  </a:cubicBezTo>
                  <a:cubicBezTo>
                    <a:pt x="376191" y="999131"/>
                    <a:pt x="376428" y="998301"/>
                    <a:pt x="376428" y="996878"/>
                  </a:cubicBezTo>
                  <a:cubicBezTo>
                    <a:pt x="378800" y="998301"/>
                    <a:pt x="379275" y="998420"/>
                    <a:pt x="377851" y="997234"/>
                  </a:cubicBezTo>
                  <a:cubicBezTo>
                    <a:pt x="376428" y="996048"/>
                    <a:pt x="376191" y="994032"/>
                    <a:pt x="377140" y="991185"/>
                  </a:cubicBezTo>
                  <a:cubicBezTo>
                    <a:pt x="377140" y="990236"/>
                    <a:pt x="377377" y="989999"/>
                    <a:pt x="377851" y="990474"/>
                  </a:cubicBezTo>
                  <a:cubicBezTo>
                    <a:pt x="378326" y="990948"/>
                    <a:pt x="378563" y="991422"/>
                    <a:pt x="378563" y="991897"/>
                  </a:cubicBezTo>
                  <a:cubicBezTo>
                    <a:pt x="378089" y="987627"/>
                    <a:pt x="378207" y="983121"/>
                    <a:pt x="378919" y="978377"/>
                  </a:cubicBezTo>
                  <a:cubicBezTo>
                    <a:pt x="379630" y="973633"/>
                    <a:pt x="379275" y="970075"/>
                    <a:pt x="377851" y="967703"/>
                  </a:cubicBezTo>
                  <a:close/>
                  <a:moveTo>
                    <a:pt x="343695" y="962010"/>
                  </a:moveTo>
                  <a:cubicBezTo>
                    <a:pt x="343695" y="965805"/>
                    <a:pt x="343933" y="968177"/>
                    <a:pt x="344407" y="969126"/>
                  </a:cubicBezTo>
                  <a:cubicBezTo>
                    <a:pt x="345356" y="969126"/>
                    <a:pt x="345711" y="967703"/>
                    <a:pt x="345474" y="964857"/>
                  </a:cubicBezTo>
                  <a:cubicBezTo>
                    <a:pt x="345237" y="962010"/>
                    <a:pt x="344644" y="961061"/>
                    <a:pt x="343695" y="962010"/>
                  </a:cubicBezTo>
                  <a:close/>
                  <a:moveTo>
                    <a:pt x="350811" y="960587"/>
                  </a:moveTo>
                  <a:cubicBezTo>
                    <a:pt x="348914" y="961536"/>
                    <a:pt x="348202" y="963789"/>
                    <a:pt x="348676" y="967347"/>
                  </a:cubicBezTo>
                  <a:cubicBezTo>
                    <a:pt x="349151" y="970905"/>
                    <a:pt x="349862" y="973870"/>
                    <a:pt x="350811" y="976242"/>
                  </a:cubicBezTo>
                  <a:cubicBezTo>
                    <a:pt x="351760" y="974344"/>
                    <a:pt x="351760" y="972091"/>
                    <a:pt x="350811" y="969482"/>
                  </a:cubicBezTo>
                  <a:cubicBezTo>
                    <a:pt x="349862" y="966873"/>
                    <a:pt x="349862" y="963908"/>
                    <a:pt x="350811" y="960587"/>
                  </a:cubicBezTo>
                  <a:close/>
                  <a:moveTo>
                    <a:pt x="385679" y="957029"/>
                  </a:moveTo>
                  <a:cubicBezTo>
                    <a:pt x="383781" y="957978"/>
                    <a:pt x="383188" y="959401"/>
                    <a:pt x="383900" y="961299"/>
                  </a:cubicBezTo>
                  <a:cubicBezTo>
                    <a:pt x="384611" y="963196"/>
                    <a:pt x="384967" y="965331"/>
                    <a:pt x="384967" y="967703"/>
                  </a:cubicBezTo>
                  <a:cubicBezTo>
                    <a:pt x="386865" y="966754"/>
                    <a:pt x="387339" y="965331"/>
                    <a:pt x="386390" y="963433"/>
                  </a:cubicBezTo>
                  <a:cubicBezTo>
                    <a:pt x="385442" y="961536"/>
                    <a:pt x="385204" y="959401"/>
                    <a:pt x="385679" y="957029"/>
                  </a:cubicBezTo>
                  <a:close/>
                  <a:moveTo>
                    <a:pt x="338003" y="954894"/>
                  </a:moveTo>
                  <a:cubicBezTo>
                    <a:pt x="335631" y="955843"/>
                    <a:pt x="334919" y="958215"/>
                    <a:pt x="335868" y="962010"/>
                  </a:cubicBezTo>
                  <a:cubicBezTo>
                    <a:pt x="336817" y="965805"/>
                    <a:pt x="337054" y="968889"/>
                    <a:pt x="336579" y="971261"/>
                  </a:cubicBezTo>
                  <a:cubicBezTo>
                    <a:pt x="338477" y="970786"/>
                    <a:pt x="338951" y="968533"/>
                    <a:pt x="338003" y="964501"/>
                  </a:cubicBezTo>
                  <a:cubicBezTo>
                    <a:pt x="337054" y="960468"/>
                    <a:pt x="337054" y="957266"/>
                    <a:pt x="338003" y="954894"/>
                  </a:cubicBezTo>
                  <a:close/>
                  <a:moveTo>
                    <a:pt x="368601" y="954183"/>
                  </a:moveTo>
                  <a:cubicBezTo>
                    <a:pt x="367652" y="954657"/>
                    <a:pt x="367059" y="956436"/>
                    <a:pt x="366822" y="959520"/>
                  </a:cubicBezTo>
                  <a:cubicBezTo>
                    <a:pt x="366585" y="962603"/>
                    <a:pt x="367415" y="963671"/>
                    <a:pt x="369312" y="962722"/>
                  </a:cubicBezTo>
                  <a:cubicBezTo>
                    <a:pt x="369787" y="960824"/>
                    <a:pt x="369668" y="959520"/>
                    <a:pt x="368957" y="958808"/>
                  </a:cubicBezTo>
                  <a:cubicBezTo>
                    <a:pt x="368245" y="958097"/>
                    <a:pt x="368126" y="956555"/>
                    <a:pt x="368601" y="954183"/>
                  </a:cubicBezTo>
                  <a:close/>
                  <a:moveTo>
                    <a:pt x="378919" y="953827"/>
                  </a:moveTo>
                  <a:cubicBezTo>
                    <a:pt x="376784" y="954064"/>
                    <a:pt x="376191" y="955606"/>
                    <a:pt x="377140" y="958452"/>
                  </a:cubicBezTo>
                  <a:cubicBezTo>
                    <a:pt x="378563" y="958927"/>
                    <a:pt x="379986" y="958452"/>
                    <a:pt x="381409" y="957029"/>
                  </a:cubicBezTo>
                  <a:cubicBezTo>
                    <a:pt x="381884" y="954657"/>
                    <a:pt x="381054" y="953590"/>
                    <a:pt x="378919" y="953827"/>
                  </a:cubicBezTo>
                  <a:close/>
                  <a:moveTo>
                    <a:pt x="349388" y="944221"/>
                  </a:moveTo>
                  <a:cubicBezTo>
                    <a:pt x="348439" y="945169"/>
                    <a:pt x="348202" y="946711"/>
                    <a:pt x="348676" y="948846"/>
                  </a:cubicBezTo>
                  <a:cubicBezTo>
                    <a:pt x="349151" y="950981"/>
                    <a:pt x="349151" y="952760"/>
                    <a:pt x="348676" y="954183"/>
                  </a:cubicBezTo>
                  <a:cubicBezTo>
                    <a:pt x="349625" y="953234"/>
                    <a:pt x="349981" y="951692"/>
                    <a:pt x="349744" y="949558"/>
                  </a:cubicBezTo>
                  <a:cubicBezTo>
                    <a:pt x="349507" y="947423"/>
                    <a:pt x="349388" y="945644"/>
                    <a:pt x="349388" y="944221"/>
                  </a:cubicBezTo>
                  <a:close/>
                  <a:moveTo>
                    <a:pt x="352946" y="943509"/>
                  </a:moveTo>
                  <a:cubicBezTo>
                    <a:pt x="351997" y="943983"/>
                    <a:pt x="351523" y="946000"/>
                    <a:pt x="351523" y="949558"/>
                  </a:cubicBezTo>
                  <a:cubicBezTo>
                    <a:pt x="351523" y="953115"/>
                    <a:pt x="352234" y="954657"/>
                    <a:pt x="353658" y="954183"/>
                  </a:cubicBezTo>
                  <a:cubicBezTo>
                    <a:pt x="353658" y="950862"/>
                    <a:pt x="353658" y="948846"/>
                    <a:pt x="353658" y="948134"/>
                  </a:cubicBezTo>
                  <a:cubicBezTo>
                    <a:pt x="353658" y="947423"/>
                    <a:pt x="353420" y="945881"/>
                    <a:pt x="352946" y="943509"/>
                  </a:cubicBezTo>
                  <a:close/>
                  <a:moveTo>
                    <a:pt x="403468" y="936393"/>
                  </a:moveTo>
                  <a:cubicBezTo>
                    <a:pt x="402520" y="938765"/>
                    <a:pt x="402520" y="941730"/>
                    <a:pt x="403468" y="945288"/>
                  </a:cubicBezTo>
                  <a:cubicBezTo>
                    <a:pt x="404417" y="948846"/>
                    <a:pt x="404417" y="952522"/>
                    <a:pt x="403468" y="956318"/>
                  </a:cubicBezTo>
                  <a:cubicBezTo>
                    <a:pt x="404892" y="953946"/>
                    <a:pt x="405247" y="950981"/>
                    <a:pt x="404536" y="947423"/>
                  </a:cubicBezTo>
                  <a:cubicBezTo>
                    <a:pt x="403824" y="943865"/>
                    <a:pt x="403468" y="940188"/>
                    <a:pt x="403468" y="936393"/>
                  </a:cubicBezTo>
                  <a:close/>
                  <a:moveTo>
                    <a:pt x="365043" y="927854"/>
                  </a:moveTo>
                  <a:cubicBezTo>
                    <a:pt x="364094" y="931175"/>
                    <a:pt x="364094" y="934851"/>
                    <a:pt x="365043" y="938884"/>
                  </a:cubicBezTo>
                  <a:cubicBezTo>
                    <a:pt x="365992" y="942916"/>
                    <a:pt x="366940" y="946593"/>
                    <a:pt x="367889" y="949913"/>
                  </a:cubicBezTo>
                  <a:cubicBezTo>
                    <a:pt x="368364" y="948965"/>
                    <a:pt x="368838" y="947304"/>
                    <a:pt x="369312" y="944932"/>
                  </a:cubicBezTo>
                  <a:cubicBezTo>
                    <a:pt x="369787" y="942560"/>
                    <a:pt x="370024" y="940070"/>
                    <a:pt x="370024" y="937461"/>
                  </a:cubicBezTo>
                  <a:cubicBezTo>
                    <a:pt x="370024" y="934851"/>
                    <a:pt x="369668" y="932598"/>
                    <a:pt x="368957" y="930701"/>
                  </a:cubicBezTo>
                  <a:cubicBezTo>
                    <a:pt x="368245" y="928803"/>
                    <a:pt x="366940" y="927854"/>
                    <a:pt x="365043" y="927854"/>
                  </a:cubicBezTo>
                  <a:close/>
                  <a:moveTo>
                    <a:pt x="374293" y="923585"/>
                  </a:moveTo>
                  <a:cubicBezTo>
                    <a:pt x="373345" y="925482"/>
                    <a:pt x="373226" y="928329"/>
                    <a:pt x="373938" y="932124"/>
                  </a:cubicBezTo>
                  <a:cubicBezTo>
                    <a:pt x="374649" y="935919"/>
                    <a:pt x="375717" y="938528"/>
                    <a:pt x="377140" y="939951"/>
                  </a:cubicBezTo>
                  <a:cubicBezTo>
                    <a:pt x="376191" y="937579"/>
                    <a:pt x="375835" y="934733"/>
                    <a:pt x="376072" y="931412"/>
                  </a:cubicBezTo>
                  <a:cubicBezTo>
                    <a:pt x="376310" y="928091"/>
                    <a:pt x="375717" y="925482"/>
                    <a:pt x="374293" y="923585"/>
                  </a:cubicBezTo>
                  <a:close/>
                  <a:moveTo>
                    <a:pt x="372870" y="914334"/>
                  </a:moveTo>
                  <a:cubicBezTo>
                    <a:pt x="373345" y="915283"/>
                    <a:pt x="373345" y="917062"/>
                    <a:pt x="372870" y="919671"/>
                  </a:cubicBezTo>
                  <a:cubicBezTo>
                    <a:pt x="372396" y="922280"/>
                    <a:pt x="372870" y="923110"/>
                    <a:pt x="374293" y="922162"/>
                  </a:cubicBezTo>
                  <a:cubicBezTo>
                    <a:pt x="375242" y="921213"/>
                    <a:pt x="375479" y="919671"/>
                    <a:pt x="375005" y="917536"/>
                  </a:cubicBezTo>
                  <a:cubicBezTo>
                    <a:pt x="374531" y="915401"/>
                    <a:pt x="373819" y="914334"/>
                    <a:pt x="372870" y="914334"/>
                  </a:cubicBezTo>
                  <a:close/>
                  <a:moveTo>
                    <a:pt x="214899" y="909353"/>
                  </a:moveTo>
                  <a:cubicBezTo>
                    <a:pt x="215373" y="909827"/>
                    <a:pt x="215610" y="910776"/>
                    <a:pt x="215610" y="912199"/>
                  </a:cubicBezTo>
                  <a:lnTo>
                    <a:pt x="214899" y="912199"/>
                  </a:lnTo>
                  <a:close/>
                  <a:moveTo>
                    <a:pt x="301000" y="890852"/>
                  </a:moveTo>
                  <a:cubicBezTo>
                    <a:pt x="300051" y="891801"/>
                    <a:pt x="299696" y="894173"/>
                    <a:pt x="299933" y="897968"/>
                  </a:cubicBezTo>
                  <a:cubicBezTo>
                    <a:pt x="300170" y="901763"/>
                    <a:pt x="299814" y="905321"/>
                    <a:pt x="298866" y="908641"/>
                  </a:cubicBezTo>
                  <a:lnTo>
                    <a:pt x="303847" y="908641"/>
                  </a:lnTo>
                  <a:cubicBezTo>
                    <a:pt x="304795" y="907693"/>
                    <a:pt x="305033" y="906981"/>
                    <a:pt x="304558" y="906507"/>
                  </a:cubicBezTo>
                  <a:cubicBezTo>
                    <a:pt x="304084" y="906032"/>
                    <a:pt x="303847" y="904609"/>
                    <a:pt x="303847" y="902237"/>
                  </a:cubicBezTo>
                  <a:cubicBezTo>
                    <a:pt x="303372" y="902712"/>
                    <a:pt x="303135" y="903186"/>
                    <a:pt x="303135" y="903660"/>
                  </a:cubicBezTo>
                  <a:cubicBezTo>
                    <a:pt x="303135" y="904135"/>
                    <a:pt x="302898" y="904846"/>
                    <a:pt x="302423" y="905795"/>
                  </a:cubicBezTo>
                  <a:cubicBezTo>
                    <a:pt x="300526" y="904372"/>
                    <a:pt x="300051" y="902119"/>
                    <a:pt x="301000" y="899035"/>
                  </a:cubicBezTo>
                  <a:cubicBezTo>
                    <a:pt x="301949" y="895951"/>
                    <a:pt x="301949" y="893224"/>
                    <a:pt x="301000" y="890852"/>
                  </a:cubicBezTo>
                  <a:close/>
                  <a:moveTo>
                    <a:pt x="168290" y="888005"/>
                  </a:moveTo>
                  <a:cubicBezTo>
                    <a:pt x="167815" y="888480"/>
                    <a:pt x="167697" y="889429"/>
                    <a:pt x="167934" y="890852"/>
                  </a:cubicBezTo>
                  <a:cubicBezTo>
                    <a:pt x="168408" y="893698"/>
                    <a:pt x="168408" y="896070"/>
                    <a:pt x="167934" y="897968"/>
                  </a:cubicBezTo>
                  <a:cubicBezTo>
                    <a:pt x="168408" y="896070"/>
                    <a:pt x="169239" y="894291"/>
                    <a:pt x="170425" y="892631"/>
                  </a:cubicBezTo>
                  <a:cubicBezTo>
                    <a:pt x="171610" y="890970"/>
                    <a:pt x="171729" y="889429"/>
                    <a:pt x="170780" y="888005"/>
                  </a:cubicBezTo>
                  <a:cubicBezTo>
                    <a:pt x="169594" y="887531"/>
                    <a:pt x="168764" y="887531"/>
                    <a:pt x="168290" y="888005"/>
                  </a:cubicBezTo>
                  <a:close/>
                  <a:moveTo>
                    <a:pt x="315944" y="883736"/>
                  </a:moveTo>
                  <a:cubicBezTo>
                    <a:pt x="314995" y="884685"/>
                    <a:pt x="313809" y="885159"/>
                    <a:pt x="312386" y="885159"/>
                  </a:cubicBezTo>
                  <a:cubicBezTo>
                    <a:pt x="311911" y="887057"/>
                    <a:pt x="312386" y="887768"/>
                    <a:pt x="313809" y="887294"/>
                  </a:cubicBezTo>
                  <a:cubicBezTo>
                    <a:pt x="315232" y="886819"/>
                    <a:pt x="315944" y="887531"/>
                    <a:pt x="315944" y="889429"/>
                  </a:cubicBezTo>
                  <a:cubicBezTo>
                    <a:pt x="316892" y="889429"/>
                    <a:pt x="317248" y="888598"/>
                    <a:pt x="317011" y="886938"/>
                  </a:cubicBezTo>
                  <a:cubicBezTo>
                    <a:pt x="316774" y="885278"/>
                    <a:pt x="316418" y="884210"/>
                    <a:pt x="315944" y="883736"/>
                  </a:cubicBezTo>
                  <a:close/>
                  <a:moveTo>
                    <a:pt x="298154" y="881601"/>
                  </a:moveTo>
                  <a:cubicBezTo>
                    <a:pt x="296256" y="880652"/>
                    <a:pt x="295426" y="881957"/>
                    <a:pt x="295663" y="885515"/>
                  </a:cubicBezTo>
                  <a:cubicBezTo>
                    <a:pt x="295901" y="889073"/>
                    <a:pt x="296256" y="891326"/>
                    <a:pt x="296731" y="892275"/>
                  </a:cubicBezTo>
                  <a:cubicBezTo>
                    <a:pt x="297680" y="891326"/>
                    <a:pt x="297917" y="889547"/>
                    <a:pt x="297442" y="886938"/>
                  </a:cubicBezTo>
                  <a:cubicBezTo>
                    <a:pt x="296968" y="884329"/>
                    <a:pt x="297205" y="882550"/>
                    <a:pt x="298154" y="881601"/>
                  </a:cubicBezTo>
                  <a:close/>
                  <a:moveTo>
                    <a:pt x="360773" y="880178"/>
                  </a:moveTo>
                  <a:cubicBezTo>
                    <a:pt x="359825" y="880178"/>
                    <a:pt x="359350" y="881127"/>
                    <a:pt x="359350" y="883024"/>
                  </a:cubicBezTo>
                  <a:cubicBezTo>
                    <a:pt x="359350" y="884922"/>
                    <a:pt x="359587" y="886345"/>
                    <a:pt x="360062" y="887294"/>
                  </a:cubicBezTo>
                  <a:cubicBezTo>
                    <a:pt x="361011" y="887294"/>
                    <a:pt x="361366" y="886345"/>
                    <a:pt x="361129" y="884448"/>
                  </a:cubicBezTo>
                  <a:cubicBezTo>
                    <a:pt x="360892" y="882550"/>
                    <a:pt x="360773" y="881127"/>
                    <a:pt x="360773" y="880178"/>
                  </a:cubicBezTo>
                  <a:close/>
                  <a:moveTo>
                    <a:pt x="289259" y="880178"/>
                  </a:moveTo>
                  <a:cubicBezTo>
                    <a:pt x="288548" y="880652"/>
                    <a:pt x="287717" y="881127"/>
                    <a:pt x="286769" y="881601"/>
                  </a:cubicBezTo>
                  <a:lnTo>
                    <a:pt x="286769" y="889429"/>
                  </a:lnTo>
                  <a:cubicBezTo>
                    <a:pt x="288666" y="889903"/>
                    <a:pt x="289259" y="888717"/>
                    <a:pt x="288548" y="885871"/>
                  </a:cubicBezTo>
                  <a:cubicBezTo>
                    <a:pt x="287836" y="883024"/>
                    <a:pt x="288666" y="881838"/>
                    <a:pt x="291038" y="882313"/>
                  </a:cubicBezTo>
                  <a:cubicBezTo>
                    <a:pt x="290564" y="880415"/>
                    <a:pt x="289971" y="879704"/>
                    <a:pt x="289259" y="880178"/>
                  </a:cubicBezTo>
                  <a:close/>
                  <a:moveTo>
                    <a:pt x="303847" y="878043"/>
                  </a:moveTo>
                  <a:cubicBezTo>
                    <a:pt x="303847" y="880415"/>
                    <a:pt x="303847" y="883143"/>
                    <a:pt x="303847" y="886226"/>
                  </a:cubicBezTo>
                  <a:cubicBezTo>
                    <a:pt x="303847" y="889310"/>
                    <a:pt x="303609" y="892749"/>
                    <a:pt x="303135" y="896544"/>
                  </a:cubicBezTo>
                  <a:cubicBezTo>
                    <a:pt x="305033" y="895121"/>
                    <a:pt x="305863" y="892512"/>
                    <a:pt x="305626" y="888717"/>
                  </a:cubicBezTo>
                  <a:cubicBezTo>
                    <a:pt x="305388" y="884922"/>
                    <a:pt x="305981" y="882076"/>
                    <a:pt x="307405" y="880178"/>
                  </a:cubicBezTo>
                  <a:cubicBezTo>
                    <a:pt x="306456" y="880178"/>
                    <a:pt x="305981" y="879704"/>
                    <a:pt x="305981" y="878755"/>
                  </a:cubicBezTo>
                  <a:cubicBezTo>
                    <a:pt x="305981" y="877806"/>
                    <a:pt x="305270" y="877569"/>
                    <a:pt x="303847" y="878043"/>
                  </a:cubicBezTo>
                  <a:close/>
                  <a:moveTo>
                    <a:pt x="37714" y="878043"/>
                  </a:moveTo>
                  <a:cubicBezTo>
                    <a:pt x="37240" y="881838"/>
                    <a:pt x="38426" y="883262"/>
                    <a:pt x="41272" y="882313"/>
                  </a:cubicBezTo>
                  <a:lnTo>
                    <a:pt x="41272" y="878043"/>
                  </a:lnTo>
                  <a:close/>
                  <a:moveTo>
                    <a:pt x="343695" y="874485"/>
                  </a:moveTo>
                  <a:cubicBezTo>
                    <a:pt x="341323" y="878755"/>
                    <a:pt x="340493" y="885159"/>
                    <a:pt x="341205" y="893698"/>
                  </a:cubicBezTo>
                  <a:cubicBezTo>
                    <a:pt x="341916" y="902237"/>
                    <a:pt x="342272" y="909116"/>
                    <a:pt x="342272" y="914334"/>
                  </a:cubicBezTo>
                  <a:cubicBezTo>
                    <a:pt x="342272" y="916232"/>
                    <a:pt x="341798" y="916350"/>
                    <a:pt x="340849" y="914690"/>
                  </a:cubicBezTo>
                  <a:cubicBezTo>
                    <a:pt x="339900" y="913029"/>
                    <a:pt x="339426" y="913148"/>
                    <a:pt x="339426" y="915046"/>
                  </a:cubicBezTo>
                  <a:cubicBezTo>
                    <a:pt x="339900" y="923110"/>
                    <a:pt x="340493" y="930463"/>
                    <a:pt x="341205" y="937105"/>
                  </a:cubicBezTo>
                  <a:cubicBezTo>
                    <a:pt x="341916" y="943746"/>
                    <a:pt x="342747" y="950862"/>
                    <a:pt x="343695" y="958452"/>
                  </a:cubicBezTo>
                  <a:cubicBezTo>
                    <a:pt x="342747" y="947541"/>
                    <a:pt x="342509" y="934377"/>
                    <a:pt x="342984" y="918959"/>
                  </a:cubicBezTo>
                  <a:cubicBezTo>
                    <a:pt x="343458" y="903542"/>
                    <a:pt x="343695" y="888717"/>
                    <a:pt x="343695" y="874485"/>
                  </a:cubicBezTo>
                  <a:close/>
                  <a:moveTo>
                    <a:pt x="181454" y="874485"/>
                  </a:moveTo>
                  <a:cubicBezTo>
                    <a:pt x="180031" y="874485"/>
                    <a:pt x="179201" y="875316"/>
                    <a:pt x="178964" y="876976"/>
                  </a:cubicBezTo>
                  <a:cubicBezTo>
                    <a:pt x="178726" y="878636"/>
                    <a:pt x="178845" y="879704"/>
                    <a:pt x="179319" y="880178"/>
                  </a:cubicBezTo>
                  <a:cubicBezTo>
                    <a:pt x="180742" y="880178"/>
                    <a:pt x="181454" y="878280"/>
                    <a:pt x="181454" y="874485"/>
                  </a:cubicBezTo>
                  <a:close/>
                  <a:moveTo>
                    <a:pt x="428374" y="870927"/>
                  </a:moveTo>
                  <a:cubicBezTo>
                    <a:pt x="426951" y="872351"/>
                    <a:pt x="426595" y="874367"/>
                    <a:pt x="427307" y="876976"/>
                  </a:cubicBezTo>
                  <a:cubicBezTo>
                    <a:pt x="428018" y="879585"/>
                    <a:pt x="428611" y="881364"/>
                    <a:pt x="429085" y="882313"/>
                  </a:cubicBezTo>
                  <a:cubicBezTo>
                    <a:pt x="430034" y="881364"/>
                    <a:pt x="430034" y="879822"/>
                    <a:pt x="429085" y="877687"/>
                  </a:cubicBezTo>
                  <a:cubicBezTo>
                    <a:pt x="428137" y="875553"/>
                    <a:pt x="427900" y="873299"/>
                    <a:pt x="428374" y="870927"/>
                  </a:cubicBezTo>
                  <a:close/>
                  <a:moveTo>
                    <a:pt x="223527" y="869593"/>
                  </a:moveTo>
                  <a:cubicBezTo>
                    <a:pt x="223111" y="869415"/>
                    <a:pt x="222726" y="869741"/>
                    <a:pt x="222370" y="870572"/>
                  </a:cubicBezTo>
                  <a:cubicBezTo>
                    <a:pt x="221659" y="872232"/>
                    <a:pt x="221540" y="874248"/>
                    <a:pt x="222014" y="876620"/>
                  </a:cubicBezTo>
                  <a:cubicBezTo>
                    <a:pt x="222963" y="877094"/>
                    <a:pt x="223438" y="876501"/>
                    <a:pt x="223438" y="874841"/>
                  </a:cubicBezTo>
                  <a:cubicBezTo>
                    <a:pt x="223438" y="873181"/>
                    <a:pt x="223912" y="872113"/>
                    <a:pt x="224861" y="871639"/>
                  </a:cubicBezTo>
                  <a:cubicBezTo>
                    <a:pt x="224386" y="870453"/>
                    <a:pt x="223942" y="869771"/>
                    <a:pt x="223527" y="869593"/>
                  </a:cubicBezTo>
                  <a:close/>
                  <a:moveTo>
                    <a:pt x="315232" y="869504"/>
                  </a:moveTo>
                  <a:cubicBezTo>
                    <a:pt x="313809" y="870927"/>
                    <a:pt x="313572" y="872706"/>
                    <a:pt x="314520" y="874841"/>
                  </a:cubicBezTo>
                  <a:cubicBezTo>
                    <a:pt x="315469" y="876976"/>
                    <a:pt x="315706" y="879229"/>
                    <a:pt x="315232" y="881601"/>
                  </a:cubicBezTo>
                  <a:cubicBezTo>
                    <a:pt x="315706" y="882550"/>
                    <a:pt x="315944" y="882431"/>
                    <a:pt x="315944" y="881245"/>
                  </a:cubicBezTo>
                  <a:cubicBezTo>
                    <a:pt x="315944" y="880059"/>
                    <a:pt x="315944" y="878636"/>
                    <a:pt x="315944" y="876976"/>
                  </a:cubicBezTo>
                  <a:cubicBezTo>
                    <a:pt x="315944" y="875316"/>
                    <a:pt x="315944" y="873774"/>
                    <a:pt x="315944" y="872351"/>
                  </a:cubicBezTo>
                  <a:cubicBezTo>
                    <a:pt x="315944" y="870927"/>
                    <a:pt x="315706" y="869979"/>
                    <a:pt x="315232" y="869504"/>
                  </a:cubicBezTo>
                  <a:close/>
                  <a:moveTo>
                    <a:pt x="254036" y="868793"/>
                  </a:moveTo>
                  <a:cubicBezTo>
                    <a:pt x="252613" y="869741"/>
                    <a:pt x="251782" y="871283"/>
                    <a:pt x="251545" y="873418"/>
                  </a:cubicBezTo>
                  <a:cubicBezTo>
                    <a:pt x="251308" y="875553"/>
                    <a:pt x="251189" y="877925"/>
                    <a:pt x="251189" y="880534"/>
                  </a:cubicBezTo>
                  <a:cubicBezTo>
                    <a:pt x="251189" y="883143"/>
                    <a:pt x="251308" y="885515"/>
                    <a:pt x="251545" y="887650"/>
                  </a:cubicBezTo>
                  <a:cubicBezTo>
                    <a:pt x="251782" y="889784"/>
                    <a:pt x="251901" y="891563"/>
                    <a:pt x="251901" y="892987"/>
                  </a:cubicBezTo>
                  <a:cubicBezTo>
                    <a:pt x="252850" y="890615"/>
                    <a:pt x="253561" y="887057"/>
                    <a:pt x="254036" y="882313"/>
                  </a:cubicBezTo>
                  <a:cubicBezTo>
                    <a:pt x="254510" y="877569"/>
                    <a:pt x="254510" y="873062"/>
                    <a:pt x="254036" y="868793"/>
                  </a:cubicBezTo>
                  <a:close/>
                  <a:moveTo>
                    <a:pt x="116700" y="868793"/>
                  </a:moveTo>
                  <a:cubicBezTo>
                    <a:pt x="113854" y="870690"/>
                    <a:pt x="112193" y="874367"/>
                    <a:pt x="111719" y="879822"/>
                  </a:cubicBezTo>
                  <a:cubicBezTo>
                    <a:pt x="111244" y="885278"/>
                    <a:pt x="110533" y="890615"/>
                    <a:pt x="109584" y="895833"/>
                  </a:cubicBezTo>
                  <a:cubicBezTo>
                    <a:pt x="111956" y="892512"/>
                    <a:pt x="113498" y="888361"/>
                    <a:pt x="114209" y="883380"/>
                  </a:cubicBezTo>
                  <a:cubicBezTo>
                    <a:pt x="114921" y="878399"/>
                    <a:pt x="115751" y="873537"/>
                    <a:pt x="116700" y="868793"/>
                  </a:cubicBezTo>
                  <a:close/>
                  <a:moveTo>
                    <a:pt x="196397" y="865946"/>
                  </a:moveTo>
                  <a:cubicBezTo>
                    <a:pt x="194500" y="866895"/>
                    <a:pt x="193670" y="868793"/>
                    <a:pt x="193907" y="871639"/>
                  </a:cubicBezTo>
                  <a:cubicBezTo>
                    <a:pt x="194144" y="874485"/>
                    <a:pt x="193788" y="877094"/>
                    <a:pt x="192839" y="879466"/>
                  </a:cubicBezTo>
                  <a:cubicBezTo>
                    <a:pt x="194737" y="878518"/>
                    <a:pt x="195923" y="876620"/>
                    <a:pt x="196397" y="873774"/>
                  </a:cubicBezTo>
                  <a:cubicBezTo>
                    <a:pt x="196872" y="870927"/>
                    <a:pt x="196872" y="868318"/>
                    <a:pt x="196397" y="865946"/>
                  </a:cubicBezTo>
                  <a:close/>
                  <a:moveTo>
                    <a:pt x="83256" y="865946"/>
                  </a:moveTo>
                  <a:cubicBezTo>
                    <a:pt x="82307" y="867844"/>
                    <a:pt x="81832" y="869741"/>
                    <a:pt x="81832" y="871639"/>
                  </a:cubicBezTo>
                  <a:cubicBezTo>
                    <a:pt x="83256" y="872588"/>
                    <a:pt x="84086" y="872113"/>
                    <a:pt x="84323" y="870216"/>
                  </a:cubicBezTo>
                  <a:cubicBezTo>
                    <a:pt x="84560" y="868318"/>
                    <a:pt x="84204" y="866895"/>
                    <a:pt x="83256" y="865946"/>
                  </a:cubicBezTo>
                  <a:close/>
                  <a:moveTo>
                    <a:pt x="382832" y="860254"/>
                  </a:moveTo>
                  <a:cubicBezTo>
                    <a:pt x="382832" y="862626"/>
                    <a:pt x="383663" y="863930"/>
                    <a:pt x="385323" y="864167"/>
                  </a:cubicBezTo>
                  <a:cubicBezTo>
                    <a:pt x="386983" y="864405"/>
                    <a:pt x="388288" y="864998"/>
                    <a:pt x="389237" y="865946"/>
                  </a:cubicBezTo>
                  <a:cubicBezTo>
                    <a:pt x="388288" y="862151"/>
                    <a:pt x="386153" y="860254"/>
                    <a:pt x="382832" y="860254"/>
                  </a:cubicBezTo>
                  <a:close/>
                  <a:moveTo>
                    <a:pt x="315232" y="858119"/>
                  </a:moveTo>
                  <a:cubicBezTo>
                    <a:pt x="312860" y="858119"/>
                    <a:pt x="311674" y="859305"/>
                    <a:pt x="311674" y="861677"/>
                  </a:cubicBezTo>
                  <a:cubicBezTo>
                    <a:pt x="312623" y="861677"/>
                    <a:pt x="313216" y="861914"/>
                    <a:pt x="313453" y="862388"/>
                  </a:cubicBezTo>
                  <a:cubicBezTo>
                    <a:pt x="313690" y="862863"/>
                    <a:pt x="314283" y="863100"/>
                    <a:pt x="315232" y="863100"/>
                  </a:cubicBezTo>
                  <a:close/>
                  <a:moveTo>
                    <a:pt x="78986" y="854561"/>
                  </a:moveTo>
                  <a:cubicBezTo>
                    <a:pt x="77089" y="855510"/>
                    <a:pt x="75665" y="857645"/>
                    <a:pt x="74717" y="860965"/>
                  </a:cubicBezTo>
                  <a:cubicBezTo>
                    <a:pt x="73768" y="864286"/>
                    <a:pt x="73768" y="867132"/>
                    <a:pt x="74717" y="869504"/>
                  </a:cubicBezTo>
                  <a:cubicBezTo>
                    <a:pt x="76140" y="868081"/>
                    <a:pt x="77563" y="866065"/>
                    <a:pt x="78986" y="863456"/>
                  </a:cubicBezTo>
                  <a:cubicBezTo>
                    <a:pt x="80409" y="860847"/>
                    <a:pt x="80409" y="857882"/>
                    <a:pt x="78986" y="854561"/>
                  </a:cubicBezTo>
                  <a:close/>
                  <a:moveTo>
                    <a:pt x="106026" y="847445"/>
                  </a:moveTo>
                  <a:cubicBezTo>
                    <a:pt x="104129" y="848868"/>
                    <a:pt x="103180" y="851596"/>
                    <a:pt x="103180" y="855628"/>
                  </a:cubicBezTo>
                  <a:cubicBezTo>
                    <a:pt x="103180" y="859661"/>
                    <a:pt x="102705" y="862863"/>
                    <a:pt x="101757" y="865235"/>
                  </a:cubicBezTo>
                  <a:cubicBezTo>
                    <a:pt x="103654" y="864286"/>
                    <a:pt x="105315" y="861677"/>
                    <a:pt x="106738" y="857407"/>
                  </a:cubicBezTo>
                  <a:cubicBezTo>
                    <a:pt x="108161" y="853138"/>
                    <a:pt x="107924" y="849817"/>
                    <a:pt x="106026" y="847445"/>
                  </a:cubicBezTo>
                  <a:close/>
                  <a:moveTo>
                    <a:pt x="212764" y="845310"/>
                  </a:moveTo>
                  <a:cubicBezTo>
                    <a:pt x="209917" y="847682"/>
                    <a:pt x="208850" y="851122"/>
                    <a:pt x="209562" y="855628"/>
                  </a:cubicBezTo>
                  <a:cubicBezTo>
                    <a:pt x="210273" y="860135"/>
                    <a:pt x="209917" y="864523"/>
                    <a:pt x="208494" y="868793"/>
                  </a:cubicBezTo>
                  <a:cubicBezTo>
                    <a:pt x="210392" y="865946"/>
                    <a:pt x="211696" y="862388"/>
                    <a:pt x="212408" y="858119"/>
                  </a:cubicBezTo>
                  <a:cubicBezTo>
                    <a:pt x="213120" y="853849"/>
                    <a:pt x="213238" y="849580"/>
                    <a:pt x="212764" y="845310"/>
                  </a:cubicBezTo>
                  <a:close/>
                  <a:moveTo>
                    <a:pt x="358639" y="842464"/>
                  </a:moveTo>
                  <a:cubicBezTo>
                    <a:pt x="358639" y="849580"/>
                    <a:pt x="358876" y="855510"/>
                    <a:pt x="359350" y="860254"/>
                  </a:cubicBezTo>
                  <a:cubicBezTo>
                    <a:pt x="359825" y="864998"/>
                    <a:pt x="360299" y="870216"/>
                    <a:pt x="360773" y="875909"/>
                  </a:cubicBezTo>
                  <a:cubicBezTo>
                    <a:pt x="360299" y="869267"/>
                    <a:pt x="360536" y="862981"/>
                    <a:pt x="361485" y="857052"/>
                  </a:cubicBezTo>
                  <a:cubicBezTo>
                    <a:pt x="362434" y="851122"/>
                    <a:pt x="361485" y="846259"/>
                    <a:pt x="358639" y="842464"/>
                  </a:cubicBezTo>
                  <a:close/>
                  <a:moveTo>
                    <a:pt x="382832" y="840329"/>
                  </a:moveTo>
                  <a:cubicBezTo>
                    <a:pt x="382832" y="839855"/>
                    <a:pt x="382714" y="840211"/>
                    <a:pt x="382477" y="841397"/>
                  </a:cubicBezTo>
                  <a:cubicBezTo>
                    <a:pt x="382239" y="842583"/>
                    <a:pt x="382002" y="844006"/>
                    <a:pt x="381765" y="845666"/>
                  </a:cubicBezTo>
                  <a:cubicBezTo>
                    <a:pt x="381528" y="847327"/>
                    <a:pt x="381528" y="848750"/>
                    <a:pt x="381765" y="849936"/>
                  </a:cubicBezTo>
                  <a:cubicBezTo>
                    <a:pt x="382002" y="851122"/>
                    <a:pt x="382595" y="851477"/>
                    <a:pt x="383544" y="851003"/>
                  </a:cubicBezTo>
                  <a:cubicBezTo>
                    <a:pt x="384967" y="849105"/>
                    <a:pt x="384967" y="847682"/>
                    <a:pt x="383544" y="846734"/>
                  </a:cubicBezTo>
                  <a:cubicBezTo>
                    <a:pt x="382121" y="845785"/>
                    <a:pt x="381884" y="843650"/>
                    <a:pt x="382832" y="840329"/>
                  </a:cubicBezTo>
                  <a:close/>
                  <a:moveTo>
                    <a:pt x="278230" y="840329"/>
                  </a:moveTo>
                  <a:cubicBezTo>
                    <a:pt x="276806" y="839855"/>
                    <a:pt x="276095" y="840685"/>
                    <a:pt x="276095" y="842820"/>
                  </a:cubicBezTo>
                  <a:cubicBezTo>
                    <a:pt x="276095" y="844955"/>
                    <a:pt x="275146" y="845548"/>
                    <a:pt x="273248" y="844599"/>
                  </a:cubicBezTo>
                  <a:cubicBezTo>
                    <a:pt x="275620" y="845548"/>
                    <a:pt x="276332" y="847208"/>
                    <a:pt x="275383" y="849580"/>
                  </a:cubicBezTo>
                  <a:cubicBezTo>
                    <a:pt x="274434" y="851952"/>
                    <a:pt x="275146" y="853612"/>
                    <a:pt x="277518" y="854561"/>
                  </a:cubicBezTo>
                  <a:cubicBezTo>
                    <a:pt x="277044" y="851715"/>
                    <a:pt x="277162" y="849461"/>
                    <a:pt x="277874" y="847801"/>
                  </a:cubicBezTo>
                  <a:cubicBezTo>
                    <a:pt x="278585" y="846141"/>
                    <a:pt x="278704" y="843650"/>
                    <a:pt x="278230" y="840329"/>
                  </a:cubicBezTo>
                  <a:close/>
                  <a:moveTo>
                    <a:pt x="200667" y="840329"/>
                  </a:moveTo>
                  <a:cubicBezTo>
                    <a:pt x="199718" y="840804"/>
                    <a:pt x="199125" y="841634"/>
                    <a:pt x="198888" y="842820"/>
                  </a:cubicBezTo>
                  <a:cubicBezTo>
                    <a:pt x="198651" y="844006"/>
                    <a:pt x="198532" y="845192"/>
                    <a:pt x="198532" y="846378"/>
                  </a:cubicBezTo>
                  <a:cubicBezTo>
                    <a:pt x="198532" y="847564"/>
                    <a:pt x="198414" y="848631"/>
                    <a:pt x="198176" y="849580"/>
                  </a:cubicBezTo>
                  <a:cubicBezTo>
                    <a:pt x="197939" y="850529"/>
                    <a:pt x="197109" y="850766"/>
                    <a:pt x="195686" y="850291"/>
                  </a:cubicBezTo>
                  <a:cubicBezTo>
                    <a:pt x="195686" y="852189"/>
                    <a:pt x="195804" y="854087"/>
                    <a:pt x="196042" y="855984"/>
                  </a:cubicBezTo>
                  <a:cubicBezTo>
                    <a:pt x="196279" y="857882"/>
                    <a:pt x="197583" y="858593"/>
                    <a:pt x="199955" y="858119"/>
                  </a:cubicBezTo>
                  <a:cubicBezTo>
                    <a:pt x="199955" y="854798"/>
                    <a:pt x="200193" y="851952"/>
                    <a:pt x="200667" y="849580"/>
                  </a:cubicBezTo>
                  <a:cubicBezTo>
                    <a:pt x="201141" y="847208"/>
                    <a:pt x="201141" y="844124"/>
                    <a:pt x="200667" y="840329"/>
                  </a:cubicBezTo>
                  <a:close/>
                  <a:moveTo>
                    <a:pt x="296019" y="839618"/>
                  </a:moveTo>
                  <a:cubicBezTo>
                    <a:pt x="295070" y="840092"/>
                    <a:pt x="294715" y="841515"/>
                    <a:pt x="294952" y="843887"/>
                  </a:cubicBezTo>
                  <a:cubicBezTo>
                    <a:pt x="295189" y="846259"/>
                    <a:pt x="295308" y="848394"/>
                    <a:pt x="295308" y="850291"/>
                  </a:cubicBezTo>
                  <a:cubicBezTo>
                    <a:pt x="295782" y="848868"/>
                    <a:pt x="296256" y="846971"/>
                    <a:pt x="296731" y="844599"/>
                  </a:cubicBezTo>
                  <a:cubicBezTo>
                    <a:pt x="297205" y="842227"/>
                    <a:pt x="296968" y="840566"/>
                    <a:pt x="296019" y="839618"/>
                  </a:cubicBezTo>
                  <a:close/>
                  <a:moveTo>
                    <a:pt x="347965" y="836771"/>
                  </a:moveTo>
                  <a:cubicBezTo>
                    <a:pt x="346067" y="837246"/>
                    <a:pt x="345237" y="838906"/>
                    <a:pt x="345474" y="841752"/>
                  </a:cubicBezTo>
                  <a:cubicBezTo>
                    <a:pt x="345711" y="844599"/>
                    <a:pt x="345356" y="846496"/>
                    <a:pt x="344407" y="847445"/>
                  </a:cubicBezTo>
                  <a:cubicBezTo>
                    <a:pt x="343458" y="847920"/>
                    <a:pt x="343458" y="846734"/>
                    <a:pt x="344407" y="843887"/>
                  </a:cubicBezTo>
                  <a:cubicBezTo>
                    <a:pt x="345356" y="841041"/>
                    <a:pt x="344881" y="839855"/>
                    <a:pt x="342984" y="840329"/>
                  </a:cubicBezTo>
                  <a:lnTo>
                    <a:pt x="342984" y="848868"/>
                  </a:lnTo>
                  <a:cubicBezTo>
                    <a:pt x="341561" y="848868"/>
                    <a:pt x="340849" y="848157"/>
                    <a:pt x="340849" y="846734"/>
                  </a:cubicBezTo>
                  <a:cubicBezTo>
                    <a:pt x="339900" y="849580"/>
                    <a:pt x="339900" y="853138"/>
                    <a:pt x="340849" y="857407"/>
                  </a:cubicBezTo>
                  <a:cubicBezTo>
                    <a:pt x="341798" y="861677"/>
                    <a:pt x="342272" y="865709"/>
                    <a:pt x="342272" y="869504"/>
                  </a:cubicBezTo>
                  <a:cubicBezTo>
                    <a:pt x="343221" y="868555"/>
                    <a:pt x="343458" y="866539"/>
                    <a:pt x="342984" y="863456"/>
                  </a:cubicBezTo>
                  <a:cubicBezTo>
                    <a:pt x="342509" y="860372"/>
                    <a:pt x="342272" y="858119"/>
                    <a:pt x="342272" y="856696"/>
                  </a:cubicBezTo>
                  <a:cubicBezTo>
                    <a:pt x="343695" y="856221"/>
                    <a:pt x="344526" y="856340"/>
                    <a:pt x="344763" y="857052"/>
                  </a:cubicBezTo>
                  <a:cubicBezTo>
                    <a:pt x="345000" y="857763"/>
                    <a:pt x="345593" y="858356"/>
                    <a:pt x="346542" y="858830"/>
                  </a:cubicBezTo>
                  <a:cubicBezTo>
                    <a:pt x="345593" y="864049"/>
                    <a:pt x="345711" y="869623"/>
                    <a:pt x="346897" y="875553"/>
                  </a:cubicBezTo>
                  <a:cubicBezTo>
                    <a:pt x="348083" y="881483"/>
                    <a:pt x="347728" y="887057"/>
                    <a:pt x="345830" y="892275"/>
                  </a:cubicBezTo>
                  <a:cubicBezTo>
                    <a:pt x="347253" y="892749"/>
                    <a:pt x="347965" y="892394"/>
                    <a:pt x="347965" y="891208"/>
                  </a:cubicBezTo>
                  <a:cubicBezTo>
                    <a:pt x="347965" y="890022"/>
                    <a:pt x="347965" y="888598"/>
                    <a:pt x="347965" y="886938"/>
                  </a:cubicBezTo>
                  <a:cubicBezTo>
                    <a:pt x="347965" y="885278"/>
                    <a:pt x="348202" y="883855"/>
                    <a:pt x="348676" y="882669"/>
                  </a:cubicBezTo>
                  <a:cubicBezTo>
                    <a:pt x="349151" y="881483"/>
                    <a:pt x="350337" y="881127"/>
                    <a:pt x="352234" y="881601"/>
                  </a:cubicBezTo>
                  <a:cubicBezTo>
                    <a:pt x="349862" y="879229"/>
                    <a:pt x="348795" y="876027"/>
                    <a:pt x="349032" y="871995"/>
                  </a:cubicBezTo>
                  <a:cubicBezTo>
                    <a:pt x="349269" y="867962"/>
                    <a:pt x="349388" y="863574"/>
                    <a:pt x="349388" y="858830"/>
                  </a:cubicBezTo>
                  <a:cubicBezTo>
                    <a:pt x="350337" y="860728"/>
                    <a:pt x="350574" y="863337"/>
                    <a:pt x="350100" y="866658"/>
                  </a:cubicBezTo>
                  <a:cubicBezTo>
                    <a:pt x="349625" y="869979"/>
                    <a:pt x="350574" y="871639"/>
                    <a:pt x="352946" y="871639"/>
                  </a:cubicBezTo>
                  <a:cubicBezTo>
                    <a:pt x="352472" y="867844"/>
                    <a:pt x="352116" y="862981"/>
                    <a:pt x="351879" y="857052"/>
                  </a:cubicBezTo>
                  <a:cubicBezTo>
                    <a:pt x="351641" y="851122"/>
                    <a:pt x="352234" y="846022"/>
                    <a:pt x="353658" y="841752"/>
                  </a:cubicBezTo>
                  <a:cubicBezTo>
                    <a:pt x="352234" y="841278"/>
                    <a:pt x="351286" y="841515"/>
                    <a:pt x="350811" y="842464"/>
                  </a:cubicBezTo>
                  <a:cubicBezTo>
                    <a:pt x="350337" y="843413"/>
                    <a:pt x="350100" y="844717"/>
                    <a:pt x="350100" y="846378"/>
                  </a:cubicBezTo>
                  <a:cubicBezTo>
                    <a:pt x="350100" y="848038"/>
                    <a:pt x="350218" y="849817"/>
                    <a:pt x="350455" y="851715"/>
                  </a:cubicBezTo>
                  <a:cubicBezTo>
                    <a:pt x="350693" y="853612"/>
                    <a:pt x="350811" y="855273"/>
                    <a:pt x="350811" y="856696"/>
                  </a:cubicBezTo>
                  <a:cubicBezTo>
                    <a:pt x="349862" y="856221"/>
                    <a:pt x="349269" y="855154"/>
                    <a:pt x="349032" y="853494"/>
                  </a:cubicBezTo>
                  <a:cubicBezTo>
                    <a:pt x="348795" y="851833"/>
                    <a:pt x="348676" y="849936"/>
                    <a:pt x="348676" y="847801"/>
                  </a:cubicBezTo>
                  <a:cubicBezTo>
                    <a:pt x="348676" y="845666"/>
                    <a:pt x="348676" y="843531"/>
                    <a:pt x="348676" y="841397"/>
                  </a:cubicBezTo>
                  <a:cubicBezTo>
                    <a:pt x="348676" y="839262"/>
                    <a:pt x="348439" y="837720"/>
                    <a:pt x="347965" y="836771"/>
                  </a:cubicBezTo>
                  <a:close/>
                  <a:moveTo>
                    <a:pt x="145163" y="836771"/>
                  </a:moveTo>
                  <a:cubicBezTo>
                    <a:pt x="143740" y="837246"/>
                    <a:pt x="143266" y="838906"/>
                    <a:pt x="143740" y="841752"/>
                  </a:cubicBezTo>
                  <a:cubicBezTo>
                    <a:pt x="144215" y="844599"/>
                    <a:pt x="143977" y="846496"/>
                    <a:pt x="143029" y="847445"/>
                  </a:cubicBezTo>
                  <a:cubicBezTo>
                    <a:pt x="144452" y="846496"/>
                    <a:pt x="145163" y="842938"/>
                    <a:pt x="145163" y="836771"/>
                  </a:cubicBezTo>
                  <a:close/>
                  <a:moveTo>
                    <a:pt x="287480" y="836060"/>
                  </a:moveTo>
                  <a:cubicBezTo>
                    <a:pt x="284634" y="838906"/>
                    <a:pt x="283448" y="843057"/>
                    <a:pt x="283922" y="848513"/>
                  </a:cubicBezTo>
                  <a:cubicBezTo>
                    <a:pt x="284397" y="853968"/>
                    <a:pt x="283685" y="859068"/>
                    <a:pt x="281787" y="863812"/>
                  </a:cubicBezTo>
                  <a:cubicBezTo>
                    <a:pt x="282262" y="864760"/>
                    <a:pt x="283092" y="865235"/>
                    <a:pt x="284278" y="865235"/>
                  </a:cubicBezTo>
                  <a:cubicBezTo>
                    <a:pt x="285464" y="865235"/>
                    <a:pt x="286531" y="864760"/>
                    <a:pt x="287480" y="863812"/>
                  </a:cubicBezTo>
                  <a:cubicBezTo>
                    <a:pt x="285108" y="860491"/>
                    <a:pt x="284752" y="856696"/>
                    <a:pt x="286413" y="852426"/>
                  </a:cubicBezTo>
                  <a:cubicBezTo>
                    <a:pt x="288073" y="848157"/>
                    <a:pt x="288429" y="842701"/>
                    <a:pt x="287480" y="836060"/>
                  </a:cubicBezTo>
                  <a:close/>
                  <a:moveTo>
                    <a:pt x="188570" y="831079"/>
                  </a:moveTo>
                  <a:cubicBezTo>
                    <a:pt x="187147" y="832027"/>
                    <a:pt x="186079" y="834162"/>
                    <a:pt x="185368" y="837483"/>
                  </a:cubicBezTo>
                  <a:cubicBezTo>
                    <a:pt x="184656" y="840804"/>
                    <a:pt x="184775" y="843413"/>
                    <a:pt x="185724" y="845310"/>
                  </a:cubicBezTo>
                  <a:cubicBezTo>
                    <a:pt x="187147" y="844362"/>
                    <a:pt x="187740" y="842345"/>
                    <a:pt x="187503" y="839262"/>
                  </a:cubicBezTo>
                  <a:cubicBezTo>
                    <a:pt x="187265" y="836178"/>
                    <a:pt x="187621" y="833451"/>
                    <a:pt x="188570" y="831079"/>
                  </a:cubicBezTo>
                  <a:close/>
                  <a:moveTo>
                    <a:pt x="280009" y="827877"/>
                  </a:moveTo>
                  <a:cubicBezTo>
                    <a:pt x="279297" y="827639"/>
                    <a:pt x="278467" y="827995"/>
                    <a:pt x="277518" y="828944"/>
                  </a:cubicBezTo>
                  <a:cubicBezTo>
                    <a:pt x="278467" y="829893"/>
                    <a:pt x="279178" y="831316"/>
                    <a:pt x="279653" y="833213"/>
                  </a:cubicBezTo>
                  <a:cubicBezTo>
                    <a:pt x="280127" y="835111"/>
                    <a:pt x="280602" y="837246"/>
                    <a:pt x="281076" y="839618"/>
                  </a:cubicBezTo>
                  <a:cubicBezTo>
                    <a:pt x="282025" y="839143"/>
                    <a:pt x="282499" y="837720"/>
                    <a:pt x="282499" y="835348"/>
                  </a:cubicBezTo>
                  <a:cubicBezTo>
                    <a:pt x="282499" y="832976"/>
                    <a:pt x="282499" y="830841"/>
                    <a:pt x="282499" y="828944"/>
                  </a:cubicBezTo>
                  <a:cubicBezTo>
                    <a:pt x="281550" y="828470"/>
                    <a:pt x="280720" y="828114"/>
                    <a:pt x="280009" y="827877"/>
                  </a:cubicBezTo>
                  <a:close/>
                  <a:moveTo>
                    <a:pt x="241227" y="821828"/>
                  </a:moveTo>
                  <a:cubicBezTo>
                    <a:pt x="239804" y="822302"/>
                    <a:pt x="239330" y="823133"/>
                    <a:pt x="239804" y="824319"/>
                  </a:cubicBezTo>
                  <a:cubicBezTo>
                    <a:pt x="240278" y="825505"/>
                    <a:pt x="240041" y="826572"/>
                    <a:pt x="239092" y="827521"/>
                  </a:cubicBezTo>
                  <a:cubicBezTo>
                    <a:pt x="240041" y="829418"/>
                    <a:pt x="240753" y="829300"/>
                    <a:pt x="241227" y="827165"/>
                  </a:cubicBezTo>
                  <a:cubicBezTo>
                    <a:pt x="241702" y="825030"/>
                    <a:pt x="241702" y="823251"/>
                    <a:pt x="241227" y="821828"/>
                  </a:cubicBezTo>
                  <a:close/>
                  <a:moveTo>
                    <a:pt x="177185" y="819693"/>
                  </a:moveTo>
                  <a:cubicBezTo>
                    <a:pt x="175761" y="818745"/>
                    <a:pt x="174813" y="819931"/>
                    <a:pt x="174338" y="823251"/>
                  </a:cubicBezTo>
                  <a:cubicBezTo>
                    <a:pt x="173864" y="826572"/>
                    <a:pt x="174575" y="827995"/>
                    <a:pt x="176473" y="827521"/>
                  </a:cubicBezTo>
                  <a:cubicBezTo>
                    <a:pt x="176473" y="826098"/>
                    <a:pt x="176592" y="824912"/>
                    <a:pt x="176829" y="823963"/>
                  </a:cubicBezTo>
                  <a:cubicBezTo>
                    <a:pt x="177066" y="823014"/>
                    <a:pt x="177185" y="821591"/>
                    <a:pt x="177185" y="819693"/>
                  </a:cubicBezTo>
                  <a:close/>
                  <a:moveTo>
                    <a:pt x="318078" y="817559"/>
                  </a:moveTo>
                  <a:cubicBezTo>
                    <a:pt x="316181" y="818507"/>
                    <a:pt x="315944" y="819575"/>
                    <a:pt x="317367" y="820761"/>
                  </a:cubicBezTo>
                  <a:cubicBezTo>
                    <a:pt x="318790" y="821947"/>
                    <a:pt x="319027" y="823726"/>
                    <a:pt x="318078" y="826098"/>
                  </a:cubicBezTo>
                  <a:cubicBezTo>
                    <a:pt x="319027" y="825623"/>
                    <a:pt x="319501" y="824200"/>
                    <a:pt x="319501" y="821828"/>
                  </a:cubicBezTo>
                  <a:cubicBezTo>
                    <a:pt x="319501" y="819456"/>
                    <a:pt x="319027" y="818033"/>
                    <a:pt x="318078" y="817559"/>
                  </a:cubicBezTo>
                  <a:close/>
                  <a:moveTo>
                    <a:pt x="231265" y="817559"/>
                  </a:moveTo>
                  <a:cubicBezTo>
                    <a:pt x="229842" y="817084"/>
                    <a:pt x="229012" y="817796"/>
                    <a:pt x="228774" y="819693"/>
                  </a:cubicBezTo>
                  <a:cubicBezTo>
                    <a:pt x="228537" y="821591"/>
                    <a:pt x="228893" y="823014"/>
                    <a:pt x="229842" y="823963"/>
                  </a:cubicBezTo>
                  <a:cubicBezTo>
                    <a:pt x="230791" y="823963"/>
                    <a:pt x="231265" y="823251"/>
                    <a:pt x="231265" y="821828"/>
                  </a:cubicBezTo>
                  <a:cubicBezTo>
                    <a:pt x="231265" y="820405"/>
                    <a:pt x="231265" y="818982"/>
                    <a:pt x="231265" y="817559"/>
                  </a:cubicBezTo>
                  <a:close/>
                  <a:moveTo>
                    <a:pt x="301000" y="816135"/>
                  </a:moveTo>
                  <a:cubicBezTo>
                    <a:pt x="300051" y="816610"/>
                    <a:pt x="299459" y="818033"/>
                    <a:pt x="299221" y="820405"/>
                  </a:cubicBezTo>
                  <a:cubicBezTo>
                    <a:pt x="298984" y="822777"/>
                    <a:pt x="299814" y="823726"/>
                    <a:pt x="301712" y="823251"/>
                  </a:cubicBezTo>
                  <a:cubicBezTo>
                    <a:pt x="301712" y="819456"/>
                    <a:pt x="301475" y="817084"/>
                    <a:pt x="301000" y="816135"/>
                  </a:cubicBezTo>
                  <a:close/>
                  <a:moveTo>
                    <a:pt x="144452" y="816135"/>
                  </a:moveTo>
                  <a:cubicBezTo>
                    <a:pt x="142080" y="816135"/>
                    <a:pt x="140894" y="818745"/>
                    <a:pt x="140894" y="823963"/>
                  </a:cubicBezTo>
                  <a:cubicBezTo>
                    <a:pt x="140894" y="829181"/>
                    <a:pt x="141605" y="832502"/>
                    <a:pt x="143029" y="833925"/>
                  </a:cubicBezTo>
                  <a:cubicBezTo>
                    <a:pt x="143977" y="832502"/>
                    <a:pt x="144689" y="829774"/>
                    <a:pt x="145163" y="825742"/>
                  </a:cubicBezTo>
                  <a:cubicBezTo>
                    <a:pt x="145638" y="821709"/>
                    <a:pt x="145401" y="818507"/>
                    <a:pt x="144452" y="816135"/>
                  </a:cubicBezTo>
                  <a:close/>
                  <a:moveTo>
                    <a:pt x="189993" y="812577"/>
                  </a:moveTo>
                  <a:cubicBezTo>
                    <a:pt x="188096" y="813526"/>
                    <a:pt x="187503" y="815187"/>
                    <a:pt x="188214" y="817559"/>
                  </a:cubicBezTo>
                  <a:cubicBezTo>
                    <a:pt x="188926" y="819931"/>
                    <a:pt x="188807" y="822065"/>
                    <a:pt x="187858" y="823963"/>
                  </a:cubicBezTo>
                  <a:cubicBezTo>
                    <a:pt x="189282" y="823014"/>
                    <a:pt x="190112" y="821354"/>
                    <a:pt x="190349" y="818982"/>
                  </a:cubicBezTo>
                  <a:cubicBezTo>
                    <a:pt x="190586" y="816610"/>
                    <a:pt x="190468" y="814475"/>
                    <a:pt x="189993" y="812577"/>
                  </a:cubicBezTo>
                  <a:close/>
                  <a:moveTo>
                    <a:pt x="293173" y="809020"/>
                  </a:moveTo>
                  <a:cubicBezTo>
                    <a:pt x="292224" y="808071"/>
                    <a:pt x="291750" y="809494"/>
                    <a:pt x="291750" y="813289"/>
                  </a:cubicBezTo>
                  <a:cubicBezTo>
                    <a:pt x="291750" y="817084"/>
                    <a:pt x="292224" y="818507"/>
                    <a:pt x="293173" y="817559"/>
                  </a:cubicBezTo>
                  <a:cubicBezTo>
                    <a:pt x="292698" y="815661"/>
                    <a:pt x="292936" y="814001"/>
                    <a:pt x="293884" y="812577"/>
                  </a:cubicBezTo>
                  <a:cubicBezTo>
                    <a:pt x="294833" y="811154"/>
                    <a:pt x="294596" y="809968"/>
                    <a:pt x="293173" y="809020"/>
                  </a:cubicBezTo>
                  <a:close/>
                  <a:moveTo>
                    <a:pt x="271114" y="807596"/>
                  </a:moveTo>
                  <a:lnTo>
                    <a:pt x="271114" y="827521"/>
                  </a:lnTo>
                  <a:cubicBezTo>
                    <a:pt x="271588" y="828470"/>
                    <a:pt x="272063" y="828470"/>
                    <a:pt x="272537" y="827521"/>
                  </a:cubicBezTo>
                  <a:cubicBezTo>
                    <a:pt x="272537" y="825149"/>
                    <a:pt x="272774" y="821472"/>
                    <a:pt x="273248" y="816491"/>
                  </a:cubicBezTo>
                  <a:cubicBezTo>
                    <a:pt x="273723" y="811510"/>
                    <a:pt x="273011" y="808545"/>
                    <a:pt x="271114" y="807596"/>
                  </a:cubicBezTo>
                  <a:close/>
                  <a:moveTo>
                    <a:pt x="69024" y="807596"/>
                  </a:moveTo>
                  <a:cubicBezTo>
                    <a:pt x="67601" y="808545"/>
                    <a:pt x="66652" y="810561"/>
                    <a:pt x="66178" y="813645"/>
                  </a:cubicBezTo>
                  <a:cubicBezTo>
                    <a:pt x="65703" y="816728"/>
                    <a:pt x="65703" y="818745"/>
                    <a:pt x="66178" y="819693"/>
                  </a:cubicBezTo>
                  <a:cubicBezTo>
                    <a:pt x="66652" y="817796"/>
                    <a:pt x="67363" y="816135"/>
                    <a:pt x="68313" y="814712"/>
                  </a:cubicBezTo>
                  <a:cubicBezTo>
                    <a:pt x="69261" y="813289"/>
                    <a:pt x="69498" y="810917"/>
                    <a:pt x="69024" y="807596"/>
                  </a:cubicBezTo>
                  <a:close/>
                  <a:moveTo>
                    <a:pt x="266844" y="801904"/>
                  </a:moveTo>
                  <a:cubicBezTo>
                    <a:pt x="265895" y="802853"/>
                    <a:pt x="265421" y="804987"/>
                    <a:pt x="265421" y="808308"/>
                  </a:cubicBezTo>
                  <a:cubicBezTo>
                    <a:pt x="265421" y="811629"/>
                    <a:pt x="265895" y="813763"/>
                    <a:pt x="266844" y="814712"/>
                  </a:cubicBezTo>
                  <a:cubicBezTo>
                    <a:pt x="268267" y="812815"/>
                    <a:pt x="268623" y="810799"/>
                    <a:pt x="267912" y="808664"/>
                  </a:cubicBezTo>
                  <a:cubicBezTo>
                    <a:pt x="267200" y="806529"/>
                    <a:pt x="266844" y="804276"/>
                    <a:pt x="266844" y="801904"/>
                  </a:cubicBezTo>
                  <a:close/>
                  <a:moveTo>
                    <a:pt x="254747" y="799769"/>
                  </a:moveTo>
                  <a:cubicBezTo>
                    <a:pt x="252850" y="799295"/>
                    <a:pt x="251782" y="799888"/>
                    <a:pt x="251545" y="801548"/>
                  </a:cubicBezTo>
                  <a:cubicBezTo>
                    <a:pt x="251308" y="803208"/>
                    <a:pt x="251308" y="805224"/>
                    <a:pt x="251545" y="807596"/>
                  </a:cubicBezTo>
                  <a:cubicBezTo>
                    <a:pt x="251782" y="809968"/>
                    <a:pt x="251901" y="812222"/>
                    <a:pt x="251901" y="814356"/>
                  </a:cubicBezTo>
                  <a:cubicBezTo>
                    <a:pt x="251901" y="816491"/>
                    <a:pt x="251427" y="817559"/>
                    <a:pt x="250478" y="817559"/>
                  </a:cubicBezTo>
                  <a:cubicBezTo>
                    <a:pt x="251427" y="820405"/>
                    <a:pt x="252257" y="823607"/>
                    <a:pt x="252968" y="827165"/>
                  </a:cubicBezTo>
                  <a:cubicBezTo>
                    <a:pt x="253680" y="830723"/>
                    <a:pt x="253561" y="834874"/>
                    <a:pt x="252613" y="839618"/>
                  </a:cubicBezTo>
                  <a:cubicBezTo>
                    <a:pt x="253561" y="837246"/>
                    <a:pt x="254154" y="833569"/>
                    <a:pt x="254392" y="828588"/>
                  </a:cubicBezTo>
                  <a:cubicBezTo>
                    <a:pt x="254629" y="823607"/>
                    <a:pt x="254273" y="819931"/>
                    <a:pt x="253324" y="817559"/>
                  </a:cubicBezTo>
                  <a:cubicBezTo>
                    <a:pt x="255222" y="815661"/>
                    <a:pt x="256408" y="812815"/>
                    <a:pt x="256882" y="809020"/>
                  </a:cubicBezTo>
                  <a:cubicBezTo>
                    <a:pt x="257356" y="805224"/>
                    <a:pt x="256645" y="802141"/>
                    <a:pt x="254747" y="799769"/>
                  </a:cubicBezTo>
                  <a:close/>
                  <a:moveTo>
                    <a:pt x="397776" y="799057"/>
                  </a:moveTo>
                  <a:cubicBezTo>
                    <a:pt x="399673" y="804276"/>
                    <a:pt x="400859" y="810087"/>
                    <a:pt x="401334" y="816491"/>
                  </a:cubicBezTo>
                  <a:cubicBezTo>
                    <a:pt x="401808" y="822895"/>
                    <a:pt x="402045" y="828944"/>
                    <a:pt x="402045" y="834637"/>
                  </a:cubicBezTo>
                  <a:cubicBezTo>
                    <a:pt x="401097" y="828470"/>
                    <a:pt x="399673" y="821947"/>
                    <a:pt x="397776" y="815068"/>
                  </a:cubicBezTo>
                  <a:cubicBezTo>
                    <a:pt x="395878" y="808189"/>
                    <a:pt x="395878" y="802853"/>
                    <a:pt x="397776" y="799057"/>
                  </a:cubicBezTo>
                  <a:close/>
                  <a:moveTo>
                    <a:pt x="332310" y="792653"/>
                  </a:moveTo>
                  <a:cubicBezTo>
                    <a:pt x="332310" y="795499"/>
                    <a:pt x="332666" y="797516"/>
                    <a:pt x="333377" y="798702"/>
                  </a:cubicBezTo>
                  <a:cubicBezTo>
                    <a:pt x="334089" y="799888"/>
                    <a:pt x="334919" y="801074"/>
                    <a:pt x="335868" y="802260"/>
                  </a:cubicBezTo>
                  <a:cubicBezTo>
                    <a:pt x="336817" y="803445"/>
                    <a:pt x="337528" y="804869"/>
                    <a:pt x="338003" y="806529"/>
                  </a:cubicBezTo>
                  <a:cubicBezTo>
                    <a:pt x="338477" y="808189"/>
                    <a:pt x="338477" y="810443"/>
                    <a:pt x="338003" y="813289"/>
                  </a:cubicBezTo>
                  <a:cubicBezTo>
                    <a:pt x="335631" y="811866"/>
                    <a:pt x="333733" y="808901"/>
                    <a:pt x="332310" y="804394"/>
                  </a:cubicBezTo>
                  <a:cubicBezTo>
                    <a:pt x="330887" y="799888"/>
                    <a:pt x="330887" y="795974"/>
                    <a:pt x="332310" y="792653"/>
                  </a:cubicBezTo>
                  <a:close/>
                  <a:moveTo>
                    <a:pt x="411296" y="791230"/>
                  </a:moveTo>
                  <a:cubicBezTo>
                    <a:pt x="409873" y="791704"/>
                    <a:pt x="409043" y="792772"/>
                    <a:pt x="408805" y="794432"/>
                  </a:cubicBezTo>
                  <a:cubicBezTo>
                    <a:pt x="408568" y="796092"/>
                    <a:pt x="408212" y="797871"/>
                    <a:pt x="407738" y="799769"/>
                  </a:cubicBezTo>
                  <a:cubicBezTo>
                    <a:pt x="410584" y="801667"/>
                    <a:pt x="411889" y="804750"/>
                    <a:pt x="411652" y="809020"/>
                  </a:cubicBezTo>
                  <a:cubicBezTo>
                    <a:pt x="411414" y="813289"/>
                    <a:pt x="412482" y="817084"/>
                    <a:pt x="414854" y="820405"/>
                  </a:cubicBezTo>
                  <a:cubicBezTo>
                    <a:pt x="416277" y="817084"/>
                    <a:pt x="415803" y="813052"/>
                    <a:pt x="413431" y="808308"/>
                  </a:cubicBezTo>
                  <a:cubicBezTo>
                    <a:pt x="411059" y="803564"/>
                    <a:pt x="410347" y="797871"/>
                    <a:pt x="411296" y="791230"/>
                  </a:cubicBezTo>
                  <a:close/>
                  <a:moveTo>
                    <a:pt x="135913" y="791230"/>
                  </a:moveTo>
                  <a:cubicBezTo>
                    <a:pt x="134964" y="792653"/>
                    <a:pt x="134727" y="793721"/>
                    <a:pt x="135201" y="794432"/>
                  </a:cubicBezTo>
                  <a:cubicBezTo>
                    <a:pt x="135675" y="795144"/>
                    <a:pt x="136150" y="795974"/>
                    <a:pt x="136624" y="796923"/>
                  </a:cubicBezTo>
                  <a:cubicBezTo>
                    <a:pt x="138047" y="796923"/>
                    <a:pt x="138759" y="795855"/>
                    <a:pt x="138759" y="793721"/>
                  </a:cubicBezTo>
                  <a:cubicBezTo>
                    <a:pt x="138759" y="791586"/>
                    <a:pt x="137810" y="790756"/>
                    <a:pt x="135913" y="791230"/>
                  </a:cubicBezTo>
                  <a:close/>
                  <a:moveTo>
                    <a:pt x="240516" y="789095"/>
                  </a:moveTo>
                  <a:cubicBezTo>
                    <a:pt x="240990" y="791942"/>
                    <a:pt x="240634" y="794432"/>
                    <a:pt x="239448" y="796567"/>
                  </a:cubicBezTo>
                  <a:cubicBezTo>
                    <a:pt x="238262" y="798702"/>
                    <a:pt x="238381" y="800955"/>
                    <a:pt x="239804" y="803327"/>
                  </a:cubicBezTo>
                  <a:cubicBezTo>
                    <a:pt x="240753" y="802853"/>
                    <a:pt x="241464" y="800481"/>
                    <a:pt x="241939" y="796211"/>
                  </a:cubicBezTo>
                  <a:cubicBezTo>
                    <a:pt x="242413" y="791942"/>
                    <a:pt x="241939" y="789570"/>
                    <a:pt x="240516" y="789095"/>
                  </a:cubicBezTo>
                  <a:close/>
                  <a:moveTo>
                    <a:pt x="261152" y="788384"/>
                  </a:moveTo>
                  <a:cubicBezTo>
                    <a:pt x="260677" y="793128"/>
                    <a:pt x="260084" y="797160"/>
                    <a:pt x="259373" y="800481"/>
                  </a:cubicBezTo>
                  <a:cubicBezTo>
                    <a:pt x="258661" y="803801"/>
                    <a:pt x="258542" y="807122"/>
                    <a:pt x="259017" y="810443"/>
                  </a:cubicBezTo>
                  <a:cubicBezTo>
                    <a:pt x="260914" y="808071"/>
                    <a:pt x="262338" y="804157"/>
                    <a:pt x="263286" y="798702"/>
                  </a:cubicBezTo>
                  <a:cubicBezTo>
                    <a:pt x="264235" y="793246"/>
                    <a:pt x="263524" y="789807"/>
                    <a:pt x="261152" y="788384"/>
                  </a:cubicBezTo>
                  <a:close/>
                  <a:moveTo>
                    <a:pt x="246920" y="784826"/>
                  </a:moveTo>
                  <a:cubicBezTo>
                    <a:pt x="244548" y="784351"/>
                    <a:pt x="243718" y="785300"/>
                    <a:pt x="244429" y="787672"/>
                  </a:cubicBezTo>
                  <a:cubicBezTo>
                    <a:pt x="245141" y="790044"/>
                    <a:pt x="245497" y="792179"/>
                    <a:pt x="245497" y="794076"/>
                  </a:cubicBezTo>
                  <a:cubicBezTo>
                    <a:pt x="246445" y="793128"/>
                    <a:pt x="246801" y="791704"/>
                    <a:pt x="246564" y="789807"/>
                  </a:cubicBezTo>
                  <a:cubicBezTo>
                    <a:pt x="246327" y="787909"/>
                    <a:pt x="246445" y="786249"/>
                    <a:pt x="246920" y="784826"/>
                  </a:cubicBezTo>
                  <a:close/>
                  <a:moveTo>
                    <a:pt x="151568" y="778421"/>
                  </a:moveTo>
                  <a:cubicBezTo>
                    <a:pt x="149196" y="780793"/>
                    <a:pt x="147772" y="785063"/>
                    <a:pt x="147298" y="791230"/>
                  </a:cubicBezTo>
                  <a:cubicBezTo>
                    <a:pt x="146824" y="797397"/>
                    <a:pt x="146112" y="801904"/>
                    <a:pt x="145163" y="804750"/>
                  </a:cubicBezTo>
                  <a:cubicBezTo>
                    <a:pt x="146112" y="804276"/>
                    <a:pt x="146824" y="803090"/>
                    <a:pt x="147298" y="801192"/>
                  </a:cubicBezTo>
                  <a:cubicBezTo>
                    <a:pt x="147772" y="799295"/>
                    <a:pt x="148128" y="797397"/>
                    <a:pt x="148365" y="795499"/>
                  </a:cubicBezTo>
                  <a:cubicBezTo>
                    <a:pt x="148603" y="793602"/>
                    <a:pt x="149077" y="791942"/>
                    <a:pt x="149789" y="790518"/>
                  </a:cubicBezTo>
                  <a:cubicBezTo>
                    <a:pt x="150500" y="789095"/>
                    <a:pt x="151568" y="788384"/>
                    <a:pt x="152991" y="788384"/>
                  </a:cubicBezTo>
                  <a:cubicBezTo>
                    <a:pt x="152516" y="786960"/>
                    <a:pt x="152161" y="785537"/>
                    <a:pt x="151923" y="784114"/>
                  </a:cubicBezTo>
                  <a:cubicBezTo>
                    <a:pt x="151686" y="782691"/>
                    <a:pt x="151568" y="780793"/>
                    <a:pt x="151568" y="778421"/>
                  </a:cubicBezTo>
                  <a:close/>
                  <a:moveTo>
                    <a:pt x="355081" y="777710"/>
                  </a:moveTo>
                  <a:cubicBezTo>
                    <a:pt x="353658" y="779133"/>
                    <a:pt x="353420" y="781031"/>
                    <a:pt x="354369" y="783403"/>
                  </a:cubicBezTo>
                  <a:cubicBezTo>
                    <a:pt x="355318" y="785774"/>
                    <a:pt x="355555" y="788146"/>
                    <a:pt x="355081" y="790518"/>
                  </a:cubicBezTo>
                  <a:cubicBezTo>
                    <a:pt x="357453" y="785774"/>
                    <a:pt x="357453" y="781505"/>
                    <a:pt x="355081" y="777710"/>
                  </a:cubicBezTo>
                  <a:close/>
                  <a:moveTo>
                    <a:pt x="249766" y="775575"/>
                  </a:moveTo>
                  <a:cubicBezTo>
                    <a:pt x="248817" y="776049"/>
                    <a:pt x="248224" y="777591"/>
                    <a:pt x="247987" y="780200"/>
                  </a:cubicBezTo>
                  <a:cubicBezTo>
                    <a:pt x="247750" y="782810"/>
                    <a:pt x="248580" y="784351"/>
                    <a:pt x="250478" y="784826"/>
                  </a:cubicBezTo>
                  <a:cubicBezTo>
                    <a:pt x="250952" y="782454"/>
                    <a:pt x="250834" y="780912"/>
                    <a:pt x="250122" y="780200"/>
                  </a:cubicBezTo>
                  <a:cubicBezTo>
                    <a:pt x="249410" y="779489"/>
                    <a:pt x="249292" y="777947"/>
                    <a:pt x="249766" y="775575"/>
                  </a:cubicBezTo>
                  <a:close/>
                  <a:moveTo>
                    <a:pt x="307405" y="774152"/>
                  </a:moveTo>
                  <a:cubicBezTo>
                    <a:pt x="305981" y="773678"/>
                    <a:pt x="305507" y="774626"/>
                    <a:pt x="305981" y="776998"/>
                  </a:cubicBezTo>
                  <a:cubicBezTo>
                    <a:pt x="306456" y="779370"/>
                    <a:pt x="306456" y="781031"/>
                    <a:pt x="305981" y="781979"/>
                  </a:cubicBezTo>
                  <a:lnTo>
                    <a:pt x="307405" y="781979"/>
                  </a:lnTo>
                  <a:close/>
                  <a:moveTo>
                    <a:pt x="286057" y="770594"/>
                  </a:moveTo>
                  <a:cubicBezTo>
                    <a:pt x="286057" y="772492"/>
                    <a:pt x="286294" y="773796"/>
                    <a:pt x="286769" y="774508"/>
                  </a:cubicBezTo>
                  <a:cubicBezTo>
                    <a:pt x="287243" y="775219"/>
                    <a:pt x="287717" y="776287"/>
                    <a:pt x="288192" y="777710"/>
                  </a:cubicBezTo>
                  <a:cubicBezTo>
                    <a:pt x="290089" y="776761"/>
                    <a:pt x="290445" y="775338"/>
                    <a:pt x="289259" y="773440"/>
                  </a:cubicBezTo>
                  <a:cubicBezTo>
                    <a:pt x="288073" y="771543"/>
                    <a:pt x="287006" y="770594"/>
                    <a:pt x="286057" y="770594"/>
                  </a:cubicBezTo>
                  <a:close/>
                  <a:moveTo>
                    <a:pt x="244074" y="770594"/>
                  </a:moveTo>
                  <a:cubicBezTo>
                    <a:pt x="241227" y="771543"/>
                    <a:pt x="239685" y="773322"/>
                    <a:pt x="239448" y="775931"/>
                  </a:cubicBezTo>
                  <a:cubicBezTo>
                    <a:pt x="239211" y="778540"/>
                    <a:pt x="239092" y="781505"/>
                    <a:pt x="239092" y="784826"/>
                  </a:cubicBezTo>
                  <a:cubicBezTo>
                    <a:pt x="240990" y="783877"/>
                    <a:pt x="242532" y="781979"/>
                    <a:pt x="243718" y="779133"/>
                  </a:cubicBezTo>
                  <a:cubicBezTo>
                    <a:pt x="244904" y="776287"/>
                    <a:pt x="245022" y="773440"/>
                    <a:pt x="244074" y="770594"/>
                  </a:cubicBezTo>
                  <a:close/>
                  <a:moveTo>
                    <a:pt x="226284" y="769882"/>
                  </a:moveTo>
                  <a:cubicBezTo>
                    <a:pt x="222014" y="773678"/>
                    <a:pt x="220117" y="780793"/>
                    <a:pt x="220591" y="791230"/>
                  </a:cubicBezTo>
                  <a:cubicBezTo>
                    <a:pt x="222014" y="790281"/>
                    <a:pt x="222726" y="790637"/>
                    <a:pt x="222726" y="792297"/>
                  </a:cubicBezTo>
                  <a:cubicBezTo>
                    <a:pt x="222726" y="793958"/>
                    <a:pt x="223438" y="794551"/>
                    <a:pt x="224861" y="794076"/>
                  </a:cubicBezTo>
                  <a:cubicBezTo>
                    <a:pt x="223912" y="788384"/>
                    <a:pt x="224505" y="783877"/>
                    <a:pt x="226640" y="780556"/>
                  </a:cubicBezTo>
                  <a:cubicBezTo>
                    <a:pt x="228774" y="777235"/>
                    <a:pt x="228656" y="773678"/>
                    <a:pt x="226284" y="769882"/>
                  </a:cubicBezTo>
                  <a:close/>
                  <a:moveTo>
                    <a:pt x="344407" y="767036"/>
                  </a:moveTo>
                  <a:cubicBezTo>
                    <a:pt x="343933" y="773678"/>
                    <a:pt x="343814" y="781386"/>
                    <a:pt x="344051" y="790163"/>
                  </a:cubicBezTo>
                  <a:cubicBezTo>
                    <a:pt x="344288" y="798939"/>
                    <a:pt x="345593" y="807596"/>
                    <a:pt x="347965" y="816135"/>
                  </a:cubicBezTo>
                  <a:cubicBezTo>
                    <a:pt x="351286" y="813763"/>
                    <a:pt x="352472" y="809257"/>
                    <a:pt x="351523" y="802615"/>
                  </a:cubicBezTo>
                  <a:cubicBezTo>
                    <a:pt x="350574" y="795974"/>
                    <a:pt x="350337" y="790281"/>
                    <a:pt x="350811" y="785537"/>
                  </a:cubicBezTo>
                  <a:cubicBezTo>
                    <a:pt x="350811" y="784114"/>
                    <a:pt x="351167" y="781386"/>
                    <a:pt x="351879" y="777354"/>
                  </a:cubicBezTo>
                  <a:cubicBezTo>
                    <a:pt x="352590" y="773322"/>
                    <a:pt x="351523" y="770831"/>
                    <a:pt x="348676" y="769882"/>
                  </a:cubicBezTo>
                  <a:cubicBezTo>
                    <a:pt x="347728" y="773203"/>
                    <a:pt x="347846" y="775457"/>
                    <a:pt x="349032" y="776642"/>
                  </a:cubicBezTo>
                  <a:cubicBezTo>
                    <a:pt x="350218" y="777828"/>
                    <a:pt x="350811" y="780082"/>
                    <a:pt x="350811" y="783403"/>
                  </a:cubicBezTo>
                  <a:cubicBezTo>
                    <a:pt x="347965" y="782928"/>
                    <a:pt x="346423" y="780675"/>
                    <a:pt x="346186" y="776642"/>
                  </a:cubicBezTo>
                  <a:cubicBezTo>
                    <a:pt x="345949" y="772610"/>
                    <a:pt x="345356" y="769408"/>
                    <a:pt x="344407" y="767036"/>
                  </a:cubicBezTo>
                  <a:close/>
                  <a:moveTo>
                    <a:pt x="323059" y="767036"/>
                  </a:moveTo>
                  <a:cubicBezTo>
                    <a:pt x="321162" y="766562"/>
                    <a:pt x="319857" y="767748"/>
                    <a:pt x="319146" y="770594"/>
                  </a:cubicBezTo>
                  <a:cubicBezTo>
                    <a:pt x="318434" y="773440"/>
                    <a:pt x="318197" y="776761"/>
                    <a:pt x="318434" y="780556"/>
                  </a:cubicBezTo>
                  <a:cubicBezTo>
                    <a:pt x="318671" y="784351"/>
                    <a:pt x="319146" y="788265"/>
                    <a:pt x="319857" y="792297"/>
                  </a:cubicBezTo>
                  <a:cubicBezTo>
                    <a:pt x="320569" y="796330"/>
                    <a:pt x="321399" y="799295"/>
                    <a:pt x="322348" y="801192"/>
                  </a:cubicBezTo>
                  <a:cubicBezTo>
                    <a:pt x="322822" y="794551"/>
                    <a:pt x="322348" y="788621"/>
                    <a:pt x="320925" y="783403"/>
                  </a:cubicBezTo>
                  <a:cubicBezTo>
                    <a:pt x="319501" y="778184"/>
                    <a:pt x="320450" y="773678"/>
                    <a:pt x="323771" y="769882"/>
                  </a:cubicBezTo>
                  <a:cubicBezTo>
                    <a:pt x="323771" y="769408"/>
                    <a:pt x="323652" y="769052"/>
                    <a:pt x="323415" y="768815"/>
                  </a:cubicBezTo>
                  <a:cubicBezTo>
                    <a:pt x="323178" y="768578"/>
                    <a:pt x="323059" y="768222"/>
                    <a:pt x="323059" y="767748"/>
                  </a:cubicBezTo>
                  <a:close/>
                  <a:moveTo>
                    <a:pt x="277518" y="762055"/>
                  </a:moveTo>
                  <a:cubicBezTo>
                    <a:pt x="276095" y="764901"/>
                    <a:pt x="276095" y="768222"/>
                    <a:pt x="277518" y="772017"/>
                  </a:cubicBezTo>
                  <a:cubicBezTo>
                    <a:pt x="279890" y="772017"/>
                    <a:pt x="281076" y="770357"/>
                    <a:pt x="281076" y="767036"/>
                  </a:cubicBezTo>
                  <a:cubicBezTo>
                    <a:pt x="281076" y="763715"/>
                    <a:pt x="279890" y="762055"/>
                    <a:pt x="277518" y="762055"/>
                  </a:cubicBezTo>
                  <a:close/>
                  <a:moveTo>
                    <a:pt x="116700" y="759920"/>
                  </a:moveTo>
                  <a:cubicBezTo>
                    <a:pt x="114802" y="759446"/>
                    <a:pt x="113735" y="760513"/>
                    <a:pt x="113498" y="763122"/>
                  </a:cubicBezTo>
                  <a:cubicBezTo>
                    <a:pt x="113261" y="765732"/>
                    <a:pt x="114091" y="766562"/>
                    <a:pt x="115988" y="765613"/>
                  </a:cubicBezTo>
                  <a:cubicBezTo>
                    <a:pt x="116463" y="764664"/>
                    <a:pt x="116700" y="762767"/>
                    <a:pt x="116700" y="759920"/>
                  </a:cubicBezTo>
                  <a:close/>
                  <a:moveTo>
                    <a:pt x="301000" y="759209"/>
                  </a:moveTo>
                  <a:cubicBezTo>
                    <a:pt x="300051" y="760157"/>
                    <a:pt x="299577" y="761581"/>
                    <a:pt x="299577" y="763478"/>
                  </a:cubicBezTo>
                  <a:cubicBezTo>
                    <a:pt x="299577" y="765376"/>
                    <a:pt x="299340" y="767510"/>
                    <a:pt x="298866" y="769882"/>
                  </a:cubicBezTo>
                  <a:cubicBezTo>
                    <a:pt x="300763" y="769882"/>
                    <a:pt x="301475" y="768459"/>
                    <a:pt x="301000" y="765613"/>
                  </a:cubicBezTo>
                  <a:cubicBezTo>
                    <a:pt x="300526" y="762767"/>
                    <a:pt x="300526" y="760632"/>
                    <a:pt x="301000" y="759209"/>
                  </a:cubicBezTo>
                  <a:close/>
                  <a:moveTo>
                    <a:pt x="181454" y="759209"/>
                  </a:moveTo>
                  <a:cubicBezTo>
                    <a:pt x="180031" y="758734"/>
                    <a:pt x="179201" y="759209"/>
                    <a:pt x="178964" y="760632"/>
                  </a:cubicBezTo>
                  <a:cubicBezTo>
                    <a:pt x="178726" y="762055"/>
                    <a:pt x="178845" y="763241"/>
                    <a:pt x="179319" y="764190"/>
                  </a:cubicBezTo>
                  <a:cubicBezTo>
                    <a:pt x="180742" y="764190"/>
                    <a:pt x="181454" y="762529"/>
                    <a:pt x="181454" y="759209"/>
                  </a:cubicBezTo>
                  <a:close/>
                  <a:moveTo>
                    <a:pt x="346542" y="757785"/>
                  </a:moveTo>
                  <a:cubicBezTo>
                    <a:pt x="346067" y="757785"/>
                    <a:pt x="345830" y="759327"/>
                    <a:pt x="345830" y="762411"/>
                  </a:cubicBezTo>
                  <a:cubicBezTo>
                    <a:pt x="345830" y="765494"/>
                    <a:pt x="346542" y="766562"/>
                    <a:pt x="347965" y="765613"/>
                  </a:cubicBezTo>
                  <a:cubicBezTo>
                    <a:pt x="348914" y="764664"/>
                    <a:pt x="348914" y="763597"/>
                    <a:pt x="347965" y="762411"/>
                  </a:cubicBezTo>
                  <a:cubicBezTo>
                    <a:pt x="347016" y="761225"/>
                    <a:pt x="346542" y="759683"/>
                    <a:pt x="346542" y="757785"/>
                  </a:cubicBezTo>
                  <a:close/>
                  <a:moveTo>
                    <a:pt x="202802" y="756362"/>
                  </a:moveTo>
                  <a:cubicBezTo>
                    <a:pt x="199955" y="761581"/>
                    <a:pt x="197228" y="767155"/>
                    <a:pt x="194618" y="773085"/>
                  </a:cubicBezTo>
                  <a:cubicBezTo>
                    <a:pt x="192009" y="779014"/>
                    <a:pt x="191179" y="786960"/>
                    <a:pt x="192128" y="796923"/>
                  </a:cubicBezTo>
                  <a:cubicBezTo>
                    <a:pt x="193077" y="796923"/>
                    <a:pt x="193788" y="796685"/>
                    <a:pt x="194263" y="796211"/>
                  </a:cubicBezTo>
                  <a:cubicBezTo>
                    <a:pt x="194737" y="795737"/>
                    <a:pt x="195686" y="795737"/>
                    <a:pt x="197109" y="796211"/>
                  </a:cubicBezTo>
                  <a:cubicBezTo>
                    <a:pt x="194737" y="793365"/>
                    <a:pt x="194263" y="789925"/>
                    <a:pt x="195686" y="785893"/>
                  </a:cubicBezTo>
                  <a:cubicBezTo>
                    <a:pt x="197109" y="781861"/>
                    <a:pt x="197821" y="777473"/>
                    <a:pt x="197821" y="772729"/>
                  </a:cubicBezTo>
                  <a:cubicBezTo>
                    <a:pt x="197821" y="771780"/>
                    <a:pt x="198295" y="771780"/>
                    <a:pt x="199244" y="772729"/>
                  </a:cubicBezTo>
                  <a:cubicBezTo>
                    <a:pt x="200193" y="773678"/>
                    <a:pt x="200904" y="773440"/>
                    <a:pt x="201378" y="772017"/>
                  </a:cubicBezTo>
                  <a:cubicBezTo>
                    <a:pt x="201378" y="768696"/>
                    <a:pt x="201616" y="765969"/>
                    <a:pt x="202090" y="763834"/>
                  </a:cubicBezTo>
                  <a:cubicBezTo>
                    <a:pt x="202564" y="761699"/>
                    <a:pt x="202802" y="759209"/>
                    <a:pt x="202802" y="756362"/>
                  </a:cubicBezTo>
                  <a:close/>
                  <a:moveTo>
                    <a:pt x="155837" y="755651"/>
                  </a:moveTo>
                  <a:cubicBezTo>
                    <a:pt x="154888" y="756125"/>
                    <a:pt x="153821" y="757430"/>
                    <a:pt x="152635" y="759564"/>
                  </a:cubicBezTo>
                  <a:cubicBezTo>
                    <a:pt x="151449" y="761699"/>
                    <a:pt x="152042" y="763004"/>
                    <a:pt x="154414" y="763478"/>
                  </a:cubicBezTo>
                  <a:cubicBezTo>
                    <a:pt x="155363" y="762529"/>
                    <a:pt x="155837" y="761343"/>
                    <a:pt x="155837" y="759920"/>
                  </a:cubicBezTo>
                  <a:cubicBezTo>
                    <a:pt x="155837" y="758497"/>
                    <a:pt x="155837" y="757074"/>
                    <a:pt x="155837" y="755651"/>
                  </a:cubicBezTo>
                  <a:close/>
                  <a:moveTo>
                    <a:pt x="226995" y="754228"/>
                  </a:moveTo>
                  <a:cubicBezTo>
                    <a:pt x="226047" y="754702"/>
                    <a:pt x="225335" y="756718"/>
                    <a:pt x="224861" y="760276"/>
                  </a:cubicBezTo>
                  <a:cubicBezTo>
                    <a:pt x="224386" y="763834"/>
                    <a:pt x="224861" y="765613"/>
                    <a:pt x="226284" y="765613"/>
                  </a:cubicBezTo>
                  <a:cubicBezTo>
                    <a:pt x="227233" y="764664"/>
                    <a:pt x="227589" y="763122"/>
                    <a:pt x="227351" y="760988"/>
                  </a:cubicBezTo>
                  <a:cubicBezTo>
                    <a:pt x="227114" y="758853"/>
                    <a:pt x="226995" y="756600"/>
                    <a:pt x="226995" y="754228"/>
                  </a:cubicBezTo>
                  <a:close/>
                  <a:moveTo>
                    <a:pt x="311674" y="752093"/>
                  </a:moveTo>
                  <a:cubicBezTo>
                    <a:pt x="309302" y="755888"/>
                    <a:pt x="308472" y="760988"/>
                    <a:pt x="309183" y="767392"/>
                  </a:cubicBezTo>
                  <a:cubicBezTo>
                    <a:pt x="309895" y="773796"/>
                    <a:pt x="310251" y="780319"/>
                    <a:pt x="310251" y="786960"/>
                  </a:cubicBezTo>
                  <a:cubicBezTo>
                    <a:pt x="309302" y="788858"/>
                    <a:pt x="308591" y="788739"/>
                    <a:pt x="308116" y="786605"/>
                  </a:cubicBezTo>
                  <a:cubicBezTo>
                    <a:pt x="307642" y="784470"/>
                    <a:pt x="306930" y="784589"/>
                    <a:pt x="305981" y="786960"/>
                  </a:cubicBezTo>
                  <a:cubicBezTo>
                    <a:pt x="306930" y="789332"/>
                    <a:pt x="306219" y="790518"/>
                    <a:pt x="303847" y="790518"/>
                  </a:cubicBezTo>
                  <a:cubicBezTo>
                    <a:pt x="303847" y="799057"/>
                    <a:pt x="304321" y="806529"/>
                    <a:pt x="305270" y="812933"/>
                  </a:cubicBezTo>
                  <a:cubicBezTo>
                    <a:pt x="306219" y="819338"/>
                    <a:pt x="306219" y="826572"/>
                    <a:pt x="305270" y="834637"/>
                  </a:cubicBezTo>
                  <a:lnTo>
                    <a:pt x="308828" y="834637"/>
                  </a:lnTo>
                  <a:cubicBezTo>
                    <a:pt x="308828" y="839855"/>
                    <a:pt x="308591" y="844243"/>
                    <a:pt x="308116" y="847801"/>
                  </a:cubicBezTo>
                  <a:cubicBezTo>
                    <a:pt x="307642" y="851359"/>
                    <a:pt x="308591" y="854324"/>
                    <a:pt x="310962" y="856696"/>
                  </a:cubicBezTo>
                  <a:cubicBezTo>
                    <a:pt x="313334" y="853849"/>
                    <a:pt x="313809" y="848987"/>
                    <a:pt x="312386" y="842108"/>
                  </a:cubicBezTo>
                  <a:cubicBezTo>
                    <a:pt x="310962" y="835230"/>
                    <a:pt x="310251" y="829181"/>
                    <a:pt x="310251" y="823963"/>
                  </a:cubicBezTo>
                  <a:cubicBezTo>
                    <a:pt x="308828" y="824912"/>
                    <a:pt x="308353" y="826098"/>
                    <a:pt x="308828" y="827521"/>
                  </a:cubicBezTo>
                  <a:cubicBezTo>
                    <a:pt x="305981" y="815661"/>
                    <a:pt x="307167" y="805462"/>
                    <a:pt x="312386" y="796923"/>
                  </a:cubicBezTo>
                  <a:cubicBezTo>
                    <a:pt x="312386" y="789332"/>
                    <a:pt x="312741" y="781624"/>
                    <a:pt x="313453" y="773796"/>
                  </a:cubicBezTo>
                  <a:cubicBezTo>
                    <a:pt x="314165" y="765969"/>
                    <a:pt x="313572" y="758734"/>
                    <a:pt x="311674" y="752093"/>
                  </a:cubicBezTo>
                  <a:close/>
                  <a:moveTo>
                    <a:pt x="314520" y="750670"/>
                  </a:moveTo>
                  <a:lnTo>
                    <a:pt x="314520" y="759209"/>
                  </a:lnTo>
                  <a:cubicBezTo>
                    <a:pt x="315944" y="758734"/>
                    <a:pt x="316655" y="757193"/>
                    <a:pt x="316655" y="754583"/>
                  </a:cubicBezTo>
                  <a:cubicBezTo>
                    <a:pt x="316655" y="751974"/>
                    <a:pt x="315944" y="750670"/>
                    <a:pt x="314520" y="750670"/>
                  </a:cubicBezTo>
                  <a:close/>
                  <a:moveTo>
                    <a:pt x="336579" y="748535"/>
                  </a:moveTo>
                  <a:cubicBezTo>
                    <a:pt x="334682" y="749958"/>
                    <a:pt x="334208" y="752567"/>
                    <a:pt x="335156" y="756362"/>
                  </a:cubicBezTo>
                  <a:cubicBezTo>
                    <a:pt x="335631" y="758260"/>
                    <a:pt x="336105" y="759920"/>
                    <a:pt x="336579" y="761343"/>
                  </a:cubicBezTo>
                  <a:cubicBezTo>
                    <a:pt x="337528" y="763715"/>
                    <a:pt x="337765" y="762767"/>
                    <a:pt x="337291" y="758497"/>
                  </a:cubicBezTo>
                  <a:cubicBezTo>
                    <a:pt x="336817" y="754228"/>
                    <a:pt x="336579" y="750907"/>
                    <a:pt x="336579" y="748535"/>
                  </a:cubicBezTo>
                  <a:close/>
                  <a:moveTo>
                    <a:pt x="291038" y="748535"/>
                  </a:moveTo>
                  <a:cubicBezTo>
                    <a:pt x="289141" y="748535"/>
                    <a:pt x="287955" y="749246"/>
                    <a:pt x="287480" y="750670"/>
                  </a:cubicBezTo>
                  <a:cubicBezTo>
                    <a:pt x="287955" y="751618"/>
                    <a:pt x="288429" y="752804"/>
                    <a:pt x="288903" y="754228"/>
                  </a:cubicBezTo>
                  <a:cubicBezTo>
                    <a:pt x="289378" y="755651"/>
                    <a:pt x="290089" y="756362"/>
                    <a:pt x="291038" y="756362"/>
                  </a:cubicBezTo>
                  <a:close/>
                  <a:moveTo>
                    <a:pt x="301000" y="746970"/>
                  </a:moveTo>
                  <a:lnTo>
                    <a:pt x="301201" y="747492"/>
                  </a:lnTo>
                  <a:lnTo>
                    <a:pt x="301000" y="748535"/>
                  </a:lnTo>
                  <a:close/>
                  <a:moveTo>
                    <a:pt x="369312" y="743554"/>
                  </a:moveTo>
                  <a:lnTo>
                    <a:pt x="369312" y="754228"/>
                  </a:lnTo>
                  <a:cubicBezTo>
                    <a:pt x="368364" y="753753"/>
                    <a:pt x="367889" y="751974"/>
                    <a:pt x="367889" y="748891"/>
                  </a:cubicBezTo>
                  <a:cubicBezTo>
                    <a:pt x="367889" y="745807"/>
                    <a:pt x="368364" y="744028"/>
                    <a:pt x="369312" y="743554"/>
                  </a:cubicBezTo>
                  <a:close/>
                  <a:moveTo>
                    <a:pt x="271825" y="743554"/>
                  </a:moveTo>
                  <a:cubicBezTo>
                    <a:pt x="270877" y="747823"/>
                    <a:pt x="270639" y="752567"/>
                    <a:pt x="271114" y="757785"/>
                  </a:cubicBezTo>
                  <a:cubicBezTo>
                    <a:pt x="271588" y="763004"/>
                    <a:pt x="271825" y="767748"/>
                    <a:pt x="271825" y="772017"/>
                  </a:cubicBezTo>
                  <a:cubicBezTo>
                    <a:pt x="272300" y="771543"/>
                    <a:pt x="272774" y="769882"/>
                    <a:pt x="273248" y="767036"/>
                  </a:cubicBezTo>
                  <a:cubicBezTo>
                    <a:pt x="273723" y="764190"/>
                    <a:pt x="274079" y="761225"/>
                    <a:pt x="274316" y="758141"/>
                  </a:cubicBezTo>
                  <a:cubicBezTo>
                    <a:pt x="274553" y="755058"/>
                    <a:pt x="274434" y="752093"/>
                    <a:pt x="273960" y="749246"/>
                  </a:cubicBezTo>
                  <a:cubicBezTo>
                    <a:pt x="273486" y="746400"/>
                    <a:pt x="272774" y="744503"/>
                    <a:pt x="271825" y="743554"/>
                  </a:cubicBezTo>
                  <a:close/>
                  <a:moveTo>
                    <a:pt x="298866" y="741419"/>
                  </a:moveTo>
                  <a:cubicBezTo>
                    <a:pt x="300763" y="740470"/>
                    <a:pt x="301475" y="741063"/>
                    <a:pt x="301000" y="743198"/>
                  </a:cubicBezTo>
                  <a:lnTo>
                    <a:pt x="301000" y="746970"/>
                  </a:lnTo>
                  <a:close/>
                  <a:moveTo>
                    <a:pt x="239804" y="739996"/>
                  </a:moveTo>
                  <a:cubicBezTo>
                    <a:pt x="237432" y="744740"/>
                    <a:pt x="236009" y="750788"/>
                    <a:pt x="235535" y="758141"/>
                  </a:cubicBezTo>
                  <a:cubicBezTo>
                    <a:pt x="235060" y="765494"/>
                    <a:pt x="235060" y="771543"/>
                    <a:pt x="235535" y="776287"/>
                  </a:cubicBezTo>
                  <a:cubicBezTo>
                    <a:pt x="236958" y="774389"/>
                    <a:pt x="237313" y="772017"/>
                    <a:pt x="236602" y="769171"/>
                  </a:cubicBezTo>
                  <a:cubicBezTo>
                    <a:pt x="235890" y="766325"/>
                    <a:pt x="235772" y="763715"/>
                    <a:pt x="236246" y="761343"/>
                  </a:cubicBezTo>
                  <a:cubicBezTo>
                    <a:pt x="237195" y="758497"/>
                    <a:pt x="238262" y="755295"/>
                    <a:pt x="239448" y="751737"/>
                  </a:cubicBezTo>
                  <a:cubicBezTo>
                    <a:pt x="240634" y="748179"/>
                    <a:pt x="240753" y="744265"/>
                    <a:pt x="239804" y="739996"/>
                  </a:cubicBezTo>
                  <a:close/>
                  <a:moveTo>
                    <a:pt x="158683" y="739284"/>
                  </a:moveTo>
                  <a:cubicBezTo>
                    <a:pt x="157735" y="740233"/>
                    <a:pt x="157142" y="741775"/>
                    <a:pt x="156904" y="743910"/>
                  </a:cubicBezTo>
                  <a:cubicBezTo>
                    <a:pt x="156667" y="746044"/>
                    <a:pt x="156549" y="748298"/>
                    <a:pt x="156549" y="750670"/>
                  </a:cubicBezTo>
                  <a:cubicBezTo>
                    <a:pt x="157972" y="749721"/>
                    <a:pt x="158565" y="748060"/>
                    <a:pt x="158328" y="745689"/>
                  </a:cubicBezTo>
                  <a:cubicBezTo>
                    <a:pt x="158090" y="743317"/>
                    <a:pt x="158209" y="741182"/>
                    <a:pt x="158683" y="739284"/>
                  </a:cubicBezTo>
                  <a:close/>
                  <a:moveTo>
                    <a:pt x="219880" y="737861"/>
                  </a:moveTo>
                  <a:lnTo>
                    <a:pt x="219880" y="745689"/>
                  </a:lnTo>
                  <a:cubicBezTo>
                    <a:pt x="220354" y="745214"/>
                    <a:pt x="220947" y="743672"/>
                    <a:pt x="221659" y="741063"/>
                  </a:cubicBezTo>
                  <a:cubicBezTo>
                    <a:pt x="222370" y="738454"/>
                    <a:pt x="221777" y="737387"/>
                    <a:pt x="219880" y="737861"/>
                  </a:cubicBezTo>
                  <a:close/>
                  <a:moveTo>
                    <a:pt x="211341" y="736438"/>
                  </a:moveTo>
                  <a:cubicBezTo>
                    <a:pt x="208969" y="738336"/>
                    <a:pt x="207783" y="739166"/>
                    <a:pt x="207783" y="738928"/>
                  </a:cubicBezTo>
                  <a:cubicBezTo>
                    <a:pt x="207783" y="738691"/>
                    <a:pt x="207308" y="740707"/>
                    <a:pt x="206360" y="744977"/>
                  </a:cubicBezTo>
                  <a:cubicBezTo>
                    <a:pt x="208257" y="748298"/>
                    <a:pt x="208969" y="752804"/>
                    <a:pt x="208494" y="758497"/>
                  </a:cubicBezTo>
                  <a:cubicBezTo>
                    <a:pt x="208020" y="764190"/>
                    <a:pt x="208731" y="769408"/>
                    <a:pt x="210629" y="774152"/>
                  </a:cubicBezTo>
                  <a:cubicBezTo>
                    <a:pt x="211578" y="768934"/>
                    <a:pt x="211696" y="762411"/>
                    <a:pt x="210985" y="754583"/>
                  </a:cubicBezTo>
                  <a:cubicBezTo>
                    <a:pt x="210273" y="746756"/>
                    <a:pt x="210392" y="740707"/>
                    <a:pt x="211341" y="736438"/>
                  </a:cubicBezTo>
                  <a:close/>
                  <a:moveTo>
                    <a:pt x="267556" y="735015"/>
                  </a:moveTo>
                  <a:cubicBezTo>
                    <a:pt x="264235" y="738810"/>
                    <a:pt x="262338" y="744028"/>
                    <a:pt x="261863" y="750670"/>
                  </a:cubicBezTo>
                  <a:cubicBezTo>
                    <a:pt x="261389" y="757311"/>
                    <a:pt x="261626" y="763715"/>
                    <a:pt x="262575" y="769882"/>
                  </a:cubicBezTo>
                  <a:cubicBezTo>
                    <a:pt x="263998" y="769882"/>
                    <a:pt x="264709" y="769171"/>
                    <a:pt x="264709" y="767748"/>
                  </a:cubicBezTo>
                  <a:cubicBezTo>
                    <a:pt x="264709" y="766325"/>
                    <a:pt x="264709" y="764901"/>
                    <a:pt x="264709" y="763478"/>
                  </a:cubicBezTo>
                  <a:cubicBezTo>
                    <a:pt x="264709" y="762055"/>
                    <a:pt x="264709" y="760632"/>
                    <a:pt x="264709" y="759209"/>
                  </a:cubicBezTo>
                  <a:cubicBezTo>
                    <a:pt x="264709" y="757785"/>
                    <a:pt x="265184" y="756600"/>
                    <a:pt x="266133" y="755651"/>
                  </a:cubicBezTo>
                  <a:cubicBezTo>
                    <a:pt x="267556" y="754702"/>
                    <a:pt x="268030" y="755651"/>
                    <a:pt x="267556" y="758497"/>
                  </a:cubicBezTo>
                  <a:cubicBezTo>
                    <a:pt x="267081" y="761343"/>
                    <a:pt x="267319" y="763004"/>
                    <a:pt x="268267" y="763478"/>
                  </a:cubicBezTo>
                  <a:cubicBezTo>
                    <a:pt x="269216" y="759683"/>
                    <a:pt x="269691" y="754939"/>
                    <a:pt x="269691" y="749246"/>
                  </a:cubicBezTo>
                  <a:cubicBezTo>
                    <a:pt x="269691" y="743554"/>
                    <a:pt x="268979" y="738810"/>
                    <a:pt x="267556" y="735015"/>
                  </a:cubicBezTo>
                  <a:close/>
                  <a:moveTo>
                    <a:pt x="174338" y="732880"/>
                  </a:moveTo>
                  <a:cubicBezTo>
                    <a:pt x="171492" y="731931"/>
                    <a:pt x="170543" y="733592"/>
                    <a:pt x="171492" y="737861"/>
                  </a:cubicBezTo>
                  <a:cubicBezTo>
                    <a:pt x="172441" y="739759"/>
                    <a:pt x="173508" y="739877"/>
                    <a:pt x="174694" y="738217"/>
                  </a:cubicBezTo>
                  <a:cubicBezTo>
                    <a:pt x="175880" y="736557"/>
                    <a:pt x="175761" y="734778"/>
                    <a:pt x="174338" y="732880"/>
                  </a:cubicBezTo>
                  <a:close/>
                  <a:moveTo>
                    <a:pt x="284634" y="732168"/>
                  </a:moveTo>
                  <a:cubicBezTo>
                    <a:pt x="284634" y="734066"/>
                    <a:pt x="284752" y="735845"/>
                    <a:pt x="284990" y="737505"/>
                  </a:cubicBezTo>
                  <a:cubicBezTo>
                    <a:pt x="285227" y="739166"/>
                    <a:pt x="286057" y="739759"/>
                    <a:pt x="287480" y="739284"/>
                  </a:cubicBezTo>
                  <a:cubicBezTo>
                    <a:pt x="287480" y="739759"/>
                    <a:pt x="286531" y="739996"/>
                    <a:pt x="284634" y="739996"/>
                  </a:cubicBezTo>
                  <a:cubicBezTo>
                    <a:pt x="284159" y="742368"/>
                    <a:pt x="284397" y="743554"/>
                    <a:pt x="285345" y="743554"/>
                  </a:cubicBezTo>
                  <a:cubicBezTo>
                    <a:pt x="286294" y="743554"/>
                    <a:pt x="287006" y="744028"/>
                    <a:pt x="287480" y="744977"/>
                  </a:cubicBezTo>
                  <a:cubicBezTo>
                    <a:pt x="288429" y="744028"/>
                    <a:pt x="288903" y="742368"/>
                    <a:pt x="288903" y="739996"/>
                  </a:cubicBezTo>
                  <a:cubicBezTo>
                    <a:pt x="288903" y="737624"/>
                    <a:pt x="288903" y="735252"/>
                    <a:pt x="288903" y="732880"/>
                  </a:cubicBezTo>
                  <a:cubicBezTo>
                    <a:pt x="287955" y="733354"/>
                    <a:pt x="287362" y="733117"/>
                    <a:pt x="287124" y="732168"/>
                  </a:cubicBezTo>
                  <a:cubicBezTo>
                    <a:pt x="286887" y="731220"/>
                    <a:pt x="286057" y="731220"/>
                    <a:pt x="284634" y="732168"/>
                  </a:cubicBezTo>
                  <a:close/>
                  <a:moveTo>
                    <a:pt x="186435" y="732168"/>
                  </a:moveTo>
                  <a:cubicBezTo>
                    <a:pt x="185012" y="732168"/>
                    <a:pt x="183826" y="733236"/>
                    <a:pt x="182877" y="735371"/>
                  </a:cubicBezTo>
                  <a:cubicBezTo>
                    <a:pt x="181928" y="737505"/>
                    <a:pt x="181336" y="739877"/>
                    <a:pt x="181098" y="742486"/>
                  </a:cubicBezTo>
                  <a:cubicBezTo>
                    <a:pt x="180861" y="745096"/>
                    <a:pt x="180861" y="747705"/>
                    <a:pt x="181098" y="750314"/>
                  </a:cubicBezTo>
                  <a:cubicBezTo>
                    <a:pt x="181336" y="752923"/>
                    <a:pt x="181691" y="754702"/>
                    <a:pt x="182166" y="755651"/>
                  </a:cubicBezTo>
                  <a:cubicBezTo>
                    <a:pt x="183114" y="751856"/>
                    <a:pt x="183826" y="748179"/>
                    <a:pt x="184300" y="744621"/>
                  </a:cubicBezTo>
                  <a:cubicBezTo>
                    <a:pt x="184775" y="741063"/>
                    <a:pt x="185486" y="736912"/>
                    <a:pt x="186435" y="732168"/>
                  </a:cubicBezTo>
                  <a:close/>
                  <a:moveTo>
                    <a:pt x="347965" y="728611"/>
                  </a:moveTo>
                  <a:cubicBezTo>
                    <a:pt x="344644" y="729559"/>
                    <a:pt x="343933" y="731694"/>
                    <a:pt x="345830" y="735015"/>
                  </a:cubicBezTo>
                  <a:cubicBezTo>
                    <a:pt x="346304" y="735015"/>
                    <a:pt x="346660" y="734896"/>
                    <a:pt x="346897" y="734659"/>
                  </a:cubicBezTo>
                  <a:cubicBezTo>
                    <a:pt x="347135" y="734422"/>
                    <a:pt x="347728" y="734303"/>
                    <a:pt x="348676" y="734303"/>
                  </a:cubicBezTo>
                  <a:cubicBezTo>
                    <a:pt x="348676" y="731457"/>
                    <a:pt x="348439" y="729559"/>
                    <a:pt x="347965" y="728611"/>
                  </a:cubicBezTo>
                  <a:close/>
                  <a:moveTo>
                    <a:pt x="253324" y="728611"/>
                  </a:moveTo>
                  <a:cubicBezTo>
                    <a:pt x="251427" y="728136"/>
                    <a:pt x="250478" y="728729"/>
                    <a:pt x="250478" y="730389"/>
                  </a:cubicBezTo>
                  <a:cubicBezTo>
                    <a:pt x="250478" y="732050"/>
                    <a:pt x="250003" y="732880"/>
                    <a:pt x="249055" y="732880"/>
                  </a:cubicBezTo>
                  <a:cubicBezTo>
                    <a:pt x="250478" y="739521"/>
                    <a:pt x="250596" y="746044"/>
                    <a:pt x="249410" y="752449"/>
                  </a:cubicBezTo>
                  <a:cubicBezTo>
                    <a:pt x="248224" y="758853"/>
                    <a:pt x="247631" y="765613"/>
                    <a:pt x="247631" y="772729"/>
                  </a:cubicBezTo>
                  <a:cubicBezTo>
                    <a:pt x="249055" y="773678"/>
                    <a:pt x="249529" y="772847"/>
                    <a:pt x="249055" y="770238"/>
                  </a:cubicBezTo>
                  <a:cubicBezTo>
                    <a:pt x="248580" y="767629"/>
                    <a:pt x="249055" y="766562"/>
                    <a:pt x="250478" y="767036"/>
                  </a:cubicBezTo>
                  <a:cubicBezTo>
                    <a:pt x="251427" y="767985"/>
                    <a:pt x="252138" y="769052"/>
                    <a:pt x="252613" y="770238"/>
                  </a:cubicBezTo>
                  <a:cubicBezTo>
                    <a:pt x="253087" y="771424"/>
                    <a:pt x="253324" y="773203"/>
                    <a:pt x="253324" y="775575"/>
                  </a:cubicBezTo>
                  <a:cubicBezTo>
                    <a:pt x="253799" y="773203"/>
                    <a:pt x="254392" y="770475"/>
                    <a:pt x="255103" y="767392"/>
                  </a:cubicBezTo>
                  <a:cubicBezTo>
                    <a:pt x="255815" y="764308"/>
                    <a:pt x="255696" y="761581"/>
                    <a:pt x="254747" y="759209"/>
                  </a:cubicBezTo>
                  <a:cubicBezTo>
                    <a:pt x="253799" y="758734"/>
                    <a:pt x="253324" y="758734"/>
                    <a:pt x="253324" y="759209"/>
                  </a:cubicBezTo>
                  <a:cubicBezTo>
                    <a:pt x="253324" y="759683"/>
                    <a:pt x="253087" y="759920"/>
                    <a:pt x="252613" y="759920"/>
                  </a:cubicBezTo>
                  <a:cubicBezTo>
                    <a:pt x="252613" y="754702"/>
                    <a:pt x="252968" y="749484"/>
                    <a:pt x="253680" y="744265"/>
                  </a:cubicBezTo>
                  <a:cubicBezTo>
                    <a:pt x="254392" y="739047"/>
                    <a:pt x="254273" y="733829"/>
                    <a:pt x="253324" y="728611"/>
                  </a:cubicBezTo>
                  <a:close/>
                  <a:moveTo>
                    <a:pt x="189282" y="727899"/>
                  </a:moveTo>
                  <a:cubicBezTo>
                    <a:pt x="188807" y="727425"/>
                    <a:pt x="188096" y="727662"/>
                    <a:pt x="187147" y="728611"/>
                  </a:cubicBezTo>
                  <a:cubicBezTo>
                    <a:pt x="188570" y="729559"/>
                    <a:pt x="189044" y="731694"/>
                    <a:pt x="188570" y="735015"/>
                  </a:cubicBezTo>
                  <a:cubicBezTo>
                    <a:pt x="190468" y="735489"/>
                    <a:pt x="191416" y="733354"/>
                    <a:pt x="191416" y="728611"/>
                  </a:cubicBezTo>
                  <a:cubicBezTo>
                    <a:pt x="190468" y="728611"/>
                    <a:pt x="189756" y="728373"/>
                    <a:pt x="189282" y="727899"/>
                  </a:cubicBezTo>
                  <a:close/>
                  <a:moveTo>
                    <a:pt x="111719" y="695878"/>
                  </a:moveTo>
                  <a:cubicBezTo>
                    <a:pt x="110770" y="697775"/>
                    <a:pt x="110296" y="700384"/>
                    <a:pt x="110296" y="703705"/>
                  </a:cubicBezTo>
                  <a:cubicBezTo>
                    <a:pt x="111719" y="704179"/>
                    <a:pt x="112312" y="703349"/>
                    <a:pt x="112075" y="701215"/>
                  </a:cubicBezTo>
                  <a:cubicBezTo>
                    <a:pt x="111837" y="699080"/>
                    <a:pt x="111719" y="697301"/>
                    <a:pt x="111719" y="695878"/>
                  </a:cubicBezTo>
                  <a:close/>
                  <a:moveTo>
                    <a:pt x="369312" y="694454"/>
                  </a:moveTo>
                  <a:cubicBezTo>
                    <a:pt x="369787" y="695878"/>
                    <a:pt x="369787" y="697775"/>
                    <a:pt x="369312" y="700147"/>
                  </a:cubicBezTo>
                  <a:cubicBezTo>
                    <a:pt x="368838" y="702519"/>
                    <a:pt x="369550" y="703468"/>
                    <a:pt x="371447" y="702993"/>
                  </a:cubicBezTo>
                  <a:cubicBezTo>
                    <a:pt x="371922" y="701570"/>
                    <a:pt x="372277" y="699791"/>
                    <a:pt x="372515" y="697657"/>
                  </a:cubicBezTo>
                  <a:cubicBezTo>
                    <a:pt x="372752" y="695522"/>
                    <a:pt x="371684" y="694454"/>
                    <a:pt x="369312" y="694454"/>
                  </a:cubicBezTo>
                  <a:close/>
                  <a:moveTo>
                    <a:pt x="202090" y="694454"/>
                  </a:moveTo>
                  <a:cubicBezTo>
                    <a:pt x="200667" y="695878"/>
                    <a:pt x="200667" y="696945"/>
                    <a:pt x="202090" y="697657"/>
                  </a:cubicBezTo>
                  <a:cubicBezTo>
                    <a:pt x="203513" y="698368"/>
                    <a:pt x="203750" y="699673"/>
                    <a:pt x="202802" y="701570"/>
                  </a:cubicBezTo>
                  <a:cubicBezTo>
                    <a:pt x="204699" y="702045"/>
                    <a:pt x="205648" y="701452"/>
                    <a:pt x="205648" y="699791"/>
                  </a:cubicBezTo>
                  <a:cubicBezTo>
                    <a:pt x="205648" y="698131"/>
                    <a:pt x="205648" y="696352"/>
                    <a:pt x="205648" y="694454"/>
                  </a:cubicBezTo>
                  <a:cubicBezTo>
                    <a:pt x="204699" y="693980"/>
                    <a:pt x="203988" y="694336"/>
                    <a:pt x="203513" y="695522"/>
                  </a:cubicBezTo>
                  <a:cubicBezTo>
                    <a:pt x="203039" y="696708"/>
                    <a:pt x="202564" y="696352"/>
                    <a:pt x="202090" y="694454"/>
                  </a:cubicBezTo>
                  <a:close/>
                  <a:moveTo>
                    <a:pt x="72938" y="689829"/>
                  </a:moveTo>
                  <a:cubicBezTo>
                    <a:pt x="71752" y="689592"/>
                    <a:pt x="70684" y="689948"/>
                    <a:pt x="69735" y="690897"/>
                  </a:cubicBezTo>
                  <a:cubicBezTo>
                    <a:pt x="70210" y="692320"/>
                    <a:pt x="70803" y="693387"/>
                    <a:pt x="71515" y="694099"/>
                  </a:cubicBezTo>
                  <a:cubicBezTo>
                    <a:pt x="72226" y="694810"/>
                    <a:pt x="73056" y="694692"/>
                    <a:pt x="74005" y="693743"/>
                  </a:cubicBezTo>
                  <a:cubicBezTo>
                    <a:pt x="74480" y="691371"/>
                    <a:pt x="74124" y="690066"/>
                    <a:pt x="72938" y="689829"/>
                  </a:cubicBezTo>
                  <a:close/>
                  <a:moveTo>
                    <a:pt x="377851" y="681646"/>
                  </a:moveTo>
                  <a:lnTo>
                    <a:pt x="382121" y="681646"/>
                  </a:lnTo>
                  <a:cubicBezTo>
                    <a:pt x="383070" y="684018"/>
                    <a:pt x="383425" y="686034"/>
                    <a:pt x="383188" y="687694"/>
                  </a:cubicBezTo>
                  <a:cubicBezTo>
                    <a:pt x="382951" y="689355"/>
                    <a:pt x="382595" y="691371"/>
                    <a:pt x="382121" y="693743"/>
                  </a:cubicBezTo>
                  <a:cubicBezTo>
                    <a:pt x="380698" y="692320"/>
                    <a:pt x="379749" y="690541"/>
                    <a:pt x="379275" y="688406"/>
                  </a:cubicBezTo>
                  <a:cubicBezTo>
                    <a:pt x="378800" y="686271"/>
                    <a:pt x="378326" y="684018"/>
                    <a:pt x="377851" y="681646"/>
                  </a:cubicBezTo>
                  <a:close/>
                  <a:moveTo>
                    <a:pt x="184300" y="680934"/>
                  </a:moveTo>
                  <a:cubicBezTo>
                    <a:pt x="181928" y="682358"/>
                    <a:pt x="180268" y="685560"/>
                    <a:pt x="179319" y="690541"/>
                  </a:cubicBezTo>
                  <a:cubicBezTo>
                    <a:pt x="178371" y="695522"/>
                    <a:pt x="178133" y="699910"/>
                    <a:pt x="178608" y="703705"/>
                  </a:cubicBezTo>
                  <a:cubicBezTo>
                    <a:pt x="181454" y="702282"/>
                    <a:pt x="183470" y="699080"/>
                    <a:pt x="184656" y="694099"/>
                  </a:cubicBezTo>
                  <a:cubicBezTo>
                    <a:pt x="185842" y="689118"/>
                    <a:pt x="185724" y="684729"/>
                    <a:pt x="184300" y="680934"/>
                  </a:cubicBezTo>
                  <a:close/>
                  <a:moveTo>
                    <a:pt x="109584" y="679511"/>
                  </a:moveTo>
                  <a:cubicBezTo>
                    <a:pt x="107686" y="680460"/>
                    <a:pt x="106263" y="680934"/>
                    <a:pt x="105315" y="680934"/>
                  </a:cubicBezTo>
                  <a:cubicBezTo>
                    <a:pt x="104366" y="683306"/>
                    <a:pt x="103773" y="685678"/>
                    <a:pt x="103536" y="688050"/>
                  </a:cubicBezTo>
                  <a:cubicBezTo>
                    <a:pt x="103298" y="690422"/>
                    <a:pt x="104129" y="692320"/>
                    <a:pt x="106026" y="693743"/>
                  </a:cubicBezTo>
                  <a:cubicBezTo>
                    <a:pt x="109347" y="693268"/>
                    <a:pt x="111126" y="691371"/>
                    <a:pt x="111363" y="688050"/>
                  </a:cubicBezTo>
                  <a:cubicBezTo>
                    <a:pt x="111600" y="684729"/>
                    <a:pt x="111007" y="681883"/>
                    <a:pt x="109584" y="679511"/>
                  </a:cubicBezTo>
                  <a:close/>
                  <a:moveTo>
                    <a:pt x="219168" y="676665"/>
                  </a:moveTo>
                  <a:lnTo>
                    <a:pt x="215610" y="690897"/>
                  </a:lnTo>
                  <a:cubicBezTo>
                    <a:pt x="215610" y="690897"/>
                    <a:pt x="215136" y="691371"/>
                    <a:pt x="214187" y="692320"/>
                  </a:cubicBezTo>
                  <a:cubicBezTo>
                    <a:pt x="215136" y="689473"/>
                    <a:pt x="215729" y="686508"/>
                    <a:pt x="215966" y="683425"/>
                  </a:cubicBezTo>
                  <a:cubicBezTo>
                    <a:pt x="216203" y="680341"/>
                    <a:pt x="217271" y="678088"/>
                    <a:pt x="219168" y="676665"/>
                  </a:cubicBezTo>
                  <a:close/>
                  <a:moveTo>
                    <a:pt x="63331" y="676665"/>
                  </a:moveTo>
                  <a:cubicBezTo>
                    <a:pt x="60959" y="680460"/>
                    <a:pt x="59181" y="685204"/>
                    <a:pt x="57994" y="690897"/>
                  </a:cubicBezTo>
                  <a:cubicBezTo>
                    <a:pt x="56809" y="696589"/>
                    <a:pt x="55504" y="702045"/>
                    <a:pt x="54081" y="707263"/>
                  </a:cubicBezTo>
                  <a:cubicBezTo>
                    <a:pt x="55978" y="706314"/>
                    <a:pt x="57046" y="704891"/>
                    <a:pt x="57283" y="702993"/>
                  </a:cubicBezTo>
                  <a:cubicBezTo>
                    <a:pt x="57520" y="701096"/>
                    <a:pt x="58587" y="699910"/>
                    <a:pt x="60485" y="699436"/>
                  </a:cubicBezTo>
                  <a:cubicBezTo>
                    <a:pt x="58113" y="695166"/>
                    <a:pt x="58113" y="691608"/>
                    <a:pt x="60485" y="688762"/>
                  </a:cubicBezTo>
                  <a:cubicBezTo>
                    <a:pt x="62857" y="685915"/>
                    <a:pt x="63806" y="681883"/>
                    <a:pt x="63331" y="676665"/>
                  </a:cubicBezTo>
                  <a:close/>
                  <a:moveTo>
                    <a:pt x="342984" y="673819"/>
                  </a:moveTo>
                  <a:cubicBezTo>
                    <a:pt x="342509" y="675242"/>
                    <a:pt x="342747" y="676665"/>
                    <a:pt x="343695" y="678088"/>
                  </a:cubicBezTo>
                  <a:cubicBezTo>
                    <a:pt x="344644" y="679511"/>
                    <a:pt x="344644" y="680697"/>
                    <a:pt x="343695" y="681646"/>
                  </a:cubicBezTo>
                  <a:cubicBezTo>
                    <a:pt x="343695" y="681172"/>
                    <a:pt x="342747" y="680934"/>
                    <a:pt x="340849" y="680934"/>
                  </a:cubicBezTo>
                  <a:cubicBezTo>
                    <a:pt x="340849" y="676190"/>
                    <a:pt x="341561" y="673819"/>
                    <a:pt x="342984" y="673819"/>
                  </a:cubicBezTo>
                  <a:close/>
                  <a:moveTo>
                    <a:pt x="137336" y="673819"/>
                  </a:moveTo>
                  <a:cubicBezTo>
                    <a:pt x="134964" y="678088"/>
                    <a:pt x="133185" y="683662"/>
                    <a:pt x="131999" y="690541"/>
                  </a:cubicBezTo>
                  <a:cubicBezTo>
                    <a:pt x="130813" y="697419"/>
                    <a:pt x="129983" y="703468"/>
                    <a:pt x="129508" y="708686"/>
                  </a:cubicBezTo>
                  <a:cubicBezTo>
                    <a:pt x="131880" y="703468"/>
                    <a:pt x="133541" y="698012"/>
                    <a:pt x="134490" y="692320"/>
                  </a:cubicBezTo>
                  <a:cubicBezTo>
                    <a:pt x="135438" y="686627"/>
                    <a:pt x="137099" y="681172"/>
                    <a:pt x="139471" y="675953"/>
                  </a:cubicBezTo>
                  <a:cubicBezTo>
                    <a:pt x="139471" y="674530"/>
                    <a:pt x="138759" y="673819"/>
                    <a:pt x="137336" y="673819"/>
                  </a:cubicBezTo>
                  <a:close/>
                  <a:moveTo>
                    <a:pt x="72582" y="670261"/>
                  </a:moveTo>
                  <a:cubicBezTo>
                    <a:pt x="72582" y="671684"/>
                    <a:pt x="72345" y="672751"/>
                    <a:pt x="71870" y="673463"/>
                  </a:cubicBezTo>
                  <a:cubicBezTo>
                    <a:pt x="71396" y="674174"/>
                    <a:pt x="71396" y="675242"/>
                    <a:pt x="71870" y="676665"/>
                  </a:cubicBezTo>
                  <a:cubicBezTo>
                    <a:pt x="73293" y="677139"/>
                    <a:pt x="74242" y="676190"/>
                    <a:pt x="74717" y="673819"/>
                  </a:cubicBezTo>
                  <a:cubicBezTo>
                    <a:pt x="75191" y="671447"/>
                    <a:pt x="74480" y="670261"/>
                    <a:pt x="72582" y="670261"/>
                  </a:cubicBezTo>
                  <a:close/>
                  <a:moveTo>
                    <a:pt x="206360" y="668126"/>
                  </a:moveTo>
                  <a:cubicBezTo>
                    <a:pt x="204936" y="669075"/>
                    <a:pt x="204343" y="670972"/>
                    <a:pt x="204581" y="673819"/>
                  </a:cubicBezTo>
                  <a:cubicBezTo>
                    <a:pt x="204818" y="676665"/>
                    <a:pt x="204699" y="679274"/>
                    <a:pt x="204225" y="681646"/>
                  </a:cubicBezTo>
                  <a:cubicBezTo>
                    <a:pt x="205174" y="681646"/>
                    <a:pt x="205767" y="682002"/>
                    <a:pt x="206004" y="682713"/>
                  </a:cubicBezTo>
                  <a:cubicBezTo>
                    <a:pt x="206241" y="683425"/>
                    <a:pt x="206834" y="683544"/>
                    <a:pt x="207783" y="683069"/>
                  </a:cubicBezTo>
                  <a:cubicBezTo>
                    <a:pt x="207783" y="679748"/>
                    <a:pt x="208376" y="677495"/>
                    <a:pt x="209562" y="676309"/>
                  </a:cubicBezTo>
                  <a:cubicBezTo>
                    <a:pt x="210748" y="675123"/>
                    <a:pt x="210866" y="673344"/>
                    <a:pt x="209917" y="670972"/>
                  </a:cubicBezTo>
                  <a:cubicBezTo>
                    <a:pt x="208020" y="671447"/>
                    <a:pt x="207190" y="672988"/>
                    <a:pt x="207427" y="675597"/>
                  </a:cubicBezTo>
                  <a:cubicBezTo>
                    <a:pt x="207664" y="678207"/>
                    <a:pt x="207308" y="680223"/>
                    <a:pt x="206360" y="681646"/>
                  </a:cubicBezTo>
                  <a:cubicBezTo>
                    <a:pt x="205411" y="680223"/>
                    <a:pt x="205174" y="678088"/>
                    <a:pt x="205648" y="675242"/>
                  </a:cubicBezTo>
                  <a:cubicBezTo>
                    <a:pt x="206122" y="672395"/>
                    <a:pt x="206360" y="670023"/>
                    <a:pt x="206360" y="668126"/>
                  </a:cubicBezTo>
                  <a:close/>
                  <a:moveTo>
                    <a:pt x="175050" y="664568"/>
                  </a:moveTo>
                  <a:cubicBezTo>
                    <a:pt x="174101" y="665517"/>
                    <a:pt x="173508" y="667533"/>
                    <a:pt x="173271" y="670616"/>
                  </a:cubicBezTo>
                  <a:cubicBezTo>
                    <a:pt x="173034" y="673700"/>
                    <a:pt x="172915" y="675716"/>
                    <a:pt x="172915" y="676665"/>
                  </a:cubicBezTo>
                  <a:lnTo>
                    <a:pt x="175050" y="676665"/>
                  </a:lnTo>
                  <a:cubicBezTo>
                    <a:pt x="174101" y="674767"/>
                    <a:pt x="174220" y="672870"/>
                    <a:pt x="175406" y="670972"/>
                  </a:cubicBezTo>
                  <a:cubicBezTo>
                    <a:pt x="176592" y="669075"/>
                    <a:pt x="176473" y="666940"/>
                    <a:pt x="175050" y="664568"/>
                  </a:cubicBezTo>
                  <a:close/>
                  <a:moveTo>
                    <a:pt x="200667" y="660298"/>
                  </a:moveTo>
                  <a:cubicBezTo>
                    <a:pt x="199244" y="660298"/>
                    <a:pt x="198414" y="661366"/>
                    <a:pt x="198176" y="663501"/>
                  </a:cubicBezTo>
                  <a:cubicBezTo>
                    <a:pt x="197939" y="665635"/>
                    <a:pt x="198532" y="666703"/>
                    <a:pt x="199955" y="666703"/>
                  </a:cubicBezTo>
                  <a:cubicBezTo>
                    <a:pt x="198058" y="670498"/>
                    <a:pt x="196279" y="675597"/>
                    <a:pt x="194618" y="682002"/>
                  </a:cubicBezTo>
                  <a:cubicBezTo>
                    <a:pt x="192958" y="688406"/>
                    <a:pt x="192602" y="693506"/>
                    <a:pt x="193551" y="697301"/>
                  </a:cubicBezTo>
                  <a:cubicBezTo>
                    <a:pt x="195449" y="695878"/>
                    <a:pt x="196516" y="692913"/>
                    <a:pt x="196753" y="688406"/>
                  </a:cubicBezTo>
                  <a:cubicBezTo>
                    <a:pt x="196990" y="683899"/>
                    <a:pt x="198295" y="682120"/>
                    <a:pt x="200667" y="683069"/>
                  </a:cubicBezTo>
                  <a:cubicBezTo>
                    <a:pt x="201616" y="682595"/>
                    <a:pt x="201616" y="681883"/>
                    <a:pt x="200667" y="680934"/>
                  </a:cubicBezTo>
                  <a:cubicBezTo>
                    <a:pt x="199718" y="679986"/>
                    <a:pt x="198769" y="679986"/>
                    <a:pt x="197821" y="680934"/>
                  </a:cubicBezTo>
                  <a:cubicBezTo>
                    <a:pt x="198769" y="677139"/>
                    <a:pt x="199718" y="673819"/>
                    <a:pt x="200667" y="670972"/>
                  </a:cubicBezTo>
                  <a:cubicBezTo>
                    <a:pt x="201616" y="668126"/>
                    <a:pt x="201616" y="664568"/>
                    <a:pt x="200667" y="660298"/>
                  </a:cubicBezTo>
                  <a:close/>
                  <a:moveTo>
                    <a:pt x="188570" y="660298"/>
                  </a:moveTo>
                  <a:cubicBezTo>
                    <a:pt x="186198" y="660773"/>
                    <a:pt x="185012" y="663026"/>
                    <a:pt x="185012" y="667058"/>
                  </a:cubicBezTo>
                  <a:cubicBezTo>
                    <a:pt x="185012" y="671091"/>
                    <a:pt x="185012" y="673581"/>
                    <a:pt x="185012" y="674530"/>
                  </a:cubicBezTo>
                  <a:cubicBezTo>
                    <a:pt x="187384" y="674530"/>
                    <a:pt x="188333" y="672751"/>
                    <a:pt x="187858" y="669193"/>
                  </a:cubicBezTo>
                  <a:cubicBezTo>
                    <a:pt x="187384" y="665635"/>
                    <a:pt x="187621" y="662670"/>
                    <a:pt x="188570" y="660298"/>
                  </a:cubicBezTo>
                  <a:close/>
                  <a:moveTo>
                    <a:pt x="97487" y="656029"/>
                  </a:moveTo>
                  <a:cubicBezTo>
                    <a:pt x="96538" y="656029"/>
                    <a:pt x="95115" y="657571"/>
                    <a:pt x="93218" y="660654"/>
                  </a:cubicBezTo>
                  <a:cubicBezTo>
                    <a:pt x="91320" y="663738"/>
                    <a:pt x="89897" y="666465"/>
                    <a:pt x="88948" y="668837"/>
                  </a:cubicBezTo>
                  <a:cubicBezTo>
                    <a:pt x="91320" y="667889"/>
                    <a:pt x="92981" y="666110"/>
                    <a:pt x="93929" y="663501"/>
                  </a:cubicBezTo>
                  <a:cubicBezTo>
                    <a:pt x="94878" y="660891"/>
                    <a:pt x="96064" y="658401"/>
                    <a:pt x="97487" y="656029"/>
                  </a:cubicBezTo>
                  <a:close/>
                  <a:moveTo>
                    <a:pt x="212764" y="653894"/>
                  </a:moveTo>
                  <a:cubicBezTo>
                    <a:pt x="212764" y="655317"/>
                    <a:pt x="212645" y="656503"/>
                    <a:pt x="212408" y="657452"/>
                  </a:cubicBezTo>
                  <a:cubicBezTo>
                    <a:pt x="212171" y="658401"/>
                    <a:pt x="213001" y="659112"/>
                    <a:pt x="214899" y="659587"/>
                  </a:cubicBezTo>
                  <a:cubicBezTo>
                    <a:pt x="215847" y="658638"/>
                    <a:pt x="216203" y="657334"/>
                    <a:pt x="215966" y="655673"/>
                  </a:cubicBezTo>
                  <a:cubicBezTo>
                    <a:pt x="215729" y="654013"/>
                    <a:pt x="214661" y="653420"/>
                    <a:pt x="212764" y="653894"/>
                  </a:cubicBezTo>
                  <a:close/>
                  <a:moveTo>
                    <a:pt x="161530" y="648913"/>
                  </a:moveTo>
                  <a:cubicBezTo>
                    <a:pt x="160581" y="650811"/>
                    <a:pt x="159751" y="651878"/>
                    <a:pt x="159039" y="652115"/>
                  </a:cubicBezTo>
                  <a:cubicBezTo>
                    <a:pt x="158328" y="652352"/>
                    <a:pt x="157497" y="652471"/>
                    <a:pt x="156549" y="652471"/>
                  </a:cubicBezTo>
                  <a:cubicBezTo>
                    <a:pt x="156549" y="654843"/>
                    <a:pt x="157142" y="655436"/>
                    <a:pt x="158328" y="654250"/>
                  </a:cubicBezTo>
                  <a:cubicBezTo>
                    <a:pt x="159514" y="653064"/>
                    <a:pt x="159869" y="653657"/>
                    <a:pt x="159395" y="656029"/>
                  </a:cubicBezTo>
                  <a:cubicBezTo>
                    <a:pt x="161767" y="653657"/>
                    <a:pt x="162479" y="651285"/>
                    <a:pt x="161530" y="648913"/>
                  </a:cubicBezTo>
                  <a:close/>
                  <a:moveTo>
                    <a:pt x="127374" y="646778"/>
                  </a:moveTo>
                  <a:cubicBezTo>
                    <a:pt x="125002" y="647727"/>
                    <a:pt x="123460" y="649387"/>
                    <a:pt x="122748" y="651759"/>
                  </a:cubicBezTo>
                  <a:cubicBezTo>
                    <a:pt x="122037" y="654131"/>
                    <a:pt x="121444" y="656741"/>
                    <a:pt x="120969" y="659587"/>
                  </a:cubicBezTo>
                  <a:cubicBezTo>
                    <a:pt x="120495" y="662433"/>
                    <a:pt x="120258" y="665280"/>
                    <a:pt x="120258" y="668126"/>
                  </a:cubicBezTo>
                  <a:cubicBezTo>
                    <a:pt x="120258" y="670972"/>
                    <a:pt x="120021" y="673107"/>
                    <a:pt x="119546" y="674530"/>
                  </a:cubicBezTo>
                  <a:cubicBezTo>
                    <a:pt x="121918" y="671209"/>
                    <a:pt x="124053" y="667058"/>
                    <a:pt x="125951" y="662077"/>
                  </a:cubicBezTo>
                  <a:cubicBezTo>
                    <a:pt x="127848" y="657096"/>
                    <a:pt x="128322" y="651997"/>
                    <a:pt x="127374" y="646778"/>
                  </a:cubicBezTo>
                  <a:close/>
                  <a:moveTo>
                    <a:pt x="197109" y="645355"/>
                  </a:moveTo>
                  <a:cubicBezTo>
                    <a:pt x="195686" y="646304"/>
                    <a:pt x="194737" y="647727"/>
                    <a:pt x="194263" y="649625"/>
                  </a:cubicBezTo>
                  <a:cubicBezTo>
                    <a:pt x="193788" y="651522"/>
                    <a:pt x="193314" y="653657"/>
                    <a:pt x="192839" y="656029"/>
                  </a:cubicBezTo>
                  <a:cubicBezTo>
                    <a:pt x="193788" y="656978"/>
                    <a:pt x="194263" y="657689"/>
                    <a:pt x="194263" y="658164"/>
                  </a:cubicBezTo>
                  <a:cubicBezTo>
                    <a:pt x="197109" y="658164"/>
                    <a:pt x="198176" y="656503"/>
                    <a:pt x="197465" y="653183"/>
                  </a:cubicBezTo>
                  <a:cubicBezTo>
                    <a:pt x="196753" y="649862"/>
                    <a:pt x="196635" y="647253"/>
                    <a:pt x="197109" y="645355"/>
                  </a:cubicBezTo>
                  <a:close/>
                  <a:moveTo>
                    <a:pt x="224149" y="644644"/>
                  </a:moveTo>
                  <a:cubicBezTo>
                    <a:pt x="222726" y="644169"/>
                    <a:pt x="221896" y="644644"/>
                    <a:pt x="221659" y="646067"/>
                  </a:cubicBezTo>
                  <a:cubicBezTo>
                    <a:pt x="221421" y="647490"/>
                    <a:pt x="221303" y="648913"/>
                    <a:pt x="221303" y="650336"/>
                  </a:cubicBezTo>
                  <a:cubicBezTo>
                    <a:pt x="222726" y="650811"/>
                    <a:pt x="223438" y="650218"/>
                    <a:pt x="223438" y="648557"/>
                  </a:cubicBezTo>
                  <a:cubicBezTo>
                    <a:pt x="223438" y="646897"/>
                    <a:pt x="223675" y="645592"/>
                    <a:pt x="224149" y="644644"/>
                  </a:cubicBezTo>
                  <a:close/>
                  <a:moveTo>
                    <a:pt x="410584" y="641086"/>
                  </a:moveTo>
                  <a:cubicBezTo>
                    <a:pt x="413431" y="644881"/>
                    <a:pt x="415447" y="649387"/>
                    <a:pt x="416633" y="654606"/>
                  </a:cubicBezTo>
                  <a:cubicBezTo>
                    <a:pt x="417819" y="659824"/>
                    <a:pt x="419361" y="665042"/>
                    <a:pt x="421258" y="670261"/>
                  </a:cubicBezTo>
                  <a:cubicBezTo>
                    <a:pt x="418886" y="675004"/>
                    <a:pt x="418530" y="679867"/>
                    <a:pt x="420191" y="684848"/>
                  </a:cubicBezTo>
                  <a:cubicBezTo>
                    <a:pt x="421851" y="689829"/>
                    <a:pt x="422207" y="693980"/>
                    <a:pt x="421258" y="697301"/>
                  </a:cubicBezTo>
                  <a:cubicBezTo>
                    <a:pt x="418886" y="688287"/>
                    <a:pt x="416870" y="679037"/>
                    <a:pt x="415210" y="669549"/>
                  </a:cubicBezTo>
                  <a:cubicBezTo>
                    <a:pt x="413549" y="660061"/>
                    <a:pt x="412007" y="650573"/>
                    <a:pt x="410584" y="641086"/>
                  </a:cubicBezTo>
                  <a:close/>
                  <a:moveTo>
                    <a:pt x="209917" y="641086"/>
                  </a:moveTo>
                  <a:cubicBezTo>
                    <a:pt x="207546" y="642034"/>
                    <a:pt x="206478" y="645237"/>
                    <a:pt x="206715" y="650692"/>
                  </a:cubicBezTo>
                  <a:cubicBezTo>
                    <a:pt x="206953" y="656148"/>
                    <a:pt x="206597" y="660298"/>
                    <a:pt x="205648" y="663145"/>
                  </a:cubicBezTo>
                  <a:cubicBezTo>
                    <a:pt x="206122" y="665042"/>
                    <a:pt x="206478" y="665161"/>
                    <a:pt x="206715" y="663501"/>
                  </a:cubicBezTo>
                  <a:cubicBezTo>
                    <a:pt x="206953" y="661840"/>
                    <a:pt x="207546" y="661484"/>
                    <a:pt x="208494" y="662433"/>
                  </a:cubicBezTo>
                  <a:cubicBezTo>
                    <a:pt x="208494" y="662433"/>
                    <a:pt x="208969" y="662670"/>
                    <a:pt x="209917" y="663145"/>
                  </a:cubicBezTo>
                  <a:cubicBezTo>
                    <a:pt x="210392" y="662196"/>
                    <a:pt x="210036" y="660180"/>
                    <a:pt x="208850" y="657096"/>
                  </a:cubicBezTo>
                  <a:cubicBezTo>
                    <a:pt x="207664" y="654013"/>
                    <a:pt x="208257" y="652234"/>
                    <a:pt x="210629" y="651759"/>
                  </a:cubicBezTo>
                  <a:cubicBezTo>
                    <a:pt x="209680" y="649387"/>
                    <a:pt x="209206" y="647727"/>
                    <a:pt x="209206" y="646778"/>
                  </a:cubicBezTo>
                  <a:cubicBezTo>
                    <a:pt x="209206" y="645830"/>
                    <a:pt x="209443" y="643932"/>
                    <a:pt x="209917" y="641086"/>
                  </a:cubicBezTo>
                  <a:close/>
                  <a:moveTo>
                    <a:pt x="113854" y="639662"/>
                  </a:moveTo>
                  <a:cubicBezTo>
                    <a:pt x="112905" y="639662"/>
                    <a:pt x="112430" y="640255"/>
                    <a:pt x="112430" y="641441"/>
                  </a:cubicBezTo>
                  <a:cubicBezTo>
                    <a:pt x="112430" y="642627"/>
                    <a:pt x="111956" y="643220"/>
                    <a:pt x="111007" y="643220"/>
                  </a:cubicBezTo>
                  <a:cubicBezTo>
                    <a:pt x="111956" y="648439"/>
                    <a:pt x="113854" y="650099"/>
                    <a:pt x="116700" y="648202"/>
                  </a:cubicBezTo>
                  <a:lnTo>
                    <a:pt x="116700" y="641797"/>
                  </a:lnTo>
                  <a:cubicBezTo>
                    <a:pt x="116700" y="640848"/>
                    <a:pt x="116226" y="640493"/>
                    <a:pt x="115277" y="640730"/>
                  </a:cubicBezTo>
                  <a:cubicBezTo>
                    <a:pt x="114328" y="640967"/>
                    <a:pt x="113854" y="640611"/>
                    <a:pt x="113854" y="639662"/>
                  </a:cubicBezTo>
                  <a:close/>
                  <a:moveTo>
                    <a:pt x="188570" y="633258"/>
                  </a:moveTo>
                  <a:cubicBezTo>
                    <a:pt x="189519" y="635630"/>
                    <a:pt x="189400" y="637765"/>
                    <a:pt x="188214" y="639662"/>
                  </a:cubicBezTo>
                  <a:cubicBezTo>
                    <a:pt x="187028" y="641560"/>
                    <a:pt x="187621" y="642746"/>
                    <a:pt x="189993" y="643220"/>
                  </a:cubicBezTo>
                  <a:cubicBezTo>
                    <a:pt x="189993" y="642272"/>
                    <a:pt x="190230" y="640374"/>
                    <a:pt x="190705" y="637528"/>
                  </a:cubicBezTo>
                  <a:cubicBezTo>
                    <a:pt x="191179" y="634681"/>
                    <a:pt x="190468" y="633258"/>
                    <a:pt x="188570" y="633258"/>
                  </a:cubicBezTo>
                  <a:close/>
                  <a:moveTo>
                    <a:pt x="185012" y="631123"/>
                  </a:moveTo>
                  <a:cubicBezTo>
                    <a:pt x="183114" y="631123"/>
                    <a:pt x="182166" y="631954"/>
                    <a:pt x="182166" y="633614"/>
                  </a:cubicBezTo>
                  <a:cubicBezTo>
                    <a:pt x="182166" y="635274"/>
                    <a:pt x="182166" y="637053"/>
                    <a:pt x="182166" y="638951"/>
                  </a:cubicBezTo>
                  <a:cubicBezTo>
                    <a:pt x="184063" y="637528"/>
                    <a:pt x="185012" y="634919"/>
                    <a:pt x="185012" y="631123"/>
                  </a:cubicBezTo>
                  <a:close/>
                  <a:moveTo>
                    <a:pt x="122037" y="629700"/>
                  </a:moveTo>
                  <a:cubicBezTo>
                    <a:pt x="119902" y="630175"/>
                    <a:pt x="119309" y="632072"/>
                    <a:pt x="120258" y="635393"/>
                  </a:cubicBezTo>
                  <a:cubicBezTo>
                    <a:pt x="122155" y="635393"/>
                    <a:pt x="123579" y="634919"/>
                    <a:pt x="124527" y="633970"/>
                  </a:cubicBezTo>
                  <a:cubicBezTo>
                    <a:pt x="125002" y="630649"/>
                    <a:pt x="124172" y="629226"/>
                    <a:pt x="122037" y="629700"/>
                  </a:cubicBezTo>
                  <a:close/>
                  <a:moveTo>
                    <a:pt x="414142" y="619738"/>
                  </a:moveTo>
                  <a:cubicBezTo>
                    <a:pt x="414617" y="621636"/>
                    <a:pt x="415328" y="623059"/>
                    <a:pt x="416277" y="624008"/>
                  </a:cubicBezTo>
                  <a:cubicBezTo>
                    <a:pt x="417226" y="624956"/>
                    <a:pt x="417463" y="626617"/>
                    <a:pt x="416989" y="628989"/>
                  </a:cubicBezTo>
                  <a:cubicBezTo>
                    <a:pt x="416040" y="628514"/>
                    <a:pt x="415091" y="627210"/>
                    <a:pt x="414142" y="625075"/>
                  </a:cubicBezTo>
                  <a:cubicBezTo>
                    <a:pt x="413193" y="622940"/>
                    <a:pt x="413193" y="621161"/>
                    <a:pt x="414142" y="619738"/>
                  </a:cubicBezTo>
                  <a:close/>
                  <a:moveTo>
                    <a:pt x="332310" y="612622"/>
                  </a:moveTo>
                  <a:cubicBezTo>
                    <a:pt x="334682" y="618315"/>
                    <a:pt x="335394" y="624126"/>
                    <a:pt x="334445" y="630056"/>
                  </a:cubicBezTo>
                  <a:cubicBezTo>
                    <a:pt x="333496" y="635986"/>
                    <a:pt x="332547" y="642034"/>
                    <a:pt x="331598" y="648202"/>
                  </a:cubicBezTo>
                  <a:cubicBezTo>
                    <a:pt x="331598" y="648202"/>
                    <a:pt x="331124" y="647964"/>
                    <a:pt x="330175" y="647490"/>
                  </a:cubicBezTo>
                  <a:lnTo>
                    <a:pt x="330175" y="620450"/>
                  </a:lnTo>
                  <a:cubicBezTo>
                    <a:pt x="330650" y="619027"/>
                    <a:pt x="330887" y="617603"/>
                    <a:pt x="330887" y="616180"/>
                  </a:cubicBezTo>
                  <a:cubicBezTo>
                    <a:pt x="330887" y="614757"/>
                    <a:pt x="331361" y="613571"/>
                    <a:pt x="332310" y="612622"/>
                  </a:cubicBezTo>
                  <a:close/>
                  <a:moveTo>
                    <a:pt x="70447" y="612622"/>
                  </a:moveTo>
                  <a:cubicBezTo>
                    <a:pt x="67601" y="614994"/>
                    <a:pt x="66178" y="619027"/>
                    <a:pt x="66178" y="624719"/>
                  </a:cubicBezTo>
                  <a:cubicBezTo>
                    <a:pt x="67601" y="626142"/>
                    <a:pt x="69142" y="625194"/>
                    <a:pt x="70803" y="621873"/>
                  </a:cubicBezTo>
                  <a:cubicBezTo>
                    <a:pt x="72463" y="618552"/>
                    <a:pt x="72345" y="615469"/>
                    <a:pt x="70447" y="612622"/>
                  </a:cubicBezTo>
                  <a:close/>
                  <a:moveTo>
                    <a:pt x="62620" y="612622"/>
                  </a:moveTo>
                  <a:cubicBezTo>
                    <a:pt x="61196" y="612148"/>
                    <a:pt x="60248" y="612859"/>
                    <a:pt x="59774" y="614757"/>
                  </a:cubicBezTo>
                  <a:cubicBezTo>
                    <a:pt x="59299" y="616655"/>
                    <a:pt x="59536" y="618078"/>
                    <a:pt x="60485" y="619027"/>
                  </a:cubicBezTo>
                  <a:cubicBezTo>
                    <a:pt x="61434" y="618078"/>
                    <a:pt x="61908" y="617010"/>
                    <a:pt x="61908" y="615824"/>
                  </a:cubicBezTo>
                  <a:cubicBezTo>
                    <a:pt x="61908" y="614638"/>
                    <a:pt x="62145" y="613571"/>
                    <a:pt x="62620" y="612622"/>
                  </a:cubicBezTo>
                  <a:close/>
                  <a:moveTo>
                    <a:pt x="362197" y="610488"/>
                  </a:moveTo>
                  <a:cubicBezTo>
                    <a:pt x="362671" y="616180"/>
                    <a:pt x="363975" y="621873"/>
                    <a:pt x="366110" y="627566"/>
                  </a:cubicBezTo>
                  <a:cubicBezTo>
                    <a:pt x="368245" y="633258"/>
                    <a:pt x="368838" y="638951"/>
                    <a:pt x="367889" y="644644"/>
                  </a:cubicBezTo>
                  <a:cubicBezTo>
                    <a:pt x="365992" y="643695"/>
                    <a:pt x="364806" y="642390"/>
                    <a:pt x="364331" y="640730"/>
                  </a:cubicBezTo>
                  <a:cubicBezTo>
                    <a:pt x="363857" y="639070"/>
                    <a:pt x="363145" y="639425"/>
                    <a:pt x="362197" y="641797"/>
                  </a:cubicBezTo>
                  <a:cubicBezTo>
                    <a:pt x="361722" y="639900"/>
                    <a:pt x="361485" y="638002"/>
                    <a:pt x="361485" y="636105"/>
                  </a:cubicBezTo>
                  <a:cubicBezTo>
                    <a:pt x="361485" y="634207"/>
                    <a:pt x="361011" y="632547"/>
                    <a:pt x="360062" y="631123"/>
                  </a:cubicBezTo>
                  <a:cubicBezTo>
                    <a:pt x="359587" y="633021"/>
                    <a:pt x="359587" y="635867"/>
                    <a:pt x="360062" y="639662"/>
                  </a:cubicBezTo>
                  <a:cubicBezTo>
                    <a:pt x="360536" y="643458"/>
                    <a:pt x="359825" y="645830"/>
                    <a:pt x="357927" y="646778"/>
                  </a:cubicBezTo>
                  <a:cubicBezTo>
                    <a:pt x="356029" y="640611"/>
                    <a:pt x="355792" y="634326"/>
                    <a:pt x="357215" y="627921"/>
                  </a:cubicBezTo>
                  <a:cubicBezTo>
                    <a:pt x="358639" y="621517"/>
                    <a:pt x="360299" y="615706"/>
                    <a:pt x="362197" y="610488"/>
                  </a:cubicBezTo>
                  <a:close/>
                  <a:moveTo>
                    <a:pt x="188570" y="610488"/>
                  </a:moveTo>
                  <a:cubicBezTo>
                    <a:pt x="187621" y="611436"/>
                    <a:pt x="186672" y="613571"/>
                    <a:pt x="185724" y="616892"/>
                  </a:cubicBezTo>
                  <a:cubicBezTo>
                    <a:pt x="184775" y="620213"/>
                    <a:pt x="185486" y="622110"/>
                    <a:pt x="187858" y="622584"/>
                  </a:cubicBezTo>
                  <a:cubicBezTo>
                    <a:pt x="188807" y="617841"/>
                    <a:pt x="189044" y="613808"/>
                    <a:pt x="188570" y="610488"/>
                  </a:cubicBezTo>
                  <a:close/>
                  <a:moveTo>
                    <a:pt x="182166" y="610488"/>
                  </a:moveTo>
                  <a:cubicBezTo>
                    <a:pt x="179794" y="610488"/>
                    <a:pt x="178608" y="613097"/>
                    <a:pt x="178608" y="618315"/>
                  </a:cubicBezTo>
                  <a:cubicBezTo>
                    <a:pt x="178608" y="623533"/>
                    <a:pt x="178608" y="627566"/>
                    <a:pt x="178608" y="630412"/>
                  </a:cubicBezTo>
                  <a:cubicBezTo>
                    <a:pt x="179557" y="628040"/>
                    <a:pt x="180150" y="625194"/>
                    <a:pt x="180387" y="621873"/>
                  </a:cubicBezTo>
                  <a:cubicBezTo>
                    <a:pt x="180624" y="618552"/>
                    <a:pt x="181217" y="614757"/>
                    <a:pt x="182166" y="610488"/>
                  </a:cubicBezTo>
                  <a:close/>
                  <a:moveTo>
                    <a:pt x="98910" y="609776"/>
                  </a:moveTo>
                  <a:cubicBezTo>
                    <a:pt x="98436" y="610725"/>
                    <a:pt x="98199" y="612266"/>
                    <a:pt x="98199" y="614401"/>
                  </a:cubicBezTo>
                  <a:cubicBezTo>
                    <a:pt x="98199" y="616536"/>
                    <a:pt x="98436" y="618078"/>
                    <a:pt x="98910" y="619027"/>
                  </a:cubicBezTo>
                  <a:cubicBezTo>
                    <a:pt x="101757" y="618552"/>
                    <a:pt x="103180" y="615706"/>
                    <a:pt x="103180" y="610488"/>
                  </a:cubicBezTo>
                  <a:cubicBezTo>
                    <a:pt x="102231" y="609539"/>
                    <a:pt x="100808" y="609302"/>
                    <a:pt x="98910" y="609776"/>
                  </a:cubicBezTo>
                  <a:close/>
                  <a:moveTo>
                    <a:pt x="157260" y="608353"/>
                  </a:moveTo>
                  <a:cubicBezTo>
                    <a:pt x="155363" y="610725"/>
                    <a:pt x="154295" y="613334"/>
                    <a:pt x="154058" y="616180"/>
                  </a:cubicBezTo>
                  <a:cubicBezTo>
                    <a:pt x="153821" y="619027"/>
                    <a:pt x="153584" y="621873"/>
                    <a:pt x="153347" y="624719"/>
                  </a:cubicBezTo>
                  <a:cubicBezTo>
                    <a:pt x="153109" y="627566"/>
                    <a:pt x="152754" y="630412"/>
                    <a:pt x="152279" y="633258"/>
                  </a:cubicBezTo>
                  <a:cubicBezTo>
                    <a:pt x="151805" y="636105"/>
                    <a:pt x="150619" y="638714"/>
                    <a:pt x="148721" y="641086"/>
                  </a:cubicBezTo>
                  <a:cubicBezTo>
                    <a:pt x="150619" y="648202"/>
                    <a:pt x="150144" y="654369"/>
                    <a:pt x="147298" y="659587"/>
                  </a:cubicBezTo>
                  <a:cubicBezTo>
                    <a:pt x="144452" y="664805"/>
                    <a:pt x="143503" y="670261"/>
                    <a:pt x="144452" y="675953"/>
                  </a:cubicBezTo>
                  <a:cubicBezTo>
                    <a:pt x="146349" y="674056"/>
                    <a:pt x="147654" y="671565"/>
                    <a:pt x="148365" y="668482"/>
                  </a:cubicBezTo>
                  <a:cubicBezTo>
                    <a:pt x="149077" y="665398"/>
                    <a:pt x="149789" y="662077"/>
                    <a:pt x="150500" y="658519"/>
                  </a:cubicBezTo>
                  <a:cubicBezTo>
                    <a:pt x="151212" y="654962"/>
                    <a:pt x="151923" y="651641"/>
                    <a:pt x="152635" y="648557"/>
                  </a:cubicBezTo>
                  <a:cubicBezTo>
                    <a:pt x="153347" y="645474"/>
                    <a:pt x="154888" y="643220"/>
                    <a:pt x="157260" y="641797"/>
                  </a:cubicBezTo>
                  <a:cubicBezTo>
                    <a:pt x="156786" y="638002"/>
                    <a:pt x="157142" y="634800"/>
                    <a:pt x="158328" y="632191"/>
                  </a:cubicBezTo>
                  <a:cubicBezTo>
                    <a:pt x="159514" y="629582"/>
                    <a:pt x="159632" y="625905"/>
                    <a:pt x="158683" y="621161"/>
                  </a:cubicBezTo>
                  <a:cubicBezTo>
                    <a:pt x="158209" y="620687"/>
                    <a:pt x="157260" y="621161"/>
                    <a:pt x="155837" y="622584"/>
                  </a:cubicBezTo>
                  <a:cubicBezTo>
                    <a:pt x="155837" y="620213"/>
                    <a:pt x="156074" y="617959"/>
                    <a:pt x="156549" y="615824"/>
                  </a:cubicBezTo>
                  <a:cubicBezTo>
                    <a:pt x="157023" y="613690"/>
                    <a:pt x="157260" y="611199"/>
                    <a:pt x="157260" y="608353"/>
                  </a:cubicBezTo>
                  <a:close/>
                  <a:moveTo>
                    <a:pt x="197109" y="604795"/>
                  </a:moveTo>
                  <a:cubicBezTo>
                    <a:pt x="195211" y="604320"/>
                    <a:pt x="194381" y="605269"/>
                    <a:pt x="194618" y="607641"/>
                  </a:cubicBezTo>
                  <a:cubicBezTo>
                    <a:pt x="194856" y="610013"/>
                    <a:pt x="195923" y="610725"/>
                    <a:pt x="197821" y="609776"/>
                  </a:cubicBezTo>
                  <a:cubicBezTo>
                    <a:pt x="197821" y="608827"/>
                    <a:pt x="197702" y="607997"/>
                    <a:pt x="197465" y="607285"/>
                  </a:cubicBezTo>
                  <a:cubicBezTo>
                    <a:pt x="197228" y="606574"/>
                    <a:pt x="197109" y="605744"/>
                    <a:pt x="197109" y="604795"/>
                  </a:cubicBezTo>
                  <a:close/>
                  <a:moveTo>
                    <a:pt x="221303" y="602660"/>
                  </a:moveTo>
                  <a:cubicBezTo>
                    <a:pt x="219880" y="603134"/>
                    <a:pt x="218931" y="604439"/>
                    <a:pt x="218457" y="606574"/>
                  </a:cubicBezTo>
                  <a:cubicBezTo>
                    <a:pt x="217982" y="608709"/>
                    <a:pt x="217745" y="611081"/>
                    <a:pt x="217745" y="613690"/>
                  </a:cubicBezTo>
                  <a:cubicBezTo>
                    <a:pt x="217745" y="616299"/>
                    <a:pt x="217626" y="618671"/>
                    <a:pt x="217389" y="620806"/>
                  </a:cubicBezTo>
                  <a:cubicBezTo>
                    <a:pt x="217152" y="622940"/>
                    <a:pt x="216559" y="624482"/>
                    <a:pt x="215610" y="625431"/>
                  </a:cubicBezTo>
                  <a:cubicBezTo>
                    <a:pt x="216559" y="627328"/>
                    <a:pt x="217508" y="628159"/>
                    <a:pt x="218457" y="627921"/>
                  </a:cubicBezTo>
                  <a:cubicBezTo>
                    <a:pt x="219405" y="627684"/>
                    <a:pt x="220354" y="628514"/>
                    <a:pt x="221303" y="630412"/>
                  </a:cubicBezTo>
                  <a:cubicBezTo>
                    <a:pt x="220354" y="625668"/>
                    <a:pt x="220354" y="620806"/>
                    <a:pt x="221303" y="615824"/>
                  </a:cubicBezTo>
                  <a:cubicBezTo>
                    <a:pt x="222252" y="610843"/>
                    <a:pt x="222252" y="606455"/>
                    <a:pt x="221303" y="602660"/>
                  </a:cubicBezTo>
                  <a:close/>
                  <a:moveTo>
                    <a:pt x="366466" y="601237"/>
                  </a:moveTo>
                  <a:cubicBezTo>
                    <a:pt x="368364" y="603609"/>
                    <a:pt x="369787" y="607048"/>
                    <a:pt x="370736" y="611555"/>
                  </a:cubicBezTo>
                  <a:cubicBezTo>
                    <a:pt x="371684" y="616062"/>
                    <a:pt x="372159" y="619738"/>
                    <a:pt x="372159" y="622584"/>
                  </a:cubicBezTo>
                  <a:lnTo>
                    <a:pt x="369312" y="622584"/>
                  </a:lnTo>
                  <a:cubicBezTo>
                    <a:pt x="370261" y="617366"/>
                    <a:pt x="370024" y="613571"/>
                    <a:pt x="368601" y="611199"/>
                  </a:cubicBezTo>
                  <a:cubicBezTo>
                    <a:pt x="367178" y="608827"/>
                    <a:pt x="366466" y="605506"/>
                    <a:pt x="366466" y="601237"/>
                  </a:cubicBezTo>
                  <a:close/>
                  <a:moveTo>
                    <a:pt x="215610" y="597679"/>
                  </a:moveTo>
                  <a:cubicBezTo>
                    <a:pt x="213713" y="596730"/>
                    <a:pt x="212645" y="596967"/>
                    <a:pt x="212408" y="598391"/>
                  </a:cubicBezTo>
                  <a:cubicBezTo>
                    <a:pt x="212171" y="599814"/>
                    <a:pt x="211578" y="600288"/>
                    <a:pt x="210629" y="599814"/>
                  </a:cubicBezTo>
                  <a:cubicBezTo>
                    <a:pt x="209680" y="605981"/>
                    <a:pt x="211103" y="608827"/>
                    <a:pt x="214899" y="608353"/>
                  </a:cubicBezTo>
                  <a:cubicBezTo>
                    <a:pt x="215847" y="605981"/>
                    <a:pt x="216203" y="604320"/>
                    <a:pt x="215966" y="603372"/>
                  </a:cubicBezTo>
                  <a:cubicBezTo>
                    <a:pt x="215729" y="602423"/>
                    <a:pt x="215610" y="600525"/>
                    <a:pt x="215610" y="597679"/>
                  </a:cubicBezTo>
                  <a:close/>
                  <a:moveTo>
                    <a:pt x="199244" y="597679"/>
                  </a:moveTo>
                  <a:cubicBezTo>
                    <a:pt x="200193" y="601000"/>
                    <a:pt x="200430" y="605032"/>
                    <a:pt x="199955" y="609776"/>
                  </a:cubicBezTo>
                  <a:cubicBezTo>
                    <a:pt x="201378" y="608827"/>
                    <a:pt x="202090" y="606574"/>
                    <a:pt x="202090" y="603016"/>
                  </a:cubicBezTo>
                  <a:cubicBezTo>
                    <a:pt x="202090" y="599458"/>
                    <a:pt x="201141" y="597679"/>
                    <a:pt x="199244" y="597679"/>
                  </a:cubicBezTo>
                  <a:close/>
                  <a:moveTo>
                    <a:pt x="376428" y="595544"/>
                  </a:moveTo>
                  <a:cubicBezTo>
                    <a:pt x="376428" y="597442"/>
                    <a:pt x="376784" y="598628"/>
                    <a:pt x="377496" y="599102"/>
                  </a:cubicBezTo>
                  <a:cubicBezTo>
                    <a:pt x="378207" y="599577"/>
                    <a:pt x="378563" y="601000"/>
                    <a:pt x="378563" y="603372"/>
                  </a:cubicBezTo>
                  <a:cubicBezTo>
                    <a:pt x="377614" y="602897"/>
                    <a:pt x="377021" y="603253"/>
                    <a:pt x="376784" y="604439"/>
                  </a:cubicBezTo>
                  <a:cubicBezTo>
                    <a:pt x="376547" y="605625"/>
                    <a:pt x="375954" y="606218"/>
                    <a:pt x="375005" y="606218"/>
                  </a:cubicBezTo>
                  <a:cubicBezTo>
                    <a:pt x="375954" y="603372"/>
                    <a:pt x="375954" y="601000"/>
                    <a:pt x="375005" y="599102"/>
                  </a:cubicBezTo>
                  <a:cubicBezTo>
                    <a:pt x="374056" y="597205"/>
                    <a:pt x="374531" y="596019"/>
                    <a:pt x="376428" y="595544"/>
                  </a:cubicBezTo>
                  <a:close/>
                  <a:moveTo>
                    <a:pt x="362908" y="595544"/>
                  </a:moveTo>
                  <a:cubicBezTo>
                    <a:pt x="363383" y="596967"/>
                    <a:pt x="363975" y="599221"/>
                    <a:pt x="364687" y="602304"/>
                  </a:cubicBezTo>
                  <a:cubicBezTo>
                    <a:pt x="365399" y="605388"/>
                    <a:pt x="365280" y="607878"/>
                    <a:pt x="364331" y="609776"/>
                  </a:cubicBezTo>
                  <a:cubicBezTo>
                    <a:pt x="364331" y="607404"/>
                    <a:pt x="363738" y="604558"/>
                    <a:pt x="362552" y="601237"/>
                  </a:cubicBezTo>
                  <a:cubicBezTo>
                    <a:pt x="361366" y="597916"/>
                    <a:pt x="361485" y="596019"/>
                    <a:pt x="362908" y="595544"/>
                  </a:cubicBezTo>
                  <a:close/>
                  <a:moveTo>
                    <a:pt x="164376" y="593410"/>
                  </a:moveTo>
                  <a:cubicBezTo>
                    <a:pt x="164850" y="594358"/>
                    <a:pt x="164969" y="595544"/>
                    <a:pt x="164732" y="596967"/>
                  </a:cubicBezTo>
                  <a:cubicBezTo>
                    <a:pt x="164495" y="598391"/>
                    <a:pt x="164850" y="598628"/>
                    <a:pt x="165799" y="597679"/>
                  </a:cubicBezTo>
                  <a:cubicBezTo>
                    <a:pt x="166748" y="595781"/>
                    <a:pt x="167222" y="594358"/>
                    <a:pt x="167222" y="593410"/>
                  </a:cubicBezTo>
                  <a:close/>
                  <a:moveTo>
                    <a:pt x="103180" y="591986"/>
                  </a:moveTo>
                  <a:cubicBezTo>
                    <a:pt x="102705" y="592461"/>
                    <a:pt x="102231" y="592935"/>
                    <a:pt x="101757" y="593410"/>
                  </a:cubicBezTo>
                  <a:cubicBezTo>
                    <a:pt x="101282" y="593884"/>
                    <a:pt x="101045" y="594833"/>
                    <a:pt x="101045" y="596256"/>
                  </a:cubicBezTo>
                  <a:cubicBezTo>
                    <a:pt x="101994" y="597205"/>
                    <a:pt x="102705" y="597679"/>
                    <a:pt x="103180" y="597679"/>
                  </a:cubicBezTo>
                  <a:cubicBezTo>
                    <a:pt x="104129" y="596730"/>
                    <a:pt x="104366" y="595900"/>
                    <a:pt x="103891" y="595188"/>
                  </a:cubicBezTo>
                  <a:cubicBezTo>
                    <a:pt x="103417" y="594477"/>
                    <a:pt x="103180" y="593410"/>
                    <a:pt x="103180" y="591986"/>
                  </a:cubicBezTo>
                  <a:close/>
                  <a:moveTo>
                    <a:pt x="81477" y="584159"/>
                  </a:moveTo>
                  <a:cubicBezTo>
                    <a:pt x="80291" y="583685"/>
                    <a:pt x="79224" y="583922"/>
                    <a:pt x="78274" y="584870"/>
                  </a:cubicBezTo>
                  <a:cubicBezTo>
                    <a:pt x="78274" y="585819"/>
                    <a:pt x="78512" y="586649"/>
                    <a:pt x="78986" y="587361"/>
                  </a:cubicBezTo>
                  <a:cubicBezTo>
                    <a:pt x="79460" y="588073"/>
                    <a:pt x="79460" y="588903"/>
                    <a:pt x="78986" y="589852"/>
                  </a:cubicBezTo>
                  <a:cubicBezTo>
                    <a:pt x="80884" y="589852"/>
                    <a:pt x="82307" y="589377"/>
                    <a:pt x="83256" y="588428"/>
                  </a:cubicBezTo>
                  <a:cubicBezTo>
                    <a:pt x="83256" y="586056"/>
                    <a:pt x="82663" y="584633"/>
                    <a:pt x="81477" y="584159"/>
                  </a:cubicBezTo>
                  <a:close/>
                  <a:moveTo>
                    <a:pt x="144452" y="582736"/>
                  </a:moveTo>
                  <a:cubicBezTo>
                    <a:pt x="143029" y="582736"/>
                    <a:pt x="142198" y="583566"/>
                    <a:pt x="141961" y="585226"/>
                  </a:cubicBezTo>
                  <a:cubicBezTo>
                    <a:pt x="141724" y="586887"/>
                    <a:pt x="141605" y="588666"/>
                    <a:pt x="141605" y="590563"/>
                  </a:cubicBezTo>
                  <a:cubicBezTo>
                    <a:pt x="143503" y="590563"/>
                    <a:pt x="144452" y="587954"/>
                    <a:pt x="144452" y="582736"/>
                  </a:cubicBezTo>
                  <a:close/>
                  <a:moveTo>
                    <a:pt x="214187" y="581313"/>
                  </a:moveTo>
                  <a:cubicBezTo>
                    <a:pt x="212289" y="581787"/>
                    <a:pt x="211103" y="582854"/>
                    <a:pt x="210629" y="584515"/>
                  </a:cubicBezTo>
                  <a:cubicBezTo>
                    <a:pt x="210155" y="586175"/>
                    <a:pt x="209443" y="587480"/>
                    <a:pt x="208494" y="588428"/>
                  </a:cubicBezTo>
                  <a:cubicBezTo>
                    <a:pt x="209917" y="590326"/>
                    <a:pt x="211222" y="590207"/>
                    <a:pt x="212408" y="588073"/>
                  </a:cubicBezTo>
                  <a:cubicBezTo>
                    <a:pt x="213594" y="585938"/>
                    <a:pt x="214187" y="583685"/>
                    <a:pt x="214187" y="581313"/>
                  </a:cubicBezTo>
                  <a:close/>
                  <a:moveTo>
                    <a:pt x="194263" y="576509"/>
                  </a:moveTo>
                  <a:cubicBezTo>
                    <a:pt x="193788" y="576865"/>
                    <a:pt x="193551" y="577992"/>
                    <a:pt x="193551" y="579889"/>
                  </a:cubicBezTo>
                  <a:cubicBezTo>
                    <a:pt x="193551" y="583685"/>
                    <a:pt x="193314" y="587005"/>
                    <a:pt x="192839" y="589852"/>
                  </a:cubicBezTo>
                  <a:cubicBezTo>
                    <a:pt x="194737" y="589377"/>
                    <a:pt x="195449" y="587480"/>
                    <a:pt x="194974" y="584159"/>
                  </a:cubicBezTo>
                  <a:cubicBezTo>
                    <a:pt x="194500" y="580838"/>
                    <a:pt x="194974" y="578703"/>
                    <a:pt x="196397" y="577755"/>
                  </a:cubicBezTo>
                  <a:cubicBezTo>
                    <a:pt x="195449" y="576569"/>
                    <a:pt x="194737" y="576154"/>
                    <a:pt x="194263" y="576509"/>
                  </a:cubicBezTo>
                  <a:close/>
                  <a:moveTo>
                    <a:pt x="190705" y="575620"/>
                  </a:moveTo>
                  <a:cubicBezTo>
                    <a:pt x="189282" y="575620"/>
                    <a:pt x="188451" y="576450"/>
                    <a:pt x="188214" y="578110"/>
                  </a:cubicBezTo>
                  <a:cubicBezTo>
                    <a:pt x="187977" y="579771"/>
                    <a:pt x="187858" y="581550"/>
                    <a:pt x="187858" y="583447"/>
                  </a:cubicBezTo>
                  <a:cubicBezTo>
                    <a:pt x="187858" y="585345"/>
                    <a:pt x="187858" y="587005"/>
                    <a:pt x="187858" y="588428"/>
                  </a:cubicBezTo>
                  <a:cubicBezTo>
                    <a:pt x="187858" y="589852"/>
                    <a:pt x="187147" y="590563"/>
                    <a:pt x="185724" y="590563"/>
                  </a:cubicBezTo>
                  <a:cubicBezTo>
                    <a:pt x="186672" y="593884"/>
                    <a:pt x="187621" y="595544"/>
                    <a:pt x="188570" y="595544"/>
                  </a:cubicBezTo>
                  <a:cubicBezTo>
                    <a:pt x="189044" y="592224"/>
                    <a:pt x="189756" y="588903"/>
                    <a:pt x="190705" y="585582"/>
                  </a:cubicBezTo>
                  <a:cubicBezTo>
                    <a:pt x="191653" y="582261"/>
                    <a:pt x="191653" y="578941"/>
                    <a:pt x="190705" y="575620"/>
                  </a:cubicBezTo>
                  <a:close/>
                  <a:moveTo>
                    <a:pt x="160107" y="571350"/>
                  </a:moveTo>
                  <a:cubicBezTo>
                    <a:pt x="160107" y="573248"/>
                    <a:pt x="159751" y="575738"/>
                    <a:pt x="159039" y="578822"/>
                  </a:cubicBezTo>
                  <a:cubicBezTo>
                    <a:pt x="158328" y="581906"/>
                    <a:pt x="157497" y="585108"/>
                    <a:pt x="156549" y="588428"/>
                  </a:cubicBezTo>
                  <a:cubicBezTo>
                    <a:pt x="155600" y="587954"/>
                    <a:pt x="155007" y="587361"/>
                    <a:pt x="154770" y="586649"/>
                  </a:cubicBezTo>
                  <a:cubicBezTo>
                    <a:pt x="154533" y="585938"/>
                    <a:pt x="153940" y="586294"/>
                    <a:pt x="152991" y="587717"/>
                  </a:cubicBezTo>
                  <a:cubicBezTo>
                    <a:pt x="153940" y="589140"/>
                    <a:pt x="154651" y="589614"/>
                    <a:pt x="155125" y="589140"/>
                  </a:cubicBezTo>
                  <a:cubicBezTo>
                    <a:pt x="155600" y="588666"/>
                    <a:pt x="156311" y="589614"/>
                    <a:pt x="157260" y="591986"/>
                  </a:cubicBezTo>
                  <a:cubicBezTo>
                    <a:pt x="159158" y="589614"/>
                    <a:pt x="160462" y="586294"/>
                    <a:pt x="161174" y="582024"/>
                  </a:cubicBezTo>
                  <a:cubicBezTo>
                    <a:pt x="161886" y="577755"/>
                    <a:pt x="161530" y="574197"/>
                    <a:pt x="160107" y="571350"/>
                  </a:cubicBezTo>
                  <a:close/>
                  <a:moveTo>
                    <a:pt x="134490" y="569927"/>
                  </a:moveTo>
                  <a:cubicBezTo>
                    <a:pt x="132592" y="569453"/>
                    <a:pt x="131406" y="570639"/>
                    <a:pt x="130932" y="573485"/>
                  </a:cubicBezTo>
                  <a:cubicBezTo>
                    <a:pt x="130457" y="576331"/>
                    <a:pt x="130457" y="578229"/>
                    <a:pt x="130932" y="579178"/>
                  </a:cubicBezTo>
                  <a:cubicBezTo>
                    <a:pt x="133304" y="579178"/>
                    <a:pt x="134490" y="576094"/>
                    <a:pt x="134490" y="569927"/>
                  </a:cubicBezTo>
                  <a:close/>
                  <a:moveTo>
                    <a:pt x="222726" y="568860"/>
                  </a:moveTo>
                  <a:cubicBezTo>
                    <a:pt x="222252" y="567199"/>
                    <a:pt x="221540" y="570164"/>
                    <a:pt x="220591" y="577755"/>
                  </a:cubicBezTo>
                  <a:cubicBezTo>
                    <a:pt x="222014" y="577280"/>
                    <a:pt x="222607" y="577755"/>
                    <a:pt x="222370" y="579178"/>
                  </a:cubicBezTo>
                  <a:cubicBezTo>
                    <a:pt x="222133" y="580601"/>
                    <a:pt x="222963" y="580838"/>
                    <a:pt x="224861" y="579889"/>
                  </a:cubicBezTo>
                  <a:lnTo>
                    <a:pt x="224861" y="577043"/>
                  </a:lnTo>
                  <a:cubicBezTo>
                    <a:pt x="223912" y="573248"/>
                    <a:pt x="223200" y="570520"/>
                    <a:pt x="222726" y="568860"/>
                  </a:cubicBezTo>
                  <a:close/>
                  <a:moveTo>
                    <a:pt x="372870" y="568504"/>
                  </a:moveTo>
                  <a:cubicBezTo>
                    <a:pt x="372396" y="569927"/>
                    <a:pt x="372515" y="570876"/>
                    <a:pt x="373226" y="571350"/>
                  </a:cubicBezTo>
                  <a:cubicBezTo>
                    <a:pt x="373938" y="571825"/>
                    <a:pt x="374056" y="572774"/>
                    <a:pt x="373582" y="574197"/>
                  </a:cubicBezTo>
                  <a:cubicBezTo>
                    <a:pt x="372159" y="574197"/>
                    <a:pt x="370973" y="573960"/>
                    <a:pt x="370024" y="573485"/>
                  </a:cubicBezTo>
                  <a:cubicBezTo>
                    <a:pt x="370024" y="571113"/>
                    <a:pt x="370973" y="569453"/>
                    <a:pt x="372870" y="568504"/>
                  </a:cubicBezTo>
                  <a:close/>
                  <a:moveTo>
                    <a:pt x="167934" y="567081"/>
                  </a:moveTo>
                  <a:lnTo>
                    <a:pt x="167934" y="574197"/>
                  </a:lnTo>
                  <a:cubicBezTo>
                    <a:pt x="169832" y="573722"/>
                    <a:pt x="170780" y="571350"/>
                    <a:pt x="170780" y="567081"/>
                  </a:cubicBezTo>
                  <a:close/>
                  <a:moveTo>
                    <a:pt x="419123" y="564235"/>
                  </a:moveTo>
                  <a:cubicBezTo>
                    <a:pt x="419598" y="570402"/>
                    <a:pt x="420428" y="575857"/>
                    <a:pt x="421614" y="580601"/>
                  </a:cubicBezTo>
                  <a:cubicBezTo>
                    <a:pt x="422800" y="585345"/>
                    <a:pt x="424104" y="590326"/>
                    <a:pt x="425528" y="595544"/>
                  </a:cubicBezTo>
                  <a:cubicBezTo>
                    <a:pt x="425528" y="591275"/>
                    <a:pt x="425053" y="585701"/>
                    <a:pt x="424104" y="578822"/>
                  </a:cubicBezTo>
                  <a:cubicBezTo>
                    <a:pt x="423156" y="571943"/>
                    <a:pt x="421495" y="567081"/>
                    <a:pt x="419123" y="564235"/>
                  </a:cubicBezTo>
                  <a:close/>
                  <a:moveTo>
                    <a:pt x="149433" y="564235"/>
                  </a:moveTo>
                  <a:cubicBezTo>
                    <a:pt x="149433" y="565183"/>
                    <a:pt x="149433" y="566369"/>
                    <a:pt x="149433" y="567792"/>
                  </a:cubicBezTo>
                  <a:cubicBezTo>
                    <a:pt x="149433" y="569216"/>
                    <a:pt x="149907" y="569453"/>
                    <a:pt x="150856" y="568504"/>
                  </a:cubicBezTo>
                  <a:cubicBezTo>
                    <a:pt x="151330" y="567555"/>
                    <a:pt x="151568" y="566132"/>
                    <a:pt x="151568" y="564235"/>
                  </a:cubicBezTo>
                  <a:close/>
                  <a:moveTo>
                    <a:pt x="177896" y="562811"/>
                  </a:moveTo>
                  <a:cubicBezTo>
                    <a:pt x="176947" y="562811"/>
                    <a:pt x="175999" y="563879"/>
                    <a:pt x="175050" y="566014"/>
                  </a:cubicBezTo>
                  <a:cubicBezTo>
                    <a:pt x="174101" y="568148"/>
                    <a:pt x="173271" y="570639"/>
                    <a:pt x="172559" y="573485"/>
                  </a:cubicBezTo>
                  <a:cubicBezTo>
                    <a:pt x="171848" y="576331"/>
                    <a:pt x="171373" y="579296"/>
                    <a:pt x="171136" y="582380"/>
                  </a:cubicBezTo>
                  <a:cubicBezTo>
                    <a:pt x="170899" y="585463"/>
                    <a:pt x="171255" y="587954"/>
                    <a:pt x="172204" y="589852"/>
                  </a:cubicBezTo>
                  <a:cubicBezTo>
                    <a:pt x="174101" y="586531"/>
                    <a:pt x="175761" y="582380"/>
                    <a:pt x="177185" y="577399"/>
                  </a:cubicBezTo>
                  <a:cubicBezTo>
                    <a:pt x="178608" y="572418"/>
                    <a:pt x="178845" y="567555"/>
                    <a:pt x="177896" y="562811"/>
                  </a:cubicBezTo>
                  <a:close/>
                  <a:moveTo>
                    <a:pt x="81121" y="560677"/>
                  </a:moveTo>
                  <a:cubicBezTo>
                    <a:pt x="79698" y="560202"/>
                    <a:pt x="78749" y="560795"/>
                    <a:pt x="78274" y="562456"/>
                  </a:cubicBezTo>
                  <a:cubicBezTo>
                    <a:pt x="77800" y="564116"/>
                    <a:pt x="77800" y="565421"/>
                    <a:pt x="78274" y="566369"/>
                  </a:cubicBezTo>
                  <a:cubicBezTo>
                    <a:pt x="79224" y="565421"/>
                    <a:pt x="79935" y="564709"/>
                    <a:pt x="80409" y="564235"/>
                  </a:cubicBezTo>
                  <a:cubicBezTo>
                    <a:pt x="80884" y="563760"/>
                    <a:pt x="81121" y="562574"/>
                    <a:pt x="81121" y="560677"/>
                  </a:cubicBezTo>
                  <a:close/>
                  <a:moveTo>
                    <a:pt x="232688" y="557119"/>
                  </a:moveTo>
                  <a:cubicBezTo>
                    <a:pt x="231265" y="557119"/>
                    <a:pt x="230316" y="557830"/>
                    <a:pt x="229842" y="559253"/>
                  </a:cubicBezTo>
                  <a:cubicBezTo>
                    <a:pt x="229367" y="560677"/>
                    <a:pt x="229012" y="562100"/>
                    <a:pt x="228774" y="563523"/>
                  </a:cubicBezTo>
                  <a:cubicBezTo>
                    <a:pt x="228537" y="564946"/>
                    <a:pt x="228181" y="566132"/>
                    <a:pt x="227707" y="567081"/>
                  </a:cubicBezTo>
                  <a:cubicBezTo>
                    <a:pt x="227233" y="568030"/>
                    <a:pt x="226284" y="568030"/>
                    <a:pt x="224861" y="567081"/>
                  </a:cubicBezTo>
                  <a:cubicBezTo>
                    <a:pt x="224386" y="569453"/>
                    <a:pt x="224505" y="570995"/>
                    <a:pt x="225217" y="571706"/>
                  </a:cubicBezTo>
                  <a:cubicBezTo>
                    <a:pt x="225928" y="572418"/>
                    <a:pt x="226877" y="572892"/>
                    <a:pt x="228063" y="573129"/>
                  </a:cubicBezTo>
                  <a:cubicBezTo>
                    <a:pt x="229249" y="573367"/>
                    <a:pt x="230316" y="573841"/>
                    <a:pt x="231265" y="574553"/>
                  </a:cubicBezTo>
                  <a:cubicBezTo>
                    <a:pt x="232214" y="575264"/>
                    <a:pt x="232688" y="576331"/>
                    <a:pt x="232688" y="577755"/>
                  </a:cubicBezTo>
                  <a:cubicBezTo>
                    <a:pt x="233637" y="578703"/>
                    <a:pt x="234111" y="578348"/>
                    <a:pt x="234111" y="576687"/>
                  </a:cubicBezTo>
                  <a:cubicBezTo>
                    <a:pt x="234111" y="575027"/>
                    <a:pt x="234586" y="574197"/>
                    <a:pt x="235535" y="574197"/>
                  </a:cubicBezTo>
                  <a:cubicBezTo>
                    <a:pt x="235060" y="573722"/>
                    <a:pt x="234823" y="572774"/>
                    <a:pt x="234823" y="571350"/>
                  </a:cubicBezTo>
                  <a:cubicBezTo>
                    <a:pt x="233400" y="570402"/>
                    <a:pt x="232570" y="570402"/>
                    <a:pt x="232332" y="571350"/>
                  </a:cubicBezTo>
                  <a:cubicBezTo>
                    <a:pt x="232095" y="572299"/>
                    <a:pt x="231502" y="572299"/>
                    <a:pt x="230553" y="571350"/>
                  </a:cubicBezTo>
                  <a:cubicBezTo>
                    <a:pt x="230553" y="568504"/>
                    <a:pt x="231028" y="566251"/>
                    <a:pt x="231977" y="564590"/>
                  </a:cubicBezTo>
                  <a:cubicBezTo>
                    <a:pt x="232925" y="562930"/>
                    <a:pt x="233163" y="560439"/>
                    <a:pt x="232688" y="557119"/>
                  </a:cubicBezTo>
                  <a:close/>
                  <a:moveTo>
                    <a:pt x="250478" y="554984"/>
                  </a:moveTo>
                  <a:lnTo>
                    <a:pt x="249766" y="559253"/>
                  </a:lnTo>
                  <a:cubicBezTo>
                    <a:pt x="249292" y="558779"/>
                    <a:pt x="249055" y="558423"/>
                    <a:pt x="249055" y="558186"/>
                  </a:cubicBezTo>
                  <a:cubicBezTo>
                    <a:pt x="249055" y="557949"/>
                    <a:pt x="248817" y="557593"/>
                    <a:pt x="248343" y="557119"/>
                  </a:cubicBezTo>
                  <a:cubicBezTo>
                    <a:pt x="249766" y="557119"/>
                    <a:pt x="250478" y="556407"/>
                    <a:pt x="250478" y="554984"/>
                  </a:cubicBezTo>
                  <a:close/>
                  <a:moveTo>
                    <a:pt x="390660" y="554272"/>
                  </a:moveTo>
                  <a:cubicBezTo>
                    <a:pt x="392557" y="554747"/>
                    <a:pt x="393625" y="556051"/>
                    <a:pt x="393862" y="558186"/>
                  </a:cubicBezTo>
                  <a:cubicBezTo>
                    <a:pt x="394099" y="560321"/>
                    <a:pt x="394218" y="562693"/>
                    <a:pt x="394218" y="565302"/>
                  </a:cubicBezTo>
                  <a:cubicBezTo>
                    <a:pt x="394218" y="567911"/>
                    <a:pt x="394336" y="570402"/>
                    <a:pt x="394574" y="572774"/>
                  </a:cubicBezTo>
                  <a:cubicBezTo>
                    <a:pt x="394811" y="575146"/>
                    <a:pt x="395641" y="576569"/>
                    <a:pt x="397064" y="577043"/>
                  </a:cubicBezTo>
                  <a:cubicBezTo>
                    <a:pt x="398013" y="577043"/>
                    <a:pt x="398369" y="576213"/>
                    <a:pt x="398132" y="574553"/>
                  </a:cubicBezTo>
                  <a:cubicBezTo>
                    <a:pt x="397894" y="572892"/>
                    <a:pt x="398487" y="572536"/>
                    <a:pt x="399911" y="573485"/>
                  </a:cubicBezTo>
                  <a:cubicBezTo>
                    <a:pt x="399436" y="575383"/>
                    <a:pt x="399436" y="576569"/>
                    <a:pt x="399911" y="577043"/>
                  </a:cubicBezTo>
                  <a:cubicBezTo>
                    <a:pt x="400385" y="577517"/>
                    <a:pt x="400978" y="577755"/>
                    <a:pt x="401689" y="577755"/>
                  </a:cubicBezTo>
                  <a:cubicBezTo>
                    <a:pt x="402401" y="577755"/>
                    <a:pt x="402994" y="577992"/>
                    <a:pt x="403468" y="578466"/>
                  </a:cubicBezTo>
                  <a:cubicBezTo>
                    <a:pt x="403943" y="578941"/>
                    <a:pt x="403943" y="580364"/>
                    <a:pt x="403468" y="582736"/>
                  </a:cubicBezTo>
                  <a:cubicBezTo>
                    <a:pt x="402520" y="583210"/>
                    <a:pt x="402164" y="582617"/>
                    <a:pt x="402401" y="580957"/>
                  </a:cubicBezTo>
                  <a:cubicBezTo>
                    <a:pt x="402638" y="579296"/>
                    <a:pt x="402045" y="578941"/>
                    <a:pt x="400622" y="579889"/>
                  </a:cubicBezTo>
                  <a:lnTo>
                    <a:pt x="400622" y="587717"/>
                  </a:lnTo>
                  <a:cubicBezTo>
                    <a:pt x="401571" y="585819"/>
                    <a:pt x="402282" y="585701"/>
                    <a:pt x="402757" y="587361"/>
                  </a:cubicBezTo>
                  <a:cubicBezTo>
                    <a:pt x="403231" y="589021"/>
                    <a:pt x="404417" y="589377"/>
                    <a:pt x="406315" y="588428"/>
                  </a:cubicBezTo>
                  <a:cubicBezTo>
                    <a:pt x="406789" y="592224"/>
                    <a:pt x="407382" y="596137"/>
                    <a:pt x="408094" y="600170"/>
                  </a:cubicBezTo>
                  <a:cubicBezTo>
                    <a:pt x="408805" y="604202"/>
                    <a:pt x="409636" y="608116"/>
                    <a:pt x="410584" y="611911"/>
                  </a:cubicBezTo>
                  <a:cubicBezTo>
                    <a:pt x="408212" y="610962"/>
                    <a:pt x="406908" y="611199"/>
                    <a:pt x="406671" y="612622"/>
                  </a:cubicBezTo>
                  <a:cubicBezTo>
                    <a:pt x="406433" y="614045"/>
                    <a:pt x="406078" y="615231"/>
                    <a:pt x="405603" y="616180"/>
                  </a:cubicBezTo>
                  <a:cubicBezTo>
                    <a:pt x="404654" y="615706"/>
                    <a:pt x="404299" y="614520"/>
                    <a:pt x="404536" y="612622"/>
                  </a:cubicBezTo>
                  <a:cubicBezTo>
                    <a:pt x="404773" y="610725"/>
                    <a:pt x="404180" y="610013"/>
                    <a:pt x="402757" y="610488"/>
                  </a:cubicBezTo>
                  <a:cubicBezTo>
                    <a:pt x="403231" y="615231"/>
                    <a:pt x="403706" y="619738"/>
                    <a:pt x="404180" y="624008"/>
                  </a:cubicBezTo>
                  <a:cubicBezTo>
                    <a:pt x="404654" y="628277"/>
                    <a:pt x="405603" y="632072"/>
                    <a:pt x="407026" y="635393"/>
                  </a:cubicBezTo>
                  <a:cubicBezTo>
                    <a:pt x="405603" y="639188"/>
                    <a:pt x="405129" y="643339"/>
                    <a:pt x="405603" y="647846"/>
                  </a:cubicBezTo>
                  <a:cubicBezTo>
                    <a:pt x="406078" y="652352"/>
                    <a:pt x="407026" y="656741"/>
                    <a:pt x="408450" y="661010"/>
                  </a:cubicBezTo>
                  <a:cubicBezTo>
                    <a:pt x="409873" y="665280"/>
                    <a:pt x="411296" y="669549"/>
                    <a:pt x="412719" y="673819"/>
                  </a:cubicBezTo>
                  <a:cubicBezTo>
                    <a:pt x="414142" y="678088"/>
                    <a:pt x="414854" y="681883"/>
                    <a:pt x="414854" y="685204"/>
                  </a:cubicBezTo>
                  <a:cubicBezTo>
                    <a:pt x="414854" y="682832"/>
                    <a:pt x="413668" y="682120"/>
                    <a:pt x="411296" y="683069"/>
                  </a:cubicBezTo>
                  <a:cubicBezTo>
                    <a:pt x="409873" y="688287"/>
                    <a:pt x="409636" y="693980"/>
                    <a:pt x="410584" y="700147"/>
                  </a:cubicBezTo>
                  <a:cubicBezTo>
                    <a:pt x="411533" y="706314"/>
                    <a:pt x="410821" y="711058"/>
                    <a:pt x="408450" y="714379"/>
                  </a:cubicBezTo>
                  <a:cubicBezTo>
                    <a:pt x="407975" y="712007"/>
                    <a:pt x="407026" y="710347"/>
                    <a:pt x="405603" y="709398"/>
                  </a:cubicBezTo>
                  <a:cubicBezTo>
                    <a:pt x="404180" y="708449"/>
                    <a:pt x="403231" y="706551"/>
                    <a:pt x="402757" y="703705"/>
                  </a:cubicBezTo>
                  <a:cubicBezTo>
                    <a:pt x="403231" y="701808"/>
                    <a:pt x="403587" y="700147"/>
                    <a:pt x="403824" y="698724"/>
                  </a:cubicBezTo>
                  <a:cubicBezTo>
                    <a:pt x="404061" y="697301"/>
                    <a:pt x="404892" y="696352"/>
                    <a:pt x="406315" y="695878"/>
                  </a:cubicBezTo>
                  <a:cubicBezTo>
                    <a:pt x="405840" y="690659"/>
                    <a:pt x="405840" y="685678"/>
                    <a:pt x="406315" y="680934"/>
                  </a:cubicBezTo>
                  <a:cubicBezTo>
                    <a:pt x="406789" y="676190"/>
                    <a:pt x="405366" y="672870"/>
                    <a:pt x="402045" y="670972"/>
                  </a:cubicBezTo>
                  <a:cubicBezTo>
                    <a:pt x="402045" y="666228"/>
                    <a:pt x="401808" y="661010"/>
                    <a:pt x="401334" y="655317"/>
                  </a:cubicBezTo>
                  <a:cubicBezTo>
                    <a:pt x="400859" y="649625"/>
                    <a:pt x="400266" y="643813"/>
                    <a:pt x="399555" y="637884"/>
                  </a:cubicBezTo>
                  <a:cubicBezTo>
                    <a:pt x="398843" y="631954"/>
                    <a:pt x="398606" y="626261"/>
                    <a:pt x="398843" y="620806"/>
                  </a:cubicBezTo>
                  <a:cubicBezTo>
                    <a:pt x="399080" y="615350"/>
                    <a:pt x="399911" y="610725"/>
                    <a:pt x="401334" y="606930"/>
                  </a:cubicBezTo>
                  <a:cubicBezTo>
                    <a:pt x="400385" y="605981"/>
                    <a:pt x="399911" y="604083"/>
                    <a:pt x="399911" y="601237"/>
                  </a:cubicBezTo>
                  <a:cubicBezTo>
                    <a:pt x="399911" y="598391"/>
                    <a:pt x="399199" y="596493"/>
                    <a:pt x="397776" y="595544"/>
                  </a:cubicBezTo>
                  <a:cubicBezTo>
                    <a:pt x="398725" y="599339"/>
                    <a:pt x="398250" y="601237"/>
                    <a:pt x="396353" y="601237"/>
                  </a:cubicBezTo>
                  <a:cubicBezTo>
                    <a:pt x="395404" y="598865"/>
                    <a:pt x="395167" y="596967"/>
                    <a:pt x="395641" y="595544"/>
                  </a:cubicBezTo>
                  <a:cubicBezTo>
                    <a:pt x="396115" y="594121"/>
                    <a:pt x="396353" y="592224"/>
                    <a:pt x="396353" y="589852"/>
                  </a:cubicBezTo>
                  <a:cubicBezTo>
                    <a:pt x="394455" y="589852"/>
                    <a:pt x="393506" y="588903"/>
                    <a:pt x="393506" y="587005"/>
                  </a:cubicBezTo>
                  <a:cubicBezTo>
                    <a:pt x="393506" y="585108"/>
                    <a:pt x="393032" y="583685"/>
                    <a:pt x="392083" y="582736"/>
                  </a:cubicBezTo>
                  <a:cubicBezTo>
                    <a:pt x="393032" y="579889"/>
                    <a:pt x="393388" y="577280"/>
                    <a:pt x="393150" y="574908"/>
                  </a:cubicBezTo>
                  <a:cubicBezTo>
                    <a:pt x="392913" y="572536"/>
                    <a:pt x="392439" y="570283"/>
                    <a:pt x="391727" y="568148"/>
                  </a:cubicBezTo>
                  <a:cubicBezTo>
                    <a:pt x="391016" y="566014"/>
                    <a:pt x="390423" y="563879"/>
                    <a:pt x="389948" y="561744"/>
                  </a:cubicBezTo>
                  <a:cubicBezTo>
                    <a:pt x="389474" y="559609"/>
                    <a:pt x="389711" y="557119"/>
                    <a:pt x="390660" y="554272"/>
                  </a:cubicBezTo>
                  <a:close/>
                  <a:moveTo>
                    <a:pt x="357927" y="552138"/>
                  </a:moveTo>
                  <a:cubicBezTo>
                    <a:pt x="360299" y="552612"/>
                    <a:pt x="361722" y="553324"/>
                    <a:pt x="362197" y="554272"/>
                  </a:cubicBezTo>
                  <a:cubicBezTo>
                    <a:pt x="362671" y="555221"/>
                    <a:pt x="362671" y="556289"/>
                    <a:pt x="362197" y="557474"/>
                  </a:cubicBezTo>
                  <a:cubicBezTo>
                    <a:pt x="361722" y="558660"/>
                    <a:pt x="361366" y="560084"/>
                    <a:pt x="361129" y="561744"/>
                  </a:cubicBezTo>
                  <a:cubicBezTo>
                    <a:pt x="360892" y="563404"/>
                    <a:pt x="361248" y="565183"/>
                    <a:pt x="362197" y="567081"/>
                  </a:cubicBezTo>
                  <a:cubicBezTo>
                    <a:pt x="362197" y="566132"/>
                    <a:pt x="362078" y="564472"/>
                    <a:pt x="361841" y="562100"/>
                  </a:cubicBezTo>
                  <a:cubicBezTo>
                    <a:pt x="361604" y="559728"/>
                    <a:pt x="361959" y="559491"/>
                    <a:pt x="362908" y="561388"/>
                  </a:cubicBezTo>
                  <a:cubicBezTo>
                    <a:pt x="363857" y="564709"/>
                    <a:pt x="364331" y="567792"/>
                    <a:pt x="364331" y="570639"/>
                  </a:cubicBezTo>
                  <a:cubicBezTo>
                    <a:pt x="364331" y="573485"/>
                    <a:pt x="365517" y="576331"/>
                    <a:pt x="367889" y="579178"/>
                  </a:cubicBezTo>
                  <a:cubicBezTo>
                    <a:pt x="368838" y="578229"/>
                    <a:pt x="369075" y="577162"/>
                    <a:pt x="368601" y="575976"/>
                  </a:cubicBezTo>
                  <a:cubicBezTo>
                    <a:pt x="368126" y="574790"/>
                    <a:pt x="367889" y="573485"/>
                    <a:pt x="367889" y="572062"/>
                  </a:cubicBezTo>
                  <a:cubicBezTo>
                    <a:pt x="370736" y="575857"/>
                    <a:pt x="372633" y="582973"/>
                    <a:pt x="373582" y="593410"/>
                  </a:cubicBezTo>
                  <a:cubicBezTo>
                    <a:pt x="373107" y="592935"/>
                    <a:pt x="372396" y="593172"/>
                    <a:pt x="371447" y="594121"/>
                  </a:cubicBezTo>
                  <a:cubicBezTo>
                    <a:pt x="370498" y="593172"/>
                    <a:pt x="370024" y="591986"/>
                    <a:pt x="370024" y="590563"/>
                  </a:cubicBezTo>
                  <a:cubicBezTo>
                    <a:pt x="370024" y="589140"/>
                    <a:pt x="369550" y="588191"/>
                    <a:pt x="368601" y="587717"/>
                  </a:cubicBezTo>
                  <a:cubicBezTo>
                    <a:pt x="367652" y="587242"/>
                    <a:pt x="367296" y="587598"/>
                    <a:pt x="367533" y="588784"/>
                  </a:cubicBezTo>
                  <a:cubicBezTo>
                    <a:pt x="367771" y="589970"/>
                    <a:pt x="367415" y="590563"/>
                    <a:pt x="366466" y="590563"/>
                  </a:cubicBezTo>
                  <a:cubicBezTo>
                    <a:pt x="365517" y="588191"/>
                    <a:pt x="365161" y="584989"/>
                    <a:pt x="365399" y="580957"/>
                  </a:cubicBezTo>
                  <a:cubicBezTo>
                    <a:pt x="365636" y="576924"/>
                    <a:pt x="364094" y="575146"/>
                    <a:pt x="360773" y="575620"/>
                  </a:cubicBezTo>
                  <a:cubicBezTo>
                    <a:pt x="360299" y="573248"/>
                    <a:pt x="360536" y="571943"/>
                    <a:pt x="361485" y="571706"/>
                  </a:cubicBezTo>
                  <a:cubicBezTo>
                    <a:pt x="362434" y="571469"/>
                    <a:pt x="362908" y="570402"/>
                    <a:pt x="362908" y="568504"/>
                  </a:cubicBezTo>
                  <a:cubicBezTo>
                    <a:pt x="360536" y="569453"/>
                    <a:pt x="359113" y="567911"/>
                    <a:pt x="358639" y="563879"/>
                  </a:cubicBezTo>
                  <a:cubicBezTo>
                    <a:pt x="358164" y="559846"/>
                    <a:pt x="357927" y="555933"/>
                    <a:pt x="357927" y="552138"/>
                  </a:cubicBezTo>
                  <a:close/>
                  <a:moveTo>
                    <a:pt x="162241" y="542887"/>
                  </a:moveTo>
                  <a:cubicBezTo>
                    <a:pt x="160344" y="544310"/>
                    <a:pt x="159158" y="546326"/>
                    <a:pt x="158683" y="548935"/>
                  </a:cubicBezTo>
                  <a:cubicBezTo>
                    <a:pt x="158209" y="551545"/>
                    <a:pt x="157972" y="554391"/>
                    <a:pt x="157972" y="557474"/>
                  </a:cubicBezTo>
                  <a:cubicBezTo>
                    <a:pt x="157972" y="560558"/>
                    <a:pt x="157972" y="563523"/>
                    <a:pt x="157972" y="566369"/>
                  </a:cubicBezTo>
                  <a:cubicBezTo>
                    <a:pt x="157972" y="569216"/>
                    <a:pt x="157735" y="571588"/>
                    <a:pt x="157260" y="573485"/>
                  </a:cubicBezTo>
                  <a:cubicBezTo>
                    <a:pt x="159632" y="568741"/>
                    <a:pt x="161055" y="564116"/>
                    <a:pt x="161530" y="559609"/>
                  </a:cubicBezTo>
                  <a:cubicBezTo>
                    <a:pt x="162004" y="555103"/>
                    <a:pt x="162241" y="549528"/>
                    <a:pt x="162241" y="542887"/>
                  </a:cubicBezTo>
                  <a:close/>
                  <a:moveTo>
                    <a:pt x="116700" y="537906"/>
                  </a:moveTo>
                  <a:cubicBezTo>
                    <a:pt x="115751" y="538855"/>
                    <a:pt x="114921" y="539685"/>
                    <a:pt x="114209" y="540396"/>
                  </a:cubicBezTo>
                  <a:cubicBezTo>
                    <a:pt x="113498" y="541108"/>
                    <a:pt x="113379" y="542650"/>
                    <a:pt x="113854" y="545022"/>
                  </a:cubicBezTo>
                  <a:cubicBezTo>
                    <a:pt x="115277" y="545971"/>
                    <a:pt x="116107" y="545496"/>
                    <a:pt x="116344" y="543599"/>
                  </a:cubicBezTo>
                  <a:cubicBezTo>
                    <a:pt x="116581" y="541701"/>
                    <a:pt x="116700" y="539803"/>
                    <a:pt x="116700" y="537906"/>
                  </a:cubicBezTo>
                  <a:close/>
                  <a:moveTo>
                    <a:pt x="156549" y="531502"/>
                  </a:moveTo>
                  <a:cubicBezTo>
                    <a:pt x="154177" y="533399"/>
                    <a:pt x="152398" y="535534"/>
                    <a:pt x="151212" y="537906"/>
                  </a:cubicBezTo>
                  <a:cubicBezTo>
                    <a:pt x="150026" y="540278"/>
                    <a:pt x="149196" y="543599"/>
                    <a:pt x="148721" y="547868"/>
                  </a:cubicBezTo>
                  <a:cubicBezTo>
                    <a:pt x="151568" y="546919"/>
                    <a:pt x="153347" y="544666"/>
                    <a:pt x="154058" y="541108"/>
                  </a:cubicBezTo>
                  <a:cubicBezTo>
                    <a:pt x="154770" y="537550"/>
                    <a:pt x="155600" y="534348"/>
                    <a:pt x="156549" y="531502"/>
                  </a:cubicBezTo>
                  <a:close/>
                  <a:moveTo>
                    <a:pt x="199955" y="530078"/>
                  </a:moveTo>
                  <a:cubicBezTo>
                    <a:pt x="199007" y="530553"/>
                    <a:pt x="198532" y="531264"/>
                    <a:pt x="198532" y="532213"/>
                  </a:cubicBezTo>
                  <a:cubicBezTo>
                    <a:pt x="198532" y="533162"/>
                    <a:pt x="197821" y="533162"/>
                    <a:pt x="196397" y="532213"/>
                  </a:cubicBezTo>
                  <a:cubicBezTo>
                    <a:pt x="195923" y="535534"/>
                    <a:pt x="195567" y="538855"/>
                    <a:pt x="195330" y="542175"/>
                  </a:cubicBezTo>
                  <a:cubicBezTo>
                    <a:pt x="195093" y="545496"/>
                    <a:pt x="195923" y="547631"/>
                    <a:pt x="197821" y="548580"/>
                  </a:cubicBezTo>
                  <a:cubicBezTo>
                    <a:pt x="196872" y="543836"/>
                    <a:pt x="197583" y="540278"/>
                    <a:pt x="199955" y="537906"/>
                  </a:cubicBezTo>
                  <a:cubicBezTo>
                    <a:pt x="202327" y="535534"/>
                    <a:pt x="202327" y="532925"/>
                    <a:pt x="199955" y="530078"/>
                  </a:cubicBezTo>
                  <a:close/>
                  <a:moveTo>
                    <a:pt x="211341" y="528655"/>
                  </a:moveTo>
                  <a:cubicBezTo>
                    <a:pt x="208494" y="530078"/>
                    <a:pt x="207427" y="532569"/>
                    <a:pt x="208139" y="536127"/>
                  </a:cubicBezTo>
                  <a:cubicBezTo>
                    <a:pt x="208850" y="539685"/>
                    <a:pt x="208731" y="543599"/>
                    <a:pt x="207783" y="547868"/>
                  </a:cubicBezTo>
                  <a:cubicBezTo>
                    <a:pt x="206360" y="548817"/>
                    <a:pt x="205174" y="550121"/>
                    <a:pt x="204225" y="551782"/>
                  </a:cubicBezTo>
                  <a:cubicBezTo>
                    <a:pt x="203276" y="553442"/>
                    <a:pt x="202090" y="554747"/>
                    <a:pt x="200667" y="555696"/>
                  </a:cubicBezTo>
                  <a:cubicBezTo>
                    <a:pt x="202564" y="557593"/>
                    <a:pt x="202683" y="561151"/>
                    <a:pt x="201023" y="566369"/>
                  </a:cubicBezTo>
                  <a:cubicBezTo>
                    <a:pt x="199362" y="571588"/>
                    <a:pt x="199007" y="575857"/>
                    <a:pt x="199955" y="579178"/>
                  </a:cubicBezTo>
                  <a:cubicBezTo>
                    <a:pt x="201378" y="577755"/>
                    <a:pt x="202209" y="575383"/>
                    <a:pt x="202446" y="572062"/>
                  </a:cubicBezTo>
                  <a:cubicBezTo>
                    <a:pt x="202683" y="568741"/>
                    <a:pt x="203988" y="567081"/>
                    <a:pt x="206360" y="567081"/>
                  </a:cubicBezTo>
                  <a:cubicBezTo>
                    <a:pt x="206360" y="564235"/>
                    <a:pt x="206597" y="560677"/>
                    <a:pt x="207071" y="556407"/>
                  </a:cubicBezTo>
                  <a:cubicBezTo>
                    <a:pt x="207546" y="552138"/>
                    <a:pt x="208969" y="549528"/>
                    <a:pt x="211341" y="548580"/>
                  </a:cubicBezTo>
                  <a:cubicBezTo>
                    <a:pt x="210392" y="541938"/>
                    <a:pt x="210392" y="535297"/>
                    <a:pt x="211341" y="528655"/>
                  </a:cubicBezTo>
                  <a:close/>
                  <a:moveTo>
                    <a:pt x="374293" y="526521"/>
                  </a:moveTo>
                  <a:cubicBezTo>
                    <a:pt x="374293" y="527469"/>
                    <a:pt x="374412" y="528655"/>
                    <a:pt x="374649" y="530078"/>
                  </a:cubicBezTo>
                  <a:cubicBezTo>
                    <a:pt x="374886" y="531502"/>
                    <a:pt x="374531" y="532213"/>
                    <a:pt x="373582" y="532213"/>
                  </a:cubicBezTo>
                  <a:cubicBezTo>
                    <a:pt x="372633" y="531264"/>
                    <a:pt x="372040" y="530078"/>
                    <a:pt x="371803" y="528655"/>
                  </a:cubicBezTo>
                  <a:cubicBezTo>
                    <a:pt x="371566" y="527232"/>
                    <a:pt x="372396" y="526521"/>
                    <a:pt x="374293" y="526521"/>
                  </a:cubicBezTo>
                  <a:close/>
                  <a:moveTo>
                    <a:pt x="368601" y="526521"/>
                  </a:moveTo>
                  <a:cubicBezTo>
                    <a:pt x="369550" y="528418"/>
                    <a:pt x="370143" y="530671"/>
                    <a:pt x="370380" y="533281"/>
                  </a:cubicBezTo>
                  <a:cubicBezTo>
                    <a:pt x="370617" y="535890"/>
                    <a:pt x="371922" y="536246"/>
                    <a:pt x="374293" y="534348"/>
                  </a:cubicBezTo>
                  <a:cubicBezTo>
                    <a:pt x="374293" y="535771"/>
                    <a:pt x="374531" y="536720"/>
                    <a:pt x="375005" y="537194"/>
                  </a:cubicBezTo>
                  <a:cubicBezTo>
                    <a:pt x="375479" y="537669"/>
                    <a:pt x="375479" y="538618"/>
                    <a:pt x="375005" y="540041"/>
                  </a:cubicBezTo>
                  <a:cubicBezTo>
                    <a:pt x="373582" y="540989"/>
                    <a:pt x="372989" y="540515"/>
                    <a:pt x="373226" y="538618"/>
                  </a:cubicBezTo>
                  <a:cubicBezTo>
                    <a:pt x="373463" y="536720"/>
                    <a:pt x="372870" y="536246"/>
                    <a:pt x="371447" y="537194"/>
                  </a:cubicBezTo>
                  <a:cubicBezTo>
                    <a:pt x="369075" y="540989"/>
                    <a:pt x="368364" y="544785"/>
                    <a:pt x="369312" y="548580"/>
                  </a:cubicBezTo>
                  <a:cubicBezTo>
                    <a:pt x="370261" y="552375"/>
                    <a:pt x="370973" y="556644"/>
                    <a:pt x="371447" y="561388"/>
                  </a:cubicBezTo>
                  <a:cubicBezTo>
                    <a:pt x="369075" y="557593"/>
                    <a:pt x="367771" y="552138"/>
                    <a:pt x="367533" y="545022"/>
                  </a:cubicBezTo>
                  <a:cubicBezTo>
                    <a:pt x="367296" y="537906"/>
                    <a:pt x="367652" y="531739"/>
                    <a:pt x="368601" y="526521"/>
                  </a:cubicBezTo>
                  <a:close/>
                  <a:moveTo>
                    <a:pt x="187858" y="526521"/>
                  </a:moveTo>
                  <a:cubicBezTo>
                    <a:pt x="186435" y="525572"/>
                    <a:pt x="185605" y="526639"/>
                    <a:pt x="185368" y="529723"/>
                  </a:cubicBezTo>
                  <a:cubicBezTo>
                    <a:pt x="185131" y="532806"/>
                    <a:pt x="185724" y="534111"/>
                    <a:pt x="187147" y="533636"/>
                  </a:cubicBezTo>
                  <a:cubicBezTo>
                    <a:pt x="187147" y="532213"/>
                    <a:pt x="187384" y="531146"/>
                    <a:pt x="187858" y="530434"/>
                  </a:cubicBezTo>
                  <a:cubicBezTo>
                    <a:pt x="188333" y="529723"/>
                    <a:pt x="188333" y="528418"/>
                    <a:pt x="187858" y="526521"/>
                  </a:cubicBezTo>
                  <a:close/>
                  <a:moveTo>
                    <a:pt x="241227" y="523674"/>
                  </a:moveTo>
                  <a:lnTo>
                    <a:pt x="241227" y="530078"/>
                  </a:lnTo>
                  <a:lnTo>
                    <a:pt x="239804" y="530078"/>
                  </a:lnTo>
                  <a:cubicBezTo>
                    <a:pt x="239804" y="529130"/>
                    <a:pt x="239685" y="527707"/>
                    <a:pt x="239448" y="525809"/>
                  </a:cubicBezTo>
                  <a:cubicBezTo>
                    <a:pt x="239211" y="523911"/>
                    <a:pt x="239804" y="523200"/>
                    <a:pt x="241227" y="523674"/>
                  </a:cubicBezTo>
                  <a:close/>
                  <a:moveTo>
                    <a:pt x="178608" y="523674"/>
                  </a:moveTo>
                  <a:cubicBezTo>
                    <a:pt x="176710" y="526521"/>
                    <a:pt x="175643" y="529723"/>
                    <a:pt x="175406" y="533281"/>
                  </a:cubicBezTo>
                  <a:cubicBezTo>
                    <a:pt x="175168" y="536839"/>
                    <a:pt x="174813" y="540515"/>
                    <a:pt x="174338" y="544310"/>
                  </a:cubicBezTo>
                  <a:cubicBezTo>
                    <a:pt x="176236" y="543361"/>
                    <a:pt x="177185" y="543599"/>
                    <a:pt x="177185" y="545022"/>
                  </a:cubicBezTo>
                  <a:cubicBezTo>
                    <a:pt x="177185" y="546445"/>
                    <a:pt x="177185" y="548105"/>
                    <a:pt x="177185" y="550003"/>
                  </a:cubicBezTo>
                  <a:cubicBezTo>
                    <a:pt x="178133" y="549054"/>
                    <a:pt x="178845" y="548817"/>
                    <a:pt x="179319" y="549291"/>
                  </a:cubicBezTo>
                  <a:cubicBezTo>
                    <a:pt x="179794" y="549766"/>
                    <a:pt x="180505" y="550003"/>
                    <a:pt x="181454" y="550003"/>
                  </a:cubicBezTo>
                  <a:cubicBezTo>
                    <a:pt x="180505" y="547157"/>
                    <a:pt x="181454" y="545971"/>
                    <a:pt x="184300" y="546445"/>
                  </a:cubicBezTo>
                  <a:lnTo>
                    <a:pt x="184300" y="540041"/>
                  </a:lnTo>
                  <a:cubicBezTo>
                    <a:pt x="180505" y="542413"/>
                    <a:pt x="178726" y="541227"/>
                    <a:pt x="178964" y="536483"/>
                  </a:cubicBezTo>
                  <a:cubicBezTo>
                    <a:pt x="179201" y="531739"/>
                    <a:pt x="179082" y="527469"/>
                    <a:pt x="178608" y="523674"/>
                  </a:cubicBezTo>
                  <a:close/>
                  <a:moveTo>
                    <a:pt x="101045" y="520828"/>
                  </a:moveTo>
                  <a:cubicBezTo>
                    <a:pt x="100096" y="522251"/>
                    <a:pt x="98436" y="523556"/>
                    <a:pt x="96064" y="524742"/>
                  </a:cubicBezTo>
                  <a:cubicBezTo>
                    <a:pt x="93692" y="525928"/>
                    <a:pt x="93455" y="528418"/>
                    <a:pt x="95352" y="532213"/>
                  </a:cubicBezTo>
                  <a:cubicBezTo>
                    <a:pt x="96301" y="532213"/>
                    <a:pt x="97131" y="531976"/>
                    <a:pt x="97843" y="531502"/>
                  </a:cubicBezTo>
                  <a:cubicBezTo>
                    <a:pt x="98554" y="531027"/>
                    <a:pt x="99385" y="530553"/>
                    <a:pt x="100333" y="530078"/>
                  </a:cubicBezTo>
                  <a:cubicBezTo>
                    <a:pt x="99385" y="527707"/>
                    <a:pt x="99148" y="526046"/>
                    <a:pt x="99622" y="525097"/>
                  </a:cubicBezTo>
                  <a:cubicBezTo>
                    <a:pt x="100096" y="524149"/>
                    <a:pt x="100571" y="522725"/>
                    <a:pt x="101045" y="520828"/>
                  </a:cubicBezTo>
                  <a:close/>
                  <a:moveTo>
                    <a:pt x="211341" y="515847"/>
                  </a:moveTo>
                  <a:cubicBezTo>
                    <a:pt x="209917" y="515847"/>
                    <a:pt x="208969" y="516321"/>
                    <a:pt x="208494" y="517270"/>
                  </a:cubicBezTo>
                  <a:cubicBezTo>
                    <a:pt x="208020" y="518219"/>
                    <a:pt x="207308" y="518930"/>
                    <a:pt x="206360" y="519405"/>
                  </a:cubicBezTo>
                  <a:cubicBezTo>
                    <a:pt x="207308" y="526046"/>
                    <a:pt x="209917" y="528418"/>
                    <a:pt x="214187" y="526521"/>
                  </a:cubicBezTo>
                  <a:cubicBezTo>
                    <a:pt x="215136" y="523674"/>
                    <a:pt x="215254" y="521539"/>
                    <a:pt x="214543" y="520116"/>
                  </a:cubicBezTo>
                  <a:cubicBezTo>
                    <a:pt x="213831" y="518693"/>
                    <a:pt x="212764" y="517270"/>
                    <a:pt x="211341" y="515847"/>
                  </a:cubicBezTo>
                  <a:close/>
                  <a:moveTo>
                    <a:pt x="155837" y="515847"/>
                  </a:moveTo>
                  <a:cubicBezTo>
                    <a:pt x="153940" y="516321"/>
                    <a:pt x="152991" y="517507"/>
                    <a:pt x="152991" y="519405"/>
                  </a:cubicBezTo>
                  <a:cubicBezTo>
                    <a:pt x="152991" y="521302"/>
                    <a:pt x="152991" y="523437"/>
                    <a:pt x="152991" y="525809"/>
                  </a:cubicBezTo>
                  <a:cubicBezTo>
                    <a:pt x="154888" y="523911"/>
                    <a:pt x="155837" y="520591"/>
                    <a:pt x="155837" y="515847"/>
                  </a:cubicBezTo>
                  <a:close/>
                  <a:moveTo>
                    <a:pt x="362197" y="511577"/>
                  </a:moveTo>
                  <a:cubicBezTo>
                    <a:pt x="362671" y="512526"/>
                    <a:pt x="363145" y="513949"/>
                    <a:pt x="363620" y="515847"/>
                  </a:cubicBezTo>
                  <a:cubicBezTo>
                    <a:pt x="364094" y="517744"/>
                    <a:pt x="363620" y="518930"/>
                    <a:pt x="362197" y="519405"/>
                  </a:cubicBezTo>
                  <a:cubicBezTo>
                    <a:pt x="361248" y="518456"/>
                    <a:pt x="360655" y="517151"/>
                    <a:pt x="360418" y="515491"/>
                  </a:cubicBezTo>
                  <a:cubicBezTo>
                    <a:pt x="360180" y="513831"/>
                    <a:pt x="360773" y="512526"/>
                    <a:pt x="362197" y="511577"/>
                  </a:cubicBezTo>
                  <a:close/>
                  <a:moveTo>
                    <a:pt x="100333" y="510154"/>
                  </a:moveTo>
                  <a:cubicBezTo>
                    <a:pt x="98910" y="511103"/>
                    <a:pt x="98199" y="512763"/>
                    <a:pt x="98199" y="515135"/>
                  </a:cubicBezTo>
                  <a:cubicBezTo>
                    <a:pt x="99148" y="515135"/>
                    <a:pt x="99740" y="514898"/>
                    <a:pt x="99978" y="514424"/>
                  </a:cubicBezTo>
                  <a:cubicBezTo>
                    <a:pt x="100215" y="513949"/>
                    <a:pt x="100808" y="513712"/>
                    <a:pt x="101757" y="513712"/>
                  </a:cubicBezTo>
                  <a:cubicBezTo>
                    <a:pt x="101757" y="512763"/>
                    <a:pt x="101519" y="512170"/>
                    <a:pt x="101045" y="511933"/>
                  </a:cubicBezTo>
                  <a:cubicBezTo>
                    <a:pt x="100571" y="511696"/>
                    <a:pt x="100333" y="511103"/>
                    <a:pt x="100333" y="510154"/>
                  </a:cubicBezTo>
                  <a:close/>
                  <a:moveTo>
                    <a:pt x="246920" y="508731"/>
                  </a:moveTo>
                  <a:cubicBezTo>
                    <a:pt x="245971" y="511103"/>
                    <a:pt x="245853" y="513712"/>
                    <a:pt x="246564" y="516558"/>
                  </a:cubicBezTo>
                  <a:cubicBezTo>
                    <a:pt x="247276" y="519405"/>
                    <a:pt x="246683" y="520828"/>
                    <a:pt x="244785" y="520828"/>
                  </a:cubicBezTo>
                  <a:cubicBezTo>
                    <a:pt x="243836" y="519405"/>
                    <a:pt x="243718" y="517389"/>
                    <a:pt x="244429" y="514779"/>
                  </a:cubicBezTo>
                  <a:cubicBezTo>
                    <a:pt x="245141" y="512170"/>
                    <a:pt x="245971" y="510154"/>
                    <a:pt x="246920" y="508731"/>
                  </a:cubicBezTo>
                  <a:close/>
                  <a:moveTo>
                    <a:pt x="222014" y="508019"/>
                  </a:moveTo>
                  <a:cubicBezTo>
                    <a:pt x="219642" y="507545"/>
                    <a:pt x="218219" y="508612"/>
                    <a:pt x="217745" y="511221"/>
                  </a:cubicBezTo>
                  <a:cubicBezTo>
                    <a:pt x="217271" y="513831"/>
                    <a:pt x="216559" y="516084"/>
                    <a:pt x="215610" y="517982"/>
                  </a:cubicBezTo>
                  <a:cubicBezTo>
                    <a:pt x="215610" y="519879"/>
                    <a:pt x="216203" y="520709"/>
                    <a:pt x="217389" y="520472"/>
                  </a:cubicBezTo>
                  <a:cubicBezTo>
                    <a:pt x="218575" y="520235"/>
                    <a:pt x="218931" y="521065"/>
                    <a:pt x="218457" y="522963"/>
                  </a:cubicBezTo>
                  <a:cubicBezTo>
                    <a:pt x="219405" y="520591"/>
                    <a:pt x="220473" y="518456"/>
                    <a:pt x="221659" y="516558"/>
                  </a:cubicBezTo>
                  <a:cubicBezTo>
                    <a:pt x="222845" y="514661"/>
                    <a:pt x="222963" y="511814"/>
                    <a:pt x="222014" y="508019"/>
                  </a:cubicBezTo>
                  <a:close/>
                  <a:moveTo>
                    <a:pt x="181454" y="504461"/>
                  </a:moveTo>
                  <a:cubicBezTo>
                    <a:pt x="179082" y="503513"/>
                    <a:pt x="177422" y="504461"/>
                    <a:pt x="176473" y="507308"/>
                  </a:cubicBezTo>
                  <a:cubicBezTo>
                    <a:pt x="175524" y="510154"/>
                    <a:pt x="175524" y="512763"/>
                    <a:pt x="176473" y="515135"/>
                  </a:cubicBezTo>
                  <a:cubicBezTo>
                    <a:pt x="179794" y="512763"/>
                    <a:pt x="181454" y="509205"/>
                    <a:pt x="181454" y="504461"/>
                  </a:cubicBezTo>
                  <a:close/>
                  <a:moveTo>
                    <a:pt x="421970" y="500904"/>
                  </a:moveTo>
                  <a:cubicBezTo>
                    <a:pt x="421495" y="502801"/>
                    <a:pt x="421495" y="504224"/>
                    <a:pt x="421970" y="505173"/>
                  </a:cubicBezTo>
                  <a:cubicBezTo>
                    <a:pt x="422444" y="506122"/>
                    <a:pt x="422918" y="507071"/>
                    <a:pt x="423393" y="508019"/>
                  </a:cubicBezTo>
                  <a:cubicBezTo>
                    <a:pt x="424342" y="507071"/>
                    <a:pt x="424579" y="505529"/>
                    <a:pt x="424104" y="503394"/>
                  </a:cubicBezTo>
                  <a:cubicBezTo>
                    <a:pt x="423630" y="501259"/>
                    <a:pt x="422918" y="500429"/>
                    <a:pt x="421970" y="500904"/>
                  </a:cubicBezTo>
                  <a:close/>
                  <a:moveTo>
                    <a:pt x="233400" y="497346"/>
                  </a:moveTo>
                  <a:cubicBezTo>
                    <a:pt x="231977" y="499718"/>
                    <a:pt x="231739" y="502327"/>
                    <a:pt x="232688" y="505173"/>
                  </a:cubicBezTo>
                  <a:cubicBezTo>
                    <a:pt x="233637" y="508019"/>
                    <a:pt x="232688" y="509680"/>
                    <a:pt x="229842" y="510154"/>
                  </a:cubicBezTo>
                  <a:cubicBezTo>
                    <a:pt x="230791" y="513475"/>
                    <a:pt x="231621" y="515254"/>
                    <a:pt x="232332" y="515491"/>
                  </a:cubicBezTo>
                  <a:cubicBezTo>
                    <a:pt x="233044" y="515728"/>
                    <a:pt x="234349" y="515847"/>
                    <a:pt x="236246" y="515847"/>
                  </a:cubicBezTo>
                  <a:cubicBezTo>
                    <a:pt x="235772" y="513000"/>
                    <a:pt x="235179" y="510154"/>
                    <a:pt x="234467" y="507308"/>
                  </a:cubicBezTo>
                  <a:cubicBezTo>
                    <a:pt x="233756" y="504461"/>
                    <a:pt x="233400" y="501141"/>
                    <a:pt x="233400" y="497346"/>
                  </a:cubicBezTo>
                  <a:close/>
                  <a:moveTo>
                    <a:pt x="258305" y="493788"/>
                  </a:moveTo>
                  <a:cubicBezTo>
                    <a:pt x="255933" y="495211"/>
                    <a:pt x="255459" y="497464"/>
                    <a:pt x="256882" y="500548"/>
                  </a:cubicBezTo>
                  <a:cubicBezTo>
                    <a:pt x="258305" y="503631"/>
                    <a:pt x="257831" y="505647"/>
                    <a:pt x="255459" y="506596"/>
                  </a:cubicBezTo>
                  <a:cubicBezTo>
                    <a:pt x="255933" y="507545"/>
                    <a:pt x="256289" y="508612"/>
                    <a:pt x="256526" y="509798"/>
                  </a:cubicBezTo>
                  <a:cubicBezTo>
                    <a:pt x="256763" y="510984"/>
                    <a:pt x="257594" y="511103"/>
                    <a:pt x="259017" y="510154"/>
                  </a:cubicBezTo>
                  <a:cubicBezTo>
                    <a:pt x="258542" y="506359"/>
                    <a:pt x="258542" y="503394"/>
                    <a:pt x="259017" y="501259"/>
                  </a:cubicBezTo>
                  <a:cubicBezTo>
                    <a:pt x="259491" y="499125"/>
                    <a:pt x="259254" y="496634"/>
                    <a:pt x="258305" y="493788"/>
                  </a:cubicBezTo>
                  <a:close/>
                  <a:moveTo>
                    <a:pt x="188570" y="493788"/>
                  </a:moveTo>
                  <a:cubicBezTo>
                    <a:pt x="187147" y="493313"/>
                    <a:pt x="186198" y="493669"/>
                    <a:pt x="185724" y="494855"/>
                  </a:cubicBezTo>
                  <a:cubicBezTo>
                    <a:pt x="185249" y="496041"/>
                    <a:pt x="184300" y="496634"/>
                    <a:pt x="182877" y="496634"/>
                  </a:cubicBezTo>
                  <a:cubicBezTo>
                    <a:pt x="182877" y="497583"/>
                    <a:pt x="183352" y="498176"/>
                    <a:pt x="184300" y="498413"/>
                  </a:cubicBezTo>
                  <a:cubicBezTo>
                    <a:pt x="185249" y="498650"/>
                    <a:pt x="185486" y="499480"/>
                    <a:pt x="185012" y="500904"/>
                  </a:cubicBezTo>
                  <a:cubicBezTo>
                    <a:pt x="185961" y="501852"/>
                    <a:pt x="186554" y="501378"/>
                    <a:pt x="186791" y="499480"/>
                  </a:cubicBezTo>
                  <a:cubicBezTo>
                    <a:pt x="187028" y="497583"/>
                    <a:pt x="187147" y="498057"/>
                    <a:pt x="187147" y="500904"/>
                  </a:cubicBezTo>
                  <a:cubicBezTo>
                    <a:pt x="188096" y="500904"/>
                    <a:pt x="188570" y="498532"/>
                    <a:pt x="188570" y="493788"/>
                  </a:cubicBezTo>
                  <a:close/>
                  <a:moveTo>
                    <a:pt x="115277" y="493788"/>
                  </a:moveTo>
                  <a:cubicBezTo>
                    <a:pt x="110058" y="494262"/>
                    <a:pt x="106856" y="497583"/>
                    <a:pt x="105670" y="503750"/>
                  </a:cubicBezTo>
                  <a:cubicBezTo>
                    <a:pt x="104484" y="509917"/>
                    <a:pt x="102943" y="515135"/>
                    <a:pt x="101045" y="519405"/>
                  </a:cubicBezTo>
                  <a:cubicBezTo>
                    <a:pt x="103891" y="516084"/>
                    <a:pt x="106975" y="512882"/>
                    <a:pt x="110296" y="509798"/>
                  </a:cubicBezTo>
                  <a:cubicBezTo>
                    <a:pt x="113616" y="506715"/>
                    <a:pt x="115277" y="501378"/>
                    <a:pt x="115277" y="493788"/>
                  </a:cubicBezTo>
                  <a:close/>
                  <a:moveTo>
                    <a:pt x="416989" y="490230"/>
                  </a:moveTo>
                  <a:cubicBezTo>
                    <a:pt x="417463" y="490704"/>
                    <a:pt x="417611" y="491179"/>
                    <a:pt x="417433" y="491653"/>
                  </a:cubicBezTo>
                  <a:lnTo>
                    <a:pt x="417236" y="491839"/>
                  </a:lnTo>
                  <a:close/>
                  <a:moveTo>
                    <a:pt x="172915" y="490230"/>
                  </a:moveTo>
                  <a:cubicBezTo>
                    <a:pt x="169594" y="490704"/>
                    <a:pt x="167341" y="492365"/>
                    <a:pt x="166155" y="495211"/>
                  </a:cubicBezTo>
                  <a:cubicBezTo>
                    <a:pt x="164969" y="498057"/>
                    <a:pt x="162953" y="499955"/>
                    <a:pt x="160107" y="500904"/>
                  </a:cubicBezTo>
                  <a:cubicBezTo>
                    <a:pt x="162004" y="504699"/>
                    <a:pt x="162479" y="508850"/>
                    <a:pt x="161530" y="513356"/>
                  </a:cubicBezTo>
                  <a:cubicBezTo>
                    <a:pt x="160581" y="517863"/>
                    <a:pt x="159158" y="521302"/>
                    <a:pt x="157260" y="523674"/>
                  </a:cubicBezTo>
                  <a:cubicBezTo>
                    <a:pt x="158209" y="526521"/>
                    <a:pt x="158802" y="528774"/>
                    <a:pt x="159039" y="530434"/>
                  </a:cubicBezTo>
                  <a:cubicBezTo>
                    <a:pt x="159276" y="532095"/>
                    <a:pt x="159158" y="535060"/>
                    <a:pt x="158683" y="539329"/>
                  </a:cubicBezTo>
                  <a:cubicBezTo>
                    <a:pt x="161530" y="540278"/>
                    <a:pt x="162716" y="538855"/>
                    <a:pt x="162241" y="535060"/>
                  </a:cubicBezTo>
                  <a:cubicBezTo>
                    <a:pt x="161767" y="531264"/>
                    <a:pt x="161767" y="528181"/>
                    <a:pt x="162241" y="525809"/>
                  </a:cubicBezTo>
                  <a:cubicBezTo>
                    <a:pt x="163664" y="519642"/>
                    <a:pt x="165562" y="513831"/>
                    <a:pt x="167934" y="508375"/>
                  </a:cubicBezTo>
                  <a:cubicBezTo>
                    <a:pt x="170306" y="502920"/>
                    <a:pt x="171966" y="496871"/>
                    <a:pt x="172915" y="490230"/>
                  </a:cubicBezTo>
                  <a:close/>
                  <a:moveTo>
                    <a:pt x="414142" y="488807"/>
                  </a:moveTo>
                  <a:cubicBezTo>
                    <a:pt x="413668" y="492602"/>
                    <a:pt x="414261" y="494025"/>
                    <a:pt x="415921" y="493076"/>
                  </a:cubicBezTo>
                  <a:lnTo>
                    <a:pt x="417236" y="491839"/>
                  </a:lnTo>
                  <a:lnTo>
                    <a:pt x="417700" y="494855"/>
                  </a:lnTo>
                  <a:cubicBezTo>
                    <a:pt x="417226" y="496515"/>
                    <a:pt x="418175" y="497820"/>
                    <a:pt x="420546" y="498769"/>
                  </a:cubicBezTo>
                  <a:cubicBezTo>
                    <a:pt x="421021" y="498294"/>
                    <a:pt x="421258" y="496871"/>
                    <a:pt x="421258" y="494499"/>
                  </a:cubicBezTo>
                  <a:cubicBezTo>
                    <a:pt x="424579" y="495448"/>
                    <a:pt x="425883" y="497464"/>
                    <a:pt x="425172" y="500548"/>
                  </a:cubicBezTo>
                  <a:cubicBezTo>
                    <a:pt x="424460" y="503631"/>
                    <a:pt x="424816" y="506359"/>
                    <a:pt x="426239" y="508731"/>
                  </a:cubicBezTo>
                  <a:cubicBezTo>
                    <a:pt x="424342" y="513000"/>
                    <a:pt x="424342" y="518219"/>
                    <a:pt x="426239" y="524386"/>
                  </a:cubicBezTo>
                  <a:cubicBezTo>
                    <a:pt x="428137" y="530553"/>
                    <a:pt x="430271" y="534822"/>
                    <a:pt x="432643" y="537194"/>
                  </a:cubicBezTo>
                  <a:cubicBezTo>
                    <a:pt x="432169" y="538143"/>
                    <a:pt x="431695" y="539329"/>
                    <a:pt x="431220" y="540752"/>
                  </a:cubicBezTo>
                  <a:cubicBezTo>
                    <a:pt x="430746" y="542175"/>
                    <a:pt x="430034" y="542887"/>
                    <a:pt x="429085" y="542887"/>
                  </a:cubicBezTo>
                  <a:cubicBezTo>
                    <a:pt x="426714" y="535297"/>
                    <a:pt x="424697" y="527351"/>
                    <a:pt x="423037" y="519049"/>
                  </a:cubicBezTo>
                  <a:cubicBezTo>
                    <a:pt x="421377" y="510747"/>
                    <a:pt x="419123" y="503275"/>
                    <a:pt x="416277" y="496634"/>
                  </a:cubicBezTo>
                  <a:cubicBezTo>
                    <a:pt x="415328" y="499006"/>
                    <a:pt x="414617" y="499836"/>
                    <a:pt x="414142" y="499125"/>
                  </a:cubicBezTo>
                  <a:cubicBezTo>
                    <a:pt x="413668" y="498413"/>
                    <a:pt x="412956" y="497583"/>
                    <a:pt x="412007" y="496634"/>
                  </a:cubicBezTo>
                  <a:cubicBezTo>
                    <a:pt x="411059" y="498532"/>
                    <a:pt x="410821" y="500429"/>
                    <a:pt x="411296" y="502327"/>
                  </a:cubicBezTo>
                  <a:cubicBezTo>
                    <a:pt x="411770" y="504224"/>
                    <a:pt x="412007" y="506359"/>
                    <a:pt x="412007" y="508731"/>
                  </a:cubicBezTo>
                  <a:cubicBezTo>
                    <a:pt x="410584" y="509205"/>
                    <a:pt x="409873" y="508494"/>
                    <a:pt x="409873" y="506596"/>
                  </a:cubicBezTo>
                  <a:cubicBezTo>
                    <a:pt x="409873" y="504699"/>
                    <a:pt x="408924" y="503987"/>
                    <a:pt x="407026" y="504461"/>
                  </a:cubicBezTo>
                  <a:cubicBezTo>
                    <a:pt x="407501" y="500666"/>
                    <a:pt x="407857" y="497227"/>
                    <a:pt x="408094" y="494143"/>
                  </a:cubicBezTo>
                  <a:cubicBezTo>
                    <a:pt x="408331" y="491060"/>
                    <a:pt x="410347" y="489281"/>
                    <a:pt x="414142" y="488807"/>
                  </a:cubicBezTo>
                  <a:close/>
                  <a:moveTo>
                    <a:pt x="234111" y="486672"/>
                  </a:moveTo>
                  <a:cubicBezTo>
                    <a:pt x="233163" y="486672"/>
                    <a:pt x="232925" y="487739"/>
                    <a:pt x="233400" y="489874"/>
                  </a:cubicBezTo>
                  <a:cubicBezTo>
                    <a:pt x="233874" y="492009"/>
                    <a:pt x="233637" y="492839"/>
                    <a:pt x="232688" y="492365"/>
                  </a:cubicBezTo>
                  <a:cubicBezTo>
                    <a:pt x="233163" y="494736"/>
                    <a:pt x="233756" y="495448"/>
                    <a:pt x="234467" y="494499"/>
                  </a:cubicBezTo>
                  <a:cubicBezTo>
                    <a:pt x="235179" y="493550"/>
                    <a:pt x="236246" y="493550"/>
                    <a:pt x="237669" y="494499"/>
                  </a:cubicBezTo>
                  <a:cubicBezTo>
                    <a:pt x="236721" y="492127"/>
                    <a:pt x="235890" y="490823"/>
                    <a:pt x="235179" y="490586"/>
                  </a:cubicBezTo>
                  <a:cubicBezTo>
                    <a:pt x="234467" y="490348"/>
                    <a:pt x="234111" y="489044"/>
                    <a:pt x="234111" y="486672"/>
                  </a:cubicBezTo>
                  <a:close/>
                  <a:moveTo>
                    <a:pt x="254036" y="482402"/>
                  </a:moveTo>
                  <a:cubicBezTo>
                    <a:pt x="252613" y="481454"/>
                    <a:pt x="251901" y="481691"/>
                    <a:pt x="251901" y="483114"/>
                  </a:cubicBezTo>
                  <a:cubicBezTo>
                    <a:pt x="251901" y="484537"/>
                    <a:pt x="251427" y="485486"/>
                    <a:pt x="250478" y="485960"/>
                  </a:cubicBezTo>
                  <a:cubicBezTo>
                    <a:pt x="251427" y="488332"/>
                    <a:pt x="252613" y="489281"/>
                    <a:pt x="254036" y="488807"/>
                  </a:cubicBezTo>
                  <a:cubicBezTo>
                    <a:pt x="255933" y="486909"/>
                    <a:pt x="255933" y="484774"/>
                    <a:pt x="254036" y="482402"/>
                  </a:cubicBezTo>
                  <a:close/>
                  <a:moveTo>
                    <a:pt x="412007" y="479556"/>
                  </a:moveTo>
                  <a:cubicBezTo>
                    <a:pt x="412007" y="481454"/>
                    <a:pt x="412363" y="483114"/>
                    <a:pt x="413075" y="484537"/>
                  </a:cubicBezTo>
                  <a:cubicBezTo>
                    <a:pt x="413786" y="485960"/>
                    <a:pt x="413431" y="487146"/>
                    <a:pt x="412007" y="488095"/>
                  </a:cubicBezTo>
                  <a:cubicBezTo>
                    <a:pt x="410110" y="484774"/>
                    <a:pt x="410110" y="481928"/>
                    <a:pt x="412007" y="479556"/>
                  </a:cubicBezTo>
                  <a:close/>
                  <a:moveTo>
                    <a:pt x="266844" y="479556"/>
                  </a:moveTo>
                  <a:cubicBezTo>
                    <a:pt x="267793" y="479556"/>
                    <a:pt x="268386" y="479912"/>
                    <a:pt x="268623" y="480623"/>
                  </a:cubicBezTo>
                  <a:cubicBezTo>
                    <a:pt x="268860" y="481335"/>
                    <a:pt x="269216" y="481928"/>
                    <a:pt x="269691" y="482402"/>
                  </a:cubicBezTo>
                  <a:lnTo>
                    <a:pt x="268267" y="487383"/>
                  </a:lnTo>
                  <a:cubicBezTo>
                    <a:pt x="265421" y="485486"/>
                    <a:pt x="264947" y="482877"/>
                    <a:pt x="266844" y="479556"/>
                  </a:cubicBezTo>
                  <a:close/>
                  <a:moveTo>
                    <a:pt x="157260" y="478844"/>
                  </a:moveTo>
                  <a:cubicBezTo>
                    <a:pt x="155363" y="479319"/>
                    <a:pt x="154177" y="480623"/>
                    <a:pt x="153702" y="482758"/>
                  </a:cubicBezTo>
                  <a:cubicBezTo>
                    <a:pt x="153228" y="484893"/>
                    <a:pt x="152991" y="487383"/>
                    <a:pt x="152991" y="490230"/>
                  </a:cubicBezTo>
                  <a:cubicBezTo>
                    <a:pt x="153940" y="488807"/>
                    <a:pt x="155125" y="487858"/>
                    <a:pt x="156549" y="487383"/>
                  </a:cubicBezTo>
                  <a:cubicBezTo>
                    <a:pt x="157972" y="486909"/>
                    <a:pt x="158683" y="488332"/>
                    <a:pt x="158683" y="491653"/>
                  </a:cubicBezTo>
                  <a:cubicBezTo>
                    <a:pt x="160107" y="490704"/>
                    <a:pt x="160581" y="489281"/>
                    <a:pt x="160107" y="487383"/>
                  </a:cubicBezTo>
                  <a:cubicBezTo>
                    <a:pt x="159632" y="485486"/>
                    <a:pt x="159632" y="482877"/>
                    <a:pt x="160107" y="479556"/>
                  </a:cubicBezTo>
                  <a:cubicBezTo>
                    <a:pt x="159158" y="480030"/>
                    <a:pt x="158802" y="480979"/>
                    <a:pt x="159039" y="482402"/>
                  </a:cubicBezTo>
                  <a:cubicBezTo>
                    <a:pt x="159276" y="483825"/>
                    <a:pt x="158921" y="484537"/>
                    <a:pt x="157972" y="484537"/>
                  </a:cubicBezTo>
                  <a:cubicBezTo>
                    <a:pt x="157023" y="484537"/>
                    <a:pt x="156667" y="483825"/>
                    <a:pt x="156904" y="482402"/>
                  </a:cubicBezTo>
                  <a:cubicBezTo>
                    <a:pt x="157142" y="480979"/>
                    <a:pt x="157260" y="479793"/>
                    <a:pt x="157260" y="478844"/>
                  </a:cubicBezTo>
                  <a:close/>
                  <a:moveTo>
                    <a:pt x="175050" y="475998"/>
                  </a:moveTo>
                  <a:cubicBezTo>
                    <a:pt x="172678" y="475998"/>
                    <a:pt x="171610" y="477777"/>
                    <a:pt x="171848" y="481335"/>
                  </a:cubicBezTo>
                  <a:cubicBezTo>
                    <a:pt x="172085" y="484893"/>
                    <a:pt x="171018" y="485960"/>
                    <a:pt x="168646" y="484537"/>
                  </a:cubicBezTo>
                  <a:cubicBezTo>
                    <a:pt x="168171" y="487383"/>
                    <a:pt x="168646" y="487976"/>
                    <a:pt x="170069" y="486316"/>
                  </a:cubicBezTo>
                  <a:cubicBezTo>
                    <a:pt x="171492" y="484656"/>
                    <a:pt x="171966" y="485249"/>
                    <a:pt x="171492" y="488095"/>
                  </a:cubicBezTo>
                  <a:cubicBezTo>
                    <a:pt x="172441" y="487621"/>
                    <a:pt x="172915" y="486435"/>
                    <a:pt x="172915" y="484537"/>
                  </a:cubicBezTo>
                  <a:cubicBezTo>
                    <a:pt x="172915" y="482640"/>
                    <a:pt x="174101" y="482165"/>
                    <a:pt x="176473" y="483114"/>
                  </a:cubicBezTo>
                  <a:cubicBezTo>
                    <a:pt x="175524" y="482165"/>
                    <a:pt x="175050" y="479793"/>
                    <a:pt x="175050" y="475998"/>
                  </a:cubicBezTo>
                  <a:close/>
                  <a:moveTo>
                    <a:pt x="254036" y="470305"/>
                  </a:moveTo>
                  <a:cubicBezTo>
                    <a:pt x="253087" y="473626"/>
                    <a:pt x="253443" y="476591"/>
                    <a:pt x="255103" y="479200"/>
                  </a:cubicBezTo>
                  <a:cubicBezTo>
                    <a:pt x="256763" y="481809"/>
                    <a:pt x="257119" y="485486"/>
                    <a:pt x="256170" y="490230"/>
                  </a:cubicBezTo>
                  <a:cubicBezTo>
                    <a:pt x="258542" y="487858"/>
                    <a:pt x="259610" y="484063"/>
                    <a:pt x="259373" y="478844"/>
                  </a:cubicBezTo>
                  <a:cubicBezTo>
                    <a:pt x="259135" y="473626"/>
                    <a:pt x="257356" y="470780"/>
                    <a:pt x="254036" y="470305"/>
                  </a:cubicBezTo>
                  <a:close/>
                  <a:moveTo>
                    <a:pt x="405603" y="466036"/>
                  </a:moveTo>
                  <a:cubicBezTo>
                    <a:pt x="407975" y="466036"/>
                    <a:pt x="408924" y="467340"/>
                    <a:pt x="408450" y="469950"/>
                  </a:cubicBezTo>
                  <a:cubicBezTo>
                    <a:pt x="407975" y="472559"/>
                    <a:pt x="408212" y="474338"/>
                    <a:pt x="409161" y="475286"/>
                  </a:cubicBezTo>
                  <a:lnTo>
                    <a:pt x="406315" y="475286"/>
                  </a:lnTo>
                  <a:cubicBezTo>
                    <a:pt x="406789" y="472915"/>
                    <a:pt x="406789" y="471254"/>
                    <a:pt x="406315" y="470305"/>
                  </a:cubicBezTo>
                  <a:cubicBezTo>
                    <a:pt x="405840" y="469357"/>
                    <a:pt x="405603" y="467933"/>
                    <a:pt x="405603" y="466036"/>
                  </a:cubicBezTo>
                  <a:close/>
                  <a:moveTo>
                    <a:pt x="258038" y="464168"/>
                  </a:moveTo>
                  <a:cubicBezTo>
                    <a:pt x="259165" y="464227"/>
                    <a:pt x="260440" y="464850"/>
                    <a:pt x="261863" y="466036"/>
                  </a:cubicBezTo>
                  <a:cubicBezTo>
                    <a:pt x="260914" y="466985"/>
                    <a:pt x="259847" y="467696"/>
                    <a:pt x="258661" y="468171"/>
                  </a:cubicBezTo>
                  <a:cubicBezTo>
                    <a:pt x="257475" y="468645"/>
                    <a:pt x="257356" y="470305"/>
                    <a:pt x="258305" y="473152"/>
                  </a:cubicBezTo>
                  <a:cubicBezTo>
                    <a:pt x="259254" y="474575"/>
                    <a:pt x="259966" y="474456"/>
                    <a:pt x="260440" y="472796"/>
                  </a:cubicBezTo>
                  <a:cubicBezTo>
                    <a:pt x="260914" y="471136"/>
                    <a:pt x="261626" y="471254"/>
                    <a:pt x="262575" y="473152"/>
                  </a:cubicBezTo>
                  <a:cubicBezTo>
                    <a:pt x="262575" y="476947"/>
                    <a:pt x="262693" y="479556"/>
                    <a:pt x="262931" y="480979"/>
                  </a:cubicBezTo>
                  <a:cubicBezTo>
                    <a:pt x="263168" y="482402"/>
                    <a:pt x="262812" y="484300"/>
                    <a:pt x="261863" y="486672"/>
                  </a:cubicBezTo>
                  <a:cubicBezTo>
                    <a:pt x="262812" y="488569"/>
                    <a:pt x="263524" y="490111"/>
                    <a:pt x="263998" y="491297"/>
                  </a:cubicBezTo>
                  <a:cubicBezTo>
                    <a:pt x="264472" y="492483"/>
                    <a:pt x="265184" y="494025"/>
                    <a:pt x="266133" y="495922"/>
                  </a:cubicBezTo>
                  <a:lnTo>
                    <a:pt x="257594" y="528655"/>
                  </a:lnTo>
                  <a:cubicBezTo>
                    <a:pt x="257594" y="523437"/>
                    <a:pt x="257119" y="519879"/>
                    <a:pt x="256170" y="517982"/>
                  </a:cubicBezTo>
                  <a:cubicBezTo>
                    <a:pt x="255222" y="522725"/>
                    <a:pt x="254036" y="527232"/>
                    <a:pt x="252613" y="531502"/>
                  </a:cubicBezTo>
                  <a:cubicBezTo>
                    <a:pt x="251189" y="535771"/>
                    <a:pt x="250241" y="540041"/>
                    <a:pt x="249766" y="544310"/>
                  </a:cubicBezTo>
                  <a:cubicBezTo>
                    <a:pt x="248817" y="542887"/>
                    <a:pt x="248224" y="540989"/>
                    <a:pt x="247987" y="538618"/>
                  </a:cubicBezTo>
                  <a:cubicBezTo>
                    <a:pt x="247750" y="536246"/>
                    <a:pt x="247631" y="533755"/>
                    <a:pt x="247631" y="531146"/>
                  </a:cubicBezTo>
                  <a:cubicBezTo>
                    <a:pt x="247631" y="528537"/>
                    <a:pt x="247750" y="526165"/>
                    <a:pt x="247987" y="524030"/>
                  </a:cubicBezTo>
                  <a:cubicBezTo>
                    <a:pt x="248224" y="521895"/>
                    <a:pt x="248580" y="520353"/>
                    <a:pt x="249055" y="519405"/>
                  </a:cubicBezTo>
                  <a:cubicBezTo>
                    <a:pt x="249055" y="522251"/>
                    <a:pt x="249529" y="523437"/>
                    <a:pt x="250478" y="522963"/>
                  </a:cubicBezTo>
                  <a:cubicBezTo>
                    <a:pt x="250478" y="520116"/>
                    <a:pt x="250122" y="518219"/>
                    <a:pt x="249410" y="517270"/>
                  </a:cubicBezTo>
                  <a:cubicBezTo>
                    <a:pt x="248699" y="516321"/>
                    <a:pt x="248817" y="513949"/>
                    <a:pt x="249766" y="510154"/>
                  </a:cubicBezTo>
                  <a:cubicBezTo>
                    <a:pt x="250715" y="508731"/>
                    <a:pt x="251545" y="508494"/>
                    <a:pt x="252257" y="509443"/>
                  </a:cubicBezTo>
                  <a:cubicBezTo>
                    <a:pt x="252968" y="510391"/>
                    <a:pt x="253799" y="509917"/>
                    <a:pt x="254747" y="508019"/>
                  </a:cubicBezTo>
                  <a:cubicBezTo>
                    <a:pt x="253799" y="507545"/>
                    <a:pt x="253324" y="506478"/>
                    <a:pt x="253324" y="504817"/>
                  </a:cubicBezTo>
                  <a:cubicBezTo>
                    <a:pt x="253324" y="503157"/>
                    <a:pt x="253443" y="501378"/>
                    <a:pt x="253680" y="499480"/>
                  </a:cubicBezTo>
                  <a:cubicBezTo>
                    <a:pt x="253917" y="497583"/>
                    <a:pt x="253917" y="495922"/>
                    <a:pt x="253680" y="494499"/>
                  </a:cubicBezTo>
                  <a:cubicBezTo>
                    <a:pt x="253443" y="493076"/>
                    <a:pt x="252613" y="492127"/>
                    <a:pt x="251189" y="491653"/>
                  </a:cubicBezTo>
                  <a:cubicBezTo>
                    <a:pt x="252138" y="493076"/>
                    <a:pt x="252257" y="495092"/>
                    <a:pt x="251545" y="497701"/>
                  </a:cubicBezTo>
                  <a:cubicBezTo>
                    <a:pt x="250834" y="500311"/>
                    <a:pt x="250478" y="502089"/>
                    <a:pt x="250478" y="503038"/>
                  </a:cubicBezTo>
                  <a:cubicBezTo>
                    <a:pt x="250478" y="502089"/>
                    <a:pt x="250122" y="501734"/>
                    <a:pt x="249410" y="501971"/>
                  </a:cubicBezTo>
                  <a:cubicBezTo>
                    <a:pt x="248699" y="502208"/>
                    <a:pt x="248106" y="501852"/>
                    <a:pt x="247631" y="500904"/>
                  </a:cubicBezTo>
                  <a:cubicBezTo>
                    <a:pt x="248106" y="497583"/>
                    <a:pt x="248580" y="493432"/>
                    <a:pt x="249055" y="488451"/>
                  </a:cubicBezTo>
                  <a:cubicBezTo>
                    <a:pt x="249529" y="483470"/>
                    <a:pt x="250241" y="478963"/>
                    <a:pt x="251189" y="474931"/>
                  </a:cubicBezTo>
                  <a:cubicBezTo>
                    <a:pt x="252138" y="470898"/>
                    <a:pt x="253443" y="467815"/>
                    <a:pt x="255103" y="465680"/>
                  </a:cubicBezTo>
                  <a:cubicBezTo>
                    <a:pt x="255933" y="464613"/>
                    <a:pt x="256912" y="464109"/>
                    <a:pt x="258038" y="464168"/>
                  </a:cubicBezTo>
                  <a:close/>
                  <a:moveTo>
                    <a:pt x="114209" y="459276"/>
                  </a:moveTo>
                  <a:cubicBezTo>
                    <a:pt x="113972" y="459987"/>
                    <a:pt x="113379" y="460106"/>
                    <a:pt x="112430" y="459632"/>
                  </a:cubicBezTo>
                  <a:cubicBezTo>
                    <a:pt x="110058" y="463427"/>
                    <a:pt x="108517" y="467933"/>
                    <a:pt x="107805" y="473152"/>
                  </a:cubicBezTo>
                  <a:cubicBezTo>
                    <a:pt x="107094" y="478370"/>
                    <a:pt x="105789" y="483351"/>
                    <a:pt x="103891" y="488095"/>
                  </a:cubicBezTo>
                  <a:cubicBezTo>
                    <a:pt x="102943" y="490941"/>
                    <a:pt x="101638" y="493669"/>
                    <a:pt x="99978" y="496278"/>
                  </a:cubicBezTo>
                  <a:cubicBezTo>
                    <a:pt x="98317" y="498887"/>
                    <a:pt x="97962" y="501852"/>
                    <a:pt x="98910" y="505173"/>
                  </a:cubicBezTo>
                  <a:cubicBezTo>
                    <a:pt x="102231" y="500904"/>
                    <a:pt x="104603" y="494736"/>
                    <a:pt x="106026" y="486672"/>
                  </a:cubicBezTo>
                  <a:cubicBezTo>
                    <a:pt x="107449" y="478607"/>
                    <a:pt x="110296" y="472440"/>
                    <a:pt x="114565" y="468171"/>
                  </a:cubicBezTo>
                  <a:cubicBezTo>
                    <a:pt x="113616" y="467222"/>
                    <a:pt x="113261" y="465799"/>
                    <a:pt x="113498" y="463901"/>
                  </a:cubicBezTo>
                  <a:cubicBezTo>
                    <a:pt x="113735" y="462004"/>
                    <a:pt x="114328" y="460580"/>
                    <a:pt x="115277" y="459632"/>
                  </a:cubicBezTo>
                  <a:cubicBezTo>
                    <a:pt x="114802" y="458683"/>
                    <a:pt x="114447" y="458564"/>
                    <a:pt x="114209" y="459276"/>
                  </a:cubicBezTo>
                  <a:close/>
                  <a:moveTo>
                    <a:pt x="271114" y="458920"/>
                  </a:moveTo>
                  <a:cubicBezTo>
                    <a:pt x="272063" y="466036"/>
                    <a:pt x="271114" y="471729"/>
                    <a:pt x="268267" y="475998"/>
                  </a:cubicBezTo>
                  <a:cubicBezTo>
                    <a:pt x="265895" y="473152"/>
                    <a:pt x="265302" y="470187"/>
                    <a:pt x="266488" y="467103"/>
                  </a:cubicBezTo>
                  <a:cubicBezTo>
                    <a:pt x="267674" y="464020"/>
                    <a:pt x="269216" y="461292"/>
                    <a:pt x="271114" y="458920"/>
                  </a:cubicBezTo>
                  <a:close/>
                  <a:moveTo>
                    <a:pt x="180031" y="456785"/>
                  </a:moveTo>
                  <a:cubicBezTo>
                    <a:pt x="178608" y="457260"/>
                    <a:pt x="177896" y="458564"/>
                    <a:pt x="177896" y="460699"/>
                  </a:cubicBezTo>
                  <a:cubicBezTo>
                    <a:pt x="177896" y="462834"/>
                    <a:pt x="177659" y="464850"/>
                    <a:pt x="177185" y="466747"/>
                  </a:cubicBezTo>
                  <a:cubicBezTo>
                    <a:pt x="179082" y="465324"/>
                    <a:pt x="180031" y="462004"/>
                    <a:pt x="180031" y="456785"/>
                  </a:cubicBezTo>
                  <a:close/>
                  <a:moveTo>
                    <a:pt x="172915" y="453227"/>
                  </a:moveTo>
                  <a:cubicBezTo>
                    <a:pt x="171018" y="453702"/>
                    <a:pt x="169950" y="455362"/>
                    <a:pt x="169713" y="458208"/>
                  </a:cubicBezTo>
                  <a:cubicBezTo>
                    <a:pt x="169476" y="461055"/>
                    <a:pt x="169120" y="463901"/>
                    <a:pt x="168646" y="466747"/>
                  </a:cubicBezTo>
                  <a:cubicBezTo>
                    <a:pt x="167222" y="466747"/>
                    <a:pt x="165918" y="467933"/>
                    <a:pt x="164732" y="470305"/>
                  </a:cubicBezTo>
                  <a:cubicBezTo>
                    <a:pt x="163546" y="472677"/>
                    <a:pt x="162953" y="475524"/>
                    <a:pt x="162953" y="478844"/>
                  </a:cubicBezTo>
                  <a:cubicBezTo>
                    <a:pt x="164850" y="478844"/>
                    <a:pt x="165681" y="477777"/>
                    <a:pt x="165443" y="475642"/>
                  </a:cubicBezTo>
                  <a:cubicBezTo>
                    <a:pt x="165206" y="473508"/>
                    <a:pt x="166274" y="472915"/>
                    <a:pt x="168646" y="473863"/>
                  </a:cubicBezTo>
                  <a:cubicBezTo>
                    <a:pt x="169120" y="470068"/>
                    <a:pt x="170069" y="466866"/>
                    <a:pt x="171492" y="464257"/>
                  </a:cubicBezTo>
                  <a:cubicBezTo>
                    <a:pt x="172915" y="461648"/>
                    <a:pt x="173389" y="457971"/>
                    <a:pt x="172915" y="453227"/>
                  </a:cubicBezTo>
                  <a:close/>
                  <a:moveTo>
                    <a:pt x="249766" y="448958"/>
                  </a:moveTo>
                  <a:cubicBezTo>
                    <a:pt x="252138" y="448009"/>
                    <a:pt x="253324" y="448839"/>
                    <a:pt x="253324" y="451448"/>
                  </a:cubicBezTo>
                  <a:cubicBezTo>
                    <a:pt x="253324" y="454058"/>
                    <a:pt x="253324" y="456548"/>
                    <a:pt x="253324" y="458920"/>
                  </a:cubicBezTo>
                  <a:cubicBezTo>
                    <a:pt x="251901" y="457971"/>
                    <a:pt x="251071" y="456667"/>
                    <a:pt x="250834" y="455006"/>
                  </a:cubicBezTo>
                  <a:cubicBezTo>
                    <a:pt x="250596" y="453346"/>
                    <a:pt x="250241" y="451330"/>
                    <a:pt x="249766" y="448958"/>
                  </a:cubicBezTo>
                  <a:close/>
                  <a:moveTo>
                    <a:pt x="383544" y="448246"/>
                  </a:moveTo>
                  <a:cubicBezTo>
                    <a:pt x="384018" y="450618"/>
                    <a:pt x="384374" y="453939"/>
                    <a:pt x="384611" y="458208"/>
                  </a:cubicBezTo>
                  <a:cubicBezTo>
                    <a:pt x="384849" y="462478"/>
                    <a:pt x="385679" y="465799"/>
                    <a:pt x="387102" y="468171"/>
                  </a:cubicBezTo>
                  <a:cubicBezTo>
                    <a:pt x="387576" y="467222"/>
                    <a:pt x="387814" y="465917"/>
                    <a:pt x="387814" y="464257"/>
                  </a:cubicBezTo>
                  <a:cubicBezTo>
                    <a:pt x="387814" y="462597"/>
                    <a:pt x="388288" y="462004"/>
                    <a:pt x="389237" y="462478"/>
                  </a:cubicBezTo>
                  <a:cubicBezTo>
                    <a:pt x="390186" y="465799"/>
                    <a:pt x="390541" y="469238"/>
                    <a:pt x="390304" y="472796"/>
                  </a:cubicBezTo>
                  <a:cubicBezTo>
                    <a:pt x="390067" y="476354"/>
                    <a:pt x="389711" y="479793"/>
                    <a:pt x="389237" y="483114"/>
                  </a:cubicBezTo>
                  <a:cubicBezTo>
                    <a:pt x="388762" y="477896"/>
                    <a:pt x="387102" y="472084"/>
                    <a:pt x="384256" y="465680"/>
                  </a:cubicBezTo>
                  <a:cubicBezTo>
                    <a:pt x="381409" y="459276"/>
                    <a:pt x="381172" y="453465"/>
                    <a:pt x="383544" y="448246"/>
                  </a:cubicBezTo>
                  <a:close/>
                  <a:moveTo>
                    <a:pt x="360062" y="448246"/>
                  </a:moveTo>
                  <a:cubicBezTo>
                    <a:pt x="360062" y="450618"/>
                    <a:pt x="360655" y="453109"/>
                    <a:pt x="361841" y="455718"/>
                  </a:cubicBezTo>
                  <a:cubicBezTo>
                    <a:pt x="363027" y="458327"/>
                    <a:pt x="362434" y="460106"/>
                    <a:pt x="360062" y="461055"/>
                  </a:cubicBezTo>
                  <a:close/>
                  <a:moveTo>
                    <a:pt x="179319" y="446823"/>
                  </a:moveTo>
                  <a:cubicBezTo>
                    <a:pt x="177422" y="446823"/>
                    <a:pt x="176473" y="448483"/>
                    <a:pt x="176473" y="451804"/>
                  </a:cubicBezTo>
                  <a:cubicBezTo>
                    <a:pt x="177422" y="452753"/>
                    <a:pt x="178371" y="453227"/>
                    <a:pt x="179319" y="453227"/>
                  </a:cubicBezTo>
                  <a:close/>
                  <a:moveTo>
                    <a:pt x="97487" y="440419"/>
                  </a:moveTo>
                  <a:cubicBezTo>
                    <a:pt x="95115" y="441368"/>
                    <a:pt x="93336" y="443977"/>
                    <a:pt x="92150" y="448246"/>
                  </a:cubicBezTo>
                  <a:cubicBezTo>
                    <a:pt x="90964" y="452516"/>
                    <a:pt x="90609" y="456074"/>
                    <a:pt x="91083" y="458920"/>
                  </a:cubicBezTo>
                  <a:cubicBezTo>
                    <a:pt x="94404" y="454651"/>
                    <a:pt x="96538" y="448483"/>
                    <a:pt x="97487" y="440419"/>
                  </a:cubicBezTo>
                  <a:close/>
                  <a:moveTo>
                    <a:pt x="263286" y="431880"/>
                  </a:moveTo>
                  <a:cubicBezTo>
                    <a:pt x="264235" y="432829"/>
                    <a:pt x="264591" y="434252"/>
                    <a:pt x="264354" y="436149"/>
                  </a:cubicBezTo>
                  <a:cubicBezTo>
                    <a:pt x="264116" y="438047"/>
                    <a:pt x="263998" y="439707"/>
                    <a:pt x="263998" y="441130"/>
                  </a:cubicBezTo>
                  <a:cubicBezTo>
                    <a:pt x="263524" y="442079"/>
                    <a:pt x="262812" y="442435"/>
                    <a:pt x="261863" y="442198"/>
                  </a:cubicBezTo>
                  <a:cubicBezTo>
                    <a:pt x="260914" y="441961"/>
                    <a:pt x="260677" y="442791"/>
                    <a:pt x="261152" y="444688"/>
                  </a:cubicBezTo>
                  <a:cubicBezTo>
                    <a:pt x="261152" y="446112"/>
                    <a:pt x="261507" y="446467"/>
                    <a:pt x="262219" y="445756"/>
                  </a:cubicBezTo>
                  <a:cubicBezTo>
                    <a:pt x="262931" y="445044"/>
                    <a:pt x="263524" y="444688"/>
                    <a:pt x="263998" y="444688"/>
                  </a:cubicBezTo>
                  <a:cubicBezTo>
                    <a:pt x="264947" y="448958"/>
                    <a:pt x="265302" y="452160"/>
                    <a:pt x="265065" y="454295"/>
                  </a:cubicBezTo>
                  <a:cubicBezTo>
                    <a:pt x="264828" y="456429"/>
                    <a:pt x="263761" y="458683"/>
                    <a:pt x="261863" y="461055"/>
                  </a:cubicBezTo>
                  <a:cubicBezTo>
                    <a:pt x="260914" y="459157"/>
                    <a:pt x="260677" y="457615"/>
                    <a:pt x="261152" y="456429"/>
                  </a:cubicBezTo>
                  <a:cubicBezTo>
                    <a:pt x="261626" y="455244"/>
                    <a:pt x="261863" y="453465"/>
                    <a:pt x="261863" y="451093"/>
                  </a:cubicBezTo>
                  <a:cubicBezTo>
                    <a:pt x="259966" y="452041"/>
                    <a:pt x="258898" y="452041"/>
                    <a:pt x="258661" y="451093"/>
                  </a:cubicBezTo>
                  <a:cubicBezTo>
                    <a:pt x="258424" y="450144"/>
                    <a:pt x="257594" y="449195"/>
                    <a:pt x="256170" y="448246"/>
                  </a:cubicBezTo>
                  <a:cubicBezTo>
                    <a:pt x="258068" y="442079"/>
                    <a:pt x="260440" y="436624"/>
                    <a:pt x="263286" y="431880"/>
                  </a:cubicBezTo>
                  <a:close/>
                  <a:moveTo>
                    <a:pt x="208494" y="430457"/>
                  </a:moveTo>
                  <a:cubicBezTo>
                    <a:pt x="204225" y="432829"/>
                    <a:pt x="201853" y="437573"/>
                    <a:pt x="201378" y="444688"/>
                  </a:cubicBezTo>
                  <a:cubicBezTo>
                    <a:pt x="202802" y="445637"/>
                    <a:pt x="203513" y="445519"/>
                    <a:pt x="203513" y="444333"/>
                  </a:cubicBezTo>
                  <a:cubicBezTo>
                    <a:pt x="203513" y="443147"/>
                    <a:pt x="203988" y="442554"/>
                    <a:pt x="204936" y="442554"/>
                  </a:cubicBezTo>
                  <a:cubicBezTo>
                    <a:pt x="206360" y="443502"/>
                    <a:pt x="206360" y="444926"/>
                    <a:pt x="204936" y="446823"/>
                  </a:cubicBezTo>
                  <a:cubicBezTo>
                    <a:pt x="203513" y="448721"/>
                    <a:pt x="203513" y="450144"/>
                    <a:pt x="204936" y="451093"/>
                  </a:cubicBezTo>
                  <a:cubicBezTo>
                    <a:pt x="205885" y="451567"/>
                    <a:pt x="206360" y="451448"/>
                    <a:pt x="206360" y="450737"/>
                  </a:cubicBezTo>
                  <a:cubicBezTo>
                    <a:pt x="206360" y="450025"/>
                    <a:pt x="206360" y="449076"/>
                    <a:pt x="206360" y="447890"/>
                  </a:cubicBezTo>
                  <a:cubicBezTo>
                    <a:pt x="206360" y="446705"/>
                    <a:pt x="206360" y="445637"/>
                    <a:pt x="206360" y="444688"/>
                  </a:cubicBezTo>
                  <a:cubicBezTo>
                    <a:pt x="206360" y="443740"/>
                    <a:pt x="206597" y="443265"/>
                    <a:pt x="207071" y="443265"/>
                  </a:cubicBezTo>
                  <a:cubicBezTo>
                    <a:pt x="207546" y="449907"/>
                    <a:pt x="207190" y="457022"/>
                    <a:pt x="206004" y="464613"/>
                  </a:cubicBezTo>
                  <a:cubicBezTo>
                    <a:pt x="204818" y="472203"/>
                    <a:pt x="203513" y="479556"/>
                    <a:pt x="202090" y="486672"/>
                  </a:cubicBezTo>
                  <a:cubicBezTo>
                    <a:pt x="201141" y="487146"/>
                    <a:pt x="200667" y="487146"/>
                    <a:pt x="200667" y="486672"/>
                  </a:cubicBezTo>
                  <a:cubicBezTo>
                    <a:pt x="200667" y="486197"/>
                    <a:pt x="200430" y="485960"/>
                    <a:pt x="199955" y="485960"/>
                  </a:cubicBezTo>
                  <a:cubicBezTo>
                    <a:pt x="200430" y="481691"/>
                    <a:pt x="201378" y="477896"/>
                    <a:pt x="202802" y="474575"/>
                  </a:cubicBezTo>
                  <a:cubicBezTo>
                    <a:pt x="204225" y="471254"/>
                    <a:pt x="204225" y="467222"/>
                    <a:pt x="202802" y="462478"/>
                  </a:cubicBezTo>
                  <a:cubicBezTo>
                    <a:pt x="199007" y="461529"/>
                    <a:pt x="196872" y="463308"/>
                    <a:pt x="196397" y="467815"/>
                  </a:cubicBezTo>
                  <a:cubicBezTo>
                    <a:pt x="195923" y="472322"/>
                    <a:pt x="195686" y="477184"/>
                    <a:pt x="195686" y="482402"/>
                  </a:cubicBezTo>
                  <a:cubicBezTo>
                    <a:pt x="193788" y="481454"/>
                    <a:pt x="193314" y="480268"/>
                    <a:pt x="194263" y="478844"/>
                  </a:cubicBezTo>
                  <a:cubicBezTo>
                    <a:pt x="195211" y="477421"/>
                    <a:pt x="195211" y="475524"/>
                    <a:pt x="194263" y="473152"/>
                  </a:cubicBezTo>
                  <a:cubicBezTo>
                    <a:pt x="193314" y="473152"/>
                    <a:pt x="192839" y="472796"/>
                    <a:pt x="192839" y="472084"/>
                  </a:cubicBezTo>
                  <a:cubicBezTo>
                    <a:pt x="192839" y="471373"/>
                    <a:pt x="192365" y="471254"/>
                    <a:pt x="191416" y="471729"/>
                  </a:cubicBezTo>
                  <a:cubicBezTo>
                    <a:pt x="190942" y="475998"/>
                    <a:pt x="189993" y="479319"/>
                    <a:pt x="188570" y="481691"/>
                  </a:cubicBezTo>
                  <a:cubicBezTo>
                    <a:pt x="187147" y="484063"/>
                    <a:pt x="186910" y="487621"/>
                    <a:pt x="187858" y="492365"/>
                  </a:cubicBezTo>
                  <a:cubicBezTo>
                    <a:pt x="189282" y="492365"/>
                    <a:pt x="190112" y="491653"/>
                    <a:pt x="190349" y="490230"/>
                  </a:cubicBezTo>
                  <a:cubicBezTo>
                    <a:pt x="190586" y="488807"/>
                    <a:pt x="190705" y="487383"/>
                    <a:pt x="190705" y="485960"/>
                  </a:cubicBezTo>
                  <a:cubicBezTo>
                    <a:pt x="190705" y="486435"/>
                    <a:pt x="191298" y="486909"/>
                    <a:pt x="192484" y="487383"/>
                  </a:cubicBezTo>
                  <a:cubicBezTo>
                    <a:pt x="193670" y="487858"/>
                    <a:pt x="194025" y="486909"/>
                    <a:pt x="193551" y="484537"/>
                  </a:cubicBezTo>
                  <a:cubicBezTo>
                    <a:pt x="194974" y="485486"/>
                    <a:pt x="195567" y="487146"/>
                    <a:pt x="195330" y="489518"/>
                  </a:cubicBezTo>
                  <a:cubicBezTo>
                    <a:pt x="195093" y="491890"/>
                    <a:pt x="194737" y="494262"/>
                    <a:pt x="194263" y="496634"/>
                  </a:cubicBezTo>
                  <a:cubicBezTo>
                    <a:pt x="197109" y="496634"/>
                    <a:pt x="199007" y="495922"/>
                    <a:pt x="199955" y="494499"/>
                  </a:cubicBezTo>
                  <a:cubicBezTo>
                    <a:pt x="199955" y="494025"/>
                    <a:pt x="199007" y="493788"/>
                    <a:pt x="197109" y="493788"/>
                  </a:cubicBezTo>
                  <a:cubicBezTo>
                    <a:pt x="198058" y="491890"/>
                    <a:pt x="199007" y="490704"/>
                    <a:pt x="199955" y="490230"/>
                  </a:cubicBezTo>
                  <a:cubicBezTo>
                    <a:pt x="200904" y="489755"/>
                    <a:pt x="201141" y="490467"/>
                    <a:pt x="200667" y="492365"/>
                  </a:cubicBezTo>
                  <a:cubicBezTo>
                    <a:pt x="200193" y="494262"/>
                    <a:pt x="200667" y="494736"/>
                    <a:pt x="202090" y="493788"/>
                  </a:cubicBezTo>
                  <a:cubicBezTo>
                    <a:pt x="202564" y="491416"/>
                    <a:pt x="202802" y="489874"/>
                    <a:pt x="202802" y="489162"/>
                  </a:cubicBezTo>
                  <a:cubicBezTo>
                    <a:pt x="202802" y="488451"/>
                    <a:pt x="203750" y="488095"/>
                    <a:pt x="205648" y="488095"/>
                  </a:cubicBezTo>
                  <a:cubicBezTo>
                    <a:pt x="206597" y="485723"/>
                    <a:pt x="207071" y="482877"/>
                    <a:pt x="207071" y="479556"/>
                  </a:cubicBezTo>
                  <a:cubicBezTo>
                    <a:pt x="207071" y="476235"/>
                    <a:pt x="207308" y="473152"/>
                    <a:pt x="207783" y="470305"/>
                  </a:cubicBezTo>
                  <a:cubicBezTo>
                    <a:pt x="209206" y="471254"/>
                    <a:pt x="209917" y="472440"/>
                    <a:pt x="209917" y="473863"/>
                  </a:cubicBezTo>
                  <a:cubicBezTo>
                    <a:pt x="211815" y="472915"/>
                    <a:pt x="212171" y="471966"/>
                    <a:pt x="210985" y="471017"/>
                  </a:cubicBezTo>
                  <a:cubicBezTo>
                    <a:pt x="209799" y="470068"/>
                    <a:pt x="208731" y="469119"/>
                    <a:pt x="207783" y="468171"/>
                  </a:cubicBezTo>
                  <a:cubicBezTo>
                    <a:pt x="208731" y="462478"/>
                    <a:pt x="210629" y="457022"/>
                    <a:pt x="213475" y="451804"/>
                  </a:cubicBezTo>
                  <a:cubicBezTo>
                    <a:pt x="216322" y="446586"/>
                    <a:pt x="216085" y="441130"/>
                    <a:pt x="212764" y="435438"/>
                  </a:cubicBezTo>
                  <a:cubicBezTo>
                    <a:pt x="211815" y="434963"/>
                    <a:pt x="211103" y="435438"/>
                    <a:pt x="210629" y="436861"/>
                  </a:cubicBezTo>
                  <a:cubicBezTo>
                    <a:pt x="210155" y="438284"/>
                    <a:pt x="209443" y="438996"/>
                    <a:pt x="208494" y="438996"/>
                  </a:cubicBezTo>
                  <a:cubicBezTo>
                    <a:pt x="207546" y="438047"/>
                    <a:pt x="207427" y="436742"/>
                    <a:pt x="208139" y="435082"/>
                  </a:cubicBezTo>
                  <a:cubicBezTo>
                    <a:pt x="208850" y="433422"/>
                    <a:pt x="208969" y="431880"/>
                    <a:pt x="208494" y="430457"/>
                  </a:cubicBezTo>
                  <a:close/>
                  <a:moveTo>
                    <a:pt x="170780" y="428322"/>
                  </a:moveTo>
                  <a:cubicBezTo>
                    <a:pt x="168408" y="430694"/>
                    <a:pt x="167222" y="434252"/>
                    <a:pt x="167222" y="438996"/>
                  </a:cubicBezTo>
                  <a:cubicBezTo>
                    <a:pt x="169594" y="438521"/>
                    <a:pt x="170306" y="439470"/>
                    <a:pt x="169357" y="441842"/>
                  </a:cubicBezTo>
                  <a:cubicBezTo>
                    <a:pt x="168408" y="444214"/>
                    <a:pt x="168646" y="445874"/>
                    <a:pt x="170069" y="446823"/>
                  </a:cubicBezTo>
                  <a:cubicBezTo>
                    <a:pt x="171018" y="444451"/>
                    <a:pt x="171492" y="442672"/>
                    <a:pt x="171492" y="441486"/>
                  </a:cubicBezTo>
                  <a:cubicBezTo>
                    <a:pt x="171492" y="440300"/>
                    <a:pt x="172441" y="440182"/>
                    <a:pt x="174338" y="441130"/>
                  </a:cubicBezTo>
                  <a:cubicBezTo>
                    <a:pt x="174338" y="439707"/>
                    <a:pt x="174575" y="438640"/>
                    <a:pt x="175050" y="437928"/>
                  </a:cubicBezTo>
                  <a:cubicBezTo>
                    <a:pt x="175524" y="437217"/>
                    <a:pt x="175524" y="436149"/>
                    <a:pt x="175050" y="434726"/>
                  </a:cubicBezTo>
                  <a:cubicBezTo>
                    <a:pt x="173627" y="433777"/>
                    <a:pt x="172678" y="433303"/>
                    <a:pt x="172204" y="433303"/>
                  </a:cubicBezTo>
                  <a:cubicBezTo>
                    <a:pt x="171729" y="433303"/>
                    <a:pt x="171255" y="434489"/>
                    <a:pt x="170780" y="436861"/>
                  </a:cubicBezTo>
                  <a:cubicBezTo>
                    <a:pt x="169357" y="435912"/>
                    <a:pt x="169120" y="434726"/>
                    <a:pt x="170069" y="433303"/>
                  </a:cubicBezTo>
                  <a:cubicBezTo>
                    <a:pt x="171018" y="431880"/>
                    <a:pt x="171255" y="430219"/>
                    <a:pt x="170780" y="428322"/>
                  </a:cubicBezTo>
                  <a:close/>
                  <a:moveTo>
                    <a:pt x="343695" y="427966"/>
                  </a:moveTo>
                  <a:cubicBezTo>
                    <a:pt x="344170" y="427255"/>
                    <a:pt x="344881" y="427373"/>
                    <a:pt x="345830" y="428322"/>
                  </a:cubicBezTo>
                  <a:cubicBezTo>
                    <a:pt x="346304" y="432117"/>
                    <a:pt x="345356" y="434489"/>
                    <a:pt x="342984" y="435438"/>
                  </a:cubicBezTo>
                  <a:cubicBezTo>
                    <a:pt x="342984" y="433540"/>
                    <a:pt x="342509" y="432473"/>
                    <a:pt x="341561" y="432236"/>
                  </a:cubicBezTo>
                  <a:cubicBezTo>
                    <a:pt x="340612" y="431998"/>
                    <a:pt x="340375" y="430694"/>
                    <a:pt x="340849" y="428322"/>
                  </a:cubicBezTo>
                  <a:cubicBezTo>
                    <a:pt x="342272" y="428796"/>
                    <a:pt x="343221" y="428678"/>
                    <a:pt x="343695" y="427966"/>
                  </a:cubicBezTo>
                  <a:close/>
                  <a:moveTo>
                    <a:pt x="280364" y="426187"/>
                  </a:moveTo>
                  <a:cubicBezTo>
                    <a:pt x="281787" y="431405"/>
                    <a:pt x="282025" y="435912"/>
                    <a:pt x="281076" y="439707"/>
                  </a:cubicBezTo>
                  <a:lnTo>
                    <a:pt x="276806" y="453939"/>
                  </a:lnTo>
                  <a:cubicBezTo>
                    <a:pt x="276806" y="454888"/>
                    <a:pt x="276332" y="455362"/>
                    <a:pt x="275383" y="455362"/>
                  </a:cubicBezTo>
                  <a:cubicBezTo>
                    <a:pt x="275383" y="452990"/>
                    <a:pt x="274790" y="452041"/>
                    <a:pt x="273604" y="452516"/>
                  </a:cubicBezTo>
                  <a:cubicBezTo>
                    <a:pt x="272418" y="452990"/>
                    <a:pt x="271825" y="452753"/>
                    <a:pt x="271825" y="451804"/>
                  </a:cubicBezTo>
                  <a:cubicBezTo>
                    <a:pt x="275146" y="448958"/>
                    <a:pt x="276569" y="444807"/>
                    <a:pt x="276095" y="439351"/>
                  </a:cubicBezTo>
                  <a:cubicBezTo>
                    <a:pt x="275620" y="433896"/>
                    <a:pt x="277044" y="429508"/>
                    <a:pt x="280364" y="426187"/>
                  </a:cubicBezTo>
                  <a:close/>
                  <a:moveTo>
                    <a:pt x="233400" y="424052"/>
                  </a:moveTo>
                  <a:cubicBezTo>
                    <a:pt x="232451" y="425950"/>
                    <a:pt x="232688" y="426662"/>
                    <a:pt x="234111" y="426187"/>
                  </a:cubicBezTo>
                  <a:cubicBezTo>
                    <a:pt x="235535" y="425713"/>
                    <a:pt x="236009" y="426187"/>
                    <a:pt x="235535" y="427610"/>
                  </a:cubicBezTo>
                  <a:cubicBezTo>
                    <a:pt x="234586" y="428085"/>
                    <a:pt x="234111" y="429745"/>
                    <a:pt x="234111" y="432591"/>
                  </a:cubicBezTo>
                  <a:cubicBezTo>
                    <a:pt x="235060" y="432591"/>
                    <a:pt x="235653" y="431998"/>
                    <a:pt x="235890" y="430812"/>
                  </a:cubicBezTo>
                  <a:cubicBezTo>
                    <a:pt x="236127" y="429626"/>
                    <a:pt x="236958" y="429271"/>
                    <a:pt x="238381" y="429745"/>
                  </a:cubicBezTo>
                  <a:cubicBezTo>
                    <a:pt x="238381" y="433540"/>
                    <a:pt x="238381" y="438640"/>
                    <a:pt x="238381" y="445044"/>
                  </a:cubicBezTo>
                  <a:cubicBezTo>
                    <a:pt x="238381" y="451448"/>
                    <a:pt x="238144" y="456074"/>
                    <a:pt x="237669" y="458920"/>
                  </a:cubicBezTo>
                  <a:cubicBezTo>
                    <a:pt x="236721" y="457971"/>
                    <a:pt x="236246" y="456904"/>
                    <a:pt x="236246" y="455718"/>
                  </a:cubicBezTo>
                  <a:cubicBezTo>
                    <a:pt x="236246" y="454532"/>
                    <a:pt x="235535" y="453939"/>
                    <a:pt x="234111" y="453939"/>
                  </a:cubicBezTo>
                  <a:cubicBezTo>
                    <a:pt x="234586" y="452516"/>
                    <a:pt x="234942" y="450025"/>
                    <a:pt x="235179" y="446467"/>
                  </a:cubicBezTo>
                  <a:cubicBezTo>
                    <a:pt x="235416" y="442909"/>
                    <a:pt x="235060" y="440419"/>
                    <a:pt x="234111" y="438996"/>
                  </a:cubicBezTo>
                  <a:cubicBezTo>
                    <a:pt x="233163" y="438996"/>
                    <a:pt x="232688" y="439351"/>
                    <a:pt x="232688" y="440063"/>
                  </a:cubicBezTo>
                  <a:cubicBezTo>
                    <a:pt x="232688" y="440775"/>
                    <a:pt x="232214" y="441130"/>
                    <a:pt x="231265" y="441130"/>
                  </a:cubicBezTo>
                  <a:cubicBezTo>
                    <a:pt x="232214" y="438758"/>
                    <a:pt x="232214" y="437573"/>
                    <a:pt x="231265" y="437573"/>
                  </a:cubicBezTo>
                  <a:cubicBezTo>
                    <a:pt x="230316" y="437573"/>
                    <a:pt x="229842" y="436624"/>
                    <a:pt x="229842" y="434726"/>
                  </a:cubicBezTo>
                  <a:cubicBezTo>
                    <a:pt x="230791" y="432354"/>
                    <a:pt x="231384" y="430338"/>
                    <a:pt x="231621" y="428678"/>
                  </a:cubicBezTo>
                  <a:cubicBezTo>
                    <a:pt x="231858" y="427017"/>
                    <a:pt x="232451" y="425476"/>
                    <a:pt x="233400" y="424052"/>
                  </a:cubicBezTo>
                  <a:close/>
                  <a:moveTo>
                    <a:pt x="188570" y="424052"/>
                  </a:moveTo>
                  <a:cubicBezTo>
                    <a:pt x="187147" y="424052"/>
                    <a:pt x="186317" y="424883"/>
                    <a:pt x="186079" y="426543"/>
                  </a:cubicBezTo>
                  <a:cubicBezTo>
                    <a:pt x="185842" y="428203"/>
                    <a:pt x="185724" y="430219"/>
                    <a:pt x="185724" y="432591"/>
                  </a:cubicBezTo>
                  <a:cubicBezTo>
                    <a:pt x="187147" y="432591"/>
                    <a:pt x="188214" y="431524"/>
                    <a:pt x="188926" y="429389"/>
                  </a:cubicBezTo>
                  <a:cubicBezTo>
                    <a:pt x="189637" y="427255"/>
                    <a:pt x="189519" y="425476"/>
                    <a:pt x="188570" y="424052"/>
                  </a:cubicBezTo>
                  <a:close/>
                  <a:moveTo>
                    <a:pt x="336579" y="422629"/>
                  </a:moveTo>
                  <a:cubicBezTo>
                    <a:pt x="338477" y="424052"/>
                    <a:pt x="339307" y="425594"/>
                    <a:pt x="339070" y="427255"/>
                  </a:cubicBezTo>
                  <a:cubicBezTo>
                    <a:pt x="338833" y="428915"/>
                    <a:pt x="339189" y="430694"/>
                    <a:pt x="340137" y="432591"/>
                  </a:cubicBezTo>
                  <a:cubicBezTo>
                    <a:pt x="339189" y="432591"/>
                    <a:pt x="338714" y="433184"/>
                    <a:pt x="338714" y="434370"/>
                  </a:cubicBezTo>
                  <a:cubicBezTo>
                    <a:pt x="338714" y="435556"/>
                    <a:pt x="338003" y="435912"/>
                    <a:pt x="336579" y="435438"/>
                  </a:cubicBezTo>
                  <a:cubicBezTo>
                    <a:pt x="336105" y="434489"/>
                    <a:pt x="335749" y="432354"/>
                    <a:pt x="335512" y="429033"/>
                  </a:cubicBezTo>
                  <a:cubicBezTo>
                    <a:pt x="335275" y="425713"/>
                    <a:pt x="335631" y="423578"/>
                    <a:pt x="336579" y="422629"/>
                  </a:cubicBezTo>
                  <a:close/>
                  <a:moveTo>
                    <a:pt x="214899" y="422629"/>
                  </a:moveTo>
                  <a:cubicBezTo>
                    <a:pt x="214424" y="424052"/>
                    <a:pt x="214068" y="425713"/>
                    <a:pt x="213831" y="427610"/>
                  </a:cubicBezTo>
                  <a:cubicBezTo>
                    <a:pt x="213594" y="429508"/>
                    <a:pt x="213001" y="430931"/>
                    <a:pt x="212052" y="431880"/>
                  </a:cubicBezTo>
                  <a:cubicBezTo>
                    <a:pt x="212527" y="432829"/>
                    <a:pt x="213831" y="431643"/>
                    <a:pt x="215966" y="428322"/>
                  </a:cubicBezTo>
                  <a:cubicBezTo>
                    <a:pt x="218101" y="425001"/>
                    <a:pt x="217745" y="423104"/>
                    <a:pt x="214899" y="422629"/>
                  </a:cubicBezTo>
                  <a:close/>
                  <a:moveTo>
                    <a:pt x="226995" y="417648"/>
                  </a:moveTo>
                  <a:cubicBezTo>
                    <a:pt x="227944" y="423341"/>
                    <a:pt x="227826" y="429033"/>
                    <a:pt x="226640" y="434726"/>
                  </a:cubicBezTo>
                  <a:cubicBezTo>
                    <a:pt x="225454" y="440419"/>
                    <a:pt x="223438" y="444451"/>
                    <a:pt x="220591" y="446823"/>
                  </a:cubicBezTo>
                  <a:cubicBezTo>
                    <a:pt x="220591" y="443977"/>
                    <a:pt x="221421" y="441368"/>
                    <a:pt x="223082" y="438996"/>
                  </a:cubicBezTo>
                  <a:cubicBezTo>
                    <a:pt x="224742" y="436624"/>
                    <a:pt x="224149" y="435438"/>
                    <a:pt x="221303" y="435438"/>
                  </a:cubicBezTo>
                  <a:cubicBezTo>
                    <a:pt x="222252" y="432591"/>
                    <a:pt x="222963" y="429271"/>
                    <a:pt x="223438" y="425476"/>
                  </a:cubicBezTo>
                  <a:cubicBezTo>
                    <a:pt x="223912" y="421680"/>
                    <a:pt x="225098" y="419071"/>
                    <a:pt x="226995" y="417648"/>
                  </a:cubicBezTo>
                  <a:close/>
                  <a:moveTo>
                    <a:pt x="377140" y="414090"/>
                  </a:moveTo>
                  <a:cubicBezTo>
                    <a:pt x="378563" y="415039"/>
                    <a:pt x="379630" y="416581"/>
                    <a:pt x="380342" y="418716"/>
                  </a:cubicBezTo>
                  <a:cubicBezTo>
                    <a:pt x="381054" y="420850"/>
                    <a:pt x="382832" y="421680"/>
                    <a:pt x="385679" y="421206"/>
                  </a:cubicBezTo>
                  <a:cubicBezTo>
                    <a:pt x="385679" y="423104"/>
                    <a:pt x="385916" y="424527"/>
                    <a:pt x="386390" y="425476"/>
                  </a:cubicBezTo>
                  <a:cubicBezTo>
                    <a:pt x="386865" y="426424"/>
                    <a:pt x="387102" y="427848"/>
                    <a:pt x="387102" y="429745"/>
                  </a:cubicBezTo>
                  <a:cubicBezTo>
                    <a:pt x="384730" y="429271"/>
                    <a:pt x="383663" y="429745"/>
                    <a:pt x="383900" y="431168"/>
                  </a:cubicBezTo>
                  <a:cubicBezTo>
                    <a:pt x="384137" y="432591"/>
                    <a:pt x="384493" y="434489"/>
                    <a:pt x="384967" y="436861"/>
                  </a:cubicBezTo>
                  <a:cubicBezTo>
                    <a:pt x="383070" y="436861"/>
                    <a:pt x="382002" y="435912"/>
                    <a:pt x="381765" y="434015"/>
                  </a:cubicBezTo>
                  <a:cubicBezTo>
                    <a:pt x="381528" y="432117"/>
                    <a:pt x="380935" y="430219"/>
                    <a:pt x="379986" y="428322"/>
                  </a:cubicBezTo>
                  <a:cubicBezTo>
                    <a:pt x="381409" y="428322"/>
                    <a:pt x="382121" y="428085"/>
                    <a:pt x="382121" y="427610"/>
                  </a:cubicBezTo>
                  <a:cubicBezTo>
                    <a:pt x="381172" y="426662"/>
                    <a:pt x="380935" y="425238"/>
                    <a:pt x="381409" y="423341"/>
                  </a:cubicBezTo>
                  <a:cubicBezTo>
                    <a:pt x="381884" y="421443"/>
                    <a:pt x="381172" y="420732"/>
                    <a:pt x="379275" y="421206"/>
                  </a:cubicBezTo>
                  <a:cubicBezTo>
                    <a:pt x="379275" y="422155"/>
                    <a:pt x="379512" y="422985"/>
                    <a:pt x="379986" y="423697"/>
                  </a:cubicBezTo>
                  <a:cubicBezTo>
                    <a:pt x="380461" y="424408"/>
                    <a:pt x="380461" y="425238"/>
                    <a:pt x="379986" y="426187"/>
                  </a:cubicBezTo>
                  <a:cubicBezTo>
                    <a:pt x="378089" y="426187"/>
                    <a:pt x="376903" y="425713"/>
                    <a:pt x="376428" y="424764"/>
                  </a:cubicBezTo>
                  <a:cubicBezTo>
                    <a:pt x="375479" y="422392"/>
                    <a:pt x="375598" y="420969"/>
                    <a:pt x="376784" y="420494"/>
                  </a:cubicBezTo>
                  <a:cubicBezTo>
                    <a:pt x="377970" y="420020"/>
                    <a:pt x="378563" y="418834"/>
                    <a:pt x="378563" y="416937"/>
                  </a:cubicBezTo>
                  <a:cubicBezTo>
                    <a:pt x="377140" y="415988"/>
                    <a:pt x="376665" y="415039"/>
                    <a:pt x="377140" y="414090"/>
                  </a:cubicBezTo>
                  <a:close/>
                  <a:moveTo>
                    <a:pt x="240516" y="414090"/>
                  </a:moveTo>
                  <a:cubicBezTo>
                    <a:pt x="240041" y="415513"/>
                    <a:pt x="239685" y="416937"/>
                    <a:pt x="239448" y="418360"/>
                  </a:cubicBezTo>
                  <a:cubicBezTo>
                    <a:pt x="239211" y="419783"/>
                    <a:pt x="239330" y="421680"/>
                    <a:pt x="239804" y="424052"/>
                  </a:cubicBezTo>
                  <a:cubicBezTo>
                    <a:pt x="237432" y="424052"/>
                    <a:pt x="236602" y="422273"/>
                    <a:pt x="237313" y="418716"/>
                  </a:cubicBezTo>
                  <a:cubicBezTo>
                    <a:pt x="238025" y="415158"/>
                    <a:pt x="239092" y="413616"/>
                    <a:pt x="240516" y="414090"/>
                  </a:cubicBezTo>
                  <a:close/>
                  <a:moveTo>
                    <a:pt x="178608" y="407686"/>
                  </a:moveTo>
                  <a:cubicBezTo>
                    <a:pt x="177659" y="408160"/>
                    <a:pt x="177778" y="408635"/>
                    <a:pt x="178964" y="409109"/>
                  </a:cubicBezTo>
                  <a:cubicBezTo>
                    <a:pt x="180150" y="409584"/>
                    <a:pt x="180268" y="410532"/>
                    <a:pt x="179319" y="411955"/>
                  </a:cubicBezTo>
                  <a:cubicBezTo>
                    <a:pt x="181217" y="412430"/>
                    <a:pt x="182166" y="411007"/>
                    <a:pt x="182166" y="407686"/>
                  </a:cubicBezTo>
                  <a:cubicBezTo>
                    <a:pt x="181217" y="406737"/>
                    <a:pt x="180505" y="406856"/>
                    <a:pt x="180031" y="408042"/>
                  </a:cubicBezTo>
                  <a:cubicBezTo>
                    <a:pt x="179557" y="409228"/>
                    <a:pt x="179082" y="409109"/>
                    <a:pt x="178608" y="407686"/>
                  </a:cubicBezTo>
                  <a:close/>
                  <a:moveTo>
                    <a:pt x="197821" y="403416"/>
                  </a:moveTo>
                  <a:cubicBezTo>
                    <a:pt x="197821" y="404840"/>
                    <a:pt x="197821" y="406263"/>
                    <a:pt x="197821" y="407686"/>
                  </a:cubicBezTo>
                  <a:cubicBezTo>
                    <a:pt x="197821" y="409109"/>
                    <a:pt x="198532" y="409346"/>
                    <a:pt x="199955" y="408398"/>
                  </a:cubicBezTo>
                  <a:cubicBezTo>
                    <a:pt x="200430" y="407923"/>
                    <a:pt x="200667" y="406263"/>
                    <a:pt x="200667" y="403416"/>
                  </a:cubicBezTo>
                  <a:close/>
                  <a:moveTo>
                    <a:pt x="203208" y="402807"/>
                  </a:moveTo>
                  <a:lnTo>
                    <a:pt x="201378" y="407686"/>
                  </a:lnTo>
                  <a:cubicBezTo>
                    <a:pt x="201378" y="410532"/>
                    <a:pt x="201260" y="413616"/>
                    <a:pt x="201023" y="416937"/>
                  </a:cubicBezTo>
                  <a:cubicBezTo>
                    <a:pt x="200785" y="420257"/>
                    <a:pt x="200193" y="423222"/>
                    <a:pt x="199244" y="425831"/>
                  </a:cubicBezTo>
                  <a:cubicBezTo>
                    <a:pt x="198295" y="428441"/>
                    <a:pt x="196635" y="429982"/>
                    <a:pt x="194263" y="430457"/>
                  </a:cubicBezTo>
                  <a:cubicBezTo>
                    <a:pt x="195686" y="434726"/>
                    <a:pt x="195686" y="438758"/>
                    <a:pt x="194263" y="442554"/>
                  </a:cubicBezTo>
                  <a:cubicBezTo>
                    <a:pt x="190468" y="443502"/>
                    <a:pt x="188333" y="446230"/>
                    <a:pt x="187858" y="450737"/>
                  </a:cubicBezTo>
                  <a:cubicBezTo>
                    <a:pt x="187384" y="455244"/>
                    <a:pt x="185724" y="458208"/>
                    <a:pt x="182877" y="459632"/>
                  </a:cubicBezTo>
                  <a:cubicBezTo>
                    <a:pt x="181928" y="462004"/>
                    <a:pt x="182284" y="462834"/>
                    <a:pt x="183945" y="462122"/>
                  </a:cubicBezTo>
                  <a:cubicBezTo>
                    <a:pt x="185605" y="461411"/>
                    <a:pt x="186198" y="462241"/>
                    <a:pt x="185724" y="464613"/>
                  </a:cubicBezTo>
                  <a:cubicBezTo>
                    <a:pt x="187147" y="464613"/>
                    <a:pt x="187977" y="463901"/>
                    <a:pt x="188214" y="462478"/>
                  </a:cubicBezTo>
                  <a:cubicBezTo>
                    <a:pt x="188451" y="461055"/>
                    <a:pt x="189044" y="459869"/>
                    <a:pt x="189993" y="458920"/>
                  </a:cubicBezTo>
                  <a:cubicBezTo>
                    <a:pt x="190468" y="460818"/>
                    <a:pt x="191179" y="462952"/>
                    <a:pt x="192128" y="465324"/>
                  </a:cubicBezTo>
                  <a:cubicBezTo>
                    <a:pt x="193077" y="467696"/>
                    <a:pt x="194263" y="468171"/>
                    <a:pt x="195686" y="466747"/>
                  </a:cubicBezTo>
                  <a:cubicBezTo>
                    <a:pt x="193788" y="464850"/>
                    <a:pt x="192958" y="462715"/>
                    <a:pt x="193195" y="460343"/>
                  </a:cubicBezTo>
                  <a:cubicBezTo>
                    <a:pt x="193432" y="457971"/>
                    <a:pt x="193907" y="455718"/>
                    <a:pt x="194618" y="453583"/>
                  </a:cubicBezTo>
                  <a:cubicBezTo>
                    <a:pt x="195330" y="451448"/>
                    <a:pt x="196042" y="449314"/>
                    <a:pt x="196753" y="447179"/>
                  </a:cubicBezTo>
                  <a:cubicBezTo>
                    <a:pt x="197465" y="445044"/>
                    <a:pt x="197583" y="442791"/>
                    <a:pt x="197109" y="440419"/>
                  </a:cubicBezTo>
                  <a:cubicBezTo>
                    <a:pt x="199481" y="435201"/>
                    <a:pt x="201378" y="429626"/>
                    <a:pt x="202802" y="423697"/>
                  </a:cubicBezTo>
                  <a:cubicBezTo>
                    <a:pt x="204225" y="417767"/>
                    <a:pt x="205174" y="411007"/>
                    <a:pt x="205648" y="403416"/>
                  </a:cubicBezTo>
                  <a:close/>
                  <a:moveTo>
                    <a:pt x="387814" y="402705"/>
                  </a:moveTo>
                  <a:cubicBezTo>
                    <a:pt x="389711" y="402230"/>
                    <a:pt x="390541" y="402942"/>
                    <a:pt x="390304" y="404840"/>
                  </a:cubicBezTo>
                  <a:cubicBezTo>
                    <a:pt x="390067" y="406737"/>
                    <a:pt x="389711" y="408398"/>
                    <a:pt x="389237" y="409821"/>
                  </a:cubicBezTo>
                  <a:cubicBezTo>
                    <a:pt x="388288" y="409821"/>
                    <a:pt x="387695" y="408753"/>
                    <a:pt x="387458" y="406619"/>
                  </a:cubicBezTo>
                  <a:cubicBezTo>
                    <a:pt x="387221" y="404484"/>
                    <a:pt x="387339" y="403179"/>
                    <a:pt x="387814" y="402705"/>
                  </a:cubicBezTo>
                  <a:close/>
                  <a:moveTo>
                    <a:pt x="352946" y="401282"/>
                  </a:moveTo>
                  <a:cubicBezTo>
                    <a:pt x="353895" y="402230"/>
                    <a:pt x="354725" y="403654"/>
                    <a:pt x="355436" y="405551"/>
                  </a:cubicBezTo>
                  <a:cubicBezTo>
                    <a:pt x="356148" y="407449"/>
                    <a:pt x="355555" y="408872"/>
                    <a:pt x="353658" y="409821"/>
                  </a:cubicBezTo>
                  <a:close/>
                  <a:moveTo>
                    <a:pt x="365043" y="395589"/>
                  </a:moveTo>
                  <a:cubicBezTo>
                    <a:pt x="365517" y="396538"/>
                    <a:pt x="365992" y="397368"/>
                    <a:pt x="366466" y="398080"/>
                  </a:cubicBezTo>
                  <a:cubicBezTo>
                    <a:pt x="366940" y="398791"/>
                    <a:pt x="367178" y="399859"/>
                    <a:pt x="367178" y="401282"/>
                  </a:cubicBezTo>
                  <a:cubicBezTo>
                    <a:pt x="365754" y="402230"/>
                    <a:pt x="364806" y="401637"/>
                    <a:pt x="364331" y="399503"/>
                  </a:cubicBezTo>
                  <a:cubicBezTo>
                    <a:pt x="363857" y="397368"/>
                    <a:pt x="364094" y="396063"/>
                    <a:pt x="365043" y="395589"/>
                  </a:cubicBezTo>
                  <a:close/>
                  <a:moveTo>
                    <a:pt x="281076" y="394877"/>
                  </a:moveTo>
                  <a:cubicBezTo>
                    <a:pt x="279653" y="393929"/>
                    <a:pt x="279060" y="394403"/>
                    <a:pt x="279297" y="396301"/>
                  </a:cubicBezTo>
                  <a:cubicBezTo>
                    <a:pt x="279534" y="398198"/>
                    <a:pt x="279416" y="399621"/>
                    <a:pt x="278941" y="400570"/>
                  </a:cubicBezTo>
                  <a:lnTo>
                    <a:pt x="281076" y="400570"/>
                  </a:lnTo>
                  <a:close/>
                  <a:moveTo>
                    <a:pt x="192839" y="394877"/>
                  </a:moveTo>
                  <a:cubicBezTo>
                    <a:pt x="191891" y="395352"/>
                    <a:pt x="191298" y="396419"/>
                    <a:pt x="191060" y="398080"/>
                  </a:cubicBezTo>
                  <a:cubicBezTo>
                    <a:pt x="190823" y="399740"/>
                    <a:pt x="190705" y="401519"/>
                    <a:pt x="190705" y="403416"/>
                  </a:cubicBezTo>
                  <a:cubicBezTo>
                    <a:pt x="192602" y="403416"/>
                    <a:pt x="193788" y="402230"/>
                    <a:pt x="194263" y="399859"/>
                  </a:cubicBezTo>
                  <a:cubicBezTo>
                    <a:pt x="194737" y="397487"/>
                    <a:pt x="194263" y="395826"/>
                    <a:pt x="192839" y="394877"/>
                  </a:cubicBezTo>
                  <a:close/>
                  <a:moveTo>
                    <a:pt x="209917" y="392031"/>
                  </a:moveTo>
                  <a:cubicBezTo>
                    <a:pt x="208494" y="392505"/>
                    <a:pt x="207901" y="393810"/>
                    <a:pt x="208139" y="395945"/>
                  </a:cubicBezTo>
                  <a:cubicBezTo>
                    <a:pt x="208376" y="398080"/>
                    <a:pt x="208020" y="399859"/>
                    <a:pt x="207071" y="401282"/>
                  </a:cubicBezTo>
                  <a:cubicBezTo>
                    <a:pt x="208969" y="401282"/>
                    <a:pt x="210866" y="400333"/>
                    <a:pt x="212764" y="398435"/>
                  </a:cubicBezTo>
                  <a:cubicBezTo>
                    <a:pt x="212764" y="397487"/>
                    <a:pt x="212645" y="396894"/>
                    <a:pt x="212408" y="396656"/>
                  </a:cubicBezTo>
                  <a:cubicBezTo>
                    <a:pt x="212171" y="396419"/>
                    <a:pt x="212052" y="395826"/>
                    <a:pt x="212052" y="394877"/>
                  </a:cubicBezTo>
                  <a:cubicBezTo>
                    <a:pt x="211103" y="394877"/>
                    <a:pt x="210629" y="396063"/>
                    <a:pt x="210629" y="398435"/>
                  </a:cubicBezTo>
                  <a:cubicBezTo>
                    <a:pt x="209206" y="397487"/>
                    <a:pt x="208613" y="396538"/>
                    <a:pt x="208850" y="395589"/>
                  </a:cubicBezTo>
                  <a:cubicBezTo>
                    <a:pt x="209087" y="394640"/>
                    <a:pt x="209443" y="393454"/>
                    <a:pt x="209917" y="392031"/>
                  </a:cubicBezTo>
                  <a:close/>
                  <a:moveTo>
                    <a:pt x="281076" y="389185"/>
                  </a:moveTo>
                  <a:cubicBezTo>
                    <a:pt x="281550" y="391557"/>
                    <a:pt x="282262" y="393573"/>
                    <a:pt x="283211" y="395233"/>
                  </a:cubicBezTo>
                  <a:cubicBezTo>
                    <a:pt x="284159" y="396894"/>
                    <a:pt x="285108" y="398673"/>
                    <a:pt x="286057" y="400570"/>
                  </a:cubicBezTo>
                  <a:cubicBezTo>
                    <a:pt x="283685" y="398673"/>
                    <a:pt x="282025" y="399384"/>
                    <a:pt x="281076" y="402705"/>
                  </a:cubicBezTo>
                  <a:cubicBezTo>
                    <a:pt x="280127" y="406026"/>
                    <a:pt x="278941" y="408398"/>
                    <a:pt x="277518" y="409821"/>
                  </a:cubicBezTo>
                  <a:cubicBezTo>
                    <a:pt x="279890" y="410295"/>
                    <a:pt x="280720" y="411955"/>
                    <a:pt x="280009" y="414802"/>
                  </a:cubicBezTo>
                  <a:cubicBezTo>
                    <a:pt x="279297" y="417648"/>
                    <a:pt x="278704" y="420257"/>
                    <a:pt x="278230" y="422629"/>
                  </a:cubicBezTo>
                  <a:cubicBezTo>
                    <a:pt x="277281" y="421680"/>
                    <a:pt x="277044" y="420613"/>
                    <a:pt x="277518" y="419427"/>
                  </a:cubicBezTo>
                  <a:cubicBezTo>
                    <a:pt x="277992" y="418241"/>
                    <a:pt x="278230" y="416937"/>
                    <a:pt x="278230" y="415513"/>
                  </a:cubicBezTo>
                  <a:cubicBezTo>
                    <a:pt x="277281" y="413616"/>
                    <a:pt x="276332" y="413616"/>
                    <a:pt x="275383" y="415513"/>
                  </a:cubicBezTo>
                  <a:cubicBezTo>
                    <a:pt x="275383" y="414090"/>
                    <a:pt x="274909" y="412430"/>
                    <a:pt x="273960" y="410532"/>
                  </a:cubicBezTo>
                  <a:cubicBezTo>
                    <a:pt x="276332" y="410058"/>
                    <a:pt x="277518" y="406737"/>
                    <a:pt x="277518" y="400570"/>
                  </a:cubicBezTo>
                  <a:cubicBezTo>
                    <a:pt x="276569" y="401045"/>
                    <a:pt x="275858" y="400807"/>
                    <a:pt x="275383" y="399859"/>
                  </a:cubicBezTo>
                  <a:cubicBezTo>
                    <a:pt x="274909" y="398910"/>
                    <a:pt x="274197" y="398673"/>
                    <a:pt x="273248" y="399147"/>
                  </a:cubicBezTo>
                  <a:cubicBezTo>
                    <a:pt x="273248" y="402942"/>
                    <a:pt x="273486" y="406500"/>
                    <a:pt x="273960" y="409821"/>
                  </a:cubicBezTo>
                  <a:cubicBezTo>
                    <a:pt x="274434" y="413141"/>
                    <a:pt x="273723" y="415751"/>
                    <a:pt x="271825" y="417648"/>
                  </a:cubicBezTo>
                  <a:cubicBezTo>
                    <a:pt x="272300" y="413853"/>
                    <a:pt x="272418" y="409465"/>
                    <a:pt x="272181" y="404484"/>
                  </a:cubicBezTo>
                  <a:cubicBezTo>
                    <a:pt x="271944" y="399503"/>
                    <a:pt x="272537" y="395352"/>
                    <a:pt x="273960" y="392031"/>
                  </a:cubicBezTo>
                  <a:cubicBezTo>
                    <a:pt x="275383" y="391557"/>
                    <a:pt x="276213" y="392031"/>
                    <a:pt x="276451" y="393454"/>
                  </a:cubicBezTo>
                  <a:cubicBezTo>
                    <a:pt x="276688" y="394877"/>
                    <a:pt x="277281" y="395352"/>
                    <a:pt x="278230" y="394877"/>
                  </a:cubicBezTo>
                  <a:cubicBezTo>
                    <a:pt x="279178" y="391557"/>
                    <a:pt x="280127" y="389659"/>
                    <a:pt x="281076" y="389185"/>
                  </a:cubicBezTo>
                  <a:close/>
                  <a:moveTo>
                    <a:pt x="239092" y="386338"/>
                  </a:moveTo>
                  <a:lnTo>
                    <a:pt x="241939" y="386338"/>
                  </a:lnTo>
                  <a:cubicBezTo>
                    <a:pt x="242413" y="389659"/>
                    <a:pt x="242769" y="392861"/>
                    <a:pt x="243006" y="395945"/>
                  </a:cubicBezTo>
                  <a:cubicBezTo>
                    <a:pt x="243243" y="399028"/>
                    <a:pt x="243125" y="402468"/>
                    <a:pt x="242650" y="406263"/>
                  </a:cubicBezTo>
                  <a:cubicBezTo>
                    <a:pt x="241702" y="402942"/>
                    <a:pt x="240634" y="402112"/>
                    <a:pt x="239448" y="403772"/>
                  </a:cubicBezTo>
                  <a:cubicBezTo>
                    <a:pt x="238262" y="405433"/>
                    <a:pt x="236958" y="405788"/>
                    <a:pt x="235535" y="404840"/>
                  </a:cubicBezTo>
                  <a:cubicBezTo>
                    <a:pt x="234586" y="403891"/>
                    <a:pt x="234467" y="402586"/>
                    <a:pt x="235179" y="400926"/>
                  </a:cubicBezTo>
                  <a:cubicBezTo>
                    <a:pt x="235890" y="399266"/>
                    <a:pt x="236721" y="397961"/>
                    <a:pt x="237669" y="397012"/>
                  </a:cubicBezTo>
                  <a:cubicBezTo>
                    <a:pt x="236721" y="399384"/>
                    <a:pt x="237432" y="400570"/>
                    <a:pt x="239804" y="400570"/>
                  </a:cubicBezTo>
                  <a:cubicBezTo>
                    <a:pt x="240278" y="397249"/>
                    <a:pt x="240160" y="395470"/>
                    <a:pt x="239448" y="395233"/>
                  </a:cubicBezTo>
                  <a:cubicBezTo>
                    <a:pt x="238737" y="394996"/>
                    <a:pt x="238144" y="394877"/>
                    <a:pt x="237669" y="394877"/>
                  </a:cubicBezTo>
                  <a:cubicBezTo>
                    <a:pt x="238618" y="392031"/>
                    <a:pt x="239092" y="389185"/>
                    <a:pt x="239092" y="386338"/>
                  </a:cubicBezTo>
                  <a:close/>
                  <a:moveTo>
                    <a:pt x="202090" y="384915"/>
                  </a:moveTo>
                  <a:cubicBezTo>
                    <a:pt x="201616" y="387762"/>
                    <a:pt x="200904" y="390015"/>
                    <a:pt x="199955" y="391675"/>
                  </a:cubicBezTo>
                  <a:cubicBezTo>
                    <a:pt x="199007" y="393336"/>
                    <a:pt x="199007" y="395826"/>
                    <a:pt x="199955" y="399147"/>
                  </a:cubicBezTo>
                  <a:cubicBezTo>
                    <a:pt x="200904" y="398673"/>
                    <a:pt x="201616" y="398080"/>
                    <a:pt x="202090" y="397368"/>
                  </a:cubicBezTo>
                  <a:cubicBezTo>
                    <a:pt x="202564" y="396656"/>
                    <a:pt x="203513" y="396538"/>
                    <a:pt x="204936" y="397012"/>
                  </a:cubicBezTo>
                  <a:cubicBezTo>
                    <a:pt x="205411" y="395589"/>
                    <a:pt x="205648" y="393810"/>
                    <a:pt x="205648" y="391675"/>
                  </a:cubicBezTo>
                  <a:cubicBezTo>
                    <a:pt x="205648" y="389541"/>
                    <a:pt x="206122" y="387999"/>
                    <a:pt x="207071" y="387050"/>
                  </a:cubicBezTo>
                  <a:cubicBezTo>
                    <a:pt x="206597" y="385152"/>
                    <a:pt x="206004" y="384559"/>
                    <a:pt x="205292" y="385271"/>
                  </a:cubicBezTo>
                  <a:cubicBezTo>
                    <a:pt x="204581" y="385983"/>
                    <a:pt x="203513" y="385864"/>
                    <a:pt x="202090" y="384915"/>
                  </a:cubicBezTo>
                  <a:close/>
                  <a:moveTo>
                    <a:pt x="379275" y="384204"/>
                  </a:moveTo>
                  <a:cubicBezTo>
                    <a:pt x="379275" y="385627"/>
                    <a:pt x="379630" y="386576"/>
                    <a:pt x="380342" y="387050"/>
                  </a:cubicBezTo>
                  <a:cubicBezTo>
                    <a:pt x="381054" y="387524"/>
                    <a:pt x="380935" y="388948"/>
                    <a:pt x="379986" y="391320"/>
                  </a:cubicBezTo>
                  <a:cubicBezTo>
                    <a:pt x="379512" y="392268"/>
                    <a:pt x="378563" y="392743"/>
                    <a:pt x="377140" y="392743"/>
                  </a:cubicBezTo>
                  <a:cubicBezTo>
                    <a:pt x="375717" y="392743"/>
                    <a:pt x="375479" y="391557"/>
                    <a:pt x="376428" y="389185"/>
                  </a:cubicBezTo>
                  <a:cubicBezTo>
                    <a:pt x="377377" y="388710"/>
                    <a:pt x="377851" y="388829"/>
                    <a:pt x="377851" y="389541"/>
                  </a:cubicBezTo>
                  <a:cubicBezTo>
                    <a:pt x="377851" y="390252"/>
                    <a:pt x="378089" y="390845"/>
                    <a:pt x="378563" y="391320"/>
                  </a:cubicBezTo>
                  <a:cubicBezTo>
                    <a:pt x="379037" y="390371"/>
                    <a:pt x="379037" y="388948"/>
                    <a:pt x="378563" y="387050"/>
                  </a:cubicBezTo>
                  <a:cubicBezTo>
                    <a:pt x="378089" y="385152"/>
                    <a:pt x="378326" y="384204"/>
                    <a:pt x="379275" y="384204"/>
                  </a:cubicBezTo>
                  <a:close/>
                  <a:moveTo>
                    <a:pt x="271825" y="382781"/>
                  </a:moveTo>
                  <a:cubicBezTo>
                    <a:pt x="271351" y="383729"/>
                    <a:pt x="271351" y="384441"/>
                    <a:pt x="271825" y="384915"/>
                  </a:cubicBezTo>
                  <a:cubicBezTo>
                    <a:pt x="272300" y="385390"/>
                    <a:pt x="272537" y="386101"/>
                    <a:pt x="272537" y="387050"/>
                  </a:cubicBezTo>
                  <a:cubicBezTo>
                    <a:pt x="271588" y="387050"/>
                    <a:pt x="270995" y="387406"/>
                    <a:pt x="270758" y="388117"/>
                  </a:cubicBezTo>
                  <a:cubicBezTo>
                    <a:pt x="270521" y="388829"/>
                    <a:pt x="269928" y="389185"/>
                    <a:pt x="268979" y="389185"/>
                  </a:cubicBezTo>
                  <a:cubicBezTo>
                    <a:pt x="268979" y="385390"/>
                    <a:pt x="269928" y="383255"/>
                    <a:pt x="271825" y="382781"/>
                  </a:cubicBezTo>
                  <a:close/>
                  <a:moveTo>
                    <a:pt x="141605" y="380646"/>
                  </a:moveTo>
                  <a:cubicBezTo>
                    <a:pt x="140182" y="381120"/>
                    <a:pt x="139352" y="382069"/>
                    <a:pt x="139115" y="383492"/>
                  </a:cubicBezTo>
                  <a:cubicBezTo>
                    <a:pt x="138878" y="384915"/>
                    <a:pt x="138047" y="385864"/>
                    <a:pt x="136624" y="386338"/>
                  </a:cubicBezTo>
                  <a:cubicBezTo>
                    <a:pt x="137573" y="388236"/>
                    <a:pt x="138640" y="388236"/>
                    <a:pt x="139826" y="386338"/>
                  </a:cubicBezTo>
                  <a:cubicBezTo>
                    <a:pt x="141012" y="384441"/>
                    <a:pt x="141605" y="382543"/>
                    <a:pt x="141605" y="380646"/>
                  </a:cubicBezTo>
                  <a:close/>
                  <a:moveTo>
                    <a:pt x="179319" y="378511"/>
                  </a:moveTo>
                  <a:cubicBezTo>
                    <a:pt x="177422" y="377562"/>
                    <a:pt x="175287" y="378155"/>
                    <a:pt x="172915" y="380290"/>
                  </a:cubicBezTo>
                  <a:cubicBezTo>
                    <a:pt x="170543" y="382425"/>
                    <a:pt x="168171" y="384441"/>
                    <a:pt x="165799" y="386338"/>
                  </a:cubicBezTo>
                  <a:cubicBezTo>
                    <a:pt x="169120" y="387287"/>
                    <a:pt x="171018" y="386101"/>
                    <a:pt x="171492" y="382781"/>
                  </a:cubicBezTo>
                  <a:cubicBezTo>
                    <a:pt x="172441" y="382306"/>
                    <a:pt x="173034" y="382662"/>
                    <a:pt x="173271" y="383848"/>
                  </a:cubicBezTo>
                  <a:cubicBezTo>
                    <a:pt x="173508" y="385034"/>
                    <a:pt x="174101" y="385390"/>
                    <a:pt x="175050" y="384915"/>
                  </a:cubicBezTo>
                  <a:cubicBezTo>
                    <a:pt x="175999" y="383966"/>
                    <a:pt x="176710" y="382781"/>
                    <a:pt x="177185" y="381357"/>
                  </a:cubicBezTo>
                  <a:cubicBezTo>
                    <a:pt x="177659" y="379934"/>
                    <a:pt x="178371" y="378985"/>
                    <a:pt x="179319" y="378511"/>
                  </a:cubicBezTo>
                  <a:close/>
                  <a:moveTo>
                    <a:pt x="344407" y="377088"/>
                  </a:moveTo>
                  <a:cubicBezTo>
                    <a:pt x="343933" y="379460"/>
                    <a:pt x="343933" y="381357"/>
                    <a:pt x="344407" y="382781"/>
                  </a:cubicBezTo>
                  <a:cubicBezTo>
                    <a:pt x="344881" y="384204"/>
                    <a:pt x="345356" y="385627"/>
                    <a:pt x="345830" y="387050"/>
                  </a:cubicBezTo>
                  <a:cubicBezTo>
                    <a:pt x="343933" y="387050"/>
                    <a:pt x="342984" y="387999"/>
                    <a:pt x="342984" y="389896"/>
                  </a:cubicBezTo>
                  <a:cubicBezTo>
                    <a:pt x="344881" y="390371"/>
                    <a:pt x="346423" y="392031"/>
                    <a:pt x="347609" y="394877"/>
                  </a:cubicBezTo>
                  <a:cubicBezTo>
                    <a:pt x="348795" y="397724"/>
                    <a:pt x="349151" y="399859"/>
                    <a:pt x="348676" y="401282"/>
                  </a:cubicBezTo>
                  <a:cubicBezTo>
                    <a:pt x="348676" y="398910"/>
                    <a:pt x="348202" y="398673"/>
                    <a:pt x="347253" y="400570"/>
                  </a:cubicBezTo>
                  <a:cubicBezTo>
                    <a:pt x="346304" y="402468"/>
                    <a:pt x="345356" y="402468"/>
                    <a:pt x="344407" y="400570"/>
                  </a:cubicBezTo>
                  <a:cubicBezTo>
                    <a:pt x="344407" y="397724"/>
                    <a:pt x="344526" y="395945"/>
                    <a:pt x="344763" y="395233"/>
                  </a:cubicBezTo>
                  <a:cubicBezTo>
                    <a:pt x="345000" y="394522"/>
                    <a:pt x="344170" y="394640"/>
                    <a:pt x="342272" y="395589"/>
                  </a:cubicBezTo>
                  <a:cubicBezTo>
                    <a:pt x="343221" y="391794"/>
                    <a:pt x="343458" y="388355"/>
                    <a:pt x="342984" y="385271"/>
                  </a:cubicBezTo>
                  <a:cubicBezTo>
                    <a:pt x="342509" y="382188"/>
                    <a:pt x="342984" y="379460"/>
                    <a:pt x="344407" y="377088"/>
                  </a:cubicBezTo>
                  <a:close/>
                  <a:moveTo>
                    <a:pt x="355792" y="374953"/>
                  </a:moveTo>
                  <a:cubicBezTo>
                    <a:pt x="358164" y="374479"/>
                    <a:pt x="359113" y="375546"/>
                    <a:pt x="358639" y="378155"/>
                  </a:cubicBezTo>
                  <a:cubicBezTo>
                    <a:pt x="358164" y="380764"/>
                    <a:pt x="358401" y="382781"/>
                    <a:pt x="359350" y="384204"/>
                  </a:cubicBezTo>
                  <a:cubicBezTo>
                    <a:pt x="357927" y="383729"/>
                    <a:pt x="357334" y="382425"/>
                    <a:pt x="357571" y="380290"/>
                  </a:cubicBezTo>
                  <a:cubicBezTo>
                    <a:pt x="357808" y="378155"/>
                    <a:pt x="356978" y="377088"/>
                    <a:pt x="355081" y="377088"/>
                  </a:cubicBezTo>
                  <a:cubicBezTo>
                    <a:pt x="356029" y="377088"/>
                    <a:pt x="356267" y="376376"/>
                    <a:pt x="355792" y="374953"/>
                  </a:cubicBezTo>
                  <a:close/>
                  <a:moveTo>
                    <a:pt x="367889" y="372107"/>
                  </a:moveTo>
                  <a:cubicBezTo>
                    <a:pt x="368838" y="375902"/>
                    <a:pt x="369787" y="379223"/>
                    <a:pt x="370736" y="382069"/>
                  </a:cubicBezTo>
                  <a:cubicBezTo>
                    <a:pt x="371684" y="384915"/>
                    <a:pt x="372396" y="388236"/>
                    <a:pt x="372870" y="392031"/>
                  </a:cubicBezTo>
                  <a:cubicBezTo>
                    <a:pt x="371447" y="392980"/>
                    <a:pt x="370380" y="392743"/>
                    <a:pt x="369668" y="391320"/>
                  </a:cubicBezTo>
                  <a:cubicBezTo>
                    <a:pt x="368957" y="389896"/>
                    <a:pt x="368364" y="388117"/>
                    <a:pt x="367889" y="385983"/>
                  </a:cubicBezTo>
                  <a:cubicBezTo>
                    <a:pt x="367415" y="383848"/>
                    <a:pt x="367178" y="381476"/>
                    <a:pt x="367178" y="378867"/>
                  </a:cubicBezTo>
                  <a:cubicBezTo>
                    <a:pt x="367178" y="376258"/>
                    <a:pt x="367415" y="374004"/>
                    <a:pt x="367889" y="372107"/>
                  </a:cubicBezTo>
                  <a:close/>
                  <a:moveTo>
                    <a:pt x="288192" y="371395"/>
                  </a:moveTo>
                  <a:cubicBezTo>
                    <a:pt x="288192" y="372818"/>
                    <a:pt x="288548" y="373767"/>
                    <a:pt x="289259" y="374241"/>
                  </a:cubicBezTo>
                  <a:cubicBezTo>
                    <a:pt x="289971" y="374716"/>
                    <a:pt x="289852" y="375665"/>
                    <a:pt x="288903" y="377088"/>
                  </a:cubicBezTo>
                  <a:cubicBezTo>
                    <a:pt x="288429" y="377088"/>
                    <a:pt x="287717" y="377562"/>
                    <a:pt x="286769" y="378511"/>
                  </a:cubicBezTo>
                  <a:cubicBezTo>
                    <a:pt x="287243" y="377562"/>
                    <a:pt x="287362" y="376258"/>
                    <a:pt x="287124" y="374597"/>
                  </a:cubicBezTo>
                  <a:cubicBezTo>
                    <a:pt x="286887" y="372937"/>
                    <a:pt x="287243" y="371870"/>
                    <a:pt x="288192" y="371395"/>
                  </a:cubicBezTo>
                  <a:close/>
                  <a:moveTo>
                    <a:pt x="186435" y="367837"/>
                  </a:moveTo>
                  <a:cubicBezTo>
                    <a:pt x="185012" y="367837"/>
                    <a:pt x="184182" y="368430"/>
                    <a:pt x="183945" y="369616"/>
                  </a:cubicBezTo>
                  <a:cubicBezTo>
                    <a:pt x="183707" y="370802"/>
                    <a:pt x="183707" y="372107"/>
                    <a:pt x="183945" y="373530"/>
                  </a:cubicBezTo>
                  <a:cubicBezTo>
                    <a:pt x="184182" y="374953"/>
                    <a:pt x="184063" y="376258"/>
                    <a:pt x="183589" y="377444"/>
                  </a:cubicBezTo>
                  <a:cubicBezTo>
                    <a:pt x="183114" y="378630"/>
                    <a:pt x="181928" y="378985"/>
                    <a:pt x="180031" y="378511"/>
                  </a:cubicBezTo>
                  <a:cubicBezTo>
                    <a:pt x="180980" y="380883"/>
                    <a:pt x="181810" y="381120"/>
                    <a:pt x="182521" y="379223"/>
                  </a:cubicBezTo>
                  <a:cubicBezTo>
                    <a:pt x="183233" y="377325"/>
                    <a:pt x="184538" y="377325"/>
                    <a:pt x="186435" y="379223"/>
                  </a:cubicBezTo>
                  <a:cubicBezTo>
                    <a:pt x="187384" y="376851"/>
                    <a:pt x="187621" y="374953"/>
                    <a:pt x="187147" y="373530"/>
                  </a:cubicBezTo>
                  <a:cubicBezTo>
                    <a:pt x="186672" y="372107"/>
                    <a:pt x="186435" y="370209"/>
                    <a:pt x="186435" y="367837"/>
                  </a:cubicBezTo>
                  <a:close/>
                  <a:moveTo>
                    <a:pt x="256882" y="364279"/>
                  </a:moveTo>
                  <a:cubicBezTo>
                    <a:pt x="257356" y="367600"/>
                    <a:pt x="257001" y="371988"/>
                    <a:pt x="255815" y="377444"/>
                  </a:cubicBezTo>
                  <a:cubicBezTo>
                    <a:pt x="254629" y="382899"/>
                    <a:pt x="253561" y="386101"/>
                    <a:pt x="252613" y="387050"/>
                  </a:cubicBezTo>
                  <a:cubicBezTo>
                    <a:pt x="252613" y="384204"/>
                    <a:pt x="252731" y="380171"/>
                    <a:pt x="252968" y="374953"/>
                  </a:cubicBezTo>
                  <a:cubicBezTo>
                    <a:pt x="253206" y="369735"/>
                    <a:pt x="254510" y="366177"/>
                    <a:pt x="256882" y="364279"/>
                  </a:cubicBezTo>
                  <a:close/>
                  <a:moveTo>
                    <a:pt x="359350" y="360721"/>
                  </a:moveTo>
                  <a:cubicBezTo>
                    <a:pt x="360773" y="360721"/>
                    <a:pt x="361604" y="361314"/>
                    <a:pt x="361841" y="362500"/>
                  </a:cubicBezTo>
                  <a:cubicBezTo>
                    <a:pt x="362078" y="363686"/>
                    <a:pt x="363145" y="363805"/>
                    <a:pt x="365043" y="362856"/>
                  </a:cubicBezTo>
                  <a:cubicBezTo>
                    <a:pt x="363620" y="364754"/>
                    <a:pt x="362908" y="367007"/>
                    <a:pt x="362908" y="369616"/>
                  </a:cubicBezTo>
                  <a:cubicBezTo>
                    <a:pt x="362908" y="372225"/>
                    <a:pt x="363264" y="374953"/>
                    <a:pt x="363975" y="377799"/>
                  </a:cubicBezTo>
                  <a:cubicBezTo>
                    <a:pt x="364687" y="380646"/>
                    <a:pt x="365280" y="383492"/>
                    <a:pt x="365754" y="386338"/>
                  </a:cubicBezTo>
                  <a:cubicBezTo>
                    <a:pt x="366229" y="389185"/>
                    <a:pt x="365754" y="391557"/>
                    <a:pt x="364331" y="393454"/>
                  </a:cubicBezTo>
                  <a:cubicBezTo>
                    <a:pt x="361959" y="388710"/>
                    <a:pt x="360773" y="383255"/>
                    <a:pt x="360773" y="377088"/>
                  </a:cubicBezTo>
                  <a:cubicBezTo>
                    <a:pt x="360773" y="370921"/>
                    <a:pt x="360299" y="365465"/>
                    <a:pt x="359350" y="360721"/>
                  </a:cubicBezTo>
                  <a:close/>
                  <a:moveTo>
                    <a:pt x="273248" y="357875"/>
                  </a:moveTo>
                  <a:cubicBezTo>
                    <a:pt x="277044" y="359298"/>
                    <a:pt x="278823" y="362382"/>
                    <a:pt x="278585" y="367126"/>
                  </a:cubicBezTo>
                  <a:cubicBezTo>
                    <a:pt x="278348" y="371870"/>
                    <a:pt x="279416" y="376376"/>
                    <a:pt x="281787" y="380646"/>
                  </a:cubicBezTo>
                  <a:cubicBezTo>
                    <a:pt x="278941" y="380171"/>
                    <a:pt x="277162" y="378274"/>
                    <a:pt x="276451" y="374953"/>
                  </a:cubicBezTo>
                  <a:cubicBezTo>
                    <a:pt x="275739" y="371632"/>
                    <a:pt x="275858" y="368074"/>
                    <a:pt x="276806" y="364279"/>
                  </a:cubicBezTo>
                  <a:cubicBezTo>
                    <a:pt x="275383" y="363805"/>
                    <a:pt x="274553" y="363924"/>
                    <a:pt x="274316" y="364635"/>
                  </a:cubicBezTo>
                  <a:cubicBezTo>
                    <a:pt x="274079" y="365347"/>
                    <a:pt x="273486" y="365702"/>
                    <a:pt x="272537" y="365702"/>
                  </a:cubicBezTo>
                  <a:cubicBezTo>
                    <a:pt x="272537" y="361907"/>
                    <a:pt x="272774" y="359298"/>
                    <a:pt x="273248" y="357875"/>
                  </a:cubicBezTo>
                  <a:close/>
                  <a:moveTo>
                    <a:pt x="225572" y="357163"/>
                  </a:moveTo>
                  <a:cubicBezTo>
                    <a:pt x="226521" y="357163"/>
                    <a:pt x="227233" y="357401"/>
                    <a:pt x="227707" y="357875"/>
                  </a:cubicBezTo>
                  <a:cubicBezTo>
                    <a:pt x="228181" y="358349"/>
                    <a:pt x="228893" y="358112"/>
                    <a:pt x="229842" y="357163"/>
                  </a:cubicBezTo>
                  <a:cubicBezTo>
                    <a:pt x="231739" y="359535"/>
                    <a:pt x="232925" y="362738"/>
                    <a:pt x="233400" y="366770"/>
                  </a:cubicBezTo>
                  <a:cubicBezTo>
                    <a:pt x="233874" y="370802"/>
                    <a:pt x="233874" y="374953"/>
                    <a:pt x="233400" y="379223"/>
                  </a:cubicBezTo>
                  <a:cubicBezTo>
                    <a:pt x="232925" y="383492"/>
                    <a:pt x="232451" y="387524"/>
                    <a:pt x="231977" y="391320"/>
                  </a:cubicBezTo>
                  <a:cubicBezTo>
                    <a:pt x="231502" y="395115"/>
                    <a:pt x="231265" y="398435"/>
                    <a:pt x="231265" y="401282"/>
                  </a:cubicBezTo>
                  <a:cubicBezTo>
                    <a:pt x="228893" y="400807"/>
                    <a:pt x="227233" y="401519"/>
                    <a:pt x="226284" y="403416"/>
                  </a:cubicBezTo>
                  <a:cubicBezTo>
                    <a:pt x="226284" y="402468"/>
                    <a:pt x="226640" y="400807"/>
                    <a:pt x="227351" y="398435"/>
                  </a:cubicBezTo>
                  <a:cubicBezTo>
                    <a:pt x="228063" y="396063"/>
                    <a:pt x="228774" y="393454"/>
                    <a:pt x="229486" y="390608"/>
                  </a:cubicBezTo>
                  <a:cubicBezTo>
                    <a:pt x="230198" y="387762"/>
                    <a:pt x="230553" y="385152"/>
                    <a:pt x="230553" y="382781"/>
                  </a:cubicBezTo>
                  <a:cubicBezTo>
                    <a:pt x="230553" y="380409"/>
                    <a:pt x="229605" y="378511"/>
                    <a:pt x="227707" y="377088"/>
                  </a:cubicBezTo>
                  <a:cubicBezTo>
                    <a:pt x="225335" y="379460"/>
                    <a:pt x="223912" y="383136"/>
                    <a:pt x="223438" y="388117"/>
                  </a:cubicBezTo>
                  <a:cubicBezTo>
                    <a:pt x="222963" y="393098"/>
                    <a:pt x="222489" y="398198"/>
                    <a:pt x="222014" y="403416"/>
                  </a:cubicBezTo>
                  <a:cubicBezTo>
                    <a:pt x="221066" y="405788"/>
                    <a:pt x="220710" y="406737"/>
                    <a:pt x="220947" y="406263"/>
                  </a:cubicBezTo>
                  <a:cubicBezTo>
                    <a:pt x="221184" y="405788"/>
                    <a:pt x="221303" y="404602"/>
                    <a:pt x="221303" y="402705"/>
                  </a:cubicBezTo>
                  <a:cubicBezTo>
                    <a:pt x="221777" y="394640"/>
                    <a:pt x="222726" y="387880"/>
                    <a:pt x="224149" y="382425"/>
                  </a:cubicBezTo>
                  <a:cubicBezTo>
                    <a:pt x="225572" y="376969"/>
                    <a:pt x="226758" y="372344"/>
                    <a:pt x="227707" y="368549"/>
                  </a:cubicBezTo>
                  <a:cubicBezTo>
                    <a:pt x="226758" y="370921"/>
                    <a:pt x="225928" y="371988"/>
                    <a:pt x="225217" y="371751"/>
                  </a:cubicBezTo>
                  <a:cubicBezTo>
                    <a:pt x="224505" y="371514"/>
                    <a:pt x="223438" y="370921"/>
                    <a:pt x="222014" y="369972"/>
                  </a:cubicBezTo>
                  <a:cubicBezTo>
                    <a:pt x="221540" y="370921"/>
                    <a:pt x="221066" y="372344"/>
                    <a:pt x="220591" y="374241"/>
                  </a:cubicBezTo>
                  <a:cubicBezTo>
                    <a:pt x="220117" y="376139"/>
                    <a:pt x="220117" y="378274"/>
                    <a:pt x="220591" y="380646"/>
                  </a:cubicBezTo>
                  <a:cubicBezTo>
                    <a:pt x="218694" y="380646"/>
                    <a:pt x="217508" y="380409"/>
                    <a:pt x="217033" y="379934"/>
                  </a:cubicBezTo>
                  <a:cubicBezTo>
                    <a:pt x="216559" y="379460"/>
                    <a:pt x="215847" y="379697"/>
                    <a:pt x="214899" y="380646"/>
                  </a:cubicBezTo>
                  <a:cubicBezTo>
                    <a:pt x="215847" y="375427"/>
                    <a:pt x="217271" y="371158"/>
                    <a:pt x="219168" y="367837"/>
                  </a:cubicBezTo>
                  <a:cubicBezTo>
                    <a:pt x="221066" y="364516"/>
                    <a:pt x="223200" y="360959"/>
                    <a:pt x="225572" y="357163"/>
                  </a:cubicBezTo>
                  <a:close/>
                  <a:moveTo>
                    <a:pt x="249055" y="355740"/>
                  </a:moveTo>
                  <a:cubicBezTo>
                    <a:pt x="248580" y="363331"/>
                    <a:pt x="248699" y="369498"/>
                    <a:pt x="249410" y="374241"/>
                  </a:cubicBezTo>
                  <a:cubicBezTo>
                    <a:pt x="250122" y="378985"/>
                    <a:pt x="249292" y="383255"/>
                    <a:pt x="246920" y="387050"/>
                  </a:cubicBezTo>
                  <a:cubicBezTo>
                    <a:pt x="248343" y="381357"/>
                    <a:pt x="248580" y="376020"/>
                    <a:pt x="247631" y="371039"/>
                  </a:cubicBezTo>
                  <a:cubicBezTo>
                    <a:pt x="246683" y="366058"/>
                    <a:pt x="247157" y="360959"/>
                    <a:pt x="249055" y="355740"/>
                  </a:cubicBezTo>
                  <a:close/>
                  <a:moveTo>
                    <a:pt x="177540" y="355740"/>
                  </a:moveTo>
                  <a:cubicBezTo>
                    <a:pt x="175880" y="356689"/>
                    <a:pt x="175524" y="358349"/>
                    <a:pt x="176473" y="360721"/>
                  </a:cubicBezTo>
                  <a:cubicBezTo>
                    <a:pt x="177896" y="361196"/>
                    <a:pt x="178845" y="360721"/>
                    <a:pt x="179319" y="359298"/>
                  </a:cubicBezTo>
                  <a:cubicBezTo>
                    <a:pt x="179794" y="357875"/>
                    <a:pt x="180505" y="356689"/>
                    <a:pt x="181454" y="355740"/>
                  </a:cubicBezTo>
                  <a:cubicBezTo>
                    <a:pt x="180505" y="354792"/>
                    <a:pt x="179201" y="354792"/>
                    <a:pt x="177540" y="355740"/>
                  </a:cubicBezTo>
                  <a:close/>
                  <a:moveTo>
                    <a:pt x="335156" y="355029"/>
                  </a:moveTo>
                  <a:cubicBezTo>
                    <a:pt x="336105" y="355977"/>
                    <a:pt x="336461" y="357638"/>
                    <a:pt x="336224" y="360010"/>
                  </a:cubicBezTo>
                  <a:cubicBezTo>
                    <a:pt x="335987" y="362382"/>
                    <a:pt x="335394" y="363805"/>
                    <a:pt x="334445" y="364279"/>
                  </a:cubicBezTo>
                  <a:cubicBezTo>
                    <a:pt x="333970" y="362856"/>
                    <a:pt x="333615" y="360959"/>
                    <a:pt x="333377" y="358587"/>
                  </a:cubicBezTo>
                  <a:cubicBezTo>
                    <a:pt x="333140" y="356215"/>
                    <a:pt x="333733" y="355029"/>
                    <a:pt x="335156" y="355029"/>
                  </a:cubicBezTo>
                  <a:close/>
                  <a:moveTo>
                    <a:pt x="268267" y="355029"/>
                  </a:moveTo>
                  <a:cubicBezTo>
                    <a:pt x="270639" y="355503"/>
                    <a:pt x="271588" y="357045"/>
                    <a:pt x="271114" y="359654"/>
                  </a:cubicBezTo>
                  <a:cubicBezTo>
                    <a:pt x="270639" y="362263"/>
                    <a:pt x="270639" y="364991"/>
                    <a:pt x="271114" y="367837"/>
                  </a:cubicBezTo>
                  <a:cubicBezTo>
                    <a:pt x="268742" y="367363"/>
                    <a:pt x="267556" y="365702"/>
                    <a:pt x="267556" y="362856"/>
                  </a:cubicBezTo>
                  <a:cubicBezTo>
                    <a:pt x="267556" y="360010"/>
                    <a:pt x="267793" y="357401"/>
                    <a:pt x="268267" y="355029"/>
                  </a:cubicBezTo>
                  <a:close/>
                  <a:moveTo>
                    <a:pt x="182877" y="355029"/>
                  </a:moveTo>
                  <a:cubicBezTo>
                    <a:pt x="182403" y="355977"/>
                    <a:pt x="182403" y="356808"/>
                    <a:pt x="182877" y="357519"/>
                  </a:cubicBezTo>
                  <a:cubicBezTo>
                    <a:pt x="183352" y="358231"/>
                    <a:pt x="183826" y="359061"/>
                    <a:pt x="184300" y="360010"/>
                  </a:cubicBezTo>
                  <a:cubicBezTo>
                    <a:pt x="185249" y="359535"/>
                    <a:pt x="185724" y="357875"/>
                    <a:pt x="185724" y="355029"/>
                  </a:cubicBezTo>
                  <a:close/>
                  <a:moveTo>
                    <a:pt x="345830" y="353606"/>
                  </a:moveTo>
                  <a:cubicBezTo>
                    <a:pt x="344881" y="357875"/>
                    <a:pt x="344881" y="361433"/>
                    <a:pt x="345830" y="364279"/>
                  </a:cubicBezTo>
                  <a:cubicBezTo>
                    <a:pt x="346779" y="367126"/>
                    <a:pt x="347016" y="369735"/>
                    <a:pt x="346542" y="372107"/>
                  </a:cubicBezTo>
                  <a:cubicBezTo>
                    <a:pt x="346542" y="371158"/>
                    <a:pt x="346423" y="370921"/>
                    <a:pt x="346186" y="371395"/>
                  </a:cubicBezTo>
                  <a:cubicBezTo>
                    <a:pt x="345949" y="371870"/>
                    <a:pt x="345356" y="372107"/>
                    <a:pt x="344407" y="372107"/>
                  </a:cubicBezTo>
                  <a:cubicBezTo>
                    <a:pt x="343933" y="369260"/>
                    <a:pt x="343695" y="366058"/>
                    <a:pt x="343695" y="362500"/>
                  </a:cubicBezTo>
                  <a:cubicBezTo>
                    <a:pt x="343695" y="358942"/>
                    <a:pt x="344407" y="355977"/>
                    <a:pt x="345830" y="353606"/>
                  </a:cubicBezTo>
                  <a:close/>
                  <a:moveTo>
                    <a:pt x="381409" y="352182"/>
                  </a:moveTo>
                  <a:cubicBezTo>
                    <a:pt x="381884" y="354080"/>
                    <a:pt x="382358" y="354436"/>
                    <a:pt x="382832" y="353250"/>
                  </a:cubicBezTo>
                  <a:cubicBezTo>
                    <a:pt x="383307" y="352064"/>
                    <a:pt x="384018" y="351708"/>
                    <a:pt x="384967" y="352182"/>
                  </a:cubicBezTo>
                  <a:cubicBezTo>
                    <a:pt x="386390" y="357875"/>
                    <a:pt x="386272" y="363331"/>
                    <a:pt x="384611" y="368549"/>
                  </a:cubicBezTo>
                  <a:cubicBezTo>
                    <a:pt x="382951" y="373767"/>
                    <a:pt x="382595" y="378985"/>
                    <a:pt x="383544" y="384204"/>
                  </a:cubicBezTo>
                  <a:cubicBezTo>
                    <a:pt x="382595" y="379460"/>
                    <a:pt x="381409" y="374241"/>
                    <a:pt x="379986" y="368549"/>
                  </a:cubicBezTo>
                  <a:cubicBezTo>
                    <a:pt x="378563" y="362856"/>
                    <a:pt x="379037" y="357401"/>
                    <a:pt x="381409" y="352182"/>
                  </a:cubicBezTo>
                  <a:close/>
                  <a:moveTo>
                    <a:pt x="372159" y="345778"/>
                  </a:moveTo>
                  <a:lnTo>
                    <a:pt x="377851" y="345778"/>
                  </a:lnTo>
                  <a:cubicBezTo>
                    <a:pt x="377851" y="347676"/>
                    <a:pt x="378089" y="348862"/>
                    <a:pt x="378563" y="349336"/>
                  </a:cubicBezTo>
                  <a:cubicBezTo>
                    <a:pt x="378563" y="347913"/>
                    <a:pt x="378800" y="346964"/>
                    <a:pt x="379275" y="346490"/>
                  </a:cubicBezTo>
                  <a:cubicBezTo>
                    <a:pt x="378800" y="347438"/>
                    <a:pt x="378800" y="348743"/>
                    <a:pt x="379275" y="350403"/>
                  </a:cubicBezTo>
                  <a:cubicBezTo>
                    <a:pt x="379749" y="352064"/>
                    <a:pt x="379512" y="352657"/>
                    <a:pt x="378563" y="352182"/>
                  </a:cubicBezTo>
                  <a:cubicBezTo>
                    <a:pt x="377614" y="349810"/>
                    <a:pt x="376428" y="348862"/>
                    <a:pt x="375005" y="349336"/>
                  </a:cubicBezTo>
                  <a:cubicBezTo>
                    <a:pt x="375954" y="353131"/>
                    <a:pt x="375954" y="356689"/>
                    <a:pt x="375005" y="360010"/>
                  </a:cubicBezTo>
                  <a:cubicBezTo>
                    <a:pt x="374056" y="363331"/>
                    <a:pt x="373107" y="366177"/>
                    <a:pt x="372159" y="368549"/>
                  </a:cubicBezTo>
                  <a:cubicBezTo>
                    <a:pt x="373582" y="368074"/>
                    <a:pt x="374293" y="368667"/>
                    <a:pt x="374293" y="370328"/>
                  </a:cubicBezTo>
                  <a:cubicBezTo>
                    <a:pt x="374293" y="371988"/>
                    <a:pt x="374531" y="373530"/>
                    <a:pt x="375005" y="374953"/>
                  </a:cubicBezTo>
                  <a:cubicBezTo>
                    <a:pt x="372633" y="375902"/>
                    <a:pt x="371329" y="375427"/>
                    <a:pt x="371091" y="373530"/>
                  </a:cubicBezTo>
                  <a:cubicBezTo>
                    <a:pt x="370854" y="371632"/>
                    <a:pt x="370498" y="369735"/>
                    <a:pt x="370024" y="367837"/>
                  </a:cubicBezTo>
                  <a:cubicBezTo>
                    <a:pt x="372396" y="365465"/>
                    <a:pt x="373226" y="362382"/>
                    <a:pt x="372515" y="358587"/>
                  </a:cubicBezTo>
                  <a:cubicBezTo>
                    <a:pt x="371803" y="354792"/>
                    <a:pt x="371684" y="350522"/>
                    <a:pt x="372159" y="345778"/>
                  </a:cubicBezTo>
                  <a:close/>
                  <a:moveTo>
                    <a:pt x="205648" y="345778"/>
                  </a:moveTo>
                  <a:cubicBezTo>
                    <a:pt x="204699" y="345304"/>
                    <a:pt x="203869" y="346371"/>
                    <a:pt x="203157" y="348980"/>
                  </a:cubicBezTo>
                  <a:cubicBezTo>
                    <a:pt x="202446" y="351589"/>
                    <a:pt x="203276" y="352420"/>
                    <a:pt x="205648" y="351471"/>
                  </a:cubicBezTo>
                  <a:close/>
                  <a:moveTo>
                    <a:pt x="179319" y="345778"/>
                  </a:moveTo>
                  <a:cubicBezTo>
                    <a:pt x="178845" y="346252"/>
                    <a:pt x="178252" y="346608"/>
                    <a:pt x="177540" y="346845"/>
                  </a:cubicBezTo>
                  <a:cubicBezTo>
                    <a:pt x="176829" y="347083"/>
                    <a:pt x="176710" y="348150"/>
                    <a:pt x="177185" y="350048"/>
                  </a:cubicBezTo>
                  <a:cubicBezTo>
                    <a:pt x="178133" y="350522"/>
                    <a:pt x="178726" y="350522"/>
                    <a:pt x="178964" y="350048"/>
                  </a:cubicBezTo>
                  <a:cubicBezTo>
                    <a:pt x="179201" y="349573"/>
                    <a:pt x="179557" y="349336"/>
                    <a:pt x="180031" y="349336"/>
                  </a:cubicBezTo>
                  <a:cubicBezTo>
                    <a:pt x="180505" y="348387"/>
                    <a:pt x="180505" y="347794"/>
                    <a:pt x="180031" y="347557"/>
                  </a:cubicBezTo>
                  <a:cubicBezTo>
                    <a:pt x="179557" y="347320"/>
                    <a:pt x="179319" y="346727"/>
                    <a:pt x="179319" y="345778"/>
                  </a:cubicBezTo>
                  <a:close/>
                  <a:moveTo>
                    <a:pt x="185101" y="344177"/>
                  </a:moveTo>
                  <a:cubicBezTo>
                    <a:pt x="184686" y="344058"/>
                    <a:pt x="184300" y="344592"/>
                    <a:pt x="183945" y="345778"/>
                  </a:cubicBezTo>
                  <a:cubicBezTo>
                    <a:pt x="183233" y="348150"/>
                    <a:pt x="182403" y="349573"/>
                    <a:pt x="181454" y="350048"/>
                  </a:cubicBezTo>
                  <a:cubicBezTo>
                    <a:pt x="180505" y="352420"/>
                    <a:pt x="180742" y="353250"/>
                    <a:pt x="182166" y="352538"/>
                  </a:cubicBezTo>
                  <a:cubicBezTo>
                    <a:pt x="183589" y="351827"/>
                    <a:pt x="184300" y="352182"/>
                    <a:pt x="184300" y="353606"/>
                  </a:cubicBezTo>
                  <a:cubicBezTo>
                    <a:pt x="185249" y="354080"/>
                    <a:pt x="185605" y="353131"/>
                    <a:pt x="185368" y="350759"/>
                  </a:cubicBezTo>
                  <a:cubicBezTo>
                    <a:pt x="185131" y="348387"/>
                    <a:pt x="185486" y="346964"/>
                    <a:pt x="186435" y="346490"/>
                  </a:cubicBezTo>
                  <a:cubicBezTo>
                    <a:pt x="185961" y="345067"/>
                    <a:pt x="185516" y="344296"/>
                    <a:pt x="185101" y="344177"/>
                  </a:cubicBezTo>
                  <a:close/>
                  <a:moveTo>
                    <a:pt x="291038" y="342932"/>
                  </a:moveTo>
                  <a:cubicBezTo>
                    <a:pt x="292936" y="343406"/>
                    <a:pt x="294833" y="343406"/>
                    <a:pt x="296731" y="342932"/>
                  </a:cubicBezTo>
                  <a:cubicBezTo>
                    <a:pt x="297205" y="343881"/>
                    <a:pt x="297442" y="346015"/>
                    <a:pt x="297442" y="349336"/>
                  </a:cubicBezTo>
                  <a:cubicBezTo>
                    <a:pt x="296494" y="349336"/>
                    <a:pt x="296019" y="348980"/>
                    <a:pt x="296019" y="348269"/>
                  </a:cubicBezTo>
                  <a:cubicBezTo>
                    <a:pt x="296019" y="347557"/>
                    <a:pt x="295782" y="346964"/>
                    <a:pt x="295308" y="346490"/>
                  </a:cubicBezTo>
                  <a:cubicBezTo>
                    <a:pt x="295308" y="347438"/>
                    <a:pt x="295070" y="347913"/>
                    <a:pt x="294596" y="347913"/>
                  </a:cubicBezTo>
                  <a:cubicBezTo>
                    <a:pt x="295545" y="349336"/>
                    <a:pt x="296019" y="351471"/>
                    <a:pt x="296019" y="354317"/>
                  </a:cubicBezTo>
                  <a:cubicBezTo>
                    <a:pt x="296019" y="357163"/>
                    <a:pt x="295782" y="359773"/>
                    <a:pt x="295308" y="362145"/>
                  </a:cubicBezTo>
                  <a:cubicBezTo>
                    <a:pt x="293410" y="359773"/>
                    <a:pt x="292580" y="357045"/>
                    <a:pt x="292817" y="353961"/>
                  </a:cubicBezTo>
                  <a:cubicBezTo>
                    <a:pt x="293054" y="350878"/>
                    <a:pt x="291750" y="348862"/>
                    <a:pt x="288903" y="347913"/>
                  </a:cubicBezTo>
                  <a:cubicBezTo>
                    <a:pt x="288429" y="344118"/>
                    <a:pt x="289141" y="342457"/>
                    <a:pt x="291038" y="342932"/>
                  </a:cubicBezTo>
                  <a:close/>
                  <a:moveTo>
                    <a:pt x="154414" y="338662"/>
                  </a:moveTo>
                  <a:cubicBezTo>
                    <a:pt x="154414" y="341509"/>
                    <a:pt x="154888" y="343406"/>
                    <a:pt x="155837" y="344355"/>
                  </a:cubicBezTo>
                  <a:cubicBezTo>
                    <a:pt x="157260" y="342932"/>
                    <a:pt x="158209" y="342220"/>
                    <a:pt x="158683" y="342220"/>
                  </a:cubicBezTo>
                  <a:cubicBezTo>
                    <a:pt x="159158" y="338899"/>
                    <a:pt x="157735" y="337713"/>
                    <a:pt x="154414" y="338662"/>
                  </a:cubicBezTo>
                  <a:close/>
                  <a:moveTo>
                    <a:pt x="170780" y="335104"/>
                  </a:moveTo>
                  <a:cubicBezTo>
                    <a:pt x="169832" y="335579"/>
                    <a:pt x="169120" y="337120"/>
                    <a:pt x="168646" y="339730"/>
                  </a:cubicBezTo>
                  <a:cubicBezTo>
                    <a:pt x="168171" y="342339"/>
                    <a:pt x="169120" y="343169"/>
                    <a:pt x="171492" y="342220"/>
                  </a:cubicBezTo>
                  <a:cubicBezTo>
                    <a:pt x="171966" y="340323"/>
                    <a:pt x="171848" y="339137"/>
                    <a:pt x="171136" y="338662"/>
                  </a:cubicBezTo>
                  <a:cubicBezTo>
                    <a:pt x="170425" y="338188"/>
                    <a:pt x="170306" y="337002"/>
                    <a:pt x="170780" y="335104"/>
                  </a:cubicBezTo>
                  <a:close/>
                  <a:moveTo>
                    <a:pt x="283922" y="331546"/>
                  </a:moveTo>
                  <a:cubicBezTo>
                    <a:pt x="286294" y="331546"/>
                    <a:pt x="287124" y="332377"/>
                    <a:pt x="286413" y="334037"/>
                  </a:cubicBezTo>
                  <a:cubicBezTo>
                    <a:pt x="285701" y="335697"/>
                    <a:pt x="284871" y="336765"/>
                    <a:pt x="283922" y="337239"/>
                  </a:cubicBezTo>
                  <a:close/>
                  <a:moveTo>
                    <a:pt x="273960" y="326565"/>
                  </a:moveTo>
                  <a:cubicBezTo>
                    <a:pt x="276332" y="327040"/>
                    <a:pt x="277518" y="328937"/>
                    <a:pt x="277518" y="332258"/>
                  </a:cubicBezTo>
                  <a:cubicBezTo>
                    <a:pt x="277518" y="335579"/>
                    <a:pt x="277044" y="338425"/>
                    <a:pt x="276095" y="340797"/>
                  </a:cubicBezTo>
                  <a:cubicBezTo>
                    <a:pt x="277044" y="340797"/>
                    <a:pt x="277518" y="341390"/>
                    <a:pt x="277518" y="342576"/>
                  </a:cubicBezTo>
                  <a:cubicBezTo>
                    <a:pt x="277518" y="343762"/>
                    <a:pt x="277992" y="343881"/>
                    <a:pt x="278941" y="342932"/>
                  </a:cubicBezTo>
                  <a:cubicBezTo>
                    <a:pt x="279416" y="344829"/>
                    <a:pt x="279416" y="346015"/>
                    <a:pt x="278941" y="346490"/>
                  </a:cubicBezTo>
                  <a:cubicBezTo>
                    <a:pt x="278467" y="346964"/>
                    <a:pt x="278230" y="347913"/>
                    <a:pt x="278230" y="349336"/>
                  </a:cubicBezTo>
                  <a:cubicBezTo>
                    <a:pt x="276806" y="350285"/>
                    <a:pt x="276332" y="349692"/>
                    <a:pt x="276806" y="347557"/>
                  </a:cubicBezTo>
                  <a:cubicBezTo>
                    <a:pt x="277281" y="345422"/>
                    <a:pt x="276806" y="344829"/>
                    <a:pt x="275383" y="345778"/>
                  </a:cubicBezTo>
                  <a:cubicBezTo>
                    <a:pt x="276332" y="341509"/>
                    <a:pt x="275976" y="339137"/>
                    <a:pt x="274316" y="338662"/>
                  </a:cubicBezTo>
                  <a:cubicBezTo>
                    <a:pt x="272656" y="338188"/>
                    <a:pt x="271825" y="337239"/>
                    <a:pt x="271825" y="335816"/>
                  </a:cubicBezTo>
                  <a:cubicBezTo>
                    <a:pt x="271825" y="333444"/>
                    <a:pt x="272418" y="332970"/>
                    <a:pt x="273604" y="334393"/>
                  </a:cubicBezTo>
                  <a:cubicBezTo>
                    <a:pt x="274790" y="335816"/>
                    <a:pt x="275620" y="335342"/>
                    <a:pt x="276095" y="332970"/>
                  </a:cubicBezTo>
                  <a:cubicBezTo>
                    <a:pt x="274672" y="332495"/>
                    <a:pt x="273960" y="330360"/>
                    <a:pt x="273960" y="326565"/>
                  </a:cubicBezTo>
                  <a:close/>
                  <a:moveTo>
                    <a:pt x="301000" y="320873"/>
                  </a:moveTo>
                  <a:cubicBezTo>
                    <a:pt x="301949" y="326091"/>
                    <a:pt x="302542" y="330953"/>
                    <a:pt x="302779" y="335460"/>
                  </a:cubicBezTo>
                  <a:cubicBezTo>
                    <a:pt x="303016" y="339967"/>
                    <a:pt x="303372" y="344592"/>
                    <a:pt x="303847" y="349336"/>
                  </a:cubicBezTo>
                  <a:lnTo>
                    <a:pt x="303135" y="352182"/>
                  </a:lnTo>
                  <a:cubicBezTo>
                    <a:pt x="302186" y="349810"/>
                    <a:pt x="301949" y="347320"/>
                    <a:pt x="302423" y="344711"/>
                  </a:cubicBezTo>
                  <a:cubicBezTo>
                    <a:pt x="302898" y="342102"/>
                    <a:pt x="302661" y="338425"/>
                    <a:pt x="301712" y="333681"/>
                  </a:cubicBezTo>
                  <a:cubicBezTo>
                    <a:pt x="299814" y="333681"/>
                    <a:pt x="298628" y="333444"/>
                    <a:pt x="298154" y="332970"/>
                  </a:cubicBezTo>
                  <a:cubicBezTo>
                    <a:pt x="297205" y="334393"/>
                    <a:pt x="296612" y="335816"/>
                    <a:pt x="296375" y="337239"/>
                  </a:cubicBezTo>
                  <a:cubicBezTo>
                    <a:pt x="296138" y="338662"/>
                    <a:pt x="295545" y="339848"/>
                    <a:pt x="294596" y="340797"/>
                  </a:cubicBezTo>
                  <a:cubicBezTo>
                    <a:pt x="294122" y="339848"/>
                    <a:pt x="293173" y="339374"/>
                    <a:pt x="291750" y="339374"/>
                  </a:cubicBezTo>
                  <a:cubicBezTo>
                    <a:pt x="292224" y="337002"/>
                    <a:pt x="291868" y="335342"/>
                    <a:pt x="290682" y="334393"/>
                  </a:cubicBezTo>
                  <a:cubicBezTo>
                    <a:pt x="289496" y="333444"/>
                    <a:pt x="289378" y="331309"/>
                    <a:pt x="290327" y="327988"/>
                  </a:cubicBezTo>
                  <a:cubicBezTo>
                    <a:pt x="292698" y="327514"/>
                    <a:pt x="294477" y="326210"/>
                    <a:pt x="295663" y="324075"/>
                  </a:cubicBezTo>
                  <a:cubicBezTo>
                    <a:pt x="296849" y="321940"/>
                    <a:pt x="298628" y="320873"/>
                    <a:pt x="301000" y="320873"/>
                  </a:cubicBezTo>
                  <a:close/>
                  <a:moveTo>
                    <a:pt x="221303" y="320161"/>
                  </a:moveTo>
                  <a:cubicBezTo>
                    <a:pt x="220354" y="320161"/>
                    <a:pt x="219642" y="320754"/>
                    <a:pt x="219168" y="321940"/>
                  </a:cubicBezTo>
                  <a:cubicBezTo>
                    <a:pt x="218694" y="323126"/>
                    <a:pt x="218338" y="324431"/>
                    <a:pt x="218101" y="325854"/>
                  </a:cubicBezTo>
                  <a:cubicBezTo>
                    <a:pt x="217863" y="327277"/>
                    <a:pt x="217626" y="328581"/>
                    <a:pt x="217389" y="329767"/>
                  </a:cubicBezTo>
                  <a:cubicBezTo>
                    <a:pt x="217152" y="330953"/>
                    <a:pt x="216322" y="331546"/>
                    <a:pt x="214899" y="331546"/>
                  </a:cubicBezTo>
                  <a:cubicBezTo>
                    <a:pt x="214899" y="333918"/>
                    <a:pt x="214661" y="336290"/>
                    <a:pt x="214187" y="338662"/>
                  </a:cubicBezTo>
                  <a:cubicBezTo>
                    <a:pt x="213713" y="341034"/>
                    <a:pt x="213713" y="343643"/>
                    <a:pt x="214187" y="346490"/>
                  </a:cubicBezTo>
                  <a:cubicBezTo>
                    <a:pt x="216559" y="345541"/>
                    <a:pt x="217271" y="343762"/>
                    <a:pt x="216322" y="341153"/>
                  </a:cubicBezTo>
                  <a:cubicBezTo>
                    <a:pt x="215373" y="338544"/>
                    <a:pt x="216322" y="337713"/>
                    <a:pt x="219168" y="338662"/>
                  </a:cubicBezTo>
                  <a:cubicBezTo>
                    <a:pt x="217271" y="335342"/>
                    <a:pt x="217271" y="332732"/>
                    <a:pt x="219168" y="330835"/>
                  </a:cubicBezTo>
                  <a:cubicBezTo>
                    <a:pt x="221066" y="328937"/>
                    <a:pt x="221777" y="325379"/>
                    <a:pt x="221303" y="320161"/>
                  </a:cubicBezTo>
                  <a:close/>
                  <a:moveTo>
                    <a:pt x="432643" y="317315"/>
                  </a:moveTo>
                  <a:lnTo>
                    <a:pt x="432767" y="317685"/>
                  </a:lnTo>
                  <a:lnTo>
                    <a:pt x="432767" y="317562"/>
                  </a:lnTo>
                  <a:close/>
                  <a:moveTo>
                    <a:pt x="190705" y="316603"/>
                  </a:moveTo>
                  <a:cubicBezTo>
                    <a:pt x="188807" y="315654"/>
                    <a:pt x="187621" y="316129"/>
                    <a:pt x="187147" y="318026"/>
                  </a:cubicBezTo>
                  <a:cubicBezTo>
                    <a:pt x="186672" y="319924"/>
                    <a:pt x="186910" y="321347"/>
                    <a:pt x="187858" y="322296"/>
                  </a:cubicBezTo>
                  <a:cubicBezTo>
                    <a:pt x="188807" y="321347"/>
                    <a:pt x="189400" y="320517"/>
                    <a:pt x="189637" y="319805"/>
                  </a:cubicBezTo>
                  <a:cubicBezTo>
                    <a:pt x="189875" y="319094"/>
                    <a:pt x="190230" y="318026"/>
                    <a:pt x="190705" y="316603"/>
                  </a:cubicBezTo>
                  <a:close/>
                  <a:moveTo>
                    <a:pt x="138047" y="314468"/>
                  </a:moveTo>
                  <a:cubicBezTo>
                    <a:pt x="137573" y="314468"/>
                    <a:pt x="137099" y="315061"/>
                    <a:pt x="136624" y="316247"/>
                  </a:cubicBezTo>
                  <a:cubicBezTo>
                    <a:pt x="136150" y="317433"/>
                    <a:pt x="135794" y="318619"/>
                    <a:pt x="135557" y="319805"/>
                  </a:cubicBezTo>
                  <a:cubicBezTo>
                    <a:pt x="135320" y="320991"/>
                    <a:pt x="135438" y="321821"/>
                    <a:pt x="135913" y="322296"/>
                  </a:cubicBezTo>
                  <a:cubicBezTo>
                    <a:pt x="137336" y="321821"/>
                    <a:pt x="138047" y="320991"/>
                    <a:pt x="138047" y="319805"/>
                  </a:cubicBezTo>
                  <a:cubicBezTo>
                    <a:pt x="138047" y="318619"/>
                    <a:pt x="138522" y="317552"/>
                    <a:pt x="139471" y="316603"/>
                  </a:cubicBezTo>
                  <a:cubicBezTo>
                    <a:pt x="138996" y="315180"/>
                    <a:pt x="138522" y="314468"/>
                    <a:pt x="138047" y="314468"/>
                  </a:cubicBezTo>
                  <a:close/>
                  <a:moveTo>
                    <a:pt x="230553" y="306641"/>
                  </a:moveTo>
                  <a:cubicBezTo>
                    <a:pt x="228656" y="307590"/>
                    <a:pt x="228063" y="308894"/>
                    <a:pt x="228774" y="310555"/>
                  </a:cubicBezTo>
                  <a:cubicBezTo>
                    <a:pt x="229486" y="312215"/>
                    <a:pt x="229842" y="314231"/>
                    <a:pt x="229842" y="316603"/>
                  </a:cubicBezTo>
                  <a:cubicBezTo>
                    <a:pt x="230791" y="317078"/>
                    <a:pt x="231384" y="316840"/>
                    <a:pt x="231621" y="315892"/>
                  </a:cubicBezTo>
                  <a:cubicBezTo>
                    <a:pt x="231858" y="314943"/>
                    <a:pt x="232451" y="314468"/>
                    <a:pt x="233400" y="314468"/>
                  </a:cubicBezTo>
                  <a:cubicBezTo>
                    <a:pt x="233874" y="312096"/>
                    <a:pt x="233637" y="310555"/>
                    <a:pt x="232688" y="309843"/>
                  </a:cubicBezTo>
                  <a:cubicBezTo>
                    <a:pt x="231739" y="309132"/>
                    <a:pt x="231028" y="308064"/>
                    <a:pt x="230553" y="306641"/>
                  </a:cubicBezTo>
                  <a:close/>
                  <a:moveTo>
                    <a:pt x="207071" y="305929"/>
                  </a:moveTo>
                  <a:cubicBezTo>
                    <a:pt x="207071" y="308776"/>
                    <a:pt x="207308" y="310673"/>
                    <a:pt x="207783" y="311622"/>
                  </a:cubicBezTo>
                  <a:cubicBezTo>
                    <a:pt x="207308" y="312571"/>
                    <a:pt x="206597" y="313045"/>
                    <a:pt x="205648" y="313045"/>
                  </a:cubicBezTo>
                  <a:cubicBezTo>
                    <a:pt x="204699" y="313045"/>
                    <a:pt x="204225" y="312096"/>
                    <a:pt x="204225" y="310199"/>
                  </a:cubicBezTo>
                  <a:cubicBezTo>
                    <a:pt x="205174" y="310199"/>
                    <a:pt x="205529" y="309369"/>
                    <a:pt x="205292" y="307708"/>
                  </a:cubicBezTo>
                  <a:cubicBezTo>
                    <a:pt x="205055" y="306048"/>
                    <a:pt x="205648" y="305455"/>
                    <a:pt x="207071" y="305929"/>
                  </a:cubicBezTo>
                  <a:close/>
                  <a:moveTo>
                    <a:pt x="177896" y="302371"/>
                  </a:moveTo>
                  <a:cubicBezTo>
                    <a:pt x="175999" y="303320"/>
                    <a:pt x="174575" y="306404"/>
                    <a:pt x="173627" y="311622"/>
                  </a:cubicBezTo>
                  <a:cubicBezTo>
                    <a:pt x="172678" y="311622"/>
                    <a:pt x="172204" y="311385"/>
                    <a:pt x="172204" y="310910"/>
                  </a:cubicBezTo>
                  <a:cubicBezTo>
                    <a:pt x="172204" y="310436"/>
                    <a:pt x="171729" y="310199"/>
                    <a:pt x="170780" y="310199"/>
                  </a:cubicBezTo>
                  <a:cubicBezTo>
                    <a:pt x="169832" y="312096"/>
                    <a:pt x="169594" y="313875"/>
                    <a:pt x="170069" y="315536"/>
                  </a:cubicBezTo>
                  <a:cubicBezTo>
                    <a:pt x="170543" y="317196"/>
                    <a:pt x="171018" y="318738"/>
                    <a:pt x="171492" y="320161"/>
                  </a:cubicBezTo>
                  <a:cubicBezTo>
                    <a:pt x="172441" y="316840"/>
                    <a:pt x="173982" y="314350"/>
                    <a:pt x="176117" y="312689"/>
                  </a:cubicBezTo>
                  <a:cubicBezTo>
                    <a:pt x="178252" y="311029"/>
                    <a:pt x="178845" y="307590"/>
                    <a:pt x="177896" y="302371"/>
                  </a:cubicBezTo>
                  <a:close/>
                  <a:moveTo>
                    <a:pt x="143740" y="298814"/>
                  </a:moveTo>
                  <a:cubicBezTo>
                    <a:pt x="142317" y="297865"/>
                    <a:pt x="141368" y="298932"/>
                    <a:pt x="140894" y="302016"/>
                  </a:cubicBezTo>
                  <a:cubicBezTo>
                    <a:pt x="140419" y="305099"/>
                    <a:pt x="141131" y="306404"/>
                    <a:pt x="143029" y="305929"/>
                  </a:cubicBezTo>
                  <a:cubicBezTo>
                    <a:pt x="143029" y="304506"/>
                    <a:pt x="143266" y="303439"/>
                    <a:pt x="143740" y="302727"/>
                  </a:cubicBezTo>
                  <a:cubicBezTo>
                    <a:pt x="144215" y="302016"/>
                    <a:pt x="144215" y="300711"/>
                    <a:pt x="143740" y="298814"/>
                  </a:cubicBezTo>
                  <a:close/>
                  <a:moveTo>
                    <a:pt x="405603" y="298102"/>
                  </a:moveTo>
                  <a:cubicBezTo>
                    <a:pt x="406552" y="298102"/>
                    <a:pt x="407264" y="298339"/>
                    <a:pt x="407738" y="298814"/>
                  </a:cubicBezTo>
                  <a:cubicBezTo>
                    <a:pt x="408212" y="299288"/>
                    <a:pt x="409161" y="299288"/>
                    <a:pt x="410584" y="298814"/>
                  </a:cubicBezTo>
                  <a:cubicBezTo>
                    <a:pt x="412482" y="301660"/>
                    <a:pt x="412719" y="304150"/>
                    <a:pt x="411296" y="306285"/>
                  </a:cubicBezTo>
                  <a:cubicBezTo>
                    <a:pt x="409873" y="308420"/>
                    <a:pt x="410110" y="310436"/>
                    <a:pt x="412007" y="312334"/>
                  </a:cubicBezTo>
                  <a:cubicBezTo>
                    <a:pt x="412007" y="309487"/>
                    <a:pt x="412719" y="308064"/>
                    <a:pt x="414142" y="308064"/>
                  </a:cubicBezTo>
                  <a:lnTo>
                    <a:pt x="414142" y="314468"/>
                  </a:lnTo>
                  <a:cubicBezTo>
                    <a:pt x="407026" y="314468"/>
                    <a:pt x="404180" y="309013"/>
                    <a:pt x="405603" y="298102"/>
                  </a:cubicBezTo>
                  <a:close/>
                  <a:moveTo>
                    <a:pt x="209917" y="296679"/>
                  </a:moveTo>
                  <a:cubicBezTo>
                    <a:pt x="208969" y="297628"/>
                    <a:pt x="208613" y="299169"/>
                    <a:pt x="208850" y="301304"/>
                  </a:cubicBezTo>
                  <a:cubicBezTo>
                    <a:pt x="209087" y="303439"/>
                    <a:pt x="208494" y="304506"/>
                    <a:pt x="207071" y="304506"/>
                  </a:cubicBezTo>
                  <a:cubicBezTo>
                    <a:pt x="206122" y="303557"/>
                    <a:pt x="206241" y="301778"/>
                    <a:pt x="207427" y="299169"/>
                  </a:cubicBezTo>
                  <a:cubicBezTo>
                    <a:pt x="208613" y="296560"/>
                    <a:pt x="209443" y="295730"/>
                    <a:pt x="209917" y="296679"/>
                  </a:cubicBezTo>
                  <a:close/>
                  <a:moveTo>
                    <a:pt x="191416" y="293832"/>
                  </a:moveTo>
                  <a:cubicBezTo>
                    <a:pt x="189993" y="295256"/>
                    <a:pt x="189400" y="297509"/>
                    <a:pt x="189637" y="300592"/>
                  </a:cubicBezTo>
                  <a:cubicBezTo>
                    <a:pt x="189875" y="303676"/>
                    <a:pt x="190230" y="306167"/>
                    <a:pt x="190705" y="308064"/>
                  </a:cubicBezTo>
                  <a:cubicBezTo>
                    <a:pt x="193077" y="307115"/>
                    <a:pt x="194025" y="305099"/>
                    <a:pt x="193551" y="302016"/>
                  </a:cubicBezTo>
                  <a:cubicBezTo>
                    <a:pt x="193077" y="298932"/>
                    <a:pt x="192365" y="296204"/>
                    <a:pt x="191416" y="293832"/>
                  </a:cubicBezTo>
                  <a:close/>
                  <a:moveTo>
                    <a:pt x="286057" y="291698"/>
                  </a:moveTo>
                  <a:cubicBezTo>
                    <a:pt x="285583" y="295018"/>
                    <a:pt x="285820" y="297272"/>
                    <a:pt x="286769" y="298458"/>
                  </a:cubicBezTo>
                  <a:cubicBezTo>
                    <a:pt x="287717" y="299644"/>
                    <a:pt x="287717" y="301423"/>
                    <a:pt x="286769" y="303795"/>
                  </a:cubicBezTo>
                  <a:cubicBezTo>
                    <a:pt x="284871" y="302846"/>
                    <a:pt x="284041" y="300948"/>
                    <a:pt x="284278" y="298102"/>
                  </a:cubicBezTo>
                  <a:cubicBezTo>
                    <a:pt x="284515" y="295256"/>
                    <a:pt x="285108" y="293121"/>
                    <a:pt x="286057" y="291698"/>
                  </a:cubicBezTo>
                  <a:close/>
                  <a:moveTo>
                    <a:pt x="263998" y="290275"/>
                  </a:moveTo>
                  <a:cubicBezTo>
                    <a:pt x="263524" y="292646"/>
                    <a:pt x="263879" y="294307"/>
                    <a:pt x="265065" y="295256"/>
                  </a:cubicBezTo>
                  <a:cubicBezTo>
                    <a:pt x="266251" y="296204"/>
                    <a:pt x="267319" y="296204"/>
                    <a:pt x="268267" y="295256"/>
                  </a:cubicBezTo>
                  <a:cubicBezTo>
                    <a:pt x="267319" y="294307"/>
                    <a:pt x="266844" y="293121"/>
                    <a:pt x="266844" y="291698"/>
                  </a:cubicBezTo>
                  <a:cubicBezTo>
                    <a:pt x="266844" y="290275"/>
                    <a:pt x="265895" y="289800"/>
                    <a:pt x="263998" y="290275"/>
                  </a:cubicBezTo>
                  <a:close/>
                  <a:moveTo>
                    <a:pt x="287480" y="289563"/>
                  </a:moveTo>
                  <a:cubicBezTo>
                    <a:pt x="289852" y="288614"/>
                    <a:pt x="291275" y="289089"/>
                    <a:pt x="291750" y="290986"/>
                  </a:cubicBezTo>
                  <a:cubicBezTo>
                    <a:pt x="292224" y="292884"/>
                    <a:pt x="293410" y="293832"/>
                    <a:pt x="295308" y="293832"/>
                  </a:cubicBezTo>
                  <a:lnTo>
                    <a:pt x="295308" y="306641"/>
                  </a:lnTo>
                  <a:cubicBezTo>
                    <a:pt x="291512" y="307590"/>
                    <a:pt x="289141" y="309369"/>
                    <a:pt x="288192" y="311978"/>
                  </a:cubicBezTo>
                  <a:cubicBezTo>
                    <a:pt x="287243" y="314587"/>
                    <a:pt x="285583" y="317552"/>
                    <a:pt x="283211" y="320873"/>
                  </a:cubicBezTo>
                  <a:lnTo>
                    <a:pt x="283211" y="305929"/>
                  </a:lnTo>
                  <a:cubicBezTo>
                    <a:pt x="284159" y="304981"/>
                    <a:pt x="285108" y="305099"/>
                    <a:pt x="286057" y="306285"/>
                  </a:cubicBezTo>
                  <a:cubicBezTo>
                    <a:pt x="287006" y="307471"/>
                    <a:pt x="287955" y="308064"/>
                    <a:pt x="288903" y="308064"/>
                  </a:cubicBezTo>
                  <a:cubicBezTo>
                    <a:pt x="288903" y="305218"/>
                    <a:pt x="289022" y="302253"/>
                    <a:pt x="289259" y="299169"/>
                  </a:cubicBezTo>
                  <a:cubicBezTo>
                    <a:pt x="289496" y="296086"/>
                    <a:pt x="288903" y="292884"/>
                    <a:pt x="287480" y="289563"/>
                  </a:cubicBezTo>
                  <a:close/>
                  <a:moveTo>
                    <a:pt x="428374" y="283870"/>
                  </a:moveTo>
                  <a:cubicBezTo>
                    <a:pt x="425528" y="288614"/>
                    <a:pt x="425646" y="292646"/>
                    <a:pt x="428730" y="295967"/>
                  </a:cubicBezTo>
                  <a:lnTo>
                    <a:pt x="432767" y="303091"/>
                  </a:lnTo>
                  <a:lnTo>
                    <a:pt x="432767" y="287762"/>
                  </a:lnTo>
                  <a:lnTo>
                    <a:pt x="431220" y="290275"/>
                  </a:lnTo>
                  <a:cubicBezTo>
                    <a:pt x="430271" y="289800"/>
                    <a:pt x="429678" y="288851"/>
                    <a:pt x="429441" y="287428"/>
                  </a:cubicBezTo>
                  <a:cubicBezTo>
                    <a:pt x="429204" y="286005"/>
                    <a:pt x="428848" y="284819"/>
                    <a:pt x="428374" y="283870"/>
                  </a:cubicBezTo>
                  <a:close/>
                  <a:moveTo>
                    <a:pt x="416277" y="283870"/>
                  </a:moveTo>
                  <a:cubicBezTo>
                    <a:pt x="417700" y="284345"/>
                    <a:pt x="418649" y="285649"/>
                    <a:pt x="419123" y="287784"/>
                  </a:cubicBezTo>
                  <a:cubicBezTo>
                    <a:pt x="419598" y="289919"/>
                    <a:pt x="420309" y="291698"/>
                    <a:pt x="421258" y="293121"/>
                  </a:cubicBezTo>
                  <a:cubicBezTo>
                    <a:pt x="420309" y="295018"/>
                    <a:pt x="418649" y="295730"/>
                    <a:pt x="416277" y="295256"/>
                  </a:cubicBezTo>
                  <a:cubicBezTo>
                    <a:pt x="416277" y="292884"/>
                    <a:pt x="416040" y="290868"/>
                    <a:pt x="415565" y="289207"/>
                  </a:cubicBezTo>
                  <a:cubicBezTo>
                    <a:pt x="415091" y="287547"/>
                    <a:pt x="415328" y="285768"/>
                    <a:pt x="416277" y="283870"/>
                  </a:cubicBezTo>
                  <a:close/>
                  <a:moveTo>
                    <a:pt x="407382" y="279601"/>
                  </a:moveTo>
                  <a:cubicBezTo>
                    <a:pt x="407619" y="279126"/>
                    <a:pt x="407738" y="279364"/>
                    <a:pt x="407738" y="280312"/>
                  </a:cubicBezTo>
                  <a:cubicBezTo>
                    <a:pt x="406315" y="281261"/>
                    <a:pt x="406433" y="282447"/>
                    <a:pt x="408094" y="283870"/>
                  </a:cubicBezTo>
                  <a:cubicBezTo>
                    <a:pt x="409754" y="285293"/>
                    <a:pt x="409398" y="286479"/>
                    <a:pt x="407026" y="287428"/>
                  </a:cubicBezTo>
                  <a:cubicBezTo>
                    <a:pt x="407501" y="285056"/>
                    <a:pt x="407264" y="283752"/>
                    <a:pt x="406315" y="283514"/>
                  </a:cubicBezTo>
                  <a:cubicBezTo>
                    <a:pt x="405366" y="283277"/>
                    <a:pt x="405129" y="282210"/>
                    <a:pt x="405603" y="280312"/>
                  </a:cubicBezTo>
                  <a:cubicBezTo>
                    <a:pt x="406552" y="280312"/>
                    <a:pt x="407145" y="280075"/>
                    <a:pt x="407382" y="279601"/>
                  </a:cubicBezTo>
                  <a:close/>
                  <a:moveTo>
                    <a:pt x="151568" y="278889"/>
                  </a:moveTo>
                  <a:cubicBezTo>
                    <a:pt x="151568" y="283159"/>
                    <a:pt x="152516" y="285293"/>
                    <a:pt x="154414" y="285293"/>
                  </a:cubicBezTo>
                  <a:cubicBezTo>
                    <a:pt x="154888" y="282921"/>
                    <a:pt x="155125" y="281261"/>
                    <a:pt x="155125" y="280312"/>
                  </a:cubicBezTo>
                  <a:cubicBezTo>
                    <a:pt x="155125" y="279364"/>
                    <a:pt x="153940" y="278889"/>
                    <a:pt x="151568" y="278889"/>
                  </a:cubicBezTo>
                  <a:close/>
                  <a:moveTo>
                    <a:pt x="282499" y="277466"/>
                  </a:moveTo>
                  <a:lnTo>
                    <a:pt x="286057" y="277466"/>
                  </a:lnTo>
                  <a:cubicBezTo>
                    <a:pt x="286057" y="278889"/>
                    <a:pt x="286294" y="280431"/>
                    <a:pt x="286769" y="282091"/>
                  </a:cubicBezTo>
                  <a:cubicBezTo>
                    <a:pt x="287243" y="283752"/>
                    <a:pt x="287955" y="284819"/>
                    <a:pt x="288903" y="285293"/>
                  </a:cubicBezTo>
                  <a:cubicBezTo>
                    <a:pt x="287955" y="285293"/>
                    <a:pt x="287480" y="285768"/>
                    <a:pt x="287480" y="286717"/>
                  </a:cubicBezTo>
                  <a:cubicBezTo>
                    <a:pt x="287480" y="287665"/>
                    <a:pt x="287006" y="288140"/>
                    <a:pt x="286057" y="288140"/>
                  </a:cubicBezTo>
                  <a:cubicBezTo>
                    <a:pt x="284634" y="286242"/>
                    <a:pt x="283448" y="282684"/>
                    <a:pt x="282499" y="277466"/>
                  </a:cubicBezTo>
                  <a:close/>
                  <a:moveTo>
                    <a:pt x="214899" y="277466"/>
                  </a:moveTo>
                  <a:cubicBezTo>
                    <a:pt x="212527" y="278415"/>
                    <a:pt x="210866" y="280312"/>
                    <a:pt x="209917" y="283159"/>
                  </a:cubicBezTo>
                  <a:cubicBezTo>
                    <a:pt x="208969" y="286005"/>
                    <a:pt x="208969" y="289326"/>
                    <a:pt x="209917" y="293121"/>
                  </a:cubicBezTo>
                  <a:cubicBezTo>
                    <a:pt x="205648" y="293121"/>
                    <a:pt x="202564" y="296916"/>
                    <a:pt x="200667" y="304506"/>
                  </a:cubicBezTo>
                  <a:cubicBezTo>
                    <a:pt x="202564" y="305455"/>
                    <a:pt x="203276" y="307353"/>
                    <a:pt x="202802" y="310199"/>
                  </a:cubicBezTo>
                  <a:cubicBezTo>
                    <a:pt x="202802" y="311148"/>
                    <a:pt x="202446" y="311503"/>
                    <a:pt x="201734" y="311266"/>
                  </a:cubicBezTo>
                  <a:cubicBezTo>
                    <a:pt x="201023" y="311029"/>
                    <a:pt x="200667" y="311385"/>
                    <a:pt x="200667" y="312334"/>
                  </a:cubicBezTo>
                  <a:cubicBezTo>
                    <a:pt x="199718" y="312808"/>
                    <a:pt x="199481" y="312215"/>
                    <a:pt x="199955" y="310555"/>
                  </a:cubicBezTo>
                  <a:cubicBezTo>
                    <a:pt x="200430" y="308894"/>
                    <a:pt x="200430" y="307590"/>
                    <a:pt x="199955" y="306641"/>
                  </a:cubicBezTo>
                  <a:cubicBezTo>
                    <a:pt x="196160" y="307115"/>
                    <a:pt x="194025" y="309487"/>
                    <a:pt x="193551" y="313757"/>
                  </a:cubicBezTo>
                  <a:cubicBezTo>
                    <a:pt x="193077" y="318026"/>
                    <a:pt x="193314" y="322059"/>
                    <a:pt x="194263" y="325854"/>
                  </a:cubicBezTo>
                  <a:cubicBezTo>
                    <a:pt x="196160" y="324905"/>
                    <a:pt x="197228" y="323126"/>
                    <a:pt x="197465" y="320517"/>
                  </a:cubicBezTo>
                  <a:cubicBezTo>
                    <a:pt x="197702" y="317908"/>
                    <a:pt x="198295" y="315892"/>
                    <a:pt x="199244" y="314468"/>
                  </a:cubicBezTo>
                  <a:cubicBezTo>
                    <a:pt x="199718" y="316366"/>
                    <a:pt x="200430" y="316959"/>
                    <a:pt x="201378" y="316247"/>
                  </a:cubicBezTo>
                  <a:cubicBezTo>
                    <a:pt x="202327" y="315536"/>
                    <a:pt x="203513" y="315180"/>
                    <a:pt x="204936" y="315180"/>
                  </a:cubicBezTo>
                  <a:cubicBezTo>
                    <a:pt x="204936" y="317552"/>
                    <a:pt x="204699" y="319331"/>
                    <a:pt x="204225" y="320517"/>
                  </a:cubicBezTo>
                  <a:cubicBezTo>
                    <a:pt x="203750" y="321703"/>
                    <a:pt x="203750" y="323482"/>
                    <a:pt x="204225" y="325854"/>
                  </a:cubicBezTo>
                  <a:cubicBezTo>
                    <a:pt x="206122" y="323007"/>
                    <a:pt x="207783" y="319094"/>
                    <a:pt x="209206" y="314113"/>
                  </a:cubicBezTo>
                  <a:cubicBezTo>
                    <a:pt x="210629" y="309132"/>
                    <a:pt x="211578" y="305218"/>
                    <a:pt x="212052" y="302371"/>
                  </a:cubicBezTo>
                  <a:cubicBezTo>
                    <a:pt x="213001" y="300948"/>
                    <a:pt x="213831" y="300592"/>
                    <a:pt x="214543" y="301304"/>
                  </a:cubicBezTo>
                  <a:cubicBezTo>
                    <a:pt x="215254" y="302016"/>
                    <a:pt x="216085" y="301897"/>
                    <a:pt x="217033" y="300948"/>
                  </a:cubicBezTo>
                  <a:cubicBezTo>
                    <a:pt x="217982" y="298576"/>
                    <a:pt x="218338" y="296560"/>
                    <a:pt x="218101" y="294900"/>
                  </a:cubicBezTo>
                  <a:cubicBezTo>
                    <a:pt x="217863" y="293239"/>
                    <a:pt x="217508" y="291698"/>
                    <a:pt x="217033" y="290275"/>
                  </a:cubicBezTo>
                  <a:cubicBezTo>
                    <a:pt x="216085" y="290275"/>
                    <a:pt x="215610" y="290868"/>
                    <a:pt x="215610" y="292053"/>
                  </a:cubicBezTo>
                  <a:cubicBezTo>
                    <a:pt x="215610" y="293239"/>
                    <a:pt x="215136" y="294307"/>
                    <a:pt x="214187" y="295256"/>
                  </a:cubicBezTo>
                  <a:cubicBezTo>
                    <a:pt x="213238" y="293832"/>
                    <a:pt x="213357" y="291460"/>
                    <a:pt x="214543" y="288140"/>
                  </a:cubicBezTo>
                  <a:cubicBezTo>
                    <a:pt x="215729" y="284819"/>
                    <a:pt x="215847" y="281261"/>
                    <a:pt x="214899" y="277466"/>
                  </a:cubicBezTo>
                  <a:close/>
                  <a:moveTo>
                    <a:pt x="179319" y="277466"/>
                  </a:moveTo>
                  <a:cubicBezTo>
                    <a:pt x="177896" y="277940"/>
                    <a:pt x="177185" y="279245"/>
                    <a:pt x="177185" y="281380"/>
                  </a:cubicBezTo>
                  <a:cubicBezTo>
                    <a:pt x="177185" y="283514"/>
                    <a:pt x="176947" y="285531"/>
                    <a:pt x="176473" y="287428"/>
                  </a:cubicBezTo>
                  <a:cubicBezTo>
                    <a:pt x="176947" y="286005"/>
                    <a:pt x="177659" y="284700"/>
                    <a:pt x="178608" y="283514"/>
                  </a:cubicBezTo>
                  <a:cubicBezTo>
                    <a:pt x="179557" y="282328"/>
                    <a:pt x="179794" y="280312"/>
                    <a:pt x="179319" y="277466"/>
                  </a:cubicBezTo>
                  <a:close/>
                  <a:moveTo>
                    <a:pt x="224149" y="276754"/>
                  </a:moveTo>
                  <a:cubicBezTo>
                    <a:pt x="223200" y="276754"/>
                    <a:pt x="222607" y="276992"/>
                    <a:pt x="222370" y="277466"/>
                  </a:cubicBezTo>
                  <a:cubicBezTo>
                    <a:pt x="222133" y="277940"/>
                    <a:pt x="221540" y="277940"/>
                    <a:pt x="220591" y="277466"/>
                  </a:cubicBezTo>
                  <a:cubicBezTo>
                    <a:pt x="220591" y="281736"/>
                    <a:pt x="221777" y="283870"/>
                    <a:pt x="224149" y="283870"/>
                  </a:cubicBezTo>
                  <a:cubicBezTo>
                    <a:pt x="225098" y="282447"/>
                    <a:pt x="225335" y="281143"/>
                    <a:pt x="224861" y="279957"/>
                  </a:cubicBezTo>
                  <a:cubicBezTo>
                    <a:pt x="224386" y="278771"/>
                    <a:pt x="224149" y="277703"/>
                    <a:pt x="224149" y="276754"/>
                  </a:cubicBezTo>
                  <a:close/>
                  <a:moveTo>
                    <a:pt x="432767" y="273269"/>
                  </a:moveTo>
                  <a:lnTo>
                    <a:pt x="431220" y="275331"/>
                  </a:lnTo>
                  <a:lnTo>
                    <a:pt x="432767" y="276597"/>
                  </a:lnTo>
                  <a:close/>
                  <a:moveTo>
                    <a:pt x="253324" y="271773"/>
                  </a:moveTo>
                  <a:cubicBezTo>
                    <a:pt x="251427" y="272722"/>
                    <a:pt x="250241" y="274501"/>
                    <a:pt x="249766" y="277110"/>
                  </a:cubicBezTo>
                  <a:cubicBezTo>
                    <a:pt x="249292" y="279719"/>
                    <a:pt x="247631" y="279838"/>
                    <a:pt x="244785" y="277466"/>
                  </a:cubicBezTo>
                  <a:cubicBezTo>
                    <a:pt x="244785" y="281736"/>
                    <a:pt x="243599" y="282921"/>
                    <a:pt x="241227" y="281024"/>
                  </a:cubicBezTo>
                  <a:cubicBezTo>
                    <a:pt x="239804" y="286242"/>
                    <a:pt x="239804" y="290986"/>
                    <a:pt x="241227" y="295256"/>
                  </a:cubicBezTo>
                  <a:cubicBezTo>
                    <a:pt x="242650" y="299525"/>
                    <a:pt x="241702" y="303795"/>
                    <a:pt x="238381" y="308064"/>
                  </a:cubicBezTo>
                  <a:cubicBezTo>
                    <a:pt x="238381" y="309013"/>
                    <a:pt x="238855" y="309487"/>
                    <a:pt x="239804" y="309487"/>
                  </a:cubicBezTo>
                  <a:cubicBezTo>
                    <a:pt x="240753" y="309487"/>
                    <a:pt x="240990" y="310199"/>
                    <a:pt x="240516" y="311622"/>
                  </a:cubicBezTo>
                  <a:cubicBezTo>
                    <a:pt x="241464" y="308776"/>
                    <a:pt x="242650" y="305336"/>
                    <a:pt x="244074" y="301304"/>
                  </a:cubicBezTo>
                  <a:cubicBezTo>
                    <a:pt x="245497" y="297272"/>
                    <a:pt x="246445" y="292646"/>
                    <a:pt x="246920" y="287428"/>
                  </a:cubicBezTo>
                  <a:cubicBezTo>
                    <a:pt x="247869" y="286479"/>
                    <a:pt x="248936" y="285531"/>
                    <a:pt x="250122" y="284582"/>
                  </a:cubicBezTo>
                  <a:cubicBezTo>
                    <a:pt x="251308" y="283633"/>
                    <a:pt x="251664" y="281736"/>
                    <a:pt x="251189" y="278889"/>
                  </a:cubicBezTo>
                  <a:cubicBezTo>
                    <a:pt x="252613" y="280312"/>
                    <a:pt x="252850" y="282210"/>
                    <a:pt x="251901" y="284582"/>
                  </a:cubicBezTo>
                  <a:cubicBezTo>
                    <a:pt x="250952" y="286954"/>
                    <a:pt x="250715" y="289326"/>
                    <a:pt x="251189" y="291698"/>
                  </a:cubicBezTo>
                  <a:cubicBezTo>
                    <a:pt x="253561" y="289326"/>
                    <a:pt x="255340" y="286124"/>
                    <a:pt x="256526" y="282091"/>
                  </a:cubicBezTo>
                  <a:cubicBezTo>
                    <a:pt x="257712" y="278059"/>
                    <a:pt x="256882" y="275568"/>
                    <a:pt x="254036" y="274620"/>
                  </a:cubicBezTo>
                  <a:cubicBezTo>
                    <a:pt x="253561" y="274145"/>
                    <a:pt x="253087" y="274501"/>
                    <a:pt x="252613" y="275687"/>
                  </a:cubicBezTo>
                  <a:cubicBezTo>
                    <a:pt x="252138" y="276873"/>
                    <a:pt x="252375" y="275568"/>
                    <a:pt x="253324" y="271773"/>
                  </a:cubicBezTo>
                  <a:close/>
                  <a:moveTo>
                    <a:pt x="201378" y="271773"/>
                  </a:moveTo>
                  <a:cubicBezTo>
                    <a:pt x="199955" y="274145"/>
                    <a:pt x="198176" y="275806"/>
                    <a:pt x="196042" y="276754"/>
                  </a:cubicBezTo>
                  <a:cubicBezTo>
                    <a:pt x="193907" y="277703"/>
                    <a:pt x="193077" y="280787"/>
                    <a:pt x="193551" y="286005"/>
                  </a:cubicBezTo>
                  <a:cubicBezTo>
                    <a:pt x="194974" y="286479"/>
                    <a:pt x="195804" y="286005"/>
                    <a:pt x="196042" y="284582"/>
                  </a:cubicBezTo>
                  <a:cubicBezTo>
                    <a:pt x="196279" y="283159"/>
                    <a:pt x="196635" y="281973"/>
                    <a:pt x="197109" y="281024"/>
                  </a:cubicBezTo>
                  <a:cubicBezTo>
                    <a:pt x="199007" y="282921"/>
                    <a:pt x="199718" y="285293"/>
                    <a:pt x="199244" y="288140"/>
                  </a:cubicBezTo>
                  <a:cubicBezTo>
                    <a:pt x="200667" y="288614"/>
                    <a:pt x="201853" y="288377"/>
                    <a:pt x="202802" y="287428"/>
                  </a:cubicBezTo>
                  <a:cubicBezTo>
                    <a:pt x="202802" y="284582"/>
                    <a:pt x="202802" y="281854"/>
                    <a:pt x="202802" y="279245"/>
                  </a:cubicBezTo>
                  <a:cubicBezTo>
                    <a:pt x="202802" y="276636"/>
                    <a:pt x="202327" y="274145"/>
                    <a:pt x="201378" y="271773"/>
                  </a:cubicBezTo>
                  <a:close/>
                  <a:moveTo>
                    <a:pt x="153702" y="271062"/>
                  </a:moveTo>
                  <a:cubicBezTo>
                    <a:pt x="152754" y="271536"/>
                    <a:pt x="151923" y="272841"/>
                    <a:pt x="151212" y="274975"/>
                  </a:cubicBezTo>
                  <a:cubicBezTo>
                    <a:pt x="150500" y="277110"/>
                    <a:pt x="151330" y="277940"/>
                    <a:pt x="153702" y="277466"/>
                  </a:cubicBezTo>
                  <a:cubicBezTo>
                    <a:pt x="153702" y="274620"/>
                    <a:pt x="154414" y="273196"/>
                    <a:pt x="155837" y="273196"/>
                  </a:cubicBezTo>
                  <a:cubicBezTo>
                    <a:pt x="155363" y="272248"/>
                    <a:pt x="154888" y="271892"/>
                    <a:pt x="154414" y="272129"/>
                  </a:cubicBezTo>
                  <a:cubicBezTo>
                    <a:pt x="153940" y="272366"/>
                    <a:pt x="153702" y="272011"/>
                    <a:pt x="153702" y="271062"/>
                  </a:cubicBezTo>
                  <a:close/>
                  <a:moveTo>
                    <a:pt x="239804" y="266081"/>
                  </a:moveTo>
                  <a:cubicBezTo>
                    <a:pt x="237906" y="268927"/>
                    <a:pt x="237076" y="272722"/>
                    <a:pt x="237313" y="277466"/>
                  </a:cubicBezTo>
                  <a:cubicBezTo>
                    <a:pt x="237551" y="282210"/>
                    <a:pt x="237669" y="286479"/>
                    <a:pt x="237669" y="290275"/>
                  </a:cubicBezTo>
                  <a:cubicBezTo>
                    <a:pt x="239092" y="286954"/>
                    <a:pt x="239923" y="283159"/>
                    <a:pt x="240160" y="278889"/>
                  </a:cubicBezTo>
                  <a:cubicBezTo>
                    <a:pt x="240397" y="274620"/>
                    <a:pt x="240278" y="270350"/>
                    <a:pt x="239804" y="266081"/>
                  </a:cubicBezTo>
                  <a:close/>
                  <a:moveTo>
                    <a:pt x="172204" y="266081"/>
                  </a:moveTo>
                  <a:cubicBezTo>
                    <a:pt x="171729" y="268453"/>
                    <a:pt x="171966" y="270350"/>
                    <a:pt x="172915" y="271773"/>
                  </a:cubicBezTo>
                  <a:cubicBezTo>
                    <a:pt x="173864" y="271773"/>
                    <a:pt x="174338" y="270706"/>
                    <a:pt x="174338" y="268571"/>
                  </a:cubicBezTo>
                  <a:cubicBezTo>
                    <a:pt x="174338" y="266436"/>
                    <a:pt x="173627" y="265606"/>
                    <a:pt x="172204" y="266081"/>
                  </a:cubicBezTo>
                  <a:close/>
                  <a:moveTo>
                    <a:pt x="420546" y="262523"/>
                  </a:moveTo>
                  <a:cubicBezTo>
                    <a:pt x="420546" y="263472"/>
                    <a:pt x="420902" y="264183"/>
                    <a:pt x="421614" y="264657"/>
                  </a:cubicBezTo>
                  <a:cubicBezTo>
                    <a:pt x="422325" y="265132"/>
                    <a:pt x="422444" y="266318"/>
                    <a:pt x="421970" y="268215"/>
                  </a:cubicBezTo>
                  <a:cubicBezTo>
                    <a:pt x="420072" y="268215"/>
                    <a:pt x="419123" y="267978"/>
                    <a:pt x="419123" y="267504"/>
                  </a:cubicBezTo>
                  <a:cubicBezTo>
                    <a:pt x="420072" y="267978"/>
                    <a:pt x="420309" y="267148"/>
                    <a:pt x="419835" y="265013"/>
                  </a:cubicBezTo>
                  <a:cubicBezTo>
                    <a:pt x="419361" y="262879"/>
                    <a:pt x="419598" y="262048"/>
                    <a:pt x="420546" y="262523"/>
                  </a:cubicBezTo>
                  <a:close/>
                  <a:moveTo>
                    <a:pt x="276095" y="262523"/>
                  </a:moveTo>
                  <a:cubicBezTo>
                    <a:pt x="277518" y="264895"/>
                    <a:pt x="278704" y="266081"/>
                    <a:pt x="279653" y="266081"/>
                  </a:cubicBezTo>
                  <a:cubicBezTo>
                    <a:pt x="280602" y="266081"/>
                    <a:pt x="281550" y="265843"/>
                    <a:pt x="282499" y="265369"/>
                  </a:cubicBezTo>
                  <a:cubicBezTo>
                    <a:pt x="282025" y="266318"/>
                    <a:pt x="282025" y="267504"/>
                    <a:pt x="282499" y="268927"/>
                  </a:cubicBezTo>
                  <a:cubicBezTo>
                    <a:pt x="282973" y="270350"/>
                    <a:pt x="282736" y="271062"/>
                    <a:pt x="281787" y="271062"/>
                  </a:cubicBezTo>
                  <a:cubicBezTo>
                    <a:pt x="281787" y="270113"/>
                    <a:pt x="280839" y="269639"/>
                    <a:pt x="278941" y="269639"/>
                  </a:cubicBezTo>
                  <a:cubicBezTo>
                    <a:pt x="278941" y="271536"/>
                    <a:pt x="278585" y="272959"/>
                    <a:pt x="277874" y="273908"/>
                  </a:cubicBezTo>
                  <a:cubicBezTo>
                    <a:pt x="277162" y="274857"/>
                    <a:pt x="277044" y="276517"/>
                    <a:pt x="277518" y="278889"/>
                  </a:cubicBezTo>
                  <a:cubicBezTo>
                    <a:pt x="278467" y="278889"/>
                    <a:pt x="279297" y="278178"/>
                    <a:pt x="280009" y="276754"/>
                  </a:cubicBezTo>
                  <a:cubicBezTo>
                    <a:pt x="280720" y="275331"/>
                    <a:pt x="281313" y="275331"/>
                    <a:pt x="281787" y="276754"/>
                  </a:cubicBezTo>
                  <a:cubicBezTo>
                    <a:pt x="280839" y="278652"/>
                    <a:pt x="280364" y="281024"/>
                    <a:pt x="280364" y="283870"/>
                  </a:cubicBezTo>
                  <a:cubicBezTo>
                    <a:pt x="280364" y="286717"/>
                    <a:pt x="279653" y="288614"/>
                    <a:pt x="278230" y="289563"/>
                  </a:cubicBezTo>
                  <a:cubicBezTo>
                    <a:pt x="277281" y="284819"/>
                    <a:pt x="276688" y="280431"/>
                    <a:pt x="276451" y="276399"/>
                  </a:cubicBezTo>
                  <a:cubicBezTo>
                    <a:pt x="276213" y="272366"/>
                    <a:pt x="276095" y="267741"/>
                    <a:pt x="276095" y="262523"/>
                  </a:cubicBezTo>
                  <a:close/>
                  <a:moveTo>
                    <a:pt x="411296" y="256830"/>
                  </a:moveTo>
                  <a:cubicBezTo>
                    <a:pt x="412245" y="259202"/>
                    <a:pt x="412600" y="262404"/>
                    <a:pt x="412363" y="266436"/>
                  </a:cubicBezTo>
                  <a:cubicBezTo>
                    <a:pt x="412126" y="270469"/>
                    <a:pt x="413431" y="272248"/>
                    <a:pt x="416277" y="271773"/>
                  </a:cubicBezTo>
                  <a:cubicBezTo>
                    <a:pt x="416751" y="273671"/>
                    <a:pt x="416751" y="274975"/>
                    <a:pt x="416277" y="275687"/>
                  </a:cubicBezTo>
                  <a:cubicBezTo>
                    <a:pt x="415803" y="276399"/>
                    <a:pt x="415565" y="277466"/>
                    <a:pt x="415565" y="278889"/>
                  </a:cubicBezTo>
                  <a:cubicBezTo>
                    <a:pt x="415091" y="278415"/>
                    <a:pt x="414379" y="277229"/>
                    <a:pt x="413431" y="275331"/>
                  </a:cubicBezTo>
                  <a:cubicBezTo>
                    <a:pt x="412482" y="273434"/>
                    <a:pt x="411533" y="271418"/>
                    <a:pt x="410584" y="269283"/>
                  </a:cubicBezTo>
                  <a:cubicBezTo>
                    <a:pt x="409636" y="267148"/>
                    <a:pt x="409161" y="264895"/>
                    <a:pt x="409161" y="262523"/>
                  </a:cubicBezTo>
                  <a:cubicBezTo>
                    <a:pt x="409161" y="260151"/>
                    <a:pt x="409873" y="258253"/>
                    <a:pt x="411296" y="256830"/>
                  </a:cubicBezTo>
                  <a:close/>
                  <a:moveTo>
                    <a:pt x="275383" y="256830"/>
                  </a:moveTo>
                  <a:cubicBezTo>
                    <a:pt x="275383" y="260625"/>
                    <a:pt x="274434" y="263827"/>
                    <a:pt x="272537" y="266436"/>
                  </a:cubicBezTo>
                  <a:cubicBezTo>
                    <a:pt x="270639" y="269046"/>
                    <a:pt x="270877" y="272011"/>
                    <a:pt x="273248" y="275331"/>
                  </a:cubicBezTo>
                  <a:lnTo>
                    <a:pt x="268979" y="275331"/>
                  </a:lnTo>
                  <a:cubicBezTo>
                    <a:pt x="269453" y="272011"/>
                    <a:pt x="269928" y="269164"/>
                    <a:pt x="270402" y="266792"/>
                  </a:cubicBezTo>
                  <a:cubicBezTo>
                    <a:pt x="270877" y="264420"/>
                    <a:pt x="270639" y="261574"/>
                    <a:pt x="269691" y="258253"/>
                  </a:cubicBezTo>
                  <a:cubicBezTo>
                    <a:pt x="270639" y="257304"/>
                    <a:pt x="272537" y="256830"/>
                    <a:pt x="275383" y="256830"/>
                  </a:cubicBezTo>
                  <a:close/>
                  <a:moveTo>
                    <a:pt x="206360" y="254695"/>
                  </a:moveTo>
                  <a:cubicBezTo>
                    <a:pt x="205411" y="254221"/>
                    <a:pt x="204818" y="254458"/>
                    <a:pt x="204581" y="255407"/>
                  </a:cubicBezTo>
                  <a:cubicBezTo>
                    <a:pt x="204343" y="256356"/>
                    <a:pt x="203513" y="256356"/>
                    <a:pt x="202090" y="255407"/>
                  </a:cubicBezTo>
                  <a:cubicBezTo>
                    <a:pt x="203039" y="259202"/>
                    <a:pt x="202920" y="261930"/>
                    <a:pt x="201734" y="263590"/>
                  </a:cubicBezTo>
                  <a:cubicBezTo>
                    <a:pt x="200548" y="265250"/>
                    <a:pt x="200430" y="267267"/>
                    <a:pt x="201378" y="269639"/>
                  </a:cubicBezTo>
                  <a:cubicBezTo>
                    <a:pt x="202327" y="269164"/>
                    <a:pt x="202920" y="267978"/>
                    <a:pt x="203157" y="266081"/>
                  </a:cubicBezTo>
                  <a:cubicBezTo>
                    <a:pt x="203395" y="264183"/>
                    <a:pt x="204699" y="263709"/>
                    <a:pt x="207071" y="264657"/>
                  </a:cubicBezTo>
                  <a:cubicBezTo>
                    <a:pt x="207071" y="262286"/>
                    <a:pt x="206715" y="260625"/>
                    <a:pt x="206004" y="259676"/>
                  </a:cubicBezTo>
                  <a:cubicBezTo>
                    <a:pt x="205292" y="258728"/>
                    <a:pt x="205411" y="257067"/>
                    <a:pt x="206360" y="254695"/>
                  </a:cubicBezTo>
                  <a:close/>
                  <a:moveTo>
                    <a:pt x="429441" y="252561"/>
                  </a:moveTo>
                  <a:cubicBezTo>
                    <a:pt x="428255" y="251612"/>
                    <a:pt x="426714" y="252323"/>
                    <a:pt x="424816" y="254695"/>
                  </a:cubicBezTo>
                  <a:cubicBezTo>
                    <a:pt x="425765" y="257067"/>
                    <a:pt x="426832" y="260151"/>
                    <a:pt x="428018" y="263946"/>
                  </a:cubicBezTo>
                  <a:lnTo>
                    <a:pt x="432767" y="267745"/>
                  </a:lnTo>
                  <a:lnTo>
                    <a:pt x="432767" y="253891"/>
                  </a:lnTo>
                  <a:close/>
                  <a:moveTo>
                    <a:pt x="421970" y="249714"/>
                  </a:moveTo>
                  <a:cubicBezTo>
                    <a:pt x="421021" y="250189"/>
                    <a:pt x="420072" y="252086"/>
                    <a:pt x="419123" y="255407"/>
                  </a:cubicBezTo>
                  <a:cubicBezTo>
                    <a:pt x="420072" y="256356"/>
                    <a:pt x="420428" y="256000"/>
                    <a:pt x="420191" y="254340"/>
                  </a:cubicBezTo>
                  <a:cubicBezTo>
                    <a:pt x="419953" y="252679"/>
                    <a:pt x="420546" y="252323"/>
                    <a:pt x="421970" y="253272"/>
                  </a:cubicBezTo>
                  <a:close/>
                  <a:moveTo>
                    <a:pt x="219880" y="238329"/>
                  </a:moveTo>
                  <a:cubicBezTo>
                    <a:pt x="218457" y="238329"/>
                    <a:pt x="217508" y="239040"/>
                    <a:pt x="217033" y="240464"/>
                  </a:cubicBezTo>
                  <a:cubicBezTo>
                    <a:pt x="216559" y="241887"/>
                    <a:pt x="216559" y="243073"/>
                    <a:pt x="217033" y="244022"/>
                  </a:cubicBezTo>
                  <a:cubicBezTo>
                    <a:pt x="217982" y="243073"/>
                    <a:pt x="218694" y="242361"/>
                    <a:pt x="219168" y="241887"/>
                  </a:cubicBezTo>
                  <a:cubicBezTo>
                    <a:pt x="219642" y="241412"/>
                    <a:pt x="219880" y="240226"/>
                    <a:pt x="219880" y="238329"/>
                  </a:cubicBezTo>
                  <a:close/>
                  <a:moveTo>
                    <a:pt x="223438" y="233348"/>
                  </a:moveTo>
                  <a:cubicBezTo>
                    <a:pt x="222963" y="235720"/>
                    <a:pt x="223556" y="236906"/>
                    <a:pt x="225217" y="236906"/>
                  </a:cubicBezTo>
                  <a:cubicBezTo>
                    <a:pt x="226877" y="236906"/>
                    <a:pt x="228419" y="237380"/>
                    <a:pt x="229842" y="238329"/>
                  </a:cubicBezTo>
                  <a:lnTo>
                    <a:pt x="229842" y="234771"/>
                  </a:lnTo>
                  <a:cubicBezTo>
                    <a:pt x="227944" y="235245"/>
                    <a:pt x="226640" y="235127"/>
                    <a:pt x="225928" y="234415"/>
                  </a:cubicBezTo>
                  <a:cubicBezTo>
                    <a:pt x="225217" y="233704"/>
                    <a:pt x="224386" y="233348"/>
                    <a:pt x="223438" y="233348"/>
                  </a:cubicBezTo>
                  <a:close/>
                  <a:moveTo>
                    <a:pt x="188570" y="227655"/>
                  </a:moveTo>
                  <a:cubicBezTo>
                    <a:pt x="185724" y="227181"/>
                    <a:pt x="183826" y="229315"/>
                    <a:pt x="182877" y="234059"/>
                  </a:cubicBezTo>
                  <a:cubicBezTo>
                    <a:pt x="181928" y="238803"/>
                    <a:pt x="182403" y="242124"/>
                    <a:pt x="184300" y="244022"/>
                  </a:cubicBezTo>
                  <a:cubicBezTo>
                    <a:pt x="186198" y="243073"/>
                    <a:pt x="187265" y="240819"/>
                    <a:pt x="187503" y="237261"/>
                  </a:cubicBezTo>
                  <a:cubicBezTo>
                    <a:pt x="187740" y="233704"/>
                    <a:pt x="188096" y="230501"/>
                    <a:pt x="188570" y="227655"/>
                  </a:cubicBezTo>
                  <a:close/>
                  <a:moveTo>
                    <a:pt x="411296" y="225520"/>
                  </a:moveTo>
                  <a:cubicBezTo>
                    <a:pt x="412245" y="226469"/>
                    <a:pt x="413431" y="227062"/>
                    <a:pt x="414854" y="227299"/>
                  </a:cubicBezTo>
                  <a:cubicBezTo>
                    <a:pt x="416277" y="227536"/>
                    <a:pt x="416751" y="228841"/>
                    <a:pt x="416277" y="231213"/>
                  </a:cubicBezTo>
                  <a:cubicBezTo>
                    <a:pt x="415328" y="232636"/>
                    <a:pt x="414261" y="232636"/>
                    <a:pt x="413075" y="231213"/>
                  </a:cubicBezTo>
                  <a:cubicBezTo>
                    <a:pt x="411889" y="229790"/>
                    <a:pt x="411296" y="227892"/>
                    <a:pt x="411296" y="225520"/>
                  </a:cubicBezTo>
                  <a:close/>
                  <a:moveTo>
                    <a:pt x="344051" y="209154"/>
                  </a:moveTo>
                  <a:cubicBezTo>
                    <a:pt x="344288" y="208205"/>
                    <a:pt x="344881" y="208205"/>
                    <a:pt x="345830" y="209154"/>
                  </a:cubicBezTo>
                  <a:cubicBezTo>
                    <a:pt x="346304" y="211526"/>
                    <a:pt x="345949" y="212830"/>
                    <a:pt x="344763" y="213068"/>
                  </a:cubicBezTo>
                  <a:cubicBezTo>
                    <a:pt x="343577" y="213305"/>
                    <a:pt x="343221" y="214609"/>
                    <a:pt x="343695" y="216981"/>
                  </a:cubicBezTo>
                  <a:cubicBezTo>
                    <a:pt x="345593" y="218404"/>
                    <a:pt x="346542" y="221014"/>
                    <a:pt x="346542" y="224809"/>
                  </a:cubicBezTo>
                  <a:cubicBezTo>
                    <a:pt x="346542" y="228604"/>
                    <a:pt x="347490" y="230976"/>
                    <a:pt x="349388" y="231925"/>
                  </a:cubicBezTo>
                  <a:cubicBezTo>
                    <a:pt x="347965" y="232873"/>
                    <a:pt x="346423" y="233111"/>
                    <a:pt x="344763" y="232636"/>
                  </a:cubicBezTo>
                  <a:cubicBezTo>
                    <a:pt x="343102" y="232162"/>
                    <a:pt x="341798" y="230976"/>
                    <a:pt x="340849" y="229078"/>
                  </a:cubicBezTo>
                  <a:cubicBezTo>
                    <a:pt x="344644" y="228129"/>
                    <a:pt x="345711" y="225758"/>
                    <a:pt x="344051" y="221962"/>
                  </a:cubicBezTo>
                  <a:cubicBezTo>
                    <a:pt x="342391" y="218167"/>
                    <a:pt x="341798" y="214609"/>
                    <a:pt x="342272" y="211289"/>
                  </a:cubicBezTo>
                  <a:cubicBezTo>
                    <a:pt x="343221" y="210814"/>
                    <a:pt x="343814" y="210103"/>
                    <a:pt x="344051" y="209154"/>
                  </a:cubicBezTo>
                  <a:close/>
                  <a:moveTo>
                    <a:pt x="427662" y="205596"/>
                  </a:moveTo>
                  <a:cubicBezTo>
                    <a:pt x="426714" y="205596"/>
                    <a:pt x="426476" y="207019"/>
                    <a:pt x="426951" y="209865"/>
                  </a:cubicBezTo>
                  <a:cubicBezTo>
                    <a:pt x="427425" y="212712"/>
                    <a:pt x="428137" y="213898"/>
                    <a:pt x="429085" y="213423"/>
                  </a:cubicBezTo>
                  <a:cubicBezTo>
                    <a:pt x="429085" y="211526"/>
                    <a:pt x="428967" y="210103"/>
                    <a:pt x="428730" y="209154"/>
                  </a:cubicBezTo>
                  <a:cubicBezTo>
                    <a:pt x="428493" y="208205"/>
                    <a:pt x="428137" y="207019"/>
                    <a:pt x="427662" y="205596"/>
                  </a:cubicBezTo>
                  <a:close/>
                  <a:moveTo>
                    <a:pt x="368601" y="198480"/>
                  </a:moveTo>
                  <a:cubicBezTo>
                    <a:pt x="370024" y="199429"/>
                    <a:pt x="370854" y="200852"/>
                    <a:pt x="371091" y="202750"/>
                  </a:cubicBezTo>
                  <a:cubicBezTo>
                    <a:pt x="371329" y="204647"/>
                    <a:pt x="371684" y="206308"/>
                    <a:pt x="372159" y="207731"/>
                  </a:cubicBezTo>
                  <a:cubicBezTo>
                    <a:pt x="371684" y="206308"/>
                    <a:pt x="371091" y="206070"/>
                    <a:pt x="370380" y="207019"/>
                  </a:cubicBezTo>
                  <a:cubicBezTo>
                    <a:pt x="369668" y="207968"/>
                    <a:pt x="368838" y="208205"/>
                    <a:pt x="367889" y="207731"/>
                  </a:cubicBezTo>
                  <a:cubicBezTo>
                    <a:pt x="368364" y="205833"/>
                    <a:pt x="368245" y="204884"/>
                    <a:pt x="367533" y="204884"/>
                  </a:cubicBezTo>
                  <a:cubicBezTo>
                    <a:pt x="366822" y="204884"/>
                    <a:pt x="366466" y="204173"/>
                    <a:pt x="366466" y="202750"/>
                  </a:cubicBezTo>
                  <a:cubicBezTo>
                    <a:pt x="367889" y="203698"/>
                    <a:pt x="368601" y="203817"/>
                    <a:pt x="368601" y="203105"/>
                  </a:cubicBezTo>
                  <a:cubicBezTo>
                    <a:pt x="368601" y="202394"/>
                    <a:pt x="368601" y="200852"/>
                    <a:pt x="368601" y="198480"/>
                  </a:cubicBezTo>
                  <a:close/>
                  <a:moveTo>
                    <a:pt x="355259" y="197591"/>
                  </a:moveTo>
                  <a:cubicBezTo>
                    <a:pt x="356563" y="196998"/>
                    <a:pt x="357927" y="197294"/>
                    <a:pt x="359350" y="198480"/>
                  </a:cubicBezTo>
                  <a:cubicBezTo>
                    <a:pt x="360299" y="202750"/>
                    <a:pt x="360062" y="205240"/>
                    <a:pt x="358639" y="205952"/>
                  </a:cubicBezTo>
                  <a:cubicBezTo>
                    <a:pt x="357215" y="206663"/>
                    <a:pt x="356267" y="208442"/>
                    <a:pt x="355792" y="211289"/>
                  </a:cubicBezTo>
                  <a:cubicBezTo>
                    <a:pt x="352946" y="210814"/>
                    <a:pt x="351523" y="207731"/>
                    <a:pt x="351523" y="202038"/>
                  </a:cubicBezTo>
                  <a:cubicBezTo>
                    <a:pt x="352709" y="199666"/>
                    <a:pt x="353954" y="198184"/>
                    <a:pt x="355259" y="197591"/>
                  </a:cubicBezTo>
                  <a:close/>
                  <a:moveTo>
                    <a:pt x="427662" y="189941"/>
                  </a:moveTo>
                  <a:cubicBezTo>
                    <a:pt x="426714" y="195634"/>
                    <a:pt x="427900" y="199666"/>
                    <a:pt x="431220" y="202038"/>
                  </a:cubicBezTo>
                  <a:lnTo>
                    <a:pt x="432767" y="202328"/>
                  </a:lnTo>
                  <a:lnTo>
                    <a:pt x="432767" y="189941"/>
                  </a:lnTo>
                  <a:close/>
                  <a:moveTo>
                    <a:pt x="407738" y="182114"/>
                  </a:moveTo>
                  <a:cubicBezTo>
                    <a:pt x="406789" y="184486"/>
                    <a:pt x="405603" y="186265"/>
                    <a:pt x="404180" y="187451"/>
                  </a:cubicBezTo>
                  <a:cubicBezTo>
                    <a:pt x="402757" y="188637"/>
                    <a:pt x="401571" y="190415"/>
                    <a:pt x="400622" y="192787"/>
                  </a:cubicBezTo>
                  <a:cubicBezTo>
                    <a:pt x="401097" y="197531"/>
                    <a:pt x="403231" y="200615"/>
                    <a:pt x="407026" y="202038"/>
                  </a:cubicBezTo>
                  <a:cubicBezTo>
                    <a:pt x="406078" y="199192"/>
                    <a:pt x="406315" y="197887"/>
                    <a:pt x="407738" y="198124"/>
                  </a:cubicBezTo>
                  <a:cubicBezTo>
                    <a:pt x="409161" y="198361"/>
                    <a:pt x="410347" y="198006"/>
                    <a:pt x="411296" y="197057"/>
                  </a:cubicBezTo>
                  <a:cubicBezTo>
                    <a:pt x="410821" y="194685"/>
                    <a:pt x="410347" y="192076"/>
                    <a:pt x="409873" y="189229"/>
                  </a:cubicBezTo>
                  <a:cubicBezTo>
                    <a:pt x="409398" y="186383"/>
                    <a:pt x="408687" y="184011"/>
                    <a:pt x="407738" y="182114"/>
                  </a:cubicBezTo>
                  <a:close/>
                  <a:moveTo>
                    <a:pt x="181454" y="179267"/>
                  </a:moveTo>
                  <a:cubicBezTo>
                    <a:pt x="184300" y="183062"/>
                    <a:pt x="185368" y="187688"/>
                    <a:pt x="184656" y="193143"/>
                  </a:cubicBezTo>
                  <a:cubicBezTo>
                    <a:pt x="183945" y="198599"/>
                    <a:pt x="181691" y="201801"/>
                    <a:pt x="177896" y="202750"/>
                  </a:cubicBezTo>
                  <a:cubicBezTo>
                    <a:pt x="177896" y="201326"/>
                    <a:pt x="177185" y="199903"/>
                    <a:pt x="175761" y="198480"/>
                  </a:cubicBezTo>
                  <a:cubicBezTo>
                    <a:pt x="175287" y="198480"/>
                    <a:pt x="175050" y="198599"/>
                    <a:pt x="175050" y="198836"/>
                  </a:cubicBezTo>
                  <a:cubicBezTo>
                    <a:pt x="175050" y="199073"/>
                    <a:pt x="174813" y="199192"/>
                    <a:pt x="174338" y="199192"/>
                  </a:cubicBezTo>
                  <a:lnTo>
                    <a:pt x="174338" y="196345"/>
                  </a:lnTo>
                  <a:cubicBezTo>
                    <a:pt x="174813" y="196345"/>
                    <a:pt x="174338" y="197057"/>
                    <a:pt x="172915" y="198480"/>
                  </a:cubicBezTo>
                  <a:lnTo>
                    <a:pt x="178608" y="180690"/>
                  </a:lnTo>
                  <a:cubicBezTo>
                    <a:pt x="179557" y="179742"/>
                    <a:pt x="180505" y="179267"/>
                    <a:pt x="181454" y="179267"/>
                  </a:cubicBezTo>
                  <a:close/>
                  <a:moveTo>
                    <a:pt x="404892" y="178556"/>
                  </a:moveTo>
                  <a:cubicBezTo>
                    <a:pt x="402994" y="178556"/>
                    <a:pt x="402045" y="179742"/>
                    <a:pt x="402045" y="182114"/>
                  </a:cubicBezTo>
                  <a:cubicBezTo>
                    <a:pt x="401097" y="182114"/>
                    <a:pt x="400622" y="181639"/>
                    <a:pt x="400622" y="180690"/>
                  </a:cubicBezTo>
                  <a:cubicBezTo>
                    <a:pt x="400622" y="179742"/>
                    <a:pt x="400148" y="179505"/>
                    <a:pt x="399199" y="179979"/>
                  </a:cubicBezTo>
                  <a:cubicBezTo>
                    <a:pt x="398725" y="181402"/>
                    <a:pt x="398843" y="182232"/>
                    <a:pt x="399555" y="182469"/>
                  </a:cubicBezTo>
                  <a:cubicBezTo>
                    <a:pt x="400266" y="182707"/>
                    <a:pt x="401097" y="183062"/>
                    <a:pt x="402045" y="183537"/>
                  </a:cubicBezTo>
                  <a:cubicBezTo>
                    <a:pt x="402045" y="181639"/>
                    <a:pt x="402638" y="180809"/>
                    <a:pt x="403824" y="181046"/>
                  </a:cubicBezTo>
                  <a:cubicBezTo>
                    <a:pt x="405010" y="181283"/>
                    <a:pt x="405366" y="180453"/>
                    <a:pt x="404892" y="178556"/>
                  </a:cubicBezTo>
                  <a:close/>
                  <a:moveTo>
                    <a:pt x="419835" y="175709"/>
                  </a:moveTo>
                  <a:cubicBezTo>
                    <a:pt x="418412" y="177133"/>
                    <a:pt x="416989" y="177844"/>
                    <a:pt x="415565" y="177844"/>
                  </a:cubicBezTo>
                  <a:cubicBezTo>
                    <a:pt x="415565" y="180690"/>
                    <a:pt x="416751" y="182114"/>
                    <a:pt x="419123" y="182114"/>
                  </a:cubicBezTo>
                  <a:cubicBezTo>
                    <a:pt x="419123" y="181165"/>
                    <a:pt x="419242" y="180335"/>
                    <a:pt x="419479" y="179623"/>
                  </a:cubicBezTo>
                  <a:cubicBezTo>
                    <a:pt x="419716" y="178912"/>
                    <a:pt x="419835" y="177607"/>
                    <a:pt x="419835" y="175709"/>
                  </a:cubicBezTo>
                  <a:close/>
                  <a:moveTo>
                    <a:pt x="390660" y="174998"/>
                  </a:moveTo>
                  <a:cubicBezTo>
                    <a:pt x="391609" y="176421"/>
                    <a:pt x="391846" y="178674"/>
                    <a:pt x="391372" y="181758"/>
                  </a:cubicBezTo>
                  <a:cubicBezTo>
                    <a:pt x="390897" y="184841"/>
                    <a:pt x="391134" y="186858"/>
                    <a:pt x="392083" y="187806"/>
                  </a:cubicBezTo>
                  <a:cubicBezTo>
                    <a:pt x="389711" y="187806"/>
                    <a:pt x="388051" y="185909"/>
                    <a:pt x="387102" y="182114"/>
                  </a:cubicBezTo>
                  <a:cubicBezTo>
                    <a:pt x="389000" y="182588"/>
                    <a:pt x="389830" y="181758"/>
                    <a:pt x="389593" y="179623"/>
                  </a:cubicBezTo>
                  <a:cubicBezTo>
                    <a:pt x="389355" y="177488"/>
                    <a:pt x="389711" y="175947"/>
                    <a:pt x="390660" y="174998"/>
                  </a:cubicBezTo>
                  <a:close/>
                  <a:moveTo>
                    <a:pt x="367178" y="172863"/>
                  </a:moveTo>
                  <a:cubicBezTo>
                    <a:pt x="368601" y="174286"/>
                    <a:pt x="369431" y="177133"/>
                    <a:pt x="369668" y="181402"/>
                  </a:cubicBezTo>
                  <a:cubicBezTo>
                    <a:pt x="369905" y="185672"/>
                    <a:pt x="369550" y="189467"/>
                    <a:pt x="368601" y="192787"/>
                  </a:cubicBezTo>
                  <a:cubicBezTo>
                    <a:pt x="366229" y="193262"/>
                    <a:pt x="365399" y="192194"/>
                    <a:pt x="366110" y="189585"/>
                  </a:cubicBezTo>
                  <a:cubicBezTo>
                    <a:pt x="366822" y="186976"/>
                    <a:pt x="365992" y="185909"/>
                    <a:pt x="363620" y="186383"/>
                  </a:cubicBezTo>
                  <a:cubicBezTo>
                    <a:pt x="362671" y="186858"/>
                    <a:pt x="362315" y="188518"/>
                    <a:pt x="362552" y="191364"/>
                  </a:cubicBezTo>
                  <a:cubicBezTo>
                    <a:pt x="362790" y="194211"/>
                    <a:pt x="362671" y="194685"/>
                    <a:pt x="362197" y="192787"/>
                  </a:cubicBezTo>
                  <a:cubicBezTo>
                    <a:pt x="362197" y="190415"/>
                    <a:pt x="361959" y="188044"/>
                    <a:pt x="361485" y="185672"/>
                  </a:cubicBezTo>
                  <a:cubicBezTo>
                    <a:pt x="361011" y="183300"/>
                    <a:pt x="360299" y="183300"/>
                    <a:pt x="359350" y="185672"/>
                  </a:cubicBezTo>
                  <a:cubicBezTo>
                    <a:pt x="359825" y="183774"/>
                    <a:pt x="359825" y="182707"/>
                    <a:pt x="359350" y="182469"/>
                  </a:cubicBezTo>
                  <a:cubicBezTo>
                    <a:pt x="358876" y="182232"/>
                    <a:pt x="358639" y="181402"/>
                    <a:pt x="358639" y="179979"/>
                  </a:cubicBezTo>
                  <a:cubicBezTo>
                    <a:pt x="359113" y="177133"/>
                    <a:pt x="360536" y="174998"/>
                    <a:pt x="362908" y="173575"/>
                  </a:cubicBezTo>
                  <a:cubicBezTo>
                    <a:pt x="363383" y="174523"/>
                    <a:pt x="363620" y="175591"/>
                    <a:pt x="363620" y="176777"/>
                  </a:cubicBezTo>
                  <a:cubicBezTo>
                    <a:pt x="363620" y="177963"/>
                    <a:pt x="364094" y="178319"/>
                    <a:pt x="365043" y="177844"/>
                  </a:cubicBezTo>
                  <a:cubicBezTo>
                    <a:pt x="366466" y="178319"/>
                    <a:pt x="366822" y="177370"/>
                    <a:pt x="366110" y="174998"/>
                  </a:cubicBezTo>
                  <a:cubicBezTo>
                    <a:pt x="365399" y="172626"/>
                    <a:pt x="365754" y="171914"/>
                    <a:pt x="367178" y="172863"/>
                  </a:cubicBezTo>
                  <a:close/>
                  <a:moveTo>
                    <a:pt x="395285" y="171440"/>
                  </a:moveTo>
                  <a:cubicBezTo>
                    <a:pt x="396946" y="171440"/>
                    <a:pt x="398487" y="171440"/>
                    <a:pt x="399911" y="171440"/>
                  </a:cubicBezTo>
                  <a:cubicBezTo>
                    <a:pt x="399436" y="174286"/>
                    <a:pt x="398487" y="175235"/>
                    <a:pt x="397064" y="174286"/>
                  </a:cubicBezTo>
                  <a:cubicBezTo>
                    <a:pt x="395641" y="173337"/>
                    <a:pt x="394218" y="173575"/>
                    <a:pt x="392795" y="174998"/>
                  </a:cubicBezTo>
                  <a:cubicBezTo>
                    <a:pt x="392795" y="172626"/>
                    <a:pt x="393625" y="171440"/>
                    <a:pt x="395285" y="171440"/>
                  </a:cubicBezTo>
                  <a:close/>
                  <a:moveTo>
                    <a:pt x="384255" y="171085"/>
                  </a:moveTo>
                  <a:lnTo>
                    <a:pt x="382121" y="174998"/>
                  </a:lnTo>
                  <a:lnTo>
                    <a:pt x="382121" y="172863"/>
                  </a:lnTo>
                  <a:close/>
                  <a:moveTo>
                    <a:pt x="405603" y="167170"/>
                  </a:moveTo>
                  <a:cubicBezTo>
                    <a:pt x="405603" y="169068"/>
                    <a:pt x="405129" y="170135"/>
                    <a:pt x="404180" y="170372"/>
                  </a:cubicBezTo>
                  <a:cubicBezTo>
                    <a:pt x="403231" y="170610"/>
                    <a:pt x="402757" y="171677"/>
                    <a:pt x="402757" y="173575"/>
                  </a:cubicBezTo>
                  <a:cubicBezTo>
                    <a:pt x="405129" y="173575"/>
                    <a:pt x="406315" y="175235"/>
                    <a:pt x="406315" y="178556"/>
                  </a:cubicBezTo>
                  <a:cubicBezTo>
                    <a:pt x="407264" y="176658"/>
                    <a:pt x="407857" y="175116"/>
                    <a:pt x="408094" y="173930"/>
                  </a:cubicBezTo>
                  <a:cubicBezTo>
                    <a:pt x="408331" y="172744"/>
                    <a:pt x="409636" y="172626"/>
                    <a:pt x="412007" y="173575"/>
                  </a:cubicBezTo>
                  <a:cubicBezTo>
                    <a:pt x="412007" y="168831"/>
                    <a:pt x="409873" y="166696"/>
                    <a:pt x="405603" y="167170"/>
                  </a:cubicBezTo>
                  <a:close/>
                  <a:moveTo>
                    <a:pt x="383544" y="167170"/>
                  </a:moveTo>
                  <a:lnTo>
                    <a:pt x="386390" y="167170"/>
                  </a:lnTo>
                  <a:lnTo>
                    <a:pt x="384256" y="171084"/>
                  </a:lnTo>
                  <a:close/>
                  <a:moveTo>
                    <a:pt x="430509" y="165747"/>
                  </a:moveTo>
                  <a:cubicBezTo>
                    <a:pt x="430034" y="167170"/>
                    <a:pt x="430034" y="168831"/>
                    <a:pt x="430509" y="170728"/>
                  </a:cubicBezTo>
                  <a:cubicBezTo>
                    <a:pt x="430983" y="172626"/>
                    <a:pt x="430034" y="173575"/>
                    <a:pt x="427662" y="173575"/>
                  </a:cubicBezTo>
                  <a:cubicBezTo>
                    <a:pt x="427662" y="174998"/>
                    <a:pt x="428137" y="176658"/>
                    <a:pt x="429085" y="178556"/>
                  </a:cubicBezTo>
                  <a:lnTo>
                    <a:pt x="432767" y="176452"/>
                  </a:lnTo>
                  <a:lnTo>
                    <a:pt x="432767" y="170835"/>
                  </a:lnTo>
                  <a:lnTo>
                    <a:pt x="432643" y="170372"/>
                  </a:lnTo>
                  <a:cubicBezTo>
                    <a:pt x="432643" y="168238"/>
                    <a:pt x="431932" y="166696"/>
                    <a:pt x="430509" y="165747"/>
                  </a:cubicBezTo>
                  <a:close/>
                  <a:moveTo>
                    <a:pt x="254747" y="159343"/>
                  </a:moveTo>
                  <a:cubicBezTo>
                    <a:pt x="255222" y="160766"/>
                    <a:pt x="255222" y="162545"/>
                    <a:pt x="254747" y="164680"/>
                  </a:cubicBezTo>
                  <a:cubicBezTo>
                    <a:pt x="254273" y="166815"/>
                    <a:pt x="254747" y="167645"/>
                    <a:pt x="256170" y="167170"/>
                  </a:cubicBezTo>
                  <a:cubicBezTo>
                    <a:pt x="257119" y="166222"/>
                    <a:pt x="257475" y="164561"/>
                    <a:pt x="257238" y="162189"/>
                  </a:cubicBezTo>
                  <a:cubicBezTo>
                    <a:pt x="257001" y="159817"/>
                    <a:pt x="256170" y="158869"/>
                    <a:pt x="254747" y="159343"/>
                  </a:cubicBezTo>
                  <a:close/>
                  <a:moveTo>
                    <a:pt x="342984" y="157208"/>
                  </a:moveTo>
                  <a:cubicBezTo>
                    <a:pt x="342984" y="159106"/>
                    <a:pt x="343340" y="161003"/>
                    <a:pt x="344051" y="162901"/>
                  </a:cubicBezTo>
                  <a:cubicBezTo>
                    <a:pt x="344763" y="164798"/>
                    <a:pt x="344644" y="166459"/>
                    <a:pt x="343695" y="167882"/>
                  </a:cubicBezTo>
                  <a:cubicBezTo>
                    <a:pt x="341323" y="165510"/>
                    <a:pt x="341086" y="161952"/>
                    <a:pt x="342984" y="157208"/>
                  </a:cubicBezTo>
                  <a:close/>
                  <a:moveTo>
                    <a:pt x="282499" y="157208"/>
                  </a:moveTo>
                  <a:cubicBezTo>
                    <a:pt x="281076" y="158157"/>
                    <a:pt x="280602" y="159817"/>
                    <a:pt x="281076" y="162189"/>
                  </a:cubicBezTo>
                  <a:lnTo>
                    <a:pt x="283211" y="162189"/>
                  </a:lnTo>
                  <a:cubicBezTo>
                    <a:pt x="283685" y="160766"/>
                    <a:pt x="283685" y="159817"/>
                    <a:pt x="283211" y="159343"/>
                  </a:cubicBezTo>
                  <a:cubicBezTo>
                    <a:pt x="282736" y="158869"/>
                    <a:pt x="282499" y="158157"/>
                    <a:pt x="282499" y="157208"/>
                  </a:cubicBezTo>
                  <a:close/>
                  <a:moveTo>
                    <a:pt x="419123" y="154362"/>
                  </a:moveTo>
                  <a:cubicBezTo>
                    <a:pt x="417226" y="154836"/>
                    <a:pt x="416870" y="156022"/>
                    <a:pt x="418056" y="157920"/>
                  </a:cubicBezTo>
                  <a:cubicBezTo>
                    <a:pt x="419242" y="159817"/>
                    <a:pt x="418886" y="160292"/>
                    <a:pt x="416989" y="159343"/>
                  </a:cubicBezTo>
                  <a:cubicBezTo>
                    <a:pt x="418412" y="163612"/>
                    <a:pt x="420309" y="166459"/>
                    <a:pt x="422681" y="167882"/>
                  </a:cubicBezTo>
                  <a:cubicBezTo>
                    <a:pt x="421258" y="164087"/>
                    <a:pt x="420072" y="159580"/>
                    <a:pt x="419123" y="154362"/>
                  </a:cubicBezTo>
                  <a:close/>
                  <a:moveTo>
                    <a:pt x="345119" y="151516"/>
                  </a:moveTo>
                  <a:cubicBezTo>
                    <a:pt x="345119" y="152464"/>
                    <a:pt x="345000" y="153176"/>
                    <a:pt x="344763" y="153650"/>
                  </a:cubicBezTo>
                  <a:cubicBezTo>
                    <a:pt x="344526" y="154125"/>
                    <a:pt x="344407" y="154836"/>
                    <a:pt x="344407" y="155785"/>
                  </a:cubicBezTo>
                  <a:cubicBezTo>
                    <a:pt x="343933" y="155311"/>
                    <a:pt x="343340" y="154955"/>
                    <a:pt x="342628" y="154718"/>
                  </a:cubicBezTo>
                  <a:cubicBezTo>
                    <a:pt x="341916" y="154480"/>
                    <a:pt x="341798" y="153887"/>
                    <a:pt x="342272" y="152939"/>
                  </a:cubicBezTo>
                  <a:cubicBezTo>
                    <a:pt x="343221" y="152939"/>
                    <a:pt x="343695" y="152701"/>
                    <a:pt x="343695" y="152227"/>
                  </a:cubicBezTo>
                  <a:cubicBezTo>
                    <a:pt x="343695" y="151753"/>
                    <a:pt x="344170" y="151516"/>
                    <a:pt x="345119" y="151516"/>
                  </a:cubicBezTo>
                  <a:close/>
                  <a:moveTo>
                    <a:pt x="429797" y="150804"/>
                  </a:moveTo>
                  <a:cubicBezTo>
                    <a:pt x="428374" y="150330"/>
                    <a:pt x="427307" y="151160"/>
                    <a:pt x="426595" y="153294"/>
                  </a:cubicBezTo>
                  <a:cubicBezTo>
                    <a:pt x="425883" y="155429"/>
                    <a:pt x="426714" y="156497"/>
                    <a:pt x="429085" y="156497"/>
                  </a:cubicBezTo>
                  <a:cubicBezTo>
                    <a:pt x="429085" y="155073"/>
                    <a:pt x="429323" y="154125"/>
                    <a:pt x="429797" y="153650"/>
                  </a:cubicBezTo>
                  <a:cubicBezTo>
                    <a:pt x="430271" y="153176"/>
                    <a:pt x="430271" y="152227"/>
                    <a:pt x="429797" y="150804"/>
                  </a:cubicBezTo>
                  <a:close/>
                  <a:moveTo>
                    <a:pt x="261152" y="142265"/>
                  </a:moveTo>
                  <a:cubicBezTo>
                    <a:pt x="258780" y="142739"/>
                    <a:pt x="257949" y="144755"/>
                    <a:pt x="258661" y="148313"/>
                  </a:cubicBezTo>
                  <a:cubicBezTo>
                    <a:pt x="259373" y="151871"/>
                    <a:pt x="258542" y="154125"/>
                    <a:pt x="256170" y="155073"/>
                  </a:cubicBezTo>
                  <a:cubicBezTo>
                    <a:pt x="257119" y="156022"/>
                    <a:pt x="257712" y="156971"/>
                    <a:pt x="257949" y="157920"/>
                  </a:cubicBezTo>
                  <a:cubicBezTo>
                    <a:pt x="258187" y="158869"/>
                    <a:pt x="259254" y="159106"/>
                    <a:pt x="261152" y="158631"/>
                  </a:cubicBezTo>
                  <a:cubicBezTo>
                    <a:pt x="261626" y="157208"/>
                    <a:pt x="261626" y="154836"/>
                    <a:pt x="261152" y="151516"/>
                  </a:cubicBezTo>
                  <a:cubicBezTo>
                    <a:pt x="260677" y="148195"/>
                    <a:pt x="260677" y="145111"/>
                    <a:pt x="261152" y="142265"/>
                  </a:cubicBezTo>
                  <a:close/>
                  <a:moveTo>
                    <a:pt x="307760" y="136572"/>
                  </a:moveTo>
                  <a:cubicBezTo>
                    <a:pt x="309421" y="136572"/>
                    <a:pt x="310014" y="137758"/>
                    <a:pt x="309539" y="140130"/>
                  </a:cubicBezTo>
                  <a:lnTo>
                    <a:pt x="305981" y="140130"/>
                  </a:lnTo>
                  <a:cubicBezTo>
                    <a:pt x="305507" y="137758"/>
                    <a:pt x="306100" y="136572"/>
                    <a:pt x="307760" y="136572"/>
                  </a:cubicBezTo>
                  <a:close/>
                  <a:moveTo>
                    <a:pt x="425265" y="133539"/>
                  </a:moveTo>
                  <a:lnTo>
                    <a:pt x="426951" y="136572"/>
                  </a:lnTo>
                  <a:cubicBezTo>
                    <a:pt x="426002" y="138470"/>
                    <a:pt x="425409" y="139893"/>
                    <a:pt x="425172" y="140842"/>
                  </a:cubicBezTo>
                  <a:cubicBezTo>
                    <a:pt x="424935" y="141791"/>
                    <a:pt x="425765" y="143451"/>
                    <a:pt x="427662" y="145823"/>
                  </a:cubicBezTo>
                  <a:cubicBezTo>
                    <a:pt x="429085" y="144400"/>
                    <a:pt x="430034" y="143688"/>
                    <a:pt x="430509" y="143688"/>
                  </a:cubicBezTo>
                  <a:cubicBezTo>
                    <a:pt x="430509" y="141316"/>
                    <a:pt x="430153" y="139774"/>
                    <a:pt x="429441" y="139063"/>
                  </a:cubicBezTo>
                  <a:cubicBezTo>
                    <a:pt x="428730" y="138351"/>
                    <a:pt x="427900" y="137521"/>
                    <a:pt x="426951" y="136572"/>
                  </a:cubicBezTo>
                  <a:cubicBezTo>
                    <a:pt x="426951" y="135623"/>
                    <a:pt x="427188" y="134912"/>
                    <a:pt x="427662" y="134437"/>
                  </a:cubicBezTo>
                  <a:close/>
                  <a:moveTo>
                    <a:pt x="295308" y="129456"/>
                  </a:moveTo>
                  <a:cubicBezTo>
                    <a:pt x="295308" y="133252"/>
                    <a:pt x="294833" y="137284"/>
                    <a:pt x="293884" y="141553"/>
                  </a:cubicBezTo>
                  <a:cubicBezTo>
                    <a:pt x="292936" y="145823"/>
                    <a:pt x="291987" y="148432"/>
                    <a:pt x="291038" y="149381"/>
                  </a:cubicBezTo>
                  <a:cubicBezTo>
                    <a:pt x="291512" y="146060"/>
                    <a:pt x="291750" y="143451"/>
                    <a:pt x="291750" y="141553"/>
                  </a:cubicBezTo>
                  <a:cubicBezTo>
                    <a:pt x="291750" y="139656"/>
                    <a:pt x="291512" y="136809"/>
                    <a:pt x="291038" y="133014"/>
                  </a:cubicBezTo>
                  <a:cubicBezTo>
                    <a:pt x="292461" y="133489"/>
                    <a:pt x="293173" y="132777"/>
                    <a:pt x="293173" y="130880"/>
                  </a:cubicBezTo>
                  <a:cubicBezTo>
                    <a:pt x="293173" y="128982"/>
                    <a:pt x="293884" y="128508"/>
                    <a:pt x="295308" y="129456"/>
                  </a:cubicBezTo>
                  <a:close/>
                  <a:moveTo>
                    <a:pt x="340849" y="125187"/>
                  </a:moveTo>
                  <a:cubicBezTo>
                    <a:pt x="339426" y="126136"/>
                    <a:pt x="339426" y="127084"/>
                    <a:pt x="340849" y="128033"/>
                  </a:cubicBezTo>
                  <a:cubicBezTo>
                    <a:pt x="342272" y="128982"/>
                    <a:pt x="343458" y="128982"/>
                    <a:pt x="344407" y="128033"/>
                  </a:cubicBezTo>
                  <a:cubicBezTo>
                    <a:pt x="344881" y="126610"/>
                    <a:pt x="344526" y="126017"/>
                    <a:pt x="343340" y="126254"/>
                  </a:cubicBezTo>
                  <a:cubicBezTo>
                    <a:pt x="342154" y="126491"/>
                    <a:pt x="341323" y="126136"/>
                    <a:pt x="340849" y="125187"/>
                  </a:cubicBezTo>
                  <a:close/>
                  <a:moveTo>
                    <a:pt x="336579" y="121629"/>
                  </a:moveTo>
                  <a:lnTo>
                    <a:pt x="343695" y="121629"/>
                  </a:lnTo>
                  <a:cubicBezTo>
                    <a:pt x="342747" y="126373"/>
                    <a:pt x="344170" y="128270"/>
                    <a:pt x="347965" y="127322"/>
                  </a:cubicBezTo>
                  <a:cubicBezTo>
                    <a:pt x="347016" y="130642"/>
                    <a:pt x="347253" y="133014"/>
                    <a:pt x="348676" y="134437"/>
                  </a:cubicBezTo>
                  <a:cubicBezTo>
                    <a:pt x="347253" y="133963"/>
                    <a:pt x="346423" y="134437"/>
                    <a:pt x="346186" y="135861"/>
                  </a:cubicBezTo>
                  <a:cubicBezTo>
                    <a:pt x="345949" y="137284"/>
                    <a:pt x="345356" y="138233"/>
                    <a:pt x="344407" y="138707"/>
                  </a:cubicBezTo>
                  <a:cubicBezTo>
                    <a:pt x="345830" y="141079"/>
                    <a:pt x="346542" y="143925"/>
                    <a:pt x="346542" y="147246"/>
                  </a:cubicBezTo>
                  <a:cubicBezTo>
                    <a:pt x="345593" y="146772"/>
                    <a:pt x="345000" y="147009"/>
                    <a:pt x="344763" y="147958"/>
                  </a:cubicBezTo>
                  <a:cubicBezTo>
                    <a:pt x="344526" y="148906"/>
                    <a:pt x="343933" y="148906"/>
                    <a:pt x="342984" y="147958"/>
                  </a:cubicBezTo>
                  <a:cubicBezTo>
                    <a:pt x="342509" y="146060"/>
                    <a:pt x="342747" y="145111"/>
                    <a:pt x="343695" y="145111"/>
                  </a:cubicBezTo>
                  <a:cubicBezTo>
                    <a:pt x="344644" y="145111"/>
                    <a:pt x="344881" y="144162"/>
                    <a:pt x="344407" y="142265"/>
                  </a:cubicBezTo>
                  <a:cubicBezTo>
                    <a:pt x="342509" y="142739"/>
                    <a:pt x="341442" y="142265"/>
                    <a:pt x="341205" y="140842"/>
                  </a:cubicBezTo>
                  <a:cubicBezTo>
                    <a:pt x="340968" y="139419"/>
                    <a:pt x="340375" y="138707"/>
                    <a:pt x="339426" y="138707"/>
                  </a:cubicBezTo>
                  <a:cubicBezTo>
                    <a:pt x="338951" y="136809"/>
                    <a:pt x="339070" y="135505"/>
                    <a:pt x="339782" y="134793"/>
                  </a:cubicBezTo>
                  <a:cubicBezTo>
                    <a:pt x="340493" y="134082"/>
                    <a:pt x="340612" y="132540"/>
                    <a:pt x="340137" y="130168"/>
                  </a:cubicBezTo>
                  <a:cubicBezTo>
                    <a:pt x="339663" y="130168"/>
                    <a:pt x="339189" y="129931"/>
                    <a:pt x="338714" y="129456"/>
                  </a:cubicBezTo>
                  <a:cubicBezTo>
                    <a:pt x="338240" y="128982"/>
                    <a:pt x="337528" y="128982"/>
                    <a:pt x="336579" y="129456"/>
                  </a:cubicBezTo>
                  <a:close/>
                  <a:moveTo>
                    <a:pt x="324483" y="118071"/>
                  </a:moveTo>
                  <a:cubicBezTo>
                    <a:pt x="325431" y="118071"/>
                    <a:pt x="326262" y="119138"/>
                    <a:pt x="326973" y="121273"/>
                  </a:cubicBezTo>
                  <a:cubicBezTo>
                    <a:pt x="327685" y="123408"/>
                    <a:pt x="327566" y="124950"/>
                    <a:pt x="326617" y="125898"/>
                  </a:cubicBezTo>
                  <a:lnTo>
                    <a:pt x="324483" y="125898"/>
                  </a:lnTo>
                  <a:close/>
                  <a:moveTo>
                    <a:pt x="301628" y="116857"/>
                  </a:moveTo>
                  <a:lnTo>
                    <a:pt x="301000" y="123764"/>
                  </a:lnTo>
                  <a:cubicBezTo>
                    <a:pt x="300051" y="122815"/>
                    <a:pt x="299814" y="121629"/>
                    <a:pt x="300289" y="120206"/>
                  </a:cubicBezTo>
                  <a:close/>
                  <a:moveTo>
                    <a:pt x="301648" y="116638"/>
                  </a:moveTo>
                  <a:lnTo>
                    <a:pt x="301712" y="116648"/>
                  </a:lnTo>
                  <a:lnTo>
                    <a:pt x="301628" y="116857"/>
                  </a:lnTo>
                  <a:close/>
                  <a:moveTo>
                    <a:pt x="297442" y="111667"/>
                  </a:moveTo>
                  <a:cubicBezTo>
                    <a:pt x="299814" y="111667"/>
                    <a:pt x="301237" y="113090"/>
                    <a:pt x="301712" y="115936"/>
                  </a:cubicBezTo>
                  <a:lnTo>
                    <a:pt x="301648" y="116638"/>
                  </a:lnTo>
                  <a:lnTo>
                    <a:pt x="298154" y="116114"/>
                  </a:lnTo>
                  <a:cubicBezTo>
                    <a:pt x="297442" y="115284"/>
                    <a:pt x="297205" y="113802"/>
                    <a:pt x="297442" y="111667"/>
                  </a:cubicBezTo>
                  <a:close/>
                  <a:moveTo>
                    <a:pt x="399911" y="107397"/>
                  </a:moveTo>
                  <a:lnTo>
                    <a:pt x="399911" y="113802"/>
                  </a:lnTo>
                  <a:cubicBezTo>
                    <a:pt x="400859" y="113802"/>
                    <a:pt x="401215" y="113090"/>
                    <a:pt x="400978" y="111667"/>
                  </a:cubicBezTo>
                  <a:cubicBezTo>
                    <a:pt x="400741" y="110244"/>
                    <a:pt x="401097" y="109058"/>
                    <a:pt x="402045" y="108109"/>
                  </a:cubicBezTo>
                  <a:cubicBezTo>
                    <a:pt x="402045" y="107634"/>
                    <a:pt x="401334" y="107397"/>
                    <a:pt x="399911" y="107397"/>
                  </a:cubicBezTo>
                  <a:close/>
                  <a:moveTo>
                    <a:pt x="429085" y="105974"/>
                  </a:moveTo>
                  <a:cubicBezTo>
                    <a:pt x="427662" y="106923"/>
                    <a:pt x="426832" y="107160"/>
                    <a:pt x="426595" y="106686"/>
                  </a:cubicBezTo>
                  <a:cubicBezTo>
                    <a:pt x="426358" y="106211"/>
                    <a:pt x="425765" y="106449"/>
                    <a:pt x="424816" y="107397"/>
                  </a:cubicBezTo>
                  <a:cubicBezTo>
                    <a:pt x="425290" y="108820"/>
                    <a:pt x="426002" y="109888"/>
                    <a:pt x="426951" y="110599"/>
                  </a:cubicBezTo>
                  <a:cubicBezTo>
                    <a:pt x="427900" y="111311"/>
                    <a:pt x="428137" y="113090"/>
                    <a:pt x="427662" y="115936"/>
                  </a:cubicBezTo>
                  <a:cubicBezTo>
                    <a:pt x="429085" y="116411"/>
                    <a:pt x="430034" y="116055"/>
                    <a:pt x="430509" y="114869"/>
                  </a:cubicBezTo>
                  <a:lnTo>
                    <a:pt x="432767" y="113457"/>
                  </a:lnTo>
                  <a:lnTo>
                    <a:pt x="432767" y="112110"/>
                  </a:lnTo>
                  <a:lnTo>
                    <a:pt x="432288" y="111311"/>
                  </a:lnTo>
                  <a:cubicBezTo>
                    <a:pt x="431576" y="111548"/>
                    <a:pt x="430864" y="111667"/>
                    <a:pt x="430153" y="111667"/>
                  </a:cubicBezTo>
                  <a:cubicBezTo>
                    <a:pt x="429441" y="111667"/>
                    <a:pt x="428967" y="111311"/>
                    <a:pt x="428730" y="110599"/>
                  </a:cubicBezTo>
                  <a:cubicBezTo>
                    <a:pt x="428493" y="109888"/>
                    <a:pt x="428611" y="108346"/>
                    <a:pt x="429085" y="105974"/>
                  </a:cubicBezTo>
                  <a:close/>
                  <a:moveTo>
                    <a:pt x="308828" y="105974"/>
                  </a:moveTo>
                  <a:cubicBezTo>
                    <a:pt x="309776" y="106449"/>
                    <a:pt x="310132" y="107753"/>
                    <a:pt x="309895" y="109888"/>
                  </a:cubicBezTo>
                  <a:cubicBezTo>
                    <a:pt x="309658" y="112023"/>
                    <a:pt x="309302" y="113327"/>
                    <a:pt x="308828" y="113802"/>
                  </a:cubicBezTo>
                  <a:cubicBezTo>
                    <a:pt x="307405" y="114750"/>
                    <a:pt x="306693" y="113564"/>
                    <a:pt x="306693" y="110244"/>
                  </a:cubicBezTo>
                  <a:cubicBezTo>
                    <a:pt x="306693" y="106923"/>
                    <a:pt x="307405" y="105500"/>
                    <a:pt x="308828" y="105974"/>
                  </a:cubicBezTo>
                  <a:close/>
                  <a:moveTo>
                    <a:pt x="291750" y="105974"/>
                  </a:moveTo>
                  <a:cubicBezTo>
                    <a:pt x="291275" y="109769"/>
                    <a:pt x="291512" y="112378"/>
                    <a:pt x="292461" y="113802"/>
                  </a:cubicBezTo>
                  <a:cubicBezTo>
                    <a:pt x="293410" y="115225"/>
                    <a:pt x="294359" y="115936"/>
                    <a:pt x="295308" y="115936"/>
                  </a:cubicBezTo>
                  <a:cubicBezTo>
                    <a:pt x="293884" y="115936"/>
                    <a:pt x="293173" y="117834"/>
                    <a:pt x="293173" y="121629"/>
                  </a:cubicBezTo>
                  <a:cubicBezTo>
                    <a:pt x="290327" y="122103"/>
                    <a:pt x="288903" y="119850"/>
                    <a:pt x="288903" y="114869"/>
                  </a:cubicBezTo>
                  <a:cubicBezTo>
                    <a:pt x="288903" y="109888"/>
                    <a:pt x="289852" y="106923"/>
                    <a:pt x="291750" y="105974"/>
                  </a:cubicBezTo>
                  <a:close/>
                  <a:moveTo>
                    <a:pt x="342984" y="103839"/>
                  </a:moveTo>
                  <a:lnTo>
                    <a:pt x="345119" y="116648"/>
                  </a:lnTo>
                  <a:cubicBezTo>
                    <a:pt x="345119" y="115699"/>
                    <a:pt x="344881" y="115225"/>
                    <a:pt x="344407" y="115225"/>
                  </a:cubicBezTo>
                  <a:cubicBezTo>
                    <a:pt x="343933" y="115225"/>
                    <a:pt x="343458" y="114750"/>
                    <a:pt x="342984" y="113802"/>
                  </a:cubicBezTo>
                  <a:cubicBezTo>
                    <a:pt x="342035" y="115699"/>
                    <a:pt x="341798" y="116648"/>
                    <a:pt x="342272" y="116648"/>
                  </a:cubicBezTo>
                  <a:cubicBezTo>
                    <a:pt x="343221" y="114750"/>
                    <a:pt x="343221" y="112616"/>
                    <a:pt x="342272" y="110244"/>
                  </a:cubicBezTo>
                  <a:cubicBezTo>
                    <a:pt x="341323" y="107872"/>
                    <a:pt x="341561" y="105737"/>
                    <a:pt x="342984" y="103839"/>
                  </a:cubicBezTo>
                  <a:close/>
                  <a:moveTo>
                    <a:pt x="314520" y="103128"/>
                  </a:moveTo>
                  <a:cubicBezTo>
                    <a:pt x="314046" y="105025"/>
                    <a:pt x="314046" y="106449"/>
                    <a:pt x="314520" y="107397"/>
                  </a:cubicBezTo>
                  <a:cubicBezTo>
                    <a:pt x="314995" y="108346"/>
                    <a:pt x="315469" y="109532"/>
                    <a:pt x="315944" y="110955"/>
                  </a:cubicBezTo>
                  <a:cubicBezTo>
                    <a:pt x="314520" y="111430"/>
                    <a:pt x="313453" y="110362"/>
                    <a:pt x="312741" y="107753"/>
                  </a:cubicBezTo>
                  <a:cubicBezTo>
                    <a:pt x="312030" y="105144"/>
                    <a:pt x="312623" y="103602"/>
                    <a:pt x="314520" y="103128"/>
                  </a:cubicBezTo>
                  <a:close/>
                  <a:moveTo>
                    <a:pt x="347965" y="101705"/>
                  </a:moveTo>
                  <a:lnTo>
                    <a:pt x="350811" y="110955"/>
                  </a:lnTo>
                  <a:cubicBezTo>
                    <a:pt x="350811" y="108583"/>
                    <a:pt x="349862" y="107041"/>
                    <a:pt x="347965" y="106330"/>
                  </a:cubicBezTo>
                  <a:cubicBezTo>
                    <a:pt x="346067" y="105618"/>
                    <a:pt x="346067" y="104077"/>
                    <a:pt x="347965" y="101705"/>
                  </a:cubicBezTo>
                  <a:close/>
                  <a:moveTo>
                    <a:pt x="331954" y="100192"/>
                  </a:moveTo>
                  <a:cubicBezTo>
                    <a:pt x="332429" y="100133"/>
                    <a:pt x="332547" y="100519"/>
                    <a:pt x="332310" y="101349"/>
                  </a:cubicBezTo>
                  <a:cubicBezTo>
                    <a:pt x="331836" y="103009"/>
                    <a:pt x="332784" y="103128"/>
                    <a:pt x="335156" y="101705"/>
                  </a:cubicBezTo>
                  <a:cubicBezTo>
                    <a:pt x="335631" y="103602"/>
                    <a:pt x="335512" y="105025"/>
                    <a:pt x="334801" y="105974"/>
                  </a:cubicBezTo>
                  <a:cubicBezTo>
                    <a:pt x="334089" y="106923"/>
                    <a:pt x="333970" y="108583"/>
                    <a:pt x="334445" y="110955"/>
                  </a:cubicBezTo>
                  <a:cubicBezTo>
                    <a:pt x="332073" y="110955"/>
                    <a:pt x="330887" y="109769"/>
                    <a:pt x="330887" y="107397"/>
                  </a:cubicBezTo>
                  <a:cubicBezTo>
                    <a:pt x="330887" y="105025"/>
                    <a:pt x="330412" y="103128"/>
                    <a:pt x="329464" y="101705"/>
                  </a:cubicBezTo>
                  <a:cubicBezTo>
                    <a:pt x="330650" y="100756"/>
                    <a:pt x="331480" y="100252"/>
                    <a:pt x="331954" y="100192"/>
                  </a:cubicBezTo>
                  <a:close/>
                  <a:moveTo>
                    <a:pt x="392795" y="98858"/>
                  </a:moveTo>
                  <a:cubicBezTo>
                    <a:pt x="391846" y="100756"/>
                    <a:pt x="390897" y="101467"/>
                    <a:pt x="389948" y="100993"/>
                  </a:cubicBezTo>
                  <a:cubicBezTo>
                    <a:pt x="389000" y="100519"/>
                    <a:pt x="388051" y="100756"/>
                    <a:pt x="387102" y="101705"/>
                  </a:cubicBezTo>
                  <a:cubicBezTo>
                    <a:pt x="387576" y="102653"/>
                    <a:pt x="388525" y="103128"/>
                    <a:pt x="389948" y="103128"/>
                  </a:cubicBezTo>
                  <a:cubicBezTo>
                    <a:pt x="391372" y="103128"/>
                    <a:pt x="392083" y="103839"/>
                    <a:pt x="392083" y="105263"/>
                  </a:cubicBezTo>
                  <a:cubicBezTo>
                    <a:pt x="393032" y="105263"/>
                    <a:pt x="393625" y="104432"/>
                    <a:pt x="393862" y="102772"/>
                  </a:cubicBezTo>
                  <a:cubicBezTo>
                    <a:pt x="394099" y="101112"/>
                    <a:pt x="393743" y="99807"/>
                    <a:pt x="392795" y="98858"/>
                  </a:cubicBezTo>
                  <a:close/>
                  <a:moveTo>
                    <a:pt x="394929" y="96724"/>
                  </a:moveTo>
                  <a:lnTo>
                    <a:pt x="394929" y="100281"/>
                  </a:lnTo>
                  <a:cubicBezTo>
                    <a:pt x="397301" y="99807"/>
                    <a:pt x="399436" y="100400"/>
                    <a:pt x="401334" y="102060"/>
                  </a:cubicBezTo>
                  <a:cubicBezTo>
                    <a:pt x="403231" y="103721"/>
                    <a:pt x="405129" y="105500"/>
                    <a:pt x="407026" y="107397"/>
                  </a:cubicBezTo>
                  <a:cubicBezTo>
                    <a:pt x="407975" y="105025"/>
                    <a:pt x="407264" y="103484"/>
                    <a:pt x="404892" y="102772"/>
                  </a:cubicBezTo>
                  <a:cubicBezTo>
                    <a:pt x="402520" y="102060"/>
                    <a:pt x="401571" y="100044"/>
                    <a:pt x="402045" y="96724"/>
                  </a:cubicBezTo>
                  <a:cubicBezTo>
                    <a:pt x="400148" y="97672"/>
                    <a:pt x="398843" y="97672"/>
                    <a:pt x="398132" y="96724"/>
                  </a:cubicBezTo>
                  <a:cubicBezTo>
                    <a:pt x="397420" y="95775"/>
                    <a:pt x="396353" y="95775"/>
                    <a:pt x="394929" y="96724"/>
                  </a:cubicBezTo>
                  <a:close/>
                  <a:moveTo>
                    <a:pt x="371447" y="96012"/>
                  </a:moveTo>
                  <a:cubicBezTo>
                    <a:pt x="373345" y="96012"/>
                    <a:pt x="374293" y="96486"/>
                    <a:pt x="374293" y="97435"/>
                  </a:cubicBezTo>
                  <a:cubicBezTo>
                    <a:pt x="374293" y="98384"/>
                    <a:pt x="373819" y="98858"/>
                    <a:pt x="372870" y="98858"/>
                  </a:cubicBezTo>
                  <a:cubicBezTo>
                    <a:pt x="373345" y="100281"/>
                    <a:pt x="374293" y="100874"/>
                    <a:pt x="375717" y="100637"/>
                  </a:cubicBezTo>
                  <a:cubicBezTo>
                    <a:pt x="377140" y="100400"/>
                    <a:pt x="377614" y="101467"/>
                    <a:pt x="377140" y="103839"/>
                  </a:cubicBezTo>
                  <a:cubicBezTo>
                    <a:pt x="376191" y="103839"/>
                    <a:pt x="375835" y="104195"/>
                    <a:pt x="376072" y="104907"/>
                  </a:cubicBezTo>
                  <a:cubicBezTo>
                    <a:pt x="376310" y="105618"/>
                    <a:pt x="375954" y="105974"/>
                    <a:pt x="375005" y="105974"/>
                  </a:cubicBezTo>
                  <a:cubicBezTo>
                    <a:pt x="375479" y="104551"/>
                    <a:pt x="374768" y="103839"/>
                    <a:pt x="372870" y="103839"/>
                  </a:cubicBezTo>
                  <a:cubicBezTo>
                    <a:pt x="371922" y="107160"/>
                    <a:pt x="372277" y="108820"/>
                    <a:pt x="373938" y="108820"/>
                  </a:cubicBezTo>
                  <a:cubicBezTo>
                    <a:pt x="375598" y="108820"/>
                    <a:pt x="375954" y="110481"/>
                    <a:pt x="375005" y="113802"/>
                  </a:cubicBezTo>
                  <a:cubicBezTo>
                    <a:pt x="373582" y="113802"/>
                    <a:pt x="372396" y="113090"/>
                    <a:pt x="371447" y="111667"/>
                  </a:cubicBezTo>
                  <a:cubicBezTo>
                    <a:pt x="370498" y="110244"/>
                    <a:pt x="369075" y="109532"/>
                    <a:pt x="367178" y="109532"/>
                  </a:cubicBezTo>
                  <a:lnTo>
                    <a:pt x="367178" y="105974"/>
                  </a:lnTo>
                  <a:cubicBezTo>
                    <a:pt x="368126" y="105025"/>
                    <a:pt x="369194" y="103958"/>
                    <a:pt x="370380" y="102772"/>
                  </a:cubicBezTo>
                  <a:cubicBezTo>
                    <a:pt x="371566" y="101586"/>
                    <a:pt x="371922" y="99333"/>
                    <a:pt x="371447" y="96012"/>
                  </a:cubicBezTo>
                  <a:close/>
                  <a:moveTo>
                    <a:pt x="409161" y="94589"/>
                  </a:moveTo>
                  <a:cubicBezTo>
                    <a:pt x="408687" y="98384"/>
                    <a:pt x="409398" y="100637"/>
                    <a:pt x="411296" y="101349"/>
                  </a:cubicBezTo>
                  <a:cubicBezTo>
                    <a:pt x="413193" y="102060"/>
                    <a:pt x="413905" y="104314"/>
                    <a:pt x="413431" y="108109"/>
                  </a:cubicBezTo>
                  <a:cubicBezTo>
                    <a:pt x="414854" y="106686"/>
                    <a:pt x="415091" y="104077"/>
                    <a:pt x="414142" y="100281"/>
                  </a:cubicBezTo>
                  <a:cubicBezTo>
                    <a:pt x="413193" y="96486"/>
                    <a:pt x="411533" y="94589"/>
                    <a:pt x="409161" y="94589"/>
                  </a:cubicBezTo>
                  <a:close/>
                  <a:moveTo>
                    <a:pt x="432767" y="93545"/>
                  </a:moveTo>
                  <a:lnTo>
                    <a:pt x="431932" y="94589"/>
                  </a:lnTo>
                  <a:cubicBezTo>
                    <a:pt x="430983" y="95538"/>
                    <a:pt x="430509" y="97435"/>
                    <a:pt x="430509" y="100281"/>
                  </a:cubicBezTo>
                  <a:lnTo>
                    <a:pt x="432767" y="99636"/>
                  </a:lnTo>
                  <a:close/>
                  <a:moveTo>
                    <a:pt x="340137" y="93166"/>
                  </a:moveTo>
                  <a:cubicBezTo>
                    <a:pt x="339663" y="95063"/>
                    <a:pt x="339544" y="96131"/>
                    <a:pt x="339782" y="96368"/>
                  </a:cubicBezTo>
                  <a:cubicBezTo>
                    <a:pt x="340019" y="96605"/>
                    <a:pt x="340375" y="97435"/>
                    <a:pt x="340849" y="98858"/>
                  </a:cubicBezTo>
                  <a:cubicBezTo>
                    <a:pt x="339426" y="99333"/>
                    <a:pt x="338477" y="98621"/>
                    <a:pt x="338003" y="96724"/>
                  </a:cubicBezTo>
                  <a:cubicBezTo>
                    <a:pt x="337528" y="94826"/>
                    <a:pt x="338240" y="93640"/>
                    <a:pt x="340137" y="93166"/>
                  </a:cubicBezTo>
                  <a:close/>
                  <a:moveTo>
                    <a:pt x="291038" y="93166"/>
                  </a:moveTo>
                  <a:cubicBezTo>
                    <a:pt x="291987" y="92691"/>
                    <a:pt x="292936" y="93166"/>
                    <a:pt x="293884" y="94589"/>
                  </a:cubicBezTo>
                  <a:cubicBezTo>
                    <a:pt x="294833" y="96012"/>
                    <a:pt x="296256" y="96486"/>
                    <a:pt x="298154" y="96012"/>
                  </a:cubicBezTo>
                  <a:cubicBezTo>
                    <a:pt x="297680" y="98384"/>
                    <a:pt x="297442" y="100756"/>
                    <a:pt x="297442" y="103128"/>
                  </a:cubicBezTo>
                  <a:cubicBezTo>
                    <a:pt x="297442" y="105500"/>
                    <a:pt x="296494" y="106923"/>
                    <a:pt x="294596" y="107397"/>
                  </a:cubicBezTo>
                  <a:cubicBezTo>
                    <a:pt x="293647" y="104551"/>
                    <a:pt x="293173" y="101942"/>
                    <a:pt x="293173" y="99570"/>
                  </a:cubicBezTo>
                  <a:cubicBezTo>
                    <a:pt x="293173" y="97198"/>
                    <a:pt x="292224" y="95300"/>
                    <a:pt x="290327" y="93877"/>
                  </a:cubicBezTo>
                  <a:cubicBezTo>
                    <a:pt x="290801" y="93877"/>
                    <a:pt x="291038" y="93640"/>
                    <a:pt x="291038" y="93166"/>
                  </a:cubicBezTo>
                  <a:close/>
                  <a:moveTo>
                    <a:pt x="331598" y="89608"/>
                  </a:moveTo>
                  <a:cubicBezTo>
                    <a:pt x="330650" y="90082"/>
                    <a:pt x="329701" y="90794"/>
                    <a:pt x="328752" y="91742"/>
                  </a:cubicBezTo>
                  <a:cubicBezTo>
                    <a:pt x="327803" y="92691"/>
                    <a:pt x="326855" y="92454"/>
                    <a:pt x="325906" y="91031"/>
                  </a:cubicBezTo>
                  <a:close/>
                  <a:moveTo>
                    <a:pt x="392083" y="86761"/>
                  </a:moveTo>
                  <a:cubicBezTo>
                    <a:pt x="391134" y="87236"/>
                    <a:pt x="390423" y="87829"/>
                    <a:pt x="389948" y="88540"/>
                  </a:cubicBezTo>
                  <a:cubicBezTo>
                    <a:pt x="389474" y="89252"/>
                    <a:pt x="388762" y="90082"/>
                    <a:pt x="387814" y="91031"/>
                  </a:cubicBezTo>
                  <a:cubicBezTo>
                    <a:pt x="388288" y="92454"/>
                    <a:pt x="388881" y="93284"/>
                    <a:pt x="389593" y="93521"/>
                  </a:cubicBezTo>
                  <a:cubicBezTo>
                    <a:pt x="390304" y="93759"/>
                    <a:pt x="390660" y="94826"/>
                    <a:pt x="390660" y="96724"/>
                  </a:cubicBezTo>
                  <a:cubicBezTo>
                    <a:pt x="391609" y="94826"/>
                    <a:pt x="391965" y="93166"/>
                    <a:pt x="391727" y="91742"/>
                  </a:cubicBezTo>
                  <a:cubicBezTo>
                    <a:pt x="391490" y="90319"/>
                    <a:pt x="391609" y="88659"/>
                    <a:pt x="392083" y="86761"/>
                  </a:cubicBezTo>
                  <a:close/>
                  <a:moveTo>
                    <a:pt x="332310" y="86761"/>
                  </a:moveTo>
                  <a:cubicBezTo>
                    <a:pt x="334208" y="86761"/>
                    <a:pt x="335631" y="88185"/>
                    <a:pt x="336579" y="91031"/>
                  </a:cubicBezTo>
                  <a:lnTo>
                    <a:pt x="332310" y="91031"/>
                  </a:lnTo>
                  <a:close/>
                  <a:moveTo>
                    <a:pt x="297442" y="82492"/>
                  </a:moveTo>
                  <a:cubicBezTo>
                    <a:pt x="298391" y="82966"/>
                    <a:pt x="299103" y="83085"/>
                    <a:pt x="299577" y="82848"/>
                  </a:cubicBezTo>
                  <a:cubicBezTo>
                    <a:pt x="300051" y="82610"/>
                    <a:pt x="300526" y="82966"/>
                    <a:pt x="301000" y="83915"/>
                  </a:cubicBezTo>
                  <a:cubicBezTo>
                    <a:pt x="300051" y="83915"/>
                    <a:pt x="299696" y="84627"/>
                    <a:pt x="299933" y="86050"/>
                  </a:cubicBezTo>
                  <a:cubicBezTo>
                    <a:pt x="300170" y="87473"/>
                    <a:pt x="300289" y="88659"/>
                    <a:pt x="300289" y="89608"/>
                  </a:cubicBezTo>
                  <a:cubicBezTo>
                    <a:pt x="298866" y="90082"/>
                    <a:pt x="298273" y="89252"/>
                    <a:pt x="298510" y="87117"/>
                  </a:cubicBezTo>
                  <a:cubicBezTo>
                    <a:pt x="298747" y="84982"/>
                    <a:pt x="298391" y="83441"/>
                    <a:pt x="297442" y="82492"/>
                  </a:cubicBezTo>
                  <a:close/>
                  <a:moveTo>
                    <a:pt x="411296" y="81780"/>
                  </a:moveTo>
                  <a:cubicBezTo>
                    <a:pt x="411770" y="86050"/>
                    <a:pt x="412956" y="89252"/>
                    <a:pt x="414854" y="91387"/>
                  </a:cubicBezTo>
                  <a:cubicBezTo>
                    <a:pt x="416751" y="93521"/>
                    <a:pt x="418412" y="96012"/>
                    <a:pt x="419835" y="98858"/>
                  </a:cubicBezTo>
                  <a:cubicBezTo>
                    <a:pt x="420784" y="95538"/>
                    <a:pt x="420191" y="92217"/>
                    <a:pt x="418056" y="88896"/>
                  </a:cubicBezTo>
                  <a:cubicBezTo>
                    <a:pt x="415921" y="85575"/>
                    <a:pt x="413668" y="83203"/>
                    <a:pt x="411296" y="81780"/>
                  </a:cubicBezTo>
                  <a:close/>
                  <a:moveTo>
                    <a:pt x="394929" y="81780"/>
                  </a:moveTo>
                  <a:cubicBezTo>
                    <a:pt x="393506" y="82255"/>
                    <a:pt x="393150" y="83441"/>
                    <a:pt x="393862" y="85338"/>
                  </a:cubicBezTo>
                  <a:cubicBezTo>
                    <a:pt x="394574" y="87236"/>
                    <a:pt x="394692" y="89133"/>
                    <a:pt x="394218" y="91031"/>
                  </a:cubicBezTo>
                  <a:lnTo>
                    <a:pt x="399911" y="91031"/>
                  </a:lnTo>
                  <a:cubicBezTo>
                    <a:pt x="398013" y="89133"/>
                    <a:pt x="396353" y="86050"/>
                    <a:pt x="394929" y="81780"/>
                  </a:cubicBezTo>
                  <a:close/>
                  <a:moveTo>
                    <a:pt x="271114" y="81780"/>
                  </a:moveTo>
                  <a:cubicBezTo>
                    <a:pt x="271588" y="83678"/>
                    <a:pt x="271470" y="84745"/>
                    <a:pt x="270758" y="84982"/>
                  </a:cubicBezTo>
                  <a:cubicBezTo>
                    <a:pt x="270046" y="85220"/>
                    <a:pt x="269453" y="85813"/>
                    <a:pt x="268979" y="86761"/>
                  </a:cubicBezTo>
                  <a:cubicBezTo>
                    <a:pt x="269928" y="93403"/>
                    <a:pt x="269928" y="99688"/>
                    <a:pt x="268979" y="105618"/>
                  </a:cubicBezTo>
                  <a:cubicBezTo>
                    <a:pt x="268030" y="111548"/>
                    <a:pt x="268030" y="117122"/>
                    <a:pt x="268979" y="122341"/>
                  </a:cubicBezTo>
                  <a:cubicBezTo>
                    <a:pt x="267081" y="118545"/>
                    <a:pt x="265658" y="114869"/>
                    <a:pt x="264709" y="111311"/>
                  </a:cubicBezTo>
                  <a:cubicBezTo>
                    <a:pt x="263761" y="107753"/>
                    <a:pt x="263286" y="103365"/>
                    <a:pt x="263286" y="98147"/>
                  </a:cubicBezTo>
                  <a:cubicBezTo>
                    <a:pt x="261863" y="97672"/>
                    <a:pt x="260796" y="97909"/>
                    <a:pt x="260084" y="98858"/>
                  </a:cubicBezTo>
                  <a:cubicBezTo>
                    <a:pt x="259373" y="99807"/>
                    <a:pt x="258305" y="100756"/>
                    <a:pt x="256882" y="101705"/>
                  </a:cubicBezTo>
                  <a:cubicBezTo>
                    <a:pt x="258305" y="105025"/>
                    <a:pt x="258780" y="108702"/>
                    <a:pt x="258305" y="112734"/>
                  </a:cubicBezTo>
                  <a:cubicBezTo>
                    <a:pt x="257831" y="116766"/>
                    <a:pt x="257001" y="120917"/>
                    <a:pt x="255815" y="125187"/>
                  </a:cubicBezTo>
                  <a:cubicBezTo>
                    <a:pt x="254629" y="129456"/>
                    <a:pt x="253680" y="133845"/>
                    <a:pt x="252968" y="138351"/>
                  </a:cubicBezTo>
                  <a:cubicBezTo>
                    <a:pt x="252257" y="142858"/>
                    <a:pt x="252613" y="147246"/>
                    <a:pt x="254036" y="151516"/>
                  </a:cubicBezTo>
                  <a:cubicBezTo>
                    <a:pt x="255933" y="151516"/>
                    <a:pt x="256882" y="150211"/>
                    <a:pt x="256882" y="147602"/>
                  </a:cubicBezTo>
                  <a:cubicBezTo>
                    <a:pt x="256882" y="144993"/>
                    <a:pt x="257356" y="142739"/>
                    <a:pt x="258305" y="140842"/>
                  </a:cubicBezTo>
                  <a:cubicBezTo>
                    <a:pt x="260677" y="141316"/>
                    <a:pt x="262812" y="140130"/>
                    <a:pt x="264709" y="137284"/>
                  </a:cubicBezTo>
                  <a:cubicBezTo>
                    <a:pt x="266607" y="134437"/>
                    <a:pt x="267556" y="130405"/>
                    <a:pt x="267556" y="125187"/>
                  </a:cubicBezTo>
                  <a:cubicBezTo>
                    <a:pt x="268979" y="123764"/>
                    <a:pt x="269691" y="124001"/>
                    <a:pt x="269691" y="125898"/>
                  </a:cubicBezTo>
                  <a:cubicBezTo>
                    <a:pt x="271114" y="120206"/>
                    <a:pt x="271707" y="114988"/>
                    <a:pt x="271470" y="110244"/>
                  </a:cubicBezTo>
                  <a:cubicBezTo>
                    <a:pt x="271232" y="105500"/>
                    <a:pt x="271588" y="99095"/>
                    <a:pt x="272537" y="91031"/>
                  </a:cubicBezTo>
                  <a:cubicBezTo>
                    <a:pt x="273486" y="91505"/>
                    <a:pt x="274553" y="92217"/>
                    <a:pt x="275739" y="93166"/>
                  </a:cubicBezTo>
                  <a:cubicBezTo>
                    <a:pt x="276925" y="94114"/>
                    <a:pt x="277992" y="93877"/>
                    <a:pt x="278941" y="92454"/>
                  </a:cubicBezTo>
                  <a:cubicBezTo>
                    <a:pt x="278941" y="91505"/>
                    <a:pt x="278823" y="91268"/>
                    <a:pt x="278585" y="91742"/>
                  </a:cubicBezTo>
                  <a:cubicBezTo>
                    <a:pt x="278348" y="92217"/>
                    <a:pt x="277992" y="92454"/>
                    <a:pt x="277518" y="92454"/>
                  </a:cubicBezTo>
                  <a:cubicBezTo>
                    <a:pt x="276569" y="91505"/>
                    <a:pt x="276806" y="90438"/>
                    <a:pt x="278230" y="89252"/>
                  </a:cubicBezTo>
                  <a:cubicBezTo>
                    <a:pt x="279653" y="88066"/>
                    <a:pt x="279890" y="86287"/>
                    <a:pt x="278941" y="83915"/>
                  </a:cubicBezTo>
                  <a:cubicBezTo>
                    <a:pt x="277044" y="82966"/>
                    <a:pt x="276095" y="83441"/>
                    <a:pt x="276095" y="85338"/>
                  </a:cubicBezTo>
                  <a:cubicBezTo>
                    <a:pt x="276095" y="87236"/>
                    <a:pt x="275383" y="87947"/>
                    <a:pt x="273960" y="87473"/>
                  </a:cubicBezTo>
                  <a:cubicBezTo>
                    <a:pt x="273011" y="86999"/>
                    <a:pt x="272656" y="85694"/>
                    <a:pt x="272893" y="83559"/>
                  </a:cubicBezTo>
                  <a:cubicBezTo>
                    <a:pt x="273130" y="81424"/>
                    <a:pt x="272537" y="80831"/>
                    <a:pt x="271114" y="81780"/>
                  </a:cubicBezTo>
                  <a:close/>
                  <a:moveTo>
                    <a:pt x="383544" y="80357"/>
                  </a:moveTo>
                  <a:cubicBezTo>
                    <a:pt x="384493" y="82729"/>
                    <a:pt x="384730" y="83915"/>
                    <a:pt x="384256" y="83915"/>
                  </a:cubicBezTo>
                  <a:cubicBezTo>
                    <a:pt x="383781" y="83915"/>
                    <a:pt x="383307" y="85101"/>
                    <a:pt x="382832" y="87473"/>
                  </a:cubicBezTo>
                  <a:cubicBezTo>
                    <a:pt x="381409" y="85575"/>
                    <a:pt x="380342" y="84627"/>
                    <a:pt x="379630" y="84627"/>
                  </a:cubicBezTo>
                  <a:cubicBezTo>
                    <a:pt x="378919" y="84627"/>
                    <a:pt x="377851" y="84389"/>
                    <a:pt x="376428" y="83915"/>
                  </a:cubicBezTo>
                  <a:cubicBezTo>
                    <a:pt x="376903" y="85338"/>
                    <a:pt x="377496" y="86406"/>
                    <a:pt x="378207" y="87117"/>
                  </a:cubicBezTo>
                  <a:cubicBezTo>
                    <a:pt x="378919" y="87829"/>
                    <a:pt x="379275" y="89133"/>
                    <a:pt x="379275" y="91031"/>
                  </a:cubicBezTo>
                  <a:cubicBezTo>
                    <a:pt x="380698" y="90556"/>
                    <a:pt x="381528" y="89963"/>
                    <a:pt x="381765" y="89252"/>
                  </a:cubicBezTo>
                  <a:cubicBezTo>
                    <a:pt x="382002" y="88540"/>
                    <a:pt x="383070" y="88659"/>
                    <a:pt x="384967" y="89608"/>
                  </a:cubicBezTo>
                  <a:cubicBezTo>
                    <a:pt x="385916" y="89133"/>
                    <a:pt x="386153" y="87829"/>
                    <a:pt x="385679" y="85694"/>
                  </a:cubicBezTo>
                  <a:cubicBezTo>
                    <a:pt x="385204" y="83559"/>
                    <a:pt x="385442" y="82255"/>
                    <a:pt x="386390" y="81780"/>
                  </a:cubicBezTo>
                  <a:cubicBezTo>
                    <a:pt x="386390" y="80831"/>
                    <a:pt x="385442" y="80357"/>
                    <a:pt x="383544" y="80357"/>
                  </a:cubicBezTo>
                  <a:close/>
                  <a:moveTo>
                    <a:pt x="333733" y="78934"/>
                  </a:moveTo>
                  <a:cubicBezTo>
                    <a:pt x="334682" y="78934"/>
                    <a:pt x="335631" y="81069"/>
                    <a:pt x="336579" y="85338"/>
                  </a:cubicBezTo>
                  <a:cubicBezTo>
                    <a:pt x="334208" y="86287"/>
                    <a:pt x="333140" y="85931"/>
                    <a:pt x="333377" y="84271"/>
                  </a:cubicBezTo>
                  <a:cubicBezTo>
                    <a:pt x="333615" y="82610"/>
                    <a:pt x="333733" y="80831"/>
                    <a:pt x="333733" y="78934"/>
                  </a:cubicBezTo>
                  <a:close/>
                  <a:moveTo>
                    <a:pt x="414854" y="74664"/>
                  </a:moveTo>
                  <a:cubicBezTo>
                    <a:pt x="415803" y="77985"/>
                    <a:pt x="417463" y="80120"/>
                    <a:pt x="419835" y="81069"/>
                  </a:cubicBezTo>
                  <a:cubicBezTo>
                    <a:pt x="422207" y="82017"/>
                    <a:pt x="422918" y="85338"/>
                    <a:pt x="421970" y="91031"/>
                  </a:cubicBezTo>
                  <a:cubicBezTo>
                    <a:pt x="424342" y="90556"/>
                    <a:pt x="425528" y="91624"/>
                    <a:pt x="425528" y="94233"/>
                  </a:cubicBezTo>
                  <a:cubicBezTo>
                    <a:pt x="425528" y="96842"/>
                    <a:pt x="426714" y="98384"/>
                    <a:pt x="429085" y="98858"/>
                  </a:cubicBezTo>
                  <a:cubicBezTo>
                    <a:pt x="430034" y="91742"/>
                    <a:pt x="428730" y="86524"/>
                    <a:pt x="425172" y="83203"/>
                  </a:cubicBezTo>
                  <a:cubicBezTo>
                    <a:pt x="421614" y="79883"/>
                    <a:pt x="418175" y="77036"/>
                    <a:pt x="414854" y="74664"/>
                  </a:cubicBezTo>
                  <a:close/>
                  <a:moveTo>
                    <a:pt x="427662" y="73953"/>
                  </a:moveTo>
                  <a:cubicBezTo>
                    <a:pt x="426239" y="74427"/>
                    <a:pt x="425883" y="75613"/>
                    <a:pt x="426595" y="77511"/>
                  </a:cubicBezTo>
                  <a:cubicBezTo>
                    <a:pt x="427307" y="79408"/>
                    <a:pt x="428374" y="79883"/>
                    <a:pt x="429797" y="78934"/>
                  </a:cubicBezTo>
                  <a:cubicBezTo>
                    <a:pt x="429797" y="77511"/>
                    <a:pt x="429560" y="76562"/>
                    <a:pt x="429085" y="76088"/>
                  </a:cubicBezTo>
                  <a:cubicBezTo>
                    <a:pt x="428611" y="75613"/>
                    <a:pt x="428137" y="74902"/>
                    <a:pt x="427662" y="73953"/>
                  </a:cubicBezTo>
                  <a:close/>
                  <a:moveTo>
                    <a:pt x="353658" y="71106"/>
                  </a:moveTo>
                  <a:cubicBezTo>
                    <a:pt x="355081" y="70158"/>
                    <a:pt x="356029" y="70869"/>
                    <a:pt x="356504" y="73241"/>
                  </a:cubicBezTo>
                  <a:cubicBezTo>
                    <a:pt x="356978" y="75613"/>
                    <a:pt x="356741" y="77274"/>
                    <a:pt x="355792" y="78222"/>
                  </a:cubicBezTo>
                  <a:cubicBezTo>
                    <a:pt x="355792" y="76799"/>
                    <a:pt x="355318" y="75850"/>
                    <a:pt x="354369" y="75376"/>
                  </a:cubicBezTo>
                  <a:cubicBezTo>
                    <a:pt x="353420" y="74902"/>
                    <a:pt x="353183" y="73478"/>
                    <a:pt x="353658" y="71106"/>
                  </a:cubicBezTo>
                  <a:close/>
                  <a:moveTo>
                    <a:pt x="411296" y="68260"/>
                  </a:moveTo>
                  <a:cubicBezTo>
                    <a:pt x="409873" y="68735"/>
                    <a:pt x="409280" y="70158"/>
                    <a:pt x="409517" y="72530"/>
                  </a:cubicBezTo>
                  <a:cubicBezTo>
                    <a:pt x="409754" y="74902"/>
                    <a:pt x="410584" y="75613"/>
                    <a:pt x="412007" y="74664"/>
                  </a:cubicBezTo>
                  <a:cubicBezTo>
                    <a:pt x="412007" y="73241"/>
                    <a:pt x="412482" y="72530"/>
                    <a:pt x="413431" y="72530"/>
                  </a:cubicBezTo>
                  <a:cubicBezTo>
                    <a:pt x="412956" y="71581"/>
                    <a:pt x="412600" y="70869"/>
                    <a:pt x="412363" y="70395"/>
                  </a:cubicBezTo>
                  <a:cubicBezTo>
                    <a:pt x="412126" y="69921"/>
                    <a:pt x="411770" y="69209"/>
                    <a:pt x="411296" y="68260"/>
                  </a:cubicBezTo>
                  <a:close/>
                  <a:moveTo>
                    <a:pt x="328040" y="68260"/>
                  </a:moveTo>
                  <a:cubicBezTo>
                    <a:pt x="328040" y="69683"/>
                    <a:pt x="328515" y="70395"/>
                    <a:pt x="329464" y="70395"/>
                  </a:cubicBezTo>
                  <a:cubicBezTo>
                    <a:pt x="329938" y="72767"/>
                    <a:pt x="329819" y="75020"/>
                    <a:pt x="329108" y="77155"/>
                  </a:cubicBezTo>
                  <a:cubicBezTo>
                    <a:pt x="328396" y="79290"/>
                    <a:pt x="327329" y="79171"/>
                    <a:pt x="325906" y="76799"/>
                  </a:cubicBezTo>
                  <a:cubicBezTo>
                    <a:pt x="327329" y="75850"/>
                    <a:pt x="327447" y="74309"/>
                    <a:pt x="326262" y="72174"/>
                  </a:cubicBezTo>
                  <a:cubicBezTo>
                    <a:pt x="325076" y="70039"/>
                    <a:pt x="325669" y="68735"/>
                    <a:pt x="328040" y="68260"/>
                  </a:cubicBezTo>
                  <a:close/>
                  <a:moveTo>
                    <a:pt x="397064" y="66125"/>
                  </a:moveTo>
                  <a:cubicBezTo>
                    <a:pt x="397539" y="67549"/>
                    <a:pt x="397894" y="69209"/>
                    <a:pt x="398132" y="71106"/>
                  </a:cubicBezTo>
                  <a:cubicBezTo>
                    <a:pt x="398369" y="73004"/>
                    <a:pt x="399199" y="73953"/>
                    <a:pt x="400622" y="73953"/>
                  </a:cubicBezTo>
                  <a:cubicBezTo>
                    <a:pt x="400622" y="68260"/>
                    <a:pt x="399436" y="65651"/>
                    <a:pt x="397064" y="66125"/>
                  </a:cubicBezTo>
                  <a:close/>
                  <a:moveTo>
                    <a:pt x="392795" y="66125"/>
                  </a:moveTo>
                  <a:cubicBezTo>
                    <a:pt x="392320" y="66125"/>
                    <a:pt x="391134" y="66600"/>
                    <a:pt x="389237" y="67549"/>
                  </a:cubicBezTo>
                  <a:cubicBezTo>
                    <a:pt x="389711" y="68497"/>
                    <a:pt x="390186" y="69446"/>
                    <a:pt x="390660" y="70395"/>
                  </a:cubicBezTo>
                  <a:cubicBezTo>
                    <a:pt x="391134" y="71344"/>
                    <a:pt x="391846" y="71581"/>
                    <a:pt x="392795" y="71106"/>
                  </a:cubicBezTo>
                  <a:close/>
                  <a:moveTo>
                    <a:pt x="370024" y="62567"/>
                  </a:moveTo>
                  <a:cubicBezTo>
                    <a:pt x="370498" y="63516"/>
                    <a:pt x="370617" y="64939"/>
                    <a:pt x="370380" y="66837"/>
                  </a:cubicBezTo>
                  <a:cubicBezTo>
                    <a:pt x="370143" y="68735"/>
                    <a:pt x="370736" y="69209"/>
                    <a:pt x="372159" y="68260"/>
                  </a:cubicBezTo>
                  <a:cubicBezTo>
                    <a:pt x="372633" y="67786"/>
                    <a:pt x="372752" y="66718"/>
                    <a:pt x="372515" y="65058"/>
                  </a:cubicBezTo>
                  <a:cubicBezTo>
                    <a:pt x="372277" y="63398"/>
                    <a:pt x="371447" y="62567"/>
                    <a:pt x="370024" y="62567"/>
                  </a:cubicBezTo>
                  <a:close/>
                  <a:moveTo>
                    <a:pt x="283922" y="59721"/>
                  </a:moveTo>
                  <a:cubicBezTo>
                    <a:pt x="282973" y="59721"/>
                    <a:pt x="282499" y="60551"/>
                    <a:pt x="282499" y="62212"/>
                  </a:cubicBezTo>
                  <a:cubicBezTo>
                    <a:pt x="282499" y="63872"/>
                    <a:pt x="282736" y="65177"/>
                    <a:pt x="283211" y="66125"/>
                  </a:cubicBezTo>
                  <a:lnTo>
                    <a:pt x="286057" y="66125"/>
                  </a:lnTo>
                  <a:cubicBezTo>
                    <a:pt x="286057" y="65177"/>
                    <a:pt x="286176" y="64346"/>
                    <a:pt x="286413" y="63635"/>
                  </a:cubicBezTo>
                  <a:cubicBezTo>
                    <a:pt x="286650" y="62923"/>
                    <a:pt x="286769" y="61856"/>
                    <a:pt x="286769" y="60433"/>
                  </a:cubicBezTo>
                  <a:cubicBezTo>
                    <a:pt x="284871" y="60433"/>
                    <a:pt x="283922" y="60196"/>
                    <a:pt x="283922" y="59721"/>
                  </a:cubicBezTo>
                  <a:close/>
                  <a:moveTo>
                    <a:pt x="376428" y="58298"/>
                  </a:moveTo>
                  <a:cubicBezTo>
                    <a:pt x="375954" y="62093"/>
                    <a:pt x="376191" y="64465"/>
                    <a:pt x="377140" y="65414"/>
                  </a:cubicBezTo>
                  <a:cubicBezTo>
                    <a:pt x="378089" y="66363"/>
                    <a:pt x="378089" y="68735"/>
                    <a:pt x="377140" y="72530"/>
                  </a:cubicBezTo>
                  <a:cubicBezTo>
                    <a:pt x="379512" y="69209"/>
                    <a:pt x="381172" y="69090"/>
                    <a:pt x="382121" y="72174"/>
                  </a:cubicBezTo>
                  <a:cubicBezTo>
                    <a:pt x="383070" y="75257"/>
                    <a:pt x="384256" y="77511"/>
                    <a:pt x="385679" y="78934"/>
                  </a:cubicBezTo>
                  <a:cubicBezTo>
                    <a:pt x="386628" y="77985"/>
                    <a:pt x="386983" y="76088"/>
                    <a:pt x="386746" y="73241"/>
                  </a:cubicBezTo>
                  <a:cubicBezTo>
                    <a:pt x="386509" y="70395"/>
                    <a:pt x="386153" y="68497"/>
                    <a:pt x="385679" y="67549"/>
                  </a:cubicBezTo>
                  <a:cubicBezTo>
                    <a:pt x="385204" y="69921"/>
                    <a:pt x="384493" y="70869"/>
                    <a:pt x="383544" y="70395"/>
                  </a:cubicBezTo>
                  <a:cubicBezTo>
                    <a:pt x="382595" y="69921"/>
                    <a:pt x="381884" y="68972"/>
                    <a:pt x="381409" y="67549"/>
                  </a:cubicBezTo>
                  <a:cubicBezTo>
                    <a:pt x="380935" y="66125"/>
                    <a:pt x="380698" y="64584"/>
                    <a:pt x="380698" y="62923"/>
                  </a:cubicBezTo>
                  <a:cubicBezTo>
                    <a:pt x="380698" y="61263"/>
                    <a:pt x="381409" y="60196"/>
                    <a:pt x="382832" y="59721"/>
                  </a:cubicBezTo>
                  <a:cubicBezTo>
                    <a:pt x="381409" y="58772"/>
                    <a:pt x="380461" y="58417"/>
                    <a:pt x="379986" y="58654"/>
                  </a:cubicBezTo>
                  <a:cubicBezTo>
                    <a:pt x="379512" y="58891"/>
                    <a:pt x="378326" y="58772"/>
                    <a:pt x="376428" y="58298"/>
                  </a:cubicBezTo>
                  <a:close/>
                  <a:moveTo>
                    <a:pt x="421258" y="56875"/>
                  </a:moveTo>
                  <a:cubicBezTo>
                    <a:pt x="420309" y="57824"/>
                    <a:pt x="420309" y="59365"/>
                    <a:pt x="421258" y="61500"/>
                  </a:cubicBezTo>
                  <a:cubicBezTo>
                    <a:pt x="422207" y="63635"/>
                    <a:pt x="423393" y="64465"/>
                    <a:pt x="424816" y="63991"/>
                  </a:cubicBezTo>
                  <a:cubicBezTo>
                    <a:pt x="425290" y="61619"/>
                    <a:pt x="424935" y="60314"/>
                    <a:pt x="423749" y="60077"/>
                  </a:cubicBezTo>
                  <a:cubicBezTo>
                    <a:pt x="422563" y="59840"/>
                    <a:pt x="421732" y="58772"/>
                    <a:pt x="421258" y="56875"/>
                  </a:cubicBezTo>
                  <a:close/>
                  <a:moveTo>
                    <a:pt x="373582" y="56163"/>
                  </a:moveTo>
                  <a:cubicBezTo>
                    <a:pt x="372159" y="55689"/>
                    <a:pt x="371447" y="56519"/>
                    <a:pt x="371447" y="58654"/>
                  </a:cubicBezTo>
                  <a:cubicBezTo>
                    <a:pt x="371447" y="60789"/>
                    <a:pt x="372159" y="61381"/>
                    <a:pt x="373582" y="60433"/>
                  </a:cubicBezTo>
                  <a:cubicBezTo>
                    <a:pt x="374531" y="59484"/>
                    <a:pt x="374768" y="58891"/>
                    <a:pt x="374293" y="58654"/>
                  </a:cubicBezTo>
                  <a:cubicBezTo>
                    <a:pt x="373819" y="58417"/>
                    <a:pt x="373582" y="57586"/>
                    <a:pt x="373582" y="56163"/>
                  </a:cubicBezTo>
                  <a:close/>
                  <a:moveTo>
                    <a:pt x="303847" y="54740"/>
                  </a:moveTo>
                  <a:cubicBezTo>
                    <a:pt x="304795" y="56163"/>
                    <a:pt x="304914" y="58417"/>
                    <a:pt x="304202" y="61500"/>
                  </a:cubicBezTo>
                  <a:cubicBezTo>
                    <a:pt x="303491" y="64584"/>
                    <a:pt x="303847" y="66837"/>
                    <a:pt x="305270" y="68260"/>
                  </a:cubicBezTo>
                  <a:cubicBezTo>
                    <a:pt x="302898" y="67786"/>
                    <a:pt x="301475" y="65651"/>
                    <a:pt x="301000" y="61856"/>
                  </a:cubicBezTo>
                  <a:cubicBezTo>
                    <a:pt x="300526" y="58061"/>
                    <a:pt x="301475" y="55689"/>
                    <a:pt x="303847" y="54740"/>
                  </a:cubicBezTo>
                  <a:close/>
                  <a:moveTo>
                    <a:pt x="277162" y="48336"/>
                  </a:moveTo>
                  <a:cubicBezTo>
                    <a:pt x="275502" y="48810"/>
                    <a:pt x="274909" y="50233"/>
                    <a:pt x="275383" y="52605"/>
                  </a:cubicBezTo>
                  <a:cubicBezTo>
                    <a:pt x="276332" y="53554"/>
                    <a:pt x="276925" y="53791"/>
                    <a:pt x="277162" y="53317"/>
                  </a:cubicBezTo>
                  <a:cubicBezTo>
                    <a:pt x="277399" y="52842"/>
                    <a:pt x="277992" y="52605"/>
                    <a:pt x="278941" y="52605"/>
                  </a:cubicBezTo>
                  <a:cubicBezTo>
                    <a:pt x="279416" y="49285"/>
                    <a:pt x="278823" y="47861"/>
                    <a:pt x="277162" y="48336"/>
                  </a:cubicBezTo>
                  <a:close/>
                  <a:moveTo>
                    <a:pt x="393506" y="46913"/>
                  </a:moveTo>
                  <a:cubicBezTo>
                    <a:pt x="392557" y="49285"/>
                    <a:pt x="393032" y="51538"/>
                    <a:pt x="394929" y="53673"/>
                  </a:cubicBezTo>
                  <a:cubicBezTo>
                    <a:pt x="396827" y="55807"/>
                    <a:pt x="397776" y="58535"/>
                    <a:pt x="397776" y="61856"/>
                  </a:cubicBezTo>
                  <a:cubicBezTo>
                    <a:pt x="396827" y="61856"/>
                    <a:pt x="395878" y="60196"/>
                    <a:pt x="394929" y="56875"/>
                  </a:cubicBezTo>
                  <a:cubicBezTo>
                    <a:pt x="393981" y="56875"/>
                    <a:pt x="393388" y="57468"/>
                    <a:pt x="393150" y="58654"/>
                  </a:cubicBezTo>
                  <a:cubicBezTo>
                    <a:pt x="392913" y="59840"/>
                    <a:pt x="392320" y="60433"/>
                    <a:pt x="391372" y="60433"/>
                  </a:cubicBezTo>
                  <a:cubicBezTo>
                    <a:pt x="392795" y="63279"/>
                    <a:pt x="394336" y="64346"/>
                    <a:pt x="395997" y="63635"/>
                  </a:cubicBezTo>
                  <a:cubicBezTo>
                    <a:pt x="397657" y="62923"/>
                    <a:pt x="399199" y="63042"/>
                    <a:pt x="400622" y="63991"/>
                  </a:cubicBezTo>
                  <a:cubicBezTo>
                    <a:pt x="400622" y="61619"/>
                    <a:pt x="399673" y="58891"/>
                    <a:pt x="397776" y="55807"/>
                  </a:cubicBezTo>
                  <a:cubicBezTo>
                    <a:pt x="395878" y="52724"/>
                    <a:pt x="394455" y="49759"/>
                    <a:pt x="393506" y="46913"/>
                  </a:cubicBezTo>
                  <a:close/>
                  <a:moveTo>
                    <a:pt x="343695" y="34816"/>
                  </a:moveTo>
                  <a:cubicBezTo>
                    <a:pt x="342747" y="35290"/>
                    <a:pt x="342272" y="36120"/>
                    <a:pt x="342272" y="37306"/>
                  </a:cubicBezTo>
                  <a:cubicBezTo>
                    <a:pt x="342272" y="38492"/>
                    <a:pt x="341561" y="38848"/>
                    <a:pt x="340137" y="38374"/>
                  </a:cubicBezTo>
                  <a:cubicBezTo>
                    <a:pt x="341086" y="40746"/>
                    <a:pt x="342154" y="42525"/>
                    <a:pt x="343340" y="43710"/>
                  </a:cubicBezTo>
                  <a:cubicBezTo>
                    <a:pt x="344526" y="44896"/>
                    <a:pt x="344881" y="47387"/>
                    <a:pt x="344407" y="51182"/>
                  </a:cubicBezTo>
                  <a:cubicBezTo>
                    <a:pt x="345830" y="52131"/>
                    <a:pt x="346779" y="52368"/>
                    <a:pt x="347253" y="51894"/>
                  </a:cubicBezTo>
                  <a:cubicBezTo>
                    <a:pt x="347728" y="51419"/>
                    <a:pt x="348914" y="51182"/>
                    <a:pt x="350811" y="51182"/>
                  </a:cubicBezTo>
                  <a:cubicBezTo>
                    <a:pt x="349388" y="48336"/>
                    <a:pt x="348202" y="45489"/>
                    <a:pt x="347253" y="42643"/>
                  </a:cubicBezTo>
                  <a:cubicBezTo>
                    <a:pt x="346304" y="39797"/>
                    <a:pt x="345119" y="37188"/>
                    <a:pt x="343695" y="34816"/>
                  </a:cubicBezTo>
                  <a:close/>
                  <a:moveTo>
                    <a:pt x="288192" y="31258"/>
                  </a:moveTo>
                  <a:cubicBezTo>
                    <a:pt x="288192" y="33630"/>
                    <a:pt x="287599" y="36120"/>
                    <a:pt x="286413" y="38729"/>
                  </a:cubicBezTo>
                  <a:cubicBezTo>
                    <a:pt x="285227" y="41339"/>
                    <a:pt x="285820" y="43117"/>
                    <a:pt x="288192" y="44066"/>
                  </a:cubicBezTo>
                  <a:cubicBezTo>
                    <a:pt x="288666" y="45015"/>
                    <a:pt x="288192" y="45489"/>
                    <a:pt x="286769" y="45489"/>
                  </a:cubicBezTo>
                  <a:cubicBezTo>
                    <a:pt x="285345" y="45489"/>
                    <a:pt x="284634" y="45015"/>
                    <a:pt x="284634" y="44066"/>
                  </a:cubicBezTo>
                  <a:cubicBezTo>
                    <a:pt x="283685" y="45489"/>
                    <a:pt x="283922" y="47150"/>
                    <a:pt x="285345" y="49047"/>
                  </a:cubicBezTo>
                  <a:cubicBezTo>
                    <a:pt x="286769" y="50945"/>
                    <a:pt x="288429" y="51657"/>
                    <a:pt x="290327" y="51182"/>
                  </a:cubicBezTo>
                  <a:lnTo>
                    <a:pt x="290327" y="43355"/>
                  </a:lnTo>
                  <a:cubicBezTo>
                    <a:pt x="291750" y="44778"/>
                    <a:pt x="292461" y="46913"/>
                    <a:pt x="292461" y="49759"/>
                  </a:cubicBezTo>
                  <a:cubicBezTo>
                    <a:pt x="294359" y="48810"/>
                    <a:pt x="294596" y="46438"/>
                    <a:pt x="293173" y="42643"/>
                  </a:cubicBezTo>
                  <a:cubicBezTo>
                    <a:pt x="291750" y="38848"/>
                    <a:pt x="292224" y="36950"/>
                    <a:pt x="294596" y="36950"/>
                  </a:cubicBezTo>
                  <a:cubicBezTo>
                    <a:pt x="294596" y="34578"/>
                    <a:pt x="293884" y="33274"/>
                    <a:pt x="292461" y="33037"/>
                  </a:cubicBezTo>
                  <a:cubicBezTo>
                    <a:pt x="291038" y="32800"/>
                    <a:pt x="289615" y="32207"/>
                    <a:pt x="288192" y="31258"/>
                  </a:cubicBezTo>
                  <a:close/>
                  <a:moveTo>
                    <a:pt x="286769" y="26632"/>
                  </a:moveTo>
                  <a:cubicBezTo>
                    <a:pt x="285820" y="26395"/>
                    <a:pt x="284871" y="26751"/>
                    <a:pt x="283922" y="27700"/>
                  </a:cubicBezTo>
                  <a:cubicBezTo>
                    <a:pt x="284397" y="30072"/>
                    <a:pt x="284990" y="31021"/>
                    <a:pt x="285701" y="30546"/>
                  </a:cubicBezTo>
                  <a:cubicBezTo>
                    <a:pt x="286413" y="30072"/>
                    <a:pt x="287243" y="29597"/>
                    <a:pt x="288192" y="29123"/>
                  </a:cubicBezTo>
                  <a:cubicBezTo>
                    <a:pt x="288192" y="27700"/>
                    <a:pt x="287717" y="26870"/>
                    <a:pt x="286769" y="26632"/>
                  </a:cubicBezTo>
                  <a:close/>
                  <a:moveTo>
                    <a:pt x="428374" y="22719"/>
                  </a:moveTo>
                  <a:cubicBezTo>
                    <a:pt x="426476" y="22244"/>
                    <a:pt x="425290" y="22482"/>
                    <a:pt x="424816" y="23430"/>
                  </a:cubicBezTo>
                  <a:cubicBezTo>
                    <a:pt x="424342" y="24379"/>
                    <a:pt x="423393" y="24853"/>
                    <a:pt x="421970" y="24853"/>
                  </a:cubicBezTo>
                  <a:cubicBezTo>
                    <a:pt x="421970" y="27225"/>
                    <a:pt x="422681" y="28530"/>
                    <a:pt x="424104" y="28767"/>
                  </a:cubicBezTo>
                  <a:cubicBezTo>
                    <a:pt x="425528" y="29004"/>
                    <a:pt x="427188" y="29123"/>
                    <a:pt x="429085" y="29123"/>
                  </a:cubicBezTo>
                  <a:cubicBezTo>
                    <a:pt x="429085" y="26277"/>
                    <a:pt x="428848" y="24142"/>
                    <a:pt x="428374" y="22719"/>
                  </a:cubicBezTo>
                  <a:close/>
                  <a:moveTo>
                    <a:pt x="330175" y="22007"/>
                  </a:moveTo>
                  <a:cubicBezTo>
                    <a:pt x="329226" y="22007"/>
                    <a:pt x="328633" y="22244"/>
                    <a:pt x="328396" y="22719"/>
                  </a:cubicBezTo>
                  <a:cubicBezTo>
                    <a:pt x="328159" y="23193"/>
                    <a:pt x="327566" y="23193"/>
                    <a:pt x="326617" y="22719"/>
                  </a:cubicBezTo>
                  <a:cubicBezTo>
                    <a:pt x="326617" y="27463"/>
                    <a:pt x="327092" y="30309"/>
                    <a:pt x="328040" y="31258"/>
                  </a:cubicBezTo>
                  <a:cubicBezTo>
                    <a:pt x="328989" y="31732"/>
                    <a:pt x="329701" y="31614"/>
                    <a:pt x="330175" y="30902"/>
                  </a:cubicBezTo>
                  <a:cubicBezTo>
                    <a:pt x="330650" y="30190"/>
                    <a:pt x="331361" y="30072"/>
                    <a:pt x="332310" y="30546"/>
                  </a:cubicBezTo>
                  <a:cubicBezTo>
                    <a:pt x="333259" y="25802"/>
                    <a:pt x="332547" y="22956"/>
                    <a:pt x="330175" y="22007"/>
                  </a:cubicBezTo>
                  <a:close/>
                  <a:moveTo>
                    <a:pt x="273248" y="22007"/>
                  </a:moveTo>
                  <a:cubicBezTo>
                    <a:pt x="273248" y="24853"/>
                    <a:pt x="273723" y="25921"/>
                    <a:pt x="274672" y="25209"/>
                  </a:cubicBezTo>
                  <a:cubicBezTo>
                    <a:pt x="275620" y="24498"/>
                    <a:pt x="276569" y="23668"/>
                    <a:pt x="277518" y="22719"/>
                  </a:cubicBezTo>
                  <a:cubicBezTo>
                    <a:pt x="277518" y="21770"/>
                    <a:pt x="277044" y="21533"/>
                    <a:pt x="276095" y="22007"/>
                  </a:cubicBezTo>
                  <a:cubicBezTo>
                    <a:pt x="275146" y="22482"/>
                    <a:pt x="274197" y="22482"/>
                    <a:pt x="273248" y="22007"/>
                  </a:cubicBezTo>
                  <a:close/>
                  <a:moveTo>
                    <a:pt x="376428" y="17738"/>
                  </a:moveTo>
                  <a:cubicBezTo>
                    <a:pt x="372633" y="16789"/>
                    <a:pt x="370498" y="18212"/>
                    <a:pt x="370024" y="22007"/>
                  </a:cubicBezTo>
                  <a:cubicBezTo>
                    <a:pt x="370973" y="21533"/>
                    <a:pt x="371684" y="21770"/>
                    <a:pt x="372159" y="22719"/>
                  </a:cubicBezTo>
                  <a:cubicBezTo>
                    <a:pt x="372633" y="23668"/>
                    <a:pt x="373345" y="23668"/>
                    <a:pt x="374293" y="22719"/>
                  </a:cubicBezTo>
                  <a:cubicBezTo>
                    <a:pt x="374293" y="19872"/>
                    <a:pt x="374649" y="19161"/>
                    <a:pt x="375361" y="20584"/>
                  </a:cubicBezTo>
                  <a:cubicBezTo>
                    <a:pt x="376072" y="22007"/>
                    <a:pt x="376903" y="22482"/>
                    <a:pt x="377851" y="22007"/>
                  </a:cubicBezTo>
                  <a:cubicBezTo>
                    <a:pt x="376903" y="20110"/>
                    <a:pt x="376428" y="18686"/>
                    <a:pt x="376428" y="17738"/>
                  </a:cubicBezTo>
                  <a:close/>
                  <a:moveTo>
                    <a:pt x="427662" y="9199"/>
                  </a:moveTo>
                  <a:cubicBezTo>
                    <a:pt x="426239" y="10147"/>
                    <a:pt x="426002" y="11333"/>
                    <a:pt x="426951" y="12757"/>
                  </a:cubicBezTo>
                  <a:cubicBezTo>
                    <a:pt x="427900" y="14180"/>
                    <a:pt x="428137" y="15840"/>
                    <a:pt x="427662" y="17738"/>
                  </a:cubicBezTo>
                  <a:lnTo>
                    <a:pt x="432767" y="14547"/>
                  </a:lnTo>
                  <a:lnTo>
                    <a:pt x="432767" y="12122"/>
                  </a:lnTo>
                  <a:lnTo>
                    <a:pt x="432643" y="11689"/>
                  </a:lnTo>
                  <a:cubicBezTo>
                    <a:pt x="432169" y="10978"/>
                    <a:pt x="432169" y="10147"/>
                    <a:pt x="432643" y="9199"/>
                  </a:cubicBezTo>
                  <a:cubicBezTo>
                    <a:pt x="431220" y="8250"/>
                    <a:pt x="430153" y="8487"/>
                    <a:pt x="429441" y="9910"/>
                  </a:cubicBezTo>
                  <a:cubicBezTo>
                    <a:pt x="428730" y="11333"/>
                    <a:pt x="428137" y="11096"/>
                    <a:pt x="427662" y="9199"/>
                  </a:cubicBezTo>
                  <a:close/>
                  <a:moveTo>
                    <a:pt x="386390" y="7775"/>
                  </a:moveTo>
                  <a:cubicBezTo>
                    <a:pt x="386390" y="12045"/>
                    <a:pt x="388051" y="15721"/>
                    <a:pt x="391372" y="18805"/>
                  </a:cubicBezTo>
                  <a:cubicBezTo>
                    <a:pt x="394692" y="21889"/>
                    <a:pt x="398013" y="24616"/>
                    <a:pt x="401334" y="26988"/>
                  </a:cubicBezTo>
                  <a:cubicBezTo>
                    <a:pt x="400859" y="23193"/>
                    <a:pt x="399318" y="20821"/>
                    <a:pt x="396708" y="19872"/>
                  </a:cubicBezTo>
                  <a:cubicBezTo>
                    <a:pt x="394099" y="18924"/>
                    <a:pt x="392083" y="17263"/>
                    <a:pt x="390660" y="14891"/>
                  </a:cubicBezTo>
                  <a:cubicBezTo>
                    <a:pt x="389711" y="13943"/>
                    <a:pt x="389118" y="12638"/>
                    <a:pt x="388881" y="10978"/>
                  </a:cubicBezTo>
                  <a:cubicBezTo>
                    <a:pt x="388644" y="9317"/>
                    <a:pt x="387814" y="8250"/>
                    <a:pt x="386390" y="7775"/>
                  </a:cubicBezTo>
                  <a:close/>
                  <a:moveTo>
                    <a:pt x="353658" y="2083"/>
                  </a:moveTo>
                  <a:cubicBezTo>
                    <a:pt x="352709" y="3506"/>
                    <a:pt x="352472" y="4455"/>
                    <a:pt x="352946" y="4929"/>
                  </a:cubicBezTo>
                  <a:cubicBezTo>
                    <a:pt x="353420" y="5404"/>
                    <a:pt x="352709" y="5166"/>
                    <a:pt x="350811" y="4218"/>
                  </a:cubicBezTo>
                  <a:cubicBezTo>
                    <a:pt x="350811" y="5166"/>
                    <a:pt x="350930" y="5759"/>
                    <a:pt x="351167" y="5997"/>
                  </a:cubicBezTo>
                  <a:cubicBezTo>
                    <a:pt x="351404" y="6234"/>
                    <a:pt x="351523" y="6827"/>
                    <a:pt x="351523" y="7775"/>
                  </a:cubicBezTo>
                  <a:cubicBezTo>
                    <a:pt x="352472" y="8724"/>
                    <a:pt x="353065" y="8487"/>
                    <a:pt x="353302" y="7064"/>
                  </a:cubicBezTo>
                  <a:cubicBezTo>
                    <a:pt x="353539" y="5641"/>
                    <a:pt x="353895" y="5878"/>
                    <a:pt x="354369" y="7775"/>
                  </a:cubicBezTo>
                  <a:cubicBezTo>
                    <a:pt x="355318" y="7301"/>
                    <a:pt x="355436" y="6471"/>
                    <a:pt x="354725" y="5285"/>
                  </a:cubicBezTo>
                  <a:cubicBezTo>
                    <a:pt x="354013" y="4099"/>
                    <a:pt x="353658" y="3032"/>
                    <a:pt x="353658" y="2083"/>
                  </a:cubicBezTo>
                  <a:close/>
                  <a:moveTo>
                    <a:pt x="428374" y="1371"/>
                  </a:moveTo>
                  <a:cubicBezTo>
                    <a:pt x="427900" y="4218"/>
                    <a:pt x="428374" y="5997"/>
                    <a:pt x="429797" y="6708"/>
                  </a:cubicBezTo>
                  <a:lnTo>
                    <a:pt x="432767" y="7557"/>
                  </a:lnTo>
                  <a:lnTo>
                    <a:pt x="432767" y="3506"/>
                  </a:lnTo>
                  <a:lnTo>
                    <a:pt x="430864" y="3506"/>
                  </a:lnTo>
                  <a:cubicBezTo>
                    <a:pt x="429678" y="2557"/>
                    <a:pt x="428848" y="1846"/>
                    <a:pt x="428374" y="1371"/>
                  </a:cubicBezTo>
                  <a:close/>
                  <a:moveTo>
                    <a:pt x="342675" y="0"/>
                  </a:moveTo>
                  <a:lnTo>
                    <a:pt x="379279" y="0"/>
                  </a:lnTo>
                  <a:lnTo>
                    <a:pt x="379986" y="11689"/>
                  </a:lnTo>
                  <a:cubicBezTo>
                    <a:pt x="380935" y="15721"/>
                    <a:pt x="382595" y="18686"/>
                    <a:pt x="384967" y="20584"/>
                  </a:cubicBezTo>
                  <a:cubicBezTo>
                    <a:pt x="384018" y="15840"/>
                    <a:pt x="382951" y="11215"/>
                    <a:pt x="381765" y="6708"/>
                  </a:cubicBezTo>
                  <a:lnTo>
                    <a:pt x="380134" y="0"/>
                  </a:lnTo>
                  <a:lnTo>
                    <a:pt x="390279" y="0"/>
                  </a:lnTo>
                  <a:lnTo>
                    <a:pt x="391016" y="4573"/>
                  </a:lnTo>
                  <a:cubicBezTo>
                    <a:pt x="391253" y="8131"/>
                    <a:pt x="391846" y="11333"/>
                    <a:pt x="392795" y="14180"/>
                  </a:cubicBezTo>
                  <a:cubicBezTo>
                    <a:pt x="399436" y="15129"/>
                    <a:pt x="404773" y="18924"/>
                    <a:pt x="408805" y="25565"/>
                  </a:cubicBezTo>
                  <a:cubicBezTo>
                    <a:pt x="412838" y="32207"/>
                    <a:pt x="414854" y="39322"/>
                    <a:pt x="414854" y="46913"/>
                  </a:cubicBezTo>
                  <a:cubicBezTo>
                    <a:pt x="417226" y="46913"/>
                    <a:pt x="417937" y="45015"/>
                    <a:pt x="416989" y="41220"/>
                  </a:cubicBezTo>
                  <a:cubicBezTo>
                    <a:pt x="419361" y="40746"/>
                    <a:pt x="420546" y="41932"/>
                    <a:pt x="420546" y="44778"/>
                  </a:cubicBezTo>
                  <a:cubicBezTo>
                    <a:pt x="420546" y="47624"/>
                    <a:pt x="420309" y="50233"/>
                    <a:pt x="419835" y="52605"/>
                  </a:cubicBezTo>
                  <a:cubicBezTo>
                    <a:pt x="422207" y="54028"/>
                    <a:pt x="424342" y="56400"/>
                    <a:pt x="426239" y="59721"/>
                  </a:cubicBezTo>
                  <a:cubicBezTo>
                    <a:pt x="428137" y="63042"/>
                    <a:pt x="430271" y="64465"/>
                    <a:pt x="432643" y="63991"/>
                  </a:cubicBezTo>
                  <a:cubicBezTo>
                    <a:pt x="428848" y="56875"/>
                    <a:pt x="425409" y="49403"/>
                    <a:pt x="422325" y="41576"/>
                  </a:cubicBezTo>
                  <a:cubicBezTo>
                    <a:pt x="419242" y="33748"/>
                    <a:pt x="414854" y="28174"/>
                    <a:pt x="409161" y="24853"/>
                  </a:cubicBezTo>
                  <a:cubicBezTo>
                    <a:pt x="409636" y="23905"/>
                    <a:pt x="410229" y="23193"/>
                    <a:pt x="410940" y="22719"/>
                  </a:cubicBezTo>
                  <a:cubicBezTo>
                    <a:pt x="411652" y="22244"/>
                    <a:pt x="411770" y="21533"/>
                    <a:pt x="411296" y="20584"/>
                  </a:cubicBezTo>
                  <a:cubicBezTo>
                    <a:pt x="410347" y="21058"/>
                    <a:pt x="408805" y="20347"/>
                    <a:pt x="406671" y="18449"/>
                  </a:cubicBezTo>
                  <a:cubicBezTo>
                    <a:pt x="404536" y="16552"/>
                    <a:pt x="402520" y="15129"/>
                    <a:pt x="400622" y="14180"/>
                  </a:cubicBezTo>
                  <a:cubicBezTo>
                    <a:pt x="398725" y="10385"/>
                    <a:pt x="396946" y="6708"/>
                    <a:pt x="395285" y="3150"/>
                  </a:cubicBezTo>
                  <a:lnTo>
                    <a:pt x="393302" y="0"/>
                  </a:lnTo>
                  <a:lnTo>
                    <a:pt x="419960" y="0"/>
                  </a:lnTo>
                  <a:lnTo>
                    <a:pt x="420191" y="660"/>
                  </a:lnTo>
                  <a:cubicBezTo>
                    <a:pt x="421377" y="2557"/>
                    <a:pt x="422444" y="4692"/>
                    <a:pt x="423393" y="7064"/>
                  </a:cubicBezTo>
                  <a:lnTo>
                    <a:pt x="422720" y="0"/>
                  </a:lnTo>
                  <a:lnTo>
                    <a:pt x="430551" y="0"/>
                  </a:lnTo>
                  <a:lnTo>
                    <a:pt x="432767" y="2771"/>
                  </a:lnTo>
                  <a:lnTo>
                    <a:pt x="432767" y="701"/>
                  </a:lnTo>
                  <a:lnTo>
                    <a:pt x="430665" y="0"/>
                  </a:lnTo>
                  <a:lnTo>
                    <a:pt x="7216155" y="0"/>
                  </a:lnTo>
                  <a:lnTo>
                    <a:pt x="7216155" y="1097785"/>
                  </a:lnTo>
                  <a:lnTo>
                    <a:pt x="428170" y="1097785"/>
                  </a:lnTo>
                  <a:lnTo>
                    <a:pt x="427662" y="1095077"/>
                  </a:lnTo>
                  <a:lnTo>
                    <a:pt x="426829" y="1097785"/>
                  </a:lnTo>
                  <a:lnTo>
                    <a:pt x="401192" y="1097785"/>
                  </a:lnTo>
                  <a:lnTo>
                    <a:pt x="400978" y="1095077"/>
                  </a:lnTo>
                  <a:cubicBezTo>
                    <a:pt x="400266" y="1090807"/>
                    <a:pt x="399911" y="1086538"/>
                    <a:pt x="399911" y="1082268"/>
                  </a:cubicBezTo>
                  <a:cubicBezTo>
                    <a:pt x="398962" y="1086063"/>
                    <a:pt x="398606" y="1090214"/>
                    <a:pt x="398843" y="1094721"/>
                  </a:cubicBezTo>
                  <a:lnTo>
                    <a:pt x="399236" y="1097785"/>
                  </a:lnTo>
                  <a:lnTo>
                    <a:pt x="381837" y="1097785"/>
                  </a:lnTo>
                  <a:lnTo>
                    <a:pt x="381409" y="1094365"/>
                  </a:lnTo>
                  <a:cubicBezTo>
                    <a:pt x="381409" y="1090570"/>
                    <a:pt x="380935" y="1086538"/>
                    <a:pt x="379986" y="1082268"/>
                  </a:cubicBezTo>
                  <a:cubicBezTo>
                    <a:pt x="379512" y="1085589"/>
                    <a:pt x="379393" y="1090095"/>
                    <a:pt x="379630" y="1095788"/>
                  </a:cubicBezTo>
                  <a:lnTo>
                    <a:pt x="380272" y="1097785"/>
                  </a:lnTo>
                  <a:lnTo>
                    <a:pt x="347652" y="1097785"/>
                  </a:lnTo>
                  <a:lnTo>
                    <a:pt x="347609" y="1096500"/>
                  </a:lnTo>
                  <a:cubicBezTo>
                    <a:pt x="347846" y="1093179"/>
                    <a:pt x="347965" y="1089621"/>
                    <a:pt x="347965" y="1085826"/>
                  </a:cubicBezTo>
                  <a:cubicBezTo>
                    <a:pt x="347490" y="1081082"/>
                    <a:pt x="347372" y="1076338"/>
                    <a:pt x="347609" y="1071594"/>
                  </a:cubicBezTo>
                  <a:cubicBezTo>
                    <a:pt x="347846" y="1066850"/>
                    <a:pt x="346779" y="1063055"/>
                    <a:pt x="344407" y="1060209"/>
                  </a:cubicBezTo>
                  <a:cubicBezTo>
                    <a:pt x="343458" y="1065427"/>
                    <a:pt x="343340" y="1070290"/>
                    <a:pt x="344051" y="1074796"/>
                  </a:cubicBezTo>
                  <a:cubicBezTo>
                    <a:pt x="344763" y="1079303"/>
                    <a:pt x="345119" y="1084166"/>
                    <a:pt x="345119" y="1089384"/>
                  </a:cubicBezTo>
                  <a:lnTo>
                    <a:pt x="344808" y="1097785"/>
                  </a:lnTo>
                  <a:lnTo>
                    <a:pt x="330175" y="1097785"/>
                  </a:lnTo>
                  <a:lnTo>
                    <a:pt x="330175" y="1025341"/>
                  </a:lnTo>
                  <a:cubicBezTo>
                    <a:pt x="331598" y="1025341"/>
                    <a:pt x="333259" y="1024867"/>
                    <a:pt x="335156" y="1023918"/>
                  </a:cubicBezTo>
                  <a:cubicBezTo>
                    <a:pt x="334682" y="1021546"/>
                    <a:pt x="333022" y="1021309"/>
                    <a:pt x="330175" y="1023206"/>
                  </a:cubicBezTo>
                  <a:lnTo>
                    <a:pt x="330175" y="939240"/>
                  </a:lnTo>
                  <a:cubicBezTo>
                    <a:pt x="330650" y="934021"/>
                    <a:pt x="331005" y="929040"/>
                    <a:pt x="331243" y="924296"/>
                  </a:cubicBezTo>
                  <a:cubicBezTo>
                    <a:pt x="331480" y="919552"/>
                    <a:pt x="333259" y="916469"/>
                    <a:pt x="336579" y="915046"/>
                  </a:cubicBezTo>
                  <a:cubicBezTo>
                    <a:pt x="337528" y="900814"/>
                    <a:pt x="338003" y="886226"/>
                    <a:pt x="338003" y="871283"/>
                  </a:cubicBezTo>
                  <a:cubicBezTo>
                    <a:pt x="338003" y="856340"/>
                    <a:pt x="338003" y="840566"/>
                    <a:pt x="338003" y="823963"/>
                  </a:cubicBezTo>
                  <a:cubicBezTo>
                    <a:pt x="338951" y="825860"/>
                    <a:pt x="339307" y="828588"/>
                    <a:pt x="339070" y="832146"/>
                  </a:cubicBezTo>
                  <a:cubicBezTo>
                    <a:pt x="338833" y="835704"/>
                    <a:pt x="338951" y="838195"/>
                    <a:pt x="339426" y="839618"/>
                  </a:cubicBezTo>
                  <a:cubicBezTo>
                    <a:pt x="340849" y="836297"/>
                    <a:pt x="341086" y="832383"/>
                    <a:pt x="340137" y="827877"/>
                  </a:cubicBezTo>
                  <a:cubicBezTo>
                    <a:pt x="339189" y="823370"/>
                    <a:pt x="339900" y="819931"/>
                    <a:pt x="342272" y="817559"/>
                  </a:cubicBezTo>
                  <a:cubicBezTo>
                    <a:pt x="340849" y="817559"/>
                    <a:pt x="340612" y="816373"/>
                    <a:pt x="341561" y="814001"/>
                  </a:cubicBezTo>
                  <a:cubicBezTo>
                    <a:pt x="342509" y="811629"/>
                    <a:pt x="342035" y="809494"/>
                    <a:pt x="340137" y="807596"/>
                  </a:cubicBezTo>
                  <a:cubicBezTo>
                    <a:pt x="341561" y="807122"/>
                    <a:pt x="342272" y="806055"/>
                    <a:pt x="342272" y="804394"/>
                  </a:cubicBezTo>
                  <a:cubicBezTo>
                    <a:pt x="342272" y="802734"/>
                    <a:pt x="342035" y="801074"/>
                    <a:pt x="341561" y="799413"/>
                  </a:cubicBezTo>
                  <a:cubicBezTo>
                    <a:pt x="341086" y="797753"/>
                    <a:pt x="340612" y="796211"/>
                    <a:pt x="340137" y="794788"/>
                  </a:cubicBezTo>
                  <a:cubicBezTo>
                    <a:pt x="339663" y="793365"/>
                    <a:pt x="339900" y="792179"/>
                    <a:pt x="340849" y="791230"/>
                  </a:cubicBezTo>
                  <a:cubicBezTo>
                    <a:pt x="337054" y="783165"/>
                    <a:pt x="334326" y="772847"/>
                    <a:pt x="332666" y="760276"/>
                  </a:cubicBezTo>
                  <a:cubicBezTo>
                    <a:pt x="331005" y="747705"/>
                    <a:pt x="329701" y="735015"/>
                    <a:pt x="328752" y="722206"/>
                  </a:cubicBezTo>
                  <a:lnTo>
                    <a:pt x="330175" y="722206"/>
                  </a:lnTo>
                  <a:lnTo>
                    <a:pt x="330175" y="686627"/>
                  </a:lnTo>
                  <a:cubicBezTo>
                    <a:pt x="330650" y="689473"/>
                    <a:pt x="330768" y="692438"/>
                    <a:pt x="330531" y="695522"/>
                  </a:cubicBezTo>
                  <a:cubicBezTo>
                    <a:pt x="330294" y="698605"/>
                    <a:pt x="330412" y="701808"/>
                    <a:pt x="330887" y="705128"/>
                  </a:cubicBezTo>
                  <a:cubicBezTo>
                    <a:pt x="331361" y="711770"/>
                    <a:pt x="332903" y="718411"/>
                    <a:pt x="335512" y="725053"/>
                  </a:cubicBezTo>
                  <a:cubicBezTo>
                    <a:pt x="338121" y="731694"/>
                    <a:pt x="338951" y="739047"/>
                    <a:pt x="338003" y="747112"/>
                  </a:cubicBezTo>
                  <a:cubicBezTo>
                    <a:pt x="338951" y="739047"/>
                    <a:pt x="340493" y="730152"/>
                    <a:pt x="342628" y="720427"/>
                  </a:cubicBezTo>
                  <a:cubicBezTo>
                    <a:pt x="344763" y="710702"/>
                    <a:pt x="345356" y="700384"/>
                    <a:pt x="344407" y="689473"/>
                  </a:cubicBezTo>
                  <a:cubicBezTo>
                    <a:pt x="345830" y="692794"/>
                    <a:pt x="346542" y="695878"/>
                    <a:pt x="346542" y="698724"/>
                  </a:cubicBezTo>
                  <a:cubicBezTo>
                    <a:pt x="346542" y="701570"/>
                    <a:pt x="346423" y="704417"/>
                    <a:pt x="346186" y="707263"/>
                  </a:cubicBezTo>
                  <a:cubicBezTo>
                    <a:pt x="345949" y="710109"/>
                    <a:pt x="345593" y="713074"/>
                    <a:pt x="345119" y="716158"/>
                  </a:cubicBezTo>
                  <a:cubicBezTo>
                    <a:pt x="344644" y="719241"/>
                    <a:pt x="344881" y="722681"/>
                    <a:pt x="345830" y="726476"/>
                  </a:cubicBezTo>
                  <a:cubicBezTo>
                    <a:pt x="346779" y="726950"/>
                    <a:pt x="347253" y="726713"/>
                    <a:pt x="347253" y="725764"/>
                  </a:cubicBezTo>
                  <a:cubicBezTo>
                    <a:pt x="347253" y="724815"/>
                    <a:pt x="347728" y="724104"/>
                    <a:pt x="348676" y="723629"/>
                  </a:cubicBezTo>
                  <a:cubicBezTo>
                    <a:pt x="349625" y="730745"/>
                    <a:pt x="351048" y="737861"/>
                    <a:pt x="352946" y="744977"/>
                  </a:cubicBezTo>
                  <a:cubicBezTo>
                    <a:pt x="354843" y="752093"/>
                    <a:pt x="356622" y="759446"/>
                    <a:pt x="358283" y="767036"/>
                  </a:cubicBezTo>
                  <a:cubicBezTo>
                    <a:pt x="359943" y="774626"/>
                    <a:pt x="361011" y="782217"/>
                    <a:pt x="361485" y="789807"/>
                  </a:cubicBezTo>
                  <a:cubicBezTo>
                    <a:pt x="361959" y="797397"/>
                    <a:pt x="361485" y="805224"/>
                    <a:pt x="360062" y="813289"/>
                  </a:cubicBezTo>
                  <a:cubicBezTo>
                    <a:pt x="359587" y="815187"/>
                    <a:pt x="359825" y="816254"/>
                    <a:pt x="360773" y="816491"/>
                  </a:cubicBezTo>
                  <a:cubicBezTo>
                    <a:pt x="361722" y="816728"/>
                    <a:pt x="362197" y="817321"/>
                    <a:pt x="362197" y="818270"/>
                  </a:cubicBezTo>
                  <a:cubicBezTo>
                    <a:pt x="360773" y="825386"/>
                    <a:pt x="360536" y="832383"/>
                    <a:pt x="361485" y="839262"/>
                  </a:cubicBezTo>
                  <a:cubicBezTo>
                    <a:pt x="362434" y="846141"/>
                    <a:pt x="365043" y="850766"/>
                    <a:pt x="369312" y="853138"/>
                  </a:cubicBezTo>
                  <a:cubicBezTo>
                    <a:pt x="369312" y="855510"/>
                    <a:pt x="369550" y="857526"/>
                    <a:pt x="370024" y="859186"/>
                  </a:cubicBezTo>
                  <a:cubicBezTo>
                    <a:pt x="370498" y="860847"/>
                    <a:pt x="371210" y="862388"/>
                    <a:pt x="372159" y="863812"/>
                  </a:cubicBezTo>
                  <a:cubicBezTo>
                    <a:pt x="374531" y="863812"/>
                    <a:pt x="376428" y="861914"/>
                    <a:pt x="377851" y="858119"/>
                  </a:cubicBezTo>
                  <a:cubicBezTo>
                    <a:pt x="376428" y="857170"/>
                    <a:pt x="376191" y="855154"/>
                    <a:pt x="377140" y="852070"/>
                  </a:cubicBezTo>
                  <a:cubicBezTo>
                    <a:pt x="378089" y="848987"/>
                    <a:pt x="378326" y="846496"/>
                    <a:pt x="377851" y="844599"/>
                  </a:cubicBezTo>
                  <a:cubicBezTo>
                    <a:pt x="377377" y="842227"/>
                    <a:pt x="376784" y="840211"/>
                    <a:pt x="376072" y="838550"/>
                  </a:cubicBezTo>
                  <a:cubicBezTo>
                    <a:pt x="375361" y="836890"/>
                    <a:pt x="374531" y="834874"/>
                    <a:pt x="373582" y="832502"/>
                  </a:cubicBezTo>
                  <a:cubicBezTo>
                    <a:pt x="371210" y="820642"/>
                    <a:pt x="370024" y="808427"/>
                    <a:pt x="370024" y="795855"/>
                  </a:cubicBezTo>
                  <a:cubicBezTo>
                    <a:pt x="370024" y="783284"/>
                    <a:pt x="369550" y="771068"/>
                    <a:pt x="368601" y="759209"/>
                  </a:cubicBezTo>
                  <a:cubicBezTo>
                    <a:pt x="369075" y="757785"/>
                    <a:pt x="369787" y="757193"/>
                    <a:pt x="370736" y="757430"/>
                  </a:cubicBezTo>
                  <a:cubicBezTo>
                    <a:pt x="371684" y="757667"/>
                    <a:pt x="372396" y="757311"/>
                    <a:pt x="372870" y="756362"/>
                  </a:cubicBezTo>
                  <a:cubicBezTo>
                    <a:pt x="370973" y="742131"/>
                    <a:pt x="369431" y="727306"/>
                    <a:pt x="368245" y="711888"/>
                  </a:cubicBezTo>
                  <a:cubicBezTo>
                    <a:pt x="367059" y="696471"/>
                    <a:pt x="365992" y="679037"/>
                    <a:pt x="365043" y="659587"/>
                  </a:cubicBezTo>
                  <a:cubicBezTo>
                    <a:pt x="365517" y="664805"/>
                    <a:pt x="366822" y="669905"/>
                    <a:pt x="368957" y="674886"/>
                  </a:cubicBezTo>
                  <a:cubicBezTo>
                    <a:pt x="371091" y="679867"/>
                    <a:pt x="370973" y="684492"/>
                    <a:pt x="368601" y="688762"/>
                  </a:cubicBezTo>
                  <a:cubicBezTo>
                    <a:pt x="369550" y="688762"/>
                    <a:pt x="370024" y="688525"/>
                    <a:pt x="370024" y="688050"/>
                  </a:cubicBezTo>
                  <a:cubicBezTo>
                    <a:pt x="370024" y="687576"/>
                    <a:pt x="370498" y="687339"/>
                    <a:pt x="371447" y="687339"/>
                  </a:cubicBezTo>
                  <a:cubicBezTo>
                    <a:pt x="373345" y="692083"/>
                    <a:pt x="374293" y="697301"/>
                    <a:pt x="374293" y="702993"/>
                  </a:cubicBezTo>
                  <a:cubicBezTo>
                    <a:pt x="374293" y="708686"/>
                    <a:pt x="374531" y="713667"/>
                    <a:pt x="375005" y="717937"/>
                  </a:cubicBezTo>
                  <a:cubicBezTo>
                    <a:pt x="375954" y="720783"/>
                    <a:pt x="376665" y="722799"/>
                    <a:pt x="377140" y="723985"/>
                  </a:cubicBezTo>
                  <a:cubicBezTo>
                    <a:pt x="377614" y="725171"/>
                    <a:pt x="377851" y="726950"/>
                    <a:pt x="377851" y="729322"/>
                  </a:cubicBezTo>
                  <a:cubicBezTo>
                    <a:pt x="377851" y="731694"/>
                    <a:pt x="377377" y="733947"/>
                    <a:pt x="376428" y="736082"/>
                  </a:cubicBezTo>
                  <a:cubicBezTo>
                    <a:pt x="375479" y="738217"/>
                    <a:pt x="374768" y="740470"/>
                    <a:pt x="374293" y="742842"/>
                  </a:cubicBezTo>
                  <a:cubicBezTo>
                    <a:pt x="373819" y="749484"/>
                    <a:pt x="374175" y="756244"/>
                    <a:pt x="375361" y="763122"/>
                  </a:cubicBezTo>
                  <a:cubicBezTo>
                    <a:pt x="376547" y="770001"/>
                    <a:pt x="377614" y="777235"/>
                    <a:pt x="378563" y="784826"/>
                  </a:cubicBezTo>
                  <a:cubicBezTo>
                    <a:pt x="378563" y="786249"/>
                    <a:pt x="378326" y="787435"/>
                    <a:pt x="377851" y="788384"/>
                  </a:cubicBezTo>
                  <a:cubicBezTo>
                    <a:pt x="377377" y="789332"/>
                    <a:pt x="376903" y="790281"/>
                    <a:pt x="376428" y="791230"/>
                  </a:cubicBezTo>
                  <a:cubicBezTo>
                    <a:pt x="376428" y="793128"/>
                    <a:pt x="377614" y="794076"/>
                    <a:pt x="379986" y="794076"/>
                  </a:cubicBezTo>
                  <a:cubicBezTo>
                    <a:pt x="380935" y="800243"/>
                    <a:pt x="382477" y="806173"/>
                    <a:pt x="384611" y="811866"/>
                  </a:cubicBezTo>
                  <a:cubicBezTo>
                    <a:pt x="386746" y="817559"/>
                    <a:pt x="387339" y="823726"/>
                    <a:pt x="386390" y="830367"/>
                  </a:cubicBezTo>
                  <a:cubicBezTo>
                    <a:pt x="385442" y="827995"/>
                    <a:pt x="383781" y="827046"/>
                    <a:pt x="381409" y="827521"/>
                  </a:cubicBezTo>
                  <a:cubicBezTo>
                    <a:pt x="381409" y="825149"/>
                    <a:pt x="381291" y="823014"/>
                    <a:pt x="381054" y="821117"/>
                  </a:cubicBezTo>
                  <a:cubicBezTo>
                    <a:pt x="380816" y="819219"/>
                    <a:pt x="380461" y="817084"/>
                    <a:pt x="379986" y="814712"/>
                  </a:cubicBezTo>
                  <a:cubicBezTo>
                    <a:pt x="379037" y="816610"/>
                    <a:pt x="378326" y="818270"/>
                    <a:pt x="377851" y="819693"/>
                  </a:cubicBezTo>
                  <a:cubicBezTo>
                    <a:pt x="377377" y="821117"/>
                    <a:pt x="376903" y="823014"/>
                    <a:pt x="376428" y="825386"/>
                  </a:cubicBezTo>
                  <a:cubicBezTo>
                    <a:pt x="377851" y="823963"/>
                    <a:pt x="378919" y="824674"/>
                    <a:pt x="379630" y="827521"/>
                  </a:cubicBezTo>
                  <a:cubicBezTo>
                    <a:pt x="380342" y="830367"/>
                    <a:pt x="380935" y="833451"/>
                    <a:pt x="381409" y="836771"/>
                  </a:cubicBezTo>
                  <a:cubicBezTo>
                    <a:pt x="382358" y="836771"/>
                    <a:pt x="382595" y="835941"/>
                    <a:pt x="382121" y="834281"/>
                  </a:cubicBezTo>
                  <a:cubicBezTo>
                    <a:pt x="381647" y="832620"/>
                    <a:pt x="381647" y="831316"/>
                    <a:pt x="382121" y="830367"/>
                  </a:cubicBezTo>
                  <a:cubicBezTo>
                    <a:pt x="383070" y="830367"/>
                    <a:pt x="383663" y="830841"/>
                    <a:pt x="383900" y="831790"/>
                  </a:cubicBezTo>
                  <a:cubicBezTo>
                    <a:pt x="384137" y="832739"/>
                    <a:pt x="384730" y="832976"/>
                    <a:pt x="385679" y="832502"/>
                  </a:cubicBezTo>
                  <a:cubicBezTo>
                    <a:pt x="385204" y="836297"/>
                    <a:pt x="385679" y="839025"/>
                    <a:pt x="387102" y="840685"/>
                  </a:cubicBezTo>
                  <a:cubicBezTo>
                    <a:pt x="388525" y="842345"/>
                    <a:pt x="389711" y="844362"/>
                    <a:pt x="390660" y="846734"/>
                  </a:cubicBezTo>
                  <a:cubicBezTo>
                    <a:pt x="392083" y="854324"/>
                    <a:pt x="393032" y="861914"/>
                    <a:pt x="393506" y="869504"/>
                  </a:cubicBezTo>
                  <a:cubicBezTo>
                    <a:pt x="393981" y="877094"/>
                    <a:pt x="394929" y="884210"/>
                    <a:pt x="396353" y="890852"/>
                  </a:cubicBezTo>
                  <a:cubicBezTo>
                    <a:pt x="396827" y="892749"/>
                    <a:pt x="397301" y="895003"/>
                    <a:pt x="397776" y="897612"/>
                  </a:cubicBezTo>
                  <a:cubicBezTo>
                    <a:pt x="398250" y="900221"/>
                    <a:pt x="399673" y="901526"/>
                    <a:pt x="402045" y="901526"/>
                  </a:cubicBezTo>
                  <a:cubicBezTo>
                    <a:pt x="402520" y="894884"/>
                    <a:pt x="402045" y="889429"/>
                    <a:pt x="400622" y="885159"/>
                  </a:cubicBezTo>
                  <a:cubicBezTo>
                    <a:pt x="399199" y="880890"/>
                    <a:pt x="398962" y="876146"/>
                    <a:pt x="399911" y="870927"/>
                  </a:cubicBezTo>
                  <a:cubicBezTo>
                    <a:pt x="399436" y="870927"/>
                    <a:pt x="399199" y="871639"/>
                    <a:pt x="399199" y="873062"/>
                  </a:cubicBezTo>
                  <a:cubicBezTo>
                    <a:pt x="395404" y="864998"/>
                    <a:pt x="393625" y="856221"/>
                    <a:pt x="393862" y="846734"/>
                  </a:cubicBezTo>
                  <a:cubicBezTo>
                    <a:pt x="394099" y="837246"/>
                    <a:pt x="393032" y="828470"/>
                    <a:pt x="390660" y="820405"/>
                  </a:cubicBezTo>
                  <a:cubicBezTo>
                    <a:pt x="392083" y="819931"/>
                    <a:pt x="392676" y="820642"/>
                    <a:pt x="392439" y="822540"/>
                  </a:cubicBezTo>
                  <a:cubicBezTo>
                    <a:pt x="392202" y="824437"/>
                    <a:pt x="392795" y="824912"/>
                    <a:pt x="394218" y="823963"/>
                  </a:cubicBezTo>
                  <a:cubicBezTo>
                    <a:pt x="395167" y="823014"/>
                    <a:pt x="395404" y="821947"/>
                    <a:pt x="394929" y="820761"/>
                  </a:cubicBezTo>
                  <a:cubicBezTo>
                    <a:pt x="394455" y="819575"/>
                    <a:pt x="393981" y="818507"/>
                    <a:pt x="393506" y="817559"/>
                  </a:cubicBezTo>
                  <a:cubicBezTo>
                    <a:pt x="392557" y="817559"/>
                    <a:pt x="392083" y="817796"/>
                    <a:pt x="392083" y="818270"/>
                  </a:cubicBezTo>
                  <a:cubicBezTo>
                    <a:pt x="392083" y="818745"/>
                    <a:pt x="391609" y="818745"/>
                    <a:pt x="390660" y="818270"/>
                  </a:cubicBezTo>
                  <a:cubicBezTo>
                    <a:pt x="390186" y="809731"/>
                    <a:pt x="389593" y="802378"/>
                    <a:pt x="388881" y="796211"/>
                  </a:cubicBezTo>
                  <a:cubicBezTo>
                    <a:pt x="388169" y="790044"/>
                    <a:pt x="388288" y="783877"/>
                    <a:pt x="389237" y="777710"/>
                  </a:cubicBezTo>
                  <a:cubicBezTo>
                    <a:pt x="391609" y="786723"/>
                    <a:pt x="393388" y="796923"/>
                    <a:pt x="394574" y="808308"/>
                  </a:cubicBezTo>
                  <a:cubicBezTo>
                    <a:pt x="395760" y="819693"/>
                    <a:pt x="398013" y="830130"/>
                    <a:pt x="401334" y="839618"/>
                  </a:cubicBezTo>
                  <a:cubicBezTo>
                    <a:pt x="402282" y="839618"/>
                    <a:pt x="402757" y="839381"/>
                    <a:pt x="402757" y="838906"/>
                  </a:cubicBezTo>
                  <a:cubicBezTo>
                    <a:pt x="402757" y="838432"/>
                    <a:pt x="402994" y="838195"/>
                    <a:pt x="403468" y="838195"/>
                  </a:cubicBezTo>
                  <a:cubicBezTo>
                    <a:pt x="404417" y="848631"/>
                    <a:pt x="405366" y="858356"/>
                    <a:pt x="406315" y="867369"/>
                  </a:cubicBezTo>
                  <a:cubicBezTo>
                    <a:pt x="407264" y="876383"/>
                    <a:pt x="407501" y="886108"/>
                    <a:pt x="407026" y="896544"/>
                  </a:cubicBezTo>
                  <a:cubicBezTo>
                    <a:pt x="410821" y="904609"/>
                    <a:pt x="412956" y="915046"/>
                    <a:pt x="413431" y="927854"/>
                  </a:cubicBezTo>
                  <a:cubicBezTo>
                    <a:pt x="413905" y="940663"/>
                    <a:pt x="414617" y="952048"/>
                    <a:pt x="415565" y="962010"/>
                  </a:cubicBezTo>
                  <a:cubicBezTo>
                    <a:pt x="417463" y="965805"/>
                    <a:pt x="418293" y="971142"/>
                    <a:pt x="418056" y="978021"/>
                  </a:cubicBezTo>
                  <a:cubicBezTo>
                    <a:pt x="417819" y="984900"/>
                    <a:pt x="418649" y="990474"/>
                    <a:pt x="420546" y="994743"/>
                  </a:cubicBezTo>
                  <a:cubicBezTo>
                    <a:pt x="422444" y="990948"/>
                    <a:pt x="422444" y="985611"/>
                    <a:pt x="420546" y="978732"/>
                  </a:cubicBezTo>
                  <a:cubicBezTo>
                    <a:pt x="418649" y="971854"/>
                    <a:pt x="418175" y="966517"/>
                    <a:pt x="419123" y="962722"/>
                  </a:cubicBezTo>
                  <a:cubicBezTo>
                    <a:pt x="419123" y="961299"/>
                    <a:pt x="419479" y="960706"/>
                    <a:pt x="420191" y="960943"/>
                  </a:cubicBezTo>
                  <a:cubicBezTo>
                    <a:pt x="420902" y="961180"/>
                    <a:pt x="420309" y="960350"/>
                    <a:pt x="418412" y="958452"/>
                  </a:cubicBezTo>
                  <a:cubicBezTo>
                    <a:pt x="416989" y="940426"/>
                    <a:pt x="415921" y="923347"/>
                    <a:pt x="415210" y="907218"/>
                  </a:cubicBezTo>
                  <a:cubicBezTo>
                    <a:pt x="414498" y="891089"/>
                    <a:pt x="412956" y="875434"/>
                    <a:pt x="410584" y="860254"/>
                  </a:cubicBezTo>
                  <a:cubicBezTo>
                    <a:pt x="409636" y="856933"/>
                    <a:pt x="408924" y="854205"/>
                    <a:pt x="408450" y="852070"/>
                  </a:cubicBezTo>
                  <a:cubicBezTo>
                    <a:pt x="407975" y="849936"/>
                    <a:pt x="407264" y="847445"/>
                    <a:pt x="406315" y="844599"/>
                  </a:cubicBezTo>
                  <a:cubicBezTo>
                    <a:pt x="403943" y="836060"/>
                    <a:pt x="402757" y="826453"/>
                    <a:pt x="402757" y="815780"/>
                  </a:cubicBezTo>
                  <a:cubicBezTo>
                    <a:pt x="402757" y="805106"/>
                    <a:pt x="402282" y="795025"/>
                    <a:pt x="401334" y="785537"/>
                  </a:cubicBezTo>
                  <a:cubicBezTo>
                    <a:pt x="400385" y="778896"/>
                    <a:pt x="399555" y="771543"/>
                    <a:pt x="398843" y="763478"/>
                  </a:cubicBezTo>
                  <a:cubicBezTo>
                    <a:pt x="398132" y="755414"/>
                    <a:pt x="397301" y="747349"/>
                    <a:pt x="396353" y="739284"/>
                  </a:cubicBezTo>
                  <a:cubicBezTo>
                    <a:pt x="395404" y="739284"/>
                    <a:pt x="395048" y="739877"/>
                    <a:pt x="395285" y="741063"/>
                  </a:cubicBezTo>
                  <a:cubicBezTo>
                    <a:pt x="395522" y="742249"/>
                    <a:pt x="395167" y="742842"/>
                    <a:pt x="394218" y="742842"/>
                  </a:cubicBezTo>
                  <a:cubicBezTo>
                    <a:pt x="392320" y="743317"/>
                    <a:pt x="391490" y="742368"/>
                    <a:pt x="391727" y="739996"/>
                  </a:cubicBezTo>
                  <a:cubicBezTo>
                    <a:pt x="391965" y="737624"/>
                    <a:pt x="392083" y="735252"/>
                    <a:pt x="392083" y="732880"/>
                  </a:cubicBezTo>
                  <a:cubicBezTo>
                    <a:pt x="393506" y="731931"/>
                    <a:pt x="393981" y="732406"/>
                    <a:pt x="393506" y="734303"/>
                  </a:cubicBezTo>
                  <a:cubicBezTo>
                    <a:pt x="393032" y="736201"/>
                    <a:pt x="393269" y="736912"/>
                    <a:pt x="394218" y="736438"/>
                  </a:cubicBezTo>
                  <a:cubicBezTo>
                    <a:pt x="395167" y="736438"/>
                    <a:pt x="395641" y="735489"/>
                    <a:pt x="395641" y="733592"/>
                  </a:cubicBezTo>
                  <a:cubicBezTo>
                    <a:pt x="395641" y="731694"/>
                    <a:pt x="395522" y="729441"/>
                    <a:pt x="395285" y="726832"/>
                  </a:cubicBezTo>
                  <a:cubicBezTo>
                    <a:pt x="395048" y="724222"/>
                    <a:pt x="394929" y="721850"/>
                    <a:pt x="394929" y="719716"/>
                  </a:cubicBezTo>
                  <a:cubicBezTo>
                    <a:pt x="394929" y="717581"/>
                    <a:pt x="395404" y="716514"/>
                    <a:pt x="396353" y="716514"/>
                  </a:cubicBezTo>
                  <a:cubicBezTo>
                    <a:pt x="394455" y="715090"/>
                    <a:pt x="393506" y="716514"/>
                    <a:pt x="393506" y="720783"/>
                  </a:cubicBezTo>
                  <a:cubicBezTo>
                    <a:pt x="393506" y="725053"/>
                    <a:pt x="393269" y="728373"/>
                    <a:pt x="392795" y="730745"/>
                  </a:cubicBezTo>
                  <a:cubicBezTo>
                    <a:pt x="391846" y="731694"/>
                    <a:pt x="391134" y="730864"/>
                    <a:pt x="390660" y="728255"/>
                  </a:cubicBezTo>
                  <a:cubicBezTo>
                    <a:pt x="390186" y="725646"/>
                    <a:pt x="390660" y="724578"/>
                    <a:pt x="392083" y="725053"/>
                  </a:cubicBezTo>
                  <a:cubicBezTo>
                    <a:pt x="392083" y="722681"/>
                    <a:pt x="390897" y="721376"/>
                    <a:pt x="388525" y="721139"/>
                  </a:cubicBezTo>
                  <a:cubicBezTo>
                    <a:pt x="386153" y="720902"/>
                    <a:pt x="385204" y="722206"/>
                    <a:pt x="385679" y="725053"/>
                  </a:cubicBezTo>
                  <a:cubicBezTo>
                    <a:pt x="385204" y="719834"/>
                    <a:pt x="385679" y="713904"/>
                    <a:pt x="387102" y="707263"/>
                  </a:cubicBezTo>
                  <a:cubicBezTo>
                    <a:pt x="388051" y="708212"/>
                    <a:pt x="388525" y="709872"/>
                    <a:pt x="388525" y="712244"/>
                  </a:cubicBezTo>
                  <a:cubicBezTo>
                    <a:pt x="388525" y="714616"/>
                    <a:pt x="388762" y="716988"/>
                    <a:pt x="389237" y="719360"/>
                  </a:cubicBezTo>
                  <a:cubicBezTo>
                    <a:pt x="390660" y="717462"/>
                    <a:pt x="391253" y="713311"/>
                    <a:pt x="391016" y="706907"/>
                  </a:cubicBezTo>
                  <a:cubicBezTo>
                    <a:pt x="390779" y="700503"/>
                    <a:pt x="390186" y="696115"/>
                    <a:pt x="389237" y="693743"/>
                  </a:cubicBezTo>
                  <a:cubicBezTo>
                    <a:pt x="388762" y="691371"/>
                    <a:pt x="389000" y="691134"/>
                    <a:pt x="389948" y="693031"/>
                  </a:cubicBezTo>
                  <a:cubicBezTo>
                    <a:pt x="390897" y="694929"/>
                    <a:pt x="391372" y="694692"/>
                    <a:pt x="391372" y="692320"/>
                  </a:cubicBezTo>
                  <a:cubicBezTo>
                    <a:pt x="391372" y="690897"/>
                    <a:pt x="391134" y="690185"/>
                    <a:pt x="390660" y="690185"/>
                  </a:cubicBezTo>
                  <a:cubicBezTo>
                    <a:pt x="390186" y="690185"/>
                    <a:pt x="389711" y="689948"/>
                    <a:pt x="389237" y="689473"/>
                  </a:cubicBezTo>
                  <a:cubicBezTo>
                    <a:pt x="389237" y="681409"/>
                    <a:pt x="388525" y="674293"/>
                    <a:pt x="387102" y="668126"/>
                  </a:cubicBezTo>
                  <a:cubicBezTo>
                    <a:pt x="385679" y="661959"/>
                    <a:pt x="383781" y="655555"/>
                    <a:pt x="381409" y="648913"/>
                  </a:cubicBezTo>
                  <a:cubicBezTo>
                    <a:pt x="379986" y="645118"/>
                    <a:pt x="378800" y="641441"/>
                    <a:pt x="377851" y="637884"/>
                  </a:cubicBezTo>
                  <a:cubicBezTo>
                    <a:pt x="376903" y="634326"/>
                    <a:pt x="375242" y="631123"/>
                    <a:pt x="372870" y="628277"/>
                  </a:cubicBezTo>
                  <a:cubicBezTo>
                    <a:pt x="373819" y="626380"/>
                    <a:pt x="374175" y="624008"/>
                    <a:pt x="373938" y="621161"/>
                  </a:cubicBezTo>
                  <a:cubicBezTo>
                    <a:pt x="373700" y="618315"/>
                    <a:pt x="373582" y="615469"/>
                    <a:pt x="373582" y="612622"/>
                  </a:cubicBezTo>
                  <a:cubicBezTo>
                    <a:pt x="377377" y="612622"/>
                    <a:pt x="379037" y="614876"/>
                    <a:pt x="378563" y="619382"/>
                  </a:cubicBezTo>
                  <a:cubicBezTo>
                    <a:pt x="378089" y="623889"/>
                    <a:pt x="378326" y="627803"/>
                    <a:pt x="379275" y="631123"/>
                  </a:cubicBezTo>
                  <a:cubicBezTo>
                    <a:pt x="382121" y="630175"/>
                    <a:pt x="382714" y="628396"/>
                    <a:pt x="381054" y="625787"/>
                  </a:cubicBezTo>
                  <a:cubicBezTo>
                    <a:pt x="379393" y="623177"/>
                    <a:pt x="379037" y="619975"/>
                    <a:pt x="379986" y="616180"/>
                  </a:cubicBezTo>
                  <a:cubicBezTo>
                    <a:pt x="382358" y="620450"/>
                    <a:pt x="383663" y="625431"/>
                    <a:pt x="383900" y="631123"/>
                  </a:cubicBezTo>
                  <a:cubicBezTo>
                    <a:pt x="384137" y="636816"/>
                    <a:pt x="383781" y="642034"/>
                    <a:pt x="382832" y="646778"/>
                  </a:cubicBezTo>
                  <a:lnTo>
                    <a:pt x="384967" y="648913"/>
                  </a:lnTo>
                  <a:cubicBezTo>
                    <a:pt x="386390" y="649862"/>
                    <a:pt x="387102" y="649150"/>
                    <a:pt x="387102" y="646778"/>
                  </a:cubicBezTo>
                  <a:cubicBezTo>
                    <a:pt x="388525" y="647727"/>
                    <a:pt x="389355" y="649387"/>
                    <a:pt x="389593" y="651759"/>
                  </a:cubicBezTo>
                  <a:cubicBezTo>
                    <a:pt x="389830" y="654131"/>
                    <a:pt x="389948" y="656503"/>
                    <a:pt x="389948" y="658875"/>
                  </a:cubicBezTo>
                  <a:cubicBezTo>
                    <a:pt x="389948" y="661247"/>
                    <a:pt x="390067" y="663501"/>
                    <a:pt x="390304" y="665635"/>
                  </a:cubicBezTo>
                  <a:cubicBezTo>
                    <a:pt x="390541" y="667770"/>
                    <a:pt x="391372" y="668837"/>
                    <a:pt x="392795" y="668837"/>
                  </a:cubicBezTo>
                  <a:cubicBezTo>
                    <a:pt x="392795" y="657926"/>
                    <a:pt x="391846" y="646423"/>
                    <a:pt x="389948" y="634326"/>
                  </a:cubicBezTo>
                  <a:cubicBezTo>
                    <a:pt x="388051" y="622229"/>
                    <a:pt x="388288" y="610725"/>
                    <a:pt x="390660" y="599814"/>
                  </a:cubicBezTo>
                  <a:cubicBezTo>
                    <a:pt x="389711" y="598865"/>
                    <a:pt x="388525" y="598628"/>
                    <a:pt x="387102" y="599102"/>
                  </a:cubicBezTo>
                  <a:cubicBezTo>
                    <a:pt x="388051" y="596730"/>
                    <a:pt x="388169" y="593884"/>
                    <a:pt x="387458" y="590563"/>
                  </a:cubicBezTo>
                  <a:cubicBezTo>
                    <a:pt x="386746" y="587242"/>
                    <a:pt x="386628" y="583685"/>
                    <a:pt x="387102" y="579889"/>
                  </a:cubicBezTo>
                  <a:cubicBezTo>
                    <a:pt x="387102" y="585582"/>
                    <a:pt x="388407" y="590563"/>
                    <a:pt x="391016" y="594833"/>
                  </a:cubicBezTo>
                  <a:cubicBezTo>
                    <a:pt x="393625" y="599102"/>
                    <a:pt x="393981" y="603609"/>
                    <a:pt x="392083" y="608353"/>
                  </a:cubicBezTo>
                  <a:cubicBezTo>
                    <a:pt x="393032" y="615469"/>
                    <a:pt x="394574" y="622703"/>
                    <a:pt x="396708" y="630056"/>
                  </a:cubicBezTo>
                  <a:cubicBezTo>
                    <a:pt x="398843" y="637409"/>
                    <a:pt x="399911" y="645592"/>
                    <a:pt x="399911" y="654606"/>
                  </a:cubicBezTo>
                  <a:cubicBezTo>
                    <a:pt x="398962" y="656503"/>
                    <a:pt x="398369" y="656266"/>
                    <a:pt x="398132" y="653894"/>
                  </a:cubicBezTo>
                  <a:cubicBezTo>
                    <a:pt x="397894" y="651522"/>
                    <a:pt x="396827" y="650811"/>
                    <a:pt x="394929" y="651759"/>
                  </a:cubicBezTo>
                  <a:cubicBezTo>
                    <a:pt x="395878" y="656978"/>
                    <a:pt x="395878" y="660773"/>
                    <a:pt x="394929" y="663145"/>
                  </a:cubicBezTo>
                  <a:cubicBezTo>
                    <a:pt x="393981" y="665517"/>
                    <a:pt x="393981" y="669312"/>
                    <a:pt x="394929" y="674530"/>
                  </a:cubicBezTo>
                  <a:cubicBezTo>
                    <a:pt x="393981" y="676428"/>
                    <a:pt x="393862" y="680579"/>
                    <a:pt x="394574" y="686983"/>
                  </a:cubicBezTo>
                  <a:cubicBezTo>
                    <a:pt x="395285" y="693387"/>
                    <a:pt x="396115" y="699436"/>
                    <a:pt x="397064" y="705128"/>
                  </a:cubicBezTo>
                  <a:cubicBezTo>
                    <a:pt x="398962" y="715565"/>
                    <a:pt x="401927" y="726239"/>
                    <a:pt x="405959" y="737150"/>
                  </a:cubicBezTo>
                  <a:cubicBezTo>
                    <a:pt x="409991" y="748060"/>
                    <a:pt x="413193" y="759209"/>
                    <a:pt x="415565" y="770594"/>
                  </a:cubicBezTo>
                  <a:cubicBezTo>
                    <a:pt x="417937" y="781031"/>
                    <a:pt x="419123" y="790637"/>
                    <a:pt x="419123" y="799413"/>
                  </a:cubicBezTo>
                  <a:cubicBezTo>
                    <a:pt x="419123" y="808189"/>
                    <a:pt x="421021" y="816135"/>
                    <a:pt x="424816" y="823251"/>
                  </a:cubicBezTo>
                  <a:cubicBezTo>
                    <a:pt x="425765" y="810917"/>
                    <a:pt x="424697" y="799769"/>
                    <a:pt x="421614" y="789807"/>
                  </a:cubicBezTo>
                  <a:cubicBezTo>
                    <a:pt x="418530" y="779845"/>
                    <a:pt x="416514" y="769171"/>
                    <a:pt x="415565" y="757785"/>
                  </a:cubicBezTo>
                  <a:cubicBezTo>
                    <a:pt x="415565" y="755888"/>
                    <a:pt x="415921" y="754939"/>
                    <a:pt x="416633" y="754939"/>
                  </a:cubicBezTo>
                  <a:cubicBezTo>
                    <a:pt x="417344" y="754939"/>
                    <a:pt x="418175" y="754465"/>
                    <a:pt x="419123" y="753516"/>
                  </a:cubicBezTo>
                  <a:cubicBezTo>
                    <a:pt x="419123" y="749246"/>
                    <a:pt x="418412" y="745333"/>
                    <a:pt x="416989" y="741775"/>
                  </a:cubicBezTo>
                  <a:cubicBezTo>
                    <a:pt x="415565" y="738217"/>
                    <a:pt x="415328" y="735015"/>
                    <a:pt x="416277" y="732168"/>
                  </a:cubicBezTo>
                  <a:cubicBezTo>
                    <a:pt x="419123" y="739284"/>
                    <a:pt x="421732" y="746519"/>
                    <a:pt x="424104" y="753872"/>
                  </a:cubicBezTo>
                  <a:cubicBezTo>
                    <a:pt x="426476" y="761225"/>
                    <a:pt x="427900" y="770357"/>
                    <a:pt x="428374" y="781268"/>
                  </a:cubicBezTo>
                  <a:cubicBezTo>
                    <a:pt x="427900" y="782691"/>
                    <a:pt x="428018" y="783403"/>
                    <a:pt x="428730" y="783403"/>
                  </a:cubicBezTo>
                  <a:cubicBezTo>
                    <a:pt x="429441" y="783403"/>
                    <a:pt x="430034" y="783877"/>
                    <a:pt x="430509" y="784826"/>
                  </a:cubicBezTo>
                  <a:lnTo>
                    <a:pt x="432767" y="799629"/>
                  </a:lnTo>
                  <a:lnTo>
                    <a:pt x="432767" y="774300"/>
                  </a:lnTo>
                  <a:lnTo>
                    <a:pt x="429085" y="769882"/>
                  </a:lnTo>
                  <a:cubicBezTo>
                    <a:pt x="428611" y="762292"/>
                    <a:pt x="426832" y="754346"/>
                    <a:pt x="423749" y="746044"/>
                  </a:cubicBezTo>
                  <a:cubicBezTo>
                    <a:pt x="420665" y="737743"/>
                    <a:pt x="420072" y="728373"/>
                    <a:pt x="421970" y="717937"/>
                  </a:cubicBezTo>
                  <a:cubicBezTo>
                    <a:pt x="419598" y="716988"/>
                    <a:pt x="418886" y="714972"/>
                    <a:pt x="419835" y="711888"/>
                  </a:cubicBezTo>
                  <a:cubicBezTo>
                    <a:pt x="420784" y="708805"/>
                    <a:pt x="420784" y="705840"/>
                    <a:pt x="419835" y="702993"/>
                  </a:cubicBezTo>
                  <a:cubicBezTo>
                    <a:pt x="421258" y="702993"/>
                    <a:pt x="422207" y="703705"/>
                    <a:pt x="422681" y="705128"/>
                  </a:cubicBezTo>
                  <a:cubicBezTo>
                    <a:pt x="423156" y="706551"/>
                    <a:pt x="424342" y="706789"/>
                    <a:pt x="426239" y="705840"/>
                  </a:cubicBezTo>
                  <a:cubicBezTo>
                    <a:pt x="425290" y="709161"/>
                    <a:pt x="425409" y="711888"/>
                    <a:pt x="426595" y="714023"/>
                  </a:cubicBezTo>
                  <a:cubicBezTo>
                    <a:pt x="427781" y="716158"/>
                    <a:pt x="428374" y="718648"/>
                    <a:pt x="428374" y="721495"/>
                  </a:cubicBezTo>
                  <a:cubicBezTo>
                    <a:pt x="426002" y="721495"/>
                    <a:pt x="424816" y="721969"/>
                    <a:pt x="424816" y="722918"/>
                  </a:cubicBezTo>
                  <a:cubicBezTo>
                    <a:pt x="423867" y="729085"/>
                    <a:pt x="425765" y="731694"/>
                    <a:pt x="430509" y="730745"/>
                  </a:cubicBezTo>
                  <a:lnTo>
                    <a:pt x="432767" y="737519"/>
                  </a:lnTo>
                  <a:lnTo>
                    <a:pt x="432767" y="724194"/>
                  </a:lnTo>
                  <a:lnTo>
                    <a:pt x="431932" y="722562"/>
                  </a:lnTo>
                  <a:cubicBezTo>
                    <a:pt x="430509" y="714735"/>
                    <a:pt x="430271" y="707737"/>
                    <a:pt x="431220" y="701570"/>
                  </a:cubicBezTo>
                  <a:lnTo>
                    <a:pt x="432767" y="706828"/>
                  </a:lnTo>
                  <a:lnTo>
                    <a:pt x="432767" y="680276"/>
                  </a:lnTo>
                  <a:lnTo>
                    <a:pt x="427662" y="656029"/>
                  </a:lnTo>
                  <a:cubicBezTo>
                    <a:pt x="426239" y="656978"/>
                    <a:pt x="425409" y="657452"/>
                    <a:pt x="425172" y="657452"/>
                  </a:cubicBezTo>
                  <a:cubicBezTo>
                    <a:pt x="424935" y="657452"/>
                    <a:pt x="423867" y="657452"/>
                    <a:pt x="421970" y="657452"/>
                  </a:cubicBezTo>
                  <a:cubicBezTo>
                    <a:pt x="420072" y="654131"/>
                    <a:pt x="418768" y="650218"/>
                    <a:pt x="418056" y="645711"/>
                  </a:cubicBezTo>
                  <a:cubicBezTo>
                    <a:pt x="417344" y="641204"/>
                    <a:pt x="416751" y="636342"/>
                    <a:pt x="416277" y="631123"/>
                  </a:cubicBezTo>
                  <a:cubicBezTo>
                    <a:pt x="419598" y="632072"/>
                    <a:pt x="421377" y="634563"/>
                    <a:pt x="421614" y="638595"/>
                  </a:cubicBezTo>
                  <a:cubicBezTo>
                    <a:pt x="421851" y="642627"/>
                    <a:pt x="422207" y="647016"/>
                    <a:pt x="422681" y="651759"/>
                  </a:cubicBezTo>
                  <a:cubicBezTo>
                    <a:pt x="424579" y="650811"/>
                    <a:pt x="425409" y="649625"/>
                    <a:pt x="425172" y="648202"/>
                  </a:cubicBezTo>
                  <a:cubicBezTo>
                    <a:pt x="424935" y="646778"/>
                    <a:pt x="426002" y="647016"/>
                    <a:pt x="428374" y="648913"/>
                  </a:cubicBezTo>
                  <a:cubicBezTo>
                    <a:pt x="427900" y="644644"/>
                    <a:pt x="426239" y="642272"/>
                    <a:pt x="423393" y="641797"/>
                  </a:cubicBezTo>
                  <a:cubicBezTo>
                    <a:pt x="424816" y="640848"/>
                    <a:pt x="425290" y="638951"/>
                    <a:pt x="424816" y="636105"/>
                  </a:cubicBezTo>
                  <a:cubicBezTo>
                    <a:pt x="423867" y="636579"/>
                    <a:pt x="423511" y="637053"/>
                    <a:pt x="423749" y="637528"/>
                  </a:cubicBezTo>
                  <a:cubicBezTo>
                    <a:pt x="423986" y="638002"/>
                    <a:pt x="423867" y="638714"/>
                    <a:pt x="423393" y="639662"/>
                  </a:cubicBezTo>
                  <a:cubicBezTo>
                    <a:pt x="422444" y="637765"/>
                    <a:pt x="421732" y="634919"/>
                    <a:pt x="421258" y="631123"/>
                  </a:cubicBezTo>
                  <a:cubicBezTo>
                    <a:pt x="422207" y="632547"/>
                    <a:pt x="423037" y="632072"/>
                    <a:pt x="423749" y="629700"/>
                  </a:cubicBezTo>
                  <a:cubicBezTo>
                    <a:pt x="424460" y="627328"/>
                    <a:pt x="425053" y="627566"/>
                    <a:pt x="425528" y="630412"/>
                  </a:cubicBezTo>
                  <a:cubicBezTo>
                    <a:pt x="426002" y="624719"/>
                    <a:pt x="425172" y="619027"/>
                    <a:pt x="423037" y="613334"/>
                  </a:cubicBezTo>
                  <a:cubicBezTo>
                    <a:pt x="420902" y="607641"/>
                    <a:pt x="418886" y="602423"/>
                    <a:pt x="416989" y="597679"/>
                  </a:cubicBezTo>
                  <a:cubicBezTo>
                    <a:pt x="416040" y="597679"/>
                    <a:pt x="415803" y="598509"/>
                    <a:pt x="416277" y="600170"/>
                  </a:cubicBezTo>
                  <a:cubicBezTo>
                    <a:pt x="416751" y="601830"/>
                    <a:pt x="416989" y="602897"/>
                    <a:pt x="416989" y="603372"/>
                  </a:cubicBezTo>
                  <a:cubicBezTo>
                    <a:pt x="414617" y="600051"/>
                    <a:pt x="412838" y="595781"/>
                    <a:pt x="411652" y="590563"/>
                  </a:cubicBezTo>
                  <a:cubicBezTo>
                    <a:pt x="410466" y="585345"/>
                    <a:pt x="409754" y="579652"/>
                    <a:pt x="409517" y="573485"/>
                  </a:cubicBezTo>
                  <a:cubicBezTo>
                    <a:pt x="409280" y="567318"/>
                    <a:pt x="408924" y="561032"/>
                    <a:pt x="408450" y="554628"/>
                  </a:cubicBezTo>
                  <a:cubicBezTo>
                    <a:pt x="407975" y="548224"/>
                    <a:pt x="407264" y="542413"/>
                    <a:pt x="406315" y="537194"/>
                  </a:cubicBezTo>
                  <a:cubicBezTo>
                    <a:pt x="408687" y="541938"/>
                    <a:pt x="410110" y="546682"/>
                    <a:pt x="410584" y="551426"/>
                  </a:cubicBezTo>
                  <a:cubicBezTo>
                    <a:pt x="411059" y="556170"/>
                    <a:pt x="412482" y="561151"/>
                    <a:pt x="414854" y="566369"/>
                  </a:cubicBezTo>
                  <a:cubicBezTo>
                    <a:pt x="414854" y="566844"/>
                    <a:pt x="413905" y="567081"/>
                    <a:pt x="412007" y="567081"/>
                  </a:cubicBezTo>
                  <a:cubicBezTo>
                    <a:pt x="413431" y="571825"/>
                    <a:pt x="413905" y="576806"/>
                    <a:pt x="413431" y="582024"/>
                  </a:cubicBezTo>
                  <a:cubicBezTo>
                    <a:pt x="412956" y="587242"/>
                    <a:pt x="413905" y="590563"/>
                    <a:pt x="416277" y="591986"/>
                  </a:cubicBezTo>
                  <a:cubicBezTo>
                    <a:pt x="416751" y="590089"/>
                    <a:pt x="416633" y="588784"/>
                    <a:pt x="415921" y="588073"/>
                  </a:cubicBezTo>
                  <a:cubicBezTo>
                    <a:pt x="415210" y="587361"/>
                    <a:pt x="415091" y="585819"/>
                    <a:pt x="415565" y="583447"/>
                  </a:cubicBezTo>
                  <a:cubicBezTo>
                    <a:pt x="417937" y="588191"/>
                    <a:pt x="419123" y="593647"/>
                    <a:pt x="419123" y="599814"/>
                  </a:cubicBezTo>
                  <a:cubicBezTo>
                    <a:pt x="423393" y="601237"/>
                    <a:pt x="425765" y="604795"/>
                    <a:pt x="426239" y="610488"/>
                  </a:cubicBezTo>
                  <a:cubicBezTo>
                    <a:pt x="427662" y="609064"/>
                    <a:pt x="427900" y="607404"/>
                    <a:pt x="426951" y="605506"/>
                  </a:cubicBezTo>
                  <a:cubicBezTo>
                    <a:pt x="426002" y="603609"/>
                    <a:pt x="425765" y="601474"/>
                    <a:pt x="426239" y="599102"/>
                  </a:cubicBezTo>
                  <a:cubicBezTo>
                    <a:pt x="425765" y="598153"/>
                    <a:pt x="424579" y="597679"/>
                    <a:pt x="422681" y="597679"/>
                  </a:cubicBezTo>
                  <a:cubicBezTo>
                    <a:pt x="422681" y="589614"/>
                    <a:pt x="421495" y="582499"/>
                    <a:pt x="419123" y="576331"/>
                  </a:cubicBezTo>
                  <a:cubicBezTo>
                    <a:pt x="416751" y="570164"/>
                    <a:pt x="416040" y="562811"/>
                    <a:pt x="416989" y="554272"/>
                  </a:cubicBezTo>
                  <a:cubicBezTo>
                    <a:pt x="418886" y="554747"/>
                    <a:pt x="419835" y="557593"/>
                    <a:pt x="419835" y="562811"/>
                  </a:cubicBezTo>
                  <a:cubicBezTo>
                    <a:pt x="420309" y="563286"/>
                    <a:pt x="421258" y="562811"/>
                    <a:pt x="422681" y="561388"/>
                  </a:cubicBezTo>
                  <a:cubicBezTo>
                    <a:pt x="424104" y="564709"/>
                    <a:pt x="425290" y="568030"/>
                    <a:pt x="426239" y="571350"/>
                  </a:cubicBezTo>
                  <a:cubicBezTo>
                    <a:pt x="427188" y="574671"/>
                    <a:pt x="428137" y="577992"/>
                    <a:pt x="429085" y="581313"/>
                  </a:cubicBezTo>
                  <a:cubicBezTo>
                    <a:pt x="430034" y="581313"/>
                    <a:pt x="430627" y="580601"/>
                    <a:pt x="430864" y="579178"/>
                  </a:cubicBezTo>
                  <a:lnTo>
                    <a:pt x="432767" y="578091"/>
                  </a:lnTo>
                  <a:lnTo>
                    <a:pt x="432767" y="513040"/>
                  </a:lnTo>
                  <a:lnTo>
                    <a:pt x="432643" y="512289"/>
                  </a:lnTo>
                  <a:lnTo>
                    <a:pt x="432767" y="512275"/>
                  </a:lnTo>
                  <a:lnTo>
                    <a:pt x="432767" y="478918"/>
                  </a:lnTo>
                  <a:lnTo>
                    <a:pt x="432643" y="478844"/>
                  </a:lnTo>
                  <a:cubicBezTo>
                    <a:pt x="432643" y="475524"/>
                    <a:pt x="432050" y="472559"/>
                    <a:pt x="430864" y="469950"/>
                  </a:cubicBezTo>
                  <a:cubicBezTo>
                    <a:pt x="429678" y="467340"/>
                    <a:pt x="429560" y="464850"/>
                    <a:pt x="430509" y="462478"/>
                  </a:cubicBezTo>
                  <a:lnTo>
                    <a:pt x="432767" y="466712"/>
                  </a:lnTo>
                  <a:lnTo>
                    <a:pt x="432767" y="339490"/>
                  </a:lnTo>
                  <a:lnTo>
                    <a:pt x="427662" y="332258"/>
                  </a:lnTo>
                  <a:cubicBezTo>
                    <a:pt x="424342" y="327988"/>
                    <a:pt x="422444" y="323482"/>
                    <a:pt x="421970" y="318738"/>
                  </a:cubicBezTo>
                  <a:cubicBezTo>
                    <a:pt x="421021" y="317789"/>
                    <a:pt x="419835" y="317078"/>
                    <a:pt x="418412" y="316603"/>
                  </a:cubicBezTo>
                  <a:cubicBezTo>
                    <a:pt x="416989" y="316129"/>
                    <a:pt x="415803" y="315417"/>
                    <a:pt x="414854" y="314468"/>
                  </a:cubicBezTo>
                  <a:cubicBezTo>
                    <a:pt x="415328" y="313045"/>
                    <a:pt x="415803" y="312334"/>
                    <a:pt x="416277" y="312334"/>
                  </a:cubicBezTo>
                  <a:cubicBezTo>
                    <a:pt x="416751" y="312334"/>
                    <a:pt x="416514" y="311622"/>
                    <a:pt x="415565" y="310199"/>
                  </a:cubicBezTo>
                  <a:cubicBezTo>
                    <a:pt x="416514" y="309250"/>
                    <a:pt x="417226" y="309013"/>
                    <a:pt x="417700" y="309487"/>
                  </a:cubicBezTo>
                  <a:cubicBezTo>
                    <a:pt x="418175" y="309962"/>
                    <a:pt x="418886" y="309487"/>
                    <a:pt x="419835" y="308064"/>
                  </a:cubicBezTo>
                  <a:cubicBezTo>
                    <a:pt x="422207" y="313282"/>
                    <a:pt x="424223" y="317908"/>
                    <a:pt x="425883" y="321940"/>
                  </a:cubicBezTo>
                  <a:lnTo>
                    <a:pt x="432767" y="331816"/>
                  </a:lnTo>
                  <a:lnTo>
                    <a:pt x="432767" y="329545"/>
                  </a:lnTo>
                  <a:lnTo>
                    <a:pt x="430153" y="321228"/>
                  </a:lnTo>
                  <a:cubicBezTo>
                    <a:pt x="428493" y="317671"/>
                    <a:pt x="426951" y="313994"/>
                    <a:pt x="425528" y="310199"/>
                  </a:cubicBezTo>
                  <a:cubicBezTo>
                    <a:pt x="426002" y="309724"/>
                    <a:pt x="426476" y="309843"/>
                    <a:pt x="426951" y="310555"/>
                  </a:cubicBezTo>
                  <a:cubicBezTo>
                    <a:pt x="427425" y="311266"/>
                    <a:pt x="427900" y="311978"/>
                    <a:pt x="428374" y="312689"/>
                  </a:cubicBezTo>
                  <a:cubicBezTo>
                    <a:pt x="428848" y="313401"/>
                    <a:pt x="429323" y="313757"/>
                    <a:pt x="429797" y="313757"/>
                  </a:cubicBezTo>
                  <a:cubicBezTo>
                    <a:pt x="430271" y="313757"/>
                    <a:pt x="430509" y="312571"/>
                    <a:pt x="430509" y="310199"/>
                  </a:cubicBezTo>
                  <a:cubicBezTo>
                    <a:pt x="431457" y="311622"/>
                    <a:pt x="432169" y="313164"/>
                    <a:pt x="432643" y="314824"/>
                  </a:cubicBezTo>
                  <a:lnTo>
                    <a:pt x="432767" y="315051"/>
                  </a:lnTo>
                  <a:lnTo>
                    <a:pt x="432767" y="306050"/>
                  </a:lnTo>
                  <a:lnTo>
                    <a:pt x="428730" y="304862"/>
                  </a:lnTo>
                  <a:cubicBezTo>
                    <a:pt x="427069" y="302727"/>
                    <a:pt x="425646" y="299762"/>
                    <a:pt x="424460" y="295967"/>
                  </a:cubicBezTo>
                  <a:cubicBezTo>
                    <a:pt x="423274" y="292172"/>
                    <a:pt x="422563" y="288140"/>
                    <a:pt x="422325" y="283870"/>
                  </a:cubicBezTo>
                  <a:cubicBezTo>
                    <a:pt x="422088" y="279601"/>
                    <a:pt x="422207" y="276043"/>
                    <a:pt x="422681" y="273196"/>
                  </a:cubicBezTo>
                  <a:cubicBezTo>
                    <a:pt x="424104" y="272722"/>
                    <a:pt x="425053" y="273078"/>
                    <a:pt x="425528" y="274264"/>
                  </a:cubicBezTo>
                  <a:cubicBezTo>
                    <a:pt x="426002" y="275450"/>
                    <a:pt x="426476" y="276754"/>
                    <a:pt x="426951" y="278178"/>
                  </a:cubicBezTo>
                  <a:cubicBezTo>
                    <a:pt x="427425" y="279601"/>
                    <a:pt x="427900" y="280668"/>
                    <a:pt x="428374" y="281380"/>
                  </a:cubicBezTo>
                  <a:cubicBezTo>
                    <a:pt x="428848" y="282091"/>
                    <a:pt x="429560" y="281973"/>
                    <a:pt x="430509" y="281024"/>
                  </a:cubicBezTo>
                  <a:cubicBezTo>
                    <a:pt x="430034" y="278178"/>
                    <a:pt x="428967" y="275924"/>
                    <a:pt x="427307" y="274264"/>
                  </a:cubicBezTo>
                  <a:cubicBezTo>
                    <a:pt x="425646" y="272604"/>
                    <a:pt x="426002" y="270350"/>
                    <a:pt x="428374" y="267504"/>
                  </a:cubicBezTo>
                  <a:cubicBezTo>
                    <a:pt x="427425" y="266555"/>
                    <a:pt x="426951" y="265488"/>
                    <a:pt x="426951" y="264302"/>
                  </a:cubicBezTo>
                  <a:cubicBezTo>
                    <a:pt x="426951" y="263116"/>
                    <a:pt x="426476" y="262048"/>
                    <a:pt x="425528" y="261100"/>
                  </a:cubicBezTo>
                  <a:lnTo>
                    <a:pt x="420546" y="261100"/>
                  </a:lnTo>
                  <a:cubicBezTo>
                    <a:pt x="419123" y="257779"/>
                    <a:pt x="417819" y="254221"/>
                    <a:pt x="416633" y="250426"/>
                  </a:cubicBezTo>
                  <a:cubicBezTo>
                    <a:pt x="415447" y="246631"/>
                    <a:pt x="413905" y="242836"/>
                    <a:pt x="412007" y="239040"/>
                  </a:cubicBezTo>
                  <a:cubicBezTo>
                    <a:pt x="414379" y="239515"/>
                    <a:pt x="415803" y="240819"/>
                    <a:pt x="416277" y="242954"/>
                  </a:cubicBezTo>
                  <a:cubicBezTo>
                    <a:pt x="416751" y="245089"/>
                    <a:pt x="417937" y="246631"/>
                    <a:pt x="419835" y="247579"/>
                  </a:cubicBezTo>
                  <a:cubicBezTo>
                    <a:pt x="418886" y="245682"/>
                    <a:pt x="418175" y="244022"/>
                    <a:pt x="417700" y="242598"/>
                  </a:cubicBezTo>
                  <a:cubicBezTo>
                    <a:pt x="417226" y="241175"/>
                    <a:pt x="416751" y="239278"/>
                    <a:pt x="416277" y="236906"/>
                  </a:cubicBezTo>
                  <a:cubicBezTo>
                    <a:pt x="418175" y="236431"/>
                    <a:pt x="419242" y="237143"/>
                    <a:pt x="419479" y="239040"/>
                  </a:cubicBezTo>
                  <a:cubicBezTo>
                    <a:pt x="419716" y="240938"/>
                    <a:pt x="420546" y="241887"/>
                    <a:pt x="421970" y="241887"/>
                  </a:cubicBezTo>
                  <a:cubicBezTo>
                    <a:pt x="422918" y="240464"/>
                    <a:pt x="423037" y="238566"/>
                    <a:pt x="422325" y="236194"/>
                  </a:cubicBezTo>
                  <a:cubicBezTo>
                    <a:pt x="421614" y="233822"/>
                    <a:pt x="420784" y="232162"/>
                    <a:pt x="419835" y="231213"/>
                  </a:cubicBezTo>
                  <a:cubicBezTo>
                    <a:pt x="422681" y="230739"/>
                    <a:pt x="424816" y="232518"/>
                    <a:pt x="426239" y="236550"/>
                  </a:cubicBezTo>
                  <a:cubicBezTo>
                    <a:pt x="427662" y="240582"/>
                    <a:pt x="428848" y="244496"/>
                    <a:pt x="429797" y="248291"/>
                  </a:cubicBezTo>
                  <a:lnTo>
                    <a:pt x="432767" y="249205"/>
                  </a:lnTo>
                  <a:lnTo>
                    <a:pt x="432767" y="238319"/>
                  </a:lnTo>
                  <a:lnTo>
                    <a:pt x="430509" y="234771"/>
                  </a:lnTo>
                  <a:cubicBezTo>
                    <a:pt x="430983" y="233822"/>
                    <a:pt x="431220" y="232873"/>
                    <a:pt x="431220" y="231925"/>
                  </a:cubicBezTo>
                  <a:lnTo>
                    <a:pt x="432767" y="233839"/>
                  </a:lnTo>
                  <a:lnTo>
                    <a:pt x="432767" y="220648"/>
                  </a:lnTo>
                  <a:lnTo>
                    <a:pt x="425528" y="221251"/>
                  </a:lnTo>
                  <a:cubicBezTo>
                    <a:pt x="426476" y="223623"/>
                    <a:pt x="427662" y="225283"/>
                    <a:pt x="429085" y="226232"/>
                  </a:cubicBezTo>
                  <a:cubicBezTo>
                    <a:pt x="430509" y="227181"/>
                    <a:pt x="431695" y="228367"/>
                    <a:pt x="432643" y="229790"/>
                  </a:cubicBezTo>
                  <a:cubicBezTo>
                    <a:pt x="432169" y="231213"/>
                    <a:pt x="431339" y="231925"/>
                    <a:pt x="430153" y="231925"/>
                  </a:cubicBezTo>
                  <a:cubicBezTo>
                    <a:pt x="428967" y="231925"/>
                    <a:pt x="428374" y="232873"/>
                    <a:pt x="428374" y="234771"/>
                  </a:cubicBezTo>
                  <a:cubicBezTo>
                    <a:pt x="426002" y="232399"/>
                    <a:pt x="424223" y="229315"/>
                    <a:pt x="423037" y="225520"/>
                  </a:cubicBezTo>
                  <a:cubicBezTo>
                    <a:pt x="421851" y="221725"/>
                    <a:pt x="419598" y="219353"/>
                    <a:pt x="416277" y="218404"/>
                  </a:cubicBezTo>
                  <a:cubicBezTo>
                    <a:pt x="416277" y="216033"/>
                    <a:pt x="416396" y="212949"/>
                    <a:pt x="416633" y="209154"/>
                  </a:cubicBezTo>
                  <a:cubicBezTo>
                    <a:pt x="416870" y="205359"/>
                    <a:pt x="415803" y="202512"/>
                    <a:pt x="413431" y="200615"/>
                  </a:cubicBezTo>
                  <a:cubicBezTo>
                    <a:pt x="408687" y="200615"/>
                    <a:pt x="406315" y="203461"/>
                    <a:pt x="406315" y="209154"/>
                  </a:cubicBezTo>
                  <a:cubicBezTo>
                    <a:pt x="407738" y="209628"/>
                    <a:pt x="408450" y="209154"/>
                    <a:pt x="408450" y="207731"/>
                  </a:cubicBezTo>
                  <a:cubicBezTo>
                    <a:pt x="408450" y="206308"/>
                    <a:pt x="409398" y="206070"/>
                    <a:pt x="411296" y="207019"/>
                  </a:cubicBezTo>
                  <a:cubicBezTo>
                    <a:pt x="412245" y="207968"/>
                    <a:pt x="413193" y="209628"/>
                    <a:pt x="414142" y="212000"/>
                  </a:cubicBezTo>
                  <a:cubicBezTo>
                    <a:pt x="415091" y="214372"/>
                    <a:pt x="415091" y="216507"/>
                    <a:pt x="414142" y="218404"/>
                  </a:cubicBezTo>
                  <a:cubicBezTo>
                    <a:pt x="412245" y="217930"/>
                    <a:pt x="411533" y="216388"/>
                    <a:pt x="412007" y="213779"/>
                  </a:cubicBezTo>
                  <a:cubicBezTo>
                    <a:pt x="412482" y="211170"/>
                    <a:pt x="411296" y="210340"/>
                    <a:pt x="408450" y="211289"/>
                  </a:cubicBezTo>
                  <a:cubicBezTo>
                    <a:pt x="407501" y="212237"/>
                    <a:pt x="407501" y="213661"/>
                    <a:pt x="408450" y="215558"/>
                  </a:cubicBezTo>
                  <a:cubicBezTo>
                    <a:pt x="409398" y="217456"/>
                    <a:pt x="408924" y="218642"/>
                    <a:pt x="407026" y="219116"/>
                  </a:cubicBezTo>
                  <a:cubicBezTo>
                    <a:pt x="405129" y="214372"/>
                    <a:pt x="402757" y="211289"/>
                    <a:pt x="399911" y="209865"/>
                  </a:cubicBezTo>
                  <a:cubicBezTo>
                    <a:pt x="397064" y="208442"/>
                    <a:pt x="394929" y="204647"/>
                    <a:pt x="393506" y="198480"/>
                  </a:cubicBezTo>
                  <a:cubicBezTo>
                    <a:pt x="395878" y="197057"/>
                    <a:pt x="396471" y="195159"/>
                    <a:pt x="395285" y="192787"/>
                  </a:cubicBezTo>
                  <a:cubicBezTo>
                    <a:pt x="394099" y="190415"/>
                    <a:pt x="393743" y="187569"/>
                    <a:pt x="394218" y="184248"/>
                  </a:cubicBezTo>
                  <a:cubicBezTo>
                    <a:pt x="395167" y="183300"/>
                    <a:pt x="396115" y="182588"/>
                    <a:pt x="397064" y="182114"/>
                  </a:cubicBezTo>
                  <a:cubicBezTo>
                    <a:pt x="398013" y="181639"/>
                    <a:pt x="398250" y="180216"/>
                    <a:pt x="397776" y="177844"/>
                  </a:cubicBezTo>
                  <a:cubicBezTo>
                    <a:pt x="398725" y="179267"/>
                    <a:pt x="399436" y="179267"/>
                    <a:pt x="399911" y="177844"/>
                  </a:cubicBezTo>
                  <a:cubicBezTo>
                    <a:pt x="400385" y="176421"/>
                    <a:pt x="401097" y="175709"/>
                    <a:pt x="402045" y="175709"/>
                  </a:cubicBezTo>
                  <a:cubicBezTo>
                    <a:pt x="401571" y="172389"/>
                    <a:pt x="401215" y="170254"/>
                    <a:pt x="400978" y="169305"/>
                  </a:cubicBezTo>
                  <a:cubicBezTo>
                    <a:pt x="400741" y="168356"/>
                    <a:pt x="401097" y="166459"/>
                    <a:pt x="402045" y="163612"/>
                  </a:cubicBezTo>
                  <a:cubicBezTo>
                    <a:pt x="403943" y="164087"/>
                    <a:pt x="405366" y="163850"/>
                    <a:pt x="406315" y="162901"/>
                  </a:cubicBezTo>
                  <a:cubicBezTo>
                    <a:pt x="407264" y="161952"/>
                    <a:pt x="408212" y="161478"/>
                    <a:pt x="409161" y="161478"/>
                  </a:cubicBezTo>
                  <a:cubicBezTo>
                    <a:pt x="408212" y="160055"/>
                    <a:pt x="407026" y="159343"/>
                    <a:pt x="405603" y="159343"/>
                  </a:cubicBezTo>
                  <a:cubicBezTo>
                    <a:pt x="404180" y="159343"/>
                    <a:pt x="403231" y="158394"/>
                    <a:pt x="402757" y="156497"/>
                  </a:cubicBezTo>
                  <a:cubicBezTo>
                    <a:pt x="403231" y="154599"/>
                    <a:pt x="403706" y="154243"/>
                    <a:pt x="404180" y="155429"/>
                  </a:cubicBezTo>
                  <a:cubicBezTo>
                    <a:pt x="404654" y="156615"/>
                    <a:pt x="405366" y="156971"/>
                    <a:pt x="406315" y="156497"/>
                  </a:cubicBezTo>
                  <a:cubicBezTo>
                    <a:pt x="404892" y="152227"/>
                    <a:pt x="405603" y="147839"/>
                    <a:pt x="408450" y="143332"/>
                  </a:cubicBezTo>
                  <a:cubicBezTo>
                    <a:pt x="411296" y="138826"/>
                    <a:pt x="413905" y="135386"/>
                    <a:pt x="416277" y="133014"/>
                  </a:cubicBezTo>
                  <a:cubicBezTo>
                    <a:pt x="415328" y="132540"/>
                    <a:pt x="415447" y="130642"/>
                    <a:pt x="416633" y="127322"/>
                  </a:cubicBezTo>
                  <a:cubicBezTo>
                    <a:pt x="417819" y="124001"/>
                    <a:pt x="417463" y="121155"/>
                    <a:pt x="415565" y="118783"/>
                  </a:cubicBezTo>
                  <a:cubicBezTo>
                    <a:pt x="414617" y="118783"/>
                    <a:pt x="414024" y="119020"/>
                    <a:pt x="413786" y="119494"/>
                  </a:cubicBezTo>
                  <a:cubicBezTo>
                    <a:pt x="413549" y="119969"/>
                    <a:pt x="412956" y="120206"/>
                    <a:pt x="412007" y="120206"/>
                  </a:cubicBezTo>
                  <a:cubicBezTo>
                    <a:pt x="411533" y="119257"/>
                    <a:pt x="411414" y="116885"/>
                    <a:pt x="411652" y="113090"/>
                  </a:cubicBezTo>
                  <a:cubicBezTo>
                    <a:pt x="411889" y="109295"/>
                    <a:pt x="410821" y="107397"/>
                    <a:pt x="408450" y="107397"/>
                  </a:cubicBezTo>
                  <a:cubicBezTo>
                    <a:pt x="409398" y="113090"/>
                    <a:pt x="409754" y="116885"/>
                    <a:pt x="409517" y="118783"/>
                  </a:cubicBezTo>
                  <a:cubicBezTo>
                    <a:pt x="409280" y="120680"/>
                    <a:pt x="408687" y="123527"/>
                    <a:pt x="407738" y="127322"/>
                  </a:cubicBezTo>
                  <a:cubicBezTo>
                    <a:pt x="405366" y="126847"/>
                    <a:pt x="404061" y="125068"/>
                    <a:pt x="403824" y="121985"/>
                  </a:cubicBezTo>
                  <a:cubicBezTo>
                    <a:pt x="403587" y="118901"/>
                    <a:pt x="402045" y="117597"/>
                    <a:pt x="399199" y="118071"/>
                  </a:cubicBezTo>
                  <a:cubicBezTo>
                    <a:pt x="398250" y="120917"/>
                    <a:pt x="397894" y="123882"/>
                    <a:pt x="398132" y="126966"/>
                  </a:cubicBezTo>
                  <a:cubicBezTo>
                    <a:pt x="398369" y="130049"/>
                    <a:pt x="397301" y="132540"/>
                    <a:pt x="394929" y="134437"/>
                  </a:cubicBezTo>
                  <a:cubicBezTo>
                    <a:pt x="395878" y="135861"/>
                    <a:pt x="397064" y="135979"/>
                    <a:pt x="398487" y="134793"/>
                  </a:cubicBezTo>
                  <a:cubicBezTo>
                    <a:pt x="399911" y="133607"/>
                    <a:pt x="401097" y="133014"/>
                    <a:pt x="402045" y="133014"/>
                  </a:cubicBezTo>
                  <a:cubicBezTo>
                    <a:pt x="401097" y="130168"/>
                    <a:pt x="400622" y="127796"/>
                    <a:pt x="400622" y="125898"/>
                  </a:cubicBezTo>
                  <a:cubicBezTo>
                    <a:pt x="401571" y="125424"/>
                    <a:pt x="402282" y="125543"/>
                    <a:pt x="402757" y="126254"/>
                  </a:cubicBezTo>
                  <a:cubicBezTo>
                    <a:pt x="403231" y="126966"/>
                    <a:pt x="403943" y="127322"/>
                    <a:pt x="404892" y="127322"/>
                  </a:cubicBezTo>
                  <a:cubicBezTo>
                    <a:pt x="404892" y="128270"/>
                    <a:pt x="404654" y="128982"/>
                    <a:pt x="404180" y="129456"/>
                  </a:cubicBezTo>
                  <a:cubicBezTo>
                    <a:pt x="403706" y="129931"/>
                    <a:pt x="403468" y="130880"/>
                    <a:pt x="403468" y="132303"/>
                  </a:cubicBezTo>
                  <a:cubicBezTo>
                    <a:pt x="404417" y="132303"/>
                    <a:pt x="405603" y="131591"/>
                    <a:pt x="407026" y="130168"/>
                  </a:cubicBezTo>
                  <a:cubicBezTo>
                    <a:pt x="407975" y="131117"/>
                    <a:pt x="408331" y="132659"/>
                    <a:pt x="408094" y="134793"/>
                  </a:cubicBezTo>
                  <a:cubicBezTo>
                    <a:pt x="407857" y="136928"/>
                    <a:pt x="408212" y="138233"/>
                    <a:pt x="409161" y="138707"/>
                  </a:cubicBezTo>
                  <a:cubicBezTo>
                    <a:pt x="408212" y="140130"/>
                    <a:pt x="407145" y="141435"/>
                    <a:pt x="405959" y="142621"/>
                  </a:cubicBezTo>
                  <a:cubicBezTo>
                    <a:pt x="404773" y="143807"/>
                    <a:pt x="404654" y="145586"/>
                    <a:pt x="405603" y="147958"/>
                  </a:cubicBezTo>
                  <a:cubicBezTo>
                    <a:pt x="403706" y="148432"/>
                    <a:pt x="402520" y="147839"/>
                    <a:pt x="402045" y="146179"/>
                  </a:cubicBezTo>
                  <a:cubicBezTo>
                    <a:pt x="401571" y="144518"/>
                    <a:pt x="400622" y="143688"/>
                    <a:pt x="399199" y="143688"/>
                  </a:cubicBezTo>
                  <a:cubicBezTo>
                    <a:pt x="399199" y="146534"/>
                    <a:pt x="398606" y="147958"/>
                    <a:pt x="397420" y="147958"/>
                  </a:cubicBezTo>
                  <a:cubicBezTo>
                    <a:pt x="396234" y="147958"/>
                    <a:pt x="394692" y="147720"/>
                    <a:pt x="392795" y="147246"/>
                  </a:cubicBezTo>
                  <a:cubicBezTo>
                    <a:pt x="393269" y="149144"/>
                    <a:pt x="393981" y="150448"/>
                    <a:pt x="394929" y="151160"/>
                  </a:cubicBezTo>
                  <a:cubicBezTo>
                    <a:pt x="395878" y="151871"/>
                    <a:pt x="396353" y="153176"/>
                    <a:pt x="396353" y="155073"/>
                  </a:cubicBezTo>
                  <a:cubicBezTo>
                    <a:pt x="395404" y="156971"/>
                    <a:pt x="394574" y="156852"/>
                    <a:pt x="393862" y="154718"/>
                  </a:cubicBezTo>
                  <a:cubicBezTo>
                    <a:pt x="393150" y="152583"/>
                    <a:pt x="391609" y="151990"/>
                    <a:pt x="389237" y="152939"/>
                  </a:cubicBezTo>
                  <a:cubicBezTo>
                    <a:pt x="389711" y="151041"/>
                    <a:pt x="389948" y="150092"/>
                    <a:pt x="389948" y="150092"/>
                  </a:cubicBezTo>
                  <a:cubicBezTo>
                    <a:pt x="389948" y="150092"/>
                    <a:pt x="389711" y="149381"/>
                    <a:pt x="389237" y="147958"/>
                  </a:cubicBezTo>
                  <a:cubicBezTo>
                    <a:pt x="388288" y="146060"/>
                    <a:pt x="388407" y="145348"/>
                    <a:pt x="389593" y="145823"/>
                  </a:cubicBezTo>
                  <a:cubicBezTo>
                    <a:pt x="390779" y="146297"/>
                    <a:pt x="391134" y="145586"/>
                    <a:pt x="390660" y="143688"/>
                  </a:cubicBezTo>
                  <a:cubicBezTo>
                    <a:pt x="390186" y="143688"/>
                    <a:pt x="389830" y="143807"/>
                    <a:pt x="389593" y="144044"/>
                  </a:cubicBezTo>
                  <a:cubicBezTo>
                    <a:pt x="389355" y="144281"/>
                    <a:pt x="388762" y="144400"/>
                    <a:pt x="387814" y="144400"/>
                  </a:cubicBezTo>
                  <a:cubicBezTo>
                    <a:pt x="387339" y="142028"/>
                    <a:pt x="387695" y="140249"/>
                    <a:pt x="388881" y="139063"/>
                  </a:cubicBezTo>
                  <a:cubicBezTo>
                    <a:pt x="390067" y="137877"/>
                    <a:pt x="390186" y="136335"/>
                    <a:pt x="389237" y="134437"/>
                  </a:cubicBezTo>
                  <a:cubicBezTo>
                    <a:pt x="391134" y="133963"/>
                    <a:pt x="392202" y="134912"/>
                    <a:pt x="392439" y="137284"/>
                  </a:cubicBezTo>
                  <a:cubicBezTo>
                    <a:pt x="392676" y="139656"/>
                    <a:pt x="393981" y="140605"/>
                    <a:pt x="396353" y="140130"/>
                  </a:cubicBezTo>
                  <a:cubicBezTo>
                    <a:pt x="395878" y="138233"/>
                    <a:pt x="395285" y="136809"/>
                    <a:pt x="394574" y="135861"/>
                  </a:cubicBezTo>
                  <a:cubicBezTo>
                    <a:pt x="393862" y="134912"/>
                    <a:pt x="393269" y="133726"/>
                    <a:pt x="392795" y="132303"/>
                  </a:cubicBezTo>
                  <a:cubicBezTo>
                    <a:pt x="393269" y="131354"/>
                    <a:pt x="393981" y="130642"/>
                    <a:pt x="394929" y="130168"/>
                  </a:cubicBezTo>
                  <a:cubicBezTo>
                    <a:pt x="395878" y="129694"/>
                    <a:pt x="396590" y="128982"/>
                    <a:pt x="397064" y="128033"/>
                  </a:cubicBezTo>
                  <a:cubicBezTo>
                    <a:pt x="397064" y="125661"/>
                    <a:pt x="396827" y="123764"/>
                    <a:pt x="396353" y="122341"/>
                  </a:cubicBezTo>
                  <a:cubicBezTo>
                    <a:pt x="395878" y="120917"/>
                    <a:pt x="395167" y="119494"/>
                    <a:pt x="394218" y="118071"/>
                  </a:cubicBezTo>
                  <a:cubicBezTo>
                    <a:pt x="393269" y="118545"/>
                    <a:pt x="392795" y="120917"/>
                    <a:pt x="392795" y="125187"/>
                  </a:cubicBezTo>
                  <a:cubicBezTo>
                    <a:pt x="389474" y="124238"/>
                    <a:pt x="387695" y="121155"/>
                    <a:pt x="387458" y="115936"/>
                  </a:cubicBezTo>
                  <a:cubicBezTo>
                    <a:pt x="387221" y="110718"/>
                    <a:pt x="386628" y="105500"/>
                    <a:pt x="385679" y="100281"/>
                  </a:cubicBezTo>
                  <a:cubicBezTo>
                    <a:pt x="384730" y="99333"/>
                    <a:pt x="384137" y="99214"/>
                    <a:pt x="383900" y="99926"/>
                  </a:cubicBezTo>
                  <a:cubicBezTo>
                    <a:pt x="383663" y="100637"/>
                    <a:pt x="383070" y="101230"/>
                    <a:pt x="382121" y="101705"/>
                  </a:cubicBezTo>
                  <a:cubicBezTo>
                    <a:pt x="381172" y="99807"/>
                    <a:pt x="380105" y="98147"/>
                    <a:pt x="378919" y="96724"/>
                  </a:cubicBezTo>
                  <a:cubicBezTo>
                    <a:pt x="377733" y="95300"/>
                    <a:pt x="377614" y="93403"/>
                    <a:pt x="378563" y="91031"/>
                  </a:cubicBezTo>
                  <a:cubicBezTo>
                    <a:pt x="375717" y="91031"/>
                    <a:pt x="373582" y="91031"/>
                    <a:pt x="372159" y="91031"/>
                  </a:cubicBezTo>
                  <a:cubicBezTo>
                    <a:pt x="370736" y="91031"/>
                    <a:pt x="368838" y="91505"/>
                    <a:pt x="366466" y="92454"/>
                  </a:cubicBezTo>
                  <a:cubicBezTo>
                    <a:pt x="364568" y="91980"/>
                    <a:pt x="363738" y="90556"/>
                    <a:pt x="363975" y="88185"/>
                  </a:cubicBezTo>
                  <a:cubicBezTo>
                    <a:pt x="364213" y="85813"/>
                    <a:pt x="363857" y="83915"/>
                    <a:pt x="362908" y="82492"/>
                  </a:cubicBezTo>
                  <a:cubicBezTo>
                    <a:pt x="361485" y="81543"/>
                    <a:pt x="360892" y="82017"/>
                    <a:pt x="361129" y="83915"/>
                  </a:cubicBezTo>
                  <a:cubicBezTo>
                    <a:pt x="361366" y="85813"/>
                    <a:pt x="360773" y="86287"/>
                    <a:pt x="359350" y="85338"/>
                  </a:cubicBezTo>
                  <a:cubicBezTo>
                    <a:pt x="358876" y="84864"/>
                    <a:pt x="358520" y="84034"/>
                    <a:pt x="358283" y="82848"/>
                  </a:cubicBezTo>
                  <a:cubicBezTo>
                    <a:pt x="358046" y="81662"/>
                    <a:pt x="358046" y="80357"/>
                    <a:pt x="358283" y="78934"/>
                  </a:cubicBezTo>
                  <a:cubicBezTo>
                    <a:pt x="358520" y="77511"/>
                    <a:pt x="358876" y="76325"/>
                    <a:pt x="359350" y="75376"/>
                  </a:cubicBezTo>
                  <a:cubicBezTo>
                    <a:pt x="359825" y="74427"/>
                    <a:pt x="360773" y="74190"/>
                    <a:pt x="362197" y="74664"/>
                  </a:cubicBezTo>
                  <a:cubicBezTo>
                    <a:pt x="362197" y="73241"/>
                    <a:pt x="361841" y="72292"/>
                    <a:pt x="361129" y="71818"/>
                  </a:cubicBezTo>
                  <a:cubicBezTo>
                    <a:pt x="360418" y="71344"/>
                    <a:pt x="359706" y="70869"/>
                    <a:pt x="358994" y="70395"/>
                  </a:cubicBezTo>
                  <a:cubicBezTo>
                    <a:pt x="358283" y="69921"/>
                    <a:pt x="357690" y="69446"/>
                    <a:pt x="357215" y="68972"/>
                  </a:cubicBezTo>
                  <a:cubicBezTo>
                    <a:pt x="356741" y="68497"/>
                    <a:pt x="356978" y="67549"/>
                    <a:pt x="357927" y="66125"/>
                  </a:cubicBezTo>
                  <a:cubicBezTo>
                    <a:pt x="356504" y="65651"/>
                    <a:pt x="355555" y="65888"/>
                    <a:pt x="355081" y="66837"/>
                  </a:cubicBezTo>
                  <a:cubicBezTo>
                    <a:pt x="354606" y="67786"/>
                    <a:pt x="353658" y="68023"/>
                    <a:pt x="352234" y="67549"/>
                  </a:cubicBezTo>
                  <a:cubicBezTo>
                    <a:pt x="352709" y="66600"/>
                    <a:pt x="353302" y="65414"/>
                    <a:pt x="354013" y="63991"/>
                  </a:cubicBezTo>
                  <a:cubicBezTo>
                    <a:pt x="354725" y="62567"/>
                    <a:pt x="354369" y="60670"/>
                    <a:pt x="352946" y="58298"/>
                  </a:cubicBezTo>
                  <a:cubicBezTo>
                    <a:pt x="354843" y="59721"/>
                    <a:pt x="356385" y="61381"/>
                    <a:pt x="357571" y="63279"/>
                  </a:cubicBezTo>
                  <a:cubicBezTo>
                    <a:pt x="358757" y="65177"/>
                    <a:pt x="360299" y="66837"/>
                    <a:pt x="362197" y="68260"/>
                  </a:cubicBezTo>
                  <a:cubicBezTo>
                    <a:pt x="363145" y="66363"/>
                    <a:pt x="363264" y="65177"/>
                    <a:pt x="362552" y="64702"/>
                  </a:cubicBezTo>
                  <a:cubicBezTo>
                    <a:pt x="361841" y="64228"/>
                    <a:pt x="361248" y="62805"/>
                    <a:pt x="360773" y="60433"/>
                  </a:cubicBezTo>
                  <a:cubicBezTo>
                    <a:pt x="362197" y="59010"/>
                    <a:pt x="363027" y="59128"/>
                    <a:pt x="363264" y="60789"/>
                  </a:cubicBezTo>
                  <a:cubicBezTo>
                    <a:pt x="363501" y="62449"/>
                    <a:pt x="364568" y="63042"/>
                    <a:pt x="366466" y="62567"/>
                  </a:cubicBezTo>
                  <a:cubicBezTo>
                    <a:pt x="366466" y="61619"/>
                    <a:pt x="366229" y="60907"/>
                    <a:pt x="365754" y="60433"/>
                  </a:cubicBezTo>
                  <a:cubicBezTo>
                    <a:pt x="365280" y="59958"/>
                    <a:pt x="365043" y="59247"/>
                    <a:pt x="365043" y="58298"/>
                  </a:cubicBezTo>
                  <a:cubicBezTo>
                    <a:pt x="365992" y="57349"/>
                    <a:pt x="367059" y="57468"/>
                    <a:pt x="368245" y="58654"/>
                  </a:cubicBezTo>
                  <a:cubicBezTo>
                    <a:pt x="369431" y="59840"/>
                    <a:pt x="370498" y="59247"/>
                    <a:pt x="371447" y="56875"/>
                  </a:cubicBezTo>
                  <a:cubicBezTo>
                    <a:pt x="371447" y="53080"/>
                    <a:pt x="370736" y="51182"/>
                    <a:pt x="369312" y="51182"/>
                  </a:cubicBezTo>
                  <a:cubicBezTo>
                    <a:pt x="369787" y="50233"/>
                    <a:pt x="370261" y="49640"/>
                    <a:pt x="370736" y="49403"/>
                  </a:cubicBezTo>
                  <a:cubicBezTo>
                    <a:pt x="371210" y="49166"/>
                    <a:pt x="371922" y="48573"/>
                    <a:pt x="372870" y="47624"/>
                  </a:cubicBezTo>
                  <a:cubicBezTo>
                    <a:pt x="373819" y="49047"/>
                    <a:pt x="374768" y="50233"/>
                    <a:pt x="375717" y="51182"/>
                  </a:cubicBezTo>
                  <a:cubicBezTo>
                    <a:pt x="376665" y="52131"/>
                    <a:pt x="377614" y="53791"/>
                    <a:pt x="378563" y="56163"/>
                  </a:cubicBezTo>
                  <a:cubicBezTo>
                    <a:pt x="378563" y="49996"/>
                    <a:pt x="377140" y="45015"/>
                    <a:pt x="374293" y="41220"/>
                  </a:cubicBezTo>
                  <a:cubicBezTo>
                    <a:pt x="374293" y="39322"/>
                    <a:pt x="374649" y="38255"/>
                    <a:pt x="375361" y="38018"/>
                  </a:cubicBezTo>
                  <a:cubicBezTo>
                    <a:pt x="376072" y="37781"/>
                    <a:pt x="376903" y="37425"/>
                    <a:pt x="377851" y="36950"/>
                  </a:cubicBezTo>
                  <a:cubicBezTo>
                    <a:pt x="376428" y="34578"/>
                    <a:pt x="375124" y="34341"/>
                    <a:pt x="373938" y="36239"/>
                  </a:cubicBezTo>
                  <a:cubicBezTo>
                    <a:pt x="372752" y="38136"/>
                    <a:pt x="371210" y="38374"/>
                    <a:pt x="369312" y="36950"/>
                  </a:cubicBezTo>
                  <a:lnTo>
                    <a:pt x="369312" y="45489"/>
                  </a:lnTo>
                  <a:cubicBezTo>
                    <a:pt x="367889" y="45964"/>
                    <a:pt x="367178" y="45371"/>
                    <a:pt x="367178" y="43710"/>
                  </a:cubicBezTo>
                  <a:cubicBezTo>
                    <a:pt x="367178" y="42050"/>
                    <a:pt x="367178" y="40271"/>
                    <a:pt x="367178" y="38374"/>
                  </a:cubicBezTo>
                  <a:cubicBezTo>
                    <a:pt x="364806" y="39322"/>
                    <a:pt x="362908" y="40271"/>
                    <a:pt x="361485" y="41220"/>
                  </a:cubicBezTo>
                  <a:cubicBezTo>
                    <a:pt x="360062" y="42169"/>
                    <a:pt x="359587" y="44778"/>
                    <a:pt x="360062" y="49047"/>
                  </a:cubicBezTo>
                  <a:cubicBezTo>
                    <a:pt x="361959" y="49047"/>
                    <a:pt x="363383" y="47387"/>
                    <a:pt x="364331" y="44066"/>
                  </a:cubicBezTo>
                  <a:cubicBezTo>
                    <a:pt x="364806" y="46438"/>
                    <a:pt x="365399" y="47743"/>
                    <a:pt x="366110" y="47980"/>
                  </a:cubicBezTo>
                  <a:cubicBezTo>
                    <a:pt x="366822" y="48217"/>
                    <a:pt x="367652" y="48573"/>
                    <a:pt x="368601" y="49047"/>
                  </a:cubicBezTo>
                  <a:cubicBezTo>
                    <a:pt x="366703" y="55214"/>
                    <a:pt x="363145" y="57112"/>
                    <a:pt x="357927" y="54740"/>
                  </a:cubicBezTo>
                  <a:cubicBezTo>
                    <a:pt x="358401" y="52368"/>
                    <a:pt x="358757" y="51064"/>
                    <a:pt x="358994" y="50826"/>
                  </a:cubicBezTo>
                  <a:cubicBezTo>
                    <a:pt x="359232" y="50589"/>
                    <a:pt x="359113" y="49285"/>
                    <a:pt x="358639" y="46913"/>
                  </a:cubicBezTo>
                  <a:cubicBezTo>
                    <a:pt x="357690" y="45489"/>
                    <a:pt x="357097" y="45134"/>
                    <a:pt x="356860" y="45845"/>
                  </a:cubicBezTo>
                  <a:cubicBezTo>
                    <a:pt x="356622" y="46557"/>
                    <a:pt x="356029" y="47150"/>
                    <a:pt x="355081" y="47624"/>
                  </a:cubicBezTo>
                  <a:cubicBezTo>
                    <a:pt x="356029" y="46675"/>
                    <a:pt x="356504" y="45489"/>
                    <a:pt x="356504" y="44066"/>
                  </a:cubicBezTo>
                  <a:cubicBezTo>
                    <a:pt x="356504" y="42643"/>
                    <a:pt x="356741" y="40983"/>
                    <a:pt x="357215" y="39085"/>
                  </a:cubicBezTo>
                  <a:cubicBezTo>
                    <a:pt x="355792" y="40034"/>
                    <a:pt x="354725" y="39204"/>
                    <a:pt x="354013" y="36595"/>
                  </a:cubicBezTo>
                  <a:cubicBezTo>
                    <a:pt x="353302" y="33985"/>
                    <a:pt x="353420" y="32207"/>
                    <a:pt x="354369" y="31258"/>
                  </a:cubicBezTo>
                  <a:cubicBezTo>
                    <a:pt x="352946" y="29835"/>
                    <a:pt x="351641" y="30428"/>
                    <a:pt x="350455" y="33037"/>
                  </a:cubicBezTo>
                  <a:cubicBezTo>
                    <a:pt x="349269" y="35646"/>
                    <a:pt x="348676" y="38374"/>
                    <a:pt x="348676" y="41220"/>
                  </a:cubicBezTo>
                  <a:cubicBezTo>
                    <a:pt x="349625" y="40746"/>
                    <a:pt x="350337" y="40983"/>
                    <a:pt x="350811" y="41932"/>
                  </a:cubicBezTo>
                  <a:cubicBezTo>
                    <a:pt x="351286" y="42880"/>
                    <a:pt x="351997" y="42880"/>
                    <a:pt x="352946" y="41932"/>
                  </a:cubicBezTo>
                  <a:cubicBezTo>
                    <a:pt x="352946" y="47150"/>
                    <a:pt x="352709" y="50708"/>
                    <a:pt x="352234" y="52605"/>
                  </a:cubicBezTo>
                  <a:cubicBezTo>
                    <a:pt x="351760" y="54503"/>
                    <a:pt x="351286" y="57586"/>
                    <a:pt x="350811" y="61856"/>
                  </a:cubicBezTo>
                  <a:cubicBezTo>
                    <a:pt x="346067" y="59484"/>
                    <a:pt x="342865" y="55689"/>
                    <a:pt x="341205" y="50471"/>
                  </a:cubicBezTo>
                  <a:cubicBezTo>
                    <a:pt x="339544" y="45252"/>
                    <a:pt x="336342" y="41457"/>
                    <a:pt x="331598" y="39085"/>
                  </a:cubicBezTo>
                  <a:cubicBezTo>
                    <a:pt x="331598" y="37188"/>
                    <a:pt x="332191" y="35764"/>
                    <a:pt x="333377" y="34816"/>
                  </a:cubicBezTo>
                  <a:cubicBezTo>
                    <a:pt x="334563" y="33867"/>
                    <a:pt x="335631" y="33037"/>
                    <a:pt x="336579" y="32325"/>
                  </a:cubicBezTo>
                  <a:cubicBezTo>
                    <a:pt x="337528" y="31614"/>
                    <a:pt x="338477" y="30546"/>
                    <a:pt x="339426" y="29123"/>
                  </a:cubicBezTo>
                  <a:cubicBezTo>
                    <a:pt x="340375" y="27700"/>
                    <a:pt x="340612" y="25565"/>
                    <a:pt x="340137" y="22719"/>
                  </a:cubicBezTo>
                  <a:cubicBezTo>
                    <a:pt x="342509" y="22244"/>
                    <a:pt x="343695" y="24379"/>
                    <a:pt x="343695" y="29123"/>
                  </a:cubicBezTo>
                  <a:cubicBezTo>
                    <a:pt x="344644" y="28174"/>
                    <a:pt x="345356" y="26514"/>
                    <a:pt x="345830" y="24142"/>
                  </a:cubicBezTo>
                  <a:cubicBezTo>
                    <a:pt x="346304" y="21770"/>
                    <a:pt x="347965" y="21058"/>
                    <a:pt x="350811" y="22007"/>
                  </a:cubicBezTo>
                  <a:cubicBezTo>
                    <a:pt x="351286" y="19161"/>
                    <a:pt x="351048" y="17382"/>
                    <a:pt x="350100" y="16670"/>
                  </a:cubicBezTo>
                  <a:cubicBezTo>
                    <a:pt x="349151" y="15959"/>
                    <a:pt x="350100" y="15129"/>
                    <a:pt x="352946" y="14180"/>
                  </a:cubicBezTo>
                  <a:cubicBezTo>
                    <a:pt x="351997" y="12282"/>
                    <a:pt x="351167" y="11689"/>
                    <a:pt x="350455" y="12401"/>
                  </a:cubicBezTo>
                  <a:cubicBezTo>
                    <a:pt x="349744" y="13112"/>
                    <a:pt x="348439" y="12994"/>
                    <a:pt x="346542" y="12045"/>
                  </a:cubicBezTo>
                  <a:cubicBezTo>
                    <a:pt x="347016" y="13468"/>
                    <a:pt x="347016" y="14417"/>
                    <a:pt x="346542" y="14891"/>
                  </a:cubicBezTo>
                  <a:cubicBezTo>
                    <a:pt x="346067" y="15366"/>
                    <a:pt x="345830" y="16314"/>
                    <a:pt x="345830" y="17738"/>
                  </a:cubicBezTo>
                  <a:cubicBezTo>
                    <a:pt x="347253" y="16789"/>
                    <a:pt x="347965" y="16789"/>
                    <a:pt x="347965" y="17738"/>
                  </a:cubicBezTo>
                  <a:cubicBezTo>
                    <a:pt x="347965" y="18686"/>
                    <a:pt x="348439" y="19398"/>
                    <a:pt x="349388" y="19872"/>
                  </a:cubicBezTo>
                  <a:cubicBezTo>
                    <a:pt x="348439" y="21296"/>
                    <a:pt x="347490" y="21296"/>
                    <a:pt x="346542" y="19872"/>
                  </a:cubicBezTo>
                  <a:cubicBezTo>
                    <a:pt x="345593" y="18449"/>
                    <a:pt x="344644" y="18686"/>
                    <a:pt x="343695" y="20584"/>
                  </a:cubicBezTo>
                  <a:cubicBezTo>
                    <a:pt x="342747" y="18212"/>
                    <a:pt x="342747" y="16907"/>
                    <a:pt x="343695" y="16670"/>
                  </a:cubicBezTo>
                  <a:cubicBezTo>
                    <a:pt x="344644" y="16433"/>
                    <a:pt x="345119" y="15603"/>
                    <a:pt x="345119" y="14180"/>
                  </a:cubicBezTo>
                  <a:close/>
                  <a:moveTo>
                    <a:pt x="307438" y="0"/>
                  </a:moveTo>
                  <a:lnTo>
                    <a:pt x="315391" y="0"/>
                  </a:lnTo>
                  <a:lnTo>
                    <a:pt x="312386" y="3506"/>
                  </a:lnTo>
                  <a:cubicBezTo>
                    <a:pt x="313334" y="3506"/>
                    <a:pt x="314165" y="3862"/>
                    <a:pt x="314876" y="4573"/>
                  </a:cubicBezTo>
                  <a:cubicBezTo>
                    <a:pt x="315588" y="5285"/>
                    <a:pt x="316418" y="5166"/>
                    <a:pt x="317367" y="4218"/>
                  </a:cubicBezTo>
                  <a:lnTo>
                    <a:pt x="316840" y="0"/>
                  </a:lnTo>
                  <a:lnTo>
                    <a:pt x="339806" y="0"/>
                  </a:lnTo>
                  <a:lnTo>
                    <a:pt x="340849" y="17738"/>
                  </a:lnTo>
                  <a:cubicBezTo>
                    <a:pt x="340849" y="20110"/>
                    <a:pt x="339900" y="21414"/>
                    <a:pt x="338003" y="21651"/>
                  </a:cubicBezTo>
                  <a:cubicBezTo>
                    <a:pt x="336105" y="21889"/>
                    <a:pt x="335631" y="23905"/>
                    <a:pt x="336579" y="27700"/>
                  </a:cubicBezTo>
                  <a:cubicBezTo>
                    <a:pt x="334682" y="28649"/>
                    <a:pt x="334326" y="28411"/>
                    <a:pt x="335512" y="26988"/>
                  </a:cubicBezTo>
                  <a:cubicBezTo>
                    <a:pt x="336698" y="25565"/>
                    <a:pt x="336579" y="24853"/>
                    <a:pt x="335156" y="24853"/>
                  </a:cubicBezTo>
                  <a:cubicBezTo>
                    <a:pt x="333259" y="24379"/>
                    <a:pt x="332784" y="24616"/>
                    <a:pt x="333733" y="25565"/>
                  </a:cubicBezTo>
                  <a:cubicBezTo>
                    <a:pt x="334682" y="26514"/>
                    <a:pt x="334919" y="27700"/>
                    <a:pt x="334445" y="29123"/>
                  </a:cubicBezTo>
                  <a:cubicBezTo>
                    <a:pt x="333496" y="31021"/>
                    <a:pt x="332191" y="32088"/>
                    <a:pt x="330531" y="32325"/>
                  </a:cubicBezTo>
                  <a:cubicBezTo>
                    <a:pt x="328871" y="32562"/>
                    <a:pt x="328040" y="34104"/>
                    <a:pt x="328040" y="36950"/>
                  </a:cubicBezTo>
                  <a:cubicBezTo>
                    <a:pt x="323771" y="36002"/>
                    <a:pt x="321873" y="32207"/>
                    <a:pt x="322348" y="25565"/>
                  </a:cubicBezTo>
                  <a:cubicBezTo>
                    <a:pt x="322348" y="24142"/>
                    <a:pt x="322941" y="23193"/>
                    <a:pt x="324127" y="22719"/>
                  </a:cubicBezTo>
                  <a:cubicBezTo>
                    <a:pt x="325313" y="22244"/>
                    <a:pt x="326143" y="21533"/>
                    <a:pt x="326617" y="20584"/>
                  </a:cubicBezTo>
                  <a:cubicBezTo>
                    <a:pt x="325669" y="19635"/>
                    <a:pt x="324127" y="19872"/>
                    <a:pt x="321992" y="21296"/>
                  </a:cubicBezTo>
                  <a:cubicBezTo>
                    <a:pt x="319857" y="22719"/>
                    <a:pt x="318315" y="22244"/>
                    <a:pt x="317367" y="19872"/>
                  </a:cubicBezTo>
                  <a:cubicBezTo>
                    <a:pt x="317367" y="17026"/>
                    <a:pt x="317604" y="15366"/>
                    <a:pt x="318078" y="14891"/>
                  </a:cubicBezTo>
                  <a:cubicBezTo>
                    <a:pt x="315232" y="12519"/>
                    <a:pt x="313334" y="10147"/>
                    <a:pt x="312386" y="7775"/>
                  </a:cubicBezTo>
                  <a:close/>
                  <a:moveTo>
                    <a:pt x="260614" y="0"/>
                  </a:moveTo>
                  <a:lnTo>
                    <a:pt x="264189" y="0"/>
                  </a:lnTo>
                  <a:lnTo>
                    <a:pt x="263642" y="1015"/>
                  </a:lnTo>
                  <a:cubicBezTo>
                    <a:pt x="264354" y="2676"/>
                    <a:pt x="264472" y="5404"/>
                    <a:pt x="263998" y="9199"/>
                  </a:cubicBezTo>
                  <a:cubicBezTo>
                    <a:pt x="265421" y="9673"/>
                    <a:pt x="266844" y="9199"/>
                    <a:pt x="268267" y="7775"/>
                  </a:cubicBezTo>
                  <a:cubicBezTo>
                    <a:pt x="267793" y="5878"/>
                    <a:pt x="267556" y="3862"/>
                    <a:pt x="267556" y="1727"/>
                  </a:cubicBezTo>
                  <a:lnTo>
                    <a:pt x="267096" y="0"/>
                  </a:lnTo>
                  <a:lnTo>
                    <a:pt x="287972" y="0"/>
                  </a:lnTo>
                  <a:lnTo>
                    <a:pt x="284634" y="5285"/>
                  </a:lnTo>
                  <a:cubicBezTo>
                    <a:pt x="284159" y="8843"/>
                    <a:pt x="285108" y="11333"/>
                    <a:pt x="287480" y="12757"/>
                  </a:cubicBezTo>
                  <a:cubicBezTo>
                    <a:pt x="287006" y="13705"/>
                    <a:pt x="286531" y="14536"/>
                    <a:pt x="286057" y="15247"/>
                  </a:cubicBezTo>
                  <a:cubicBezTo>
                    <a:pt x="285583" y="15959"/>
                    <a:pt x="285583" y="17500"/>
                    <a:pt x="286057" y="19872"/>
                  </a:cubicBezTo>
                  <a:cubicBezTo>
                    <a:pt x="289852" y="18924"/>
                    <a:pt x="291512" y="15840"/>
                    <a:pt x="291038" y="10622"/>
                  </a:cubicBezTo>
                  <a:lnTo>
                    <a:pt x="289164" y="0"/>
                  </a:lnTo>
                  <a:lnTo>
                    <a:pt x="292877" y="0"/>
                  </a:lnTo>
                  <a:lnTo>
                    <a:pt x="300289" y="12045"/>
                  </a:lnTo>
                  <a:cubicBezTo>
                    <a:pt x="302186" y="20584"/>
                    <a:pt x="303372" y="29597"/>
                    <a:pt x="303847" y="39085"/>
                  </a:cubicBezTo>
                  <a:cubicBezTo>
                    <a:pt x="305270" y="39085"/>
                    <a:pt x="306100" y="38374"/>
                    <a:pt x="306337" y="36950"/>
                  </a:cubicBezTo>
                  <a:cubicBezTo>
                    <a:pt x="306574" y="35527"/>
                    <a:pt x="306574" y="34104"/>
                    <a:pt x="306337" y="32681"/>
                  </a:cubicBezTo>
                  <a:cubicBezTo>
                    <a:pt x="306100" y="31258"/>
                    <a:pt x="305981" y="29835"/>
                    <a:pt x="305981" y="28411"/>
                  </a:cubicBezTo>
                  <a:cubicBezTo>
                    <a:pt x="305981" y="26988"/>
                    <a:pt x="306456" y="26039"/>
                    <a:pt x="307405" y="25565"/>
                  </a:cubicBezTo>
                  <a:cubicBezTo>
                    <a:pt x="306456" y="28411"/>
                    <a:pt x="306930" y="31139"/>
                    <a:pt x="308828" y="33748"/>
                  </a:cubicBezTo>
                  <a:cubicBezTo>
                    <a:pt x="310725" y="36357"/>
                    <a:pt x="311200" y="39085"/>
                    <a:pt x="310251" y="41932"/>
                  </a:cubicBezTo>
                  <a:cubicBezTo>
                    <a:pt x="312623" y="40983"/>
                    <a:pt x="313334" y="42169"/>
                    <a:pt x="312386" y="45489"/>
                  </a:cubicBezTo>
                  <a:cubicBezTo>
                    <a:pt x="313809" y="45964"/>
                    <a:pt x="314402" y="45489"/>
                    <a:pt x="314165" y="44066"/>
                  </a:cubicBezTo>
                  <a:cubicBezTo>
                    <a:pt x="313927" y="42643"/>
                    <a:pt x="314283" y="41694"/>
                    <a:pt x="315232" y="41220"/>
                  </a:cubicBezTo>
                  <a:cubicBezTo>
                    <a:pt x="316181" y="42169"/>
                    <a:pt x="317130" y="42880"/>
                    <a:pt x="318078" y="43355"/>
                  </a:cubicBezTo>
                  <a:cubicBezTo>
                    <a:pt x="319027" y="43829"/>
                    <a:pt x="319976" y="45015"/>
                    <a:pt x="320925" y="46913"/>
                  </a:cubicBezTo>
                  <a:cubicBezTo>
                    <a:pt x="319976" y="48810"/>
                    <a:pt x="319146" y="50352"/>
                    <a:pt x="318434" y="51538"/>
                  </a:cubicBezTo>
                  <a:cubicBezTo>
                    <a:pt x="317723" y="52724"/>
                    <a:pt x="317367" y="54503"/>
                    <a:pt x="317367" y="56875"/>
                  </a:cubicBezTo>
                  <a:cubicBezTo>
                    <a:pt x="316418" y="56400"/>
                    <a:pt x="316062" y="55333"/>
                    <a:pt x="316299" y="53673"/>
                  </a:cubicBezTo>
                  <a:cubicBezTo>
                    <a:pt x="316537" y="52012"/>
                    <a:pt x="316655" y="49996"/>
                    <a:pt x="316655" y="47624"/>
                  </a:cubicBezTo>
                  <a:cubicBezTo>
                    <a:pt x="315232" y="47624"/>
                    <a:pt x="314402" y="47387"/>
                    <a:pt x="314165" y="46913"/>
                  </a:cubicBezTo>
                  <a:cubicBezTo>
                    <a:pt x="313927" y="46438"/>
                    <a:pt x="313097" y="46675"/>
                    <a:pt x="311674" y="47624"/>
                  </a:cubicBezTo>
                  <a:cubicBezTo>
                    <a:pt x="313572" y="50945"/>
                    <a:pt x="314283" y="53435"/>
                    <a:pt x="313809" y="55096"/>
                  </a:cubicBezTo>
                  <a:cubicBezTo>
                    <a:pt x="313334" y="56756"/>
                    <a:pt x="313572" y="59247"/>
                    <a:pt x="314520" y="62567"/>
                  </a:cubicBezTo>
                  <a:cubicBezTo>
                    <a:pt x="313097" y="62093"/>
                    <a:pt x="312030" y="60907"/>
                    <a:pt x="311318" y="59010"/>
                  </a:cubicBezTo>
                  <a:cubicBezTo>
                    <a:pt x="310607" y="57112"/>
                    <a:pt x="309776" y="55689"/>
                    <a:pt x="308828" y="54740"/>
                  </a:cubicBezTo>
                  <a:cubicBezTo>
                    <a:pt x="308353" y="51894"/>
                    <a:pt x="308591" y="49996"/>
                    <a:pt x="309539" y="49047"/>
                  </a:cubicBezTo>
                  <a:cubicBezTo>
                    <a:pt x="310488" y="48099"/>
                    <a:pt x="310488" y="46438"/>
                    <a:pt x="309539" y="44066"/>
                  </a:cubicBezTo>
                  <a:cubicBezTo>
                    <a:pt x="307642" y="43592"/>
                    <a:pt x="306693" y="44185"/>
                    <a:pt x="306693" y="45845"/>
                  </a:cubicBezTo>
                  <a:cubicBezTo>
                    <a:pt x="306693" y="47506"/>
                    <a:pt x="305507" y="47861"/>
                    <a:pt x="303135" y="46913"/>
                  </a:cubicBezTo>
                  <a:cubicBezTo>
                    <a:pt x="303135" y="50233"/>
                    <a:pt x="302305" y="53554"/>
                    <a:pt x="300644" y="56875"/>
                  </a:cubicBezTo>
                  <a:cubicBezTo>
                    <a:pt x="298984" y="60196"/>
                    <a:pt x="298154" y="63753"/>
                    <a:pt x="298154" y="67549"/>
                  </a:cubicBezTo>
                  <a:cubicBezTo>
                    <a:pt x="297205" y="67549"/>
                    <a:pt x="296612" y="66956"/>
                    <a:pt x="296375" y="65770"/>
                  </a:cubicBezTo>
                  <a:cubicBezTo>
                    <a:pt x="296138" y="64584"/>
                    <a:pt x="295070" y="64465"/>
                    <a:pt x="293173" y="65414"/>
                  </a:cubicBezTo>
                  <a:cubicBezTo>
                    <a:pt x="294122" y="64465"/>
                    <a:pt x="294833" y="63398"/>
                    <a:pt x="295308" y="62212"/>
                  </a:cubicBezTo>
                  <a:cubicBezTo>
                    <a:pt x="295782" y="61026"/>
                    <a:pt x="296494" y="60433"/>
                    <a:pt x="297442" y="60433"/>
                  </a:cubicBezTo>
                  <a:cubicBezTo>
                    <a:pt x="296968" y="59484"/>
                    <a:pt x="296731" y="57112"/>
                    <a:pt x="296731" y="53317"/>
                  </a:cubicBezTo>
                  <a:cubicBezTo>
                    <a:pt x="294359" y="52842"/>
                    <a:pt x="292461" y="53791"/>
                    <a:pt x="291038" y="56163"/>
                  </a:cubicBezTo>
                  <a:cubicBezTo>
                    <a:pt x="292461" y="58535"/>
                    <a:pt x="292698" y="60196"/>
                    <a:pt x="291750" y="61144"/>
                  </a:cubicBezTo>
                  <a:cubicBezTo>
                    <a:pt x="290801" y="62093"/>
                    <a:pt x="289852" y="63516"/>
                    <a:pt x="288903" y="65414"/>
                  </a:cubicBezTo>
                  <a:cubicBezTo>
                    <a:pt x="290801" y="63991"/>
                    <a:pt x="292461" y="64228"/>
                    <a:pt x="293884" y="66125"/>
                  </a:cubicBezTo>
                  <a:cubicBezTo>
                    <a:pt x="295308" y="68023"/>
                    <a:pt x="296731" y="69446"/>
                    <a:pt x="298154" y="70395"/>
                  </a:cubicBezTo>
                  <a:lnTo>
                    <a:pt x="298154" y="78222"/>
                  </a:lnTo>
                  <a:cubicBezTo>
                    <a:pt x="296731" y="77748"/>
                    <a:pt x="295663" y="78341"/>
                    <a:pt x="294952" y="80001"/>
                  </a:cubicBezTo>
                  <a:cubicBezTo>
                    <a:pt x="294240" y="81662"/>
                    <a:pt x="292698" y="81780"/>
                    <a:pt x="290327" y="80357"/>
                  </a:cubicBezTo>
                  <a:cubicBezTo>
                    <a:pt x="290327" y="82729"/>
                    <a:pt x="289852" y="83915"/>
                    <a:pt x="288903" y="83915"/>
                  </a:cubicBezTo>
                  <a:cubicBezTo>
                    <a:pt x="289852" y="86287"/>
                    <a:pt x="290919" y="86999"/>
                    <a:pt x="292105" y="86050"/>
                  </a:cubicBezTo>
                  <a:cubicBezTo>
                    <a:pt x="293291" y="85101"/>
                    <a:pt x="294359" y="86050"/>
                    <a:pt x="295308" y="88896"/>
                  </a:cubicBezTo>
                  <a:cubicBezTo>
                    <a:pt x="294359" y="89370"/>
                    <a:pt x="293647" y="89963"/>
                    <a:pt x="293173" y="90675"/>
                  </a:cubicBezTo>
                  <a:cubicBezTo>
                    <a:pt x="292698" y="91387"/>
                    <a:pt x="291987" y="92217"/>
                    <a:pt x="291038" y="93166"/>
                  </a:cubicBezTo>
                  <a:cubicBezTo>
                    <a:pt x="291038" y="93640"/>
                    <a:pt x="290801" y="93640"/>
                    <a:pt x="290327" y="93166"/>
                  </a:cubicBezTo>
                  <a:lnTo>
                    <a:pt x="290327" y="93877"/>
                  </a:lnTo>
                  <a:cubicBezTo>
                    <a:pt x="289378" y="94826"/>
                    <a:pt x="288429" y="95656"/>
                    <a:pt x="287480" y="96368"/>
                  </a:cubicBezTo>
                  <a:cubicBezTo>
                    <a:pt x="286531" y="97079"/>
                    <a:pt x="285583" y="98384"/>
                    <a:pt x="284634" y="100281"/>
                  </a:cubicBezTo>
                  <a:cubicBezTo>
                    <a:pt x="283685" y="99807"/>
                    <a:pt x="282973" y="99095"/>
                    <a:pt x="282499" y="98147"/>
                  </a:cubicBezTo>
                  <a:cubicBezTo>
                    <a:pt x="282025" y="97198"/>
                    <a:pt x="280839" y="97198"/>
                    <a:pt x="278941" y="98147"/>
                  </a:cubicBezTo>
                  <a:cubicBezTo>
                    <a:pt x="280364" y="101942"/>
                    <a:pt x="281076" y="105737"/>
                    <a:pt x="281076" y="109532"/>
                  </a:cubicBezTo>
                  <a:cubicBezTo>
                    <a:pt x="282025" y="110481"/>
                    <a:pt x="282499" y="110244"/>
                    <a:pt x="282499" y="108820"/>
                  </a:cubicBezTo>
                  <a:cubicBezTo>
                    <a:pt x="282499" y="107397"/>
                    <a:pt x="282499" y="106211"/>
                    <a:pt x="282499" y="105263"/>
                  </a:cubicBezTo>
                  <a:cubicBezTo>
                    <a:pt x="283448" y="105263"/>
                    <a:pt x="284159" y="105618"/>
                    <a:pt x="284634" y="106330"/>
                  </a:cubicBezTo>
                  <a:cubicBezTo>
                    <a:pt x="285108" y="107041"/>
                    <a:pt x="285820" y="107397"/>
                    <a:pt x="286769" y="107397"/>
                  </a:cubicBezTo>
                  <a:cubicBezTo>
                    <a:pt x="285820" y="115462"/>
                    <a:pt x="286176" y="121748"/>
                    <a:pt x="287836" y="126254"/>
                  </a:cubicBezTo>
                  <a:cubicBezTo>
                    <a:pt x="289496" y="130761"/>
                    <a:pt x="289378" y="136572"/>
                    <a:pt x="287480" y="143688"/>
                  </a:cubicBezTo>
                  <a:cubicBezTo>
                    <a:pt x="286531" y="142739"/>
                    <a:pt x="285701" y="142028"/>
                    <a:pt x="284990" y="141553"/>
                  </a:cubicBezTo>
                  <a:cubicBezTo>
                    <a:pt x="284278" y="141079"/>
                    <a:pt x="283211" y="141316"/>
                    <a:pt x="281787" y="142265"/>
                  </a:cubicBezTo>
                  <a:cubicBezTo>
                    <a:pt x="280839" y="141791"/>
                    <a:pt x="280602" y="140486"/>
                    <a:pt x="281076" y="138351"/>
                  </a:cubicBezTo>
                  <a:cubicBezTo>
                    <a:pt x="281550" y="136216"/>
                    <a:pt x="281550" y="134437"/>
                    <a:pt x="281076" y="133014"/>
                  </a:cubicBezTo>
                  <a:cubicBezTo>
                    <a:pt x="279653" y="134912"/>
                    <a:pt x="278704" y="135505"/>
                    <a:pt x="278230" y="134793"/>
                  </a:cubicBezTo>
                  <a:cubicBezTo>
                    <a:pt x="277755" y="134082"/>
                    <a:pt x="277044" y="133252"/>
                    <a:pt x="276095" y="132303"/>
                  </a:cubicBezTo>
                  <a:cubicBezTo>
                    <a:pt x="277044" y="129456"/>
                    <a:pt x="278111" y="126847"/>
                    <a:pt x="279297" y="124475"/>
                  </a:cubicBezTo>
                  <a:cubicBezTo>
                    <a:pt x="280483" y="122103"/>
                    <a:pt x="281313" y="119257"/>
                    <a:pt x="281787" y="115936"/>
                  </a:cubicBezTo>
                  <a:cubicBezTo>
                    <a:pt x="281313" y="113564"/>
                    <a:pt x="280483" y="112497"/>
                    <a:pt x="279297" y="112734"/>
                  </a:cubicBezTo>
                  <a:cubicBezTo>
                    <a:pt x="278111" y="112971"/>
                    <a:pt x="277281" y="112616"/>
                    <a:pt x="276806" y="111667"/>
                  </a:cubicBezTo>
                  <a:cubicBezTo>
                    <a:pt x="275858" y="116411"/>
                    <a:pt x="275383" y="121866"/>
                    <a:pt x="275383" y="128033"/>
                  </a:cubicBezTo>
                  <a:cubicBezTo>
                    <a:pt x="274434" y="128982"/>
                    <a:pt x="273367" y="129694"/>
                    <a:pt x="272181" y="130168"/>
                  </a:cubicBezTo>
                  <a:cubicBezTo>
                    <a:pt x="270995" y="130642"/>
                    <a:pt x="269928" y="131354"/>
                    <a:pt x="268979" y="132303"/>
                  </a:cubicBezTo>
                  <a:cubicBezTo>
                    <a:pt x="268030" y="137995"/>
                    <a:pt x="269691" y="140842"/>
                    <a:pt x="273960" y="140842"/>
                  </a:cubicBezTo>
                  <a:cubicBezTo>
                    <a:pt x="273960" y="138944"/>
                    <a:pt x="274197" y="137402"/>
                    <a:pt x="274672" y="136216"/>
                  </a:cubicBezTo>
                  <a:cubicBezTo>
                    <a:pt x="275146" y="135030"/>
                    <a:pt x="275620" y="133963"/>
                    <a:pt x="276095" y="133014"/>
                  </a:cubicBezTo>
                  <a:cubicBezTo>
                    <a:pt x="277518" y="135386"/>
                    <a:pt x="278111" y="138470"/>
                    <a:pt x="277874" y="142265"/>
                  </a:cubicBezTo>
                  <a:cubicBezTo>
                    <a:pt x="277637" y="146060"/>
                    <a:pt x="278704" y="149144"/>
                    <a:pt x="281076" y="151516"/>
                  </a:cubicBezTo>
                  <a:cubicBezTo>
                    <a:pt x="283922" y="149144"/>
                    <a:pt x="285820" y="150330"/>
                    <a:pt x="286769" y="155073"/>
                  </a:cubicBezTo>
                  <a:cubicBezTo>
                    <a:pt x="288666" y="152227"/>
                    <a:pt x="289852" y="151516"/>
                    <a:pt x="290327" y="152939"/>
                  </a:cubicBezTo>
                  <a:cubicBezTo>
                    <a:pt x="290801" y="154362"/>
                    <a:pt x="290801" y="156497"/>
                    <a:pt x="290327" y="159343"/>
                  </a:cubicBezTo>
                  <a:cubicBezTo>
                    <a:pt x="289852" y="162189"/>
                    <a:pt x="288903" y="164798"/>
                    <a:pt x="287480" y="167170"/>
                  </a:cubicBezTo>
                  <a:cubicBezTo>
                    <a:pt x="286057" y="169542"/>
                    <a:pt x="284397" y="170491"/>
                    <a:pt x="282499" y="170017"/>
                  </a:cubicBezTo>
                  <a:cubicBezTo>
                    <a:pt x="282973" y="171914"/>
                    <a:pt x="284397" y="172863"/>
                    <a:pt x="286769" y="172863"/>
                  </a:cubicBezTo>
                  <a:cubicBezTo>
                    <a:pt x="284397" y="175235"/>
                    <a:pt x="282262" y="177726"/>
                    <a:pt x="280364" y="180335"/>
                  </a:cubicBezTo>
                  <a:cubicBezTo>
                    <a:pt x="278467" y="182944"/>
                    <a:pt x="275858" y="184723"/>
                    <a:pt x="272537" y="185672"/>
                  </a:cubicBezTo>
                  <a:cubicBezTo>
                    <a:pt x="272063" y="183300"/>
                    <a:pt x="272418" y="182232"/>
                    <a:pt x="273604" y="182469"/>
                  </a:cubicBezTo>
                  <a:cubicBezTo>
                    <a:pt x="274790" y="182707"/>
                    <a:pt x="275620" y="182114"/>
                    <a:pt x="276095" y="180690"/>
                  </a:cubicBezTo>
                  <a:cubicBezTo>
                    <a:pt x="274197" y="176895"/>
                    <a:pt x="273604" y="173100"/>
                    <a:pt x="274316" y="169305"/>
                  </a:cubicBezTo>
                  <a:cubicBezTo>
                    <a:pt x="275027" y="165510"/>
                    <a:pt x="275383" y="161240"/>
                    <a:pt x="275383" y="156497"/>
                  </a:cubicBezTo>
                  <a:cubicBezTo>
                    <a:pt x="275383" y="155548"/>
                    <a:pt x="275620" y="155192"/>
                    <a:pt x="276095" y="155429"/>
                  </a:cubicBezTo>
                  <a:cubicBezTo>
                    <a:pt x="276569" y="155666"/>
                    <a:pt x="277044" y="155548"/>
                    <a:pt x="277518" y="155073"/>
                  </a:cubicBezTo>
                  <a:cubicBezTo>
                    <a:pt x="276569" y="150804"/>
                    <a:pt x="275027" y="147958"/>
                    <a:pt x="272893" y="146534"/>
                  </a:cubicBezTo>
                  <a:cubicBezTo>
                    <a:pt x="270758" y="145111"/>
                    <a:pt x="268979" y="142265"/>
                    <a:pt x="267556" y="137995"/>
                  </a:cubicBezTo>
                  <a:cubicBezTo>
                    <a:pt x="265184" y="137995"/>
                    <a:pt x="264116" y="140249"/>
                    <a:pt x="264354" y="144755"/>
                  </a:cubicBezTo>
                  <a:cubicBezTo>
                    <a:pt x="264591" y="149262"/>
                    <a:pt x="265184" y="152464"/>
                    <a:pt x="266133" y="154362"/>
                  </a:cubicBezTo>
                  <a:cubicBezTo>
                    <a:pt x="263761" y="157208"/>
                    <a:pt x="261863" y="161240"/>
                    <a:pt x="260440" y="166459"/>
                  </a:cubicBezTo>
                  <a:cubicBezTo>
                    <a:pt x="259017" y="171677"/>
                    <a:pt x="258542" y="176895"/>
                    <a:pt x="259017" y="182114"/>
                  </a:cubicBezTo>
                  <a:cubicBezTo>
                    <a:pt x="258542" y="181165"/>
                    <a:pt x="258305" y="179623"/>
                    <a:pt x="258305" y="177488"/>
                  </a:cubicBezTo>
                  <a:cubicBezTo>
                    <a:pt x="258305" y="175354"/>
                    <a:pt x="257831" y="173337"/>
                    <a:pt x="256882" y="171440"/>
                  </a:cubicBezTo>
                  <a:cubicBezTo>
                    <a:pt x="256408" y="171440"/>
                    <a:pt x="255933" y="170965"/>
                    <a:pt x="255459" y="170017"/>
                  </a:cubicBezTo>
                  <a:cubicBezTo>
                    <a:pt x="254036" y="170491"/>
                    <a:pt x="253206" y="171558"/>
                    <a:pt x="252968" y="173219"/>
                  </a:cubicBezTo>
                  <a:cubicBezTo>
                    <a:pt x="252731" y="174879"/>
                    <a:pt x="251664" y="175709"/>
                    <a:pt x="249766" y="175709"/>
                  </a:cubicBezTo>
                  <a:cubicBezTo>
                    <a:pt x="250715" y="178556"/>
                    <a:pt x="251545" y="179623"/>
                    <a:pt x="252257" y="178912"/>
                  </a:cubicBezTo>
                  <a:cubicBezTo>
                    <a:pt x="252968" y="178200"/>
                    <a:pt x="253799" y="177133"/>
                    <a:pt x="254747" y="175709"/>
                  </a:cubicBezTo>
                  <a:cubicBezTo>
                    <a:pt x="256170" y="177133"/>
                    <a:pt x="256645" y="177844"/>
                    <a:pt x="256170" y="177844"/>
                  </a:cubicBezTo>
                  <a:cubicBezTo>
                    <a:pt x="255222" y="178793"/>
                    <a:pt x="254747" y="180097"/>
                    <a:pt x="254747" y="181758"/>
                  </a:cubicBezTo>
                  <a:cubicBezTo>
                    <a:pt x="254747" y="183418"/>
                    <a:pt x="254747" y="185079"/>
                    <a:pt x="254747" y="186739"/>
                  </a:cubicBezTo>
                  <a:cubicBezTo>
                    <a:pt x="254747" y="188399"/>
                    <a:pt x="254510" y="189941"/>
                    <a:pt x="254036" y="191364"/>
                  </a:cubicBezTo>
                  <a:cubicBezTo>
                    <a:pt x="253561" y="192787"/>
                    <a:pt x="252375" y="193499"/>
                    <a:pt x="250478" y="193499"/>
                  </a:cubicBezTo>
                  <a:cubicBezTo>
                    <a:pt x="249055" y="194448"/>
                    <a:pt x="248462" y="194092"/>
                    <a:pt x="248699" y="192432"/>
                  </a:cubicBezTo>
                  <a:cubicBezTo>
                    <a:pt x="248936" y="190771"/>
                    <a:pt x="248580" y="189704"/>
                    <a:pt x="247631" y="189229"/>
                  </a:cubicBezTo>
                  <a:cubicBezTo>
                    <a:pt x="246683" y="190653"/>
                    <a:pt x="246090" y="192787"/>
                    <a:pt x="245853" y="195634"/>
                  </a:cubicBezTo>
                  <a:cubicBezTo>
                    <a:pt x="245615" y="198480"/>
                    <a:pt x="246208" y="200615"/>
                    <a:pt x="247631" y="202038"/>
                  </a:cubicBezTo>
                  <a:cubicBezTo>
                    <a:pt x="248580" y="201564"/>
                    <a:pt x="248936" y="200733"/>
                    <a:pt x="248699" y="199547"/>
                  </a:cubicBezTo>
                  <a:cubicBezTo>
                    <a:pt x="248462" y="198361"/>
                    <a:pt x="248817" y="198006"/>
                    <a:pt x="249766" y="198480"/>
                  </a:cubicBezTo>
                  <a:cubicBezTo>
                    <a:pt x="250241" y="201326"/>
                    <a:pt x="249648" y="204291"/>
                    <a:pt x="247987" y="207375"/>
                  </a:cubicBezTo>
                  <a:cubicBezTo>
                    <a:pt x="246327" y="210458"/>
                    <a:pt x="246920" y="212475"/>
                    <a:pt x="249766" y="213423"/>
                  </a:cubicBezTo>
                  <a:cubicBezTo>
                    <a:pt x="249766" y="210103"/>
                    <a:pt x="250122" y="207493"/>
                    <a:pt x="250834" y="205596"/>
                  </a:cubicBezTo>
                  <a:cubicBezTo>
                    <a:pt x="251545" y="203698"/>
                    <a:pt x="252375" y="200852"/>
                    <a:pt x="253324" y="197057"/>
                  </a:cubicBezTo>
                  <a:cubicBezTo>
                    <a:pt x="253799" y="198006"/>
                    <a:pt x="254629" y="198480"/>
                    <a:pt x="255815" y="198480"/>
                  </a:cubicBezTo>
                  <a:cubicBezTo>
                    <a:pt x="257001" y="198480"/>
                    <a:pt x="257119" y="197294"/>
                    <a:pt x="256170" y="194922"/>
                  </a:cubicBezTo>
                  <a:cubicBezTo>
                    <a:pt x="257119" y="194922"/>
                    <a:pt x="257949" y="195278"/>
                    <a:pt x="258661" y="195990"/>
                  </a:cubicBezTo>
                  <a:cubicBezTo>
                    <a:pt x="259373" y="196701"/>
                    <a:pt x="260440" y="196820"/>
                    <a:pt x="261863" y="196345"/>
                  </a:cubicBezTo>
                  <a:cubicBezTo>
                    <a:pt x="262338" y="189229"/>
                    <a:pt x="263761" y="183300"/>
                    <a:pt x="266133" y="178556"/>
                  </a:cubicBezTo>
                  <a:cubicBezTo>
                    <a:pt x="268505" y="173812"/>
                    <a:pt x="268979" y="168119"/>
                    <a:pt x="267556" y="161478"/>
                  </a:cubicBezTo>
                  <a:cubicBezTo>
                    <a:pt x="268030" y="159106"/>
                    <a:pt x="268623" y="158276"/>
                    <a:pt x="269335" y="158987"/>
                  </a:cubicBezTo>
                  <a:cubicBezTo>
                    <a:pt x="270046" y="159699"/>
                    <a:pt x="271114" y="159817"/>
                    <a:pt x="272537" y="159343"/>
                  </a:cubicBezTo>
                  <a:lnTo>
                    <a:pt x="272537" y="170017"/>
                  </a:lnTo>
                  <a:cubicBezTo>
                    <a:pt x="270165" y="170017"/>
                    <a:pt x="269098" y="171796"/>
                    <a:pt x="269335" y="175354"/>
                  </a:cubicBezTo>
                  <a:cubicBezTo>
                    <a:pt x="269572" y="178912"/>
                    <a:pt x="268742" y="181165"/>
                    <a:pt x="266844" y="182114"/>
                  </a:cubicBezTo>
                  <a:cubicBezTo>
                    <a:pt x="268267" y="184486"/>
                    <a:pt x="268505" y="186027"/>
                    <a:pt x="267556" y="186739"/>
                  </a:cubicBezTo>
                  <a:cubicBezTo>
                    <a:pt x="266607" y="187451"/>
                    <a:pt x="266370" y="189467"/>
                    <a:pt x="266844" y="192787"/>
                  </a:cubicBezTo>
                  <a:cubicBezTo>
                    <a:pt x="266844" y="194211"/>
                    <a:pt x="265421" y="194922"/>
                    <a:pt x="262575" y="194922"/>
                  </a:cubicBezTo>
                  <a:cubicBezTo>
                    <a:pt x="259728" y="201564"/>
                    <a:pt x="257001" y="207968"/>
                    <a:pt x="254392" y="214135"/>
                  </a:cubicBezTo>
                  <a:cubicBezTo>
                    <a:pt x="251782" y="220302"/>
                    <a:pt x="248343" y="225520"/>
                    <a:pt x="244074" y="229790"/>
                  </a:cubicBezTo>
                  <a:cubicBezTo>
                    <a:pt x="241227" y="229315"/>
                    <a:pt x="239567" y="227181"/>
                    <a:pt x="239092" y="223386"/>
                  </a:cubicBezTo>
                  <a:cubicBezTo>
                    <a:pt x="238618" y="219590"/>
                    <a:pt x="238144" y="216033"/>
                    <a:pt x="237669" y="212712"/>
                  </a:cubicBezTo>
                  <a:cubicBezTo>
                    <a:pt x="236246" y="216981"/>
                    <a:pt x="234942" y="221488"/>
                    <a:pt x="233756" y="226232"/>
                  </a:cubicBezTo>
                  <a:cubicBezTo>
                    <a:pt x="232570" y="230976"/>
                    <a:pt x="231502" y="236194"/>
                    <a:pt x="230553" y="241887"/>
                  </a:cubicBezTo>
                  <a:cubicBezTo>
                    <a:pt x="232925" y="241412"/>
                    <a:pt x="234230" y="239752"/>
                    <a:pt x="234467" y="236906"/>
                  </a:cubicBezTo>
                  <a:cubicBezTo>
                    <a:pt x="234704" y="234059"/>
                    <a:pt x="235297" y="231687"/>
                    <a:pt x="236246" y="229790"/>
                  </a:cubicBezTo>
                  <a:cubicBezTo>
                    <a:pt x="236721" y="235008"/>
                    <a:pt x="236009" y="239159"/>
                    <a:pt x="234111" y="242243"/>
                  </a:cubicBezTo>
                  <a:cubicBezTo>
                    <a:pt x="232214" y="245326"/>
                    <a:pt x="229842" y="248054"/>
                    <a:pt x="226995" y="250426"/>
                  </a:cubicBezTo>
                  <a:cubicBezTo>
                    <a:pt x="224149" y="252798"/>
                    <a:pt x="221184" y="255170"/>
                    <a:pt x="218101" y="257542"/>
                  </a:cubicBezTo>
                  <a:cubicBezTo>
                    <a:pt x="215017" y="259914"/>
                    <a:pt x="212764" y="262760"/>
                    <a:pt x="211341" y="266081"/>
                  </a:cubicBezTo>
                  <a:cubicBezTo>
                    <a:pt x="213238" y="267029"/>
                    <a:pt x="215136" y="267622"/>
                    <a:pt x="217033" y="267860"/>
                  </a:cubicBezTo>
                  <a:cubicBezTo>
                    <a:pt x="218931" y="268097"/>
                    <a:pt x="220591" y="268690"/>
                    <a:pt x="222014" y="269639"/>
                  </a:cubicBezTo>
                  <a:cubicBezTo>
                    <a:pt x="222963" y="267267"/>
                    <a:pt x="224624" y="265488"/>
                    <a:pt x="226995" y="264302"/>
                  </a:cubicBezTo>
                  <a:cubicBezTo>
                    <a:pt x="229367" y="263116"/>
                    <a:pt x="231265" y="263709"/>
                    <a:pt x="232688" y="266081"/>
                  </a:cubicBezTo>
                  <a:cubicBezTo>
                    <a:pt x="233637" y="265132"/>
                    <a:pt x="233756" y="264420"/>
                    <a:pt x="233044" y="263946"/>
                  </a:cubicBezTo>
                  <a:cubicBezTo>
                    <a:pt x="232332" y="263472"/>
                    <a:pt x="232451" y="262523"/>
                    <a:pt x="233400" y="261100"/>
                  </a:cubicBezTo>
                  <a:cubicBezTo>
                    <a:pt x="235772" y="261574"/>
                    <a:pt x="237432" y="261930"/>
                    <a:pt x="238381" y="262167"/>
                  </a:cubicBezTo>
                  <a:cubicBezTo>
                    <a:pt x="239330" y="262404"/>
                    <a:pt x="240753" y="262997"/>
                    <a:pt x="242650" y="263946"/>
                  </a:cubicBezTo>
                  <a:cubicBezTo>
                    <a:pt x="243125" y="264895"/>
                    <a:pt x="243006" y="265606"/>
                    <a:pt x="242295" y="266081"/>
                  </a:cubicBezTo>
                  <a:cubicBezTo>
                    <a:pt x="241583" y="266555"/>
                    <a:pt x="241464" y="267741"/>
                    <a:pt x="241939" y="269639"/>
                  </a:cubicBezTo>
                  <a:cubicBezTo>
                    <a:pt x="244785" y="270113"/>
                    <a:pt x="245734" y="268453"/>
                    <a:pt x="244785" y="264657"/>
                  </a:cubicBezTo>
                  <a:cubicBezTo>
                    <a:pt x="246208" y="265606"/>
                    <a:pt x="248106" y="265843"/>
                    <a:pt x="250478" y="265369"/>
                  </a:cubicBezTo>
                  <a:cubicBezTo>
                    <a:pt x="252850" y="264895"/>
                    <a:pt x="254747" y="265606"/>
                    <a:pt x="256170" y="267504"/>
                  </a:cubicBezTo>
                  <a:cubicBezTo>
                    <a:pt x="257119" y="269876"/>
                    <a:pt x="257238" y="271536"/>
                    <a:pt x="256526" y="272485"/>
                  </a:cubicBezTo>
                  <a:cubicBezTo>
                    <a:pt x="255815" y="273434"/>
                    <a:pt x="256645" y="274382"/>
                    <a:pt x="259017" y="275331"/>
                  </a:cubicBezTo>
                  <a:cubicBezTo>
                    <a:pt x="257119" y="280075"/>
                    <a:pt x="256882" y="284819"/>
                    <a:pt x="258305" y="289563"/>
                  </a:cubicBezTo>
                  <a:cubicBezTo>
                    <a:pt x="259728" y="287191"/>
                    <a:pt x="260914" y="284107"/>
                    <a:pt x="261863" y="280312"/>
                  </a:cubicBezTo>
                  <a:cubicBezTo>
                    <a:pt x="263286" y="279364"/>
                    <a:pt x="263998" y="279838"/>
                    <a:pt x="263998" y="281736"/>
                  </a:cubicBezTo>
                  <a:cubicBezTo>
                    <a:pt x="263998" y="283633"/>
                    <a:pt x="264235" y="285056"/>
                    <a:pt x="264709" y="286005"/>
                  </a:cubicBezTo>
                  <a:cubicBezTo>
                    <a:pt x="266133" y="286954"/>
                    <a:pt x="266844" y="286717"/>
                    <a:pt x="266844" y="285293"/>
                  </a:cubicBezTo>
                  <a:cubicBezTo>
                    <a:pt x="266844" y="283870"/>
                    <a:pt x="267319" y="282921"/>
                    <a:pt x="268267" y="282447"/>
                  </a:cubicBezTo>
                  <a:cubicBezTo>
                    <a:pt x="269216" y="282921"/>
                    <a:pt x="269453" y="284226"/>
                    <a:pt x="268979" y="286361"/>
                  </a:cubicBezTo>
                  <a:cubicBezTo>
                    <a:pt x="268505" y="288496"/>
                    <a:pt x="268505" y="290275"/>
                    <a:pt x="268979" y="291698"/>
                  </a:cubicBezTo>
                  <a:cubicBezTo>
                    <a:pt x="270877" y="290275"/>
                    <a:pt x="271825" y="291105"/>
                    <a:pt x="271825" y="294188"/>
                  </a:cubicBezTo>
                  <a:cubicBezTo>
                    <a:pt x="271825" y="297272"/>
                    <a:pt x="271470" y="301304"/>
                    <a:pt x="270758" y="306285"/>
                  </a:cubicBezTo>
                  <a:cubicBezTo>
                    <a:pt x="270046" y="311266"/>
                    <a:pt x="269216" y="316247"/>
                    <a:pt x="268267" y="321228"/>
                  </a:cubicBezTo>
                  <a:cubicBezTo>
                    <a:pt x="267319" y="326210"/>
                    <a:pt x="266607" y="329649"/>
                    <a:pt x="266133" y="331546"/>
                  </a:cubicBezTo>
                  <a:cubicBezTo>
                    <a:pt x="264235" y="331546"/>
                    <a:pt x="263286" y="332021"/>
                    <a:pt x="263286" y="332970"/>
                  </a:cubicBezTo>
                  <a:cubicBezTo>
                    <a:pt x="262338" y="330123"/>
                    <a:pt x="262100" y="327158"/>
                    <a:pt x="262575" y="324075"/>
                  </a:cubicBezTo>
                  <a:cubicBezTo>
                    <a:pt x="263049" y="320991"/>
                    <a:pt x="263761" y="318501"/>
                    <a:pt x="264709" y="316603"/>
                  </a:cubicBezTo>
                  <a:cubicBezTo>
                    <a:pt x="265658" y="316603"/>
                    <a:pt x="266133" y="317315"/>
                    <a:pt x="266133" y="318738"/>
                  </a:cubicBezTo>
                  <a:cubicBezTo>
                    <a:pt x="266133" y="320161"/>
                    <a:pt x="266844" y="320635"/>
                    <a:pt x="268267" y="320161"/>
                  </a:cubicBezTo>
                  <a:cubicBezTo>
                    <a:pt x="268742" y="314943"/>
                    <a:pt x="268742" y="311029"/>
                    <a:pt x="268267" y="308420"/>
                  </a:cubicBezTo>
                  <a:cubicBezTo>
                    <a:pt x="267793" y="305811"/>
                    <a:pt x="267556" y="303320"/>
                    <a:pt x="267556" y="300948"/>
                  </a:cubicBezTo>
                  <a:cubicBezTo>
                    <a:pt x="265658" y="298576"/>
                    <a:pt x="264116" y="298576"/>
                    <a:pt x="262931" y="300948"/>
                  </a:cubicBezTo>
                  <a:cubicBezTo>
                    <a:pt x="261745" y="303320"/>
                    <a:pt x="260440" y="304981"/>
                    <a:pt x="259017" y="305929"/>
                  </a:cubicBezTo>
                  <a:cubicBezTo>
                    <a:pt x="259491" y="306878"/>
                    <a:pt x="259847" y="306997"/>
                    <a:pt x="260084" y="306285"/>
                  </a:cubicBezTo>
                  <a:cubicBezTo>
                    <a:pt x="260321" y="305574"/>
                    <a:pt x="260914" y="305455"/>
                    <a:pt x="261863" y="305929"/>
                  </a:cubicBezTo>
                  <a:cubicBezTo>
                    <a:pt x="262338" y="309724"/>
                    <a:pt x="261863" y="312215"/>
                    <a:pt x="260440" y="313401"/>
                  </a:cubicBezTo>
                  <a:cubicBezTo>
                    <a:pt x="259017" y="314587"/>
                    <a:pt x="257831" y="316366"/>
                    <a:pt x="256882" y="318738"/>
                  </a:cubicBezTo>
                  <a:cubicBezTo>
                    <a:pt x="258305" y="320161"/>
                    <a:pt x="259728" y="320161"/>
                    <a:pt x="261152" y="318738"/>
                  </a:cubicBezTo>
                  <a:cubicBezTo>
                    <a:pt x="260677" y="321110"/>
                    <a:pt x="260440" y="323482"/>
                    <a:pt x="260440" y="325854"/>
                  </a:cubicBezTo>
                  <a:cubicBezTo>
                    <a:pt x="260440" y="328226"/>
                    <a:pt x="259966" y="330123"/>
                    <a:pt x="259017" y="331546"/>
                  </a:cubicBezTo>
                  <a:cubicBezTo>
                    <a:pt x="257594" y="330598"/>
                    <a:pt x="257356" y="329530"/>
                    <a:pt x="258305" y="328344"/>
                  </a:cubicBezTo>
                  <a:cubicBezTo>
                    <a:pt x="259254" y="327158"/>
                    <a:pt x="259491" y="325854"/>
                    <a:pt x="259017" y="324431"/>
                  </a:cubicBezTo>
                  <a:cubicBezTo>
                    <a:pt x="257594" y="323956"/>
                    <a:pt x="256645" y="323126"/>
                    <a:pt x="256170" y="321940"/>
                  </a:cubicBezTo>
                  <a:cubicBezTo>
                    <a:pt x="255696" y="320754"/>
                    <a:pt x="254985" y="319687"/>
                    <a:pt x="254036" y="318738"/>
                  </a:cubicBezTo>
                  <a:cubicBezTo>
                    <a:pt x="254036" y="314943"/>
                    <a:pt x="254510" y="311859"/>
                    <a:pt x="255459" y="309487"/>
                  </a:cubicBezTo>
                  <a:cubicBezTo>
                    <a:pt x="256408" y="307115"/>
                    <a:pt x="257356" y="304743"/>
                    <a:pt x="258305" y="302371"/>
                  </a:cubicBezTo>
                  <a:cubicBezTo>
                    <a:pt x="257356" y="301423"/>
                    <a:pt x="256408" y="301423"/>
                    <a:pt x="255459" y="302371"/>
                  </a:cubicBezTo>
                  <a:cubicBezTo>
                    <a:pt x="254510" y="303320"/>
                    <a:pt x="254036" y="301897"/>
                    <a:pt x="254036" y="298102"/>
                  </a:cubicBezTo>
                  <a:lnTo>
                    <a:pt x="249766" y="298102"/>
                  </a:lnTo>
                  <a:cubicBezTo>
                    <a:pt x="248817" y="303795"/>
                    <a:pt x="248224" y="309843"/>
                    <a:pt x="247987" y="316247"/>
                  </a:cubicBezTo>
                  <a:cubicBezTo>
                    <a:pt x="247750" y="322652"/>
                    <a:pt x="246920" y="328463"/>
                    <a:pt x="245497" y="333681"/>
                  </a:cubicBezTo>
                  <a:cubicBezTo>
                    <a:pt x="244074" y="330835"/>
                    <a:pt x="243836" y="327277"/>
                    <a:pt x="244785" y="323007"/>
                  </a:cubicBezTo>
                  <a:cubicBezTo>
                    <a:pt x="245734" y="318738"/>
                    <a:pt x="245971" y="314468"/>
                    <a:pt x="245497" y="310199"/>
                  </a:cubicBezTo>
                  <a:cubicBezTo>
                    <a:pt x="243599" y="311622"/>
                    <a:pt x="242532" y="313875"/>
                    <a:pt x="242295" y="316959"/>
                  </a:cubicBezTo>
                  <a:cubicBezTo>
                    <a:pt x="242057" y="320042"/>
                    <a:pt x="241939" y="323245"/>
                    <a:pt x="241939" y="326565"/>
                  </a:cubicBezTo>
                  <a:cubicBezTo>
                    <a:pt x="241939" y="329886"/>
                    <a:pt x="241702" y="333088"/>
                    <a:pt x="241227" y="336172"/>
                  </a:cubicBezTo>
                  <a:cubicBezTo>
                    <a:pt x="240753" y="339255"/>
                    <a:pt x="239804" y="341509"/>
                    <a:pt x="238381" y="342932"/>
                  </a:cubicBezTo>
                  <a:cubicBezTo>
                    <a:pt x="236009" y="341983"/>
                    <a:pt x="235416" y="340797"/>
                    <a:pt x="236602" y="339374"/>
                  </a:cubicBezTo>
                  <a:cubicBezTo>
                    <a:pt x="237788" y="337951"/>
                    <a:pt x="238381" y="336053"/>
                    <a:pt x="238381" y="333681"/>
                  </a:cubicBezTo>
                  <a:lnTo>
                    <a:pt x="233400" y="333681"/>
                  </a:lnTo>
                  <a:cubicBezTo>
                    <a:pt x="232925" y="329886"/>
                    <a:pt x="232807" y="327158"/>
                    <a:pt x="233044" y="325498"/>
                  </a:cubicBezTo>
                  <a:cubicBezTo>
                    <a:pt x="233281" y="323838"/>
                    <a:pt x="233400" y="322059"/>
                    <a:pt x="233400" y="320161"/>
                  </a:cubicBezTo>
                  <a:cubicBezTo>
                    <a:pt x="231977" y="324905"/>
                    <a:pt x="229723" y="328226"/>
                    <a:pt x="226640" y="330123"/>
                  </a:cubicBezTo>
                  <a:cubicBezTo>
                    <a:pt x="223556" y="332021"/>
                    <a:pt x="222014" y="336290"/>
                    <a:pt x="222014" y="342932"/>
                  </a:cubicBezTo>
                  <a:cubicBezTo>
                    <a:pt x="223438" y="344829"/>
                    <a:pt x="224505" y="344711"/>
                    <a:pt x="225217" y="342576"/>
                  </a:cubicBezTo>
                  <a:cubicBezTo>
                    <a:pt x="225928" y="340441"/>
                    <a:pt x="226758" y="339137"/>
                    <a:pt x="227707" y="338662"/>
                  </a:cubicBezTo>
                  <a:cubicBezTo>
                    <a:pt x="228181" y="341509"/>
                    <a:pt x="228181" y="343881"/>
                    <a:pt x="227707" y="345778"/>
                  </a:cubicBezTo>
                  <a:cubicBezTo>
                    <a:pt x="227233" y="347676"/>
                    <a:pt x="226521" y="349573"/>
                    <a:pt x="225572" y="351471"/>
                  </a:cubicBezTo>
                  <a:cubicBezTo>
                    <a:pt x="224149" y="350996"/>
                    <a:pt x="222963" y="351234"/>
                    <a:pt x="222014" y="352182"/>
                  </a:cubicBezTo>
                  <a:cubicBezTo>
                    <a:pt x="221066" y="353131"/>
                    <a:pt x="219880" y="353131"/>
                    <a:pt x="218457" y="352182"/>
                  </a:cubicBezTo>
                  <a:cubicBezTo>
                    <a:pt x="218457" y="354554"/>
                    <a:pt x="218219" y="355859"/>
                    <a:pt x="217745" y="356096"/>
                  </a:cubicBezTo>
                  <a:cubicBezTo>
                    <a:pt x="217271" y="356333"/>
                    <a:pt x="216796" y="356452"/>
                    <a:pt x="216322" y="356452"/>
                  </a:cubicBezTo>
                  <a:cubicBezTo>
                    <a:pt x="215847" y="356452"/>
                    <a:pt x="215373" y="356689"/>
                    <a:pt x="214899" y="357163"/>
                  </a:cubicBezTo>
                  <a:cubicBezTo>
                    <a:pt x="214424" y="357638"/>
                    <a:pt x="214424" y="358824"/>
                    <a:pt x="214899" y="360721"/>
                  </a:cubicBezTo>
                  <a:cubicBezTo>
                    <a:pt x="211578" y="359773"/>
                    <a:pt x="208969" y="358942"/>
                    <a:pt x="207071" y="358231"/>
                  </a:cubicBezTo>
                  <a:cubicBezTo>
                    <a:pt x="205174" y="357519"/>
                    <a:pt x="202802" y="356689"/>
                    <a:pt x="199955" y="355740"/>
                  </a:cubicBezTo>
                  <a:cubicBezTo>
                    <a:pt x="199007" y="358112"/>
                    <a:pt x="198532" y="361077"/>
                    <a:pt x="198532" y="364635"/>
                  </a:cubicBezTo>
                  <a:cubicBezTo>
                    <a:pt x="198532" y="368193"/>
                    <a:pt x="198058" y="371158"/>
                    <a:pt x="197109" y="373530"/>
                  </a:cubicBezTo>
                  <a:cubicBezTo>
                    <a:pt x="196160" y="374479"/>
                    <a:pt x="195449" y="374360"/>
                    <a:pt x="194974" y="373174"/>
                  </a:cubicBezTo>
                  <a:cubicBezTo>
                    <a:pt x="194500" y="371988"/>
                    <a:pt x="193788" y="372107"/>
                    <a:pt x="192839" y="373530"/>
                  </a:cubicBezTo>
                  <a:cubicBezTo>
                    <a:pt x="195211" y="375427"/>
                    <a:pt x="196042" y="377799"/>
                    <a:pt x="195330" y="380646"/>
                  </a:cubicBezTo>
                  <a:cubicBezTo>
                    <a:pt x="194618" y="383492"/>
                    <a:pt x="194737" y="385627"/>
                    <a:pt x="195686" y="387050"/>
                  </a:cubicBezTo>
                  <a:cubicBezTo>
                    <a:pt x="199007" y="386101"/>
                    <a:pt x="199955" y="383966"/>
                    <a:pt x="198532" y="380646"/>
                  </a:cubicBezTo>
                  <a:cubicBezTo>
                    <a:pt x="197109" y="377325"/>
                    <a:pt x="197583" y="374241"/>
                    <a:pt x="199955" y="371395"/>
                  </a:cubicBezTo>
                  <a:cubicBezTo>
                    <a:pt x="200904" y="370446"/>
                    <a:pt x="201616" y="369972"/>
                    <a:pt x="202090" y="369972"/>
                  </a:cubicBezTo>
                  <a:cubicBezTo>
                    <a:pt x="202564" y="369972"/>
                    <a:pt x="202327" y="368786"/>
                    <a:pt x="201378" y="366414"/>
                  </a:cubicBezTo>
                  <a:cubicBezTo>
                    <a:pt x="204699" y="367363"/>
                    <a:pt x="206360" y="369260"/>
                    <a:pt x="206360" y="372107"/>
                  </a:cubicBezTo>
                  <a:cubicBezTo>
                    <a:pt x="207783" y="371158"/>
                    <a:pt x="209087" y="369853"/>
                    <a:pt x="210273" y="368193"/>
                  </a:cubicBezTo>
                  <a:cubicBezTo>
                    <a:pt x="211459" y="366533"/>
                    <a:pt x="212764" y="364754"/>
                    <a:pt x="214187" y="362856"/>
                  </a:cubicBezTo>
                  <a:cubicBezTo>
                    <a:pt x="213713" y="369023"/>
                    <a:pt x="211103" y="373293"/>
                    <a:pt x="206360" y="375665"/>
                  </a:cubicBezTo>
                  <a:lnTo>
                    <a:pt x="206360" y="382781"/>
                  </a:lnTo>
                  <a:cubicBezTo>
                    <a:pt x="207308" y="382306"/>
                    <a:pt x="208020" y="381713"/>
                    <a:pt x="208494" y="381002"/>
                  </a:cubicBezTo>
                  <a:cubicBezTo>
                    <a:pt x="208969" y="380290"/>
                    <a:pt x="209680" y="379697"/>
                    <a:pt x="210629" y="379223"/>
                  </a:cubicBezTo>
                  <a:cubicBezTo>
                    <a:pt x="210629" y="380171"/>
                    <a:pt x="210392" y="381002"/>
                    <a:pt x="209917" y="381713"/>
                  </a:cubicBezTo>
                  <a:cubicBezTo>
                    <a:pt x="209443" y="382425"/>
                    <a:pt x="209443" y="383255"/>
                    <a:pt x="209917" y="384204"/>
                  </a:cubicBezTo>
                  <a:cubicBezTo>
                    <a:pt x="211341" y="383729"/>
                    <a:pt x="212052" y="384441"/>
                    <a:pt x="212052" y="386338"/>
                  </a:cubicBezTo>
                  <a:cubicBezTo>
                    <a:pt x="213001" y="385864"/>
                    <a:pt x="213594" y="384915"/>
                    <a:pt x="213831" y="383492"/>
                  </a:cubicBezTo>
                  <a:cubicBezTo>
                    <a:pt x="214068" y="382069"/>
                    <a:pt x="215136" y="381832"/>
                    <a:pt x="217033" y="382781"/>
                  </a:cubicBezTo>
                  <a:cubicBezTo>
                    <a:pt x="215610" y="386576"/>
                    <a:pt x="215254" y="390727"/>
                    <a:pt x="215966" y="395233"/>
                  </a:cubicBezTo>
                  <a:cubicBezTo>
                    <a:pt x="216678" y="399740"/>
                    <a:pt x="216085" y="403891"/>
                    <a:pt x="214187" y="407686"/>
                  </a:cubicBezTo>
                  <a:cubicBezTo>
                    <a:pt x="216085" y="408635"/>
                    <a:pt x="217033" y="408279"/>
                    <a:pt x="217033" y="406619"/>
                  </a:cubicBezTo>
                  <a:cubicBezTo>
                    <a:pt x="217033" y="404958"/>
                    <a:pt x="217508" y="403654"/>
                    <a:pt x="218457" y="402705"/>
                  </a:cubicBezTo>
                  <a:cubicBezTo>
                    <a:pt x="219405" y="402705"/>
                    <a:pt x="219642" y="403772"/>
                    <a:pt x="219168" y="405907"/>
                  </a:cubicBezTo>
                  <a:cubicBezTo>
                    <a:pt x="218694" y="408042"/>
                    <a:pt x="217982" y="408872"/>
                    <a:pt x="217033" y="408398"/>
                  </a:cubicBezTo>
                  <a:cubicBezTo>
                    <a:pt x="217982" y="411244"/>
                    <a:pt x="219405" y="412430"/>
                    <a:pt x="221303" y="411955"/>
                  </a:cubicBezTo>
                  <a:cubicBezTo>
                    <a:pt x="219880" y="419546"/>
                    <a:pt x="219287" y="425950"/>
                    <a:pt x="219524" y="431168"/>
                  </a:cubicBezTo>
                  <a:cubicBezTo>
                    <a:pt x="219761" y="436387"/>
                    <a:pt x="218694" y="442316"/>
                    <a:pt x="216322" y="448958"/>
                  </a:cubicBezTo>
                  <a:lnTo>
                    <a:pt x="219168" y="448958"/>
                  </a:lnTo>
                  <a:cubicBezTo>
                    <a:pt x="216796" y="455599"/>
                    <a:pt x="215373" y="462952"/>
                    <a:pt x="214899" y="471017"/>
                  </a:cubicBezTo>
                  <a:cubicBezTo>
                    <a:pt x="214424" y="479082"/>
                    <a:pt x="211578" y="484300"/>
                    <a:pt x="206360" y="486672"/>
                  </a:cubicBezTo>
                  <a:cubicBezTo>
                    <a:pt x="205411" y="493313"/>
                    <a:pt x="203869" y="499599"/>
                    <a:pt x="201734" y="505529"/>
                  </a:cubicBezTo>
                  <a:cubicBezTo>
                    <a:pt x="199600" y="511459"/>
                    <a:pt x="198769" y="517270"/>
                    <a:pt x="199244" y="522963"/>
                  </a:cubicBezTo>
                  <a:cubicBezTo>
                    <a:pt x="201141" y="522963"/>
                    <a:pt x="202446" y="522132"/>
                    <a:pt x="203157" y="520472"/>
                  </a:cubicBezTo>
                  <a:cubicBezTo>
                    <a:pt x="203869" y="518812"/>
                    <a:pt x="204462" y="516914"/>
                    <a:pt x="204936" y="514779"/>
                  </a:cubicBezTo>
                  <a:cubicBezTo>
                    <a:pt x="205411" y="512645"/>
                    <a:pt x="206004" y="510747"/>
                    <a:pt x="206715" y="509087"/>
                  </a:cubicBezTo>
                  <a:cubicBezTo>
                    <a:pt x="207427" y="507426"/>
                    <a:pt x="208731" y="506596"/>
                    <a:pt x="210629" y="506596"/>
                  </a:cubicBezTo>
                  <a:cubicBezTo>
                    <a:pt x="209680" y="498532"/>
                    <a:pt x="210629" y="492839"/>
                    <a:pt x="213475" y="489518"/>
                  </a:cubicBezTo>
                  <a:cubicBezTo>
                    <a:pt x="216322" y="486197"/>
                    <a:pt x="219168" y="482877"/>
                    <a:pt x="222014" y="479556"/>
                  </a:cubicBezTo>
                  <a:cubicBezTo>
                    <a:pt x="222489" y="477184"/>
                    <a:pt x="222133" y="476472"/>
                    <a:pt x="220947" y="477421"/>
                  </a:cubicBezTo>
                  <a:cubicBezTo>
                    <a:pt x="219761" y="478370"/>
                    <a:pt x="218931" y="478844"/>
                    <a:pt x="218457" y="478844"/>
                  </a:cubicBezTo>
                  <a:cubicBezTo>
                    <a:pt x="219880" y="476947"/>
                    <a:pt x="220354" y="475286"/>
                    <a:pt x="219880" y="473863"/>
                  </a:cubicBezTo>
                  <a:cubicBezTo>
                    <a:pt x="219405" y="472440"/>
                    <a:pt x="220591" y="471254"/>
                    <a:pt x="223438" y="470305"/>
                  </a:cubicBezTo>
                  <a:cubicBezTo>
                    <a:pt x="223912" y="474575"/>
                    <a:pt x="223912" y="480030"/>
                    <a:pt x="223438" y="486672"/>
                  </a:cubicBezTo>
                  <a:cubicBezTo>
                    <a:pt x="222963" y="493313"/>
                    <a:pt x="222252" y="499243"/>
                    <a:pt x="221303" y="504461"/>
                  </a:cubicBezTo>
                  <a:cubicBezTo>
                    <a:pt x="222726" y="501615"/>
                    <a:pt x="223675" y="498176"/>
                    <a:pt x="224149" y="494143"/>
                  </a:cubicBezTo>
                  <a:cubicBezTo>
                    <a:pt x="224624" y="490111"/>
                    <a:pt x="225335" y="486197"/>
                    <a:pt x="226284" y="482402"/>
                  </a:cubicBezTo>
                  <a:cubicBezTo>
                    <a:pt x="227707" y="483351"/>
                    <a:pt x="227944" y="484418"/>
                    <a:pt x="226995" y="485604"/>
                  </a:cubicBezTo>
                  <a:cubicBezTo>
                    <a:pt x="226047" y="486790"/>
                    <a:pt x="226047" y="487858"/>
                    <a:pt x="226995" y="488807"/>
                  </a:cubicBezTo>
                  <a:cubicBezTo>
                    <a:pt x="228419" y="485011"/>
                    <a:pt x="230198" y="481335"/>
                    <a:pt x="232332" y="477777"/>
                  </a:cubicBezTo>
                  <a:cubicBezTo>
                    <a:pt x="234467" y="474219"/>
                    <a:pt x="235060" y="470305"/>
                    <a:pt x="234111" y="466036"/>
                  </a:cubicBezTo>
                  <a:cubicBezTo>
                    <a:pt x="233163" y="462715"/>
                    <a:pt x="231739" y="460462"/>
                    <a:pt x="229842" y="459276"/>
                  </a:cubicBezTo>
                  <a:cubicBezTo>
                    <a:pt x="227944" y="458090"/>
                    <a:pt x="226995" y="455599"/>
                    <a:pt x="226995" y="451804"/>
                  </a:cubicBezTo>
                  <a:cubicBezTo>
                    <a:pt x="227944" y="449907"/>
                    <a:pt x="228893" y="448958"/>
                    <a:pt x="229842" y="448958"/>
                  </a:cubicBezTo>
                  <a:cubicBezTo>
                    <a:pt x="229842" y="452279"/>
                    <a:pt x="230672" y="454295"/>
                    <a:pt x="232332" y="455006"/>
                  </a:cubicBezTo>
                  <a:cubicBezTo>
                    <a:pt x="233993" y="455718"/>
                    <a:pt x="234586" y="457734"/>
                    <a:pt x="234111" y="461055"/>
                  </a:cubicBezTo>
                  <a:cubicBezTo>
                    <a:pt x="235060" y="461055"/>
                    <a:pt x="236246" y="461292"/>
                    <a:pt x="237669" y="461766"/>
                  </a:cubicBezTo>
                  <a:cubicBezTo>
                    <a:pt x="239092" y="462241"/>
                    <a:pt x="239330" y="463901"/>
                    <a:pt x="238381" y="466747"/>
                  </a:cubicBezTo>
                  <a:cubicBezTo>
                    <a:pt x="238855" y="465799"/>
                    <a:pt x="239567" y="464969"/>
                    <a:pt x="240516" y="464257"/>
                  </a:cubicBezTo>
                  <a:cubicBezTo>
                    <a:pt x="241464" y="463545"/>
                    <a:pt x="242176" y="462478"/>
                    <a:pt x="242650" y="461055"/>
                  </a:cubicBezTo>
                  <a:cubicBezTo>
                    <a:pt x="245497" y="462478"/>
                    <a:pt x="246920" y="465561"/>
                    <a:pt x="246920" y="470305"/>
                  </a:cubicBezTo>
                  <a:cubicBezTo>
                    <a:pt x="246445" y="471254"/>
                    <a:pt x="245734" y="471729"/>
                    <a:pt x="244785" y="471729"/>
                  </a:cubicBezTo>
                  <a:cubicBezTo>
                    <a:pt x="243836" y="471729"/>
                    <a:pt x="243125" y="472203"/>
                    <a:pt x="242650" y="473152"/>
                  </a:cubicBezTo>
                  <a:cubicBezTo>
                    <a:pt x="242176" y="472203"/>
                    <a:pt x="241939" y="471610"/>
                    <a:pt x="241939" y="471373"/>
                  </a:cubicBezTo>
                  <a:cubicBezTo>
                    <a:pt x="241939" y="471136"/>
                    <a:pt x="241702" y="470543"/>
                    <a:pt x="241227" y="469594"/>
                  </a:cubicBezTo>
                  <a:cubicBezTo>
                    <a:pt x="240278" y="471966"/>
                    <a:pt x="239448" y="474456"/>
                    <a:pt x="238737" y="477065"/>
                  </a:cubicBezTo>
                  <a:cubicBezTo>
                    <a:pt x="238025" y="479675"/>
                    <a:pt x="237906" y="482877"/>
                    <a:pt x="238381" y="486672"/>
                  </a:cubicBezTo>
                  <a:cubicBezTo>
                    <a:pt x="241227" y="486672"/>
                    <a:pt x="242413" y="487858"/>
                    <a:pt x="241939" y="490230"/>
                  </a:cubicBezTo>
                  <a:cubicBezTo>
                    <a:pt x="242413" y="491653"/>
                    <a:pt x="242295" y="492483"/>
                    <a:pt x="241583" y="492720"/>
                  </a:cubicBezTo>
                  <a:cubicBezTo>
                    <a:pt x="240871" y="492957"/>
                    <a:pt x="240041" y="493313"/>
                    <a:pt x="239092" y="493788"/>
                  </a:cubicBezTo>
                  <a:cubicBezTo>
                    <a:pt x="239092" y="498057"/>
                    <a:pt x="238974" y="503631"/>
                    <a:pt x="238737" y="510510"/>
                  </a:cubicBezTo>
                  <a:cubicBezTo>
                    <a:pt x="238499" y="517389"/>
                    <a:pt x="237432" y="522725"/>
                    <a:pt x="235535" y="526521"/>
                  </a:cubicBezTo>
                  <a:cubicBezTo>
                    <a:pt x="234586" y="525097"/>
                    <a:pt x="233637" y="524149"/>
                    <a:pt x="232688" y="523674"/>
                  </a:cubicBezTo>
                  <a:cubicBezTo>
                    <a:pt x="231739" y="523200"/>
                    <a:pt x="230791" y="523911"/>
                    <a:pt x="229842" y="525809"/>
                  </a:cubicBezTo>
                  <a:cubicBezTo>
                    <a:pt x="229842" y="522488"/>
                    <a:pt x="230316" y="521065"/>
                    <a:pt x="231265" y="521539"/>
                  </a:cubicBezTo>
                  <a:cubicBezTo>
                    <a:pt x="230316" y="519642"/>
                    <a:pt x="228893" y="518456"/>
                    <a:pt x="226995" y="517982"/>
                  </a:cubicBezTo>
                  <a:cubicBezTo>
                    <a:pt x="226995" y="515610"/>
                    <a:pt x="227470" y="513712"/>
                    <a:pt x="228419" y="512289"/>
                  </a:cubicBezTo>
                  <a:cubicBezTo>
                    <a:pt x="229367" y="510866"/>
                    <a:pt x="229130" y="509443"/>
                    <a:pt x="227707" y="508019"/>
                  </a:cubicBezTo>
                  <a:lnTo>
                    <a:pt x="224861" y="508019"/>
                  </a:lnTo>
                  <a:cubicBezTo>
                    <a:pt x="224386" y="510866"/>
                    <a:pt x="224031" y="513593"/>
                    <a:pt x="223793" y="516203"/>
                  </a:cubicBezTo>
                  <a:cubicBezTo>
                    <a:pt x="223556" y="518812"/>
                    <a:pt x="223675" y="522014"/>
                    <a:pt x="224149" y="525809"/>
                  </a:cubicBezTo>
                  <a:lnTo>
                    <a:pt x="226995" y="525809"/>
                  </a:lnTo>
                  <a:cubicBezTo>
                    <a:pt x="227470" y="526758"/>
                    <a:pt x="227351" y="527469"/>
                    <a:pt x="226640" y="527944"/>
                  </a:cubicBezTo>
                  <a:cubicBezTo>
                    <a:pt x="225928" y="528418"/>
                    <a:pt x="225810" y="529604"/>
                    <a:pt x="226284" y="531502"/>
                  </a:cubicBezTo>
                  <a:cubicBezTo>
                    <a:pt x="225810" y="531027"/>
                    <a:pt x="225572" y="530434"/>
                    <a:pt x="225572" y="529723"/>
                  </a:cubicBezTo>
                  <a:cubicBezTo>
                    <a:pt x="225572" y="529011"/>
                    <a:pt x="225098" y="528655"/>
                    <a:pt x="224149" y="528655"/>
                  </a:cubicBezTo>
                  <a:cubicBezTo>
                    <a:pt x="224149" y="533399"/>
                    <a:pt x="224624" y="535771"/>
                    <a:pt x="225572" y="535771"/>
                  </a:cubicBezTo>
                  <a:cubicBezTo>
                    <a:pt x="225572" y="537194"/>
                    <a:pt x="225217" y="537906"/>
                    <a:pt x="224505" y="537906"/>
                  </a:cubicBezTo>
                  <a:cubicBezTo>
                    <a:pt x="223793" y="537906"/>
                    <a:pt x="223438" y="538380"/>
                    <a:pt x="223438" y="539329"/>
                  </a:cubicBezTo>
                  <a:cubicBezTo>
                    <a:pt x="223438" y="541701"/>
                    <a:pt x="223912" y="543361"/>
                    <a:pt x="224861" y="544310"/>
                  </a:cubicBezTo>
                  <a:cubicBezTo>
                    <a:pt x="225810" y="545259"/>
                    <a:pt x="226047" y="547157"/>
                    <a:pt x="225572" y="550003"/>
                  </a:cubicBezTo>
                  <a:cubicBezTo>
                    <a:pt x="226047" y="550477"/>
                    <a:pt x="226403" y="550359"/>
                    <a:pt x="226640" y="549647"/>
                  </a:cubicBezTo>
                  <a:cubicBezTo>
                    <a:pt x="226877" y="548935"/>
                    <a:pt x="226995" y="548224"/>
                    <a:pt x="226995" y="547512"/>
                  </a:cubicBezTo>
                  <a:cubicBezTo>
                    <a:pt x="226995" y="546801"/>
                    <a:pt x="226995" y="546445"/>
                    <a:pt x="226995" y="546445"/>
                  </a:cubicBezTo>
                  <a:cubicBezTo>
                    <a:pt x="226995" y="546445"/>
                    <a:pt x="227233" y="547157"/>
                    <a:pt x="227707" y="548580"/>
                  </a:cubicBezTo>
                  <a:cubicBezTo>
                    <a:pt x="229130" y="548105"/>
                    <a:pt x="230079" y="546801"/>
                    <a:pt x="230553" y="544666"/>
                  </a:cubicBezTo>
                  <a:cubicBezTo>
                    <a:pt x="231028" y="542531"/>
                    <a:pt x="231384" y="540396"/>
                    <a:pt x="231621" y="538262"/>
                  </a:cubicBezTo>
                  <a:cubicBezTo>
                    <a:pt x="231858" y="536127"/>
                    <a:pt x="232332" y="534111"/>
                    <a:pt x="233044" y="532213"/>
                  </a:cubicBezTo>
                  <a:cubicBezTo>
                    <a:pt x="233756" y="530316"/>
                    <a:pt x="234823" y="529130"/>
                    <a:pt x="236246" y="528655"/>
                  </a:cubicBezTo>
                  <a:cubicBezTo>
                    <a:pt x="237195" y="529130"/>
                    <a:pt x="237551" y="530316"/>
                    <a:pt x="237313" y="532213"/>
                  </a:cubicBezTo>
                  <a:cubicBezTo>
                    <a:pt x="237076" y="534111"/>
                    <a:pt x="237195" y="535771"/>
                    <a:pt x="237669" y="537194"/>
                  </a:cubicBezTo>
                  <a:cubicBezTo>
                    <a:pt x="240041" y="538618"/>
                    <a:pt x="241346" y="541227"/>
                    <a:pt x="241583" y="545022"/>
                  </a:cubicBezTo>
                  <a:cubicBezTo>
                    <a:pt x="241820" y="548817"/>
                    <a:pt x="241702" y="552968"/>
                    <a:pt x="241227" y="557474"/>
                  </a:cubicBezTo>
                  <a:cubicBezTo>
                    <a:pt x="240753" y="561981"/>
                    <a:pt x="240160" y="566606"/>
                    <a:pt x="239448" y="571350"/>
                  </a:cubicBezTo>
                  <a:cubicBezTo>
                    <a:pt x="238737" y="576094"/>
                    <a:pt x="238381" y="580127"/>
                    <a:pt x="238381" y="583447"/>
                  </a:cubicBezTo>
                  <a:cubicBezTo>
                    <a:pt x="239330" y="583447"/>
                    <a:pt x="240041" y="584278"/>
                    <a:pt x="240516" y="585938"/>
                  </a:cubicBezTo>
                  <a:cubicBezTo>
                    <a:pt x="240990" y="587598"/>
                    <a:pt x="241227" y="589377"/>
                    <a:pt x="241227" y="591275"/>
                  </a:cubicBezTo>
                  <a:lnTo>
                    <a:pt x="231977" y="628989"/>
                  </a:lnTo>
                  <a:cubicBezTo>
                    <a:pt x="231028" y="626142"/>
                    <a:pt x="230553" y="623533"/>
                    <a:pt x="230553" y="621161"/>
                  </a:cubicBezTo>
                  <a:cubicBezTo>
                    <a:pt x="228656" y="620213"/>
                    <a:pt x="228063" y="621043"/>
                    <a:pt x="228774" y="623652"/>
                  </a:cubicBezTo>
                  <a:cubicBezTo>
                    <a:pt x="229486" y="626261"/>
                    <a:pt x="228893" y="627328"/>
                    <a:pt x="226995" y="626854"/>
                  </a:cubicBezTo>
                  <a:cubicBezTo>
                    <a:pt x="226047" y="621636"/>
                    <a:pt x="226165" y="615587"/>
                    <a:pt x="227351" y="608709"/>
                  </a:cubicBezTo>
                  <a:cubicBezTo>
                    <a:pt x="228537" y="601830"/>
                    <a:pt x="228656" y="595781"/>
                    <a:pt x="227707" y="590563"/>
                  </a:cubicBezTo>
                  <a:cubicBezTo>
                    <a:pt x="225335" y="597205"/>
                    <a:pt x="224386" y="604913"/>
                    <a:pt x="224861" y="613690"/>
                  </a:cubicBezTo>
                  <a:cubicBezTo>
                    <a:pt x="225335" y="622466"/>
                    <a:pt x="225098" y="631123"/>
                    <a:pt x="224149" y="639662"/>
                  </a:cubicBezTo>
                  <a:cubicBezTo>
                    <a:pt x="226047" y="639662"/>
                    <a:pt x="226640" y="638951"/>
                    <a:pt x="225928" y="637528"/>
                  </a:cubicBezTo>
                  <a:cubicBezTo>
                    <a:pt x="225217" y="636105"/>
                    <a:pt x="225335" y="634919"/>
                    <a:pt x="226284" y="633970"/>
                  </a:cubicBezTo>
                  <a:cubicBezTo>
                    <a:pt x="228656" y="633970"/>
                    <a:pt x="229842" y="634919"/>
                    <a:pt x="229842" y="636816"/>
                  </a:cubicBezTo>
                  <a:lnTo>
                    <a:pt x="219880" y="675242"/>
                  </a:lnTo>
                  <a:cubicBezTo>
                    <a:pt x="218457" y="672870"/>
                    <a:pt x="218101" y="670854"/>
                    <a:pt x="218812" y="669193"/>
                  </a:cubicBezTo>
                  <a:cubicBezTo>
                    <a:pt x="219524" y="667533"/>
                    <a:pt x="218931" y="665991"/>
                    <a:pt x="217033" y="664568"/>
                  </a:cubicBezTo>
                  <a:cubicBezTo>
                    <a:pt x="214661" y="669786"/>
                    <a:pt x="212764" y="676546"/>
                    <a:pt x="211341" y="684848"/>
                  </a:cubicBezTo>
                  <a:cubicBezTo>
                    <a:pt x="209917" y="693150"/>
                    <a:pt x="209917" y="700147"/>
                    <a:pt x="211341" y="705840"/>
                  </a:cubicBezTo>
                  <a:cubicBezTo>
                    <a:pt x="210392" y="708212"/>
                    <a:pt x="209680" y="710702"/>
                    <a:pt x="209206" y="713311"/>
                  </a:cubicBezTo>
                  <a:cubicBezTo>
                    <a:pt x="208731" y="715921"/>
                    <a:pt x="208257" y="718648"/>
                    <a:pt x="207783" y="721495"/>
                  </a:cubicBezTo>
                  <a:lnTo>
                    <a:pt x="207783" y="722206"/>
                  </a:lnTo>
                  <a:cubicBezTo>
                    <a:pt x="207308" y="724578"/>
                    <a:pt x="207071" y="726950"/>
                    <a:pt x="207071" y="729322"/>
                  </a:cubicBezTo>
                  <a:cubicBezTo>
                    <a:pt x="207071" y="731694"/>
                    <a:pt x="207071" y="734066"/>
                    <a:pt x="207071" y="736438"/>
                  </a:cubicBezTo>
                  <a:cubicBezTo>
                    <a:pt x="207546" y="734540"/>
                    <a:pt x="207901" y="732406"/>
                    <a:pt x="208139" y="730034"/>
                  </a:cubicBezTo>
                  <a:cubicBezTo>
                    <a:pt x="208376" y="727662"/>
                    <a:pt x="208969" y="725053"/>
                    <a:pt x="209917" y="722206"/>
                  </a:cubicBezTo>
                  <a:lnTo>
                    <a:pt x="232688" y="722206"/>
                  </a:lnTo>
                  <a:cubicBezTo>
                    <a:pt x="232688" y="726001"/>
                    <a:pt x="232214" y="729204"/>
                    <a:pt x="231265" y="731813"/>
                  </a:cubicBezTo>
                  <a:cubicBezTo>
                    <a:pt x="230316" y="734422"/>
                    <a:pt x="228656" y="735252"/>
                    <a:pt x="226284" y="734303"/>
                  </a:cubicBezTo>
                  <a:cubicBezTo>
                    <a:pt x="226758" y="736675"/>
                    <a:pt x="226640" y="738928"/>
                    <a:pt x="225928" y="741063"/>
                  </a:cubicBezTo>
                  <a:cubicBezTo>
                    <a:pt x="225217" y="743198"/>
                    <a:pt x="225335" y="744740"/>
                    <a:pt x="226284" y="745689"/>
                  </a:cubicBezTo>
                  <a:cubicBezTo>
                    <a:pt x="227233" y="744740"/>
                    <a:pt x="228063" y="743791"/>
                    <a:pt x="228774" y="742842"/>
                  </a:cubicBezTo>
                  <a:cubicBezTo>
                    <a:pt x="229486" y="741893"/>
                    <a:pt x="230316" y="740945"/>
                    <a:pt x="231265" y="739996"/>
                  </a:cubicBezTo>
                  <a:cubicBezTo>
                    <a:pt x="232214" y="743791"/>
                    <a:pt x="232332" y="748772"/>
                    <a:pt x="231621" y="754939"/>
                  </a:cubicBezTo>
                  <a:cubicBezTo>
                    <a:pt x="230909" y="761106"/>
                    <a:pt x="230791" y="766325"/>
                    <a:pt x="231265" y="770594"/>
                  </a:cubicBezTo>
                  <a:cubicBezTo>
                    <a:pt x="233163" y="763004"/>
                    <a:pt x="234349" y="755176"/>
                    <a:pt x="234823" y="747112"/>
                  </a:cubicBezTo>
                  <a:cubicBezTo>
                    <a:pt x="235297" y="739047"/>
                    <a:pt x="235535" y="730745"/>
                    <a:pt x="235535" y="722206"/>
                  </a:cubicBezTo>
                  <a:lnTo>
                    <a:pt x="243362" y="722206"/>
                  </a:lnTo>
                  <a:cubicBezTo>
                    <a:pt x="242413" y="725527"/>
                    <a:pt x="242057" y="728373"/>
                    <a:pt x="242295" y="730745"/>
                  </a:cubicBezTo>
                  <a:cubicBezTo>
                    <a:pt x="242532" y="733117"/>
                    <a:pt x="243599" y="734540"/>
                    <a:pt x="245497" y="735015"/>
                  </a:cubicBezTo>
                  <a:cubicBezTo>
                    <a:pt x="245022" y="732168"/>
                    <a:pt x="245497" y="727899"/>
                    <a:pt x="246920" y="722206"/>
                  </a:cubicBezTo>
                  <a:lnTo>
                    <a:pt x="293884" y="722206"/>
                  </a:lnTo>
                  <a:cubicBezTo>
                    <a:pt x="293410" y="722206"/>
                    <a:pt x="293173" y="722443"/>
                    <a:pt x="293173" y="722918"/>
                  </a:cubicBezTo>
                  <a:cubicBezTo>
                    <a:pt x="293173" y="723392"/>
                    <a:pt x="292936" y="723629"/>
                    <a:pt x="292461" y="723629"/>
                  </a:cubicBezTo>
                  <a:cubicBezTo>
                    <a:pt x="292461" y="726001"/>
                    <a:pt x="292817" y="727780"/>
                    <a:pt x="293529" y="728966"/>
                  </a:cubicBezTo>
                  <a:cubicBezTo>
                    <a:pt x="294240" y="730152"/>
                    <a:pt x="294122" y="731931"/>
                    <a:pt x="293173" y="734303"/>
                  </a:cubicBezTo>
                  <a:cubicBezTo>
                    <a:pt x="294596" y="734303"/>
                    <a:pt x="295308" y="733592"/>
                    <a:pt x="295308" y="732168"/>
                  </a:cubicBezTo>
                  <a:cubicBezTo>
                    <a:pt x="297205" y="735964"/>
                    <a:pt x="297798" y="739521"/>
                    <a:pt x="297087" y="742842"/>
                  </a:cubicBezTo>
                  <a:cubicBezTo>
                    <a:pt x="296375" y="746163"/>
                    <a:pt x="295782" y="749958"/>
                    <a:pt x="295308" y="754228"/>
                  </a:cubicBezTo>
                  <a:cubicBezTo>
                    <a:pt x="296256" y="752804"/>
                    <a:pt x="296849" y="752211"/>
                    <a:pt x="297087" y="752449"/>
                  </a:cubicBezTo>
                  <a:cubicBezTo>
                    <a:pt x="297324" y="752686"/>
                    <a:pt x="297561" y="753160"/>
                    <a:pt x="297798" y="753872"/>
                  </a:cubicBezTo>
                  <a:cubicBezTo>
                    <a:pt x="298035" y="754583"/>
                    <a:pt x="298273" y="755295"/>
                    <a:pt x="298510" y="756007"/>
                  </a:cubicBezTo>
                  <a:cubicBezTo>
                    <a:pt x="298747" y="756718"/>
                    <a:pt x="299577" y="756837"/>
                    <a:pt x="301000" y="756362"/>
                  </a:cubicBezTo>
                  <a:cubicBezTo>
                    <a:pt x="301949" y="755414"/>
                    <a:pt x="301949" y="754228"/>
                    <a:pt x="301000" y="752804"/>
                  </a:cubicBezTo>
                  <a:cubicBezTo>
                    <a:pt x="300051" y="751381"/>
                    <a:pt x="300526" y="750670"/>
                    <a:pt x="302423" y="750670"/>
                  </a:cubicBezTo>
                  <a:lnTo>
                    <a:pt x="301201" y="747492"/>
                  </a:lnTo>
                  <a:lnTo>
                    <a:pt x="302779" y="739284"/>
                  </a:lnTo>
                  <a:cubicBezTo>
                    <a:pt x="303016" y="735489"/>
                    <a:pt x="303135" y="731457"/>
                    <a:pt x="303135" y="727187"/>
                  </a:cubicBezTo>
                  <a:cubicBezTo>
                    <a:pt x="301237" y="726713"/>
                    <a:pt x="300407" y="727780"/>
                    <a:pt x="300644" y="730389"/>
                  </a:cubicBezTo>
                  <a:cubicBezTo>
                    <a:pt x="300882" y="732999"/>
                    <a:pt x="301000" y="735489"/>
                    <a:pt x="301000" y="737861"/>
                  </a:cubicBezTo>
                  <a:cubicBezTo>
                    <a:pt x="298628" y="736912"/>
                    <a:pt x="297798" y="734778"/>
                    <a:pt x="298510" y="731457"/>
                  </a:cubicBezTo>
                  <a:cubicBezTo>
                    <a:pt x="299221" y="728136"/>
                    <a:pt x="299577" y="725053"/>
                    <a:pt x="299577" y="722206"/>
                  </a:cubicBezTo>
                  <a:lnTo>
                    <a:pt x="323059" y="722206"/>
                  </a:lnTo>
                  <a:cubicBezTo>
                    <a:pt x="323534" y="738810"/>
                    <a:pt x="324720" y="755295"/>
                    <a:pt x="326617" y="771661"/>
                  </a:cubicBezTo>
                  <a:cubicBezTo>
                    <a:pt x="328515" y="788028"/>
                    <a:pt x="328515" y="804038"/>
                    <a:pt x="326617" y="819693"/>
                  </a:cubicBezTo>
                  <a:cubicBezTo>
                    <a:pt x="327566" y="820642"/>
                    <a:pt x="328278" y="820761"/>
                    <a:pt x="328752" y="820049"/>
                  </a:cubicBezTo>
                  <a:cubicBezTo>
                    <a:pt x="329226" y="819338"/>
                    <a:pt x="329938" y="819456"/>
                    <a:pt x="330887" y="820405"/>
                  </a:cubicBezTo>
                  <a:cubicBezTo>
                    <a:pt x="329464" y="824200"/>
                    <a:pt x="328515" y="828825"/>
                    <a:pt x="328040" y="834281"/>
                  </a:cubicBezTo>
                  <a:cubicBezTo>
                    <a:pt x="327566" y="839736"/>
                    <a:pt x="327566" y="845548"/>
                    <a:pt x="328040" y="851715"/>
                  </a:cubicBezTo>
                  <a:cubicBezTo>
                    <a:pt x="328515" y="857882"/>
                    <a:pt x="328989" y="864167"/>
                    <a:pt x="329464" y="870572"/>
                  </a:cubicBezTo>
                  <a:cubicBezTo>
                    <a:pt x="329938" y="876976"/>
                    <a:pt x="330412" y="882550"/>
                    <a:pt x="330887" y="887294"/>
                  </a:cubicBezTo>
                  <a:cubicBezTo>
                    <a:pt x="331361" y="891563"/>
                    <a:pt x="331361" y="895714"/>
                    <a:pt x="330887" y="899747"/>
                  </a:cubicBezTo>
                  <a:cubicBezTo>
                    <a:pt x="330412" y="903779"/>
                    <a:pt x="329701" y="907930"/>
                    <a:pt x="328752" y="912199"/>
                  </a:cubicBezTo>
                  <a:lnTo>
                    <a:pt x="316655" y="912199"/>
                  </a:lnTo>
                  <a:cubicBezTo>
                    <a:pt x="318078" y="910302"/>
                    <a:pt x="318434" y="907811"/>
                    <a:pt x="317723" y="904728"/>
                  </a:cubicBezTo>
                  <a:cubicBezTo>
                    <a:pt x="317011" y="901644"/>
                    <a:pt x="316655" y="898205"/>
                    <a:pt x="316655" y="894410"/>
                  </a:cubicBezTo>
                  <a:cubicBezTo>
                    <a:pt x="315706" y="896782"/>
                    <a:pt x="315469" y="899628"/>
                    <a:pt x="315944" y="902949"/>
                  </a:cubicBezTo>
                  <a:cubicBezTo>
                    <a:pt x="316418" y="906269"/>
                    <a:pt x="316655" y="909353"/>
                    <a:pt x="316655" y="912199"/>
                  </a:cubicBezTo>
                  <a:lnTo>
                    <a:pt x="278941" y="912199"/>
                  </a:lnTo>
                  <a:cubicBezTo>
                    <a:pt x="278941" y="910776"/>
                    <a:pt x="279178" y="909353"/>
                    <a:pt x="279653" y="907930"/>
                  </a:cubicBezTo>
                  <a:cubicBezTo>
                    <a:pt x="280127" y="906507"/>
                    <a:pt x="280364" y="905083"/>
                    <a:pt x="280364" y="903660"/>
                  </a:cubicBezTo>
                  <a:cubicBezTo>
                    <a:pt x="279416" y="904135"/>
                    <a:pt x="278823" y="905202"/>
                    <a:pt x="278585" y="906862"/>
                  </a:cubicBezTo>
                  <a:cubicBezTo>
                    <a:pt x="278348" y="908523"/>
                    <a:pt x="278230" y="910302"/>
                    <a:pt x="278230" y="912199"/>
                  </a:cubicBezTo>
                  <a:lnTo>
                    <a:pt x="244785" y="912199"/>
                  </a:lnTo>
                  <a:cubicBezTo>
                    <a:pt x="245734" y="906981"/>
                    <a:pt x="244785" y="904135"/>
                    <a:pt x="241939" y="903660"/>
                  </a:cubicBezTo>
                  <a:cubicBezTo>
                    <a:pt x="241939" y="905558"/>
                    <a:pt x="241820" y="907218"/>
                    <a:pt x="241583" y="908641"/>
                  </a:cubicBezTo>
                  <a:cubicBezTo>
                    <a:pt x="241346" y="910065"/>
                    <a:pt x="241227" y="911251"/>
                    <a:pt x="241227" y="912199"/>
                  </a:cubicBezTo>
                  <a:lnTo>
                    <a:pt x="232688" y="912199"/>
                  </a:lnTo>
                  <a:cubicBezTo>
                    <a:pt x="233637" y="908404"/>
                    <a:pt x="234230" y="904490"/>
                    <a:pt x="234467" y="900458"/>
                  </a:cubicBezTo>
                  <a:cubicBezTo>
                    <a:pt x="234704" y="896426"/>
                    <a:pt x="234349" y="892749"/>
                    <a:pt x="233400" y="889429"/>
                  </a:cubicBezTo>
                  <a:cubicBezTo>
                    <a:pt x="231502" y="891801"/>
                    <a:pt x="230553" y="895121"/>
                    <a:pt x="230553" y="899391"/>
                  </a:cubicBezTo>
                  <a:cubicBezTo>
                    <a:pt x="230553" y="903660"/>
                    <a:pt x="230553" y="907930"/>
                    <a:pt x="230553" y="912199"/>
                  </a:cubicBezTo>
                  <a:lnTo>
                    <a:pt x="217745" y="912199"/>
                  </a:lnTo>
                  <a:cubicBezTo>
                    <a:pt x="217745" y="908879"/>
                    <a:pt x="217626" y="905439"/>
                    <a:pt x="217389" y="901881"/>
                  </a:cubicBezTo>
                  <a:cubicBezTo>
                    <a:pt x="217152" y="898323"/>
                    <a:pt x="217508" y="894173"/>
                    <a:pt x="218457" y="889429"/>
                  </a:cubicBezTo>
                  <a:cubicBezTo>
                    <a:pt x="217033" y="890852"/>
                    <a:pt x="216203" y="890970"/>
                    <a:pt x="215966" y="889784"/>
                  </a:cubicBezTo>
                  <a:cubicBezTo>
                    <a:pt x="215729" y="888598"/>
                    <a:pt x="215729" y="886938"/>
                    <a:pt x="215966" y="884803"/>
                  </a:cubicBezTo>
                  <a:cubicBezTo>
                    <a:pt x="216203" y="882669"/>
                    <a:pt x="216440" y="880297"/>
                    <a:pt x="216678" y="877687"/>
                  </a:cubicBezTo>
                  <a:cubicBezTo>
                    <a:pt x="216915" y="875078"/>
                    <a:pt x="216796" y="873062"/>
                    <a:pt x="216322" y="871639"/>
                  </a:cubicBezTo>
                  <a:cubicBezTo>
                    <a:pt x="218219" y="871165"/>
                    <a:pt x="219524" y="869267"/>
                    <a:pt x="220235" y="865946"/>
                  </a:cubicBezTo>
                  <a:cubicBezTo>
                    <a:pt x="220947" y="862626"/>
                    <a:pt x="221421" y="859186"/>
                    <a:pt x="221659" y="855628"/>
                  </a:cubicBezTo>
                  <a:cubicBezTo>
                    <a:pt x="221896" y="852070"/>
                    <a:pt x="222370" y="848987"/>
                    <a:pt x="223082" y="846378"/>
                  </a:cubicBezTo>
                  <a:cubicBezTo>
                    <a:pt x="223793" y="843769"/>
                    <a:pt x="225098" y="842464"/>
                    <a:pt x="226995" y="842464"/>
                  </a:cubicBezTo>
                  <a:cubicBezTo>
                    <a:pt x="224624" y="838669"/>
                    <a:pt x="224268" y="833688"/>
                    <a:pt x="225928" y="827521"/>
                  </a:cubicBezTo>
                  <a:cubicBezTo>
                    <a:pt x="227589" y="821354"/>
                    <a:pt x="227944" y="814712"/>
                    <a:pt x="226995" y="807596"/>
                  </a:cubicBezTo>
                  <a:cubicBezTo>
                    <a:pt x="225098" y="811392"/>
                    <a:pt x="223793" y="815898"/>
                    <a:pt x="223082" y="821117"/>
                  </a:cubicBezTo>
                  <a:cubicBezTo>
                    <a:pt x="222370" y="826335"/>
                    <a:pt x="221777" y="831790"/>
                    <a:pt x="221303" y="837483"/>
                  </a:cubicBezTo>
                  <a:cubicBezTo>
                    <a:pt x="220828" y="843176"/>
                    <a:pt x="220354" y="848750"/>
                    <a:pt x="219880" y="854205"/>
                  </a:cubicBezTo>
                  <a:cubicBezTo>
                    <a:pt x="219405" y="859661"/>
                    <a:pt x="218219" y="864523"/>
                    <a:pt x="216322" y="868793"/>
                  </a:cubicBezTo>
                  <a:cubicBezTo>
                    <a:pt x="215847" y="869741"/>
                    <a:pt x="215136" y="870690"/>
                    <a:pt x="214187" y="871639"/>
                  </a:cubicBezTo>
                  <a:cubicBezTo>
                    <a:pt x="213238" y="872588"/>
                    <a:pt x="212527" y="874011"/>
                    <a:pt x="212052" y="875909"/>
                  </a:cubicBezTo>
                  <a:cubicBezTo>
                    <a:pt x="212527" y="878280"/>
                    <a:pt x="212882" y="880890"/>
                    <a:pt x="213120" y="883736"/>
                  </a:cubicBezTo>
                  <a:cubicBezTo>
                    <a:pt x="213357" y="886582"/>
                    <a:pt x="212527" y="888480"/>
                    <a:pt x="210629" y="889429"/>
                  </a:cubicBezTo>
                  <a:lnTo>
                    <a:pt x="210629" y="912199"/>
                  </a:lnTo>
                  <a:lnTo>
                    <a:pt x="0" y="912199"/>
                  </a:lnTo>
                  <a:lnTo>
                    <a:pt x="0" y="722206"/>
                  </a:lnTo>
                  <a:lnTo>
                    <a:pt x="169357" y="208442"/>
                  </a:lnTo>
                  <a:cubicBezTo>
                    <a:pt x="170306" y="207968"/>
                    <a:pt x="171255" y="207256"/>
                    <a:pt x="172204" y="206308"/>
                  </a:cubicBezTo>
                  <a:cubicBezTo>
                    <a:pt x="171729" y="212475"/>
                    <a:pt x="173627" y="214965"/>
                    <a:pt x="177896" y="213779"/>
                  </a:cubicBezTo>
                  <a:cubicBezTo>
                    <a:pt x="182166" y="212593"/>
                    <a:pt x="185486" y="210814"/>
                    <a:pt x="187858" y="208442"/>
                  </a:cubicBezTo>
                  <a:cubicBezTo>
                    <a:pt x="188333" y="208917"/>
                    <a:pt x="188570" y="209628"/>
                    <a:pt x="188570" y="210577"/>
                  </a:cubicBezTo>
                  <a:cubicBezTo>
                    <a:pt x="188096" y="211526"/>
                    <a:pt x="187621" y="212712"/>
                    <a:pt x="187147" y="214135"/>
                  </a:cubicBezTo>
                  <a:cubicBezTo>
                    <a:pt x="186672" y="215558"/>
                    <a:pt x="186910" y="216981"/>
                    <a:pt x="187858" y="218404"/>
                  </a:cubicBezTo>
                  <a:cubicBezTo>
                    <a:pt x="189756" y="217930"/>
                    <a:pt x="190705" y="216270"/>
                    <a:pt x="190705" y="213423"/>
                  </a:cubicBezTo>
                  <a:cubicBezTo>
                    <a:pt x="193551" y="213423"/>
                    <a:pt x="196635" y="212475"/>
                    <a:pt x="199955" y="210577"/>
                  </a:cubicBezTo>
                  <a:cubicBezTo>
                    <a:pt x="203276" y="208679"/>
                    <a:pt x="205885" y="208205"/>
                    <a:pt x="207783" y="209154"/>
                  </a:cubicBezTo>
                  <a:cubicBezTo>
                    <a:pt x="207783" y="209154"/>
                    <a:pt x="208494" y="208442"/>
                    <a:pt x="209917" y="207019"/>
                  </a:cubicBezTo>
                  <a:lnTo>
                    <a:pt x="209917" y="209865"/>
                  </a:lnTo>
                  <a:cubicBezTo>
                    <a:pt x="210392" y="209391"/>
                    <a:pt x="210748" y="208917"/>
                    <a:pt x="210985" y="208442"/>
                  </a:cubicBezTo>
                  <a:cubicBezTo>
                    <a:pt x="211222" y="207968"/>
                    <a:pt x="211815" y="207256"/>
                    <a:pt x="212764" y="206308"/>
                  </a:cubicBezTo>
                  <a:lnTo>
                    <a:pt x="212764" y="207019"/>
                  </a:lnTo>
                  <a:cubicBezTo>
                    <a:pt x="212764" y="207019"/>
                    <a:pt x="213238" y="207256"/>
                    <a:pt x="214187" y="207731"/>
                  </a:cubicBezTo>
                  <a:cubicBezTo>
                    <a:pt x="214661" y="209628"/>
                    <a:pt x="214068" y="210577"/>
                    <a:pt x="212408" y="210577"/>
                  </a:cubicBezTo>
                  <a:cubicBezTo>
                    <a:pt x="210748" y="210577"/>
                    <a:pt x="209443" y="211763"/>
                    <a:pt x="208494" y="214135"/>
                  </a:cubicBezTo>
                  <a:cubicBezTo>
                    <a:pt x="210392" y="215084"/>
                    <a:pt x="211815" y="215084"/>
                    <a:pt x="212764" y="214135"/>
                  </a:cubicBezTo>
                  <a:cubicBezTo>
                    <a:pt x="213713" y="213186"/>
                    <a:pt x="214543" y="211882"/>
                    <a:pt x="215254" y="210221"/>
                  </a:cubicBezTo>
                  <a:cubicBezTo>
                    <a:pt x="215966" y="208561"/>
                    <a:pt x="216796" y="207138"/>
                    <a:pt x="217745" y="205952"/>
                  </a:cubicBezTo>
                  <a:cubicBezTo>
                    <a:pt x="218694" y="204766"/>
                    <a:pt x="219880" y="204410"/>
                    <a:pt x="221303" y="204884"/>
                  </a:cubicBezTo>
                  <a:cubicBezTo>
                    <a:pt x="222252" y="203936"/>
                    <a:pt x="222489" y="202868"/>
                    <a:pt x="222014" y="201682"/>
                  </a:cubicBezTo>
                  <a:cubicBezTo>
                    <a:pt x="221540" y="200496"/>
                    <a:pt x="221777" y="199429"/>
                    <a:pt x="222726" y="198480"/>
                  </a:cubicBezTo>
                  <a:cubicBezTo>
                    <a:pt x="221777" y="196583"/>
                    <a:pt x="220947" y="195990"/>
                    <a:pt x="220235" y="196701"/>
                  </a:cubicBezTo>
                  <a:cubicBezTo>
                    <a:pt x="219524" y="197413"/>
                    <a:pt x="218694" y="197057"/>
                    <a:pt x="217745" y="195634"/>
                  </a:cubicBezTo>
                  <a:cubicBezTo>
                    <a:pt x="218219" y="190890"/>
                    <a:pt x="219998" y="188281"/>
                    <a:pt x="223082" y="187806"/>
                  </a:cubicBezTo>
                  <a:cubicBezTo>
                    <a:pt x="226165" y="187332"/>
                    <a:pt x="227707" y="184960"/>
                    <a:pt x="227707" y="180690"/>
                  </a:cubicBezTo>
                  <a:cubicBezTo>
                    <a:pt x="228656" y="180216"/>
                    <a:pt x="229486" y="180216"/>
                    <a:pt x="230198" y="180690"/>
                  </a:cubicBezTo>
                  <a:cubicBezTo>
                    <a:pt x="230909" y="181165"/>
                    <a:pt x="231739" y="181165"/>
                    <a:pt x="232688" y="180690"/>
                  </a:cubicBezTo>
                  <a:cubicBezTo>
                    <a:pt x="233637" y="176895"/>
                    <a:pt x="235297" y="174523"/>
                    <a:pt x="237669" y="173575"/>
                  </a:cubicBezTo>
                  <a:cubicBezTo>
                    <a:pt x="240041" y="172626"/>
                    <a:pt x="241702" y="170491"/>
                    <a:pt x="242650" y="167170"/>
                  </a:cubicBezTo>
                  <a:cubicBezTo>
                    <a:pt x="238855" y="164798"/>
                    <a:pt x="237669" y="163138"/>
                    <a:pt x="239092" y="162189"/>
                  </a:cubicBezTo>
                  <a:cubicBezTo>
                    <a:pt x="240516" y="161240"/>
                    <a:pt x="240278" y="159106"/>
                    <a:pt x="238381" y="155785"/>
                  </a:cubicBezTo>
                  <a:cubicBezTo>
                    <a:pt x="237432" y="158157"/>
                    <a:pt x="236602" y="160410"/>
                    <a:pt x="235890" y="162545"/>
                  </a:cubicBezTo>
                  <a:cubicBezTo>
                    <a:pt x="235179" y="164680"/>
                    <a:pt x="233637" y="165273"/>
                    <a:pt x="231265" y="164324"/>
                  </a:cubicBezTo>
                  <a:cubicBezTo>
                    <a:pt x="230791" y="161952"/>
                    <a:pt x="231146" y="161240"/>
                    <a:pt x="232332" y="162189"/>
                  </a:cubicBezTo>
                  <a:cubicBezTo>
                    <a:pt x="233518" y="163138"/>
                    <a:pt x="234586" y="162426"/>
                    <a:pt x="235535" y="160055"/>
                  </a:cubicBezTo>
                  <a:cubicBezTo>
                    <a:pt x="235060" y="159106"/>
                    <a:pt x="234704" y="158750"/>
                    <a:pt x="234467" y="158987"/>
                  </a:cubicBezTo>
                  <a:cubicBezTo>
                    <a:pt x="234230" y="159224"/>
                    <a:pt x="233874" y="159106"/>
                    <a:pt x="233400" y="158631"/>
                  </a:cubicBezTo>
                  <a:cubicBezTo>
                    <a:pt x="233874" y="157683"/>
                    <a:pt x="234349" y="157208"/>
                    <a:pt x="234823" y="157208"/>
                  </a:cubicBezTo>
                  <a:cubicBezTo>
                    <a:pt x="235297" y="157208"/>
                    <a:pt x="235772" y="156734"/>
                    <a:pt x="236246" y="155785"/>
                  </a:cubicBezTo>
                  <a:cubicBezTo>
                    <a:pt x="234823" y="152939"/>
                    <a:pt x="234704" y="149974"/>
                    <a:pt x="235890" y="146890"/>
                  </a:cubicBezTo>
                  <a:cubicBezTo>
                    <a:pt x="237076" y="143807"/>
                    <a:pt x="238618" y="140723"/>
                    <a:pt x="240516" y="137640"/>
                  </a:cubicBezTo>
                  <a:cubicBezTo>
                    <a:pt x="242413" y="134556"/>
                    <a:pt x="244429" y="131473"/>
                    <a:pt x="246564" y="128389"/>
                  </a:cubicBezTo>
                  <a:cubicBezTo>
                    <a:pt x="248699" y="125305"/>
                    <a:pt x="250003" y="122341"/>
                    <a:pt x="250478" y="119494"/>
                  </a:cubicBezTo>
                  <a:lnTo>
                    <a:pt x="249055" y="118071"/>
                  </a:lnTo>
                  <a:cubicBezTo>
                    <a:pt x="250003" y="117122"/>
                    <a:pt x="250715" y="115581"/>
                    <a:pt x="251189" y="113446"/>
                  </a:cubicBezTo>
                  <a:cubicBezTo>
                    <a:pt x="251664" y="111311"/>
                    <a:pt x="251427" y="109532"/>
                    <a:pt x="250478" y="108109"/>
                  </a:cubicBezTo>
                  <a:cubicBezTo>
                    <a:pt x="249055" y="109532"/>
                    <a:pt x="248343" y="112141"/>
                    <a:pt x="248343" y="115936"/>
                  </a:cubicBezTo>
                  <a:cubicBezTo>
                    <a:pt x="248343" y="115462"/>
                    <a:pt x="248106" y="114988"/>
                    <a:pt x="247631" y="114513"/>
                  </a:cubicBezTo>
                  <a:cubicBezTo>
                    <a:pt x="248106" y="111192"/>
                    <a:pt x="248936" y="108109"/>
                    <a:pt x="250122" y="105263"/>
                  </a:cubicBezTo>
                  <a:cubicBezTo>
                    <a:pt x="251308" y="102416"/>
                    <a:pt x="252850" y="99095"/>
                    <a:pt x="254747" y="95300"/>
                  </a:cubicBezTo>
                  <a:cubicBezTo>
                    <a:pt x="255222" y="95300"/>
                    <a:pt x="255696" y="95063"/>
                    <a:pt x="256170" y="94589"/>
                  </a:cubicBezTo>
                  <a:cubicBezTo>
                    <a:pt x="256645" y="94114"/>
                    <a:pt x="256645" y="93640"/>
                    <a:pt x="256170" y="93166"/>
                  </a:cubicBezTo>
                  <a:cubicBezTo>
                    <a:pt x="259966" y="87473"/>
                    <a:pt x="264116" y="81780"/>
                    <a:pt x="268623" y="76088"/>
                  </a:cubicBezTo>
                  <a:cubicBezTo>
                    <a:pt x="273130" y="70395"/>
                    <a:pt x="277281" y="64939"/>
                    <a:pt x="281076" y="59721"/>
                  </a:cubicBezTo>
                  <a:cubicBezTo>
                    <a:pt x="278230" y="61144"/>
                    <a:pt x="275146" y="60670"/>
                    <a:pt x="271825" y="58298"/>
                  </a:cubicBezTo>
                  <a:lnTo>
                    <a:pt x="271825" y="51182"/>
                  </a:lnTo>
                  <a:cubicBezTo>
                    <a:pt x="270402" y="51657"/>
                    <a:pt x="269453" y="52605"/>
                    <a:pt x="268979" y="54028"/>
                  </a:cubicBezTo>
                  <a:cubicBezTo>
                    <a:pt x="268030" y="53080"/>
                    <a:pt x="267437" y="52249"/>
                    <a:pt x="267200" y="51538"/>
                  </a:cubicBezTo>
                  <a:cubicBezTo>
                    <a:pt x="266963" y="50826"/>
                    <a:pt x="266607" y="49996"/>
                    <a:pt x="266133" y="49047"/>
                  </a:cubicBezTo>
                  <a:cubicBezTo>
                    <a:pt x="267081" y="49522"/>
                    <a:pt x="267674" y="49403"/>
                    <a:pt x="267912" y="48692"/>
                  </a:cubicBezTo>
                  <a:cubicBezTo>
                    <a:pt x="268149" y="47980"/>
                    <a:pt x="268742" y="47624"/>
                    <a:pt x="269691" y="47624"/>
                  </a:cubicBezTo>
                  <a:cubicBezTo>
                    <a:pt x="268267" y="44778"/>
                    <a:pt x="268149" y="41813"/>
                    <a:pt x="269335" y="38729"/>
                  </a:cubicBezTo>
                  <a:cubicBezTo>
                    <a:pt x="270521" y="35646"/>
                    <a:pt x="270639" y="32918"/>
                    <a:pt x="269691" y="30546"/>
                  </a:cubicBezTo>
                  <a:cubicBezTo>
                    <a:pt x="267793" y="30546"/>
                    <a:pt x="267319" y="32207"/>
                    <a:pt x="268267" y="35527"/>
                  </a:cubicBezTo>
                  <a:cubicBezTo>
                    <a:pt x="269216" y="38848"/>
                    <a:pt x="268505" y="40034"/>
                    <a:pt x="266133" y="39085"/>
                  </a:cubicBezTo>
                  <a:cubicBezTo>
                    <a:pt x="266133" y="42406"/>
                    <a:pt x="266370" y="44185"/>
                    <a:pt x="266844" y="44422"/>
                  </a:cubicBezTo>
                  <a:cubicBezTo>
                    <a:pt x="267319" y="44659"/>
                    <a:pt x="267081" y="45964"/>
                    <a:pt x="266133" y="48336"/>
                  </a:cubicBezTo>
                  <a:cubicBezTo>
                    <a:pt x="265658" y="47387"/>
                    <a:pt x="264947" y="45489"/>
                    <a:pt x="263998" y="42643"/>
                  </a:cubicBezTo>
                  <a:cubicBezTo>
                    <a:pt x="264472" y="39322"/>
                    <a:pt x="265184" y="36002"/>
                    <a:pt x="266133" y="32681"/>
                  </a:cubicBezTo>
                  <a:cubicBezTo>
                    <a:pt x="267081" y="29360"/>
                    <a:pt x="267081" y="25802"/>
                    <a:pt x="266133" y="22007"/>
                  </a:cubicBezTo>
                  <a:cubicBezTo>
                    <a:pt x="264235" y="24853"/>
                    <a:pt x="262812" y="29123"/>
                    <a:pt x="261863" y="34816"/>
                  </a:cubicBezTo>
                  <a:cubicBezTo>
                    <a:pt x="260914" y="33867"/>
                    <a:pt x="259847" y="33511"/>
                    <a:pt x="258661" y="33748"/>
                  </a:cubicBezTo>
                  <a:cubicBezTo>
                    <a:pt x="257475" y="33985"/>
                    <a:pt x="256408" y="34104"/>
                    <a:pt x="255459" y="34104"/>
                  </a:cubicBezTo>
                  <a:cubicBezTo>
                    <a:pt x="254510" y="32207"/>
                    <a:pt x="253799" y="30428"/>
                    <a:pt x="253324" y="28767"/>
                  </a:cubicBezTo>
                  <a:cubicBezTo>
                    <a:pt x="252850" y="27107"/>
                    <a:pt x="251664" y="27225"/>
                    <a:pt x="249766" y="29123"/>
                  </a:cubicBezTo>
                  <a:cubicBezTo>
                    <a:pt x="248817" y="28174"/>
                    <a:pt x="248817" y="26988"/>
                    <a:pt x="249766" y="25565"/>
                  </a:cubicBezTo>
                  <a:cubicBezTo>
                    <a:pt x="250715" y="24142"/>
                    <a:pt x="251664" y="22956"/>
                    <a:pt x="252613" y="22007"/>
                  </a:cubicBezTo>
                  <a:cubicBezTo>
                    <a:pt x="253087" y="21058"/>
                    <a:pt x="253561" y="20821"/>
                    <a:pt x="254036" y="21296"/>
                  </a:cubicBezTo>
                  <a:cubicBezTo>
                    <a:pt x="254510" y="21770"/>
                    <a:pt x="254985" y="22244"/>
                    <a:pt x="255459" y="22719"/>
                  </a:cubicBezTo>
                  <a:cubicBezTo>
                    <a:pt x="255933" y="23193"/>
                    <a:pt x="256289" y="23549"/>
                    <a:pt x="256526" y="23786"/>
                  </a:cubicBezTo>
                  <a:cubicBezTo>
                    <a:pt x="256763" y="24023"/>
                    <a:pt x="257119" y="23668"/>
                    <a:pt x="257594" y="22719"/>
                  </a:cubicBezTo>
                  <a:cubicBezTo>
                    <a:pt x="257594" y="22719"/>
                    <a:pt x="257356" y="22244"/>
                    <a:pt x="256882" y="21296"/>
                  </a:cubicBezTo>
                  <a:lnTo>
                    <a:pt x="256882" y="20584"/>
                  </a:lnTo>
                  <a:cubicBezTo>
                    <a:pt x="257356" y="15366"/>
                    <a:pt x="258424" y="10622"/>
                    <a:pt x="260084" y="6352"/>
                  </a:cubicBezTo>
                  <a:close/>
                  <a:moveTo>
                    <a:pt x="238237" y="0"/>
                  </a:moveTo>
                  <a:lnTo>
                    <a:pt x="255246" y="0"/>
                  </a:lnTo>
                  <a:lnTo>
                    <a:pt x="254747" y="1371"/>
                  </a:lnTo>
                  <a:cubicBezTo>
                    <a:pt x="253799" y="4218"/>
                    <a:pt x="253799" y="8013"/>
                    <a:pt x="254747" y="12757"/>
                  </a:cubicBezTo>
                  <a:cubicBezTo>
                    <a:pt x="253799" y="12757"/>
                    <a:pt x="253324" y="13705"/>
                    <a:pt x="253324" y="15603"/>
                  </a:cubicBezTo>
                  <a:cubicBezTo>
                    <a:pt x="252850" y="15129"/>
                    <a:pt x="252613" y="13943"/>
                    <a:pt x="252613" y="12045"/>
                  </a:cubicBezTo>
                  <a:cubicBezTo>
                    <a:pt x="251664" y="12994"/>
                    <a:pt x="250952" y="13468"/>
                    <a:pt x="250478" y="13468"/>
                  </a:cubicBezTo>
                  <a:cubicBezTo>
                    <a:pt x="250003" y="13468"/>
                    <a:pt x="249292" y="13705"/>
                    <a:pt x="248343" y="14180"/>
                  </a:cubicBezTo>
                  <a:cubicBezTo>
                    <a:pt x="247869" y="13231"/>
                    <a:pt x="247869" y="11926"/>
                    <a:pt x="248343" y="10266"/>
                  </a:cubicBezTo>
                  <a:cubicBezTo>
                    <a:pt x="248817" y="8606"/>
                    <a:pt x="248580" y="7064"/>
                    <a:pt x="247631" y="5641"/>
                  </a:cubicBezTo>
                  <a:cubicBezTo>
                    <a:pt x="244785" y="3743"/>
                    <a:pt x="241227" y="4929"/>
                    <a:pt x="236958" y="9199"/>
                  </a:cubicBezTo>
                  <a:cubicBezTo>
                    <a:pt x="236483" y="8250"/>
                    <a:pt x="236246" y="7064"/>
                    <a:pt x="236246" y="5641"/>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7" name="文本框 6"/>
            <p:cNvSpPr txBox="1"/>
            <p:nvPr/>
          </p:nvSpPr>
          <p:spPr>
            <a:xfrm>
              <a:off x="4067148" y="3313194"/>
              <a:ext cx="7271412" cy="9233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TW" altLang="en-US" sz="5400" b="1" i="0" u="none" strike="noStrike" kern="1200" cap="none" spc="0" normalizeH="0" baseline="0" noProof="0" dirty="0" smtClean="0">
                  <a:ln>
                    <a:noFill/>
                  </a:ln>
                  <a:solidFill>
                    <a:prstClr val="white"/>
                  </a:solidFill>
                  <a:effectLst/>
                  <a:uLnTx/>
                  <a:uFillTx/>
                  <a:latin typeface="Arial"/>
                  <a:ea typeface="微软雅黑"/>
                  <a:cs typeface="+mn-cs"/>
                </a:rPr>
                <a:t>簡報結束    敬請指教</a:t>
              </a:r>
              <a:endParaRPr kumimoji="0" lang="zh-CN" altLang="en-US" sz="5400" b="1" i="0" u="none" strike="noStrike" kern="1200" cap="none" spc="0" normalizeH="0" baseline="0" noProof="0" dirty="0">
                <a:ln>
                  <a:noFill/>
                </a:ln>
                <a:solidFill>
                  <a:prstClr val="white"/>
                </a:solidFill>
                <a:effectLst/>
                <a:uLnTx/>
                <a:uFillTx/>
                <a:latin typeface="Arial"/>
                <a:ea typeface="微软雅黑"/>
                <a:cs typeface="+mn-cs"/>
              </a:endParaRPr>
            </a:p>
          </p:txBody>
        </p:sp>
      </p:grpSp>
      <p:pic>
        <p:nvPicPr>
          <p:cNvPr id="5" name="圖片 4"/>
          <p:cNvPicPr>
            <a:picLocks noChangeAspect="1"/>
          </p:cNvPicPr>
          <p:nvPr/>
        </p:nvPicPr>
        <p:blipFill rotWithShape="1">
          <a:blip r:embed="rId5"/>
          <a:srcRect l="83667"/>
          <a:stretch/>
        </p:blipFill>
        <p:spPr>
          <a:xfrm>
            <a:off x="2294561" y="3029307"/>
            <a:ext cx="1545518" cy="1442225"/>
          </a:xfrm>
          <a:prstGeom prst="rect">
            <a:avLst/>
          </a:prstGeom>
        </p:spPr>
      </p:pic>
    </p:spTree>
    <p:extLst>
      <p:ext uri="{BB962C8B-B14F-4D97-AF65-F5344CB8AC3E}">
        <p14:creationId xmlns:p14="http://schemas.microsoft.com/office/powerpoint/2010/main" val="13991646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標題 1"/>
          <p:cNvSpPr>
            <a:spLocks noGrp="1"/>
          </p:cNvSpPr>
          <p:nvPr>
            <p:ph type="title"/>
          </p:nvPr>
        </p:nvSpPr>
        <p:spPr/>
        <p:txBody>
          <a:bodyPr/>
          <a:lstStyle/>
          <a:p>
            <a:r>
              <a:rPr lang="en-US" altLang="zh-TW" smtClean="0">
                <a:solidFill>
                  <a:srgbClr val="000099"/>
                </a:solidFill>
              </a:rPr>
              <a:t>108</a:t>
            </a:r>
            <a:r>
              <a:rPr lang="zh-TW" altLang="en-US" smtClean="0">
                <a:solidFill>
                  <a:srgbClr val="000099"/>
                </a:solidFill>
              </a:rPr>
              <a:t>大學學測</a:t>
            </a:r>
          </a:p>
        </p:txBody>
      </p:sp>
      <p:graphicFrame>
        <p:nvGraphicFramePr>
          <p:cNvPr id="4" name="內容版面配置區 3"/>
          <p:cNvGraphicFramePr>
            <a:graphicFrameLocks noGrp="1"/>
          </p:cNvGraphicFramePr>
          <p:nvPr>
            <p:ph idx="1"/>
            <p:extLst>
              <p:ext uri="{D42A27DB-BD31-4B8C-83A1-F6EECF244321}">
                <p14:modId xmlns:p14="http://schemas.microsoft.com/office/powerpoint/2010/main" val="2903985574"/>
              </p:ext>
            </p:extLst>
          </p:nvPr>
        </p:nvGraphicFramePr>
        <p:xfrm>
          <a:off x="2209800" y="1293089"/>
          <a:ext cx="8005620" cy="4729913"/>
        </p:xfrm>
        <a:graphic>
          <a:graphicData uri="http://schemas.openxmlformats.org/drawingml/2006/table">
            <a:tbl>
              <a:tblPr firstRow="1" bandRow="1">
                <a:tableStyleId>{5C22544A-7EE6-4342-B048-85BDC9FD1C3A}</a:tableStyleId>
              </a:tblPr>
              <a:tblGrid>
                <a:gridCol w="1334270">
                  <a:extLst>
                    <a:ext uri="{9D8B030D-6E8A-4147-A177-3AD203B41FA5}">
                      <a16:colId xmlns:a16="http://schemas.microsoft.com/office/drawing/2014/main" val="1738060380"/>
                    </a:ext>
                  </a:extLst>
                </a:gridCol>
                <a:gridCol w="1334270">
                  <a:extLst>
                    <a:ext uri="{9D8B030D-6E8A-4147-A177-3AD203B41FA5}">
                      <a16:colId xmlns:a16="http://schemas.microsoft.com/office/drawing/2014/main" val="1637233276"/>
                    </a:ext>
                  </a:extLst>
                </a:gridCol>
                <a:gridCol w="1334270">
                  <a:extLst>
                    <a:ext uri="{9D8B030D-6E8A-4147-A177-3AD203B41FA5}">
                      <a16:colId xmlns:a16="http://schemas.microsoft.com/office/drawing/2014/main" val="2205972176"/>
                    </a:ext>
                  </a:extLst>
                </a:gridCol>
                <a:gridCol w="1334270">
                  <a:extLst>
                    <a:ext uri="{9D8B030D-6E8A-4147-A177-3AD203B41FA5}">
                      <a16:colId xmlns:a16="http://schemas.microsoft.com/office/drawing/2014/main" val="22440724"/>
                    </a:ext>
                  </a:extLst>
                </a:gridCol>
                <a:gridCol w="1334270">
                  <a:extLst>
                    <a:ext uri="{9D8B030D-6E8A-4147-A177-3AD203B41FA5}">
                      <a16:colId xmlns:a16="http://schemas.microsoft.com/office/drawing/2014/main" val="1690835696"/>
                    </a:ext>
                  </a:extLst>
                </a:gridCol>
                <a:gridCol w="1334270">
                  <a:extLst>
                    <a:ext uri="{9D8B030D-6E8A-4147-A177-3AD203B41FA5}">
                      <a16:colId xmlns:a16="http://schemas.microsoft.com/office/drawing/2014/main" val="3281738947"/>
                    </a:ext>
                  </a:extLst>
                </a:gridCol>
              </a:tblGrid>
              <a:tr h="404583">
                <a:tc>
                  <a:txBody>
                    <a:bodyPr/>
                    <a:lstStyle/>
                    <a:p>
                      <a:r>
                        <a:rPr lang="zh-TW" altLang="en-US" sz="1800" dirty="0" smtClean="0"/>
                        <a:t>級分</a:t>
                      </a:r>
                      <a:endParaRPr lang="zh-TW" altLang="en-US" sz="1800" dirty="0"/>
                    </a:p>
                  </a:txBody>
                  <a:tcPr marT="45687" marB="45687"/>
                </a:tc>
                <a:tc>
                  <a:txBody>
                    <a:bodyPr/>
                    <a:lstStyle/>
                    <a:p>
                      <a:r>
                        <a:rPr lang="zh-TW" altLang="en-US" sz="1800" dirty="0" smtClean="0"/>
                        <a:t>國文人數</a:t>
                      </a:r>
                      <a:endParaRPr lang="zh-TW" altLang="en-US" sz="1800" dirty="0"/>
                    </a:p>
                  </a:txBody>
                  <a:tcPr marT="45687" marB="45687"/>
                </a:tc>
                <a:tc>
                  <a:txBody>
                    <a:bodyPr/>
                    <a:lstStyle/>
                    <a:p>
                      <a:r>
                        <a:rPr lang="zh-TW" altLang="en-US" sz="1800" dirty="0" smtClean="0"/>
                        <a:t>英文人數</a:t>
                      </a:r>
                      <a:endParaRPr lang="zh-TW" altLang="en-US" sz="1800" dirty="0"/>
                    </a:p>
                  </a:txBody>
                  <a:tcPr marT="45687" marB="45687"/>
                </a:tc>
                <a:tc>
                  <a:txBody>
                    <a:bodyPr/>
                    <a:lstStyle/>
                    <a:p>
                      <a:r>
                        <a:rPr lang="zh-TW" altLang="en-US" sz="1800" dirty="0" smtClean="0"/>
                        <a:t>數學人數</a:t>
                      </a:r>
                      <a:endParaRPr lang="zh-TW" altLang="en-US" sz="1800" dirty="0"/>
                    </a:p>
                  </a:txBody>
                  <a:tcPr marT="45687" marB="45687"/>
                </a:tc>
                <a:tc>
                  <a:txBody>
                    <a:bodyPr/>
                    <a:lstStyle/>
                    <a:p>
                      <a:r>
                        <a:rPr lang="zh-TW" altLang="en-US" sz="1800" dirty="0" smtClean="0"/>
                        <a:t>社會人數</a:t>
                      </a:r>
                      <a:endParaRPr lang="zh-TW" altLang="en-US" sz="1800" dirty="0"/>
                    </a:p>
                  </a:txBody>
                  <a:tcPr marT="45687" marB="45687"/>
                </a:tc>
                <a:tc>
                  <a:txBody>
                    <a:bodyPr/>
                    <a:lstStyle/>
                    <a:p>
                      <a:r>
                        <a:rPr lang="zh-TW" altLang="en-US" sz="1800" dirty="0" smtClean="0"/>
                        <a:t>自然人數</a:t>
                      </a:r>
                      <a:endParaRPr lang="zh-TW" altLang="en-US" sz="1800" dirty="0"/>
                    </a:p>
                  </a:txBody>
                  <a:tcPr marT="45687" marB="45687"/>
                </a:tc>
                <a:extLst>
                  <a:ext uri="{0D108BD9-81ED-4DB2-BD59-A6C34878D82A}">
                    <a16:rowId xmlns:a16="http://schemas.microsoft.com/office/drawing/2014/main" val="836108627"/>
                  </a:ext>
                </a:extLst>
              </a:tr>
              <a:tr h="432533">
                <a:tc>
                  <a:txBody>
                    <a:bodyPr/>
                    <a:lstStyle/>
                    <a:p>
                      <a:r>
                        <a:rPr lang="en-US" altLang="zh-TW" sz="2000" b="1" dirty="0" smtClean="0"/>
                        <a:t>15</a:t>
                      </a:r>
                      <a:endParaRPr lang="zh-TW" altLang="en-US" sz="2000" b="1" dirty="0"/>
                    </a:p>
                  </a:txBody>
                  <a:tcPr marT="45687" marB="45687"/>
                </a:tc>
                <a:tc>
                  <a:txBody>
                    <a:bodyPr/>
                    <a:lstStyle/>
                    <a:p>
                      <a:pPr algn="r"/>
                      <a:r>
                        <a:rPr lang="en-US" altLang="zh-TW" sz="2000" b="1" dirty="0" smtClean="0"/>
                        <a:t>4,438</a:t>
                      </a:r>
                      <a:endParaRPr lang="zh-TW" altLang="en-US" sz="2000" b="1" dirty="0"/>
                    </a:p>
                  </a:txBody>
                  <a:tcPr marT="45687" marB="45687"/>
                </a:tc>
                <a:tc>
                  <a:txBody>
                    <a:bodyPr/>
                    <a:lstStyle/>
                    <a:p>
                      <a:pPr algn="r"/>
                      <a:r>
                        <a:rPr lang="en-US" altLang="zh-TW" sz="2000" b="1" dirty="0" smtClean="0"/>
                        <a:t>7,689</a:t>
                      </a:r>
                      <a:endParaRPr lang="zh-TW" altLang="en-US" sz="2000" b="1" dirty="0"/>
                    </a:p>
                  </a:txBody>
                  <a:tcPr marT="45687" marB="45687"/>
                </a:tc>
                <a:tc>
                  <a:txBody>
                    <a:bodyPr/>
                    <a:lstStyle/>
                    <a:p>
                      <a:pPr algn="r"/>
                      <a:r>
                        <a:rPr lang="en-US" altLang="zh-TW" sz="2000" b="1" dirty="0" smtClean="0"/>
                        <a:t>7,782</a:t>
                      </a:r>
                      <a:endParaRPr lang="zh-TW" altLang="en-US" sz="2000" b="1" dirty="0"/>
                    </a:p>
                  </a:txBody>
                  <a:tcPr marT="45687" marB="45687"/>
                </a:tc>
                <a:tc>
                  <a:txBody>
                    <a:bodyPr/>
                    <a:lstStyle/>
                    <a:p>
                      <a:pPr algn="r"/>
                      <a:r>
                        <a:rPr lang="en-US" altLang="zh-TW" sz="2000" b="1" dirty="0" smtClean="0"/>
                        <a:t>2,575</a:t>
                      </a:r>
                      <a:endParaRPr lang="zh-TW" altLang="en-US" sz="2000" b="1" dirty="0"/>
                    </a:p>
                  </a:txBody>
                  <a:tcPr marT="45687" marB="45687"/>
                </a:tc>
                <a:tc>
                  <a:txBody>
                    <a:bodyPr/>
                    <a:lstStyle/>
                    <a:p>
                      <a:pPr algn="r"/>
                      <a:r>
                        <a:rPr lang="en-US" altLang="zh-TW" sz="2000" b="1" dirty="0" smtClean="0"/>
                        <a:t>4,135</a:t>
                      </a:r>
                      <a:endParaRPr lang="zh-TW" altLang="en-US" sz="2000" b="1" dirty="0"/>
                    </a:p>
                  </a:txBody>
                  <a:tcPr marT="45687" marB="45687"/>
                </a:tc>
                <a:extLst>
                  <a:ext uri="{0D108BD9-81ED-4DB2-BD59-A6C34878D82A}">
                    <a16:rowId xmlns:a16="http://schemas.microsoft.com/office/drawing/2014/main" val="1496734011"/>
                  </a:ext>
                </a:extLst>
              </a:tr>
              <a:tr h="432533">
                <a:tc>
                  <a:txBody>
                    <a:bodyPr/>
                    <a:lstStyle/>
                    <a:p>
                      <a:r>
                        <a:rPr lang="en-US" altLang="zh-TW" sz="2000" b="1" dirty="0" smtClean="0"/>
                        <a:t>14</a:t>
                      </a:r>
                      <a:endParaRPr lang="zh-TW" altLang="en-US" sz="2000" b="1" dirty="0"/>
                    </a:p>
                  </a:txBody>
                  <a:tcPr marT="45687" marB="45687"/>
                </a:tc>
                <a:tc>
                  <a:txBody>
                    <a:bodyPr/>
                    <a:lstStyle/>
                    <a:p>
                      <a:pPr algn="r"/>
                      <a:r>
                        <a:rPr lang="en-US" altLang="zh-TW" sz="2000" b="1" dirty="0" smtClean="0"/>
                        <a:t>11,530</a:t>
                      </a:r>
                      <a:endParaRPr lang="zh-TW" altLang="en-US" sz="2000" b="1" dirty="0"/>
                    </a:p>
                  </a:txBody>
                  <a:tcPr marT="45687" marB="45687"/>
                </a:tc>
                <a:tc>
                  <a:txBody>
                    <a:bodyPr/>
                    <a:lstStyle/>
                    <a:p>
                      <a:pPr algn="r"/>
                      <a:r>
                        <a:rPr lang="en-US" altLang="zh-TW" sz="2000" b="1" dirty="0" smtClean="0"/>
                        <a:t>13,395</a:t>
                      </a:r>
                    </a:p>
                  </a:txBody>
                  <a:tcPr marT="45687" marB="45687"/>
                </a:tc>
                <a:tc>
                  <a:txBody>
                    <a:bodyPr/>
                    <a:lstStyle/>
                    <a:p>
                      <a:pPr algn="r"/>
                      <a:r>
                        <a:rPr lang="en-US" altLang="zh-TW" sz="2000" b="1" dirty="0" smtClean="0"/>
                        <a:t>8,846</a:t>
                      </a:r>
                      <a:endParaRPr lang="zh-TW" altLang="en-US" sz="2000" b="1" dirty="0"/>
                    </a:p>
                  </a:txBody>
                  <a:tcPr marT="45687" marB="45687"/>
                </a:tc>
                <a:tc>
                  <a:txBody>
                    <a:bodyPr/>
                    <a:lstStyle/>
                    <a:p>
                      <a:pPr algn="r"/>
                      <a:r>
                        <a:rPr lang="en-US" altLang="zh-TW" sz="2000" b="1" dirty="0" smtClean="0"/>
                        <a:t>6,157</a:t>
                      </a:r>
                      <a:endParaRPr lang="zh-TW" altLang="en-US" sz="2000" b="1" dirty="0"/>
                    </a:p>
                  </a:txBody>
                  <a:tcPr marT="45687" marB="45687"/>
                </a:tc>
                <a:tc>
                  <a:txBody>
                    <a:bodyPr/>
                    <a:lstStyle/>
                    <a:p>
                      <a:pPr algn="r"/>
                      <a:r>
                        <a:rPr lang="en-US" altLang="zh-TW" sz="2000" b="1" dirty="0" smtClean="0"/>
                        <a:t>5,623</a:t>
                      </a:r>
                      <a:endParaRPr lang="zh-TW" altLang="en-US" sz="2000" b="1" dirty="0"/>
                    </a:p>
                  </a:txBody>
                  <a:tcPr marT="45687" marB="45687"/>
                </a:tc>
                <a:extLst>
                  <a:ext uri="{0D108BD9-81ED-4DB2-BD59-A6C34878D82A}">
                    <a16:rowId xmlns:a16="http://schemas.microsoft.com/office/drawing/2014/main" val="1054960689"/>
                  </a:ext>
                </a:extLst>
              </a:tr>
              <a:tr h="432533">
                <a:tc>
                  <a:txBody>
                    <a:bodyPr/>
                    <a:lstStyle/>
                    <a:p>
                      <a:r>
                        <a:rPr lang="en-US" altLang="zh-TW" sz="2000" b="1" dirty="0" smtClean="0"/>
                        <a:t>13</a:t>
                      </a:r>
                      <a:endParaRPr lang="zh-TW" altLang="en-US" sz="2000" b="1" dirty="0"/>
                    </a:p>
                  </a:txBody>
                  <a:tcPr marT="45687" marB="45687"/>
                </a:tc>
                <a:tc>
                  <a:txBody>
                    <a:bodyPr/>
                    <a:lstStyle/>
                    <a:p>
                      <a:pPr algn="r"/>
                      <a:r>
                        <a:rPr lang="en-US" altLang="zh-TW" sz="2000" b="1" dirty="0" smtClean="0"/>
                        <a:t>18,939</a:t>
                      </a:r>
                      <a:endParaRPr lang="zh-TW" altLang="en-US" sz="2000" b="1" dirty="0"/>
                    </a:p>
                  </a:txBody>
                  <a:tcPr marT="45687" marB="45687"/>
                </a:tc>
                <a:tc>
                  <a:txBody>
                    <a:bodyPr/>
                    <a:lstStyle/>
                    <a:p>
                      <a:pPr algn="r"/>
                      <a:r>
                        <a:rPr lang="en-US" altLang="zh-TW" sz="2000" b="1" dirty="0" smtClean="0">
                          <a:solidFill>
                            <a:srgbClr val="FF0000"/>
                          </a:solidFill>
                        </a:rPr>
                        <a:t>13,511</a:t>
                      </a:r>
                      <a:endParaRPr lang="zh-TW" altLang="en-US" sz="2000" b="1" dirty="0">
                        <a:solidFill>
                          <a:srgbClr val="FF0000"/>
                        </a:solidFill>
                      </a:endParaRPr>
                    </a:p>
                  </a:txBody>
                  <a:tcPr marT="45687" marB="45687"/>
                </a:tc>
                <a:tc>
                  <a:txBody>
                    <a:bodyPr/>
                    <a:lstStyle/>
                    <a:p>
                      <a:pPr algn="r"/>
                      <a:r>
                        <a:rPr lang="en-US" altLang="zh-TW" sz="2000" b="1" dirty="0" smtClean="0"/>
                        <a:t>8,937</a:t>
                      </a:r>
                      <a:endParaRPr lang="zh-TW" altLang="en-US" sz="2000" b="1" dirty="0"/>
                    </a:p>
                  </a:txBody>
                  <a:tcPr marT="45687" marB="45687"/>
                </a:tc>
                <a:tc>
                  <a:txBody>
                    <a:bodyPr/>
                    <a:lstStyle/>
                    <a:p>
                      <a:pPr algn="r"/>
                      <a:r>
                        <a:rPr lang="en-US" altLang="zh-TW" sz="2000" b="1" dirty="0" smtClean="0"/>
                        <a:t>15,142</a:t>
                      </a:r>
                      <a:endParaRPr lang="zh-TW" altLang="en-US" sz="2000" b="1" dirty="0"/>
                    </a:p>
                  </a:txBody>
                  <a:tcPr marT="45687" marB="45687"/>
                </a:tc>
                <a:tc>
                  <a:txBody>
                    <a:bodyPr/>
                    <a:lstStyle/>
                    <a:p>
                      <a:pPr algn="r"/>
                      <a:r>
                        <a:rPr lang="en-US" altLang="zh-TW" sz="2000" b="1" dirty="0" smtClean="0"/>
                        <a:t>6,631</a:t>
                      </a:r>
                      <a:endParaRPr lang="zh-TW" altLang="en-US" sz="2000" b="1" dirty="0"/>
                    </a:p>
                  </a:txBody>
                  <a:tcPr marT="45687" marB="45687"/>
                </a:tc>
                <a:extLst>
                  <a:ext uri="{0D108BD9-81ED-4DB2-BD59-A6C34878D82A}">
                    <a16:rowId xmlns:a16="http://schemas.microsoft.com/office/drawing/2014/main" val="700045094"/>
                  </a:ext>
                </a:extLst>
              </a:tr>
              <a:tr h="432533">
                <a:tc>
                  <a:txBody>
                    <a:bodyPr/>
                    <a:lstStyle/>
                    <a:p>
                      <a:r>
                        <a:rPr lang="en-US" altLang="zh-TW" sz="2000" b="1" dirty="0" smtClean="0"/>
                        <a:t>12</a:t>
                      </a:r>
                      <a:endParaRPr lang="zh-TW" altLang="en-US" sz="2000" b="1" dirty="0"/>
                    </a:p>
                  </a:txBody>
                  <a:tcPr marT="45687" marB="45687"/>
                </a:tc>
                <a:tc>
                  <a:txBody>
                    <a:bodyPr/>
                    <a:lstStyle/>
                    <a:p>
                      <a:pPr algn="r"/>
                      <a:r>
                        <a:rPr lang="en-US" altLang="zh-TW" sz="2000" b="1" dirty="0" smtClean="0">
                          <a:solidFill>
                            <a:srgbClr val="FF0000"/>
                          </a:solidFill>
                        </a:rPr>
                        <a:t>22,431</a:t>
                      </a:r>
                      <a:endParaRPr lang="zh-TW" altLang="en-US" sz="2000" b="1" dirty="0">
                        <a:solidFill>
                          <a:srgbClr val="FF0000"/>
                        </a:solidFill>
                      </a:endParaRPr>
                    </a:p>
                  </a:txBody>
                  <a:tcPr marT="45687" marB="45687"/>
                </a:tc>
                <a:tc>
                  <a:txBody>
                    <a:bodyPr/>
                    <a:lstStyle/>
                    <a:p>
                      <a:pPr algn="r"/>
                      <a:r>
                        <a:rPr lang="en-US" altLang="zh-TW" sz="2000" b="1" dirty="0" smtClean="0"/>
                        <a:t>12,908</a:t>
                      </a:r>
                      <a:endParaRPr lang="zh-TW" altLang="en-US" sz="2000" b="1" dirty="0"/>
                    </a:p>
                  </a:txBody>
                  <a:tcPr marT="45687" marB="45687"/>
                </a:tc>
                <a:tc>
                  <a:txBody>
                    <a:bodyPr/>
                    <a:lstStyle/>
                    <a:p>
                      <a:pPr algn="r"/>
                      <a:r>
                        <a:rPr lang="en-US" altLang="zh-TW" sz="2000" b="1" dirty="0" smtClean="0"/>
                        <a:t>10,403</a:t>
                      </a:r>
                      <a:endParaRPr lang="zh-TW" altLang="en-US" sz="2000" b="1" dirty="0"/>
                    </a:p>
                  </a:txBody>
                  <a:tcPr marT="45687" marB="45687"/>
                </a:tc>
                <a:tc>
                  <a:txBody>
                    <a:bodyPr/>
                    <a:lstStyle/>
                    <a:p>
                      <a:pPr algn="r"/>
                      <a:r>
                        <a:rPr lang="en-US" altLang="zh-TW" sz="2000" b="1" dirty="0" smtClean="0"/>
                        <a:t>17,047</a:t>
                      </a:r>
                      <a:endParaRPr lang="zh-TW" altLang="en-US" sz="2000" b="1" dirty="0"/>
                    </a:p>
                  </a:txBody>
                  <a:tcPr marT="45687" marB="45687"/>
                </a:tc>
                <a:tc>
                  <a:txBody>
                    <a:bodyPr/>
                    <a:lstStyle/>
                    <a:p>
                      <a:pPr algn="r"/>
                      <a:r>
                        <a:rPr lang="en-US" altLang="zh-TW" sz="2000" b="1" dirty="0" smtClean="0"/>
                        <a:t>7,317</a:t>
                      </a:r>
                      <a:endParaRPr lang="zh-TW" altLang="en-US" sz="2000" b="1" dirty="0"/>
                    </a:p>
                  </a:txBody>
                  <a:tcPr marT="45687" marB="45687"/>
                </a:tc>
                <a:extLst>
                  <a:ext uri="{0D108BD9-81ED-4DB2-BD59-A6C34878D82A}">
                    <a16:rowId xmlns:a16="http://schemas.microsoft.com/office/drawing/2014/main" val="2304451735"/>
                  </a:ext>
                </a:extLst>
              </a:tr>
              <a:tr h="432533">
                <a:tc>
                  <a:txBody>
                    <a:bodyPr/>
                    <a:lstStyle/>
                    <a:p>
                      <a:r>
                        <a:rPr lang="en-US" altLang="zh-TW" sz="2000" b="1" dirty="0" smtClean="0"/>
                        <a:t>11</a:t>
                      </a:r>
                      <a:endParaRPr lang="zh-TW" altLang="en-US" sz="2000" b="1" dirty="0"/>
                    </a:p>
                  </a:txBody>
                  <a:tcPr marT="45687" marB="45687"/>
                </a:tc>
                <a:tc>
                  <a:txBody>
                    <a:bodyPr/>
                    <a:lstStyle/>
                    <a:p>
                      <a:pPr algn="r"/>
                      <a:r>
                        <a:rPr lang="en-US" altLang="zh-TW" sz="2000" b="1" dirty="0" smtClean="0"/>
                        <a:t>21,832</a:t>
                      </a:r>
                      <a:endParaRPr lang="zh-TW" altLang="en-US" sz="2000" b="1" dirty="0"/>
                    </a:p>
                  </a:txBody>
                  <a:tcPr marT="45687" marB="45687"/>
                </a:tc>
                <a:tc>
                  <a:txBody>
                    <a:bodyPr/>
                    <a:lstStyle/>
                    <a:p>
                      <a:pPr algn="r"/>
                      <a:r>
                        <a:rPr lang="en-US" altLang="zh-TW" sz="2000" b="1" dirty="0" smtClean="0"/>
                        <a:t>10,781</a:t>
                      </a:r>
                      <a:endParaRPr lang="zh-TW" altLang="en-US" sz="2000" b="1" dirty="0"/>
                    </a:p>
                  </a:txBody>
                  <a:tcPr marT="45687" marB="45687"/>
                </a:tc>
                <a:tc>
                  <a:txBody>
                    <a:bodyPr/>
                    <a:lstStyle/>
                    <a:p>
                      <a:pPr algn="r"/>
                      <a:r>
                        <a:rPr lang="en-US" altLang="zh-TW" sz="2000" b="1" dirty="0" smtClean="0">
                          <a:solidFill>
                            <a:srgbClr val="FF0000"/>
                          </a:solidFill>
                        </a:rPr>
                        <a:t>10,927</a:t>
                      </a:r>
                      <a:endParaRPr lang="zh-TW" altLang="en-US" sz="2000" b="1" dirty="0">
                        <a:solidFill>
                          <a:srgbClr val="FF0000"/>
                        </a:solidFill>
                      </a:endParaRPr>
                    </a:p>
                  </a:txBody>
                  <a:tcPr marT="45687" marB="45687"/>
                </a:tc>
                <a:tc>
                  <a:txBody>
                    <a:bodyPr/>
                    <a:lstStyle/>
                    <a:p>
                      <a:pPr algn="r"/>
                      <a:r>
                        <a:rPr lang="en-US" altLang="zh-TW" sz="2000" b="1" dirty="0" smtClean="0">
                          <a:solidFill>
                            <a:srgbClr val="FF0000"/>
                          </a:solidFill>
                        </a:rPr>
                        <a:t>18,823</a:t>
                      </a:r>
                      <a:endParaRPr lang="zh-TW" altLang="en-US" sz="2000" b="1" dirty="0">
                        <a:solidFill>
                          <a:srgbClr val="FF0000"/>
                        </a:solidFill>
                      </a:endParaRPr>
                    </a:p>
                  </a:txBody>
                  <a:tcPr marT="45687" marB="45687"/>
                </a:tc>
                <a:tc>
                  <a:txBody>
                    <a:bodyPr/>
                    <a:lstStyle/>
                    <a:p>
                      <a:pPr algn="r"/>
                      <a:r>
                        <a:rPr lang="en-US" altLang="zh-TW" sz="2000" b="1" dirty="0" smtClean="0"/>
                        <a:t>7,752</a:t>
                      </a:r>
                      <a:endParaRPr lang="zh-TW" altLang="en-US" sz="2000" b="1" dirty="0"/>
                    </a:p>
                  </a:txBody>
                  <a:tcPr marT="45687" marB="45687"/>
                </a:tc>
                <a:extLst>
                  <a:ext uri="{0D108BD9-81ED-4DB2-BD59-A6C34878D82A}">
                    <a16:rowId xmlns:a16="http://schemas.microsoft.com/office/drawing/2014/main" val="772998108"/>
                  </a:ext>
                </a:extLst>
              </a:tr>
              <a:tr h="432533">
                <a:tc>
                  <a:txBody>
                    <a:bodyPr/>
                    <a:lstStyle/>
                    <a:p>
                      <a:r>
                        <a:rPr lang="en-US" altLang="zh-TW" sz="2000" b="1" dirty="0" smtClean="0"/>
                        <a:t>10</a:t>
                      </a:r>
                      <a:endParaRPr lang="zh-TW" altLang="en-US" sz="2000" b="1" dirty="0"/>
                    </a:p>
                  </a:txBody>
                  <a:tcPr marT="45687" marB="45687"/>
                </a:tc>
                <a:tc>
                  <a:txBody>
                    <a:bodyPr/>
                    <a:lstStyle/>
                    <a:p>
                      <a:pPr algn="r"/>
                      <a:r>
                        <a:rPr lang="en-US" altLang="zh-TW" sz="2000" b="1" dirty="0" smtClean="0"/>
                        <a:t>18,576</a:t>
                      </a:r>
                      <a:endParaRPr lang="zh-TW" altLang="en-US" sz="2000" b="1" dirty="0"/>
                    </a:p>
                  </a:txBody>
                  <a:tcPr marT="45687" marB="45687"/>
                </a:tc>
                <a:tc>
                  <a:txBody>
                    <a:bodyPr/>
                    <a:lstStyle/>
                    <a:p>
                      <a:pPr algn="r"/>
                      <a:r>
                        <a:rPr lang="en-US" altLang="zh-TW" sz="2000" b="1" dirty="0" smtClean="0"/>
                        <a:t>9,806</a:t>
                      </a:r>
                      <a:endParaRPr lang="zh-TW" altLang="en-US" sz="2000" b="1" dirty="0"/>
                    </a:p>
                  </a:txBody>
                  <a:tcPr marT="45687" marB="45687"/>
                </a:tc>
                <a:tc>
                  <a:txBody>
                    <a:bodyPr/>
                    <a:lstStyle/>
                    <a:p>
                      <a:pPr algn="r"/>
                      <a:r>
                        <a:rPr lang="en-US" altLang="zh-TW" sz="2000" b="1" dirty="0" smtClean="0"/>
                        <a:t>9,332</a:t>
                      </a:r>
                      <a:endParaRPr lang="zh-TW" altLang="en-US" sz="2000" b="1" dirty="0"/>
                    </a:p>
                  </a:txBody>
                  <a:tcPr marT="45687" marB="45687"/>
                </a:tc>
                <a:tc>
                  <a:txBody>
                    <a:bodyPr/>
                    <a:lstStyle/>
                    <a:p>
                      <a:pPr algn="r"/>
                      <a:r>
                        <a:rPr lang="en-US" altLang="zh-TW" sz="2000" b="1" dirty="0" smtClean="0"/>
                        <a:t>17,769</a:t>
                      </a:r>
                      <a:endParaRPr lang="zh-TW" altLang="en-US" sz="2000" b="1" dirty="0"/>
                    </a:p>
                  </a:txBody>
                  <a:tcPr marT="45687" marB="45687"/>
                </a:tc>
                <a:tc>
                  <a:txBody>
                    <a:bodyPr/>
                    <a:lstStyle/>
                    <a:p>
                      <a:pPr algn="r"/>
                      <a:r>
                        <a:rPr lang="en-US" altLang="zh-TW" sz="2000" b="1" dirty="0" smtClean="0"/>
                        <a:t>7,892</a:t>
                      </a:r>
                      <a:endParaRPr lang="zh-TW" altLang="en-US" sz="2000" b="1" dirty="0"/>
                    </a:p>
                  </a:txBody>
                  <a:tcPr marT="45687" marB="45687"/>
                </a:tc>
                <a:extLst>
                  <a:ext uri="{0D108BD9-81ED-4DB2-BD59-A6C34878D82A}">
                    <a16:rowId xmlns:a16="http://schemas.microsoft.com/office/drawing/2014/main" val="3313640672"/>
                  </a:ext>
                </a:extLst>
              </a:tr>
              <a:tr h="432533">
                <a:tc>
                  <a:txBody>
                    <a:bodyPr/>
                    <a:lstStyle/>
                    <a:p>
                      <a:r>
                        <a:rPr lang="en-US" altLang="zh-TW" sz="2000" b="1" dirty="0" smtClean="0"/>
                        <a:t>9</a:t>
                      </a:r>
                      <a:endParaRPr lang="zh-TW" altLang="en-US" sz="2000" b="1" dirty="0"/>
                    </a:p>
                  </a:txBody>
                  <a:tcPr marT="45687" marB="45687"/>
                </a:tc>
                <a:tc>
                  <a:txBody>
                    <a:bodyPr/>
                    <a:lstStyle/>
                    <a:p>
                      <a:pPr algn="r"/>
                      <a:r>
                        <a:rPr lang="en-US" altLang="zh-TW" sz="2000" b="1" dirty="0" smtClean="0"/>
                        <a:t>13,429</a:t>
                      </a:r>
                      <a:endParaRPr lang="zh-TW" altLang="en-US" sz="2000" b="1" dirty="0"/>
                    </a:p>
                  </a:txBody>
                  <a:tcPr marT="45687" marB="45687"/>
                </a:tc>
                <a:tc>
                  <a:txBody>
                    <a:bodyPr/>
                    <a:lstStyle/>
                    <a:p>
                      <a:pPr algn="r"/>
                      <a:r>
                        <a:rPr lang="en-US" altLang="zh-TW" sz="2000" b="1" dirty="0" smtClean="0"/>
                        <a:t>8,658</a:t>
                      </a:r>
                      <a:endParaRPr lang="zh-TW" altLang="en-US" sz="2000" b="1" dirty="0"/>
                    </a:p>
                  </a:txBody>
                  <a:tcPr marT="45687" marB="45687"/>
                </a:tc>
                <a:tc>
                  <a:txBody>
                    <a:bodyPr/>
                    <a:lstStyle/>
                    <a:p>
                      <a:pPr algn="r"/>
                      <a:r>
                        <a:rPr lang="en-US" altLang="zh-TW" sz="2000" b="1" dirty="0" smtClean="0"/>
                        <a:t>11,577</a:t>
                      </a:r>
                      <a:endParaRPr lang="zh-TW" altLang="en-US" sz="2000" b="1" dirty="0"/>
                    </a:p>
                  </a:txBody>
                  <a:tcPr marT="45687" marB="45687"/>
                </a:tc>
                <a:tc>
                  <a:txBody>
                    <a:bodyPr/>
                    <a:lstStyle/>
                    <a:p>
                      <a:pPr algn="r"/>
                      <a:r>
                        <a:rPr lang="en-US" altLang="zh-TW" sz="2000" b="1" dirty="0" smtClean="0"/>
                        <a:t>14,670</a:t>
                      </a:r>
                      <a:endParaRPr lang="zh-TW" altLang="en-US" sz="2000" b="1" dirty="0"/>
                    </a:p>
                  </a:txBody>
                  <a:tcPr marT="45687" marB="45687"/>
                </a:tc>
                <a:tc>
                  <a:txBody>
                    <a:bodyPr/>
                    <a:lstStyle/>
                    <a:p>
                      <a:pPr algn="r"/>
                      <a:r>
                        <a:rPr lang="en-US" altLang="zh-TW" sz="2000" b="1" dirty="0" smtClean="0"/>
                        <a:t>8,549</a:t>
                      </a:r>
                      <a:endParaRPr lang="zh-TW" altLang="en-US" sz="2000" b="1" dirty="0"/>
                    </a:p>
                  </a:txBody>
                  <a:tcPr marT="45687" marB="45687"/>
                </a:tc>
                <a:extLst>
                  <a:ext uri="{0D108BD9-81ED-4DB2-BD59-A6C34878D82A}">
                    <a16:rowId xmlns:a16="http://schemas.microsoft.com/office/drawing/2014/main" val="2697152515"/>
                  </a:ext>
                </a:extLst>
              </a:tr>
              <a:tr h="432533">
                <a:tc>
                  <a:txBody>
                    <a:bodyPr/>
                    <a:lstStyle/>
                    <a:p>
                      <a:r>
                        <a:rPr lang="en-US" altLang="zh-TW" sz="2000" b="1" dirty="0" smtClean="0"/>
                        <a:t>8</a:t>
                      </a:r>
                      <a:endParaRPr lang="zh-TW" altLang="en-US" sz="2000" b="1" dirty="0"/>
                    </a:p>
                  </a:txBody>
                  <a:tcPr marT="45687" marB="45687"/>
                </a:tc>
                <a:tc>
                  <a:txBody>
                    <a:bodyPr/>
                    <a:lstStyle/>
                    <a:p>
                      <a:pPr algn="r"/>
                      <a:r>
                        <a:rPr lang="en-US" altLang="zh-TW" sz="2000" b="1" dirty="0" smtClean="0"/>
                        <a:t>8,982</a:t>
                      </a:r>
                      <a:endParaRPr lang="zh-TW" altLang="en-US" sz="2000" b="1" dirty="0"/>
                    </a:p>
                  </a:txBody>
                  <a:tcPr marT="45687" marB="45687"/>
                </a:tc>
                <a:tc>
                  <a:txBody>
                    <a:bodyPr/>
                    <a:lstStyle/>
                    <a:p>
                      <a:pPr algn="r"/>
                      <a:r>
                        <a:rPr lang="en-US" altLang="zh-TW" sz="2000" b="1" dirty="0" smtClean="0"/>
                        <a:t>8,246</a:t>
                      </a:r>
                      <a:endParaRPr lang="zh-TW" altLang="en-US" sz="2000" b="1" dirty="0"/>
                    </a:p>
                  </a:txBody>
                  <a:tcPr marT="45687" marB="45687"/>
                </a:tc>
                <a:tc>
                  <a:txBody>
                    <a:bodyPr/>
                    <a:lstStyle/>
                    <a:p>
                      <a:pPr algn="r"/>
                      <a:r>
                        <a:rPr lang="en-US" altLang="zh-TW" sz="2000" b="1" dirty="0" smtClean="0"/>
                        <a:t>10,842</a:t>
                      </a:r>
                      <a:endParaRPr lang="zh-TW" altLang="en-US" sz="2000" b="1" dirty="0"/>
                    </a:p>
                  </a:txBody>
                  <a:tcPr marT="45687" marB="45687"/>
                </a:tc>
                <a:tc>
                  <a:txBody>
                    <a:bodyPr/>
                    <a:lstStyle/>
                    <a:p>
                      <a:pPr algn="r"/>
                      <a:r>
                        <a:rPr lang="en-US" altLang="zh-TW" sz="2000" b="1" dirty="0" smtClean="0"/>
                        <a:t>11,017</a:t>
                      </a:r>
                      <a:endParaRPr lang="zh-TW" altLang="en-US" sz="2000" b="1" dirty="0"/>
                    </a:p>
                  </a:txBody>
                  <a:tcPr marT="45687" marB="45687"/>
                </a:tc>
                <a:tc>
                  <a:txBody>
                    <a:bodyPr/>
                    <a:lstStyle/>
                    <a:p>
                      <a:pPr algn="r"/>
                      <a:r>
                        <a:rPr lang="en-US" altLang="zh-TW" sz="2000" b="1" dirty="0" smtClean="0"/>
                        <a:t>9,539</a:t>
                      </a:r>
                      <a:endParaRPr lang="zh-TW" altLang="en-US" sz="2000" b="1" dirty="0"/>
                    </a:p>
                  </a:txBody>
                  <a:tcPr marT="45687" marB="45687"/>
                </a:tc>
                <a:extLst>
                  <a:ext uri="{0D108BD9-81ED-4DB2-BD59-A6C34878D82A}">
                    <a16:rowId xmlns:a16="http://schemas.microsoft.com/office/drawing/2014/main" val="1499233398"/>
                  </a:ext>
                </a:extLst>
              </a:tr>
              <a:tr h="432533">
                <a:tc>
                  <a:txBody>
                    <a:bodyPr/>
                    <a:lstStyle/>
                    <a:p>
                      <a:r>
                        <a:rPr lang="en-US" altLang="zh-TW" sz="2000" b="1" dirty="0" smtClean="0"/>
                        <a:t>7</a:t>
                      </a:r>
                      <a:endParaRPr lang="zh-TW" altLang="en-US" sz="2000" b="1" dirty="0"/>
                    </a:p>
                  </a:txBody>
                  <a:tcPr marT="45687" marB="45687"/>
                </a:tc>
                <a:tc>
                  <a:txBody>
                    <a:bodyPr/>
                    <a:lstStyle/>
                    <a:p>
                      <a:pPr algn="r"/>
                      <a:r>
                        <a:rPr lang="en-US" altLang="zh-TW" sz="2000" b="1" dirty="0" smtClean="0"/>
                        <a:t>6,069</a:t>
                      </a:r>
                      <a:endParaRPr lang="zh-TW" altLang="en-US" sz="2000" b="1" dirty="0"/>
                    </a:p>
                  </a:txBody>
                  <a:tcPr marT="45687" marB="45687"/>
                </a:tc>
                <a:tc>
                  <a:txBody>
                    <a:bodyPr/>
                    <a:lstStyle/>
                    <a:p>
                      <a:pPr algn="r"/>
                      <a:r>
                        <a:rPr lang="en-US" altLang="zh-TW" sz="2000" b="1" dirty="0" smtClean="0"/>
                        <a:t>7,993</a:t>
                      </a:r>
                      <a:endParaRPr lang="zh-TW" altLang="en-US" sz="2000" b="1" dirty="0"/>
                    </a:p>
                  </a:txBody>
                  <a:tcPr marT="45687" marB="45687"/>
                </a:tc>
                <a:tc>
                  <a:txBody>
                    <a:bodyPr/>
                    <a:lstStyle/>
                    <a:p>
                      <a:pPr algn="r"/>
                      <a:r>
                        <a:rPr lang="en-US" altLang="zh-TW" sz="2000" b="1" dirty="0" smtClean="0"/>
                        <a:t>8,929</a:t>
                      </a:r>
                      <a:endParaRPr lang="zh-TW" altLang="en-US" sz="2000" b="1" dirty="0"/>
                    </a:p>
                  </a:txBody>
                  <a:tcPr marT="45687" marB="45687"/>
                </a:tc>
                <a:tc>
                  <a:txBody>
                    <a:bodyPr/>
                    <a:lstStyle/>
                    <a:p>
                      <a:pPr algn="r"/>
                      <a:r>
                        <a:rPr lang="en-US" altLang="zh-TW" sz="2000" b="1" dirty="0" smtClean="0"/>
                        <a:t>8,056</a:t>
                      </a:r>
                      <a:endParaRPr lang="zh-TW" altLang="en-US" sz="2000" b="1" dirty="0"/>
                    </a:p>
                  </a:txBody>
                  <a:tcPr marT="45687" marB="45687"/>
                </a:tc>
                <a:tc>
                  <a:txBody>
                    <a:bodyPr/>
                    <a:lstStyle/>
                    <a:p>
                      <a:pPr algn="r"/>
                      <a:r>
                        <a:rPr lang="en-US" altLang="zh-TW" sz="2000" b="1" dirty="0" smtClean="0"/>
                        <a:t>11,344</a:t>
                      </a:r>
                      <a:endParaRPr lang="zh-TW" altLang="en-US" sz="2000" b="1" dirty="0"/>
                    </a:p>
                  </a:txBody>
                  <a:tcPr marT="45687" marB="45687"/>
                </a:tc>
                <a:extLst>
                  <a:ext uri="{0D108BD9-81ED-4DB2-BD59-A6C34878D82A}">
                    <a16:rowId xmlns:a16="http://schemas.microsoft.com/office/drawing/2014/main" val="3865498165"/>
                  </a:ext>
                </a:extLst>
              </a:tr>
              <a:tr h="432533">
                <a:tc>
                  <a:txBody>
                    <a:bodyPr/>
                    <a:lstStyle/>
                    <a:p>
                      <a:r>
                        <a:rPr lang="en-US" altLang="zh-TW" sz="2000" b="1" dirty="0" smtClean="0"/>
                        <a:t>6</a:t>
                      </a:r>
                      <a:endParaRPr lang="zh-TW" altLang="en-US" sz="2000" b="1" dirty="0"/>
                    </a:p>
                  </a:txBody>
                  <a:tcPr marT="45687" marB="45687"/>
                </a:tc>
                <a:tc>
                  <a:txBody>
                    <a:bodyPr/>
                    <a:lstStyle/>
                    <a:p>
                      <a:pPr algn="r"/>
                      <a:r>
                        <a:rPr lang="en-US" altLang="zh-TW" sz="2000" b="1" dirty="0" smtClean="0"/>
                        <a:t>4,058</a:t>
                      </a:r>
                      <a:endParaRPr lang="zh-TW" altLang="en-US" sz="2000" b="1" dirty="0"/>
                    </a:p>
                  </a:txBody>
                  <a:tcPr marT="45687" marB="45687"/>
                </a:tc>
                <a:tc>
                  <a:txBody>
                    <a:bodyPr/>
                    <a:lstStyle/>
                    <a:p>
                      <a:pPr algn="r"/>
                      <a:r>
                        <a:rPr lang="en-US" altLang="zh-TW" sz="2000" b="1" dirty="0" smtClean="0"/>
                        <a:t>8,727</a:t>
                      </a:r>
                      <a:endParaRPr lang="zh-TW" altLang="en-US" sz="2000" b="1" dirty="0"/>
                    </a:p>
                  </a:txBody>
                  <a:tcPr marT="45687" marB="45687"/>
                </a:tc>
                <a:tc>
                  <a:txBody>
                    <a:bodyPr/>
                    <a:lstStyle/>
                    <a:p>
                      <a:pPr algn="r"/>
                      <a:r>
                        <a:rPr lang="en-US" altLang="zh-TW" sz="2000" b="1" dirty="0" smtClean="0"/>
                        <a:t>10,210</a:t>
                      </a:r>
                      <a:endParaRPr lang="zh-TW" altLang="en-US" sz="2000" b="1" dirty="0"/>
                    </a:p>
                  </a:txBody>
                  <a:tcPr marT="45687" marB="45687"/>
                </a:tc>
                <a:tc>
                  <a:txBody>
                    <a:bodyPr/>
                    <a:lstStyle/>
                    <a:p>
                      <a:pPr algn="r"/>
                      <a:r>
                        <a:rPr lang="en-US" altLang="zh-TW" sz="2000" b="1" dirty="0" smtClean="0"/>
                        <a:t>5,669</a:t>
                      </a:r>
                      <a:endParaRPr lang="zh-TW" altLang="en-US" sz="2000" b="1" dirty="0"/>
                    </a:p>
                  </a:txBody>
                  <a:tcPr marT="45687" marB="45687"/>
                </a:tc>
                <a:tc>
                  <a:txBody>
                    <a:bodyPr/>
                    <a:lstStyle/>
                    <a:p>
                      <a:pPr algn="r"/>
                      <a:r>
                        <a:rPr lang="en-US" altLang="zh-TW" sz="2000" b="1" dirty="0" smtClean="0">
                          <a:solidFill>
                            <a:srgbClr val="FF0000"/>
                          </a:solidFill>
                        </a:rPr>
                        <a:t>14,026</a:t>
                      </a:r>
                      <a:endParaRPr lang="zh-TW" altLang="en-US" sz="2000" b="1" dirty="0">
                        <a:solidFill>
                          <a:srgbClr val="FF0000"/>
                        </a:solidFill>
                      </a:endParaRPr>
                    </a:p>
                  </a:txBody>
                  <a:tcPr marT="45687" marB="45687"/>
                </a:tc>
                <a:extLst>
                  <a:ext uri="{0D108BD9-81ED-4DB2-BD59-A6C34878D82A}">
                    <a16:rowId xmlns:a16="http://schemas.microsoft.com/office/drawing/2014/main" val="2797049640"/>
                  </a:ext>
                </a:extLst>
              </a:tr>
            </a:tbl>
          </a:graphicData>
        </a:graphic>
      </p:graphicFrame>
    </p:spTree>
    <p:extLst>
      <p:ext uri="{BB962C8B-B14F-4D97-AF65-F5344CB8AC3E}">
        <p14:creationId xmlns:p14="http://schemas.microsoft.com/office/powerpoint/2010/main" val="23035479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標題 1"/>
          <p:cNvSpPr>
            <a:spLocks noGrp="1"/>
          </p:cNvSpPr>
          <p:nvPr>
            <p:ph type="title"/>
          </p:nvPr>
        </p:nvSpPr>
        <p:spPr/>
        <p:txBody>
          <a:bodyPr/>
          <a:lstStyle/>
          <a:p>
            <a:r>
              <a:rPr lang="zh-TW" altLang="en-US" smtClean="0">
                <a:solidFill>
                  <a:srgbClr val="000099"/>
                </a:solidFill>
              </a:rPr>
              <a:t>全國</a:t>
            </a:r>
            <a:r>
              <a:rPr lang="en-US" altLang="zh-TW" smtClean="0">
                <a:solidFill>
                  <a:srgbClr val="000099"/>
                </a:solidFill>
              </a:rPr>
              <a:t>108</a:t>
            </a:r>
            <a:r>
              <a:rPr lang="zh-TW" altLang="en-US" smtClean="0">
                <a:solidFill>
                  <a:srgbClr val="000099"/>
                </a:solidFill>
              </a:rPr>
              <a:t>學測成績</a:t>
            </a:r>
          </a:p>
        </p:txBody>
      </p:sp>
      <p:graphicFrame>
        <p:nvGraphicFramePr>
          <p:cNvPr id="4" name="內容版面配置區 3"/>
          <p:cNvGraphicFramePr>
            <a:graphicFrameLocks noGrp="1"/>
          </p:cNvGraphicFramePr>
          <p:nvPr>
            <p:ph idx="1"/>
            <p:extLst>
              <p:ext uri="{D42A27DB-BD31-4B8C-83A1-F6EECF244321}">
                <p14:modId xmlns:p14="http://schemas.microsoft.com/office/powerpoint/2010/main" val="4126371453"/>
              </p:ext>
            </p:extLst>
          </p:nvPr>
        </p:nvGraphicFramePr>
        <p:xfrm>
          <a:off x="2209800" y="1628776"/>
          <a:ext cx="7772400" cy="4607009"/>
        </p:xfrm>
        <a:graphic>
          <a:graphicData uri="http://schemas.openxmlformats.org/drawingml/2006/table">
            <a:tbl>
              <a:tblPr firstRow="1" bandRow="1">
                <a:tableStyleId>{5C22544A-7EE6-4342-B048-85BDC9FD1C3A}</a:tableStyleId>
              </a:tblPr>
              <a:tblGrid>
                <a:gridCol w="3886200">
                  <a:extLst>
                    <a:ext uri="{9D8B030D-6E8A-4147-A177-3AD203B41FA5}">
                      <a16:colId xmlns:a16="http://schemas.microsoft.com/office/drawing/2014/main" val="810764764"/>
                    </a:ext>
                  </a:extLst>
                </a:gridCol>
                <a:gridCol w="3886200">
                  <a:extLst>
                    <a:ext uri="{9D8B030D-6E8A-4147-A177-3AD203B41FA5}">
                      <a16:colId xmlns:a16="http://schemas.microsoft.com/office/drawing/2014/main" val="1340028676"/>
                    </a:ext>
                  </a:extLst>
                </a:gridCol>
              </a:tblGrid>
              <a:tr h="579066">
                <a:tc>
                  <a:txBody>
                    <a:bodyPr/>
                    <a:lstStyle/>
                    <a:p>
                      <a:pPr algn="r"/>
                      <a:r>
                        <a:rPr lang="zh-TW" altLang="en-US" sz="3200" dirty="0" smtClean="0"/>
                        <a:t>國英數社總級分</a:t>
                      </a:r>
                      <a:endParaRPr lang="zh-TW" altLang="en-US" sz="3200" dirty="0"/>
                    </a:p>
                  </a:txBody>
                  <a:tcPr marT="45699" marB="45699"/>
                </a:tc>
                <a:tc>
                  <a:txBody>
                    <a:bodyPr/>
                    <a:lstStyle/>
                    <a:p>
                      <a:pPr algn="r"/>
                      <a:r>
                        <a:rPr lang="zh-TW" altLang="en-US" sz="3200" dirty="0" smtClean="0"/>
                        <a:t>人數</a:t>
                      </a:r>
                      <a:endParaRPr lang="zh-TW" altLang="en-US" sz="3200" dirty="0"/>
                    </a:p>
                  </a:txBody>
                  <a:tcPr marT="45699" marB="45699"/>
                </a:tc>
                <a:extLst>
                  <a:ext uri="{0D108BD9-81ED-4DB2-BD59-A6C34878D82A}">
                    <a16:rowId xmlns:a16="http://schemas.microsoft.com/office/drawing/2014/main" val="599056245"/>
                  </a:ext>
                </a:extLst>
              </a:tr>
              <a:tr h="457149">
                <a:tc>
                  <a:txBody>
                    <a:bodyPr/>
                    <a:lstStyle/>
                    <a:p>
                      <a:pPr algn="r"/>
                      <a:r>
                        <a:rPr lang="en-US" altLang="zh-TW" sz="2400" dirty="0" smtClean="0"/>
                        <a:t>60</a:t>
                      </a:r>
                      <a:endParaRPr lang="zh-TW" altLang="en-US" sz="2400" dirty="0"/>
                    </a:p>
                  </a:txBody>
                  <a:tcPr marT="45699" marB="45699"/>
                </a:tc>
                <a:tc>
                  <a:txBody>
                    <a:bodyPr/>
                    <a:lstStyle/>
                    <a:p>
                      <a:pPr algn="r"/>
                      <a:r>
                        <a:rPr lang="en-US" altLang="zh-TW" sz="2400" dirty="0" smtClean="0"/>
                        <a:t>187</a:t>
                      </a:r>
                      <a:endParaRPr lang="zh-TW" altLang="en-US" sz="2400" dirty="0"/>
                    </a:p>
                  </a:txBody>
                  <a:tcPr marT="45699" marB="45699"/>
                </a:tc>
                <a:extLst>
                  <a:ext uri="{0D108BD9-81ED-4DB2-BD59-A6C34878D82A}">
                    <a16:rowId xmlns:a16="http://schemas.microsoft.com/office/drawing/2014/main" val="2356636071"/>
                  </a:ext>
                </a:extLst>
              </a:tr>
              <a:tr h="457149">
                <a:tc>
                  <a:txBody>
                    <a:bodyPr/>
                    <a:lstStyle/>
                    <a:p>
                      <a:pPr algn="r"/>
                      <a:r>
                        <a:rPr lang="en-US" altLang="zh-TW" sz="2400" dirty="0" smtClean="0"/>
                        <a:t>59</a:t>
                      </a:r>
                      <a:endParaRPr lang="zh-TW" altLang="en-US" sz="2400" dirty="0"/>
                    </a:p>
                  </a:txBody>
                  <a:tcPr marT="45699" marB="45699"/>
                </a:tc>
                <a:tc>
                  <a:txBody>
                    <a:bodyPr/>
                    <a:lstStyle/>
                    <a:p>
                      <a:pPr algn="r"/>
                      <a:r>
                        <a:rPr lang="en-US" altLang="zh-TW" sz="2400" dirty="0" smtClean="0"/>
                        <a:t>473</a:t>
                      </a:r>
                      <a:endParaRPr lang="zh-TW" altLang="en-US" sz="2400" dirty="0"/>
                    </a:p>
                  </a:txBody>
                  <a:tcPr marT="45699" marB="45699"/>
                </a:tc>
                <a:extLst>
                  <a:ext uri="{0D108BD9-81ED-4DB2-BD59-A6C34878D82A}">
                    <a16:rowId xmlns:a16="http://schemas.microsoft.com/office/drawing/2014/main" val="330765344"/>
                  </a:ext>
                </a:extLst>
              </a:tr>
              <a:tr h="457149">
                <a:tc>
                  <a:txBody>
                    <a:bodyPr/>
                    <a:lstStyle/>
                    <a:p>
                      <a:pPr algn="r"/>
                      <a:r>
                        <a:rPr lang="en-US" altLang="zh-TW" sz="2400" dirty="0" smtClean="0"/>
                        <a:t>58</a:t>
                      </a:r>
                      <a:endParaRPr lang="zh-TW" altLang="en-US" sz="2400" dirty="0"/>
                    </a:p>
                  </a:txBody>
                  <a:tcPr marT="45699" marB="45699"/>
                </a:tc>
                <a:tc>
                  <a:txBody>
                    <a:bodyPr/>
                    <a:lstStyle/>
                    <a:p>
                      <a:pPr algn="r"/>
                      <a:r>
                        <a:rPr lang="en-US" altLang="zh-TW" sz="2400" dirty="0" smtClean="0"/>
                        <a:t>793</a:t>
                      </a:r>
                      <a:endParaRPr lang="zh-TW" altLang="en-US" sz="2400" dirty="0"/>
                    </a:p>
                  </a:txBody>
                  <a:tcPr marT="45699" marB="45699"/>
                </a:tc>
                <a:extLst>
                  <a:ext uri="{0D108BD9-81ED-4DB2-BD59-A6C34878D82A}">
                    <a16:rowId xmlns:a16="http://schemas.microsoft.com/office/drawing/2014/main" val="3482624076"/>
                  </a:ext>
                </a:extLst>
              </a:tr>
              <a:tr h="457149">
                <a:tc>
                  <a:txBody>
                    <a:bodyPr/>
                    <a:lstStyle/>
                    <a:p>
                      <a:pPr algn="r"/>
                      <a:r>
                        <a:rPr lang="en-US" altLang="zh-TW" sz="2400" dirty="0" smtClean="0"/>
                        <a:t>57</a:t>
                      </a:r>
                      <a:endParaRPr lang="zh-TW" altLang="en-US" sz="2400" dirty="0"/>
                    </a:p>
                  </a:txBody>
                  <a:tcPr marT="45699" marB="45699"/>
                </a:tc>
                <a:tc>
                  <a:txBody>
                    <a:bodyPr/>
                    <a:lstStyle/>
                    <a:p>
                      <a:pPr algn="r"/>
                      <a:r>
                        <a:rPr lang="en-US" altLang="zh-TW" sz="2400" dirty="0" smtClean="0"/>
                        <a:t>1110</a:t>
                      </a:r>
                      <a:endParaRPr lang="zh-TW" altLang="en-US" sz="2400" dirty="0"/>
                    </a:p>
                  </a:txBody>
                  <a:tcPr marT="45699" marB="45699"/>
                </a:tc>
                <a:extLst>
                  <a:ext uri="{0D108BD9-81ED-4DB2-BD59-A6C34878D82A}">
                    <a16:rowId xmlns:a16="http://schemas.microsoft.com/office/drawing/2014/main" val="3369087323"/>
                  </a:ext>
                </a:extLst>
              </a:tr>
              <a:tr h="457149">
                <a:tc>
                  <a:txBody>
                    <a:bodyPr/>
                    <a:lstStyle/>
                    <a:p>
                      <a:pPr algn="r"/>
                      <a:r>
                        <a:rPr lang="en-US" altLang="zh-TW" sz="2400" dirty="0" smtClean="0"/>
                        <a:t>56</a:t>
                      </a:r>
                      <a:endParaRPr lang="zh-TW" altLang="en-US" sz="2400" dirty="0"/>
                    </a:p>
                  </a:txBody>
                  <a:tcPr marT="45699" marB="45699"/>
                </a:tc>
                <a:tc>
                  <a:txBody>
                    <a:bodyPr/>
                    <a:lstStyle/>
                    <a:p>
                      <a:pPr algn="r"/>
                      <a:r>
                        <a:rPr lang="en-US" altLang="zh-TW" sz="2400" dirty="0" smtClean="0"/>
                        <a:t>1505</a:t>
                      </a:r>
                      <a:endParaRPr lang="zh-TW" altLang="en-US" sz="2400" dirty="0"/>
                    </a:p>
                  </a:txBody>
                  <a:tcPr marT="45699" marB="45699"/>
                </a:tc>
                <a:extLst>
                  <a:ext uri="{0D108BD9-81ED-4DB2-BD59-A6C34878D82A}">
                    <a16:rowId xmlns:a16="http://schemas.microsoft.com/office/drawing/2014/main" val="3894726087"/>
                  </a:ext>
                </a:extLst>
              </a:tr>
              <a:tr h="457149">
                <a:tc>
                  <a:txBody>
                    <a:bodyPr/>
                    <a:lstStyle/>
                    <a:p>
                      <a:pPr algn="r"/>
                      <a:r>
                        <a:rPr lang="en-US" altLang="zh-TW" sz="2400" dirty="0" smtClean="0"/>
                        <a:t>55</a:t>
                      </a:r>
                      <a:endParaRPr lang="zh-TW" altLang="en-US" sz="2400" dirty="0"/>
                    </a:p>
                  </a:txBody>
                  <a:tcPr marT="45699" marB="45699"/>
                </a:tc>
                <a:tc>
                  <a:txBody>
                    <a:bodyPr/>
                    <a:lstStyle/>
                    <a:p>
                      <a:pPr algn="r"/>
                      <a:r>
                        <a:rPr lang="en-US" altLang="zh-TW" sz="2400" dirty="0" smtClean="0"/>
                        <a:t>1823</a:t>
                      </a:r>
                      <a:endParaRPr lang="zh-TW" altLang="en-US" sz="2400" dirty="0"/>
                    </a:p>
                  </a:txBody>
                  <a:tcPr marT="45699" marB="45699"/>
                </a:tc>
                <a:extLst>
                  <a:ext uri="{0D108BD9-81ED-4DB2-BD59-A6C34878D82A}">
                    <a16:rowId xmlns:a16="http://schemas.microsoft.com/office/drawing/2014/main" val="342035185"/>
                  </a:ext>
                </a:extLst>
              </a:tr>
              <a:tr h="457149">
                <a:tc>
                  <a:txBody>
                    <a:bodyPr/>
                    <a:lstStyle/>
                    <a:p>
                      <a:pPr algn="r"/>
                      <a:r>
                        <a:rPr lang="en-US" altLang="zh-TW" sz="2400" dirty="0" smtClean="0"/>
                        <a:t>54</a:t>
                      </a:r>
                      <a:endParaRPr lang="zh-TW" altLang="en-US" sz="2400" dirty="0"/>
                    </a:p>
                  </a:txBody>
                  <a:tcPr marT="45699" marB="45699"/>
                </a:tc>
                <a:tc>
                  <a:txBody>
                    <a:bodyPr/>
                    <a:lstStyle/>
                    <a:p>
                      <a:pPr algn="r"/>
                      <a:r>
                        <a:rPr lang="en-US" altLang="zh-TW" sz="2400" dirty="0" smtClean="0"/>
                        <a:t>2186</a:t>
                      </a:r>
                      <a:endParaRPr lang="zh-TW" altLang="en-US" sz="2400" dirty="0"/>
                    </a:p>
                  </a:txBody>
                  <a:tcPr marT="45699" marB="45699"/>
                </a:tc>
                <a:extLst>
                  <a:ext uri="{0D108BD9-81ED-4DB2-BD59-A6C34878D82A}">
                    <a16:rowId xmlns:a16="http://schemas.microsoft.com/office/drawing/2014/main" val="2656914221"/>
                  </a:ext>
                </a:extLst>
              </a:tr>
              <a:tr h="457149">
                <a:tc>
                  <a:txBody>
                    <a:bodyPr/>
                    <a:lstStyle/>
                    <a:p>
                      <a:pPr algn="r"/>
                      <a:r>
                        <a:rPr lang="en-US" altLang="zh-TW" sz="2400" dirty="0" smtClean="0"/>
                        <a:t>53</a:t>
                      </a:r>
                      <a:endParaRPr lang="zh-TW" altLang="en-US" sz="2400" dirty="0"/>
                    </a:p>
                  </a:txBody>
                  <a:tcPr marT="45699" marB="45699"/>
                </a:tc>
                <a:tc>
                  <a:txBody>
                    <a:bodyPr/>
                    <a:lstStyle/>
                    <a:p>
                      <a:pPr algn="r"/>
                      <a:r>
                        <a:rPr lang="en-US" altLang="zh-TW" sz="2400" dirty="0" smtClean="0"/>
                        <a:t>2506</a:t>
                      </a:r>
                      <a:endParaRPr lang="zh-TW" altLang="en-US" sz="2400" dirty="0"/>
                    </a:p>
                  </a:txBody>
                  <a:tcPr marT="45699" marB="45699"/>
                </a:tc>
                <a:extLst>
                  <a:ext uri="{0D108BD9-81ED-4DB2-BD59-A6C34878D82A}">
                    <a16:rowId xmlns:a16="http://schemas.microsoft.com/office/drawing/2014/main" val="4279586593"/>
                  </a:ext>
                </a:extLst>
              </a:tr>
              <a:tr h="370667">
                <a:tc>
                  <a:txBody>
                    <a:bodyPr/>
                    <a:lstStyle/>
                    <a:p>
                      <a:endParaRPr lang="zh-TW" altLang="en-US" sz="1800" dirty="0"/>
                    </a:p>
                  </a:txBody>
                  <a:tcPr marT="45699" marB="45699"/>
                </a:tc>
                <a:tc>
                  <a:txBody>
                    <a:bodyPr/>
                    <a:lstStyle/>
                    <a:p>
                      <a:endParaRPr lang="zh-TW" altLang="en-US" sz="1800" dirty="0"/>
                    </a:p>
                  </a:txBody>
                  <a:tcPr marT="45699" marB="45699"/>
                </a:tc>
                <a:extLst>
                  <a:ext uri="{0D108BD9-81ED-4DB2-BD59-A6C34878D82A}">
                    <a16:rowId xmlns:a16="http://schemas.microsoft.com/office/drawing/2014/main" val="3737859521"/>
                  </a:ext>
                </a:extLst>
              </a:tr>
            </a:tbl>
          </a:graphicData>
        </a:graphic>
      </p:graphicFrame>
    </p:spTree>
    <p:extLst>
      <p:ext uri="{BB962C8B-B14F-4D97-AF65-F5344CB8AC3E}">
        <p14:creationId xmlns:p14="http://schemas.microsoft.com/office/powerpoint/2010/main" val="42073033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標題 1"/>
          <p:cNvSpPr>
            <a:spLocks noGrp="1"/>
          </p:cNvSpPr>
          <p:nvPr>
            <p:ph type="title"/>
          </p:nvPr>
        </p:nvSpPr>
        <p:spPr/>
        <p:txBody>
          <a:bodyPr/>
          <a:lstStyle/>
          <a:p>
            <a:r>
              <a:rPr lang="zh-TW" altLang="en-US" smtClean="0">
                <a:solidFill>
                  <a:srgbClr val="000099"/>
                </a:solidFill>
              </a:rPr>
              <a:t>全國</a:t>
            </a:r>
            <a:r>
              <a:rPr lang="en-US" altLang="zh-TW" smtClean="0">
                <a:solidFill>
                  <a:srgbClr val="000099"/>
                </a:solidFill>
              </a:rPr>
              <a:t>108</a:t>
            </a:r>
            <a:r>
              <a:rPr lang="zh-TW" altLang="en-US" smtClean="0">
                <a:solidFill>
                  <a:srgbClr val="000099"/>
                </a:solidFill>
              </a:rPr>
              <a:t>學測成績</a:t>
            </a:r>
          </a:p>
        </p:txBody>
      </p:sp>
      <p:graphicFrame>
        <p:nvGraphicFramePr>
          <p:cNvPr id="4" name="內容版面配置區 3"/>
          <p:cNvGraphicFramePr>
            <a:graphicFrameLocks noGrp="1"/>
          </p:cNvGraphicFramePr>
          <p:nvPr>
            <p:ph idx="1"/>
            <p:extLst>
              <p:ext uri="{D42A27DB-BD31-4B8C-83A1-F6EECF244321}">
                <p14:modId xmlns:p14="http://schemas.microsoft.com/office/powerpoint/2010/main" val="807944048"/>
              </p:ext>
            </p:extLst>
          </p:nvPr>
        </p:nvGraphicFramePr>
        <p:xfrm>
          <a:off x="2209800" y="1628776"/>
          <a:ext cx="7772400" cy="4607009"/>
        </p:xfrm>
        <a:graphic>
          <a:graphicData uri="http://schemas.openxmlformats.org/drawingml/2006/table">
            <a:tbl>
              <a:tblPr firstRow="1" bandRow="1">
                <a:tableStyleId>{5C22544A-7EE6-4342-B048-85BDC9FD1C3A}</a:tableStyleId>
              </a:tblPr>
              <a:tblGrid>
                <a:gridCol w="3886200">
                  <a:extLst>
                    <a:ext uri="{9D8B030D-6E8A-4147-A177-3AD203B41FA5}">
                      <a16:colId xmlns:a16="http://schemas.microsoft.com/office/drawing/2014/main" val="810764764"/>
                    </a:ext>
                  </a:extLst>
                </a:gridCol>
                <a:gridCol w="3886200">
                  <a:extLst>
                    <a:ext uri="{9D8B030D-6E8A-4147-A177-3AD203B41FA5}">
                      <a16:colId xmlns:a16="http://schemas.microsoft.com/office/drawing/2014/main" val="1340028676"/>
                    </a:ext>
                  </a:extLst>
                </a:gridCol>
              </a:tblGrid>
              <a:tr h="579066">
                <a:tc>
                  <a:txBody>
                    <a:bodyPr/>
                    <a:lstStyle/>
                    <a:p>
                      <a:pPr algn="r"/>
                      <a:r>
                        <a:rPr lang="zh-TW" altLang="en-US" sz="3200" dirty="0" smtClean="0"/>
                        <a:t>國英數自總級分</a:t>
                      </a:r>
                      <a:endParaRPr lang="zh-TW" altLang="en-US" sz="3200" dirty="0"/>
                    </a:p>
                  </a:txBody>
                  <a:tcPr marT="45699" marB="45699"/>
                </a:tc>
                <a:tc>
                  <a:txBody>
                    <a:bodyPr/>
                    <a:lstStyle/>
                    <a:p>
                      <a:pPr algn="r"/>
                      <a:r>
                        <a:rPr lang="zh-TW" altLang="en-US" sz="3200" dirty="0" smtClean="0"/>
                        <a:t>人數</a:t>
                      </a:r>
                      <a:endParaRPr lang="zh-TW" altLang="en-US" sz="3200" dirty="0"/>
                    </a:p>
                  </a:txBody>
                  <a:tcPr marT="45699" marB="45699"/>
                </a:tc>
                <a:extLst>
                  <a:ext uri="{0D108BD9-81ED-4DB2-BD59-A6C34878D82A}">
                    <a16:rowId xmlns:a16="http://schemas.microsoft.com/office/drawing/2014/main" val="599056245"/>
                  </a:ext>
                </a:extLst>
              </a:tr>
              <a:tr h="457149">
                <a:tc>
                  <a:txBody>
                    <a:bodyPr/>
                    <a:lstStyle/>
                    <a:p>
                      <a:pPr algn="r"/>
                      <a:r>
                        <a:rPr lang="en-US" altLang="zh-TW" sz="2400" dirty="0" smtClean="0"/>
                        <a:t>60</a:t>
                      </a:r>
                      <a:endParaRPr lang="zh-TW" altLang="en-US" sz="2400" dirty="0"/>
                    </a:p>
                  </a:txBody>
                  <a:tcPr marT="45699" marB="45699"/>
                </a:tc>
                <a:tc>
                  <a:txBody>
                    <a:bodyPr/>
                    <a:lstStyle/>
                    <a:p>
                      <a:pPr algn="r"/>
                      <a:r>
                        <a:rPr lang="en-US" altLang="zh-TW" sz="2400" dirty="0" smtClean="0"/>
                        <a:t>595</a:t>
                      </a:r>
                      <a:endParaRPr lang="zh-TW" altLang="en-US" sz="2400" dirty="0"/>
                    </a:p>
                  </a:txBody>
                  <a:tcPr marT="45699" marB="45699"/>
                </a:tc>
                <a:extLst>
                  <a:ext uri="{0D108BD9-81ED-4DB2-BD59-A6C34878D82A}">
                    <a16:rowId xmlns:a16="http://schemas.microsoft.com/office/drawing/2014/main" val="2356636071"/>
                  </a:ext>
                </a:extLst>
              </a:tr>
              <a:tr h="457149">
                <a:tc>
                  <a:txBody>
                    <a:bodyPr/>
                    <a:lstStyle/>
                    <a:p>
                      <a:pPr algn="r"/>
                      <a:r>
                        <a:rPr lang="en-US" altLang="zh-TW" sz="2400" dirty="0" smtClean="0"/>
                        <a:t>59</a:t>
                      </a:r>
                      <a:endParaRPr lang="zh-TW" altLang="en-US" sz="2400" dirty="0"/>
                    </a:p>
                  </a:txBody>
                  <a:tcPr marT="45699" marB="45699"/>
                </a:tc>
                <a:tc>
                  <a:txBody>
                    <a:bodyPr/>
                    <a:lstStyle/>
                    <a:p>
                      <a:pPr algn="r"/>
                      <a:r>
                        <a:rPr lang="en-US" altLang="zh-TW" sz="2400" dirty="0" smtClean="0"/>
                        <a:t>1061</a:t>
                      </a:r>
                      <a:endParaRPr lang="zh-TW" altLang="en-US" sz="2400" dirty="0"/>
                    </a:p>
                  </a:txBody>
                  <a:tcPr marT="45699" marB="45699"/>
                </a:tc>
                <a:extLst>
                  <a:ext uri="{0D108BD9-81ED-4DB2-BD59-A6C34878D82A}">
                    <a16:rowId xmlns:a16="http://schemas.microsoft.com/office/drawing/2014/main" val="330765344"/>
                  </a:ext>
                </a:extLst>
              </a:tr>
              <a:tr h="457149">
                <a:tc>
                  <a:txBody>
                    <a:bodyPr/>
                    <a:lstStyle/>
                    <a:p>
                      <a:pPr algn="r"/>
                      <a:r>
                        <a:rPr lang="en-US" altLang="zh-TW" sz="2400" dirty="0" smtClean="0"/>
                        <a:t>58</a:t>
                      </a:r>
                      <a:endParaRPr lang="zh-TW" altLang="en-US" sz="2400" dirty="0"/>
                    </a:p>
                  </a:txBody>
                  <a:tcPr marT="45699" marB="45699"/>
                </a:tc>
                <a:tc>
                  <a:txBody>
                    <a:bodyPr/>
                    <a:lstStyle/>
                    <a:p>
                      <a:pPr algn="r"/>
                      <a:r>
                        <a:rPr lang="en-US" altLang="zh-TW" sz="2400" dirty="0" smtClean="0"/>
                        <a:t>1451</a:t>
                      </a:r>
                      <a:endParaRPr lang="zh-TW" altLang="en-US" sz="2400" dirty="0"/>
                    </a:p>
                  </a:txBody>
                  <a:tcPr marT="45699" marB="45699"/>
                </a:tc>
                <a:extLst>
                  <a:ext uri="{0D108BD9-81ED-4DB2-BD59-A6C34878D82A}">
                    <a16:rowId xmlns:a16="http://schemas.microsoft.com/office/drawing/2014/main" val="3482624076"/>
                  </a:ext>
                </a:extLst>
              </a:tr>
              <a:tr h="457149">
                <a:tc>
                  <a:txBody>
                    <a:bodyPr/>
                    <a:lstStyle/>
                    <a:p>
                      <a:pPr algn="r"/>
                      <a:r>
                        <a:rPr lang="en-US" altLang="zh-TW" sz="2400" dirty="0" smtClean="0"/>
                        <a:t>57</a:t>
                      </a:r>
                      <a:endParaRPr lang="zh-TW" altLang="en-US" sz="2400" dirty="0"/>
                    </a:p>
                  </a:txBody>
                  <a:tcPr marT="45699" marB="45699"/>
                </a:tc>
                <a:tc>
                  <a:txBody>
                    <a:bodyPr/>
                    <a:lstStyle/>
                    <a:p>
                      <a:pPr algn="r"/>
                      <a:r>
                        <a:rPr lang="en-US" altLang="zh-TW" sz="2400" dirty="0" smtClean="0"/>
                        <a:t>1703</a:t>
                      </a:r>
                      <a:endParaRPr lang="zh-TW" altLang="en-US" sz="2400" dirty="0"/>
                    </a:p>
                  </a:txBody>
                  <a:tcPr marT="45699" marB="45699"/>
                </a:tc>
                <a:extLst>
                  <a:ext uri="{0D108BD9-81ED-4DB2-BD59-A6C34878D82A}">
                    <a16:rowId xmlns:a16="http://schemas.microsoft.com/office/drawing/2014/main" val="3369087323"/>
                  </a:ext>
                </a:extLst>
              </a:tr>
              <a:tr h="457149">
                <a:tc>
                  <a:txBody>
                    <a:bodyPr/>
                    <a:lstStyle/>
                    <a:p>
                      <a:pPr algn="r"/>
                      <a:r>
                        <a:rPr lang="en-US" altLang="zh-TW" sz="2400" dirty="0" smtClean="0"/>
                        <a:t>56</a:t>
                      </a:r>
                      <a:endParaRPr lang="zh-TW" altLang="en-US" sz="2400" dirty="0"/>
                    </a:p>
                  </a:txBody>
                  <a:tcPr marT="45699" marB="45699"/>
                </a:tc>
                <a:tc>
                  <a:txBody>
                    <a:bodyPr/>
                    <a:lstStyle/>
                    <a:p>
                      <a:pPr algn="r"/>
                      <a:r>
                        <a:rPr lang="en-US" altLang="zh-TW" sz="2400" dirty="0" smtClean="0"/>
                        <a:t>1849</a:t>
                      </a:r>
                      <a:endParaRPr lang="zh-TW" altLang="en-US" sz="2400" dirty="0"/>
                    </a:p>
                  </a:txBody>
                  <a:tcPr marT="45699" marB="45699"/>
                </a:tc>
                <a:extLst>
                  <a:ext uri="{0D108BD9-81ED-4DB2-BD59-A6C34878D82A}">
                    <a16:rowId xmlns:a16="http://schemas.microsoft.com/office/drawing/2014/main" val="3894726087"/>
                  </a:ext>
                </a:extLst>
              </a:tr>
              <a:tr h="457149">
                <a:tc>
                  <a:txBody>
                    <a:bodyPr/>
                    <a:lstStyle/>
                    <a:p>
                      <a:pPr algn="r"/>
                      <a:r>
                        <a:rPr lang="en-US" altLang="zh-TW" sz="2400" dirty="0" smtClean="0"/>
                        <a:t>55</a:t>
                      </a:r>
                      <a:endParaRPr lang="zh-TW" altLang="en-US" sz="2400" dirty="0"/>
                    </a:p>
                  </a:txBody>
                  <a:tcPr marT="45699" marB="45699"/>
                </a:tc>
                <a:tc>
                  <a:txBody>
                    <a:bodyPr/>
                    <a:lstStyle/>
                    <a:p>
                      <a:pPr algn="r"/>
                      <a:r>
                        <a:rPr lang="en-US" altLang="zh-TW" sz="2400" dirty="0" smtClean="0"/>
                        <a:t>1955</a:t>
                      </a:r>
                      <a:endParaRPr lang="zh-TW" altLang="en-US" sz="2400" dirty="0"/>
                    </a:p>
                  </a:txBody>
                  <a:tcPr marT="45699" marB="45699"/>
                </a:tc>
                <a:extLst>
                  <a:ext uri="{0D108BD9-81ED-4DB2-BD59-A6C34878D82A}">
                    <a16:rowId xmlns:a16="http://schemas.microsoft.com/office/drawing/2014/main" val="342035185"/>
                  </a:ext>
                </a:extLst>
              </a:tr>
              <a:tr h="457149">
                <a:tc>
                  <a:txBody>
                    <a:bodyPr/>
                    <a:lstStyle/>
                    <a:p>
                      <a:pPr algn="r"/>
                      <a:r>
                        <a:rPr lang="en-US" altLang="zh-TW" sz="2400" dirty="0" smtClean="0"/>
                        <a:t>54</a:t>
                      </a:r>
                      <a:endParaRPr lang="zh-TW" altLang="en-US" sz="2400" dirty="0"/>
                    </a:p>
                  </a:txBody>
                  <a:tcPr marT="45699" marB="45699"/>
                </a:tc>
                <a:tc>
                  <a:txBody>
                    <a:bodyPr/>
                    <a:lstStyle/>
                    <a:p>
                      <a:pPr algn="r"/>
                      <a:r>
                        <a:rPr lang="en-US" altLang="zh-TW" sz="2400" dirty="0" smtClean="0"/>
                        <a:t>2065</a:t>
                      </a:r>
                      <a:endParaRPr lang="zh-TW" altLang="en-US" sz="2400" dirty="0"/>
                    </a:p>
                  </a:txBody>
                  <a:tcPr marT="45699" marB="45699"/>
                </a:tc>
                <a:extLst>
                  <a:ext uri="{0D108BD9-81ED-4DB2-BD59-A6C34878D82A}">
                    <a16:rowId xmlns:a16="http://schemas.microsoft.com/office/drawing/2014/main" val="2656914221"/>
                  </a:ext>
                </a:extLst>
              </a:tr>
              <a:tr h="457149">
                <a:tc>
                  <a:txBody>
                    <a:bodyPr/>
                    <a:lstStyle/>
                    <a:p>
                      <a:pPr algn="r"/>
                      <a:r>
                        <a:rPr lang="en-US" altLang="zh-TW" sz="2400" dirty="0" smtClean="0"/>
                        <a:t>53</a:t>
                      </a:r>
                      <a:endParaRPr lang="zh-TW" altLang="en-US" sz="2400" dirty="0"/>
                    </a:p>
                  </a:txBody>
                  <a:tcPr marT="45699" marB="45699"/>
                </a:tc>
                <a:tc>
                  <a:txBody>
                    <a:bodyPr/>
                    <a:lstStyle/>
                    <a:p>
                      <a:pPr algn="r"/>
                      <a:r>
                        <a:rPr lang="en-US" altLang="zh-TW" sz="2400" dirty="0" smtClean="0"/>
                        <a:t>2124</a:t>
                      </a:r>
                      <a:endParaRPr lang="zh-TW" altLang="en-US" sz="2400" dirty="0"/>
                    </a:p>
                  </a:txBody>
                  <a:tcPr marT="45699" marB="45699"/>
                </a:tc>
                <a:extLst>
                  <a:ext uri="{0D108BD9-81ED-4DB2-BD59-A6C34878D82A}">
                    <a16:rowId xmlns:a16="http://schemas.microsoft.com/office/drawing/2014/main" val="4279586593"/>
                  </a:ext>
                </a:extLst>
              </a:tr>
              <a:tr h="370667">
                <a:tc>
                  <a:txBody>
                    <a:bodyPr/>
                    <a:lstStyle/>
                    <a:p>
                      <a:endParaRPr lang="zh-TW" altLang="en-US" sz="1800" dirty="0"/>
                    </a:p>
                  </a:txBody>
                  <a:tcPr marT="45699" marB="45699"/>
                </a:tc>
                <a:tc>
                  <a:txBody>
                    <a:bodyPr/>
                    <a:lstStyle/>
                    <a:p>
                      <a:endParaRPr lang="zh-TW" altLang="en-US" sz="1800" dirty="0"/>
                    </a:p>
                  </a:txBody>
                  <a:tcPr marT="45699" marB="45699"/>
                </a:tc>
                <a:extLst>
                  <a:ext uri="{0D108BD9-81ED-4DB2-BD59-A6C34878D82A}">
                    <a16:rowId xmlns:a16="http://schemas.microsoft.com/office/drawing/2014/main" val="3737859521"/>
                  </a:ext>
                </a:extLst>
              </a:tr>
            </a:tbl>
          </a:graphicData>
        </a:graphic>
      </p:graphicFrame>
    </p:spTree>
    <p:extLst>
      <p:ext uri="{BB962C8B-B14F-4D97-AF65-F5344CB8AC3E}">
        <p14:creationId xmlns:p14="http://schemas.microsoft.com/office/powerpoint/2010/main" val="1121926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標題 1"/>
          <p:cNvSpPr>
            <a:spLocks noGrp="1"/>
          </p:cNvSpPr>
          <p:nvPr>
            <p:ph type="title"/>
          </p:nvPr>
        </p:nvSpPr>
        <p:spPr/>
        <p:txBody>
          <a:bodyPr/>
          <a:lstStyle/>
          <a:p>
            <a:r>
              <a:rPr lang="en-US" altLang="zh-TW" smtClean="0">
                <a:solidFill>
                  <a:srgbClr val="000099"/>
                </a:solidFill>
              </a:rPr>
              <a:t>108</a:t>
            </a:r>
            <a:r>
              <a:rPr lang="zh-TW" altLang="en-US" smtClean="0">
                <a:solidFill>
                  <a:srgbClr val="000099"/>
                </a:solidFill>
              </a:rPr>
              <a:t>大學學測</a:t>
            </a:r>
          </a:p>
        </p:txBody>
      </p:sp>
      <p:graphicFrame>
        <p:nvGraphicFramePr>
          <p:cNvPr id="4" name="內容版面配置區 3"/>
          <p:cNvGraphicFramePr>
            <a:graphicFrameLocks noGrp="1"/>
          </p:cNvGraphicFramePr>
          <p:nvPr>
            <p:ph idx="1"/>
            <p:extLst>
              <p:ext uri="{D42A27DB-BD31-4B8C-83A1-F6EECF244321}">
                <p14:modId xmlns:p14="http://schemas.microsoft.com/office/powerpoint/2010/main" val="147937626"/>
              </p:ext>
            </p:extLst>
          </p:nvPr>
        </p:nvGraphicFramePr>
        <p:xfrm>
          <a:off x="1703389" y="1484314"/>
          <a:ext cx="8713789" cy="3710879"/>
        </p:xfrm>
        <a:graphic>
          <a:graphicData uri="http://schemas.openxmlformats.org/drawingml/2006/table">
            <a:tbl>
              <a:tblPr firstRow="1" bandRow="1">
                <a:tableStyleId>{5C22544A-7EE6-4342-B048-85BDC9FD1C3A}</a:tableStyleId>
              </a:tblPr>
              <a:tblGrid>
                <a:gridCol w="1244827">
                  <a:extLst>
                    <a:ext uri="{9D8B030D-6E8A-4147-A177-3AD203B41FA5}">
                      <a16:colId xmlns:a16="http://schemas.microsoft.com/office/drawing/2014/main" val="4190609283"/>
                    </a:ext>
                  </a:extLst>
                </a:gridCol>
                <a:gridCol w="1244827">
                  <a:extLst>
                    <a:ext uri="{9D8B030D-6E8A-4147-A177-3AD203B41FA5}">
                      <a16:colId xmlns:a16="http://schemas.microsoft.com/office/drawing/2014/main" val="879786047"/>
                    </a:ext>
                  </a:extLst>
                </a:gridCol>
                <a:gridCol w="1244827">
                  <a:extLst>
                    <a:ext uri="{9D8B030D-6E8A-4147-A177-3AD203B41FA5}">
                      <a16:colId xmlns:a16="http://schemas.microsoft.com/office/drawing/2014/main" val="1252256015"/>
                    </a:ext>
                  </a:extLst>
                </a:gridCol>
                <a:gridCol w="1526348">
                  <a:extLst>
                    <a:ext uri="{9D8B030D-6E8A-4147-A177-3AD203B41FA5}">
                      <a16:colId xmlns:a16="http://schemas.microsoft.com/office/drawing/2014/main" val="1751213286"/>
                    </a:ext>
                  </a:extLst>
                </a:gridCol>
                <a:gridCol w="1126837">
                  <a:extLst>
                    <a:ext uri="{9D8B030D-6E8A-4147-A177-3AD203B41FA5}">
                      <a16:colId xmlns:a16="http://schemas.microsoft.com/office/drawing/2014/main" val="3592256758"/>
                    </a:ext>
                  </a:extLst>
                </a:gridCol>
                <a:gridCol w="1081296">
                  <a:extLst>
                    <a:ext uri="{9D8B030D-6E8A-4147-A177-3AD203B41FA5}">
                      <a16:colId xmlns:a16="http://schemas.microsoft.com/office/drawing/2014/main" val="851130361"/>
                    </a:ext>
                  </a:extLst>
                </a:gridCol>
                <a:gridCol w="1244827">
                  <a:extLst>
                    <a:ext uri="{9D8B030D-6E8A-4147-A177-3AD203B41FA5}">
                      <a16:colId xmlns:a16="http://schemas.microsoft.com/office/drawing/2014/main" val="2033349539"/>
                    </a:ext>
                  </a:extLst>
                </a:gridCol>
              </a:tblGrid>
              <a:tr h="1048720">
                <a:tc>
                  <a:txBody>
                    <a:bodyPr/>
                    <a:lstStyle/>
                    <a:p>
                      <a:r>
                        <a:rPr lang="zh-TW" altLang="en-US" sz="2000" dirty="0" smtClean="0"/>
                        <a:t>科目</a:t>
                      </a:r>
                      <a:endParaRPr lang="zh-TW" altLang="en-US" sz="2000" dirty="0"/>
                    </a:p>
                  </a:txBody>
                  <a:tcPr marL="91449" marR="91449" marT="45724" marB="45724"/>
                </a:tc>
                <a:tc>
                  <a:txBody>
                    <a:bodyPr/>
                    <a:lstStyle/>
                    <a:p>
                      <a:r>
                        <a:rPr lang="zh-TW" altLang="en-US" sz="2000" dirty="0" smtClean="0"/>
                        <a:t>國文</a:t>
                      </a:r>
                      <a:r>
                        <a:rPr lang="en-US" altLang="zh-TW" sz="2000" dirty="0" smtClean="0"/>
                        <a:t>(</a:t>
                      </a:r>
                      <a:r>
                        <a:rPr lang="zh-TW" altLang="en-US" sz="2000" dirty="0" smtClean="0"/>
                        <a:t>選擇</a:t>
                      </a:r>
                      <a:r>
                        <a:rPr lang="en-US" altLang="zh-TW" sz="2000" dirty="0" smtClean="0"/>
                        <a:t>)</a:t>
                      </a:r>
                      <a:endParaRPr lang="zh-TW" altLang="en-US" sz="2000" dirty="0"/>
                    </a:p>
                  </a:txBody>
                  <a:tcPr marL="91449" marR="91449" marT="45724" marB="45724"/>
                </a:tc>
                <a:tc>
                  <a:txBody>
                    <a:bodyPr/>
                    <a:lstStyle/>
                    <a:p>
                      <a:r>
                        <a:rPr lang="zh-TW" altLang="en-US" sz="2000" dirty="0" smtClean="0"/>
                        <a:t>國文寫作</a:t>
                      </a:r>
                      <a:endParaRPr lang="zh-TW" altLang="en-US" sz="2000" dirty="0"/>
                    </a:p>
                  </a:txBody>
                  <a:tcPr marL="91449" marR="91449" marT="45724" marB="45724"/>
                </a:tc>
                <a:tc>
                  <a:txBody>
                    <a:bodyPr/>
                    <a:lstStyle/>
                    <a:p>
                      <a:r>
                        <a:rPr lang="zh-TW" altLang="en-US" sz="2000" dirty="0" smtClean="0"/>
                        <a:t>英文</a:t>
                      </a:r>
                      <a:endParaRPr lang="zh-TW" altLang="en-US" sz="2000" dirty="0"/>
                    </a:p>
                  </a:txBody>
                  <a:tcPr marL="91449" marR="91449" marT="45724" marB="45724"/>
                </a:tc>
                <a:tc>
                  <a:txBody>
                    <a:bodyPr/>
                    <a:lstStyle/>
                    <a:p>
                      <a:r>
                        <a:rPr lang="zh-TW" altLang="en-US" sz="2000" dirty="0" smtClean="0"/>
                        <a:t>數學</a:t>
                      </a:r>
                      <a:endParaRPr lang="zh-TW" altLang="en-US" sz="2000" dirty="0"/>
                    </a:p>
                  </a:txBody>
                  <a:tcPr marL="91449" marR="91449" marT="45724" marB="45724"/>
                </a:tc>
                <a:tc>
                  <a:txBody>
                    <a:bodyPr/>
                    <a:lstStyle/>
                    <a:p>
                      <a:r>
                        <a:rPr lang="zh-TW" altLang="en-US" sz="2000" dirty="0" smtClean="0"/>
                        <a:t>社會</a:t>
                      </a:r>
                      <a:endParaRPr lang="zh-TW" altLang="en-US" sz="2000" dirty="0"/>
                    </a:p>
                  </a:txBody>
                  <a:tcPr marL="91449" marR="91449" marT="45724" marB="45724"/>
                </a:tc>
                <a:tc>
                  <a:txBody>
                    <a:bodyPr/>
                    <a:lstStyle/>
                    <a:p>
                      <a:r>
                        <a:rPr lang="zh-TW" altLang="en-US" sz="2000" dirty="0" smtClean="0"/>
                        <a:t>自然</a:t>
                      </a:r>
                      <a:endParaRPr lang="zh-TW" altLang="en-US" sz="2000" dirty="0"/>
                    </a:p>
                  </a:txBody>
                  <a:tcPr marL="91449" marR="91449" marT="45724" marB="45724"/>
                </a:tc>
                <a:extLst>
                  <a:ext uri="{0D108BD9-81ED-4DB2-BD59-A6C34878D82A}">
                    <a16:rowId xmlns:a16="http://schemas.microsoft.com/office/drawing/2014/main" val="4069234974"/>
                  </a:ext>
                </a:extLst>
              </a:tr>
              <a:tr h="607591">
                <a:tc>
                  <a:txBody>
                    <a:bodyPr/>
                    <a:lstStyle/>
                    <a:p>
                      <a:r>
                        <a:rPr lang="zh-TW" altLang="en-US" sz="2000" dirty="0" smtClean="0"/>
                        <a:t>頁數</a:t>
                      </a:r>
                      <a:endParaRPr lang="zh-TW" altLang="en-US" sz="2000" dirty="0"/>
                    </a:p>
                  </a:txBody>
                  <a:tcPr marL="91449" marR="91449" marT="45724" marB="45724"/>
                </a:tc>
                <a:tc>
                  <a:txBody>
                    <a:bodyPr/>
                    <a:lstStyle/>
                    <a:p>
                      <a:r>
                        <a:rPr lang="en-US" altLang="zh-TW" sz="2000" dirty="0" smtClean="0"/>
                        <a:t>11</a:t>
                      </a:r>
                      <a:endParaRPr lang="zh-TW" altLang="en-US" sz="2000" dirty="0"/>
                    </a:p>
                  </a:txBody>
                  <a:tcPr marL="91449" marR="91449" marT="45724" marB="45724"/>
                </a:tc>
                <a:tc>
                  <a:txBody>
                    <a:bodyPr/>
                    <a:lstStyle/>
                    <a:p>
                      <a:r>
                        <a:rPr lang="en-US" altLang="zh-TW" sz="2000" dirty="0" smtClean="0"/>
                        <a:t>3</a:t>
                      </a:r>
                      <a:endParaRPr lang="zh-TW" altLang="en-US" sz="2000" dirty="0"/>
                    </a:p>
                  </a:txBody>
                  <a:tcPr marL="91449" marR="91449" marT="45724" marB="45724"/>
                </a:tc>
                <a:tc>
                  <a:txBody>
                    <a:bodyPr/>
                    <a:lstStyle/>
                    <a:p>
                      <a:r>
                        <a:rPr lang="en-US" altLang="zh-TW" sz="2000" dirty="0" smtClean="0"/>
                        <a:t>7</a:t>
                      </a:r>
                      <a:endParaRPr lang="zh-TW" altLang="en-US" sz="2000" dirty="0"/>
                    </a:p>
                  </a:txBody>
                  <a:tcPr marL="91449" marR="91449" marT="45724" marB="45724"/>
                </a:tc>
                <a:tc>
                  <a:txBody>
                    <a:bodyPr/>
                    <a:lstStyle/>
                    <a:p>
                      <a:r>
                        <a:rPr lang="en-US" altLang="zh-TW" sz="2000" dirty="0" smtClean="0"/>
                        <a:t>7</a:t>
                      </a:r>
                      <a:endParaRPr lang="zh-TW" altLang="en-US" sz="2000" dirty="0"/>
                    </a:p>
                  </a:txBody>
                  <a:tcPr marL="91449" marR="91449" marT="45724" marB="45724"/>
                </a:tc>
                <a:tc>
                  <a:txBody>
                    <a:bodyPr/>
                    <a:lstStyle/>
                    <a:p>
                      <a:r>
                        <a:rPr lang="en-US" altLang="zh-TW" sz="2000" dirty="0" smtClean="0"/>
                        <a:t>19</a:t>
                      </a:r>
                      <a:endParaRPr lang="zh-TW" altLang="en-US" sz="2000" dirty="0"/>
                    </a:p>
                  </a:txBody>
                  <a:tcPr marL="91449" marR="91449" marT="45724" marB="45724"/>
                </a:tc>
                <a:tc>
                  <a:txBody>
                    <a:bodyPr/>
                    <a:lstStyle/>
                    <a:p>
                      <a:r>
                        <a:rPr lang="en-US" altLang="zh-TW" sz="2000" dirty="0" smtClean="0"/>
                        <a:t>19</a:t>
                      </a:r>
                      <a:endParaRPr lang="zh-TW" altLang="en-US" sz="2000" dirty="0"/>
                    </a:p>
                  </a:txBody>
                  <a:tcPr marL="91449" marR="91449" marT="45724" marB="45724"/>
                </a:tc>
                <a:extLst>
                  <a:ext uri="{0D108BD9-81ED-4DB2-BD59-A6C34878D82A}">
                    <a16:rowId xmlns:a16="http://schemas.microsoft.com/office/drawing/2014/main" val="992570213"/>
                  </a:ext>
                </a:extLst>
              </a:tr>
              <a:tr h="914470">
                <a:tc>
                  <a:txBody>
                    <a:bodyPr/>
                    <a:lstStyle/>
                    <a:p>
                      <a:r>
                        <a:rPr lang="zh-TW" altLang="en-US" sz="2000" dirty="0" smtClean="0"/>
                        <a:t>題數</a:t>
                      </a:r>
                      <a:endParaRPr lang="zh-TW" altLang="en-US" sz="2000" dirty="0"/>
                    </a:p>
                  </a:txBody>
                  <a:tcPr marL="91449" marR="91449" marT="45724" marB="45724"/>
                </a:tc>
                <a:tc>
                  <a:txBody>
                    <a:bodyPr/>
                    <a:lstStyle/>
                    <a:p>
                      <a:r>
                        <a:rPr lang="en-US" altLang="zh-TW" sz="2000" dirty="0" smtClean="0"/>
                        <a:t>42</a:t>
                      </a:r>
                      <a:endParaRPr lang="zh-TW" altLang="en-US" sz="2000" dirty="0"/>
                    </a:p>
                  </a:txBody>
                  <a:tcPr marL="91449" marR="91449" marT="45724" marB="45724"/>
                </a:tc>
                <a:tc>
                  <a:txBody>
                    <a:bodyPr/>
                    <a:lstStyle/>
                    <a:p>
                      <a:r>
                        <a:rPr lang="en-US" altLang="zh-TW" sz="2000" dirty="0" smtClean="0"/>
                        <a:t>2</a:t>
                      </a:r>
                      <a:r>
                        <a:rPr lang="zh-TW" altLang="en-US" sz="2000" dirty="0" smtClean="0"/>
                        <a:t>大題</a:t>
                      </a:r>
                      <a:endParaRPr lang="en-US" altLang="zh-TW" sz="2000" dirty="0" smtClean="0"/>
                    </a:p>
                    <a:p>
                      <a:r>
                        <a:rPr lang="zh-TW" altLang="en-US" sz="2000" dirty="0" smtClean="0"/>
                        <a:t>各</a:t>
                      </a:r>
                      <a:r>
                        <a:rPr lang="en-US" altLang="zh-TW" sz="2000" dirty="0" smtClean="0"/>
                        <a:t>2</a:t>
                      </a:r>
                      <a:r>
                        <a:rPr lang="zh-TW" altLang="en-US" sz="2000" dirty="0" smtClean="0"/>
                        <a:t>小題</a:t>
                      </a:r>
                      <a:endParaRPr lang="zh-TW" altLang="en-US" sz="2000" dirty="0"/>
                    </a:p>
                  </a:txBody>
                  <a:tcPr marL="91449" marR="91449" marT="45724" marB="45724"/>
                </a:tc>
                <a:tc>
                  <a:txBody>
                    <a:bodyPr/>
                    <a:lstStyle/>
                    <a:p>
                      <a:r>
                        <a:rPr lang="zh-TW" altLang="en-US" sz="2000" dirty="0" smtClean="0"/>
                        <a:t>選擇</a:t>
                      </a:r>
                      <a:r>
                        <a:rPr lang="en-US" altLang="zh-TW" sz="2000" dirty="0" smtClean="0"/>
                        <a:t>56</a:t>
                      </a:r>
                    </a:p>
                    <a:p>
                      <a:r>
                        <a:rPr lang="zh-TW" altLang="en-US" sz="2000" dirty="0" smtClean="0"/>
                        <a:t>中譯英</a:t>
                      </a:r>
                      <a:r>
                        <a:rPr lang="en-US" altLang="zh-TW" sz="2000" dirty="0" smtClean="0"/>
                        <a:t>2</a:t>
                      </a:r>
                    </a:p>
                    <a:p>
                      <a:r>
                        <a:rPr lang="zh-TW" altLang="en-US" sz="2000" smtClean="0"/>
                        <a:t>英文作文</a:t>
                      </a:r>
                      <a:r>
                        <a:rPr lang="en-US" altLang="zh-TW" sz="2000" smtClean="0"/>
                        <a:t>1</a:t>
                      </a:r>
                      <a:endParaRPr lang="zh-TW" altLang="en-US" sz="2000" dirty="0"/>
                    </a:p>
                  </a:txBody>
                  <a:tcPr marL="91449" marR="91449" marT="45724" marB="45724"/>
                </a:tc>
                <a:tc>
                  <a:txBody>
                    <a:bodyPr/>
                    <a:lstStyle/>
                    <a:p>
                      <a:r>
                        <a:rPr lang="en-US" altLang="zh-TW" sz="2000" dirty="0" smtClean="0"/>
                        <a:t>20</a:t>
                      </a:r>
                      <a:endParaRPr lang="zh-TW" altLang="en-US" sz="2000" dirty="0"/>
                    </a:p>
                  </a:txBody>
                  <a:tcPr marL="91449" marR="91449" marT="45724" marB="45724"/>
                </a:tc>
                <a:tc>
                  <a:txBody>
                    <a:bodyPr/>
                    <a:lstStyle/>
                    <a:p>
                      <a:r>
                        <a:rPr lang="en-US" altLang="zh-TW" sz="2000" dirty="0" smtClean="0"/>
                        <a:t>72</a:t>
                      </a:r>
                      <a:endParaRPr lang="zh-TW" altLang="en-US" sz="2000" dirty="0"/>
                    </a:p>
                  </a:txBody>
                  <a:tcPr marL="91449" marR="91449" marT="45724" marB="45724"/>
                </a:tc>
                <a:tc>
                  <a:txBody>
                    <a:bodyPr/>
                    <a:lstStyle/>
                    <a:p>
                      <a:r>
                        <a:rPr lang="en-US" altLang="zh-TW" sz="2000" dirty="0" smtClean="0"/>
                        <a:t>68</a:t>
                      </a:r>
                      <a:endParaRPr lang="zh-TW" altLang="en-US" sz="2000" dirty="0"/>
                    </a:p>
                  </a:txBody>
                  <a:tcPr marL="91449" marR="91449" marT="45724" marB="45724"/>
                </a:tc>
                <a:extLst>
                  <a:ext uri="{0D108BD9-81ED-4DB2-BD59-A6C34878D82A}">
                    <a16:rowId xmlns:a16="http://schemas.microsoft.com/office/drawing/2014/main" val="3970025846"/>
                  </a:ext>
                </a:extLst>
              </a:tr>
              <a:tr h="1048720">
                <a:tc>
                  <a:txBody>
                    <a:bodyPr/>
                    <a:lstStyle/>
                    <a:p>
                      <a:r>
                        <a:rPr lang="zh-TW" altLang="en-US" sz="2000" dirty="0" smtClean="0"/>
                        <a:t>考試時間</a:t>
                      </a:r>
                      <a:r>
                        <a:rPr lang="en-US" altLang="zh-TW" sz="2000" dirty="0" smtClean="0"/>
                        <a:t>(</a:t>
                      </a:r>
                      <a:r>
                        <a:rPr lang="zh-TW" altLang="en-US" sz="2000" dirty="0" smtClean="0"/>
                        <a:t>分鐘</a:t>
                      </a:r>
                      <a:r>
                        <a:rPr lang="en-US" altLang="zh-TW" sz="2000" dirty="0" smtClean="0"/>
                        <a:t>)</a:t>
                      </a:r>
                      <a:endParaRPr lang="zh-TW" altLang="en-US" sz="2000" dirty="0"/>
                    </a:p>
                  </a:txBody>
                  <a:tcPr marL="91449" marR="91449" marT="45724" marB="45724"/>
                </a:tc>
                <a:tc>
                  <a:txBody>
                    <a:bodyPr/>
                    <a:lstStyle/>
                    <a:p>
                      <a:r>
                        <a:rPr lang="en-US" altLang="zh-TW" sz="2000" dirty="0" smtClean="0"/>
                        <a:t>80</a:t>
                      </a:r>
                      <a:endParaRPr lang="zh-TW" altLang="en-US" sz="2000" dirty="0"/>
                    </a:p>
                  </a:txBody>
                  <a:tcPr marL="91449" marR="91449" marT="45724" marB="45724"/>
                </a:tc>
                <a:tc>
                  <a:txBody>
                    <a:bodyPr/>
                    <a:lstStyle/>
                    <a:p>
                      <a:r>
                        <a:rPr lang="en-US" altLang="zh-TW" sz="2000" dirty="0" smtClean="0"/>
                        <a:t>90</a:t>
                      </a:r>
                      <a:endParaRPr lang="zh-TW" altLang="en-US" sz="2000" dirty="0"/>
                    </a:p>
                  </a:txBody>
                  <a:tcPr marL="91449" marR="91449" marT="45724" marB="45724"/>
                </a:tc>
                <a:tc>
                  <a:txBody>
                    <a:bodyPr/>
                    <a:lstStyle/>
                    <a:p>
                      <a:r>
                        <a:rPr lang="en-US" altLang="zh-TW" sz="2000" dirty="0" smtClean="0"/>
                        <a:t>100</a:t>
                      </a:r>
                      <a:endParaRPr lang="zh-TW" altLang="en-US" sz="2000" dirty="0"/>
                    </a:p>
                  </a:txBody>
                  <a:tcPr marL="91449" marR="91449" marT="45724" marB="45724"/>
                </a:tc>
                <a:tc>
                  <a:txBody>
                    <a:bodyPr/>
                    <a:lstStyle/>
                    <a:p>
                      <a:r>
                        <a:rPr lang="en-US" altLang="zh-TW" sz="2000" dirty="0" smtClean="0"/>
                        <a:t>100</a:t>
                      </a:r>
                      <a:endParaRPr lang="zh-TW" altLang="en-US" sz="2000" dirty="0"/>
                    </a:p>
                  </a:txBody>
                  <a:tcPr marL="91449" marR="91449" marT="45724" marB="45724"/>
                </a:tc>
                <a:tc>
                  <a:txBody>
                    <a:bodyPr/>
                    <a:lstStyle/>
                    <a:p>
                      <a:r>
                        <a:rPr lang="en-US" altLang="zh-TW" sz="2000" dirty="0" smtClean="0"/>
                        <a:t>110</a:t>
                      </a:r>
                      <a:endParaRPr lang="zh-TW" altLang="en-US" sz="2000" dirty="0"/>
                    </a:p>
                  </a:txBody>
                  <a:tcPr marL="91449" marR="91449" marT="45724" marB="45724"/>
                </a:tc>
                <a:tc>
                  <a:txBody>
                    <a:bodyPr/>
                    <a:lstStyle/>
                    <a:p>
                      <a:r>
                        <a:rPr lang="en-US" altLang="zh-TW" sz="2000" dirty="0" smtClean="0"/>
                        <a:t>110</a:t>
                      </a:r>
                      <a:endParaRPr lang="zh-TW" altLang="en-US" sz="2000" dirty="0"/>
                    </a:p>
                  </a:txBody>
                  <a:tcPr marL="91449" marR="91449" marT="45724" marB="45724"/>
                </a:tc>
                <a:extLst>
                  <a:ext uri="{0D108BD9-81ED-4DB2-BD59-A6C34878D82A}">
                    <a16:rowId xmlns:a16="http://schemas.microsoft.com/office/drawing/2014/main" val="551860456"/>
                  </a:ext>
                </a:extLst>
              </a:tr>
            </a:tbl>
          </a:graphicData>
        </a:graphic>
      </p:graphicFrame>
    </p:spTree>
    <p:extLst>
      <p:ext uri="{BB962C8B-B14F-4D97-AF65-F5344CB8AC3E}">
        <p14:creationId xmlns:p14="http://schemas.microsoft.com/office/powerpoint/2010/main" val="29833850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11"/>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40000"/>
                    </a14:imgEffect>
                  </a14:imgLayer>
                </a14:imgProps>
              </a:ext>
            </a:extLst>
          </a:blip>
          <a:srcRect l="19435" t="35873" r="25158" b="32759"/>
          <a:stretch/>
        </p:blipFill>
        <p:spPr>
          <a:xfrm>
            <a:off x="0" y="-14288"/>
            <a:ext cx="12172950" cy="6872288"/>
          </a:xfrm>
          <a:prstGeom prst="rect">
            <a:avLst/>
          </a:prstGeom>
        </p:spPr>
      </p:pic>
      <p:sp>
        <p:nvSpPr>
          <p:cNvPr id="6" name="文本框 5"/>
          <p:cNvSpPr txBox="1"/>
          <p:nvPr/>
        </p:nvSpPr>
        <p:spPr>
          <a:xfrm>
            <a:off x="3418828" y="1200203"/>
            <a:ext cx="2646878" cy="1569660"/>
          </a:xfrm>
          <a:prstGeom prst="rect">
            <a:avLst/>
          </a:prstGeom>
          <a:noFill/>
        </p:spPr>
        <p:txBody>
          <a:bodyPr wrap="non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zh-TW" altLang="en-US" sz="9600" b="0" i="0" u="none" strike="noStrike" kern="1200" cap="none" spc="0" normalizeH="0" baseline="0" noProof="0" dirty="0" smtClean="0">
                <a:ln>
                  <a:noFill/>
                </a:ln>
                <a:solidFill>
                  <a:srgbClr val="0D3A58"/>
                </a:solidFill>
                <a:effectLst/>
                <a:uLnTx/>
                <a:uFillTx/>
                <a:latin typeface="標楷體" panose="03000509000000000000" pitchFamily="65" charset="-120"/>
                <a:ea typeface="標楷體" panose="03000509000000000000" pitchFamily="65" charset="-120"/>
              </a:rPr>
              <a:t>前言</a:t>
            </a:r>
            <a:endParaRPr kumimoji="0" lang="zh-CN" altLang="en-US" sz="9600" b="0" i="0" u="none" strike="noStrike" kern="1200" cap="none" spc="0" normalizeH="0" baseline="0" noProof="0" dirty="0">
              <a:ln>
                <a:noFill/>
              </a:ln>
              <a:solidFill>
                <a:srgbClr val="0D3A58"/>
              </a:solidFill>
              <a:effectLst/>
              <a:uLnTx/>
              <a:uFillTx/>
              <a:latin typeface="標楷體" panose="03000509000000000000" pitchFamily="65" charset="-120"/>
              <a:ea typeface="標楷體" panose="03000509000000000000" pitchFamily="65" charset="-120"/>
            </a:endParaRPr>
          </a:p>
        </p:txBody>
      </p:sp>
      <p:grpSp>
        <p:nvGrpSpPr>
          <p:cNvPr id="2" name="组合 1"/>
          <p:cNvGrpSpPr/>
          <p:nvPr/>
        </p:nvGrpSpPr>
        <p:grpSpPr>
          <a:xfrm>
            <a:off x="2699657" y="3029309"/>
            <a:ext cx="9492343" cy="1442224"/>
            <a:chOff x="4966670" y="2691578"/>
            <a:chExt cx="7225330" cy="1097785"/>
          </a:xfrm>
        </p:grpSpPr>
        <p:sp>
          <p:nvSpPr>
            <p:cNvPr id="3" name="文本框 2"/>
            <p:cNvSpPr txBox="1"/>
            <p:nvPr/>
          </p:nvSpPr>
          <p:spPr>
            <a:xfrm>
              <a:off x="4966670" y="2691578"/>
              <a:ext cx="7225330" cy="1097785"/>
            </a:xfrm>
            <a:custGeom>
              <a:avLst/>
              <a:gdLst>
                <a:gd name="connsiteX0" fmla="*/ 197109 w 7225330"/>
                <a:gd name="connsiteY0" fmla="*/ 1091679 h 1097785"/>
                <a:gd name="connsiteX1" fmla="*/ 198532 w 7225330"/>
                <a:gd name="connsiteY1" fmla="*/ 1095592 h 1097785"/>
                <a:gd name="connsiteX2" fmla="*/ 196938 w 7225330"/>
                <a:gd name="connsiteY2" fmla="*/ 1097785 h 1097785"/>
                <a:gd name="connsiteX3" fmla="*/ 195072 w 7225330"/>
                <a:gd name="connsiteY3" fmla="*/ 1097785 h 1097785"/>
                <a:gd name="connsiteX4" fmla="*/ 193907 w 7225330"/>
                <a:gd name="connsiteY4" fmla="*/ 1094525 h 1097785"/>
                <a:gd name="connsiteX5" fmla="*/ 197109 w 7225330"/>
                <a:gd name="connsiteY5" fmla="*/ 1091679 h 1097785"/>
                <a:gd name="connsiteX6" fmla="*/ 231265 w 7225330"/>
                <a:gd name="connsiteY6" fmla="*/ 1090967 h 1097785"/>
                <a:gd name="connsiteX7" fmla="*/ 231976 w 7225330"/>
                <a:gd name="connsiteY7" fmla="*/ 1095592 h 1097785"/>
                <a:gd name="connsiteX8" fmla="*/ 233856 w 7225330"/>
                <a:gd name="connsiteY8" fmla="*/ 1097785 h 1097785"/>
                <a:gd name="connsiteX9" fmla="*/ 225980 w 7225330"/>
                <a:gd name="connsiteY9" fmla="*/ 1097785 h 1097785"/>
                <a:gd name="connsiteX10" fmla="*/ 225572 w 7225330"/>
                <a:gd name="connsiteY10" fmla="*/ 1091679 h 1097785"/>
                <a:gd name="connsiteX11" fmla="*/ 231265 w 7225330"/>
                <a:gd name="connsiteY11" fmla="*/ 1090967 h 1097785"/>
                <a:gd name="connsiteX12" fmla="*/ 241939 w 7225330"/>
                <a:gd name="connsiteY12" fmla="*/ 1087409 h 1097785"/>
                <a:gd name="connsiteX13" fmla="*/ 243718 w 7225330"/>
                <a:gd name="connsiteY13" fmla="*/ 1094525 h 1097785"/>
                <a:gd name="connsiteX14" fmla="*/ 244163 w 7225330"/>
                <a:gd name="connsiteY14" fmla="*/ 1097785 h 1097785"/>
                <a:gd name="connsiteX15" fmla="*/ 241722 w 7225330"/>
                <a:gd name="connsiteY15" fmla="*/ 1097785 h 1097785"/>
                <a:gd name="connsiteX16" fmla="*/ 241583 w 7225330"/>
                <a:gd name="connsiteY16" fmla="*/ 1094881 h 1097785"/>
                <a:gd name="connsiteX17" fmla="*/ 241939 w 7225330"/>
                <a:gd name="connsiteY17" fmla="*/ 1087409 h 1097785"/>
                <a:gd name="connsiteX18" fmla="*/ 229130 w 7225330"/>
                <a:gd name="connsiteY18" fmla="*/ 1081717 h 1097785"/>
                <a:gd name="connsiteX19" fmla="*/ 227707 w 7225330"/>
                <a:gd name="connsiteY19" fmla="*/ 1084207 h 1097785"/>
                <a:gd name="connsiteX20" fmla="*/ 228419 w 7225330"/>
                <a:gd name="connsiteY20" fmla="*/ 1086342 h 1097785"/>
                <a:gd name="connsiteX21" fmla="*/ 228774 w 7225330"/>
                <a:gd name="connsiteY21" fmla="*/ 1088121 h 1097785"/>
                <a:gd name="connsiteX22" fmla="*/ 226284 w 7225330"/>
                <a:gd name="connsiteY22" fmla="*/ 1089544 h 1097785"/>
                <a:gd name="connsiteX23" fmla="*/ 226284 w 7225330"/>
                <a:gd name="connsiteY23" fmla="*/ 1083496 h 1097785"/>
                <a:gd name="connsiteX24" fmla="*/ 229130 w 7225330"/>
                <a:gd name="connsiteY24" fmla="*/ 1081717 h 1097785"/>
                <a:gd name="connsiteX25" fmla="*/ 320213 w 7225330"/>
                <a:gd name="connsiteY25" fmla="*/ 1068196 h 1097785"/>
                <a:gd name="connsiteX26" fmla="*/ 320925 w 7225330"/>
                <a:gd name="connsiteY26" fmla="*/ 1078514 h 1097785"/>
                <a:gd name="connsiteX27" fmla="*/ 325906 w 7225330"/>
                <a:gd name="connsiteY27" fmla="*/ 1088832 h 1097785"/>
                <a:gd name="connsiteX28" fmla="*/ 324127 w 7225330"/>
                <a:gd name="connsiteY28" fmla="*/ 1077803 h 1097785"/>
                <a:gd name="connsiteX29" fmla="*/ 320213 w 7225330"/>
                <a:gd name="connsiteY29" fmla="*/ 1068196 h 1097785"/>
                <a:gd name="connsiteX30" fmla="*/ 340849 w 7225330"/>
                <a:gd name="connsiteY30" fmla="*/ 1066773 h 1097785"/>
                <a:gd name="connsiteX31" fmla="*/ 340137 w 7225330"/>
                <a:gd name="connsiteY31" fmla="*/ 1073533 h 1097785"/>
                <a:gd name="connsiteX32" fmla="*/ 344407 w 7225330"/>
                <a:gd name="connsiteY32" fmla="*/ 1081005 h 1097785"/>
                <a:gd name="connsiteX33" fmla="*/ 343695 w 7225330"/>
                <a:gd name="connsiteY33" fmla="*/ 1073533 h 1097785"/>
                <a:gd name="connsiteX34" fmla="*/ 340849 w 7225330"/>
                <a:gd name="connsiteY34" fmla="*/ 1066773 h 1097785"/>
                <a:gd name="connsiteX35" fmla="*/ 217033 w 7225330"/>
                <a:gd name="connsiteY35" fmla="*/ 1060369 h 1097785"/>
                <a:gd name="connsiteX36" fmla="*/ 218812 w 7225330"/>
                <a:gd name="connsiteY36" fmla="*/ 1060725 h 1097785"/>
                <a:gd name="connsiteX37" fmla="*/ 220591 w 7225330"/>
                <a:gd name="connsiteY37" fmla="*/ 1060369 h 1097785"/>
                <a:gd name="connsiteX38" fmla="*/ 220235 w 7225330"/>
                <a:gd name="connsiteY38" fmla="*/ 1067129 h 1097785"/>
                <a:gd name="connsiteX39" fmla="*/ 224149 w 7225330"/>
                <a:gd name="connsiteY39" fmla="*/ 1071043 h 1097785"/>
                <a:gd name="connsiteX40" fmla="*/ 224757 w 7225330"/>
                <a:gd name="connsiteY40" fmla="*/ 1097785 h 1097785"/>
                <a:gd name="connsiteX41" fmla="*/ 205559 w 7225330"/>
                <a:gd name="connsiteY41" fmla="*/ 1097785 h 1097785"/>
                <a:gd name="connsiteX42" fmla="*/ 207071 w 7225330"/>
                <a:gd name="connsiteY42" fmla="*/ 1086698 h 1097785"/>
                <a:gd name="connsiteX43" fmla="*/ 210629 w 7225330"/>
                <a:gd name="connsiteY43" fmla="*/ 1071754 h 1097785"/>
                <a:gd name="connsiteX44" fmla="*/ 212052 w 7225330"/>
                <a:gd name="connsiteY44" fmla="*/ 1072110 h 1097785"/>
                <a:gd name="connsiteX45" fmla="*/ 212764 w 7225330"/>
                <a:gd name="connsiteY45" fmla="*/ 1073889 h 1097785"/>
                <a:gd name="connsiteX46" fmla="*/ 213831 w 7225330"/>
                <a:gd name="connsiteY46" fmla="*/ 1066417 h 1097785"/>
                <a:gd name="connsiteX47" fmla="*/ 217033 w 7225330"/>
                <a:gd name="connsiteY47" fmla="*/ 1060369 h 1097785"/>
                <a:gd name="connsiteX48" fmla="*/ 268979 w 7225330"/>
                <a:gd name="connsiteY48" fmla="*/ 1044714 h 1097785"/>
                <a:gd name="connsiteX49" fmla="*/ 272181 w 7225330"/>
                <a:gd name="connsiteY49" fmla="*/ 1048984 h 1097785"/>
                <a:gd name="connsiteX50" fmla="*/ 273960 w 7225330"/>
                <a:gd name="connsiteY50" fmla="*/ 1055388 h 1097785"/>
                <a:gd name="connsiteX51" fmla="*/ 276450 w 7225330"/>
                <a:gd name="connsiteY51" fmla="*/ 1055744 h 1097785"/>
                <a:gd name="connsiteX52" fmla="*/ 278941 w 7225330"/>
                <a:gd name="connsiteY52" fmla="*/ 1053253 h 1097785"/>
                <a:gd name="connsiteX53" fmla="*/ 280720 w 7225330"/>
                <a:gd name="connsiteY53" fmla="*/ 1063927 h 1097785"/>
                <a:gd name="connsiteX54" fmla="*/ 281076 w 7225330"/>
                <a:gd name="connsiteY54" fmla="*/ 1070687 h 1097785"/>
                <a:gd name="connsiteX55" fmla="*/ 280720 w 7225330"/>
                <a:gd name="connsiteY55" fmla="*/ 1077091 h 1097785"/>
                <a:gd name="connsiteX56" fmla="*/ 280364 w 7225330"/>
                <a:gd name="connsiteY56" fmla="*/ 1085986 h 1097785"/>
                <a:gd name="connsiteX57" fmla="*/ 274316 w 7225330"/>
                <a:gd name="connsiteY57" fmla="*/ 1089188 h 1097785"/>
                <a:gd name="connsiteX58" fmla="*/ 272537 w 7225330"/>
                <a:gd name="connsiteY58" fmla="*/ 1097371 h 1097785"/>
                <a:gd name="connsiteX59" fmla="*/ 271461 w 7225330"/>
                <a:gd name="connsiteY59" fmla="*/ 1097785 h 1097785"/>
                <a:gd name="connsiteX60" fmla="*/ 251023 w 7225330"/>
                <a:gd name="connsiteY60" fmla="*/ 1097785 h 1097785"/>
                <a:gd name="connsiteX61" fmla="*/ 250478 w 7225330"/>
                <a:gd name="connsiteY61" fmla="*/ 1082784 h 1097785"/>
                <a:gd name="connsiteX62" fmla="*/ 251901 w 7225330"/>
                <a:gd name="connsiteY62" fmla="*/ 1064639 h 1097785"/>
                <a:gd name="connsiteX63" fmla="*/ 254036 w 7225330"/>
                <a:gd name="connsiteY63" fmla="*/ 1066773 h 1097785"/>
                <a:gd name="connsiteX64" fmla="*/ 254036 w 7225330"/>
                <a:gd name="connsiteY64" fmla="*/ 1063927 h 1097785"/>
                <a:gd name="connsiteX65" fmla="*/ 251901 w 7225330"/>
                <a:gd name="connsiteY65" fmla="*/ 1060369 h 1097785"/>
                <a:gd name="connsiteX66" fmla="*/ 254747 w 7225330"/>
                <a:gd name="connsiteY66" fmla="*/ 1058590 h 1097785"/>
                <a:gd name="connsiteX67" fmla="*/ 259017 w 7225330"/>
                <a:gd name="connsiteY67" fmla="*/ 1056100 h 1097785"/>
                <a:gd name="connsiteX68" fmla="*/ 258305 w 7225330"/>
                <a:gd name="connsiteY68" fmla="*/ 1073178 h 1097785"/>
                <a:gd name="connsiteX69" fmla="*/ 256170 w 7225330"/>
                <a:gd name="connsiteY69" fmla="*/ 1089544 h 1097785"/>
                <a:gd name="connsiteX70" fmla="*/ 258661 w 7225330"/>
                <a:gd name="connsiteY70" fmla="*/ 1089900 h 1097785"/>
                <a:gd name="connsiteX71" fmla="*/ 259017 w 7225330"/>
                <a:gd name="connsiteY71" fmla="*/ 1085986 h 1097785"/>
                <a:gd name="connsiteX72" fmla="*/ 263286 w 7225330"/>
                <a:gd name="connsiteY72" fmla="*/ 1089900 h 1097785"/>
                <a:gd name="connsiteX73" fmla="*/ 264709 w 7225330"/>
                <a:gd name="connsiteY73" fmla="*/ 1097371 h 1097785"/>
                <a:gd name="connsiteX74" fmla="*/ 265421 w 7225330"/>
                <a:gd name="connsiteY74" fmla="*/ 1090611 h 1097785"/>
                <a:gd name="connsiteX75" fmla="*/ 268979 w 7225330"/>
                <a:gd name="connsiteY75" fmla="*/ 1086698 h 1097785"/>
                <a:gd name="connsiteX76" fmla="*/ 263998 w 7225330"/>
                <a:gd name="connsiteY76" fmla="*/ 1069264 h 1097785"/>
                <a:gd name="connsiteX77" fmla="*/ 264709 w 7225330"/>
                <a:gd name="connsiteY77" fmla="*/ 1051118 h 1097785"/>
                <a:gd name="connsiteX78" fmla="*/ 262930 w 7225330"/>
                <a:gd name="connsiteY78" fmla="*/ 1052897 h 1097785"/>
                <a:gd name="connsiteX79" fmla="*/ 261151 w 7225330"/>
                <a:gd name="connsiteY79" fmla="*/ 1054676 h 1097785"/>
                <a:gd name="connsiteX80" fmla="*/ 262930 w 7225330"/>
                <a:gd name="connsiteY80" fmla="*/ 1050051 h 1097785"/>
                <a:gd name="connsiteX81" fmla="*/ 266133 w 7225330"/>
                <a:gd name="connsiteY81" fmla="*/ 1046137 h 1097785"/>
                <a:gd name="connsiteX82" fmla="*/ 268979 w 7225330"/>
                <a:gd name="connsiteY82" fmla="*/ 1047561 h 1097785"/>
                <a:gd name="connsiteX83" fmla="*/ 268979 w 7225330"/>
                <a:gd name="connsiteY83" fmla="*/ 1044714 h 1097785"/>
                <a:gd name="connsiteX84" fmla="*/ 313809 w 7225330"/>
                <a:gd name="connsiteY84" fmla="*/ 1024790 h 1097785"/>
                <a:gd name="connsiteX85" fmla="*/ 315232 w 7225330"/>
                <a:gd name="connsiteY85" fmla="*/ 1047205 h 1097785"/>
                <a:gd name="connsiteX86" fmla="*/ 313097 w 7225330"/>
                <a:gd name="connsiteY86" fmla="*/ 1068196 h 1097785"/>
                <a:gd name="connsiteX87" fmla="*/ 310962 w 7225330"/>
                <a:gd name="connsiteY87" fmla="*/ 1061081 h 1097785"/>
                <a:gd name="connsiteX88" fmla="*/ 311318 w 7225330"/>
                <a:gd name="connsiteY88" fmla="*/ 1055388 h 1097785"/>
                <a:gd name="connsiteX89" fmla="*/ 312030 w 7225330"/>
                <a:gd name="connsiteY89" fmla="*/ 1049695 h 1097785"/>
                <a:gd name="connsiteX90" fmla="*/ 310962 w 7225330"/>
                <a:gd name="connsiteY90" fmla="*/ 1043291 h 1097785"/>
                <a:gd name="connsiteX91" fmla="*/ 311674 w 7225330"/>
                <a:gd name="connsiteY91" fmla="*/ 1037954 h 1097785"/>
                <a:gd name="connsiteX92" fmla="*/ 311674 w 7225330"/>
                <a:gd name="connsiteY92" fmla="*/ 1030838 h 1097785"/>
                <a:gd name="connsiteX93" fmla="*/ 311674 w 7225330"/>
                <a:gd name="connsiteY93" fmla="*/ 1025501 h 1097785"/>
                <a:gd name="connsiteX94" fmla="*/ 313809 w 7225330"/>
                <a:gd name="connsiteY94" fmla="*/ 1024790 h 1097785"/>
                <a:gd name="connsiteX95" fmla="*/ 283211 w 7225330"/>
                <a:gd name="connsiteY95" fmla="*/ 999173 h 1097785"/>
                <a:gd name="connsiteX96" fmla="*/ 285701 w 7225330"/>
                <a:gd name="connsiteY96" fmla="*/ 1005933 h 1097785"/>
                <a:gd name="connsiteX97" fmla="*/ 287480 w 7225330"/>
                <a:gd name="connsiteY97" fmla="*/ 1014116 h 1097785"/>
                <a:gd name="connsiteX98" fmla="*/ 283922 w 7225330"/>
                <a:gd name="connsiteY98" fmla="*/ 1016962 h 1097785"/>
                <a:gd name="connsiteX99" fmla="*/ 281076 w 7225330"/>
                <a:gd name="connsiteY99" fmla="*/ 1016251 h 1097785"/>
                <a:gd name="connsiteX100" fmla="*/ 281787 w 7225330"/>
                <a:gd name="connsiteY100" fmla="*/ 1007712 h 1097785"/>
                <a:gd name="connsiteX101" fmla="*/ 283211 w 7225330"/>
                <a:gd name="connsiteY101" fmla="*/ 999173 h 1097785"/>
                <a:gd name="connsiteX102" fmla="*/ 333733 w 7225330"/>
                <a:gd name="connsiteY102" fmla="*/ 984229 h 1097785"/>
                <a:gd name="connsiteX103" fmla="*/ 332310 w 7225330"/>
                <a:gd name="connsiteY103" fmla="*/ 990634 h 1097785"/>
                <a:gd name="connsiteX104" fmla="*/ 336579 w 7225330"/>
                <a:gd name="connsiteY104" fmla="*/ 997038 h 1097785"/>
                <a:gd name="connsiteX105" fmla="*/ 337647 w 7225330"/>
                <a:gd name="connsiteY105" fmla="*/ 990634 h 1097785"/>
                <a:gd name="connsiteX106" fmla="*/ 333733 w 7225330"/>
                <a:gd name="connsiteY106" fmla="*/ 984229 h 1097785"/>
                <a:gd name="connsiteX107" fmla="*/ 347965 w 7225330"/>
                <a:gd name="connsiteY107" fmla="*/ 974979 h 1097785"/>
                <a:gd name="connsiteX108" fmla="*/ 345474 w 7225330"/>
                <a:gd name="connsiteY108" fmla="*/ 976046 h 1097785"/>
                <a:gd name="connsiteX109" fmla="*/ 342984 w 7225330"/>
                <a:gd name="connsiteY109" fmla="*/ 977114 h 1097785"/>
                <a:gd name="connsiteX110" fmla="*/ 345830 w 7225330"/>
                <a:gd name="connsiteY110" fmla="*/ 982095 h 1097785"/>
                <a:gd name="connsiteX111" fmla="*/ 350811 w 7225330"/>
                <a:gd name="connsiteY111" fmla="*/ 978537 h 1097785"/>
                <a:gd name="connsiteX112" fmla="*/ 347965 w 7225330"/>
                <a:gd name="connsiteY112" fmla="*/ 974979 h 1097785"/>
                <a:gd name="connsiteX113" fmla="*/ 372870 w 7225330"/>
                <a:gd name="connsiteY113" fmla="*/ 935842 h 1097785"/>
                <a:gd name="connsiteX114" fmla="*/ 372514 w 7225330"/>
                <a:gd name="connsiteY114" fmla="*/ 940467 h 1097785"/>
                <a:gd name="connsiteX115" fmla="*/ 377140 w 7225330"/>
                <a:gd name="connsiteY115" fmla="*/ 938688 h 1097785"/>
                <a:gd name="connsiteX116" fmla="*/ 374649 w 7225330"/>
                <a:gd name="connsiteY116" fmla="*/ 937265 h 1097785"/>
                <a:gd name="connsiteX117" fmla="*/ 372870 w 7225330"/>
                <a:gd name="connsiteY117" fmla="*/ 935842 h 1097785"/>
                <a:gd name="connsiteX118" fmla="*/ 192128 w 7225330"/>
                <a:gd name="connsiteY118" fmla="*/ 924456 h 1097785"/>
                <a:gd name="connsiteX119" fmla="*/ 195686 w 7225330"/>
                <a:gd name="connsiteY119" fmla="*/ 933707 h 1097785"/>
                <a:gd name="connsiteX120" fmla="*/ 193195 w 7225330"/>
                <a:gd name="connsiteY120" fmla="*/ 937976 h 1097785"/>
                <a:gd name="connsiteX121" fmla="*/ 192128 w 7225330"/>
                <a:gd name="connsiteY121" fmla="*/ 945804 h 1097785"/>
                <a:gd name="connsiteX122" fmla="*/ 323771 w 7225330"/>
                <a:gd name="connsiteY122" fmla="*/ 920187 h 1097785"/>
                <a:gd name="connsiteX123" fmla="*/ 321636 w 7225330"/>
                <a:gd name="connsiteY123" fmla="*/ 925880 h 1097785"/>
                <a:gd name="connsiteX124" fmla="*/ 316655 w 7225330"/>
                <a:gd name="connsiteY124" fmla="*/ 929437 h 1097785"/>
                <a:gd name="connsiteX125" fmla="*/ 319501 w 7225330"/>
                <a:gd name="connsiteY125" fmla="*/ 929082 h 1097785"/>
                <a:gd name="connsiteX126" fmla="*/ 323059 w 7225330"/>
                <a:gd name="connsiteY126" fmla="*/ 930149 h 1097785"/>
                <a:gd name="connsiteX127" fmla="*/ 323771 w 7225330"/>
                <a:gd name="connsiteY127" fmla="*/ 920187 h 1097785"/>
                <a:gd name="connsiteX128" fmla="*/ 270402 w 7225330"/>
                <a:gd name="connsiteY128" fmla="*/ 920187 h 1097785"/>
                <a:gd name="connsiteX129" fmla="*/ 273604 w 7225330"/>
                <a:gd name="connsiteY129" fmla="*/ 925168 h 1097785"/>
                <a:gd name="connsiteX130" fmla="*/ 271825 w 7225330"/>
                <a:gd name="connsiteY130" fmla="*/ 930149 h 1097785"/>
                <a:gd name="connsiteX131" fmla="*/ 269690 w 7225330"/>
                <a:gd name="connsiteY131" fmla="*/ 925168 h 1097785"/>
                <a:gd name="connsiteX132" fmla="*/ 270402 w 7225330"/>
                <a:gd name="connsiteY132" fmla="*/ 920187 h 1097785"/>
                <a:gd name="connsiteX133" fmla="*/ 313097 w 7225330"/>
                <a:gd name="connsiteY133" fmla="*/ 897416 h 1097785"/>
                <a:gd name="connsiteX134" fmla="*/ 314876 w 7225330"/>
                <a:gd name="connsiteY134" fmla="*/ 903465 h 1097785"/>
                <a:gd name="connsiteX135" fmla="*/ 310962 w 7225330"/>
                <a:gd name="connsiteY135" fmla="*/ 908802 h 1097785"/>
                <a:gd name="connsiteX136" fmla="*/ 310607 w 7225330"/>
                <a:gd name="connsiteY136" fmla="*/ 902753 h 1097785"/>
                <a:gd name="connsiteX137" fmla="*/ 313097 w 7225330"/>
                <a:gd name="connsiteY137" fmla="*/ 897416 h 1097785"/>
                <a:gd name="connsiteX138" fmla="*/ 316655 w 7225330"/>
                <a:gd name="connsiteY138" fmla="*/ 883184 h 1097785"/>
                <a:gd name="connsiteX139" fmla="*/ 314520 w 7225330"/>
                <a:gd name="connsiteY139" fmla="*/ 892435 h 1097785"/>
                <a:gd name="connsiteX140" fmla="*/ 312741 w 7225330"/>
                <a:gd name="connsiteY140" fmla="*/ 887810 h 1097785"/>
                <a:gd name="connsiteX141" fmla="*/ 316655 w 7225330"/>
                <a:gd name="connsiteY141" fmla="*/ 883184 h 1097785"/>
                <a:gd name="connsiteX142" fmla="*/ 382121 w 7225330"/>
                <a:gd name="connsiteY142" fmla="*/ 878915 h 1097785"/>
                <a:gd name="connsiteX143" fmla="*/ 381409 w 7225330"/>
                <a:gd name="connsiteY143" fmla="*/ 879271 h 1097785"/>
                <a:gd name="connsiteX144" fmla="*/ 381053 w 7225330"/>
                <a:gd name="connsiteY144" fmla="*/ 881761 h 1097785"/>
                <a:gd name="connsiteX145" fmla="*/ 380342 w 7225330"/>
                <a:gd name="connsiteY145" fmla="*/ 883896 h 1097785"/>
                <a:gd name="connsiteX146" fmla="*/ 377851 w 7225330"/>
                <a:gd name="connsiteY146" fmla="*/ 881761 h 1097785"/>
                <a:gd name="connsiteX147" fmla="*/ 375361 w 7225330"/>
                <a:gd name="connsiteY147" fmla="*/ 886387 h 1097785"/>
                <a:gd name="connsiteX148" fmla="*/ 379274 w 7225330"/>
                <a:gd name="connsiteY148" fmla="*/ 890300 h 1097785"/>
                <a:gd name="connsiteX149" fmla="*/ 382477 w 7225330"/>
                <a:gd name="connsiteY149" fmla="*/ 888521 h 1097785"/>
                <a:gd name="connsiteX150" fmla="*/ 387813 w 7225330"/>
                <a:gd name="connsiteY150" fmla="*/ 888877 h 1097785"/>
                <a:gd name="connsiteX151" fmla="*/ 387813 w 7225330"/>
                <a:gd name="connsiteY151" fmla="*/ 886031 h 1097785"/>
                <a:gd name="connsiteX152" fmla="*/ 384967 w 7225330"/>
                <a:gd name="connsiteY152" fmla="*/ 882473 h 1097785"/>
                <a:gd name="connsiteX153" fmla="*/ 382121 w 7225330"/>
                <a:gd name="connsiteY153" fmla="*/ 878915 h 1097785"/>
                <a:gd name="connsiteX154" fmla="*/ 360062 w 7225330"/>
                <a:gd name="connsiteY154" fmla="*/ 874645 h 1097785"/>
                <a:gd name="connsiteX155" fmla="*/ 357215 w 7225330"/>
                <a:gd name="connsiteY155" fmla="*/ 875001 h 1097785"/>
                <a:gd name="connsiteX156" fmla="*/ 354725 w 7225330"/>
                <a:gd name="connsiteY156" fmla="*/ 878915 h 1097785"/>
                <a:gd name="connsiteX157" fmla="*/ 352234 w 7225330"/>
                <a:gd name="connsiteY157" fmla="*/ 882117 h 1097785"/>
                <a:gd name="connsiteX158" fmla="*/ 350099 w 7225330"/>
                <a:gd name="connsiteY158" fmla="*/ 881050 h 1097785"/>
                <a:gd name="connsiteX159" fmla="*/ 349032 w 7225330"/>
                <a:gd name="connsiteY159" fmla="*/ 887454 h 1097785"/>
                <a:gd name="connsiteX160" fmla="*/ 345830 w 7225330"/>
                <a:gd name="connsiteY160" fmla="*/ 893147 h 1097785"/>
                <a:gd name="connsiteX161" fmla="*/ 345830 w 7225330"/>
                <a:gd name="connsiteY161" fmla="*/ 893502 h 1097785"/>
                <a:gd name="connsiteX162" fmla="*/ 348321 w 7225330"/>
                <a:gd name="connsiteY162" fmla="*/ 891724 h 1097785"/>
                <a:gd name="connsiteX163" fmla="*/ 351523 w 7225330"/>
                <a:gd name="connsiteY163" fmla="*/ 891724 h 1097785"/>
                <a:gd name="connsiteX164" fmla="*/ 352946 w 7225330"/>
                <a:gd name="connsiteY164" fmla="*/ 896705 h 1097785"/>
                <a:gd name="connsiteX165" fmla="*/ 354013 w 7225330"/>
                <a:gd name="connsiteY165" fmla="*/ 890656 h 1097785"/>
                <a:gd name="connsiteX166" fmla="*/ 353657 w 7225330"/>
                <a:gd name="connsiteY166" fmla="*/ 884608 h 1097785"/>
                <a:gd name="connsiteX167" fmla="*/ 354725 w 7225330"/>
                <a:gd name="connsiteY167" fmla="*/ 879271 h 1097785"/>
                <a:gd name="connsiteX168" fmla="*/ 360062 w 7225330"/>
                <a:gd name="connsiteY168" fmla="*/ 874645 h 1097785"/>
                <a:gd name="connsiteX169" fmla="*/ 234111 w 7225330"/>
                <a:gd name="connsiteY169" fmla="*/ 861125 h 1097785"/>
                <a:gd name="connsiteX170" fmla="*/ 238381 w 7225330"/>
                <a:gd name="connsiteY170" fmla="*/ 870020 h 1097785"/>
                <a:gd name="connsiteX171" fmla="*/ 238381 w 7225330"/>
                <a:gd name="connsiteY171" fmla="*/ 877492 h 1097785"/>
                <a:gd name="connsiteX172" fmla="*/ 235534 w 7225330"/>
                <a:gd name="connsiteY172" fmla="*/ 877492 h 1097785"/>
                <a:gd name="connsiteX173" fmla="*/ 234467 w 7225330"/>
                <a:gd name="connsiteY173" fmla="*/ 868953 h 1097785"/>
                <a:gd name="connsiteX174" fmla="*/ 234111 w 7225330"/>
                <a:gd name="connsiteY174" fmla="*/ 861125 h 1097785"/>
                <a:gd name="connsiteX175" fmla="*/ 213475 w 7225330"/>
                <a:gd name="connsiteY175" fmla="*/ 858279 h 1097785"/>
                <a:gd name="connsiteX176" fmla="*/ 217033 w 7225330"/>
                <a:gd name="connsiteY176" fmla="*/ 866462 h 1097785"/>
                <a:gd name="connsiteX177" fmla="*/ 215610 w 7225330"/>
                <a:gd name="connsiteY177" fmla="*/ 867174 h 1097785"/>
                <a:gd name="connsiteX178" fmla="*/ 213119 w 7225330"/>
                <a:gd name="connsiteY178" fmla="*/ 863260 h 1097785"/>
                <a:gd name="connsiteX179" fmla="*/ 213475 w 7225330"/>
                <a:gd name="connsiteY179" fmla="*/ 858279 h 1097785"/>
                <a:gd name="connsiteX180" fmla="*/ 256882 w 7225330"/>
                <a:gd name="connsiteY180" fmla="*/ 857567 h 1097785"/>
                <a:gd name="connsiteX181" fmla="*/ 256882 w 7225330"/>
                <a:gd name="connsiteY181" fmla="*/ 862904 h 1097785"/>
                <a:gd name="connsiteX182" fmla="*/ 260440 w 7225330"/>
                <a:gd name="connsiteY182" fmla="*/ 868241 h 1097785"/>
                <a:gd name="connsiteX183" fmla="*/ 258661 w 7225330"/>
                <a:gd name="connsiteY183" fmla="*/ 878203 h 1097785"/>
                <a:gd name="connsiteX184" fmla="*/ 260440 w 7225330"/>
                <a:gd name="connsiteY184" fmla="*/ 889589 h 1097785"/>
                <a:gd name="connsiteX185" fmla="*/ 258305 w 7225330"/>
                <a:gd name="connsiteY185" fmla="*/ 887454 h 1097785"/>
                <a:gd name="connsiteX186" fmla="*/ 256882 w 7225330"/>
                <a:gd name="connsiteY186" fmla="*/ 883184 h 1097785"/>
                <a:gd name="connsiteX187" fmla="*/ 255459 w 7225330"/>
                <a:gd name="connsiteY187" fmla="*/ 879627 h 1097785"/>
                <a:gd name="connsiteX188" fmla="*/ 252612 w 7225330"/>
                <a:gd name="connsiteY188" fmla="*/ 878915 h 1097785"/>
                <a:gd name="connsiteX189" fmla="*/ 256882 w 7225330"/>
                <a:gd name="connsiteY189" fmla="*/ 887810 h 1097785"/>
                <a:gd name="connsiteX190" fmla="*/ 256170 w 7225330"/>
                <a:gd name="connsiteY190" fmla="*/ 896705 h 1097785"/>
                <a:gd name="connsiteX191" fmla="*/ 251189 w 7225330"/>
                <a:gd name="connsiteY191" fmla="*/ 875713 h 1097785"/>
                <a:gd name="connsiteX192" fmla="*/ 256882 w 7225330"/>
                <a:gd name="connsiteY192" fmla="*/ 857567 h 1097785"/>
                <a:gd name="connsiteX193" fmla="*/ 405603 w 7225330"/>
                <a:gd name="connsiteY193" fmla="*/ 855433 h 1097785"/>
                <a:gd name="connsiteX194" fmla="*/ 403468 w 7225330"/>
                <a:gd name="connsiteY194" fmla="*/ 856144 h 1097785"/>
                <a:gd name="connsiteX195" fmla="*/ 401334 w 7225330"/>
                <a:gd name="connsiteY195" fmla="*/ 856856 h 1097785"/>
                <a:gd name="connsiteX196" fmla="*/ 407026 w 7225330"/>
                <a:gd name="connsiteY196" fmla="*/ 860414 h 1097785"/>
                <a:gd name="connsiteX197" fmla="*/ 405603 w 7225330"/>
                <a:gd name="connsiteY197" fmla="*/ 855433 h 1097785"/>
                <a:gd name="connsiteX198" fmla="*/ 310962 w 7225330"/>
                <a:gd name="connsiteY198" fmla="*/ 849028 h 1097785"/>
                <a:gd name="connsiteX199" fmla="*/ 319501 w 7225330"/>
                <a:gd name="connsiteY199" fmla="*/ 849740 h 1097785"/>
                <a:gd name="connsiteX200" fmla="*/ 320569 w 7225330"/>
                <a:gd name="connsiteY200" fmla="*/ 855077 h 1097785"/>
                <a:gd name="connsiteX201" fmla="*/ 320925 w 7225330"/>
                <a:gd name="connsiteY201" fmla="*/ 861837 h 1097785"/>
                <a:gd name="connsiteX202" fmla="*/ 318078 w 7225330"/>
                <a:gd name="connsiteY202" fmla="*/ 861837 h 1097785"/>
                <a:gd name="connsiteX203" fmla="*/ 315232 w 7225330"/>
                <a:gd name="connsiteY203" fmla="*/ 862549 h 1097785"/>
                <a:gd name="connsiteX204" fmla="*/ 315588 w 7225330"/>
                <a:gd name="connsiteY204" fmla="*/ 865751 h 1097785"/>
                <a:gd name="connsiteX205" fmla="*/ 318790 w 7225330"/>
                <a:gd name="connsiteY205" fmla="*/ 866818 h 1097785"/>
                <a:gd name="connsiteX206" fmla="*/ 315588 w 7225330"/>
                <a:gd name="connsiteY206" fmla="*/ 873222 h 1097785"/>
                <a:gd name="connsiteX207" fmla="*/ 312385 w 7225330"/>
                <a:gd name="connsiteY207" fmla="*/ 878203 h 1097785"/>
                <a:gd name="connsiteX208" fmla="*/ 310962 w 7225330"/>
                <a:gd name="connsiteY208" fmla="*/ 869309 h 1097785"/>
                <a:gd name="connsiteX209" fmla="*/ 308116 w 7225330"/>
                <a:gd name="connsiteY209" fmla="*/ 858991 h 1097785"/>
                <a:gd name="connsiteX210" fmla="*/ 310962 w 7225330"/>
                <a:gd name="connsiteY210" fmla="*/ 849028 h 1097785"/>
                <a:gd name="connsiteX211" fmla="*/ 192128 w 7225330"/>
                <a:gd name="connsiteY211" fmla="*/ 841201 h 1097785"/>
                <a:gd name="connsiteX212" fmla="*/ 201378 w 7225330"/>
                <a:gd name="connsiteY212" fmla="*/ 854365 h 1097785"/>
                <a:gd name="connsiteX213" fmla="*/ 207783 w 7225330"/>
                <a:gd name="connsiteY213" fmla="*/ 857567 h 1097785"/>
                <a:gd name="connsiteX214" fmla="*/ 209917 w 7225330"/>
                <a:gd name="connsiteY214" fmla="*/ 866462 h 1097785"/>
                <a:gd name="connsiteX215" fmla="*/ 204936 w 7225330"/>
                <a:gd name="connsiteY215" fmla="*/ 871799 h 1097785"/>
                <a:gd name="connsiteX216" fmla="*/ 202090 w 7225330"/>
                <a:gd name="connsiteY216" fmla="*/ 866106 h 1097785"/>
                <a:gd name="connsiteX217" fmla="*/ 202801 w 7225330"/>
                <a:gd name="connsiteY217" fmla="*/ 861837 h 1097785"/>
                <a:gd name="connsiteX218" fmla="*/ 196753 w 7225330"/>
                <a:gd name="connsiteY218" fmla="*/ 857212 h 1097785"/>
                <a:gd name="connsiteX219" fmla="*/ 192128 w 7225330"/>
                <a:gd name="connsiteY219" fmla="*/ 849740 h 1097785"/>
                <a:gd name="connsiteX220" fmla="*/ 281343 w 7225330"/>
                <a:gd name="connsiteY220" fmla="*/ 839867 h 1097785"/>
                <a:gd name="connsiteX221" fmla="*/ 283922 w 7225330"/>
                <a:gd name="connsiteY221" fmla="*/ 840489 h 1097785"/>
                <a:gd name="connsiteX222" fmla="*/ 283566 w 7225330"/>
                <a:gd name="connsiteY222" fmla="*/ 842624 h 1097785"/>
                <a:gd name="connsiteX223" fmla="*/ 285345 w 7225330"/>
                <a:gd name="connsiteY223" fmla="*/ 846182 h 1097785"/>
                <a:gd name="connsiteX224" fmla="*/ 283922 w 7225330"/>
                <a:gd name="connsiteY224" fmla="*/ 847961 h 1097785"/>
                <a:gd name="connsiteX225" fmla="*/ 282499 w 7225330"/>
                <a:gd name="connsiteY225" fmla="*/ 849740 h 1097785"/>
                <a:gd name="connsiteX226" fmla="*/ 280720 w 7225330"/>
                <a:gd name="connsiteY226" fmla="*/ 848317 h 1097785"/>
                <a:gd name="connsiteX227" fmla="*/ 278229 w 7225330"/>
                <a:gd name="connsiteY227" fmla="*/ 846894 h 1097785"/>
                <a:gd name="connsiteX228" fmla="*/ 280720 w 7225330"/>
                <a:gd name="connsiteY228" fmla="*/ 842268 h 1097785"/>
                <a:gd name="connsiteX229" fmla="*/ 281343 w 7225330"/>
                <a:gd name="connsiteY229" fmla="*/ 839867 h 1097785"/>
                <a:gd name="connsiteX230" fmla="*/ 321280 w 7225330"/>
                <a:gd name="connsiteY230" fmla="*/ 835864 h 1097785"/>
                <a:gd name="connsiteX231" fmla="*/ 322348 w 7225330"/>
                <a:gd name="connsiteY231" fmla="*/ 837643 h 1097785"/>
                <a:gd name="connsiteX232" fmla="*/ 321992 w 7225330"/>
                <a:gd name="connsiteY232" fmla="*/ 844403 h 1097785"/>
                <a:gd name="connsiteX233" fmla="*/ 321636 w 7225330"/>
                <a:gd name="connsiteY233" fmla="*/ 851163 h 1097785"/>
                <a:gd name="connsiteX234" fmla="*/ 319501 w 7225330"/>
                <a:gd name="connsiteY234" fmla="*/ 844403 h 1097785"/>
                <a:gd name="connsiteX235" fmla="*/ 318078 w 7225330"/>
                <a:gd name="connsiteY235" fmla="*/ 837643 h 1097785"/>
                <a:gd name="connsiteX236" fmla="*/ 319146 w 7225330"/>
                <a:gd name="connsiteY236" fmla="*/ 838710 h 1097785"/>
                <a:gd name="connsiteX237" fmla="*/ 320213 w 7225330"/>
                <a:gd name="connsiteY237" fmla="*/ 837287 h 1097785"/>
                <a:gd name="connsiteX238" fmla="*/ 321280 w 7225330"/>
                <a:gd name="connsiteY238" fmla="*/ 835864 h 1097785"/>
                <a:gd name="connsiteX239" fmla="*/ 254747 w 7225330"/>
                <a:gd name="connsiteY239" fmla="*/ 822700 h 1097785"/>
                <a:gd name="connsiteX240" fmla="*/ 254747 w 7225330"/>
                <a:gd name="connsiteY240" fmla="*/ 830527 h 1097785"/>
                <a:gd name="connsiteX241" fmla="*/ 251545 w 7225330"/>
                <a:gd name="connsiteY241" fmla="*/ 828392 h 1097785"/>
                <a:gd name="connsiteX242" fmla="*/ 249766 w 7225330"/>
                <a:gd name="connsiteY242" fmla="*/ 824835 h 1097785"/>
                <a:gd name="connsiteX243" fmla="*/ 252257 w 7225330"/>
                <a:gd name="connsiteY243" fmla="*/ 823767 h 1097785"/>
                <a:gd name="connsiteX244" fmla="*/ 254747 w 7225330"/>
                <a:gd name="connsiteY244" fmla="*/ 822700 h 1097785"/>
                <a:gd name="connsiteX245" fmla="*/ 291038 w 7225330"/>
                <a:gd name="connsiteY245" fmla="*/ 818430 h 1097785"/>
                <a:gd name="connsiteX246" fmla="*/ 294596 w 7225330"/>
                <a:gd name="connsiteY246" fmla="*/ 820565 h 1097785"/>
                <a:gd name="connsiteX247" fmla="*/ 291038 w 7225330"/>
                <a:gd name="connsiteY247" fmla="*/ 824479 h 1097785"/>
                <a:gd name="connsiteX248" fmla="*/ 287480 w 7225330"/>
                <a:gd name="connsiteY248" fmla="*/ 821277 h 1097785"/>
                <a:gd name="connsiteX249" fmla="*/ 291038 w 7225330"/>
                <a:gd name="connsiteY249" fmla="*/ 818430 h 1097785"/>
                <a:gd name="connsiteX250" fmla="*/ 332310 w 7225330"/>
                <a:gd name="connsiteY250" fmla="*/ 812738 h 1097785"/>
                <a:gd name="connsiteX251" fmla="*/ 332666 w 7225330"/>
                <a:gd name="connsiteY251" fmla="*/ 818786 h 1097785"/>
                <a:gd name="connsiteX252" fmla="*/ 334445 w 7225330"/>
                <a:gd name="connsiteY252" fmla="*/ 825546 h 1097785"/>
                <a:gd name="connsiteX253" fmla="*/ 330531 w 7225330"/>
                <a:gd name="connsiteY253" fmla="*/ 823411 h 1097785"/>
                <a:gd name="connsiteX254" fmla="*/ 328752 w 7225330"/>
                <a:gd name="connsiteY254" fmla="*/ 817007 h 1097785"/>
                <a:gd name="connsiteX255" fmla="*/ 330887 w 7225330"/>
                <a:gd name="connsiteY255" fmla="*/ 815228 h 1097785"/>
                <a:gd name="connsiteX256" fmla="*/ 332310 w 7225330"/>
                <a:gd name="connsiteY256" fmla="*/ 812738 h 1097785"/>
                <a:gd name="connsiteX257" fmla="*/ 430153 w 7225330"/>
                <a:gd name="connsiteY257" fmla="*/ 811314 h 1097785"/>
                <a:gd name="connsiteX258" fmla="*/ 424816 w 7225330"/>
                <a:gd name="connsiteY258" fmla="*/ 814161 h 1097785"/>
                <a:gd name="connsiteX259" fmla="*/ 427662 w 7225330"/>
                <a:gd name="connsiteY259" fmla="*/ 816651 h 1097785"/>
                <a:gd name="connsiteX260" fmla="*/ 431932 w 7225330"/>
                <a:gd name="connsiteY260" fmla="*/ 816296 h 1097785"/>
                <a:gd name="connsiteX261" fmla="*/ 430153 w 7225330"/>
                <a:gd name="connsiteY261" fmla="*/ 811314 h 1097785"/>
                <a:gd name="connsiteX262" fmla="*/ 323771 w 7225330"/>
                <a:gd name="connsiteY262" fmla="*/ 811314 h 1097785"/>
                <a:gd name="connsiteX263" fmla="*/ 328396 w 7225330"/>
                <a:gd name="connsiteY263" fmla="*/ 824123 h 1097785"/>
                <a:gd name="connsiteX264" fmla="*/ 325194 w 7225330"/>
                <a:gd name="connsiteY264" fmla="*/ 836220 h 1097785"/>
                <a:gd name="connsiteX265" fmla="*/ 320213 w 7225330"/>
                <a:gd name="connsiteY265" fmla="*/ 830527 h 1097785"/>
                <a:gd name="connsiteX266" fmla="*/ 318790 w 7225330"/>
                <a:gd name="connsiteY266" fmla="*/ 834441 h 1097785"/>
                <a:gd name="connsiteX267" fmla="*/ 315943 w 7225330"/>
                <a:gd name="connsiteY267" fmla="*/ 834797 h 1097785"/>
                <a:gd name="connsiteX268" fmla="*/ 316299 w 7225330"/>
                <a:gd name="connsiteY268" fmla="*/ 831239 h 1097785"/>
                <a:gd name="connsiteX269" fmla="*/ 315943 w 7225330"/>
                <a:gd name="connsiteY269" fmla="*/ 827681 h 1097785"/>
                <a:gd name="connsiteX270" fmla="*/ 320569 w 7225330"/>
                <a:gd name="connsiteY270" fmla="*/ 827325 h 1097785"/>
                <a:gd name="connsiteX271" fmla="*/ 325194 w 7225330"/>
                <a:gd name="connsiteY271" fmla="*/ 827681 h 1097785"/>
                <a:gd name="connsiteX272" fmla="*/ 324482 w 7225330"/>
                <a:gd name="connsiteY272" fmla="*/ 823056 h 1097785"/>
                <a:gd name="connsiteX273" fmla="*/ 325194 w 7225330"/>
                <a:gd name="connsiteY273" fmla="*/ 819853 h 1097785"/>
                <a:gd name="connsiteX274" fmla="*/ 321636 w 7225330"/>
                <a:gd name="connsiteY274" fmla="*/ 818430 h 1097785"/>
                <a:gd name="connsiteX275" fmla="*/ 318078 w 7225330"/>
                <a:gd name="connsiteY275" fmla="*/ 816296 h 1097785"/>
                <a:gd name="connsiteX276" fmla="*/ 320213 w 7225330"/>
                <a:gd name="connsiteY276" fmla="*/ 813805 h 1097785"/>
                <a:gd name="connsiteX277" fmla="*/ 323771 w 7225330"/>
                <a:gd name="connsiteY277" fmla="*/ 811314 h 1097785"/>
                <a:gd name="connsiteX278" fmla="*/ 413430 w 7225330"/>
                <a:gd name="connsiteY278" fmla="*/ 806333 h 1097785"/>
                <a:gd name="connsiteX279" fmla="*/ 409873 w 7225330"/>
                <a:gd name="connsiteY279" fmla="*/ 809180 h 1097785"/>
                <a:gd name="connsiteX280" fmla="*/ 419123 w 7225330"/>
                <a:gd name="connsiteY280" fmla="*/ 814872 h 1097785"/>
                <a:gd name="connsiteX281" fmla="*/ 417700 w 7225330"/>
                <a:gd name="connsiteY281" fmla="*/ 809535 h 1097785"/>
                <a:gd name="connsiteX282" fmla="*/ 413430 w 7225330"/>
                <a:gd name="connsiteY282" fmla="*/ 806333 h 1097785"/>
                <a:gd name="connsiteX283" fmla="*/ 192128 w 7225330"/>
                <a:gd name="connsiteY283" fmla="*/ 801352 h 1097785"/>
                <a:gd name="connsiteX284" fmla="*/ 200311 w 7225330"/>
                <a:gd name="connsiteY284" fmla="*/ 812382 h 1097785"/>
                <a:gd name="connsiteX285" fmla="*/ 207783 w 7225330"/>
                <a:gd name="connsiteY285" fmla="*/ 824835 h 1097785"/>
                <a:gd name="connsiteX286" fmla="*/ 203869 w 7225330"/>
                <a:gd name="connsiteY286" fmla="*/ 833729 h 1097785"/>
                <a:gd name="connsiteX287" fmla="*/ 210629 w 7225330"/>
                <a:gd name="connsiteY287" fmla="*/ 838355 h 1097785"/>
                <a:gd name="connsiteX288" fmla="*/ 210629 w 7225330"/>
                <a:gd name="connsiteY288" fmla="*/ 842268 h 1097785"/>
                <a:gd name="connsiteX289" fmla="*/ 213475 w 7225330"/>
                <a:gd name="connsiteY289" fmla="*/ 844759 h 1097785"/>
                <a:gd name="connsiteX290" fmla="*/ 215610 w 7225330"/>
                <a:gd name="connsiteY290" fmla="*/ 848317 h 1097785"/>
                <a:gd name="connsiteX291" fmla="*/ 214898 w 7225330"/>
                <a:gd name="connsiteY291" fmla="*/ 854721 h 1097785"/>
                <a:gd name="connsiteX292" fmla="*/ 208494 w 7225330"/>
                <a:gd name="connsiteY292" fmla="*/ 846894 h 1097785"/>
                <a:gd name="connsiteX293" fmla="*/ 204936 w 7225330"/>
                <a:gd name="connsiteY293" fmla="*/ 837643 h 1097785"/>
                <a:gd name="connsiteX294" fmla="*/ 202801 w 7225330"/>
                <a:gd name="connsiteY294" fmla="*/ 840489 h 1097785"/>
                <a:gd name="connsiteX295" fmla="*/ 200667 w 7225330"/>
                <a:gd name="connsiteY295" fmla="*/ 843336 h 1097785"/>
                <a:gd name="connsiteX296" fmla="*/ 195686 w 7225330"/>
                <a:gd name="connsiteY296" fmla="*/ 836220 h 1097785"/>
                <a:gd name="connsiteX297" fmla="*/ 192128 w 7225330"/>
                <a:gd name="connsiteY297" fmla="*/ 829816 h 1097785"/>
                <a:gd name="connsiteX298" fmla="*/ 412719 w 7225330"/>
                <a:gd name="connsiteY298" fmla="*/ 797083 h 1097785"/>
                <a:gd name="connsiteX299" fmla="*/ 409873 w 7225330"/>
                <a:gd name="connsiteY299" fmla="*/ 797439 h 1097785"/>
                <a:gd name="connsiteX300" fmla="*/ 408449 w 7225330"/>
                <a:gd name="connsiteY300" fmla="*/ 799929 h 1097785"/>
                <a:gd name="connsiteX301" fmla="*/ 406315 w 7225330"/>
                <a:gd name="connsiteY301" fmla="*/ 802775 h 1097785"/>
                <a:gd name="connsiteX302" fmla="*/ 402045 w 7225330"/>
                <a:gd name="connsiteY302" fmla="*/ 804199 h 1097785"/>
                <a:gd name="connsiteX303" fmla="*/ 388169 w 7225330"/>
                <a:gd name="connsiteY303" fmla="*/ 830171 h 1097785"/>
                <a:gd name="connsiteX304" fmla="*/ 370024 w 7225330"/>
                <a:gd name="connsiteY304" fmla="*/ 853298 h 1097785"/>
                <a:gd name="connsiteX305" fmla="*/ 367177 w 7225330"/>
                <a:gd name="connsiteY305" fmla="*/ 862549 h 1097785"/>
                <a:gd name="connsiteX306" fmla="*/ 361485 w 7225330"/>
                <a:gd name="connsiteY306" fmla="*/ 871088 h 1097785"/>
                <a:gd name="connsiteX307" fmla="*/ 387102 w 7225330"/>
                <a:gd name="connsiteY307" fmla="*/ 834085 h 1097785"/>
                <a:gd name="connsiteX308" fmla="*/ 412719 w 7225330"/>
                <a:gd name="connsiteY308" fmla="*/ 797083 h 1097785"/>
                <a:gd name="connsiteX309" fmla="*/ 315943 w 7225330"/>
                <a:gd name="connsiteY309" fmla="*/ 793525 h 1097785"/>
                <a:gd name="connsiteX310" fmla="*/ 316655 w 7225330"/>
                <a:gd name="connsiteY310" fmla="*/ 801352 h 1097785"/>
                <a:gd name="connsiteX311" fmla="*/ 319501 w 7225330"/>
                <a:gd name="connsiteY311" fmla="*/ 807045 h 1097785"/>
                <a:gd name="connsiteX312" fmla="*/ 315943 w 7225330"/>
                <a:gd name="connsiteY312" fmla="*/ 809180 h 1097785"/>
                <a:gd name="connsiteX313" fmla="*/ 313097 w 7225330"/>
                <a:gd name="connsiteY313" fmla="*/ 814161 h 1097785"/>
                <a:gd name="connsiteX314" fmla="*/ 312741 w 7225330"/>
                <a:gd name="connsiteY314" fmla="*/ 802420 h 1097785"/>
                <a:gd name="connsiteX315" fmla="*/ 315943 w 7225330"/>
                <a:gd name="connsiteY315" fmla="*/ 793525 h 1097785"/>
                <a:gd name="connsiteX316" fmla="*/ 382832 w 7225330"/>
                <a:gd name="connsiteY316" fmla="*/ 788544 h 1097785"/>
                <a:gd name="connsiteX317" fmla="*/ 376428 w 7225330"/>
                <a:gd name="connsiteY317" fmla="*/ 790679 h 1097785"/>
                <a:gd name="connsiteX318" fmla="*/ 377495 w 7225330"/>
                <a:gd name="connsiteY318" fmla="*/ 796371 h 1097785"/>
                <a:gd name="connsiteX319" fmla="*/ 377140 w 7225330"/>
                <a:gd name="connsiteY319" fmla="*/ 801352 h 1097785"/>
                <a:gd name="connsiteX320" fmla="*/ 379630 w 7225330"/>
                <a:gd name="connsiteY320" fmla="*/ 796015 h 1097785"/>
                <a:gd name="connsiteX321" fmla="*/ 382832 w 7225330"/>
                <a:gd name="connsiteY321" fmla="*/ 788544 h 1097785"/>
                <a:gd name="connsiteX322" fmla="*/ 411296 w 7225330"/>
                <a:gd name="connsiteY322" fmla="*/ 787832 h 1097785"/>
                <a:gd name="connsiteX323" fmla="*/ 409161 w 7225330"/>
                <a:gd name="connsiteY323" fmla="*/ 788188 h 1097785"/>
                <a:gd name="connsiteX324" fmla="*/ 407026 w 7225330"/>
                <a:gd name="connsiteY324" fmla="*/ 788544 h 1097785"/>
                <a:gd name="connsiteX325" fmla="*/ 409873 w 7225330"/>
                <a:gd name="connsiteY325" fmla="*/ 792813 h 1097785"/>
                <a:gd name="connsiteX326" fmla="*/ 413430 w 7225330"/>
                <a:gd name="connsiteY326" fmla="*/ 794236 h 1097785"/>
                <a:gd name="connsiteX327" fmla="*/ 413786 w 7225330"/>
                <a:gd name="connsiteY327" fmla="*/ 791746 h 1097785"/>
                <a:gd name="connsiteX328" fmla="*/ 411296 w 7225330"/>
                <a:gd name="connsiteY328" fmla="*/ 787832 h 1097785"/>
                <a:gd name="connsiteX329" fmla="*/ 280364 w 7225330"/>
                <a:gd name="connsiteY329" fmla="*/ 780716 h 1097785"/>
                <a:gd name="connsiteX330" fmla="*/ 279653 w 7225330"/>
                <a:gd name="connsiteY330" fmla="*/ 784630 h 1097785"/>
                <a:gd name="connsiteX331" fmla="*/ 276095 w 7225330"/>
                <a:gd name="connsiteY331" fmla="*/ 786053 h 1097785"/>
                <a:gd name="connsiteX332" fmla="*/ 271469 w 7225330"/>
                <a:gd name="connsiteY332" fmla="*/ 786765 h 1097785"/>
                <a:gd name="connsiteX333" fmla="*/ 268267 w 7225330"/>
                <a:gd name="connsiteY333" fmla="*/ 789255 h 1097785"/>
                <a:gd name="connsiteX334" fmla="*/ 275383 w 7225330"/>
                <a:gd name="connsiteY334" fmla="*/ 797083 h 1097785"/>
                <a:gd name="connsiteX335" fmla="*/ 278941 w 7225330"/>
                <a:gd name="connsiteY335" fmla="*/ 793525 h 1097785"/>
                <a:gd name="connsiteX336" fmla="*/ 280364 w 7225330"/>
                <a:gd name="connsiteY336" fmla="*/ 789611 h 1097785"/>
                <a:gd name="connsiteX337" fmla="*/ 282499 w 7225330"/>
                <a:gd name="connsiteY337" fmla="*/ 786409 h 1097785"/>
                <a:gd name="connsiteX338" fmla="*/ 287480 w 7225330"/>
                <a:gd name="connsiteY338" fmla="*/ 784274 h 1097785"/>
                <a:gd name="connsiteX339" fmla="*/ 280364 w 7225330"/>
                <a:gd name="connsiteY339" fmla="*/ 780716 h 1097785"/>
                <a:gd name="connsiteX340" fmla="*/ 352590 w 7225330"/>
                <a:gd name="connsiteY340" fmla="*/ 775735 h 1097785"/>
                <a:gd name="connsiteX341" fmla="*/ 348676 w 7225330"/>
                <a:gd name="connsiteY341" fmla="*/ 777158 h 1097785"/>
                <a:gd name="connsiteX342" fmla="*/ 350455 w 7225330"/>
                <a:gd name="connsiteY342" fmla="*/ 779293 h 1097785"/>
                <a:gd name="connsiteX343" fmla="*/ 352234 w 7225330"/>
                <a:gd name="connsiteY343" fmla="*/ 782139 h 1097785"/>
                <a:gd name="connsiteX344" fmla="*/ 354369 w 7225330"/>
                <a:gd name="connsiteY344" fmla="*/ 777158 h 1097785"/>
                <a:gd name="connsiteX345" fmla="*/ 352590 w 7225330"/>
                <a:gd name="connsiteY345" fmla="*/ 775735 h 1097785"/>
                <a:gd name="connsiteX346" fmla="*/ 422681 w 7225330"/>
                <a:gd name="connsiteY346" fmla="*/ 774312 h 1097785"/>
                <a:gd name="connsiteX347" fmla="*/ 421258 w 7225330"/>
                <a:gd name="connsiteY347" fmla="*/ 781428 h 1097785"/>
                <a:gd name="connsiteX348" fmla="*/ 417700 w 7225330"/>
                <a:gd name="connsiteY348" fmla="*/ 788544 h 1097785"/>
                <a:gd name="connsiteX349" fmla="*/ 422325 w 7225330"/>
                <a:gd name="connsiteY349" fmla="*/ 784630 h 1097785"/>
                <a:gd name="connsiteX350" fmla="*/ 428374 w 7225330"/>
                <a:gd name="connsiteY350" fmla="*/ 778582 h 1097785"/>
                <a:gd name="connsiteX351" fmla="*/ 425883 w 7225330"/>
                <a:gd name="connsiteY351" fmla="*/ 776091 h 1097785"/>
                <a:gd name="connsiteX352" fmla="*/ 422681 w 7225330"/>
                <a:gd name="connsiteY352" fmla="*/ 774312 h 1097785"/>
                <a:gd name="connsiteX353" fmla="*/ 204225 w 7225330"/>
                <a:gd name="connsiteY353" fmla="*/ 772177 h 1097785"/>
                <a:gd name="connsiteX354" fmla="*/ 201734 w 7225330"/>
                <a:gd name="connsiteY354" fmla="*/ 776447 h 1097785"/>
                <a:gd name="connsiteX355" fmla="*/ 204225 w 7225330"/>
                <a:gd name="connsiteY355" fmla="*/ 782139 h 1097785"/>
                <a:gd name="connsiteX356" fmla="*/ 206004 w 7225330"/>
                <a:gd name="connsiteY356" fmla="*/ 777870 h 1097785"/>
                <a:gd name="connsiteX357" fmla="*/ 204225 w 7225330"/>
                <a:gd name="connsiteY357" fmla="*/ 772177 h 1097785"/>
                <a:gd name="connsiteX358" fmla="*/ 392617 w 7225330"/>
                <a:gd name="connsiteY358" fmla="*/ 771999 h 1097785"/>
                <a:gd name="connsiteX359" fmla="*/ 383544 w 7225330"/>
                <a:gd name="connsiteY359" fmla="*/ 773600 h 1097785"/>
                <a:gd name="connsiteX360" fmla="*/ 384967 w 7225330"/>
                <a:gd name="connsiteY360" fmla="*/ 780005 h 1097785"/>
                <a:gd name="connsiteX361" fmla="*/ 386390 w 7225330"/>
                <a:gd name="connsiteY361" fmla="*/ 784986 h 1097785"/>
                <a:gd name="connsiteX362" fmla="*/ 398487 w 7225330"/>
                <a:gd name="connsiteY362" fmla="*/ 777158 h 1097785"/>
                <a:gd name="connsiteX363" fmla="*/ 392617 w 7225330"/>
                <a:gd name="connsiteY363" fmla="*/ 771999 h 1097785"/>
                <a:gd name="connsiteX364" fmla="*/ 328040 w 7225330"/>
                <a:gd name="connsiteY364" fmla="*/ 767908 h 1097785"/>
                <a:gd name="connsiteX365" fmla="*/ 328040 w 7225330"/>
                <a:gd name="connsiteY365" fmla="*/ 772889 h 1097785"/>
                <a:gd name="connsiteX366" fmla="*/ 330175 w 7225330"/>
                <a:gd name="connsiteY366" fmla="*/ 779293 h 1097785"/>
                <a:gd name="connsiteX367" fmla="*/ 331598 w 7225330"/>
                <a:gd name="connsiteY367" fmla="*/ 773600 h 1097785"/>
                <a:gd name="connsiteX368" fmla="*/ 328040 w 7225330"/>
                <a:gd name="connsiteY368" fmla="*/ 767908 h 1097785"/>
                <a:gd name="connsiteX369" fmla="*/ 354369 w 7225330"/>
                <a:gd name="connsiteY369" fmla="*/ 758657 h 1097785"/>
                <a:gd name="connsiteX370" fmla="*/ 354013 w 7225330"/>
                <a:gd name="connsiteY370" fmla="*/ 762571 h 1097785"/>
                <a:gd name="connsiteX371" fmla="*/ 351878 w 7225330"/>
                <a:gd name="connsiteY371" fmla="*/ 765773 h 1097785"/>
                <a:gd name="connsiteX372" fmla="*/ 350811 w 7225330"/>
                <a:gd name="connsiteY372" fmla="*/ 768975 h 1097785"/>
                <a:gd name="connsiteX373" fmla="*/ 352946 w 7225330"/>
                <a:gd name="connsiteY373" fmla="*/ 772177 h 1097785"/>
                <a:gd name="connsiteX374" fmla="*/ 354369 w 7225330"/>
                <a:gd name="connsiteY374" fmla="*/ 767908 h 1097785"/>
                <a:gd name="connsiteX375" fmla="*/ 356504 w 7225330"/>
                <a:gd name="connsiteY375" fmla="*/ 764350 h 1097785"/>
                <a:gd name="connsiteX376" fmla="*/ 355081 w 7225330"/>
                <a:gd name="connsiteY376" fmla="*/ 761504 h 1097785"/>
                <a:gd name="connsiteX377" fmla="*/ 354369 w 7225330"/>
                <a:gd name="connsiteY377" fmla="*/ 758657 h 1097785"/>
                <a:gd name="connsiteX378" fmla="*/ 282499 w 7225330"/>
                <a:gd name="connsiteY378" fmla="*/ 757234 h 1097785"/>
                <a:gd name="connsiteX379" fmla="*/ 287480 w 7225330"/>
                <a:gd name="connsiteY379" fmla="*/ 757590 h 1097785"/>
                <a:gd name="connsiteX380" fmla="*/ 290326 w 7225330"/>
                <a:gd name="connsiteY380" fmla="*/ 761504 h 1097785"/>
                <a:gd name="connsiteX381" fmla="*/ 289971 w 7225330"/>
                <a:gd name="connsiteY381" fmla="*/ 764706 h 1097785"/>
                <a:gd name="connsiteX382" fmla="*/ 286057 w 7225330"/>
                <a:gd name="connsiteY382" fmla="*/ 763638 h 1097785"/>
                <a:gd name="connsiteX383" fmla="*/ 286413 w 7225330"/>
                <a:gd name="connsiteY383" fmla="*/ 760792 h 1097785"/>
                <a:gd name="connsiteX384" fmla="*/ 282499 w 7225330"/>
                <a:gd name="connsiteY384" fmla="*/ 757234 h 1097785"/>
                <a:gd name="connsiteX385" fmla="*/ 315943 w 7225330"/>
                <a:gd name="connsiteY385" fmla="*/ 748695 h 1097785"/>
                <a:gd name="connsiteX386" fmla="*/ 317722 w 7225330"/>
                <a:gd name="connsiteY386" fmla="*/ 750830 h 1097785"/>
                <a:gd name="connsiteX387" fmla="*/ 319501 w 7225330"/>
                <a:gd name="connsiteY387" fmla="*/ 752965 h 1097785"/>
                <a:gd name="connsiteX388" fmla="*/ 315588 w 7225330"/>
                <a:gd name="connsiteY388" fmla="*/ 754743 h 1097785"/>
                <a:gd name="connsiteX389" fmla="*/ 311674 w 7225330"/>
                <a:gd name="connsiteY389" fmla="*/ 752965 h 1097785"/>
                <a:gd name="connsiteX390" fmla="*/ 314876 w 7225330"/>
                <a:gd name="connsiteY390" fmla="*/ 750830 h 1097785"/>
                <a:gd name="connsiteX391" fmla="*/ 315943 w 7225330"/>
                <a:gd name="connsiteY391" fmla="*/ 748695 h 1097785"/>
                <a:gd name="connsiteX392" fmla="*/ 258305 w 7225330"/>
                <a:gd name="connsiteY392" fmla="*/ 745137 h 1097785"/>
                <a:gd name="connsiteX393" fmla="*/ 258661 w 7225330"/>
                <a:gd name="connsiteY393" fmla="*/ 750830 h 1097785"/>
                <a:gd name="connsiteX394" fmla="*/ 257593 w 7225330"/>
                <a:gd name="connsiteY394" fmla="*/ 755811 h 1097785"/>
                <a:gd name="connsiteX395" fmla="*/ 255459 w 7225330"/>
                <a:gd name="connsiteY395" fmla="*/ 753676 h 1097785"/>
                <a:gd name="connsiteX396" fmla="*/ 255459 w 7225330"/>
                <a:gd name="connsiteY396" fmla="*/ 749051 h 1097785"/>
                <a:gd name="connsiteX397" fmla="*/ 258305 w 7225330"/>
                <a:gd name="connsiteY397" fmla="*/ 745137 h 1097785"/>
                <a:gd name="connsiteX398" fmla="*/ 319501 w 7225330"/>
                <a:gd name="connsiteY398" fmla="*/ 741579 h 1097785"/>
                <a:gd name="connsiteX399" fmla="*/ 322348 w 7225330"/>
                <a:gd name="connsiteY399" fmla="*/ 742647 h 1097785"/>
                <a:gd name="connsiteX400" fmla="*/ 322348 w 7225330"/>
                <a:gd name="connsiteY400" fmla="*/ 744426 h 1097785"/>
                <a:gd name="connsiteX401" fmla="*/ 320569 w 7225330"/>
                <a:gd name="connsiteY401" fmla="*/ 744781 h 1097785"/>
                <a:gd name="connsiteX402" fmla="*/ 317367 w 7225330"/>
                <a:gd name="connsiteY402" fmla="*/ 746560 h 1097785"/>
                <a:gd name="connsiteX403" fmla="*/ 317011 w 7225330"/>
                <a:gd name="connsiteY403" fmla="*/ 742647 h 1097785"/>
                <a:gd name="connsiteX404" fmla="*/ 319501 w 7225330"/>
                <a:gd name="connsiteY404" fmla="*/ 741579 h 1097785"/>
                <a:gd name="connsiteX405" fmla="*/ 300289 w 7225330"/>
                <a:gd name="connsiteY405" fmla="*/ 737310 h 1097785"/>
                <a:gd name="connsiteX406" fmla="*/ 301000 w 7225330"/>
                <a:gd name="connsiteY406" fmla="*/ 741223 h 1097785"/>
                <a:gd name="connsiteX407" fmla="*/ 299577 w 7225330"/>
                <a:gd name="connsiteY407" fmla="*/ 743714 h 1097785"/>
                <a:gd name="connsiteX408" fmla="*/ 301712 w 7225330"/>
                <a:gd name="connsiteY408" fmla="*/ 744070 h 1097785"/>
                <a:gd name="connsiteX409" fmla="*/ 304558 w 7225330"/>
                <a:gd name="connsiteY409" fmla="*/ 741579 h 1097785"/>
                <a:gd name="connsiteX410" fmla="*/ 305270 w 7225330"/>
                <a:gd name="connsiteY410" fmla="*/ 752965 h 1097785"/>
                <a:gd name="connsiteX411" fmla="*/ 297442 w 7225330"/>
                <a:gd name="connsiteY411" fmla="*/ 755099 h 1097785"/>
                <a:gd name="connsiteX412" fmla="*/ 300644 w 7225330"/>
                <a:gd name="connsiteY412" fmla="*/ 751541 h 1097785"/>
                <a:gd name="connsiteX413" fmla="*/ 304558 w 7225330"/>
                <a:gd name="connsiteY413" fmla="*/ 747983 h 1097785"/>
                <a:gd name="connsiteX414" fmla="*/ 298865 w 7225330"/>
                <a:gd name="connsiteY414" fmla="*/ 750118 h 1097785"/>
                <a:gd name="connsiteX415" fmla="*/ 298510 w 7225330"/>
                <a:gd name="connsiteY415" fmla="*/ 743002 h 1097785"/>
                <a:gd name="connsiteX416" fmla="*/ 300289 w 7225330"/>
                <a:gd name="connsiteY416" fmla="*/ 737310 h 1097785"/>
                <a:gd name="connsiteX417" fmla="*/ 197109 w 7225330"/>
                <a:gd name="connsiteY417" fmla="*/ 733040 h 1097785"/>
                <a:gd name="connsiteX418" fmla="*/ 195686 w 7225330"/>
                <a:gd name="connsiteY418" fmla="*/ 744426 h 1097785"/>
                <a:gd name="connsiteX419" fmla="*/ 201378 w 7225330"/>
                <a:gd name="connsiteY419" fmla="*/ 757946 h 1097785"/>
                <a:gd name="connsiteX420" fmla="*/ 202801 w 7225330"/>
                <a:gd name="connsiteY420" fmla="*/ 753676 h 1097785"/>
                <a:gd name="connsiteX421" fmla="*/ 201023 w 7225330"/>
                <a:gd name="connsiteY421" fmla="*/ 747628 h 1097785"/>
                <a:gd name="connsiteX422" fmla="*/ 199599 w 7225330"/>
                <a:gd name="connsiteY422" fmla="*/ 741935 h 1097785"/>
                <a:gd name="connsiteX423" fmla="*/ 202090 w 7225330"/>
                <a:gd name="connsiteY423" fmla="*/ 738733 h 1097785"/>
                <a:gd name="connsiteX424" fmla="*/ 199244 w 7225330"/>
                <a:gd name="connsiteY424" fmla="*/ 735887 h 1097785"/>
                <a:gd name="connsiteX425" fmla="*/ 197109 w 7225330"/>
                <a:gd name="connsiteY425" fmla="*/ 733040 h 1097785"/>
                <a:gd name="connsiteX426" fmla="*/ 289615 w 7225330"/>
                <a:gd name="connsiteY426" fmla="*/ 729482 h 1097785"/>
                <a:gd name="connsiteX427" fmla="*/ 289615 w 7225330"/>
                <a:gd name="connsiteY427" fmla="*/ 734108 h 1097785"/>
                <a:gd name="connsiteX428" fmla="*/ 286768 w 7225330"/>
                <a:gd name="connsiteY428" fmla="*/ 738021 h 1097785"/>
                <a:gd name="connsiteX429" fmla="*/ 285345 w 7225330"/>
                <a:gd name="connsiteY429" fmla="*/ 733396 h 1097785"/>
                <a:gd name="connsiteX430" fmla="*/ 283211 w 7225330"/>
                <a:gd name="connsiteY430" fmla="*/ 730194 h 1097785"/>
                <a:gd name="connsiteX431" fmla="*/ 286057 w 7225330"/>
                <a:gd name="connsiteY431" fmla="*/ 731261 h 1097785"/>
                <a:gd name="connsiteX432" fmla="*/ 289615 w 7225330"/>
                <a:gd name="connsiteY432" fmla="*/ 729482 h 1097785"/>
                <a:gd name="connsiteX433" fmla="*/ 220591 w 7225330"/>
                <a:gd name="connsiteY433" fmla="*/ 727347 h 1097785"/>
                <a:gd name="connsiteX434" fmla="*/ 217745 w 7225330"/>
                <a:gd name="connsiteY434" fmla="*/ 729482 h 1097785"/>
                <a:gd name="connsiteX435" fmla="*/ 213475 w 7225330"/>
                <a:gd name="connsiteY435" fmla="*/ 729482 h 1097785"/>
                <a:gd name="connsiteX436" fmla="*/ 219880 w 7225330"/>
                <a:gd name="connsiteY436" fmla="*/ 745137 h 1097785"/>
                <a:gd name="connsiteX437" fmla="*/ 217389 w 7225330"/>
                <a:gd name="connsiteY437" fmla="*/ 743002 h 1097785"/>
                <a:gd name="connsiteX438" fmla="*/ 215610 w 7225330"/>
                <a:gd name="connsiteY438" fmla="*/ 739444 h 1097785"/>
                <a:gd name="connsiteX439" fmla="*/ 213119 w 7225330"/>
                <a:gd name="connsiteY439" fmla="*/ 746916 h 1097785"/>
                <a:gd name="connsiteX440" fmla="*/ 216322 w 7225330"/>
                <a:gd name="connsiteY440" fmla="*/ 757234 h 1097785"/>
                <a:gd name="connsiteX441" fmla="*/ 218812 w 7225330"/>
                <a:gd name="connsiteY441" fmla="*/ 751897 h 1097785"/>
                <a:gd name="connsiteX442" fmla="*/ 214898 w 7225330"/>
                <a:gd name="connsiteY442" fmla="*/ 745137 h 1097785"/>
                <a:gd name="connsiteX443" fmla="*/ 217745 w 7225330"/>
                <a:gd name="connsiteY443" fmla="*/ 747628 h 1097785"/>
                <a:gd name="connsiteX444" fmla="*/ 222014 w 7225330"/>
                <a:gd name="connsiteY444" fmla="*/ 747983 h 1097785"/>
                <a:gd name="connsiteX445" fmla="*/ 221658 w 7225330"/>
                <a:gd name="connsiteY445" fmla="*/ 751186 h 1097785"/>
                <a:gd name="connsiteX446" fmla="*/ 223437 w 7225330"/>
                <a:gd name="connsiteY446" fmla="*/ 752965 h 1097785"/>
                <a:gd name="connsiteX447" fmla="*/ 219524 w 7225330"/>
                <a:gd name="connsiteY447" fmla="*/ 757946 h 1097785"/>
                <a:gd name="connsiteX448" fmla="*/ 213475 w 7225330"/>
                <a:gd name="connsiteY448" fmla="*/ 761504 h 1097785"/>
                <a:gd name="connsiteX449" fmla="*/ 215610 w 7225330"/>
                <a:gd name="connsiteY449" fmla="*/ 764350 h 1097785"/>
                <a:gd name="connsiteX450" fmla="*/ 217745 w 7225330"/>
                <a:gd name="connsiteY450" fmla="*/ 762927 h 1097785"/>
                <a:gd name="connsiteX451" fmla="*/ 218456 w 7225330"/>
                <a:gd name="connsiteY451" fmla="*/ 765061 h 1097785"/>
                <a:gd name="connsiteX452" fmla="*/ 217745 w 7225330"/>
                <a:gd name="connsiteY452" fmla="*/ 767196 h 1097785"/>
                <a:gd name="connsiteX453" fmla="*/ 210985 w 7225330"/>
                <a:gd name="connsiteY453" fmla="*/ 765061 h 1097785"/>
                <a:gd name="connsiteX454" fmla="*/ 202801 w 7225330"/>
                <a:gd name="connsiteY454" fmla="*/ 765061 h 1097785"/>
                <a:gd name="connsiteX455" fmla="*/ 203513 w 7225330"/>
                <a:gd name="connsiteY455" fmla="*/ 768975 h 1097785"/>
                <a:gd name="connsiteX456" fmla="*/ 206715 w 7225330"/>
                <a:gd name="connsiteY456" fmla="*/ 770754 h 1097785"/>
                <a:gd name="connsiteX457" fmla="*/ 210273 w 7225330"/>
                <a:gd name="connsiteY457" fmla="*/ 772889 h 1097785"/>
                <a:gd name="connsiteX458" fmla="*/ 212764 w 7225330"/>
                <a:gd name="connsiteY458" fmla="*/ 777870 h 1097785"/>
                <a:gd name="connsiteX459" fmla="*/ 211340 w 7225330"/>
                <a:gd name="connsiteY459" fmla="*/ 780361 h 1097785"/>
                <a:gd name="connsiteX460" fmla="*/ 208494 w 7225330"/>
                <a:gd name="connsiteY460" fmla="*/ 782139 h 1097785"/>
                <a:gd name="connsiteX461" fmla="*/ 211696 w 7225330"/>
                <a:gd name="connsiteY461" fmla="*/ 789967 h 1097785"/>
                <a:gd name="connsiteX462" fmla="*/ 216322 w 7225330"/>
                <a:gd name="connsiteY462" fmla="*/ 796371 h 1097785"/>
                <a:gd name="connsiteX463" fmla="*/ 219880 w 7225330"/>
                <a:gd name="connsiteY463" fmla="*/ 791746 h 1097785"/>
                <a:gd name="connsiteX464" fmla="*/ 226284 w 7225330"/>
                <a:gd name="connsiteY464" fmla="*/ 789255 h 1097785"/>
                <a:gd name="connsiteX465" fmla="*/ 224149 w 7225330"/>
                <a:gd name="connsiteY465" fmla="*/ 778937 h 1097785"/>
                <a:gd name="connsiteX466" fmla="*/ 221303 w 7225330"/>
                <a:gd name="connsiteY466" fmla="*/ 770754 h 1097785"/>
                <a:gd name="connsiteX467" fmla="*/ 223082 w 7225330"/>
                <a:gd name="connsiteY467" fmla="*/ 769331 h 1097785"/>
                <a:gd name="connsiteX468" fmla="*/ 226995 w 7225330"/>
                <a:gd name="connsiteY468" fmla="*/ 771466 h 1097785"/>
                <a:gd name="connsiteX469" fmla="*/ 229842 w 7225330"/>
                <a:gd name="connsiteY469" fmla="*/ 766485 h 1097785"/>
                <a:gd name="connsiteX470" fmla="*/ 234823 w 7225330"/>
                <a:gd name="connsiteY470" fmla="*/ 762927 h 1097785"/>
                <a:gd name="connsiteX471" fmla="*/ 233044 w 7225330"/>
                <a:gd name="connsiteY471" fmla="*/ 760436 h 1097785"/>
                <a:gd name="connsiteX472" fmla="*/ 231976 w 7225330"/>
                <a:gd name="connsiteY472" fmla="*/ 758657 h 1097785"/>
                <a:gd name="connsiteX473" fmla="*/ 233755 w 7225330"/>
                <a:gd name="connsiteY473" fmla="*/ 757234 h 1097785"/>
                <a:gd name="connsiteX474" fmla="*/ 237669 w 7225330"/>
                <a:gd name="connsiteY474" fmla="*/ 757234 h 1097785"/>
                <a:gd name="connsiteX475" fmla="*/ 237669 w 7225330"/>
                <a:gd name="connsiteY475" fmla="*/ 753320 h 1097785"/>
                <a:gd name="connsiteX476" fmla="*/ 236958 w 7225330"/>
                <a:gd name="connsiteY476" fmla="*/ 748695 h 1097785"/>
                <a:gd name="connsiteX477" fmla="*/ 233044 w 7225330"/>
                <a:gd name="connsiteY477" fmla="*/ 747983 h 1097785"/>
                <a:gd name="connsiteX478" fmla="*/ 228419 w 7225330"/>
                <a:gd name="connsiteY478" fmla="*/ 750118 h 1097785"/>
                <a:gd name="connsiteX479" fmla="*/ 225216 w 7225330"/>
                <a:gd name="connsiteY479" fmla="*/ 738733 h 1097785"/>
                <a:gd name="connsiteX480" fmla="*/ 220591 w 7225330"/>
                <a:gd name="connsiteY480" fmla="*/ 727347 h 1097785"/>
                <a:gd name="connsiteX481" fmla="*/ 441942 w 7225330"/>
                <a:gd name="connsiteY481" fmla="*/ 710039 h 1097785"/>
                <a:gd name="connsiteX482" fmla="*/ 440115 w 7225330"/>
                <a:gd name="connsiteY482" fmla="*/ 710625 h 1097785"/>
                <a:gd name="connsiteX483" fmla="*/ 419835 w 7225330"/>
                <a:gd name="connsiteY483" fmla="*/ 720232 h 1097785"/>
                <a:gd name="connsiteX484" fmla="*/ 415209 w 7225330"/>
                <a:gd name="connsiteY484" fmla="*/ 724501 h 1097785"/>
                <a:gd name="connsiteX485" fmla="*/ 416277 w 7225330"/>
                <a:gd name="connsiteY485" fmla="*/ 730194 h 1097785"/>
                <a:gd name="connsiteX486" fmla="*/ 421969 w 7225330"/>
                <a:gd name="connsiteY486" fmla="*/ 722011 h 1097785"/>
                <a:gd name="connsiteX487" fmla="*/ 433355 w 7225330"/>
                <a:gd name="connsiteY487" fmla="*/ 715962 h 1097785"/>
                <a:gd name="connsiteX488" fmla="*/ 441942 w 7225330"/>
                <a:gd name="connsiteY488" fmla="*/ 712572 h 1097785"/>
                <a:gd name="connsiteX489" fmla="*/ 219880 w 7225330"/>
                <a:gd name="connsiteY489" fmla="*/ 701019 h 1097785"/>
                <a:gd name="connsiteX490" fmla="*/ 217033 w 7225330"/>
                <a:gd name="connsiteY490" fmla="*/ 701730 h 1097785"/>
                <a:gd name="connsiteX491" fmla="*/ 216322 w 7225330"/>
                <a:gd name="connsiteY491" fmla="*/ 703154 h 1097785"/>
                <a:gd name="connsiteX492" fmla="*/ 216677 w 7225330"/>
                <a:gd name="connsiteY492" fmla="*/ 704933 h 1097785"/>
                <a:gd name="connsiteX493" fmla="*/ 217033 w 7225330"/>
                <a:gd name="connsiteY493" fmla="*/ 706000 h 1097785"/>
                <a:gd name="connsiteX494" fmla="*/ 219168 w 7225330"/>
                <a:gd name="connsiteY494" fmla="*/ 706712 h 1097785"/>
                <a:gd name="connsiteX495" fmla="*/ 220591 w 7225330"/>
                <a:gd name="connsiteY495" fmla="*/ 706356 h 1097785"/>
                <a:gd name="connsiteX496" fmla="*/ 222014 w 7225330"/>
                <a:gd name="connsiteY496" fmla="*/ 706000 h 1097785"/>
                <a:gd name="connsiteX497" fmla="*/ 222726 w 7225330"/>
                <a:gd name="connsiteY497" fmla="*/ 703865 h 1097785"/>
                <a:gd name="connsiteX498" fmla="*/ 222370 w 7225330"/>
                <a:gd name="connsiteY498" fmla="*/ 702798 h 1097785"/>
                <a:gd name="connsiteX499" fmla="*/ 222014 w 7225330"/>
                <a:gd name="connsiteY499" fmla="*/ 701730 h 1097785"/>
                <a:gd name="connsiteX500" fmla="*/ 219880 w 7225330"/>
                <a:gd name="connsiteY500" fmla="*/ 701019 h 1097785"/>
                <a:gd name="connsiteX501" fmla="*/ 206359 w 7225330"/>
                <a:gd name="connsiteY501" fmla="*/ 701019 h 1097785"/>
                <a:gd name="connsiteX502" fmla="*/ 202446 w 7225330"/>
                <a:gd name="connsiteY502" fmla="*/ 703865 h 1097785"/>
                <a:gd name="connsiteX503" fmla="*/ 203513 w 7225330"/>
                <a:gd name="connsiteY503" fmla="*/ 708135 h 1097785"/>
                <a:gd name="connsiteX504" fmla="*/ 206004 w 7225330"/>
                <a:gd name="connsiteY504" fmla="*/ 707779 h 1097785"/>
                <a:gd name="connsiteX505" fmla="*/ 207783 w 7225330"/>
                <a:gd name="connsiteY505" fmla="*/ 708135 h 1097785"/>
                <a:gd name="connsiteX506" fmla="*/ 209562 w 7225330"/>
                <a:gd name="connsiteY506" fmla="*/ 704577 h 1097785"/>
                <a:gd name="connsiteX507" fmla="*/ 206359 w 7225330"/>
                <a:gd name="connsiteY507" fmla="*/ 701019 h 1097785"/>
                <a:gd name="connsiteX508" fmla="*/ 362196 w 7225330"/>
                <a:gd name="connsiteY508" fmla="*/ 685364 h 1097785"/>
                <a:gd name="connsiteX509" fmla="*/ 358994 w 7225330"/>
                <a:gd name="connsiteY509" fmla="*/ 690345 h 1097785"/>
                <a:gd name="connsiteX510" fmla="*/ 364331 w 7225330"/>
                <a:gd name="connsiteY510" fmla="*/ 690345 h 1097785"/>
                <a:gd name="connsiteX511" fmla="*/ 362196 w 7225330"/>
                <a:gd name="connsiteY511" fmla="*/ 685364 h 1097785"/>
                <a:gd name="connsiteX512" fmla="*/ 399555 w 7225330"/>
                <a:gd name="connsiteY512" fmla="*/ 682162 h 1097785"/>
                <a:gd name="connsiteX513" fmla="*/ 396352 w 7225330"/>
                <a:gd name="connsiteY513" fmla="*/ 684652 h 1097785"/>
                <a:gd name="connsiteX514" fmla="*/ 389237 w 7225330"/>
                <a:gd name="connsiteY514" fmla="*/ 688210 h 1097785"/>
                <a:gd name="connsiteX515" fmla="*/ 392083 w 7225330"/>
                <a:gd name="connsiteY515" fmla="*/ 687855 h 1097785"/>
                <a:gd name="connsiteX516" fmla="*/ 398843 w 7225330"/>
                <a:gd name="connsiteY516" fmla="*/ 685364 h 1097785"/>
                <a:gd name="connsiteX517" fmla="*/ 403468 w 7225330"/>
                <a:gd name="connsiteY517" fmla="*/ 682518 h 1097785"/>
                <a:gd name="connsiteX518" fmla="*/ 399555 w 7225330"/>
                <a:gd name="connsiteY518" fmla="*/ 682162 h 1097785"/>
                <a:gd name="connsiteX519" fmla="*/ 346542 w 7225330"/>
                <a:gd name="connsiteY519" fmla="*/ 678960 h 1097785"/>
                <a:gd name="connsiteX520" fmla="*/ 345830 w 7225330"/>
                <a:gd name="connsiteY520" fmla="*/ 681094 h 1097785"/>
                <a:gd name="connsiteX521" fmla="*/ 346542 w 7225330"/>
                <a:gd name="connsiteY521" fmla="*/ 682162 h 1097785"/>
                <a:gd name="connsiteX522" fmla="*/ 347253 w 7225330"/>
                <a:gd name="connsiteY522" fmla="*/ 683229 h 1097785"/>
                <a:gd name="connsiteX523" fmla="*/ 350099 w 7225330"/>
                <a:gd name="connsiteY523" fmla="*/ 681450 h 1097785"/>
                <a:gd name="connsiteX524" fmla="*/ 352234 w 7225330"/>
                <a:gd name="connsiteY524" fmla="*/ 681806 h 1097785"/>
                <a:gd name="connsiteX525" fmla="*/ 350811 w 7225330"/>
                <a:gd name="connsiteY525" fmla="*/ 678960 h 1097785"/>
                <a:gd name="connsiteX526" fmla="*/ 346542 w 7225330"/>
                <a:gd name="connsiteY526" fmla="*/ 678960 h 1097785"/>
                <a:gd name="connsiteX527" fmla="*/ 250478 w 7225330"/>
                <a:gd name="connsiteY527" fmla="*/ 673267 h 1097785"/>
                <a:gd name="connsiteX528" fmla="*/ 249054 w 7225330"/>
                <a:gd name="connsiteY528" fmla="*/ 674690 h 1097785"/>
                <a:gd name="connsiteX529" fmla="*/ 246920 w 7225330"/>
                <a:gd name="connsiteY529" fmla="*/ 676113 h 1097785"/>
                <a:gd name="connsiteX530" fmla="*/ 250478 w 7225330"/>
                <a:gd name="connsiteY530" fmla="*/ 680739 h 1097785"/>
                <a:gd name="connsiteX531" fmla="*/ 255459 w 7225330"/>
                <a:gd name="connsiteY531" fmla="*/ 681806 h 1097785"/>
                <a:gd name="connsiteX532" fmla="*/ 252612 w 7225330"/>
                <a:gd name="connsiteY532" fmla="*/ 677537 h 1097785"/>
                <a:gd name="connsiteX533" fmla="*/ 250478 w 7225330"/>
                <a:gd name="connsiteY533" fmla="*/ 673267 h 1097785"/>
                <a:gd name="connsiteX534" fmla="*/ 353835 w 7225330"/>
                <a:gd name="connsiteY534" fmla="*/ 668998 h 1097785"/>
                <a:gd name="connsiteX535" fmla="*/ 347965 w 7225330"/>
                <a:gd name="connsiteY535" fmla="*/ 669709 h 1097785"/>
                <a:gd name="connsiteX536" fmla="*/ 353657 w 7225330"/>
                <a:gd name="connsiteY536" fmla="*/ 676113 h 1097785"/>
                <a:gd name="connsiteX537" fmla="*/ 360062 w 7225330"/>
                <a:gd name="connsiteY537" fmla="*/ 674690 h 1097785"/>
                <a:gd name="connsiteX538" fmla="*/ 358638 w 7225330"/>
                <a:gd name="connsiteY538" fmla="*/ 672555 h 1097785"/>
                <a:gd name="connsiteX539" fmla="*/ 357215 w 7225330"/>
                <a:gd name="connsiteY539" fmla="*/ 673979 h 1097785"/>
                <a:gd name="connsiteX540" fmla="*/ 353835 w 7225330"/>
                <a:gd name="connsiteY540" fmla="*/ 668998 h 1097785"/>
                <a:gd name="connsiteX541" fmla="*/ 257593 w 7225330"/>
                <a:gd name="connsiteY541" fmla="*/ 668998 h 1097785"/>
                <a:gd name="connsiteX542" fmla="*/ 256882 w 7225330"/>
                <a:gd name="connsiteY542" fmla="*/ 670421 h 1097785"/>
                <a:gd name="connsiteX543" fmla="*/ 258305 w 7225330"/>
                <a:gd name="connsiteY543" fmla="*/ 670421 h 1097785"/>
                <a:gd name="connsiteX544" fmla="*/ 257949 w 7225330"/>
                <a:gd name="connsiteY544" fmla="*/ 671844 h 1097785"/>
                <a:gd name="connsiteX545" fmla="*/ 256170 w 7225330"/>
                <a:gd name="connsiteY545" fmla="*/ 672555 h 1097785"/>
                <a:gd name="connsiteX546" fmla="*/ 259017 w 7225330"/>
                <a:gd name="connsiteY546" fmla="*/ 676113 h 1097785"/>
                <a:gd name="connsiteX547" fmla="*/ 261863 w 7225330"/>
                <a:gd name="connsiteY547" fmla="*/ 672555 h 1097785"/>
                <a:gd name="connsiteX548" fmla="*/ 257593 w 7225330"/>
                <a:gd name="connsiteY548" fmla="*/ 668998 h 1097785"/>
                <a:gd name="connsiteX549" fmla="*/ 379274 w 7225330"/>
                <a:gd name="connsiteY549" fmla="*/ 658324 h 1097785"/>
                <a:gd name="connsiteX550" fmla="*/ 374649 w 7225330"/>
                <a:gd name="connsiteY550" fmla="*/ 660814 h 1097785"/>
                <a:gd name="connsiteX551" fmla="*/ 376428 w 7225330"/>
                <a:gd name="connsiteY551" fmla="*/ 665440 h 1097785"/>
                <a:gd name="connsiteX552" fmla="*/ 377851 w 7225330"/>
                <a:gd name="connsiteY552" fmla="*/ 661882 h 1097785"/>
                <a:gd name="connsiteX553" fmla="*/ 379274 w 7225330"/>
                <a:gd name="connsiteY553" fmla="*/ 662593 h 1097785"/>
                <a:gd name="connsiteX554" fmla="*/ 379986 w 7225330"/>
                <a:gd name="connsiteY554" fmla="*/ 664016 h 1097785"/>
                <a:gd name="connsiteX555" fmla="*/ 381765 w 7225330"/>
                <a:gd name="connsiteY555" fmla="*/ 661882 h 1097785"/>
                <a:gd name="connsiteX556" fmla="*/ 379274 w 7225330"/>
                <a:gd name="connsiteY556" fmla="*/ 658324 h 1097785"/>
                <a:gd name="connsiteX557" fmla="*/ 249766 w 7225330"/>
                <a:gd name="connsiteY557" fmla="*/ 658324 h 1097785"/>
                <a:gd name="connsiteX558" fmla="*/ 249766 w 7225330"/>
                <a:gd name="connsiteY558" fmla="*/ 661882 h 1097785"/>
                <a:gd name="connsiteX559" fmla="*/ 248343 w 7225330"/>
                <a:gd name="connsiteY559" fmla="*/ 663305 h 1097785"/>
                <a:gd name="connsiteX560" fmla="*/ 245497 w 7225330"/>
                <a:gd name="connsiteY560" fmla="*/ 664728 h 1097785"/>
                <a:gd name="connsiteX561" fmla="*/ 250478 w 7225330"/>
                <a:gd name="connsiteY561" fmla="*/ 667219 h 1097785"/>
                <a:gd name="connsiteX562" fmla="*/ 255459 w 7225330"/>
                <a:gd name="connsiteY562" fmla="*/ 665440 h 1097785"/>
                <a:gd name="connsiteX563" fmla="*/ 252257 w 7225330"/>
                <a:gd name="connsiteY563" fmla="*/ 662949 h 1097785"/>
                <a:gd name="connsiteX564" fmla="*/ 249766 w 7225330"/>
                <a:gd name="connsiteY564" fmla="*/ 658324 h 1097785"/>
                <a:gd name="connsiteX565" fmla="*/ 360062 w 7225330"/>
                <a:gd name="connsiteY565" fmla="*/ 657612 h 1097785"/>
                <a:gd name="connsiteX566" fmla="*/ 355792 w 7225330"/>
                <a:gd name="connsiteY566" fmla="*/ 659035 h 1097785"/>
                <a:gd name="connsiteX567" fmla="*/ 362196 w 7225330"/>
                <a:gd name="connsiteY567" fmla="*/ 663305 h 1097785"/>
                <a:gd name="connsiteX568" fmla="*/ 361129 w 7225330"/>
                <a:gd name="connsiteY568" fmla="*/ 660459 h 1097785"/>
                <a:gd name="connsiteX569" fmla="*/ 360062 w 7225330"/>
                <a:gd name="connsiteY569" fmla="*/ 657612 h 1097785"/>
                <a:gd name="connsiteX570" fmla="*/ 294596 w 7225330"/>
                <a:gd name="connsiteY570" fmla="*/ 657612 h 1097785"/>
                <a:gd name="connsiteX571" fmla="*/ 290326 w 7225330"/>
                <a:gd name="connsiteY571" fmla="*/ 661170 h 1097785"/>
                <a:gd name="connsiteX572" fmla="*/ 288192 w 7225330"/>
                <a:gd name="connsiteY572" fmla="*/ 662593 h 1097785"/>
                <a:gd name="connsiteX573" fmla="*/ 288903 w 7225330"/>
                <a:gd name="connsiteY573" fmla="*/ 664016 h 1097785"/>
                <a:gd name="connsiteX574" fmla="*/ 288547 w 7225330"/>
                <a:gd name="connsiteY574" fmla="*/ 665440 h 1097785"/>
                <a:gd name="connsiteX575" fmla="*/ 286768 w 7225330"/>
                <a:gd name="connsiteY575" fmla="*/ 666151 h 1097785"/>
                <a:gd name="connsiteX576" fmla="*/ 292817 w 7225330"/>
                <a:gd name="connsiteY576" fmla="*/ 667930 h 1097785"/>
                <a:gd name="connsiteX577" fmla="*/ 298154 w 7225330"/>
                <a:gd name="connsiteY577" fmla="*/ 664728 h 1097785"/>
                <a:gd name="connsiteX578" fmla="*/ 296375 w 7225330"/>
                <a:gd name="connsiteY578" fmla="*/ 661170 h 1097785"/>
                <a:gd name="connsiteX579" fmla="*/ 294596 w 7225330"/>
                <a:gd name="connsiteY579" fmla="*/ 657612 h 1097785"/>
                <a:gd name="connsiteX580" fmla="*/ 305270 w 7225330"/>
                <a:gd name="connsiteY580" fmla="*/ 651920 h 1097785"/>
                <a:gd name="connsiteX581" fmla="*/ 307404 w 7225330"/>
                <a:gd name="connsiteY581" fmla="*/ 656901 h 1097785"/>
                <a:gd name="connsiteX582" fmla="*/ 313097 w 7225330"/>
                <a:gd name="connsiteY582" fmla="*/ 659747 h 1097785"/>
                <a:gd name="connsiteX583" fmla="*/ 310607 w 7225330"/>
                <a:gd name="connsiteY583" fmla="*/ 655833 h 1097785"/>
                <a:gd name="connsiteX584" fmla="*/ 305270 w 7225330"/>
                <a:gd name="connsiteY584" fmla="*/ 651920 h 1097785"/>
                <a:gd name="connsiteX585" fmla="*/ 224861 w 7225330"/>
                <a:gd name="connsiteY585" fmla="*/ 651920 h 1097785"/>
                <a:gd name="connsiteX586" fmla="*/ 224149 w 7225330"/>
                <a:gd name="connsiteY586" fmla="*/ 656545 h 1097785"/>
                <a:gd name="connsiteX587" fmla="*/ 226284 w 7225330"/>
                <a:gd name="connsiteY587" fmla="*/ 661170 h 1097785"/>
                <a:gd name="connsiteX588" fmla="*/ 228419 w 7225330"/>
                <a:gd name="connsiteY588" fmla="*/ 652631 h 1097785"/>
                <a:gd name="connsiteX589" fmla="*/ 224861 w 7225330"/>
                <a:gd name="connsiteY589" fmla="*/ 651920 h 1097785"/>
                <a:gd name="connsiteX590" fmla="*/ 394929 w 7225330"/>
                <a:gd name="connsiteY590" fmla="*/ 646938 h 1097785"/>
                <a:gd name="connsiteX591" fmla="*/ 390660 w 7225330"/>
                <a:gd name="connsiteY591" fmla="*/ 647294 h 1097785"/>
                <a:gd name="connsiteX592" fmla="*/ 391371 w 7225330"/>
                <a:gd name="connsiteY592" fmla="*/ 652631 h 1097785"/>
                <a:gd name="connsiteX593" fmla="*/ 394218 w 7225330"/>
                <a:gd name="connsiteY593" fmla="*/ 650496 h 1097785"/>
                <a:gd name="connsiteX594" fmla="*/ 394929 w 7225330"/>
                <a:gd name="connsiteY594" fmla="*/ 646938 h 1097785"/>
                <a:gd name="connsiteX595" fmla="*/ 335156 w 7225330"/>
                <a:gd name="connsiteY595" fmla="*/ 646227 h 1097785"/>
                <a:gd name="connsiteX596" fmla="*/ 340849 w 7225330"/>
                <a:gd name="connsiteY596" fmla="*/ 649785 h 1097785"/>
                <a:gd name="connsiteX597" fmla="*/ 340137 w 7225330"/>
                <a:gd name="connsiteY597" fmla="*/ 646227 h 1097785"/>
                <a:gd name="connsiteX598" fmla="*/ 335156 w 7225330"/>
                <a:gd name="connsiteY598" fmla="*/ 646227 h 1097785"/>
                <a:gd name="connsiteX599" fmla="*/ 268267 w 7225330"/>
                <a:gd name="connsiteY599" fmla="*/ 643381 h 1097785"/>
                <a:gd name="connsiteX600" fmla="*/ 261151 w 7225330"/>
                <a:gd name="connsiteY600" fmla="*/ 645515 h 1097785"/>
                <a:gd name="connsiteX601" fmla="*/ 268267 w 7225330"/>
                <a:gd name="connsiteY601" fmla="*/ 647650 h 1097785"/>
                <a:gd name="connsiteX602" fmla="*/ 268267 w 7225330"/>
                <a:gd name="connsiteY602" fmla="*/ 643381 h 1097785"/>
                <a:gd name="connsiteX603" fmla="*/ 383544 w 7225330"/>
                <a:gd name="connsiteY603" fmla="*/ 640534 h 1097785"/>
                <a:gd name="connsiteX604" fmla="*/ 382121 w 7225330"/>
                <a:gd name="connsiteY604" fmla="*/ 645160 h 1097785"/>
                <a:gd name="connsiteX605" fmla="*/ 387813 w 7225330"/>
                <a:gd name="connsiteY605" fmla="*/ 646227 h 1097785"/>
                <a:gd name="connsiteX606" fmla="*/ 383544 w 7225330"/>
                <a:gd name="connsiteY606" fmla="*/ 640534 h 1097785"/>
                <a:gd name="connsiteX607" fmla="*/ 244785 w 7225330"/>
                <a:gd name="connsiteY607" fmla="*/ 631995 h 1097785"/>
                <a:gd name="connsiteX608" fmla="*/ 243006 w 7225330"/>
                <a:gd name="connsiteY608" fmla="*/ 634842 h 1097785"/>
                <a:gd name="connsiteX609" fmla="*/ 240515 w 7225330"/>
                <a:gd name="connsiteY609" fmla="*/ 633418 h 1097785"/>
                <a:gd name="connsiteX610" fmla="*/ 241939 w 7225330"/>
                <a:gd name="connsiteY610" fmla="*/ 638044 h 1097785"/>
                <a:gd name="connsiteX611" fmla="*/ 246564 w 7225330"/>
                <a:gd name="connsiteY611" fmla="*/ 641957 h 1097785"/>
                <a:gd name="connsiteX612" fmla="*/ 250833 w 7225330"/>
                <a:gd name="connsiteY612" fmla="*/ 646583 h 1097785"/>
                <a:gd name="connsiteX613" fmla="*/ 251901 w 7225330"/>
                <a:gd name="connsiteY613" fmla="*/ 653343 h 1097785"/>
                <a:gd name="connsiteX614" fmla="*/ 256170 w 7225330"/>
                <a:gd name="connsiteY614" fmla="*/ 648362 h 1097785"/>
                <a:gd name="connsiteX615" fmla="*/ 255459 w 7225330"/>
                <a:gd name="connsiteY615" fmla="*/ 641957 h 1097785"/>
                <a:gd name="connsiteX616" fmla="*/ 249410 w 7225330"/>
                <a:gd name="connsiteY616" fmla="*/ 638044 h 1097785"/>
                <a:gd name="connsiteX617" fmla="*/ 244785 w 7225330"/>
                <a:gd name="connsiteY617" fmla="*/ 631995 h 1097785"/>
                <a:gd name="connsiteX618" fmla="*/ 431220 w 7225330"/>
                <a:gd name="connsiteY618" fmla="*/ 629860 h 1097785"/>
                <a:gd name="connsiteX619" fmla="*/ 426951 w 7225330"/>
                <a:gd name="connsiteY619" fmla="*/ 631995 h 1097785"/>
                <a:gd name="connsiteX620" fmla="*/ 424816 w 7225330"/>
                <a:gd name="connsiteY620" fmla="*/ 634842 h 1097785"/>
                <a:gd name="connsiteX621" fmla="*/ 426595 w 7225330"/>
                <a:gd name="connsiteY621" fmla="*/ 639111 h 1097785"/>
                <a:gd name="connsiteX622" fmla="*/ 429085 w 7225330"/>
                <a:gd name="connsiteY622" fmla="*/ 641957 h 1097785"/>
                <a:gd name="connsiteX623" fmla="*/ 434422 w 7225330"/>
                <a:gd name="connsiteY623" fmla="*/ 636621 h 1097785"/>
                <a:gd name="connsiteX624" fmla="*/ 431220 w 7225330"/>
                <a:gd name="connsiteY624" fmla="*/ 629860 h 1097785"/>
                <a:gd name="connsiteX625" fmla="*/ 276806 w 7225330"/>
                <a:gd name="connsiteY625" fmla="*/ 629860 h 1097785"/>
                <a:gd name="connsiteX626" fmla="*/ 275027 w 7225330"/>
                <a:gd name="connsiteY626" fmla="*/ 631639 h 1097785"/>
                <a:gd name="connsiteX627" fmla="*/ 275739 w 7225330"/>
                <a:gd name="connsiteY627" fmla="*/ 634130 h 1097785"/>
                <a:gd name="connsiteX628" fmla="*/ 280364 w 7225330"/>
                <a:gd name="connsiteY628" fmla="*/ 634130 h 1097785"/>
                <a:gd name="connsiteX629" fmla="*/ 280364 w 7225330"/>
                <a:gd name="connsiteY629" fmla="*/ 631284 h 1097785"/>
                <a:gd name="connsiteX630" fmla="*/ 276806 w 7225330"/>
                <a:gd name="connsiteY630" fmla="*/ 629860 h 1097785"/>
                <a:gd name="connsiteX631" fmla="*/ 266844 w 7225330"/>
                <a:gd name="connsiteY631" fmla="*/ 629860 h 1097785"/>
                <a:gd name="connsiteX632" fmla="*/ 266844 w 7225330"/>
                <a:gd name="connsiteY632" fmla="*/ 634842 h 1097785"/>
                <a:gd name="connsiteX633" fmla="*/ 262575 w 7225330"/>
                <a:gd name="connsiteY633" fmla="*/ 636976 h 1097785"/>
                <a:gd name="connsiteX634" fmla="*/ 267911 w 7225330"/>
                <a:gd name="connsiteY634" fmla="*/ 639111 h 1097785"/>
                <a:gd name="connsiteX635" fmla="*/ 272537 w 7225330"/>
                <a:gd name="connsiteY635" fmla="*/ 634130 h 1097785"/>
                <a:gd name="connsiteX636" fmla="*/ 269690 w 7225330"/>
                <a:gd name="connsiteY636" fmla="*/ 631639 h 1097785"/>
                <a:gd name="connsiteX637" fmla="*/ 266844 w 7225330"/>
                <a:gd name="connsiteY637" fmla="*/ 629860 h 1097785"/>
                <a:gd name="connsiteX638" fmla="*/ 358638 w 7225330"/>
                <a:gd name="connsiteY638" fmla="*/ 625591 h 1097785"/>
                <a:gd name="connsiteX639" fmla="*/ 357571 w 7225330"/>
                <a:gd name="connsiteY639" fmla="*/ 629149 h 1097785"/>
                <a:gd name="connsiteX640" fmla="*/ 360062 w 7225330"/>
                <a:gd name="connsiteY640" fmla="*/ 632707 h 1097785"/>
                <a:gd name="connsiteX641" fmla="*/ 361485 w 7225330"/>
                <a:gd name="connsiteY641" fmla="*/ 629149 h 1097785"/>
                <a:gd name="connsiteX642" fmla="*/ 358638 w 7225330"/>
                <a:gd name="connsiteY642" fmla="*/ 625591 h 1097785"/>
                <a:gd name="connsiteX643" fmla="*/ 231976 w 7225330"/>
                <a:gd name="connsiteY643" fmla="*/ 618475 h 1097785"/>
                <a:gd name="connsiteX644" fmla="*/ 224861 w 7225330"/>
                <a:gd name="connsiteY644" fmla="*/ 619187 h 1097785"/>
                <a:gd name="connsiteX645" fmla="*/ 227707 w 7225330"/>
                <a:gd name="connsiteY645" fmla="*/ 623456 h 1097785"/>
                <a:gd name="connsiteX646" fmla="*/ 231265 w 7225330"/>
                <a:gd name="connsiteY646" fmla="*/ 624879 h 1097785"/>
                <a:gd name="connsiteX647" fmla="*/ 231976 w 7225330"/>
                <a:gd name="connsiteY647" fmla="*/ 618475 h 1097785"/>
                <a:gd name="connsiteX648" fmla="*/ 389237 w 7225330"/>
                <a:gd name="connsiteY648" fmla="*/ 609936 h 1097785"/>
                <a:gd name="connsiteX649" fmla="*/ 389237 w 7225330"/>
                <a:gd name="connsiteY649" fmla="*/ 615273 h 1097785"/>
                <a:gd name="connsiteX650" fmla="*/ 393506 w 7225330"/>
                <a:gd name="connsiteY650" fmla="*/ 617764 h 1097785"/>
                <a:gd name="connsiteX651" fmla="*/ 391371 w 7225330"/>
                <a:gd name="connsiteY651" fmla="*/ 613138 h 1097785"/>
                <a:gd name="connsiteX652" fmla="*/ 389237 w 7225330"/>
                <a:gd name="connsiteY652" fmla="*/ 609936 h 1097785"/>
                <a:gd name="connsiteX653" fmla="*/ 437624 w 7225330"/>
                <a:gd name="connsiteY653" fmla="*/ 598551 h 1097785"/>
                <a:gd name="connsiteX654" fmla="*/ 436913 w 7225330"/>
                <a:gd name="connsiteY654" fmla="*/ 603888 h 1097785"/>
                <a:gd name="connsiteX655" fmla="*/ 439048 w 7225330"/>
                <a:gd name="connsiteY655" fmla="*/ 610648 h 1097785"/>
                <a:gd name="connsiteX656" fmla="*/ 440115 w 7225330"/>
                <a:gd name="connsiteY656" fmla="*/ 605667 h 1097785"/>
                <a:gd name="connsiteX657" fmla="*/ 437624 w 7225330"/>
                <a:gd name="connsiteY657" fmla="*/ 598551 h 1097785"/>
                <a:gd name="connsiteX658" fmla="*/ 426239 w 7225330"/>
                <a:gd name="connsiteY658" fmla="*/ 593570 h 1097785"/>
                <a:gd name="connsiteX659" fmla="*/ 427662 w 7225330"/>
                <a:gd name="connsiteY659" fmla="*/ 598195 h 1097785"/>
                <a:gd name="connsiteX660" fmla="*/ 431932 w 7225330"/>
                <a:gd name="connsiteY660" fmla="*/ 602820 h 1097785"/>
                <a:gd name="connsiteX661" fmla="*/ 432287 w 7225330"/>
                <a:gd name="connsiteY661" fmla="*/ 596416 h 1097785"/>
                <a:gd name="connsiteX662" fmla="*/ 426239 w 7225330"/>
                <a:gd name="connsiteY662" fmla="*/ 593570 h 1097785"/>
                <a:gd name="connsiteX663" fmla="*/ 413430 w 7225330"/>
                <a:gd name="connsiteY663" fmla="*/ 589300 h 1097785"/>
                <a:gd name="connsiteX664" fmla="*/ 414854 w 7225330"/>
                <a:gd name="connsiteY664" fmla="*/ 602109 h 1097785"/>
                <a:gd name="connsiteX665" fmla="*/ 415921 w 7225330"/>
                <a:gd name="connsiteY665" fmla="*/ 596772 h 1097785"/>
                <a:gd name="connsiteX666" fmla="*/ 413430 w 7225330"/>
                <a:gd name="connsiteY666" fmla="*/ 589300 h 1097785"/>
                <a:gd name="connsiteX667" fmla="*/ 269690 w 7225330"/>
                <a:gd name="connsiteY667" fmla="*/ 588589 h 1097785"/>
                <a:gd name="connsiteX668" fmla="*/ 268267 w 7225330"/>
                <a:gd name="connsiteY668" fmla="*/ 591079 h 1097785"/>
                <a:gd name="connsiteX669" fmla="*/ 266844 w 7225330"/>
                <a:gd name="connsiteY669" fmla="*/ 592858 h 1097785"/>
                <a:gd name="connsiteX670" fmla="*/ 271825 w 7225330"/>
                <a:gd name="connsiteY670" fmla="*/ 596060 h 1097785"/>
                <a:gd name="connsiteX671" fmla="*/ 276806 w 7225330"/>
                <a:gd name="connsiteY671" fmla="*/ 592146 h 1097785"/>
                <a:gd name="connsiteX672" fmla="*/ 272893 w 7225330"/>
                <a:gd name="connsiteY672" fmla="*/ 590368 h 1097785"/>
                <a:gd name="connsiteX673" fmla="*/ 269690 w 7225330"/>
                <a:gd name="connsiteY673" fmla="*/ 588589 h 1097785"/>
                <a:gd name="connsiteX674" fmla="*/ 367889 w 7225330"/>
                <a:gd name="connsiteY674" fmla="*/ 587877 h 1097785"/>
                <a:gd name="connsiteX675" fmla="*/ 366110 w 7225330"/>
                <a:gd name="connsiteY675" fmla="*/ 591791 h 1097785"/>
                <a:gd name="connsiteX676" fmla="*/ 364331 w 7225330"/>
                <a:gd name="connsiteY676" fmla="*/ 594993 h 1097785"/>
                <a:gd name="connsiteX677" fmla="*/ 366466 w 7225330"/>
                <a:gd name="connsiteY677" fmla="*/ 597483 h 1097785"/>
                <a:gd name="connsiteX678" fmla="*/ 370024 w 7225330"/>
                <a:gd name="connsiteY678" fmla="*/ 597839 h 1097785"/>
                <a:gd name="connsiteX679" fmla="*/ 369668 w 7225330"/>
                <a:gd name="connsiteY679" fmla="*/ 592146 h 1097785"/>
                <a:gd name="connsiteX680" fmla="*/ 367889 w 7225330"/>
                <a:gd name="connsiteY680" fmla="*/ 587877 h 1097785"/>
                <a:gd name="connsiteX681" fmla="*/ 283922 w 7225330"/>
                <a:gd name="connsiteY681" fmla="*/ 583607 h 1097785"/>
                <a:gd name="connsiteX682" fmla="*/ 282499 w 7225330"/>
                <a:gd name="connsiteY682" fmla="*/ 587521 h 1097785"/>
                <a:gd name="connsiteX683" fmla="*/ 277518 w 7225330"/>
                <a:gd name="connsiteY683" fmla="*/ 590012 h 1097785"/>
                <a:gd name="connsiteX684" fmla="*/ 275383 w 7225330"/>
                <a:gd name="connsiteY684" fmla="*/ 596772 h 1097785"/>
                <a:gd name="connsiteX685" fmla="*/ 274672 w 7225330"/>
                <a:gd name="connsiteY685" fmla="*/ 603532 h 1097785"/>
                <a:gd name="connsiteX686" fmla="*/ 269690 w 7225330"/>
                <a:gd name="connsiteY686" fmla="*/ 600685 h 1097785"/>
                <a:gd name="connsiteX687" fmla="*/ 264709 w 7225330"/>
                <a:gd name="connsiteY687" fmla="*/ 599262 h 1097785"/>
                <a:gd name="connsiteX688" fmla="*/ 265421 w 7225330"/>
                <a:gd name="connsiteY688" fmla="*/ 604955 h 1097785"/>
                <a:gd name="connsiteX689" fmla="*/ 260440 w 7225330"/>
                <a:gd name="connsiteY689" fmla="*/ 602820 h 1097785"/>
                <a:gd name="connsiteX690" fmla="*/ 256170 w 7225330"/>
                <a:gd name="connsiteY690" fmla="*/ 604955 h 1097785"/>
                <a:gd name="connsiteX691" fmla="*/ 250833 w 7225330"/>
                <a:gd name="connsiteY691" fmla="*/ 602820 h 1097785"/>
                <a:gd name="connsiteX692" fmla="*/ 246920 w 7225330"/>
                <a:gd name="connsiteY692" fmla="*/ 596416 h 1097785"/>
                <a:gd name="connsiteX693" fmla="*/ 234823 w 7225330"/>
                <a:gd name="connsiteY693" fmla="*/ 596416 h 1097785"/>
                <a:gd name="connsiteX694" fmla="*/ 234823 w 7225330"/>
                <a:gd name="connsiteY694" fmla="*/ 604955 h 1097785"/>
                <a:gd name="connsiteX695" fmla="*/ 230553 w 7225330"/>
                <a:gd name="connsiteY695" fmla="*/ 609936 h 1097785"/>
                <a:gd name="connsiteX696" fmla="*/ 234823 w 7225330"/>
                <a:gd name="connsiteY696" fmla="*/ 614206 h 1097785"/>
                <a:gd name="connsiteX697" fmla="*/ 239092 w 7225330"/>
                <a:gd name="connsiteY697" fmla="*/ 620610 h 1097785"/>
                <a:gd name="connsiteX698" fmla="*/ 245141 w 7225330"/>
                <a:gd name="connsiteY698" fmla="*/ 621321 h 1097785"/>
                <a:gd name="connsiteX699" fmla="*/ 249054 w 7225330"/>
                <a:gd name="connsiteY699" fmla="*/ 619898 h 1097785"/>
                <a:gd name="connsiteX700" fmla="*/ 240515 w 7225330"/>
                <a:gd name="connsiteY700" fmla="*/ 612782 h 1097785"/>
                <a:gd name="connsiteX701" fmla="*/ 243006 w 7225330"/>
                <a:gd name="connsiteY701" fmla="*/ 610292 h 1097785"/>
                <a:gd name="connsiteX702" fmla="*/ 246920 w 7225330"/>
                <a:gd name="connsiteY702" fmla="*/ 609936 h 1097785"/>
                <a:gd name="connsiteX703" fmla="*/ 247987 w 7225330"/>
                <a:gd name="connsiteY703" fmla="*/ 615273 h 1097785"/>
                <a:gd name="connsiteX704" fmla="*/ 254747 w 7225330"/>
                <a:gd name="connsiteY704" fmla="*/ 613494 h 1097785"/>
                <a:gd name="connsiteX705" fmla="*/ 250478 w 7225330"/>
                <a:gd name="connsiteY705" fmla="*/ 609580 h 1097785"/>
                <a:gd name="connsiteX706" fmla="*/ 244785 w 7225330"/>
                <a:gd name="connsiteY706" fmla="*/ 607801 h 1097785"/>
                <a:gd name="connsiteX707" fmla="*/ 245141 w 7225330"/>
                <a:gd name="connsiteY707" fmla="*/ 604599 h 1097785"/>
                <a:gd name="connsiteX708" fmla="*/ 245497 w 7225330"/>
                <a:gd name="connsiteY708" fmla="*/ 601397 h 1097785"/>
                <a:gd name="connsiteX709" fmla="*/ 251545 w 7225330"/>
                <a:gd name="connsiteY709" fmla="*/ 605311 h 1097785"/>
                <a:gd name="connsiteX710" fmla="*/ 255459 w 7225330"/>
                <a:gd name="connsiteY710" fmla="*/ 612782 h 1097785"/>
                <a:gd name="connsiteX711" fmla="*/ 260440 w 7225330"/>
                <a:gd name="connsiteY711" fmla="*/ 613850 h 1097785"/>
                <a:gd name="connsiteX712" fmla="*/ 265421 w 7225330"/>
                <a:gd name="connsiteY712" fmla="*/ 614206 h 1097785"/>
                <a:gd name="connsiteX713" fmla="*/ 265777 w 7225330"/>
                <a:gd name="connsiteY713" fmla="*/ 618831 h 1097785"/>
                <a:gd name="connsiteX714" fmla="*/ 265421 w 7225330"/>
                <a:gd name="connsiteY714" fmla="*/ 622745 h 1097785"/>
                <a:gd name="connsiteX715" fmla="*/ 268623 w 7225330"/>
                <a:gd name="connsiteY715" fmla="*/ 621677 h 1097785"/>
                <a:gd name="connsiteX716" fmla="*/ 268267 w 7225330"/>
                <a:gd name="connsiteY716" fmla="*/ 619898 h 1097785"/>
                <a:gd name="connsiteX717" fmla="*/ 267200 w 7225330"/>
                <a:gd name="connsiteY717" fmla="*/ 618119 h 1097785"/>
                <a:gd name="connsiteX718" fmla="*/ 268979 w 7225330"/>
                <a:gd name="connsiteY718" fmla="*/ 617052 h 1097785"/>
                <a:gd name="connsiteX719" fmla="*/ 266488 w 7225330"/>
                <a:gd name="connsiteY719" fmla="*/ 611003 h 1097785"/>
                <a:gd name="connsiteX720" fmla="*/ 267556 w 7225330"/>
                <a:gd name="connsiteY720" fmla="*/ 607090 h 1097785"/>
                <a:gd name="connsiteX721" fmla="*/ 269335 w 7225330"/>
                <a:gd name="connsiteY721" fmla="*/ 609224 h 1097785"/>
                <a:gd name="connsiteX722" fmla="*/ 271114 w 7225330"/>
                <a:gd name="connsiteY722" fmla="*/ 610648 h 1097785"/>
                <a:gd name="connsiteX723" fmla="*/ 271825 w 7225330"/>
                <a:gd name="connsiteY723" fmla="*/ 609580 h 1097785"/>
                <a:gd name="connsiteX724" fmla="*/ 268267 w 7225330"/>
                <a:gd name="connsiteY724" fmla="*/ 605667 h 1097785"/>
                <a:gd name="connsiteX725" fmla="*/ 271825 w 7225330"/>
                <a:gd name="connsiteY725" fmla="*/ 607090 h 1097785"/>
                <a:gd name="connsiteX726" fmla="*/ 275383 w 7225330"/>
                <a:gd name="connsiteY726" fmla="*/ 608513 h 1097785"/>
                <a:gd name="connsiteX727" fmla="*/ 275027 w 7225330"/>
                <a:gd name="connsiteY727" fmla="*/ 612782 h 1097785"/>
                <a:gd name="connsiteX728" fmla="*/ 273248 w 7225330"/>
                <a:gd name="connsiteY728" fmla="*/ 615629 h 1097785"/>
                <a:gd name="connsiteX729" fmla="*/ 277518 w 7225330"/>
                <a:gd name="connsiteY729" fmla="*/ 619898 h 1097785"/>
                <a:gd name="connsiteX730" fmla="*/ 279653 w 7225330"/>
                <a:gd name="connsiteY730" fmla="*/ 624168 h 1097785"/>
                <a:gd name="connsiteX731" fmla="*/ 282855 w 7225330"/>
                <a:gd name="connsiteY731" fmla="*/ 615273 h 1097785"/>
                <a:gd name="connsiteX732" fmla="*/ 288192 w 7225330"/>
                <a:gd name="connsiteY732" fmla="*/ 604243 h 1097785"/>
                <a:gd name="connsiteX733" fmla="*/ 286413 w 7225330"/>
                <a:gd name="connsiteY733" fmla="*/ 602820 h 1097785"/>
                <a:gd name="connsiteX734" fmla="*/ 284634 w 7225330"/>
                <a:gd name="connsiteY734" fmla="*/ 601397 h 1097785"/>
                <a:gd name="connsiteX735" fmla="*/ 289259 w 7225330"/>
                <a:gd name="connsiteY735" fmla="*/ 595704 h 1097785"/>
                <a:gd name="connsiteX736" fmla="*/ 283922 w 7225330"/>
                <a:gd name="connsiteY736" fmla="*/ 583607 h 1097785"/>
                <a:gd name="connsiteX737" fmla="*/ 345830 w 7225330"/>
                <a:gd name="connsiteY737" fmla="*/ 576492 h 1097785"/>
                <a:gd name="connsiteX738" fmla="*/ 344051 w 7225330"/>
                <a:gd name="connsiteY738" fmla="*/ 579338 h 1097785"/>
                <a:gd name="connsiteX739" fmla="*/ 341560 w 7225330"/>
                <a:gd name="connsiteY739" fmla="*/ 577203 h 1097785"/>
                <a:gd name="connsiteX740" fmla="*/ 340137 w 7225330"/>
                <a:gd name="connsiteY740" fmla="*/ 579694 h 1097785"/>
                <a:gd name="connsiteX741" fmla="*/ 340493 w 7225330"/>
                <a:gd name="connsiteY741" fmla="*/ 583607 h 1097785"/>
                <a:gd name="connsiteX742" fmla="*/ 340849 w 7225330"/>
                <a:gd name="connsiteY742" fmla="*/ 587165 h 1097785"/>
                <a:gd name="connsiteX743" fmla="*/ 339426 w 7225330"/>
                <a:gd name="connsiteY743" fmla="*/ 587165 h 1097785"/>
                <a:gd name="connsiteX744" fmla="*/ 344051 w 7225330"/>
                <a:gd name="connsiteY744" fmla="*/ 594637 h 1097785"/>
                <a:gd name="connsiteX745" fmla="*/ 350811 w 7225330"/>
                <a:gd name="connsiteY745" fmla="*/ 602820 h 1097785"/>
                <a:gd name="connsiteX746" fmla="*/ 352234 w 7225330"/>
                <a:gd name="connsiteY746" fmla="*/ 594637 h 1097785"/>
                <a:gd name="connsiteX747" fmla="*/ 349388 w 7225330"/>
                <a:gd name="connsiteY747" fmla="*/ 585742 h 1097785"/>
                <a:gd name="connsiteX748" fmla="*/ 353302 w 7225330"/>
                <a:gd name="connsiteY748" fmla="*/ 585742 h 1097785"/>
                <a:gd name="connsiteX749" fmla="*/ 355792 w 7225330"/>
                <a:gd name="connsiteY749" fmla="*/ 587877 h 1097785"/>
                <a:gd name="connsiteX750" fmla="*/ 352590 w 7225330"/>
                <a:gd name="connsiteY750" fmla="*/ 581828 h 1097785"/>
                <a:gd name="connsiteX751" fmla="*/ 345830 w 7225330"/>
                <a:gd name="connsiteY751" fmla="*/ 576492 h 1097785"/>
                <a:gd name="connsiteX752" fmla="*/ 287480 w 7225330"/>
                <a:gd name="connsiteY752" fmla="*/ 576492 h 1097785"/>
                <a:gd name="connsiteX753" fmla="*/ 285701 w 7225330"/>
                <a:gd name="connsiteY753" fmla="*/ 577203 h 1097785"/>
                <a:gd name="connsiteX754" fmla="*/ 283922 w 7225330"/>
                <a:gd name="connsiteY754" fmla="*/ 579338 h 1097785"/>
                <a:gd name="connsiteX755" fmla="*/ 285701 w 7225330"/>
                <a:gd name="connsiteY755" fmla="*/ 581473 h 1097785"/>
                <a:gd name="connsiteX756" fmla="*/ 287480 w 7225330"/>
                <a:gd name="connsiteY756" fmla="*/ 583607 h 1097785"/>
                <a:gd name="connsiteX757" fmla="*/ 287480 w 7225330"/>
                <a:gd name="connsiteY757" fmla="*/ 576492 h 1097785"/>
                <a:gd name="connsiteX758" fmla="*/ 369312 w 7225330"/>
                <a:gd name="connsiteY758" fmla="*/ 575068 h 1097785"/>
                <a:gd name="connsiteX759" fmla="*/ 367889 w 7225330"/>
                <a:gd name="connsiteY759" fmla="*/ 578626 h 1097785"/>
                <a:gd name="connsiteX760" fmla="*/ 370735 w 7225330"/>
                <a:gd name="connsiteY760" fmla="*/ 583607 h 1097785"/>
                <a:gd name="connsiteX761" fmla="*/ 375005 w 7225330"/>
                <a:gd name="connsiteY761" fmla="*/ 582184 h 1097785"/>
                <a:gd name="connsiteX762" fmla="*/ 373938 w 7225330"/>
                <a:gd name="connsiteY762" fmla="*/ 577915 h 1097785"/>
                <a:gd name="connsiteX763" fmla="*/ 369312 w 7225330"/>
                <a:gd name="connsiteY763" fmla="*/ 575068 h 1097785"/>
                <a:gd name="connsiteX764" fmla="*/ 431220 w 7225330"/>
                <a:gd name="connsiteY764" fmla="*/ 571511 h 1097785"/>
                <a:gd name="connsiteX765" fmla="*/ 429797 w 7225330"/>
                <a:gd name="connsiteY765" fmla="*/ 589300 h 1097785"/>
                <a:gd name="connsiteX766" fmla="*/ 436201 w 7225330"/>
                <a:gd name="connsiteY766" fmla="*/ 581117 h 1097785"/>
                <a:gd name="connsiteX767" fmla="*/ 431220 w 7225330"/>
                <a:gd name="connsiteY767" fmla="*/ 571511 h 1097785"/>
                <a:gd name="connsiteX768" fmla="*/ 249054 w 7225330"/>
                <a:gd name="connsiteY768" fmla="*/ 569376 h 1097785"/>
                <a:gd name="connsiteX769" fmla="*/ 247987 w 7225330"/>
                <a:gd name="connsiteY769" fmla="*/ 573645 h 1097785"/>
                <a:gd name="connsiteX770" fmla="*/ 252612 w 7225330"/>
                <a:gd name="connsiteY770" fmla="*/ 577915 h 1097785"/>
                <a:gd name="connsiteX771" fmla="*/ 254391 w 7225330"/>
                <a:gd name="connsiteY771" fmla="*/ 575068 h 1097785"/>
                <a:gd name="connsiteX772" fmla="*/ 252612 w 7225330"/>
                <a:gd name="connsiteY772" fmla="*/ 570799 h 1097785"/>
                <a:gd name="connsiteX773" fmla="*/ 249054 w 7225330"/>
                <a:gd name="connsiteY773" fmla="*/ 569376 h 1097785"/>
                <a:gd name="connsiteX774" fmla="*/ 418412 w 7225330"/>
                <a:gd name="connsiteY774" fmla="*/ 565106 h 1097785"/>
                <a:gd name="connsiteX775" fmla="*/ 421258 w 7225330"/>
                <a:gd name="connsiteY775" fmla="*/ 567953 h 1097785"/>
                <a:gd name="connsiteX776" fmla="*/ 420546 w 7225330"/>
                <a:gd name="connsiteY776" fmla="*/ 570799 h 1097785"/>
                <a:gd name="connsiteX777" fmla="*/ 419835 w 7225330"/>
                <a:gd name="connsiteY777" fmla="*/ 574001 h 1097785"/>
                <a:gd name="connsiteX778" fmla="*/ 421969 w 7225330"/>
                <a:gd name="connsiteY778" fmla="*/ 577203 h 1097785"/>
                <a:gd name="connsiteX779" fmla="*/ 423393 w 7225330"/>
                <a:gd name="connsiteY779" fmla="*/ 569376 h 1097785"/>
                <a:gd name="connsiteX780" fmla="*/ 418412 w 7225330"/>
                <a:gd name="connsiteY780" fmla="*/ 565106 h 1097785"/>
                <a:gd name="connsiteX781" fmla="*/ 283211 w 7225330"/>
                <a:gd name="connsiteY781" fmla="*/ 564395 h 1097785"/>
                <a:gd name="connsiteX782" fmla="*/ 281432 w 7225330"/>
                <a:gd name="connsiteY782" fmla="*/ 567953 h 1097785"/>
                <a:gd name="connsiteX783" fmla="*/ 279653 w 7225330"/>
                <a:gd name="connsiteY783" fmla="*/ 571511 h 1097785"/>
                <a:gd name="connsiteX784" fmla="*/ 284634 w 7225330"/>
                <a:gd name="connsiteY784" fmla="*/ 574357 h 1097785"/>
                <a:gd name="connsiteX785" fmla="*/ 291038 w 7225330"/>
                <a:gd name="connsiteY785" fmla="*/ 573645 h 1097785"/>
                <a:gd name="connsiteX786" fmla="*/ 290682 w 7225330"/>
                <a:gd name="connsiteY786" fmla="*/ 570087 h 1097785"/>
                <a:gd name="connsiteX787" fmla="*/ 288192 w 7225330"/>
                <a:gd name="connsiteY787" fmla="*/ 565818 h 1097785"/>
                <a:gd name="connsiteX788" fmla="*/ 283211 w 7225330"/>
                <a:gd name="connsiteY788" fmla="*/ 564395 h 1097785"/>
                <a:gd name="connsiteX789" fmla="*/ 379274 w 7225330"/>
                <a:gd name="connsiteY789" fmla="*/ 560837 h 1097785"/>
                <a:gd name="connsiteX790" fmla="*/ 375361 w 7225330"/>
                <a:gd name="connsiteY790" fmla="*/ 564395 h 1097785"/>
                <a:gd name="connsiteX791" fmla="*/ 372159 w 7225330"/>
                <a:gd name="connsiteY791" fmla="*/ 565818 h 1097785"/>
                <a:gd name="connsiteX792" fmla="*/ 374293 w 7225330"/>
                <a:gd name="connsiteY792" fmla="*/ 568664 h 1097785"/>
                <a:gd name="connsiteX793" fmla="*/ 378563 w 7225330"/>
                <a:gd name="connsiteY793" fmla="*/ 572222 h 1097785"/>
                <a:gd name="connsiteX794" fmla="*/ 380342 w 7225330"/>
                <a:gd name="connsiteY794" fmla="*/ 569376 h 1097785"/>
                <a:gd name="connsiteX795" fmla="*/ 382832 w 7225330"/>
                <a:gd name="connsiteY795" fmla="*/ 567241 h 1097785"/>
                <a:gd name="connsiteX796" fmla="*/ 379274 w 7225330"/>
                <a:gd name="connsiteY796" fmla="*/ 560837 h 1097785"/>
                <a:gd name="connsiteX797" fmla="*/ 259728 w 7225330"/>
                <a:gd name="connsiteY797" fmla="*/ 553009 h 1097785"/>
                <a:gd name="connsiteX798" fmla="*/ 260084 w 7225330"/>
                <a:gd name="connsiteY798" fmla="*/ 558702 h 1097785"/>
                <a:gd name="connsiteX799" fmla="*/ 264709 w 7225330"/>
                <a:gd name="connsiteY799" fmla="*/ 562972 h 1097785"/>
                <a:gd name="connsiteX800" fmla="*/ 265065 w 7225330"/>
                <a:gd name="connsiteY800" fmla="*/ 557635 h 1097785"/>
                <a:gd name="connsiteX801" fmla="*/ 259728 w 7225330"/>
                <a:gd name="connsiteY801" fmla="*/ 553009 h 1097785"/>
                <a:gd name="connsiteX802" fmla="*/ 355792 w 7225330"/>
                <a:gd name="connsiteY802" fmla="*/ 550163 h 1097785"/>
                <a:gd name="connsiteX803" fmla="*/ 354369 w 7225330"/>
                <a:gd name="connsiteY803" fmla="*/ 554788 h 1097785"/>
                <a:gd name="connsiteX804" fmla="*/ 352946 w 7225330"/>
                <a:gd name="connsiteY804" fmla="*/ 558702 h 1097785"/>
                <a:gd name="connsiteX805" fmla="*/ 348321 w 7225330"/>
                <a:gd name="connsiteY805" fmla="*/ 557990 h 1097785"/>
                <a:gd name="connsiteX806" fmla="*/ 343695 w 7225330"/>
                <a:gd name="connsiteY806" fmla="*/ 560837 h 1097785"/>
                <a:gd name="connsiteX807" fmla="*/ 346186 w 7225330"/>
                <a:gd name="connsiteY807" fmla="*/ 564039 h 1097785"/>
                <a:gd name="connsiteX808" fmla="*/ 349388 w 7225330"/>
                <a:gd name="connsiteY808" fmla="*/ 565818 h 1097785"/>
                <a:gd name="connsiteX809" fmla="*/ 350099 w 7225330"/>
                <a:gd name="connsiteY809" fmla="*/ 564750 h 1097785"/>
                <a:gd name="connsiteX810" fmla="*/ 348676 w 7225330"/>
                <a:gd name="connsiteY810" fmla="*/ 565106 h 1097785"/>
                <a:gd name="connsiteX811" fmla="*/ 352234 w 7225330"/>
                <a:gd name="connsiteY811" fmla="*/ 561548 h 1097785"/>
                <a:gd name="connsiteX812" fmla="*/ 362908 w 7225330"/>
                <a:gd name="connsiteY812" fmla="*/ 574357 h 1097785"/>
                <a:gd name="connsiteX813" fmla="*/ 363264 w 7225330"/>
                <a:gd name="connsiteY813" fmla="*/ 569732 h 1097785"/>
                <a:gd name="connsiteX814" fmla="*/ 367889 w 7225330"/>
                <a:gd name="connsiteY814" fmla="*/ 568664 h 1097785"/>
                <a:gd name="connsiteX815" fmla="*/ 367177 w 7225330"/>
                <a:gd name="connsiteY815" fmla="*/ 562260 h 1097785"/>
                <a:gd name="connsiteX816" fmla="*/ 362908 w 7225330"/>
                <a:gd name="connsiteY816" fmla="*/ 560481 h 1097785"/>
                <a:gd name="connsiteX817" fmla="*/ 357215 w 7225330"/>
                <a:gd name="connsiteY817" fmla="*/ 558702 h 1097785"/>
                <a:gd name="connsiteX818" fmla="*/ 358994 w 7225330"/>
                <a:gd name="connsiteY818" fmla="*/ 554432 h 1097785"/>
                <a:gd name="connsiteX819" fmla="*/ 355792 w 7225330"/>
                <a:gd name="connsiteY819" fmla="*/ 550163 h 1097785"/>
                <a:gd name="connsiteX820" fmla="*/ 382832 w 7225330"/>
                <a:gd name="connsiteY820" fmla="*/ 546605 h 1097785"/>
                <a:gd name="connsiteX821" fmla="*/ 378563 w 7225330"/>
                <a:gd name="connsiteY821" fmla="*/ 548028 h 1097785"/>
                <a:gd name="connsiteX822" fmla="*/ 379986 w 7225330"/>
                <a:gd name="connsiteY822" fmla="*/ 550875 h 1097785"/>
                <a:gd name="connsiteX823" fmla="*/ 382121 w 7225330"/>
                <a:gd name="connsiteY823" fmla="*/ 553009 h 1097785"/>
                <a:gd name="connsiteX824" fmla="*/ 382832 w 7225330"/>
                <a:gd name="connsiteY824" fmla="*/ 546605 h 1097785"/>
                <a:gd name="connsiteX825" fmla="*/ 339781 w 7225330"/>
                <a:gd name="connsiteY825" fmla="*/ 544115 h 1097785"/>
                <a:gd name="connsiteX826" fmla="*/ 336579 w 7225330"/>
                <a:gd name="connsiteY826" fmla="*/ 546605 h 1097785"/>
                <a:gd name="connsiteX827" fmla="*/ 337291 w 7225330"/>
                <a:gd name="connsiteY827" fmla="*/ 548740 h 1097785"/>
                <a:gd name="connsiteX828" fmla="*/ 338003 w 7225330"/>
                <a:gd name="connsiteY828" fmla="*/ 550875 h 1097785"/>
                <a:gd name="connsiteX829" fmla="*/ 342272 w 7225330"/>
                <a:gd name="connsiteY829" fmla="*/ 549096 h 1097785"/>
                <a:gd name="connsiteX830" fmla="*/ 342272 w 7225330"/>
                <a:gd name="connsiteY830" fmla="*/ 544470 h 1097785"/>
                <a:gd name="connsiteX831" fmla="*/ 339781 w 7225330"/>
                <a:gd name="connsiteY831" fmla="*/ 544115 h 1097785"/>
                <a:gd name="connsiteX832" fmla="*/ 269690 w 7225330"/>
                <a:gd name="connsiteY832" fmla="*/ 542336 h 1097785"/>
                <a:gd name="connsiteX833" fmla="*/ 267200 w 7225330"/>
                <a:gd name="connsiteY833" fmla="*/ 548028 h 1097785"/>
                <a:gd name="connsiteX834" fmla="*/ 261863 w 7225330"/>
                <a:gd name="connsiteY834" fmla="*/ 546605 h 1097785"/>
                <a:gd name="connsiteX835" fmla="*/ 262930 w 7225330"/>
                <a:gd name="connsiteY835" fmla="*/ 550875 h 1097785"/>
                <a:gd name="connsiteX836" fmla="*/ 263286 w 7225330"/>
                <a:gd name="connsiteY836" fmla="*/ 555144 h 1097785"/>
                <a:gd name="connsiteX837" fmla="*/ 268267 w 7225330"/>
                <a:gd name="connsiteY837" fmla="*/ 554432 h 1097785"/>
                <a:gd name="connsiteX838" fmla="*/ 273248 w 7225330"/>
                <a:gd name="connsiteY838" fmla="*/ 553009 h 1097785"/>
                <a:gd name="connsiteX839" fmla="*/ 273960 w 7225330"/>
                <a:gd name="connsiteY839" fmla="*/ 558702 h 1097785"/>
                <a:gd name="connsiteX840" fmla="*/ 277874 w 7225330"/>
                <a:gd name="connsiteY840" fmla="*/ 557990 h 1097785"/>
                <a:gd name="connsiteX841" fmla="*/ 280364 w 7225330"/>
                <a:gd name="connsiteY841" fmla="*/ 564395 h 1097785"/>
                <a:gd name="connsiteX842" fmla="*/ 289615 w 7225330"/>
                <a:gd name="connsiteY842" fmla="*/ 560837 h 1097785"/>
                <a:gd name="connsiteX843" fmla="*/ 288192 w 7225330"/>
                <a:gd name="connsiteY843" fmla="*/ 554788 h 1097785"/>
                <a:gd name="connsiteX844" fmla="*/ 283922 w 7225330"/>
                <a:gd name="connsiteY844" fmla="*/ 549451 h 1097785"/>
                <a:gd name="connsiteX845" fmla="*/ 279297 w 7225330"/>
                <a:gd name="connsiteY845" fmla="*/ 550519 h 1097785"/>
                <a:gd name="connsiteX846" fmla="*/ 274672 w 7225330"/>
                <a:gd name="connsiteY846" fmla="*/ 552298 h 1097785"/>
                <a:gd name="connsiteX847" fmla="*/ 271825 w 7225330"/>
                <a:gd name="connsiteY847" fmla="*/ 547317 h 1097785"/>
                <a:gd name="connsiteX848" fmla="*/ 269690 w 7225330"/>
                <a:gd name="connsiteY848" fmla="*/ 542336 h 1097785"/>
                <a:gd name="connsiteX849" fmla="*/ 325194 w 7225330"/>
                <a:gd name="connsiteY849" fmla="*/ 540201 h 1097785"/>
                <a:gd name="connsiteX850" fmla="*/ 324127 w 7225330"/>
                <a:gd name="connsiteY850" fmla="*/ 545893 h 1097785"/>
                <a:gd name="connsiteX851" fmla="*/ 329464 w 7225330"/>
                <a:gd name="connsiteY851" fmla="*/ 547317 h 1097785"/>
                <a:gd name="connsiteX852" fmla="*/ 327685 w 7225330"/>
                <a:gd name="connsiteY852" fmla="*/ 543047 h 1097785"/>
                <a:gd name="connsiteX853" fmla="*/ 325194 w 7225330"/>
                <a:gd name="connsiteY853" fmla="*/ 540201 h 1097785"/>
                <a:gd name="connsiteX854" fmla="*/ 357215 w 7225330"/>
                <a:gd name="connsiteY854" fmla="*/ 538066 h 1097785"/>
                <a:gd name="connsiteX855" fmla="*/ 356504 w 7225330"/>
                <a:gd name="connsiteY855" fmla="*/ 541980 h 1097785"/>
                <a:gd name="connsiteX856" fmla="*/ 358994 w 7225330"/>
                <a:gd name="connsiteY856" fmla="*/ 545182 h 1097785"/>
                <a:gd name="connsiteX857" fmla="*/ 361841 w 7225330"/>
                <a:gd name="connsiteY857" fmla="*/ 548384 h 1097785"/>
                <a:gd name="connsiteX858" fmla="*/ 362196 w 7225330"/>
                <a:gd name="connsiteY858" fmla="*/ 550875 h 1097785"/>
                <a:gd name="connsiteX859" fmla="*/ 364687 w 7225330"/>
                <a:gd name="connsiteY859" fmla="*/ 551586 h 1097785"/>
                <a:gd name="connsiteX860" fmla="*/ 365754 w 7225330"/>
                <a:gd name="connsiteY860" fmla="*/ 549451 h 1097785"/>
                <a:gd name="connsiteX861" fmla="*/ 367889 w 7225330"/>
                <a:gd name="connsiteY861" fmla="*/ 551586 h 1097785"/>
                <a:gd name="connsiteX862" fmla="*/ 367533 w 7225330"/>
                <a:gd name="connsiteY862" fmla="*/ 546605 h 1097785"/>
                <a:gd name="connsiteX863" fmla="*/ 364331 w 7225330"/>
                <a:gd name="connsiteY863" fmla="*/ 540912 h 1097785"/>
                <a:gd name="connsiteX864" fmla="*/ 362908 w 7225330"/>
                <a:gd name="connsiteY864" fmla="*/ 545893 h 1097785"/>
                <a:gd name="connsiteX865" fmla="*/ 359706 w 7225330"/>
                <a:gd name="connsiteY865" fmla="*/ 543047 h 1097785"/>
                <a:gd name="connsiteX866" fmla="*/ 357215 w 7225330"/>
                <a:gd name="connsiteY866" fmla="*/ 538066 h 1097785"/>
                <a:gd name="connsiteX867" fmla="*/ 259728 w 7225330"/>
                <a:gd name="connsiteY867" fmla="*/ 535931 h 1097785"/>
                <a:gd name="connsiteX868" fmla="*/ 256526 w 7225330"/>
                <a:gd name="connsiteY868" fmla="*/ 536999 h 1097785"/>
                <a:gd name="connsiteX869" fmla="*/ 254747 w 7225330"/>
                <a:gd name="connsiteY869" fmla="*/ 538778 h 1097785"/>
                <a:gd name="connsiteX870" fmla="*/ 256170 w 7225330"/>
                <a:gd name="connsiteY870" fmla="*/ 540912 h 1097785"/>
                <a:gd name="connsiteX871" fmla="*/ 257593 w 7225330"/>
                <a:gd name="connsiteY871" fmla="*/ 543759 h 1097785"/>
                <a:gd name="connsiteX872" fmla="*/ 259728 w 7225330"/>
                <a:gd name="connsiteY872" fmla="*/ 535931 h 1097785"/>
                <a:gd name="connsiteX873" fmla="*/ 261151 w 7225330"/>
                <a:gd name="connsiteY873" fmla="*/ 527392 h 1097785"/>
                <a:gd name="connsiteX874" fmla="*/ 262575 w 7225330"/>
                <a:gd name="connsiteY874" fmla="*/ 532729 h 1097785"/>
                <a:gd name="connsiteX875" fmla="*/ 262575 w 7225330"/>
                <a:gd name="connsiteY875" fmla="*/ 537354 h 1097785"/>
                <a:gd name="connsiteX876" fmla="*/ 266488 w 7225330"/>
                <a:gd name="connsiteY876" fmla="*/ 535576 h 1097785"/>
                <a:gd name="connsiteX877" fmla="*/ 270402 w 7225330"/>
                <a:gd name="connsiteY877" fmla="*/ 533085 h 1097785"/>
                <a:gd name="connsiteX878" fmla="*/ 261151 w 7225330"/>
                <a:gd name="connsiteY878" fmla="*/ 527392 h 1097785"/>
                <a:gd name="connsiteX879" fmla="*/ 390660 w 7225330"/>
                <a:gd name="connsiteY879" fmla="*/ 525969 h 1097785"/>
                <a:gd name="connsiteX880" fmla="*/ 385679 w 7225330"/>
                <a:gd name="connsiteY880" fmla="*/ 528815 h 1097785"/>
                <a:gd name="connsiteX881" fmla="*/ 387813 w 7225330"/>
                <a:gd name="connsiteY881" fmla="*/ 535931 h 1097785"/>
                <a:gd name="connsiteX882" fmla="*/ 390660 w 7225330"/>
                <a:gd name="connsiteY882" fmla="*/ 531306 h 1097785"/>
                <a:gd name="connsiteX883" fmla="*/ 390660 w 7225330"/>
                <a:gd name="connsiteY883" fmla="*/ 525969 h 1097785"/>
                <a:gd name="connsiteX884" fmla="*/ 352234 w 7225330"/>
                <a:gd name="connsiteY884" fmla="*/ 518853 h 1097785"/>
                <a:gd name="connsiteX885" fmla="*/ 347965 w 7225330"/>
                <a:gd name="connsiteY885" fmla="*/ 523834 h 1097785"/>
                <a:gd name="connsiteX886" fmla="*/ 345118 w 7225330"/>
                <a:gd name="connsiteY886" fmla="*/ 528815 h 1097785"/>
                <a:gd name="connsiteX887" fmla="*/ 348321 w 7225330"/>
                <a:gd name="connsiteY887" fmla="*/ 531662 h 1097785"/>
                <a:gd name="connsiteX888" fmla="*/ 353657 w 7225330"/>
                <a:gd name="connsiteY888" fmla="*/ 531662 h 1097785"/>
                <a:gd name="connsiteX889" fmla="*/ 358638 w 7225330"/>
                <a:gd name="connsiteY889" fmla="*/ 531662 h 1097785"/>
                <a:gd name="connsiteX890" fmla="*/ 362196 w 7225330"/>
                <a:gd name="connsiteY890" fmla="*/ 534508 h 1097785"/>
                <a:gd name="connsiteX891" fmla="*/ 363264 w 7225330"/>
                <a:gd name="connsiteY891" fmla="*/ 529527 h 1097785"/>
                <a:gd name="connsiteX892" fmla="*/ 360062 w 7225330"/>
                <a:gd name="connsiteY892" fmla="*/ 525969 h 1097785"/>
                <a:gd name="connsiteX893" fmla="*/ 355436 w 7225330"/>
                <a:gd name="connsiteY893" fmla="*/ 522767 h 1097785"/>
                <a:gd name="connsiteX894" fmla="*/ 352234 w 7225330"/>
                <a:gd name="connsiteY894" fmla="*/ 518853 h 1097785"/>
                <a:gd name="connsiteX895" fmla="*/ 276450 w 7225330"/>
                <a:gd name="connsiteY895" fmla="*/ 518764 h 1097785"/>
                <a:gd name="connsiteX896" fmla="*/ 272537 w 7225330"/>
                <a:gd name="connsiteY896" fmla="*/ 518853 h 1097785"/>
                <a:gd name="connsiteX897" fmla="*/ 275027 w 7225330"/>
                <a:gd name="connsiteY897" fmla="*/ 527392 h 1097785"/>
                <a:gd name="connsiteX898" fmla="*/ 279653 w 7225330"/>
                <a:gd name="connsiteY898" fmla="*/ 532373 h 1097785"/>
                <a:gd name="connsiteX899" fmla="*/ 277874 w 7225330"/>
                <a:gd name="connsiteY899" fmla="*/ 529171 h 1097785"/>
                <a:gd name="connsiteX900" fmla="*/ 278585 w 7225330"/>
                <a:gd name="connsiteY900" fmla="*/ 524190 h 1097785"/>
                <a:gd name="connsiteX901" fmla="*/ 278229 w 7225330"/>
                <a:gd name="connsiteY901" fmla="*/ 519921 h 1097785"/>
                <a:gd name="connsiteX902" fmla="*/ 276450 w 7225330"/>
                <a:gd name="connsiteY902" fmla="*/ 518764 h 1097785"/>
                <a:gd name="connsiteX903" fmla="*/ 286768 w 7225330"/>
                <a:gd name="connsiteY903" fmla="*/ 515295 h 1097785"/>
                <a:gd name="connsiteX904" fmla="*/ 284989 w 7225330"/>
                <a:gd name="connsiteY904" fmla="*/ 520632 h 1097785"/>
                <a:gd name="connsiteX905" fmla="*/ 280364 w 7225330"/>
                <a:gd name="connsiteY905" fmla="*/ 522411 h 1097785"/>
                <a:gd name="connsiteX906" fmla="*/ 282855 w 7225330"/>
                <a:gd name="connsiteY906" fmla="*/ 526325 h 1097785"/>
                <a:gd name="connsiteX907" fmla="*/ 286768 w 7225330"/>
                <a:gd name="connsiteY907" fmla="*/ 528815 h 1097785"/>
                <a:gd name="connsiteX908" fmla="*/ 289615 w 7225330"/>
                <a:gd name="connsiteY908" fmla="*/ 525969 h 1097785"/>
                <a:gd name="connsiteX909" fmla="*/ 292461 w 7225330"/>
                <a:gd name="connsiteY909" fmla="*/ 525258 h 1097785"/>
                <a:gd name="connsiteX910" fmla="*/ 292817 w 7225330"/>
                <a:gd name="connsiteY910" fmla="*/ 520632 h 1097785"/>
                <a:gd name="connsiteX911" fmla="*/ 290326 w 7225330"/>
                <a:gd name="connsiteY911" fmla="*/ 516719 h 1097785"/>
                <a:gd name="connsiteX912" fmla="*/ 287124 w 7225330"/>
                <a:gd name="connsiteY912" fmla="*/ 518853 h 1097785"/>
                <a:gd name="connsiteX913" fmla="*/ 286768 w 7225330"/>
                <a:gd name="connsiteY913" fmla="*/ 515295 h 1097785"/>
                <a:gd name="connsiteX914" fmla="*/ 265421 w 7225330"/>
                <a:gd name="connsiteY914" fmla="*/ 513872 h 1097785"/>
                <a:gd name="connsiteX915" fmla="*/ 263286 w 7225330"/>
                <a:gd name="connsiteY915" fmla="*/ 519209 h 1097785"/>
                <a:gd name="connsiteX916" fmla="*/ 266844 w 7225330"/>
                <a:gd name="connsiteY916" fmla="*/ 526681 h 1097785"/>
                <a:gd name="connsiteX917" fmla="*/ 268979 w 7225330"/>
                <a:gd name="connsiteY917" fmla="*/ 521344 h 1097785"/>
                <a:gd name="connsiteX918" fmla="*/ 265421 w 7225330"/>
                <a:gd name="connsiteY918" fmla="*/ 513872 h 1097785"/>
                <a:gd name="connsiteX919" fmla="*/ 357215 w 7225330"/>
                <a:gd name="connsiteY919" fmla="*/ 512449 h 1097785"/>
                <a:gd name="connsiteX920" fmla="*/ 357571 w 7225330"/>
                <a:gd name="connsiteY920" fmla="*/ 516719 h 1097785"/>
                <a:gd name="connsiteX921" fmla="*/ 359350 w 7225330"/>
                <a:gd name="connsiteY921" fmla="*/ 522411 h 1097785"/>
                <a:gd name="connsiteX922" fmla="*/ 360773 w 7225330"/>
                <a:gd name="connsiteY922" fmla="*/ 517430 h 1097785"/>
                <a:gd name="connsiteX923" fmla="*/ 357215 w 7225330"/>
                <a:gd name="connsiteY923" fmla="*/ 512449 h 1097785"/>
                <a:gd name="connsiteX924" fmla="*/ 375717 w 7225330"/>
                <a:gd name="connsiteY924" fmla="*/ 510314 h 1097785"/>
                <a:gd name="connsiteX925" fmla="*/ 376072 w 7225330"/>
                <a:gd name="connsiteY925" fmla="*/ 518853 h 1097785"/>
                <a:gd name="connsiteX926" fmla="*/ 382121 w 7225330"/>
                <a:gd name="connsiteY926" fmla="*/ 524546 h 1097785"/>
                <a:gd name="connsiteX927" fmla="*/ 381765 w 7225330"/>
                <a:gd name="connsiteY927" fmla="*/ 516719 h 1097785"/>
                <a:gd name="connsiteX928" fmla="*/ 375717 w 7225330"/>
                <a:gd name="connsiteY928" fmla="*/ 510314 h 1097785"/>
                <a:gd name="connsiteX929" fmla="*/ 363620 w 7225330"/>
                <a:gd name="connsiteY929" fmla="*/ 510314 h 1097785"/>
                <a:gd name="connsiteX930" fmla="*/ 364687 w 7225330"/>
                <a:gd name="connsiteY930" fmla="*/ 519209 h 1097785"/>
                <a:gd name="connsiteX931" fmla="*/ 370024 w 7225330"/>
                <a:gd name="connsiteY931" fmla="*/ 527392 h 1097785"/>
                <a:gd name="connsiteX932" fmla="*/ 368956 w 7225330"/>
                <a:gd name="connsiteY932" fmla="*/ 534152 h 1097785"/>
                <a:gd name="connsiteX933" fmla="*/ 372870 w 7225330"/>
                <a:gd name="connsiteY933" fmla="*/ 543047 h 1097785"/>
                <a:gd name="connsiteX934" fmla="*/ 377851 w 7225330"/>
                <a:gd name="connsiteY934" fmla="*/ 542336 h 1097785"/>
                <a:gd name="connsiteX935" fmla="*/ 382832 w 7225330"/>
                <a:gd name="connsiteY935" fmla="*/ 538778 h 1097785"/>
                <a:gd name="connsiteX936" fmla="*/ 377495 w 7225330"/>
                <a:gd name="connsiteY936" fmla="*/ 529171 h 1097785"/>
                <a:gd name="connsiteX937" fmla="*/ 370024 w 7225330"/>
                <a:gd name="connsiteY937" fmla="*/ 523123 h 1097785"/>
                <a:gd name="connsiteX938" fmla="*/ 370735 w 7225330"/>
                <a:gd name="connsiteY938" fmla="*/ 519209 h 1097785"/>
                <a:gd name="connsiteX939" fmla="*/ 372159 w 7225330"/>
                <a:gd name="connsiteY939" fmla="*/ 516007 h 1097785"/>
                <a:gd name="connsiteX940" fmla="*/ 368245 w 7225330"/>
                <a:gd name="connsiteY940" fmla="*/ 511737 h 1097785"/>
                <a:gd name="connsiteX941" fmla="*/ 363620 w 7225330"/>
                <a:gd name="connsiteY941" fmla="*/ 510314 h 1097785"/>
                <a:gd name="connsiteX942" fmla="*/ 417700 w 7225330"/>
                <a:gd name="connsiteY942" fmla="*/ 501064 h 1097785"/>
                <a:gd name="connsiteX943" fmla="*/ 419123 w 7225330"/>
                <a:gd name="connsiteY943" fmla="*/ 503910 h 1097785"/>
                <a:gd name="connsiteX944" fmla="*/ 421258 w 7225330"/>
                <a:gd name="connsiteY944" fmla="*/ 506045 h 1097785"/>
                <a:gd name="connsiteX945" fmla="*/ 416633 w 7225330"/>
                <a:gd name="connsiteY945" fmla="*/ 509958 h 1097785"/>
                <a:gd name="connsiteX946" fmla="*/ 409873 w 7225330"/>
                <a:gd name="connsiteY946" fmla="*/ 508891 h 1097785"/>
                <a:gd name="connsiteX947" fmla="*/ 411296 w 7225330"/>
                <a:gd name="connsiteY947" fmla="*/ 513872 h 1097785"/>
                <a:gd name="connsiteX948" fmla="*/ 414854 w 7225330"/>
                <a:gd name="connsiteY948" fmla="*/ 513161 h 1097785"/>
                <a:gd name="connsiteX949" fmla="*/ 416277 w 7225330"/>
                <a:gd name="connsiteY949" fmla="*/ 515295 h 1097785"/>
                <a:gd name="connsiteX950" fmla="*/ 418412 w 7225330"/>
                <a:gd name="connsiteY950" fmla="*/ 517786 h 1097785"/>
                <a:gd name="connsiteX951" fmla="*/ 423393 w 7225330"/>
                <a:gd name="connsiteY951" fmla="*/ 516719 h 1097785"/>
                <a:gd name="connsiteX952" fmla="*/ 421969 w 7225330"/>
                <a:gd name="connsiteY952" fmla="*/ 511737 h 1097785"/>
                <a:gd name="connsiteX953" fmla="*/ 423037 w 7225330"/>
                <a:gd name="connsiteY953" fmla="*/ 506401 h 1097785"/>
                <a:gd name="connsiteX954" fmla="*/ 422681 w 7225330"/>
                <a:gd name="connsiteY954" fmla="*/ 502131 h 1097785"/>
                <a:gd name="connsiteX955" fmla="*/ 417700 w 7225330"/>
                <a:gd name="connsiteY955" fmla="*/ 501064 h 1097785"/>
                <a:gd name="connsiteX956" fmla="*/ 389237 w 7225330"/>
                <a:gd name="connsiteY956" fmla="*/ 496794 h 1097785"/>
                <a:gd name="connsiteX957" fmla="*/ 382832 w 7225330"/>
                <a:gd name="connsiteY957" fmla="*/ 500352 h 1097785"/>
                <a:gd name="connsiteX958" fmla="*/ 382832 w 7225330"/>
                <a:gd name="connsiteY958" fmla="*/ 505333 h 1097785"/>
                <a:gd name="connsiteX959" fmla="*/ 385679 w 7225330"/>
                <a:gd name="connsiteY959" fmla="*/ 511026 h 1097785"/>
                <a:gd name="connsiteX960" fmla="*/ 390304 w 7225330"/>
                <a:gd name="connsiteY960" fmla="*/ 511737 h 1097785"/>
                <a:gd name="connsiteX961" fmla="*/ 391371 w 7225330"/>
                <a:gd name="connsiteY961" fmla="*/ 515295 h 1097785"/>
                <a:gd name="connsiteX962" fmla="*/ 394573 w 7225330"/>
                <a:gd name="connsiteY962" fmla="*/ 515651 h 1097785"/>
                <a:gd name="connsiteX963" fmla="*/ 395641 w 7225330"/>
                <a:gd name="connsiteY963" fmla="*/ 511737 h 1097785"/>
                <a:gd name="connsiteX964" fmla="*/ 393862 w 7225330"/>
                <a:gd name="connsiteY964" fmla="*/ 511026 h 1097785"/>
                <a:gd name="connsiteX965" fmla="*/ 391371 w 7225330"/>
                <a:gd name="connsiteY965" fmla="*/ 511737 h 1097785"/>
                <a:gd name="connsiteX966" fmla="*/ 394929 w 7225330"/>
                <a:gd name="connsiteY966" fmla="*/ 505333 h 1097785"/>
                <a:gd name="connsiteX967" fmla="*/ 391727 w 7225330"/>
                <a:gd name="connsiteY967" fmla="*/ 500708 h 1097785"/>
                <a:gd name="connsiteX968" fmla="*/ 389237 w 7225330"/>
                <a:gd name="connsiteY968" fmla="*/ 496794 h 1097785"/>
                <a:gd name="connsiteX969" fmla="*/ 229842 w 7225330"/>
                <a:gd name="connsiteY969" fmla="*/ 495371 h 1097785"/>
                <a:gd name="connsiteX970" fmla="*/ 227707 w 7225330"/>
                <a:gd name="connsiteY970" fmla="*/ 497862 h 1097785"/>
                <a:gd name="connsiteX971" fmla="*/ 229842 w 7225330"/>
                <a:gd name="connsiteY971" fmla="*/ 502487 h 1097785"/>
                <a:gd name="connsiteX972" fmla="*/ 232332 w 7225330"/>
                <a:gd name="connsiteY972" fmla="*/ 499285 h 1097785"/>
                <a:gd name="connsiteX973" fmla="*/ 229842 w 7225330"/>
                <a:gd name="connsiteY973" fmla="*/ 495371 h 1097785"/>
                <a:gd name="connsiteX974" fmla="*/ 253324 w 7225330"/>
                <a:gd name="connsiteY974" fmla="*/ 493948 h 1097785"/>
                <a:gd name="connsiteX975" fmla="*/ 254747 w 7225330"/>
                <a:gd name="connsiteY975" fmla="*/ 502487 h 1097785"/>
                <a:gd name="connsiteX976" fmla="*/ 259728 w 7225330"/>
                <a:gd name="connsiteY976" fmla="*/ 511737 h 1097785"/>
                <a:gd name="connsiteX977" fmla="*/ 261863 w 7225330"/>
                <a:gd name="connsiteY977" fmla="*/ 509958 h 1097785"/>
                <a:gd name="connsiteX978" fmla="*/ 264709 w 7225330"/>
                <a:gd name="connsiteY978" fmla="*/ 508180 h 1097785"/>
                <a:gd name="connsiteX979" fmla="*/ 260796 w 7225330"/>
                <a:gd name="connsiteY979" fmla="*/ 503198 h 1097785"/>
                <a:gd name="connsiteX980" fmla="*/ 259017 w 7225330"/>
                <a:gd name="connsiteY980" fmla="*/ 496794 h 1097785"/>
                <a:gd name="connsiteX981" fmla="*/ 255459 w 7225330"/>
                <a:gd name="connsiteY981" fmla="*/ 496438 h 1097785"/>
                <a:gd name="connsiteX982" fmla="*/ 253324 w 7225330"/>
                <a:gd name="connsiteY982" fmla="*/ 493948 h 1097785"/>
                <a:gd name="connsiteX983" fmla="*/ 277518 w 7225330"/>
                <a:gd name="connsiteY983" fmla="*/ 490390 h 1097785"/>
                <a:gd name="connsiteX984" fmla="*/ 276806 w 7225330"/>
                <a:gd name="connsiteY984" fmla="*/ 501419 h 1097785"/>
                <a:gd name="connsiteX985" fmla="*/ 282499 w 7225330"/>
                <a:gd name="connsiteY985" fmla="*/ 512449 h 1097785"/>
                <a:gd name="connsiteX986" fmla="*/ 286413 w 7225330"/>
                <a:gd name="connsiteY986" fmla="*/ 499996 h 1097785"/>
                <a:gd name="connsiteX987" fmla="*/ 277518 w 7225330"/>
                <a:gd name="connsiteY987" fmla="*/ 490390 h 1097785"/>
                <a:gd name="connsiteX988" fmla="*/ 306693 w 7225330"/>
                <a:gd name="connsiteY988" fmla="*/ 488967 h 1097785"/>
                <a:gd name="connsiteX989" fmla="*/ 307049 w 7225330"/>
                <a:gd name="connsiteY989" fmla="*/ 494659 h 1097785"/>
                <a:gd name="connsiteX990" fmla="*/ 312385 w 7225330"/>
                <a:gd name="connsiteY990" fmla="*/ 495371 h 1097785"/>
                <a:gd name="connsiteX991" fmla="*/ 309895 w 7225330"/>
                <a:gd name="connsiteY991" fmla="*/ 492169 h 1097785"/>
                <a:gd name="connsiteX992" fmla="*/ 306693 w 7225330"/>
                <a:gd name="connsiteY992" fmla="*/ 488967 h 1097785"/>
                <a:gd name="connsiteX993" fmla="*/ 339426 w 7225330"/>
                <a:gd name="connsiteY993" fmla="*/ 487544 h 1097785"/>
                <a:gd name="connsiteX994" fmla="*/ 333733 w 7225330"/>
                <a:gd name="connsiteY994" fmla="*/ 489678 h 1097785"/>
                <a:gd name="connsiteX995" fmla="*/ 334089 w 7225330"/>
                <a:gd name="connsiteY995" fmla="*/ 493948 h 1097785"/>
                <a:gd name="connsiteX996" fmla="*/ 335868 w 7225330"/>
                <a:gd name="connsiteY996" fmla="*/ 498929 h 1097785"/>
                <a:gd name="connsiteX997" fmla="*/ 340849 w 7225330"/>
                <a:gd name="connsiteY997" fmla="*/ 498217 h 1097785"/>
                <a:gd name="connsiteX998" fmla="*/ 344051 w 7225330"/>
                <a:gd name="connsiteY998" fmla="*/ 502487 h 1097785"/>
                <a:gd name="connsiteX999" fmla="*/ 346186 w 7225330"/>
                <a:gd name="connsiteY999" fmla="*/ 508535 h 1097785"/>
                <a:gd name="connsiteX1000" fmla="*/ 348676 w 7225330"/>
                <a:gd name="connsiteY1000" fmla="*/ 512449 h 1097785"/>
                <a:gd name="connsiteX1001" fmla="*/ 350811 w 7225330"/>
                <a:gd name="connsiteY1001" fmla="*/ 508535 h 1097785"/>
                <a:gd name="connsiteX1002" fmla="*/ 347253 w 7225330"/>
                <a:gd name="connsiteY1002" fmla="*/ 505333 h 1097785"/>
                <a:gd name="connsiteX1003" fmla="*/ 350099 w 7225330"/>
                <a:gd name="connsiteY1003" fmla="*/ 499640 h 1097785"/>
                <a:gd name="connsiteX1004" fmla="*/ 347965 w 7225330"/>
                <a:gd name="connsiteY1004" fmla="*/ 496083 h 1097785"/>
                <a:gd name="connsiteX1005" fmla="*/ 343339 w 7225330"/>
                <a:gd name="connsiteY1005" fmla="*/ 492880 h 1097785"/>
                <a:gd name="connsiteX1006" fmla="*/ 339426 w 7225330"/>
                <a:gd name="connsiteY1006" fmla="*/ 487544 h 1097785"/>
                <a:gd name="connsiteX1007" fmla="*/ 350811 w 7225330"/>
                <a:gd name="connsiteY1007" fmla="*/ 486120 h 1097785"/>
                <a:gd name="connsiteX1008" fmla="*/ 350455 w 7225330"/>
                <a:gd name="connsiteY1008" fmla="*/ 490034 h 1097785"/>
                <a:gd name="connsiteX1009" fmla="*/ 355081 w 7225330"/>
                <a:gd name="connsiteY1009" fmla="*/ 493948 h 1097785"/>
                <a:gd name="connsiteX1010" fmla="*/ 355081 w 7225330"/>
                <a:gd name="connsiteY1010" fmla="*/ 489323 h 1097785"/>
                <a:gd name="connsiteX1011" fmla="*/ 350811 w 7225330"/>
                <a:gd name="connsiteY1011" fmla="*/ 486120 h 1097785"/>
                <a:gd name="connsiteX1012" fmla="*/ 292461 w 7225330"/>
                <a:gd name="connsiteY1012" fmla="*/ 478293 h 1097785"/>
                <a:gd name="connsiteX1013" fmla="*/ 291394 w 7225330"/>
                <a:gd name="connsiteY1013" fmla="*/ 480072 h 1097785"/>
                <a:gd name="connsiteX1014" fmla="*/ 291750 w 7225330"/>
                <a:gd name="connsiteY1014" fmla="*/ 483986 h 1097785"/>
                <a:gd name="connsiteX1015" fmla="*/ 291038 w 7225330"/>
                <a:gd name="connsiteY1015" fmla="*/ 487899 h 1097785"/>
                <a:gd name="connsiteX1016" fmla="*/ 287480 w 7225330"/>
                <a:gd name="connsiteY1016" fmla="*/ 489678 h 1097785"/>
                <a:gd name="connsiteX1017" fmla="*/ 289615 w 7225330"/>
                <a:gd name="connsiteY1017" fmla="*/ 494304 h 1097785"/>
                <a:gd name="connsiteX1018" fmla="*/ 291750 w 7225330"/>
                <a:gd name="connsiteY1018" fmla="*/ 499640 h 1097785"/>
                <a:gd name="connsiteX1019" fmla="*/ 294596 w 7225330"/>
                <a:gd name="connsiteY1019" fmla="*/ 496083 h 1097785"/>
                <a:gd name="connsiteX1020" fmla="*/ 298510 w 7225330"/>
                <a:gd name="connsiteY1020" fmla="*/ 493236 h 1097785"/>
                <a:gd name="connsiteX1021" fmla="*/ 300644 w 7225330"/>
                <a:gd name="connsiteY1021" fmla="*/ 489323 h 1097785"/>
                <a:gd name="connsiteX1022" fmla="*/ 298865 w 7225330"/>
                <a:gd name="connsiteY1022" fmla="*/ 482562 h 1097785"/>
                <a:gd name="connsiteX1023" fmla="*/ 294952 w 7225330"/>
                <a:gd name="connsiteY1023" fmla="*/ 483986 h 1097785"/>
                <a:gd name="connsiteX1024" fmla="*/ 292461 w 7225330"/>
                <a:gd name="connsiteY1024" fmla="*/ 478293 h 1097785"/>
                <a:gd name="connsiteX1025" fmla="*/ 256170 w 7225330"/>
                <a:gd name="connsiteY1025" fmla="*/ 476870 h 1097785"/>
                <a:gd name="connsiteX1026" fmla="*/ 256170 w 7225330"/>
                <a:gd name="connsiteY1026" fmla="*/ 485409 h 1097785"/>
                <a:gd name="connsiteX1027" fmla="*/ 258305 w 7225330"/>
                <a:gd name="connsiteY1027" fmla="*/ 482207 h 1097785"/>
                <a:gd name="connsiteX1028" fmla="*/ 256170 w 7225330"/>
                <a:gd name="connsiteY1028" fmla="*/ 476870 h 1097785"/>
                <a:gd name="connsiteX1029" fmla="*/ 345830 w 7225330"/>
                <a:gd name="connsiteY1029" fmla="*/ 476158 h 1097785"/>
                <a:gd name="connsiteX1030" fmla="*/ 344051 w 7225330"/>
                <a:gd name="connsiteY1030" fmla="*/ 478649 h 1097785"/>
                <a:gd name="connsiteX1031" fmla="*/ 344407 w 7225330"/>
                <a:gd name="connsiteY1031" fmla="*/ 483986 h 1097785"/>
                <a:gd name="connsiteX1032" fmla="*/ 347253 w 7225330"/>
                <a:gd name="connsiteY1032" fmla="*/ 482562 h 1097785"/>
                <a:gd name="connsiteX1033" fmla="*/ 350099 w 7225330"/>
                <a:gd name="connsiteY1033" fmla="*/ 483274 h 1097785"/>
                <a:gd name="connsiteX1034" fmla="*/ 347965 w 7225330"/>
                <a:gd name="connsiteY1034" fmla="*/ 480072 h 1097785"/>
                <a:gd name="connsiteX1035" fmla="*/ 345830 w 7225330"/>
                <a:gd name="connsiteY1035" fmla="*/ 476158 h 1097785"/>
                <a:gd name="connsiteX1036" fmla="*/ 239092 w 7225330"/>
                <a:gd name="connsiteY1036" fmla="*/ 475447 h 1097785"/>
                <a:gd name="connsiteX1037" fmla="*/ 236246 w 7225330"/>
                <a:gd name="connsiteY1037" fmla="*/ 478293 h 1097785"/>
                <a:gd name="connsiteX1038" fmla="*/ 238736 w 7225330"/>
                <a:gd name="connsiteY1038" fmla="*/ 482207 h 1097785"/>
                <a:gd name="connsiteX1039" fmla="*/ 243362 w 7225330"/>
                <a:gd name="connsiteY1039" fmla="*/ 482562 h 1097785"/>
                <a:gd name="connsiteX1040" fmla="*/ 241583 w 7225330"/>
                <a:gd name="connsiteY1040" fmla="*/ 478293 h 1097785"/>
                <a:gd name="connsiteX1041" fmla="*/ 239092 w 7225330"/>
                <a:gd name="connsiteY1041" fmla="*/ 475447 h 1097785"/>
                <a:gd name="connsiteX1042" fmla="*/ 436201 w 7225330"/>
                <a:gd name="connsiteY1042" fmla="*/ 474735 h 1097785"/>
                <a:gd name="connsiteX1043" fmla="*/ 434066 w 7225330"/>
                <a:gd name="connsiteY1043" fmla="*/ 476514 h 1097785"/>
                <a:gd name="connsiteX1044" fmla="*/ 431932 w 7225330"/>
                <a:gd name="connsiteY1044" fmla="*/ 478293 h 1097785"/>
                <a:gd name="connsiteX1045" fmla="*/ 433355 w 7225330"/>
                <a:gd name="connsiteY1045" fmla="*/ 482562 h 1097785"/>
                <a:gd name="connsiteX1046" fmla="*/ 435490 w 7225330"/>
                <a:gd name="connsiteY1046" fmla="*/ 487544 h 1097785"/>
                <a:gd name="connsiteX1047" fmla="*/ 439759 w 7225330"/>
                <a:gd name="connsiteY1047" fmla="*/ 482207 h 1097785"/>
                <a:gd name="connsiteX1048" fmla="*/ 436201 w 7225330"/>
                <a:gd name="connsiteY1048" fmla="*/ 474735 h 1097785"/>
                <a:gd name="connsiteX1049" fmla="*/ 277874 w 7225330"/>
                <a:gd name="connsiteY1049" fmla="*/ 474735 h 1097785"/>
                <a:gd name="connsiteX1050" fmla="*/ 272537 w 7225330"/>
                <a:gd name="connsiteY1050" fmla="*/ 476870 h 1097785"/>
                <a:gd name="connsiteX1051" fmla="*/ 276095 w 7225330"/>
                <a:gd name="connsiteY1051" fmla="*/ 482562 h 1097785"/>
                <a:gd name="connsiteX1052" fmla="*/ 279297 w 7225330"/>
                <a:gd name="connsiteY1052" fmla="*/ 480072 h 1097785"/>
                <a:gd name="connsiteX1053" fmla="*/ 281787 w 7225330"/>
                <a:gd name="connsiteY1053" fmla="*/ 476870 h 1097785"/>
                <a:gd name="connsiteX1054" fmla="*/ 277874 w 7225330"/>
                <a:gd name="connsiteY1054" fmla="*/ 474735 h 1097785"/>
                <a:gd name="connsiteX1055" fmla="*/ 222726 w 7225330"/>
                <a:gd name="connsiteY1055" fmla="*/ 466196 h 1097785"/>
                <a:gd name="connsiteX1056" fmla="*/ 219524 w 7225330"/>
                <a:gd name="connsiteY1056" fmla="*/ 466552 h 1097785"/>
                <a:gd name="connsiteX1057" fmla="*/ 215610 w 7225330"/>
                <a:gd name="connsiteY1057" fmla="*/ 467619 h 1097785"/>
                <a:gd name="connsiteX1058" fmla="*/ 217389 w 7225330"/>
                <a:gd name="connsiteY1058" fmla="*/ 474023 h 1097785"/>
                <a:gd name="connsiteX1059" fmla="*/ 222726 w 7225330"/>
                <a:gd name="connsiteY1059" fmla="*/ 478293 h 1097785"/>
                <a:gd name="connsiteX1060" fmla="*/ 224861 w 7225330"/>
                <a:gd name="connsiteY1060" fmla="*/ 473312 h 1097785"/>
                <a:gd name="connsiteX1061" fmla="*/ 222726 w 7225330"/>
                <a:gd name="connsiteY1061" fmla="*/ 466196 h 1097785"/>
                <a:gd name="connsiteX1062" fmla="*/ 379274 w 7225330"/>
                <a:gd name="connsiteY1062" fmla="*/ 465484 h 1097785"/>
                <a:gd name="connsiteX1063" fmla="*/ 378919 w 7225330"/>
                <a:gd name="connsiteY1063" fmla="*/ 471889 h 1097785"/>
                <a:gd name="connsiteX1064" fmla="*/ 383544 w 7225330"/>
                <a:gd name="connsiteY1064" fmla="*/ 474735 h 1097785"/>
                <a:gd name="connsiteX1065" fmla="*/ 381765 w 7225330"/>
                <a:gd name="connsiteY1065" fmla="*/ 469754 h 1097785"/>
                <a:gd name="connsiteX1066" fmla="*/ 379274 w 7225330"/>
                <a:gd name="connsiteY1066" fmla="*/ 465484 h 1097785"/>
                <a:gd name="connsiteX1067" fmla="*/ 340137 w 7225330"/>
                <a:gd name="connsiteY1067" fmla="*/ 463350 h 1097785"/>
                <a:gd name="connsiteX1068" fmla="*/ 338003 w 7225330"/>
                <a:gd name="connsiteY1068" fmla="*/ 467619 h 1097785"/>
                <a:gd name="connsiteX1069" fmla="*/ 341560 w 7225330"/>
                <a:gd name="connsiteY1069" fmla="*/ 471889 h 1097785"/>
                <a:gd name="connsiteX1070" fmla="*/ 341916 w 7225330"/>
                <a:gd name="connsiteY1070" fmla="*/ 467975 h 1097785"/>
                <a:gd name="connsiteX1071" fmla="*/ 340137 w 7225330"/>
                <a:gd name="connsiteY1071" fmla="*/ 463350 h 1097785"/>
                <a:gd name="connsiteX1072" fmla="*/ 354369 w 7225330"/>
                <a:gd name="connsiteY1072" fmla="*/ 462638 h 1097785"/>
                <a:gd name="connsiteX1073" fmla="*/ 353657 w 7225330"/>
                <a:gd name="connsiteY1073" fmla="*/ 465484 h 1097785"/>
                <a:gd name="connsiteX1074" fmla="*/ 353302 w 7225330"/>
                <a:gd name="connsiteY1074" fmla="*/ 470110 h 1097785"/>
                <a:gd name="connsiteX1075" fmla="*/ 355436 w 7225330"/>
                <a:gd name="connsiteY1075" fmla="*/ 474023 h 1097785"/>
                <a:gd name="connsiteX1076" fmla="*/ 360773 w 7225330"/>
                <a:gd name="connsiteY1076" fmla="*/ 475447 h 1097785"/>
                <a:gd name="connsiteX1077" fmla="*/ 357927 w 7225330"/>
                <a:gd name="connsiteY1077" fmla="*/ 471889 h 1097785"/>
                <a:gd name="connsiteX1078" fmla="*/ 360062 w 7225330"/>
                <a:gd name="connsiteY1078" fmla="*/ 467975 h 1097785"/>
                <a:gd name="connsiteX1079" fmla="*/ 358638 w 7225330"/>
                <a:gd name="connsiteY1079" fmla="*/ 462638 h 1097785"/>
                <a:gd name="connsiteX1080" fmla="*/ 354369 w 7225330"/>
                <a:gd name="connsiteY1080" fmla="*/ 462638 h 1097785"/>
                <a:gd name="connsiteX1081" fmla="*/ 420191 w 7225330"/>
                <a:gd name="connsiteY1081" fmla="*/ 460503 h 1097785"/>
                <a:gd name="connsiteX1082" fmla="*/ 417700 w 7225330"/>
                <a:gd name="connsiteY1082" fmla="*/ 462638 h 1097785"/>
                <a:gd name="connsiteX1083" fmla="*/ 419123 w 7225330"/>
                <a:gd name="connsiteY1083" fmla="*/ 465129 h 1097785"/>
                <a:gd name="connsiteX1084" fmla="*/ 421258 w 7225330"/>
                <a:gd name="connsiteY1084" fmla="*/ 468331 h 1097785"/>
                <a:gd name="connsiteX1085" fmla="*/ 424104 w 7225330"/>
                <a:gd name="connsiteY1085" fmla="*/ 464773 h 1097785"/>
                <a:gd name="connsiteX1086" fmla="*/ 423393 w 7225330"/>
                <a:gd name="connsiteY1086" fmla="*/ 460503 h 1097785"/>
                <a:gd name="connsiteX1087" fmla="*/ 420191 w 7225330"/>
                <a:gd name="connsiteY1087" fmla="*/ 460503 h 1097785"/>
                <a:gd name="connsiteX1088" fmla="*/ 247631 w 7225330"/>
                <a:gd name="connsiteY1088" fmla="*/ 460503 h 1097785"/>
                <a:gd name="connsiteX1089" fmla="*/ 245497 w 7225330"/>
                <a:gd name="connsiteY1089" fmla="*/ 465129 h 1097785"/>
                <a:gd name="connsiteX1090" fmla="*/ 249766 w 7225330"/>
                <a:gd name="connsiteY1090" fmla="*/ 470466 h 1097785"/>
                <a:gd name="connsiteX1091" fmla="*/ 252257 w 7225330"/>
                <a:gd name="connsiteY1091" fmla="*/ 465129 h 1097785"/>
                <a:gd name="connsiteX1092" fmla="*/ 247631 w 7225330"/>
                <a:gd name="connsiteY1092" fmla="*/ 460503 h 1097785"/>
                <a:gd name="connsiteX1093" fmla="*/ 389237 w 7225330"/>
                <a:gd name="connsiteY1093" fmla="*/ 455522 h 1097785"/>
                <a:gd name="connsiteX1094" fmla="*/ 388881 w 7225330"/>
                <a:gd name="connsiteY1094" fmla="*/ 461927 h 1097785"/>
                <a:gd name="connsiteX1095" fmla="*/ 394218 w 7225330"/>
                <a:gd name="connsiteY1095" fmla="*/ 466196 h 1097785"/>
                <a:gd name="connsiteX1096" fmla="*/ 391016 w 7225330"/>
                <a:gd name="connsiteY1096" fmla="*/ 461927 h 1097785"/>
                <a:gd name="connsiteX1097" fmla="*/ 389237 w 7225330"/>
                <a:gd name="connsiteY1097" fmla="*/ 455522 h 1097785"/>
                <a:gd name="connsiteX1098" fmla="*/ 371447 w 7225330"/>
                <a:gd name="connsiteY1098" fmla="*/ 451964 h 1097785"/>
                <a:gd name="connsiteX1099" fmla="*/ 370735 w 7225330"/>
                <a:gd name="connsiteY1099" fmla="*/ 456590 h 1097785"/>
                <a:gd name="connsiteX1100" fmla="*/ 372159 w 7225330"/>
                <a:gd name="connsiteY1100" fmla="*/ 462638 h 1097785"/>
                <a:gd name="connsiteX1101" fmla="*/ 374293 w 7225330"/>
                <a:gd name="connsiteY1101" fmla="*/ 456945 h 1097785"/>
                <a:gd name="connsiteX1102" fmla="*/ 371447 w 7225330"/>
                <a:gd name="connsiteY1102" fmla="*/ 451964 h 1097785"/>
                <a:gd name="connsiteX1103" fmla="*/ 411296 w 7225330"/>
                <a:gd name="connsiteY1103" fmla="*/ 451253 h 1097785"/>
                <a:gd name="connsiteX1104" fmla="*/ 411296 w 7225330"/>
                <a:gd name="connsiteY1104" fmla="*/ 458369 h 1097785"/>
                <a:gd name="connsiteX1105" fmla="*/ 414142 w 7225330"/>
                <a:gd name="connsiteY1105" fmla="*/ 455166 h 1097785"/>
                <a:gd name="connsiteX1106" fmla="*/ 411296 w 7225330"/>
                <a:gd name="connsiteY1106" fmla="*/ 451253 h 1097785"/>
                <a:gd name="connsiteX1107" fmla="*/ 357927 w 7225330"/>
                <a:gd name="connsiteY1107" fmla="*/ 447695 h 1097785"/>
                <a:gd name="connsiteX1108" fmla="*/ 357927 w 7225330"/>
                <a:gd name="connsiteY1108" fmla="*/ 454811 h 1097785"/>
                <a:gd name="connsiteX1109" fmla="*/ 360417 w 7225330"/>
                <a:gd name="connsiteY1109" fmla="*/ 451609 h 1097785"/>
                <a:gd name="connsiteX1110" fmla="*/ 357927 w 7225330"/>
                <a:gd name="connsiteY1110" fmla="*/ 447695 h 1097785"/>
                <a:gd name="connsiteX1111" fmla="*/ 346542 w 7225330"/>
                <a:gd name="connsiteY1111" fmla="*/ 439867 h 1097785"/>
                <a:gd name="connsiteX1112" fmla="*/ 344763 w 7225330"/>
                <a:gd name="connsiteY1112" fmla="*/ 441291 h 1097785"/>
                <a:gd name="connsiteX1113" fmla="*/ 342984 w 7225330"/>
                <a:gd name="connsiteY1113" fmla="*/ 442714 h 1097785"/>
                <a:gd name="connsiteX1114" fmla="*/ 345830 w 7225330"/>
                <a:gd name="connsiteY1114" fmla="*/ 447695 h 1097785"/>
                <a:gd name="connsiteX1115" fmla="*/ 344407 w 7225330"/>
                <a:gd name="connsiteY1115" fmla="*/ 452676 h 1097785"/>
                <a:gd name="connsiteX1116" fmla="*/ 346897 w 7225330"/>
                <a:gd name="connsiteY1116" fmla="*/ 456945 h 1097785"/>
                <a:gd name="connsiteX1117" fmla="*/ 350811 w 7225330"/>
                <a:gd name="connsiteY1117" fmla="*/ 457657 h 1097785"/>
                <a:gd name="connsiteX1118" fmla="*/ 348321 w 7225330"/>
                <a:gd name="connsiteY1118" fmla="*/ 448762 h 1097785"/>
                <a:gd name="connsiteX1119" fmla="*/ 346542 w 7225330"/>
                <a:gd name="connsiteY1119" fmla="*/ 439867 h 1097785"/>
                <a:gd name="connsiteX1120" fmla="*/ 254747 w 7225330"/>
                <a:gd name="connsiteY1120" fmla="*/ 439867 h 1097785"/>
                <a:gd name="connsiteX1121" fmla="*/ 252612 w 7225330"/>
                <a:gd name="connsiteY1121" fmla="*/ 442358 h 1097785"/>
                <a:gd name="connsiteX1122" fmla="*/ 250478 w 7225330"/>
                <a:gd name="connsiteY1122" fmla="*/ 444848 h 1097785"/>
                <a:gd name="connsiteX1123" fmla="*/ 252968 w 7225330"/>
                <a:gd name="connsiteY1123" fmla="*/ 449118 h 1097785"/>
                <a:gd name="connsiteX1124" fmla="*/ 256882 w 7225330"/>
                <a:gd name="connsiteY1124" fmla="*/ 451609 h 1097785"/>
                <a:gd name="connsiteX1125" fmla="*/ 260440 w 7225330"/>
                <a:gd name="connsiteY1125" fmla="*/ 454099 h 1097785"/>
                <a:gd name="connsiteX1126" fmla="*/ 261151 w 7225330"/>
                <a:gd name="connsiteY1126" fmla="*/ 458369 h 1097785"/>
                <a:gd name="connsiteX1127" fmla="*/ 265421 w 7225330"/>
                <a:gd name="connsiteY1127" fmla="*/ 455522 h 1097785"/>
                <a:gd name="connsiteX1128" fmla="*/ 263286 w 7225330"/>
                <a:gd name="connsiteY1128" fmla="*/ 450541 h 1097785"/>
                <a:gd name="connsiteX1129" fmla="*/ 258305 w 7225330"/>
                <a:gd name="connsiteY1129" fmla="*/ 444848 h 1097785"/>
                <a:gd name="connsiteX1130" fmla="*/ 254747 w 7225330"/>
                <a:gd name="connsiteY1130" fmla="*/ 439867 h 1097785"/>
                <a:gd name="connsiteX1131" fmla="*/ 399199 w 7225330"/>
                <a:gd name="connsiteY1131" fmla="*/ 437733 h 1097785"/>
                <a:gd name="connsiteX1132" fmla="*/ 398487 w 7225330"/>
                <a:gd name="connsiteY1132" fmla="*/ 439156 h 1097785"/>
                <a:gd name="connsiteX1133" fmla="*/ 397064 w 7225330"/>
                <a:gd name="connsiteY1133" fmla="*/ 440579 h 1097785"/>
                <a:gd name="connsiteX1134" fmla="*/ 392795 w 7225330"/>
                <a:gd name="connsiteY1134" fmla="*/ 441291 h 1097785"/>
                <a:gd name="connsiteX1135" fmla="*/ 392439 w 7225330"/>
                <a:gd name="connsiteY1135" fmla="*/ 444848 h 1097785"/>
                <a:gd name="connsiteX1136" fmla="*/ 392795 w 7225330"/>
                <a:gd name="connsiteY1136" fmla="*/ 449118 h 1097785"/>
                <a:gd name="connsiteX1137" fmla="*/ 392795 w 7225330"/>
                <a:gd name="connsiteY1137" fmla="*/ 445560 h 1097785"/>
                <a:gd name="connsiteX1138" fmla="*/ 395997 w 7225330"/>
                <a:gd name="connsiteY1138" fmla="*/ 447695 h 1097785"/>
                <a:gd name="connsiteX1139" fmla="*/ 399910 w 7225330"/>
                <a:gd name="connsiteY1139" fmla="*/ 447695 h 1097785"/>
                <a:gd name="connsiteX1140" fmla="*/ 399199 w 7225330"/>
                <a:gd name="connsiteY1140" fmla="*/ 442714 h 1097785"/>
                <a:gd name="connsiteX1141" fmla="*/ 399199 w 7225330"/>
                <a:gd name="connsiteY1141" fmla="*/ 437733 h 1097785"/>
                <a:gd name="connsiteX1142" fmla="*/ 272537 w 7225330"/>
                <a:gd name="connsiteY1142" fmla="*/ 434886 h 1097785"/>
                <a:gd name="connsiteX1143" fmla="*/ 271825 w 7225330"/>
                <a:gd name="connsiteY1143" fmla="*/ 440935 h 1097785"/>
                <a:gd name="connsiteX1144" fmla="*/ 276806 w 7225330"/>
                <a:gd name="connsiteY1144" fmla="*/ 442714 h 1097785"/>
                <a:gd name="connsiteX1145" fmla="*/ 275027 w 7225330"/>
                <a:gd name="connsiteY1145" fmla="*/ 438444 h 1097785"/>
                <a:gd name="connsiteX1146" fmla="*/ 272537 w 7225330"/>
                <a:gd name="connsiteY1146" fmla="*/ 434886 h 1097785"/>
                <a:gd name="connsiteX1147" fmla="*/ 230553 w 7225330"/>
                <a:gd name="connsiteY1147" fmla="*/ 434886 h 1097785"/>
                <a:gd name="connsiteX1148" fmla="*/ 226995 w 7225330"/>
                <a:gd name="connsiteY1148" fmla="*/ 436309 h 1097785"/>
                <a:gd name="connsiteX1149" fmla="*/ 226640 w 7225330"/>
                <a:gd name="connsiteY1149" fmla="*/ 441646 h 1097785"/>
                <a:gd name="connsiteX1150" fmla="*/ 231265 w 7225330"/>
                <a:gd name="connsiteY1150" fmla="*/ 444137 h 1097785"/>
                <a:gd name="connsiteX1151" fmla="*/ 234111 w 7225330"/>
                <a:gd name="connsiteY1151" fmla="*/ 439512 h 1097785"/>
                <a:gd name="connsiteX1152" fmla="*/ 230553 w 7225330"/>
                <a:gd name="connsiteY1152" fmla="*/ 434886 h 1097785"/>
                <a:gd name="connsiteX1153" fmla="*/ 238381 w 7225330"/>
                <a:gd name="connsiteY1153" fmla="*/ 431328 h 1097785"/>
                <a:gd name="connsiteX1154" fmla="*/ 237669 w 7225330"/>
                <a:gd name="connsiteY1154" fmla="*/ 437377 h 1097785"/>
                <a:gd name="connsiteX1155" fmla="*/ 242650 w 7225330"/>
                <a:gd name="connsiteY1155" fmla="*/ 442714 h 1097785"/>
                <a:gd name="connsiteX1156" fmla="*/ 243006 w 7225330"/>
                <a:gd name="connsiteY1156" fmla="*/ 436309 h 1097785"/>
                <a:gd name="connsiteX1157" fmla="*/ 238381 w 7225330"/>
                <a:gd name="connsiteY1157" fmla="*/ 431328 h 1097785"/>
                <a:gd name="connsiteX1158" fmla="*/ 352234 w 7225330"/>
                <a:gd name="connsiteY1158" fmla="*/ 422789 h 1097785"/>
                <a:gd name="connsiteX1159" fmla="*/ 350811 w 7225330"/>
                <a:gd name="connsiteY1159" fmla="*/ 425280 h 1097785"/>
                <a:gd name="connsiteX1160" fmla="*/ 348676 w 7225330"/>
                <a:gd name="connsiteY1160" fmla="*/ 427059 h 1097785"/>
                <a:gd name="connsiteX1161" fmla="*/ 357927 w 7225330"/>
                <a:gd name="connsiteY1161" fmla="*/ 439156 h 1097785"/>
                <a:gd name="connsiteX1162" fmla="*/ 359350 w 7225330"/>
                <a:gd name="connsiteY1162" fmla="*/ 429905 h 1097785"/>
                <a:gd name="connsiteX1163" fmla="*/ 352234 w 7225330"/>
                <a:gd name="connsiteY1163" fmla="*/ 422789 h 1097785"/>
                <a:gd name="connsiteX1164" fmla="*/ 283922 w 7225330"/>
                <a:gd name="connsiteY1164" fmla="*/ 420655 h 1097785"/>
                <a:gd name="connsiteX1165" fmla="*/ 283566 w 7225330"/>
                <a:gd name="connsiteY1165" fmla="*/ 425280 h 1097785"/>
                <a:gd name="connsiteX1166" fmla="*/ 281076 w 7225330"/>
                <a:gd name="connsiteY1166" fmla="*/ 424213 h 1097785"/>
                <a:gd name="connsiteX1167" fmla="*/ 282499 w 7225330"/>
                <a:gd name="connsiteY1167" fmla="*/ 430617 h 1097785"/>
                <a:gd name="connsiteX1168" fmla="*/ 283211 w 7225330"/>
                <a:gd name="connsiteY1168" fmla="*/ 438444 h 1097785"/>
                <a:gd name="connsiteX1169" fmla="*/ 283211 w 7225330"/>
                <a:gd name="connsiteY1169" fmla="*/ 435598 h 1097785"/>
                <a:gd name="connsiteX1170" fmla="*/ 286057 w 7225330"/>
                <a:gd name="connsiteY1170" fmla="*/ 435954 h 1097785"/>
                <a:gd name="connsiteX1171" fmla="*/ 288192 w 7225330"/>
                <a:gd name="connsiteY1171" fmla="*/ 437021 h 1097785"/>
                <a:gd name="connsiteX1172" fmla="*/ 290682 w 7225330"/>
                <a:gd name="connsiteY1172" fmla="*/ 428482 h 1097785"/>
                <a:gd name="connsiteX1173" fmla="*/ 283922 w 7225330"/>
                <a:gd name="connsiteY1173" fmla="*/ 420655 h 1097785"/>
                <a:gd name="connsiteX1174" fmla="*/ 237669 w 7225330"/>
                <a:gd name="connsiteY1174" fmla="*/ 420655 h 1097785"/>
                <a:gd name="connsiteX1175" fmla="*/ 238736 w 7225330"/>
                <a:gd name="connsiteY1175" fmla="*/ 425280 h 1097785"/>
                <a:gd name="connsiteX1176" fmla="*/ 243362 w 7225330"/>
                <a:gd name="connsiteY1176" fmla="*/ 429194 h 1097785"/>
                <a:gd name="connsiteX1177" fmla="*/ 242650 w 7225330"/>
                <a:gd name="connsiteY1177" fmla="*/ 424213 h 1097785"/>
                <a:gd name="connsiteX1178" fmla="*/ 237669 w 7225330"/>
                <a:gd name="connsiteY1178" fmla="*/ 420655 h 1097785"/>
                <a:gd name="connsiteX1179" fmla="*/ 370735 w 7225330"/>
                <a:gd name="connsiteY1179" fmla="*/ 416385 h 1097785"/>
                <a:gd name="connsiteX1180" fmla="*/ 368956 w 7225330"/>
                <a:gd name="connsiteY1180" fmla="*/ 419231 h 1097785"/>
                <a:gd name="connsiteX1181" fmla="*/ 371447 w 7225330"/>
                <a:gd name="connsiteY1181" fmla="*/ 423501 h 1097785"/>
                <a:gd name="connsiteX1182" fmla="*/ 374649 w 7225330"/>
                <a:gd name="connsiteY1182" fmla="*/ 420299 h 1097785"/>
                <a:gd name="connsiteX1183" fmla="*/ 370735 w 7225330"/>
                <a:gd name="connsiteY1183" fmla="*/ 416385 h 1097785"/>
                <a:gd name="connsiteX1184" fmla="*/ 216322 w 7225330"/>
                <a:gd name="connsiteY1184" fmla="*/ 408558 h 1097785"/>
                <a:gd name="connsiteX1185" fmla="*/ 217745 w 7225330"/>
                <a:gd name="connsiteY1185" fmla="*/ 414962 h 1097785"/>
                <a:gd name="connsiteX1186" fmla="*/ 223437 w 7225330"/>
                <a:gd name="connsiteY1186" fmla="*/ 418520 h 1097785"/>
                <a:gd name="connsiteX1187" fmla="*/ 222014 w 7225330"/>
                <a:gd name="connsiteY1187" fmla="*/ 413539 h 1097785"/>
                <a:gd name="connsiteX1188" fmla="*/ 220591 w 7225330"/>
                <a:gd name="connsiteY1188" fmla="*/ 409269 h 1097785"/>
                <a:gd name="connsiteX1189" fmla="*/ 216322 w 7225330"/>
                <a:gd name="connsiteY1189" fmla="*/ 408558 h 1097785"/>
                <a:gd name="connsiteX1190" fmla="*/ 374293 w 7225330"/>
                <a:gd name="connsiteY1190" fmla="*/ 405711 h 1097785"/>
                <a:gd name="connsiteX1191" fmla="*/ 372514 w 7225330"/>
                <a:gd name="connsiteY1191" fmla="*/ 410337 h 1097785"/>
                <a:gd name="connsiteX1192" fmla="*/ 375717 w 7225330"/>
                <a:gd name="connsiteY1192" fmla="*/ 414250 h 1097785"/>
                <a:gd name="connsiteX1193" fmla="*/ 376072 w 7225330"/>
                <a:gd name="connsiteY1193" fmla="*/ 410692 h 1097785"/>
                <a:gd name="connsiteX1194" fmla="*/ 374293 w 7225330"/>
                <a:gd name="connsiteY1194" fmla="*/ 405711 h 1097785"/>
                <a:gd name="connsiteX1195" fmla="*/ 296019 w 7225330"/>
                <a:gd name="connsiteY1195" fmla="*/ 404288 h 1097785"/>
                <a:gd name="connsiteX1196" fmla="*/ 294596 w 7225330"/>
                <a:gd name="connsiteY1196" fmla="*/ 409625 h 1097785"/>
                <a:gd name="connsiteX1197" fmla="*/ 293884 w 7225330"/>
                <a:gd name="connsiteY1197" fmla="*/ 416029 h 1097785"/>
                <a:gd name="connsiteX1198" fmla="*/ 295663 w 7225330"/>
                <a:gd name="connsiteY1198" fmla="*/ 421722 h 1097785"/>
                <a:gd name="connsiteX1199" fmla="*/ 301712 w 7225330"/>
                <a:gd name="connsiteY1199" fmla="*/ 423501 h 1097785"/>
                <a:gd name="connsiteX1200" fmla="*/ 299933 w 7225330"/>
                <a:gd name="connsiteY1200" fmla="*/ 413895 h 1097785"/>
                <a:gd name="connsiteX1201" fmla="*/ 296019 w 7225330"/>
                <a:gd name="connsiteY1201" fmla="*/ 404288 h 1097785"/>
                <a:gd name="connsiteX1202" fmla="*/ 239092 w 7225330"/>
                <a:gd name="connsiteY1202" fmla="*/ 403577 h 1097785"/>
                <a:gd name="connsiteX1203" fmla="*/ 235534 w 7225330"/>
                <a:gd name="connsiteY1203" fmla="*/ 411404 h 1097785"/>
                <a:gd name="connsiteX1204" fmla="*/ 242650 w 7225330"/>
                <a:gd name="connsiteY1204" fmla="*/ 414250 h 1097785"/>
                <a:gd name="connsiteX1205" fmla="*/ 241227 w 7225330"/>
                <a:gd name="connsiteY1205" fmla="*/ 408913 h 1097785"/>
                <a:gd name="connsiteX1206" fmla="*/ 239092 w 7225330"/>
                <a:gd name="connsiteY1206" fmla="*/ 403577 h 1097785"/>
                <a:gd name="connsiteX1207" fmla="*/ 402757 w 7225330"/>
                <a:gd name="connsiteY1207" fmla="*/ 400730 h 1097785"/>
                <a:gd name="connsiteX1208" fmla="*/ 404891 w 7225330"/>
                <a:gd name="connsiteY1208" fmla="*/ 414606 h 1097785"/>
                <a:gd name="connsiteX1209" fmla="*/ 409161 w 7225330"/>
                <a:gd name="connsiteY1209" fmla="*/ 431328 h 1097785"/>
                <a:gd name="connsiteX1210" fmla="*/ 409873 w 7225330"/>
                <a:gd name="connsiteY1210" fmla="*/ 414606 h 1097785"/>
                <a:gd name="connsiteX1211" fmla="*/ 402757 w 7225330"/>
                <a:gd name="connsiteY1211" fmla="*/ 400730 h 1097785"/>
                <a:gd name="connsiteX1212" fmla="*/ 205648 w 7225330"/>
                <a:gd name="connsiteY1212" fmla="*/ 397884 h 1097785"/>
                <a:gd name="connsiteX1213" fmla="*/ 204580 w 7225330"/>
                <a:gd name="connsiteY1213" fmla="*/ 403221 h 1097785"/>
                <a:gd name="connsiteX1214" fmla="*/ 207783 w 7225330"/>
                <a:gd name="connsiteY1214" fmla="*/ 407135 h 1097785"/>
                <a:gd name="connsiteX1215" fmla="*/ 209206 w 7225330"/>
                <a:gd name="connsiteY1215" fmla="*/ 402865 h 1097785"/>
                <a:gd name="connsiteX1216" fmla="*/ 205648 w 7225330"/>
                <a:gd name="connsiteY1216" fmla="*/ 397884 h 1097785"/>
                <a:gd name="connsiteX1217" fmla="*/ 381409 w 7225330"/>
                <a:gd name="connsiteY1217" fmla="*/ 391480 h 1097785"/>
                <a:gd name="connsiteX1218" fmla="*/ 377851 w 7225330"/>
                <a:gd name="connsiteY1218" fmla="*/ 394326 h 1097785"/>
                <a:gd name="connsiteX1219" fmla="*/ 379274 w 7225330"/>
                <a:gd name="connsiteY1219" fmla="*/ 398595 h 1097785"/>
                <a:gd name="connsiteX1220" fmla="*/ 380698 w 7225330"/>
                <a:gd name="connsiteY1220" fmla="*/ 402153 h 1097785"/>
                <a:gd name="connsiteX1221" fmla="*/ 382832 w 7225330"/>
                <a:gd name="connsiteY1221" fmla="*/ 397884 h 1097785"/>
                <a:gd name="connsiteX1222" fmla="*/ 381409 w 7225330"/>
                <a:gd name="connsiteY1222" fmla="*/ 391480 h 1097785"/>
                <a:gd name="connsiteX1223" fmla="*/ 244073 w 7225330"/>
                <a:gd name="connsiteY1223" fmla="*/ 384364 h 1097785"/>
                <a:gd name="connsiteX1224" fmla="*/ 240871 w 7225330"/>
                <a:gd name="connsiteY1224" fmla="*/ 391480 h 1097785"/>
                <a:gd name="connsiteX1225" fmla="*/ 242650 w 7225330"/>
                <a:gd name="connsiteY1225" fmla="*/ 400730 h 1097785"/>
                <a:gd name="connsiteX1226" fmla="*/ 245497 w 7225330"/>
                <a:gd name="connsiteY1226" fmla="*/ 397884 h 1097785"/>
                <a:gd name="connsiteX1227" fmla="*/ 249054 w 7225330"/>
                <a:gd name="connsiteY1227" fmla="*/ 401442 h 1097785"/>
                <a:gd name="connsiteX1228" fmla="*/ 247276 w 7225330"/>
                <a:gd name="connsiteY1228" fmla="*/ 392903 h 1097785"/>
                <a:gd name="connsiteX1229" fmla="*/ 244073 w 7225330"/>
                <a:gd name="connsiteY1229" fmla="*/ 384364 h 1097785"/>
                <a:gd name="connsiteX1230" fmla="*/ 285345 w 7225330"/>
                <a:gd name="connsiteY1230" fmla="*/ 382941 h 1097785"/>
                <a:gd name="connsiteX1231" fmla="*/ 283211 w 7225330"/>
                <a:gd name="connsiteY1231" fmla="*/ 383296 h 1097785"/>
                <a:gd name="connsiteX1232" fmla="*/ 283566 w 7225330"/>
                <a:gd name="connsiteY1232" fmla="*/ 385787 h 1097785"/>
                <a:gd name="connsiteX1233" fmla="*/ 283922 w 7225330"/>
                <a:gd name="connsiteY1233" fmla="*/ 387566 h 1097785"/>
                <a:gd name="connsiteX1234" fmla="*/ 282499 w 7225330"/>
                <a:gd name="connsiteY1234" fmla="*/ 386499 h 1097785"/>
                <a:gd name="connsiteX1235" fmla="*/ 288192 w 7225330"/>
                <a:gd name="connsiteY1235" fmla="*/ 399307 h 1097785"/>
                <a:gd name="connsiteX1236" fmla="*/ 289971 w 7225330"/>
                <a:gd name="connsiteY1236" fmla="*/ 391480 h 1097785"/>
                <a:gd name="connsiteX1237" fmla="*/ 285345 w 7225330"/>
                <a:gd name="connsiteY1237" fmla="*/ 382941 h 1097785"/>
                <a:gd name="connsiteX1238" fmla="*/ 370380 w 7225330"/>
                <a:gd name="connsiteY1238" fmla="*/ 376181 h 1097785"/>
                <a:gd name="connsiteX1239" fmla="*/ 365043 w 7225330"/>
                <a:gd name="connsiteY1239" fmla="*/ 376536 h 1097785"/>
                <a:gd name="connsiteX1240" fmla="*/ 365754 w 7225330"/>
                <a:gd name="connsiteY1240" fmla="*/ 380806 h 1097785"/>
                <a:gd name="connsiteX1241" fmla="*/ 367177 w 7225330"/>
                <a:gd name="connsiteY1241" fmla="*/ 386499 h 1097785"/>
                <a:gd name="connsiteX1242" fmla="*/ 369312 w 7225330"/>
                <a:gd name="connsiteY1242" fmla="*/ 384720 h 1097785"/>
                <a:gd name="connsiteX1243" fmla="*/ 371447 w 7225330"/>
                <a:gd name="connsiteY1243" fmla="*/ 385075 h 1097785"/>
                <a:gd name="connsiteX1244" fmla="*/ 372159 w 7225330"/>
                <a:gd name="connsiteY1244" fmla="*/ 383652 h 1097785"/>
                <a:gd name="connsiteX1245" fmla="*/ 370735 w 7225330"/>
                <a:gd name="connsiteY1245" fmla="*/ 383652 h 1097785"/>
                <a:gd name="connsiteX1246" fmla="*/ 371091 w 7225330"/>
                <a:gd name="connsiteY1246" fmla="*/ 379383 h 1097785"/>
                <a:gd name="connsiteX1247" fmla="*/ 373582 w 7225330"/>
                <a:gd name="connsiteY1247" fmla="*/ 377960 h 1097785"/>
                <a:gd name="connsiteX1248" fmla="*/ 370380 w 7225330"/>
                <a:gd name="connsiteY1248" fmla="*/ 376181 h 1097785"/>
                <a:gd name="connsiteX1249" fmla="*/ 380698 w 7225330"/>
                <a:gd name="connsiteY1249" fmla="*/ 373690 h 1097785"/>
                <a:gd name="connsiteX1250" fmla="*/ 378563 w 7225330"/>
                <a:gd name="connsiteY1250" fmla="*/ 374402 h 1097785"/>
                <a:gd name="connsiteX1251" fmla="*/ 379630 w 7225330"/>
                <a:gd name="connsiteY1251" fmla="*/ 379383 h 1097785"/>
                <a:gd name="connsiteX1252" fmla="*/ 382477 w 7225330"/>
                <a:gd name="connsiteY1252" fmla="*/ 384008 h 1097785"/>
                <a:gd name="connsiteX1253" fmla="*/ 386390 w 7225330"/>
                <a:gd name="connsiteY1253" fmla="*/ 384364 h 1097785"/>
                <a:gd name="connsiteX1254" fmla="*/ 382477 w 7225330"/>
                <a:gd name="connsiteY1254" fmla="*/ 377604 h 1097785"/>
                <a:gd name="connsiteX1255" fmla="*/ 380698 w 7225330"/>
                <a:gd name="connsiteY1255" fmla="*/ 373690 h 1097785"/>
                <a:gd name="connsiteX1256" fmla="*/ 207783 w 7225330"/>
                <a:gd name="connsiteY1256" fmla="*/ 367286 h 1097785"/>
                <a:gd name="connsiteX1257" fmla="*/ 207783 w 7225330"/>
                <a:gd name="connsiteY1257" fmla="*/ 374046 h 1097785"/>
                <a:gd name="connsiteX1258" fmla="*/ 212764 w 7225330"/>
                <a:gd name="connsiteY1258" fmla="*/ 377248 h 1097785"/>
                <a:gd name="connsiteX1259" fmla="*/ 210629 w 7225330"/>
                <a:gd name="connsiteY1259" fmla="*/ 371555 h 1097785"/>
                <a:gd name="connsiteX1260" fmla="*/ 207783 w 7225330"/>
                <a:gd name="connsiteY1260" fmla="*/ 367286 h 1097785"/>
                <a:gd name="connsiteX1261" fmla="*/ 276095 w 7225330"/>
                <a:gd name="connsiteY1261" fmla="*/ 359103 h 1097785"/>
                <a:gd name="connsiteX1262" fmla="*/ 274672 w 7225330"/>
                <a:gd name="connsiteY1262" fmla="*/ 360170 h 1097785"/>
                <a:gd name="connsiteX1263" fmla="*/ 273604 w 7225330"/>
                <a:gd name="connsiteY1263" fmla="*/ 361237 h 1097785"/>
                <a:gd name="connsiteX1264" fmla="*/ 272537 w 7225330"/>
                <a:gd name="connsiteY1264" fmla="*/ 360170 h 1097785"/>
                <a:gd name="connsiteX1265" fmla="*/ 273248 w 7225330"/>
                <a:gd name="connsiteY1265" fmla="*/ 365863 h 1097785"/>
                <a:gd name="connsiteX1266" fmla="*/ 276450 w 7225330"/>
                <a:gd name="connsiteY1266" fmla="*/ 364084 h 1097785"/>
                <a:gd name="connsiteX1267" fmla="*/ 278941 w 7225330"/>
                <a:gd name="connsiteY1267" fmla="*/ 368709 h 1097785"/>
                <a:gd name="connsiteX1268" fmla="*/ 280364 w 7225330"/>
                <a:gd name="connsiteY1268" fmla="*/ 368353 h 1097785"/>
                <a:gd name="connsiteX1269" fmla="*/ 278585 w 7225330"/>
                <a:gd name="connsiteY1269" fmla="*/ 365507 h 1097785"/>
                <a:gd name="connsiteX1270" fmla="*/ 276806 w 7225330"/>
                <a:gd name="connsiteY1270" fmla="*/ 361949 h 1097785"/>
                <a:gd name="connsiteX1271" fmla="*/ 277518 w 7225330"/>
                <a:gd name="connsiteY1271" fmla="*/ 360170 h 1097785"/>
                <a:gd name="connsiteX1272" fmla="*/ 276095 w 7225330"/>
                <a:gd name="connsiteY1272" fmla="*/ 359103 h 1097785"/>
                <a:gd name="connsiteX1273" fmla="*/ 335156 w 7225330"/>
                <a:gd name="connsiteY1273" fmla="*/ 354477 h 1097785"/>
                <a:gd name="connsiteX1274" fmla="*/ 335868 w 7225330"/>
                <a:gd name="connsiteY1274" fmla="*/ 364439 h 1097785"/>
                <a:gd name="connsiteX1275" fmla="*/ 338358 w 7225330"/>
                <a:gd name="connsiteY1275" fmla="*/ 360170 h 1097785"/>
                <a:gd name="connsiteX1276" fmla="*/ 335156 w 7225330"/>
                <a:gd name="connsiteY1276" fmla="*/ 354477 h 1097785"/>
                <a:gd name="connsiteX1277" fmla="*/ 323771 w 7225330"/>
                <a:gd name="connsiteY1277" fmla="*/ 352343 h 1097785"/>
                <a:gd name="connsiteX1278" fmla="*/ 324127 w 7225330"/>
                <a:gd name="connsiteY1278" fmla="*/ 358747 h 1097785"/>
                <a:gd name="connsiteX1279" fmla="*/ 328752 w 7225330"/>
                <a:gd name="connsiteY1279" fmla="*/ 360882 h 1097785"/>
                <a:gd name="connsiteX1280" fmla="*/ 326617 w 7225330"/>
                <a:gd name="connsiteY1280" fmla="*/ 356612 h 1097785"/>
                <a:gd name="connsiteX1281" fmla="*/ 323771 w 7225330"/>
                <a:gd name="connsiteY1281" fmla="*/ 352343 h 1097785"/>
                <a:gd name="connsiteX1282" fmla="*/ 382121 w 7225330"/>
                <a:gd name="connsiteY1282" fmla="*/ 349496 h 1097785"/>
                <a:gd name="connsiteX1283" fmla="*/ 378563 w 7225330"/>
                <a:gd name="connsiteY1283" fmla="*/ 357679 h 1097785"/>
                <a:gd name="connsiteX1284" fmla="*/ 385679 w 7225330"/>
                <a:gd name="connsiteY1284" fmla="*/ 365863 h 1097785"/>
                <a:gd name="connsiteX1285" fmla="*/ 386746 w 7225330"/>
                <a:gd name="connsiteY1285" fmla="*/ 358035 h 1097785"/>
                <a:gd name="connsiteX1286" fmla="*/ 382121 w 7225330"/>
                <a:gd name="connsiteY1286" fmla="*/ 349496 h 1097785"/>
                <a:gd name="connsiteX1287" fmla="*/ 416277 w 7225330"/>
                <a:gd name="connsiteY1287" fmla="*/ 345938 h 1097785"/>
                <a:gd name="connsiteX1288" fmla="*/ 416277 w 7225330"/>
                <a:gd name="connsiteY1288" fmla="*/ 353054 h 1097785"/>
                <a:gd name="connsiteX1289" fmla="*/ 421258 w 7225330"/>
                <a:gd name="connsiteY1289" fmla="*/ 353766 h 1097785"/>
                <a:gd name="connsiteX1290" fmla="*/ 418412 w 7225330"/>
                <a:gd name="connsiteY1290" fmla="*/ 350564 h 1097785"/>
                <a:gd name="connsiteX1291" fmla="*/ 416277 w 7225330"/>
                <a:gd name="connsiteY1291" fmla="*/ 345938 h 1097785"/>
                <a:gd name="connsiteX1292" fmla="*/ 407026 w 7225330"/>
                <a:gd name="connsiteY1292" fmla="*/ 343092 h 1097785"/>
                <a:gd name="connsiteX1293" fmla="*/ 405603 w 7225330"/>
                <a:gd name="connsiteY1293" fmla="*/ 348073 h 1097785"/>
                <a:gd name="connsiteX1294" fmla="*/ 409161 w 7225330"/>
                <a:gd name="connsiteY1294" fmla="*/ 353054 h 1097785"/>
                <a:gd name="connsiteX1295" fmla="*/ 410584 w 7225330"/>
                <a:gd name="connsiteY1295" fmla="*/ 348429 h 1097785"/>
                <a:gd name="connsiteX1296" fmla="*/ 407026 w 7225330"/>
                <a:gd name="connsiteY1296" fmla="*/ 343092 h 1097785"/>
                <a:gd name="connsiteX1297" fmla="*/ 260440 w 7225330"/>
                <a:gd name="connsiteY1297" fmla="*/ 333130 h 1097785"/>
                <a:gd name="connsiteX1298" fmla="*/ 258305 w 7225330"/>
                <a:gd name="connsiteY1298" fmla="*/ 337755 h 1097785"/>
                <a:gd name="connsiteX1299" fmla="*/ 261863 w 7225330"/>
                <a:gd name="connsiteY1299" fmla="*/ 341669 h 1097785"/>
                <a:gd name="connsiteX1300" fmla="*/ 263286 w 7225330"/>
                <a:gd name="connsiteY1300" fmla="*/ 337399 h 1097785"/>
                <a:gd name="connsiteX1301" fmla="*/ 260440 w 7225330"/>
                <a:gd name="connsiteY1301" fmla="*/ 333130 h 1097785"/>
                <a:gd name="connsiteX1302" fmla="*/ 272537 w 7225330"/>
                <a:gd name="connsiteY1302" fmla="*/ 326014 h 1097785"/>
                <a:gd name="connsiteX1303" fmla="*/ 270046 w 7225330"/>
                <a:gd name="connsiteY1303" fmla="*/ 332062 h 1097785"/>
                <a:gd name="connsiteX1304" fmla="*/ 275383 w 7225330"/>
                <a:gd name="connsiteY1304" fmla="*/ 335264 h 1097785"/>
                <a:gd name="connsiteX1305" fmla="*/ 273960 w 7225330"/>
                <a:gd name="connsiteY1305" fmla="*/ 330283 h 1097785"/>
                <a:gd name="connsiteX1306" fmla="*/ 272537 w 7225330"/>
                <a:gd name="connsiteY1306" fmla="*/ 326014 h 1097785"/>
                <a:gd name="connsiteX1307" fmla="*/ 247631 w 7225330"/>
                <a:gd name="connsiteY1307" fmla="*/ 324591 h 1097785"/>
                <a:gd name="connsiteX1308" fmla="*/ 246920 w 7225330"/>
                <a:gd name="connsiteY1308" fmla="*/ 330639 h 1097785"/>
                <a:gd name="connsiteX1309" fmla="*/ 251189 w 7225330"/>
                <a:gd name="connsiteY1309" fmla="*/ 336688 h 1097785"/>
                <a:gd name="connsiteX1310" fmla="*/ 251901 w 7225330"/>
                <a:gd name="connsiteY1310" fmla="*/ 330283 h 1097785"/>
                <a:gd name="connsiteX1311" fmla="*/ 247631 w 7225330"/>
                <a:gd name="connsiteY1311" fmla="*/ 324591 h 1097785"/>
                <a:gd name="connsiteX1312" fmla="*/ 383544 w 7225330"/>
                <a:gd name="connsiteY1312" fmla="*/ 320321 h 1097785"/>
                <a:gd name="connsiteX1313" fmla="*/ 382477 w 7225330"/>
                <a:gd name="connsiteY1313" fmla="*/ 330639 h 1097785"/>
                <a:gd name="connsiteX1314" fmla="*/ 388525 w 7225330"/>
                <a:gd name="connsiteY1314" fmla="*/ 340246 h 1097785"/>
                <a:gd name="connsiteX1315" fmla="*/ 391016 w 7225330"/>
                <a:gd name="connsiteY1315" fmla="*/ 335976 h 1097785"/>
                <a:gd name="connsiteX1316" fmla="*/ 389237 w 7225330"/>
                <a:gd name="connsiteY1316" fmla="*/ 331351 h 1097785"/>
                <a:gd name="connsiteX1317" fmla="*/ 386034 w 7225330"/>
                <a:gd name="connsiteY1317" fmla="*/ 326014 h 1097785"/>
                <a:gd name="connsiteX1318" fmla="*/ 383544 w 7225330"/>
                <a:gd name="connsiteY1318" fmla="*/ 320321 h 1097785"/>
                <a:gd name="connsiteX1319" fmla="*/ 227707 w 7225330"/>
                <a:gd name="connsiteY1319" fmla="*/ 304666 h 1097785"/>
                <a:gd name="connsiteX1320" fmla="*/ 226995 w 7225330"/>
                <a:gd name="connsiteY1320" fmla="*/ 306089 h 1097785"/>
                <a:gd name="connsiteX1321" fmla="*/ 228063 w 7225330"/>
                <a:gd name="connsiteY1321" fmla="*/ 311071 h 1097785"/>
                <a:gd name="connsiteX1322" fmla="*/ 231265 w 7225330"/>
                <a:gd name="connsiteY1322" fmla="*/ 315696 h 1097785"/>
                <a:gd name="connsiteX1323" fmla="*/ 236246 w 7225330"/>
                <a:gd name="connsiteY1323" fmla="*/ 316052 h 1097785"/>
                <a:gd name="connsiteX1324" fmla="*/ 232332 w 7225330"/>
                <a:gd name="connsiteY1324" fmla="*/ 309647 h 1097785"/>
                <a:gd name="connsiteX1325" fmla="*/ 227707 w 7225330"/>
                <a:gd name="connsiteY1325" fmla="*/ 304666 h 1097785"/>
                <a:gd name="connsiteX1326" fmla="*/ 291750 w 7225330"/>
                <a:gd name="connsiteY1326" fmla="*/ 296839 h 1097785"/>
                <a:gd name="connsiteX1327" fmla="*/ 291394 w 7225330"/>
                <a:gd name="connsiteY1327" fmla="*/ 308224 h 1097785"/>
                <a:gd name="connsiteX1328" fmla="*/ 300289 w 7225330"/>
                <a:gd name="connsiteY1328" fmla="*/ 316052 h 1097785"/>
                <a:gd name="connsiteX1329" fmla="*/ 300289 w 7225330"/>
                <a:gd name="connsiteY1329" fmla="*/ 305734 h 1097785"/>
                <a:gd name="connsiteX1330" fmla="*/ 291750 w 7225330"/>
                <a:gd name="connsiteY1330" fmla="*/ 296839 h 1097785"/>
                <a:gd name="connsiteX1331" fmla="*/ 281787 w 7225330"/>
                <a:gd name="connsiteY1331" fmla="*/ 293993 h 1097785"/>
                <a:gd name="connsiteX1332" fmla="*/ 279297 w 7225330"/>
                <a:gd name="connsiteY1332" fmla="*/ 307157 h 1097785"/>
                <a:gd name="connsiteX1333" fmla="*/ 281787 w 7225330"/>
                <a:gd name="connsiteY1333" fmla="*/ 322456 h 1097785"/>
                <a:gd name="connsiteX1334" fmla="*/ 284989 w 7225330"/>
                <a:gd name="connsiteY1334" fmla="*/ 318186 h 1097785"/>
                <a:gd name="connsiteX1335" fmla="*/ 284989 w 7225330"/>
                <a:gd name="connsiteY1335" fmla="*/ 312138 h 1097785"/>
                <a:gd name="connsiteX1336" fmla="*/ 284634 w 7225330"/>
                <a:gd name="connsiteY1336" fmla="*/ 306089 h 1097785"/>
                <a:gd name="connsiteX1337" fmla="*/ 287480 w 7225330"/>
                <a:gd name="connsiteY1337" fmla="*/ 301108 h 1097785"/>
                <a:gd name="connsiteX1338" fmla="*/ 284634 w 7225330"/>
                <a:gd name="connsiteY1338" fmla="*/ 297906 h 1097785"/>
                <a:gd name="connsiteX1339" fmla="*/ 281787 w 7225330"/>
                <a:gd name="connsiteY1339" fmla="*/ 293993 h 1097785"/>
                <a:gd name="connsiteX1340" fmla="*/ 416277 w 7225330"/>
                <a:gd name="connsiteY1340" fmla="*/ 283319 h 1097785"/>
                <a:gd name="connsiteX1341" fmla="*/ 414854 w 7225330"/>
                <a:gd name="connsiteY1341" fmla="*/ 293993 h 1097785"/>
                <a:gd name="connsiteX1342" fmla="*/ 416277 w 7225330"/>
                <a:gd name="connsiteY1342" fmla="*/ 289367 h 1097785"/>
                <a:gd name="connsiteX1343" fmla="*/ 416277 w 7225330"/>
                <a:gd name="connsiteY1343" fmla="*/ 283319 h 1097785"/>
                <a:gd name="connsiteX1344" fmla="*/ 401067 w 7225330"/>
                <a:gd name="connsiteY1344" fmla="*/ 282340 h 1097785"/>
                <a:gd name="connsiteX1345" fmla="*/ 400266 w 7225330"/>
                <a:gd name="connsiteY1345" fmla="*/ 285098 h 1097785"/>
                <a:gd name="connsiteX1346" fmla="*/ 402757 w 7225330"/>
                <a:gd name="connsiteY1346" fmla="*/ 292569 h 1097785"/>
                <a:gd name="connsiteX1347" fmla="*/ 404891 w 7225330"/>
                <a:gd name="connsiteY1347" fmla="*/ 291502 h 1097785"/>
                <a:gd name="connsiteX1348" fmla="*/ 404180 w 7225330"/>
                <a:gd name="connsiteY1348" fmla="*/ 288656 h 1097785"/>
                <a:gd name="connsiteX1349" fmla="*/ 403113 w 7225330"/>
                <a:gd name="connsiteY1349" fmla="*/ 285454 h 1097785"/>
                <a:gd name="connsiteX1350" fmla="*/ 404180 w 7225330"/>
                <a:gd name="connsiteY1350" fmla="*/ 283319 h 1097785"/>
                <a:gd name="connsiteX1351" fmla="*/ 401067 w 7225330"/>
                <a:gd name="connsiteY1351" fmla="*/ 282340 h 1097785"/>
                <a:gd name="connsiteX1352" fmla="*/ 256882 w 7225330"/>
                <a:gd name="connsiteY1352" fmla="*/ 279049 h 1097785"/>
                <a:gd name="connsiteX1353" fmla="*/ 256526 w 7225330"/>
                <a:gd name="connsiteY1353" fmla="*/ 282251 h 1097785"/>
                <a:gd name="connsiteX1354" fmla="*/ 256170 w 7225330"/>
                <a:gd name="connsiteY1354" fmla="*/ 288300 h 1097785"/>
                <a:gd name="connsiteX1355" fmla="*/ 259728 w 7225330"/>
                <a:gd name="connsiteY1355" fmla="*/ 285098 h 1097785"/>
                <a:gd name="connsiteX1356" fmla="*/ 256882 w 7225330"/>
                <a:gd name="connsiteY1356" fmla="*/ 279049 h 1097785"/>
                <a:gd name="connsiteX1357" fmla="*/ 286057 w 7225330"/>
                <a:gd name="connsiteY1357" fmla="*/ 268375 h 1097785"/>
                <a:gd name="connsiteX1358" fmla="*/ 284634 w 7225330"/>
                <a:gd name="connsiteY1358" fmla="*/ 272645 h 1097785"/>
                <a:gd name="connsiteX1359" fmla="*/ 286768 w 7225330"/>
                <a:gd name="connsiteY1359" fmla="*/ 279049 h 1097785"/>
                <a:gd name="connsiteX1360" fmla="*/ 288903 w 7225330"/>
                <a:gd name="connsiteY1360" fmla="*/ 274424 h 1097785"/>
                <a:gd name="connsiteX1361" fmla="*/ 286057 w 7225330"/>
                <a:gd name="connsiteY1361" fmla="*/ 268375 h 1097785"/>
                <a:gd name="connsiteX1362" fmla="*/ 217745 w 7225330"/>
                <a:gd name="connsiteY1362" fmla="*/ 264818 h 1097785"/>
                <a:gd name="connsiteX1363" fmla="*/ 219168 w 7225330"/>
                <a:gd name="connsiteY1363" fmla="*/ 269799 h 1097785"/>
                <a:gd name="connsiteX1364" fmla="*/ 219880 w 7225330"/>
                <a:gd name="connsiteY1364" fmla="*/ 274068 h 1097785"/>
                <a:gd name="connsiteX1365" fmla="*/ 222370 w 7225330"/>
                <a:gd name="connsiteY1365" fmla="*/ 274780 h 1097785"/>
                <a:gd name="connsiteX1366" fmla="*/ 224861 w 7225330"/>
                <a:gd name="connsiteY1366" fmla="*/ 277626 h 1097785"/>
                <a:gd name="connsiteX1367" fmla="*/ 223437 w 7225330"/>
                <a:gd name="connsiteY1367" fmla="*/ 280472 h 1097785"/>
                <a:gd name="connsiteX1368" fmla="*/ 220947 w 7225330"/>
                <a:gd name="connsiteY1368" fmla="*/ 280472 h 1097785"/>
                <a:gd name="connsiteX1369" fmla="*/ 219168 w 7225330"/>
                <a:gd name="connsiteY1369" fmla="*/ 277626 h 1097785"/>
                <a:gd name="connsiteX1370" fmla="*/ 220591 w 7225330"/>
                <a:gd name="connsiteY1370" fmla="*/ 285454 h 1097785"/>
                <a:gd name="connsiteX1371" fmla="*/ 226995 w 7225330"/>
                <a:gd name="connsiteY1371" fmla="*/ 289723 h 1097785"/>
                <a:gd name="connsiteX1372" fmla="*/ 226995 w 7225330"/>
                <a:gd name="connsiteY1372" fmla="*/ 275491 h 1097785"/>
                <a:gd name="connsiteX1373" fmla="*/ 217745 w 7225330"/>
                <a:gd name="connsiteY1373" fmla="*/ 264818 h 1097785"/>
                <a:gd name="connsiteX1374" fmla="*/ 381409 w 7225330"/>
                <a:gd name="connsiteY1374" fmla="*/ 263394 h 1097785"/>
                <a:gd name="connsiteX1375" fmla="*/ 382121 w 7225330"/>
                <a:gd name="connsiteY1375" fmla="*/ 271222 h 1097785"/>
                <a:gd name="connsiteX1376" fmla="*/ 384967 w 7225330"/>
                <a:gd name="connsiteY1376" fmla="*/ 281184 h 1097785"/>
                <a:gd name="connsiteX1377" fmla="*/ 387458 w 7225330"/>
                <a:gd name="connsiteY1377" fmla="*/ 272289 h 1097785"/>
                <a:gd name="connsiteX1378" fmla="*/ 381409 w 7225330"/>
                <a:gd name="connsiteY1378" fmla="*/ 263394 h 1097785"/>
                <a:gd name="connsiteX1379" fmla="*/ 387102 w 7225330"/>
                <a:gd name="connsiteY1379" fmla="*/ 252009 h 1097785"/>
                <a:gd name="connsiteX1380" fmla="*/ 385679 w 7225330"/>
                <a:gd name="connsiteY1380" fmla="*/ 261260 h 1097785"/>
                <a:gd name="connsiteX1381" fmla="*/ 388881 w 7225330"/>
                <a:gd name="connsiteY1381" fmla="*/ 258057 h 1097785"/>
                <a:gd name="connsiteX1382" fmla="*/ 387102 w 7225330"/>
                <a:gd name="connsiteY1382" fmla="*/ 252009 h 1097785"/>
                <a:gd name="connsiteX1383" fmla="*/ 366466 w 7225330"/>
                <a:gd name="connsiteY1383" fmla="*/ 246316 h 1097785"/>
                <a:gd name="connsiteX1384" fmla="*/ 365399 w 7225330"/>
                <a:gd name="connsiteY1384" fmla="*/ 250230 h 1097785"/>
                <a:gd name="connsiteX1385" fmla="*/ 365043 w 7225330"/>
                <a:gd name="connsiteY1385" fmla="*/ 254144 h 1097785"/>
                <a:gd name="connsiteX1386" fmla="*/ 367889 w 7225330"/>
                <a:gd name="connsiteY1386" fmla="*/ 252721 h 1097785"/>
                <a:gd name="connsiteX1387" fmla="*/ 366466 w 7225330"/>
                <a:gd name="connsiteY1387" fmla="*/ 246316 h 1097785"/>
                <a:gd name="connsiteX1388" fmla="*/ 283211 w 7225330"/>
                <a:gd name="connsiteY1388" fmla="*/ 242758 h 1097785"/>
                <a:gd name="connsiteX1389" fmla="*/ 284634 w 7225330"/>
                <a:gd name="connsiteY1389" fmla="*/ 254144 h 1097785"/>
                <a:gd name="connsiteX1390" fmla="*/ 286768 w 7225330"/>
                <a:gd name="connsiteY1390" fmla="*/ 249163 h 1097785"/>
                <a:gd name="connsiteX1391" fmla="*/ 283211 w 7225330"/>
                <a:gd name="connsiteY1391" fmla="*/ 242758 h 1097785"/>
                <a:gd name="connsiteX1392" fmla="*/ 287480 w 7225330"/>
                <a:gd name="connsiteY1392" fmla="*/ 222122 h 1097785"/>
                <a:gd name="connsiteX1393" fmla="*/ 291750 w 7225330"/>
                <a:gd name="connsiteY1393" fmla="*/ 237066 h 1097785"/>
                <a:gd name="connsiteX1394" fmla="*/ 298154 w 7225330"/>
                <a:gd name="connsiteY1394" fmla="*/ 252009 h 1097785"/>
                <a:gd name="connsiteX1395" fmla="*/ 298510 w 7225330"/>
                <a:gd name="connsiteY1395" fmla="*/ 238845 h 1097785"/>
                <a:gd name="connsiteX1396" fmla="*/ 294596 w 7225330"/>
                <a:gd name="connsiteY1396" fmla="*/ 223546 h 1097785"/>
                <a:gd name="connsiteX1397" fmla="*/ 290326 w 7225330"/>
                <a:gd name="connsiteY1397" fmla="*/ 224257 h 1097785"/>
                <a:gd name="connsiteX1398" fmla="*/ 287480 w 7225330"/>
                <a:gd name="connsiteY1398" fmla="*/ 222122 h 1097785"/>
                <a:gd name="connsiteX1399" fmla="*/ 133778 w 7225330"/>
                <a:gd name="connsiteY1399" fmla="*/ 218565 h 1097785"/>
                <a:gd name="connsiteX1400" fmla="*/ 135913 w 7225330"/>
                <a:gd name="connsiteY1400" fmla="*/ 228527 h 1097785"/>
                <a:gd name="connsiteX1401" fmla="*/ 137336 w 7225330"/>
                <a:gd name="connsiteY1401" fmla="*/ 223901 h 1097785"/>
                <a:gd name="connsiteX1402" fmla="*/ 133778 w 7225330"/>
                <a:gd name="connsiteY1402" fmla="*/ 218565 h 1097785"/>
                <a:gd name="connsiteX1403" fmla="*/ 388525 w 7225330"/>
                <a:gd name="connsiteY1403" fmla="*/ 198640 h 1097785"/>
                <a:gd name="connsiteX1404" fmla="*/ 385679 w 7225330"/>
                <a:gd name="connsiteY1404" fmla="*/ 203977 h 1097785"/>
                <a:gd name="connsiteX1405" fmla="*/ 379986 w 7225330"/>
                <a:gd name="connsiteY1405" fmla="*/ 200775 h 1097785"/>
                <a:gd name="connsiteX1406" fmla="*/ 383188 w 7225330"/>
                <a:gd name="connsiteY1406" fmla="*/ 217853 h 1097785"/>
                <a:gd name="connsiteX1407" fmla="*/ 391371 w 7225330"/>
                <a:gd name="connsiteY1407" fmla="*/ 232796 h 1097785"/>
                <a:gd name="connsiteX1408" fmla="*/ 395641 w 7225330"/>
                <a:gd name="connsiteY1408" fmla="*/ 221767 h 1097785"/>
                <a:gd name="connsiteX1409" fmla="*/ 393506 w 7225330"/>
                <a:gd name="connsiteY1409" fmla="*/ 207891 h 1097785"/>
                <a:gd name="connsiteX1410" fmla="*/ 391016 w 7225330"/>
                <a:gd name="connsiteY1410" fmla="*/ 208247 h 1097785"/>
                <a:gd name="connsiteX1411" fmla="*/ 388525 w 7225330"/>
                <a:gd name="connsiteY1411" fmla="*/ 198640 h 1097785"/>
                <a:gd name="connsiteX1412" fmla="*/ 413430 w 7225330"/>
                <a:gd name="connsiteY1412" fmla="*/ 197217 h 1097785"/>
                <a:gd name="connsiteX1413" fmla="*/ 410228 w 7225330"/>
                <a:gd name="connsiteY1413" fmla="*/ 203977 h 1097785"/>
                <a:gd name="connsiteX1414" fmla="*/ 413430 w 7225330"/>
                <a:gd name="connsiteY1414" fmla="*/ 210737 h 1097785"/>
                <a:gd name="connsiteX1415" fmla="*/ 415209 w 7225330"/>
                <a:gd name="connsiteY1415" fmla="*/ 205044 h 1097785"/>
                <a:gd name="connsiteX1416" fmla="*/ 413430 w 7225330"/>
                <a:gd name="connsiteY1416" fmla="*/ 197217 h 1097785"/>
                <a:gd name="connsiteX1417" fmla="*/ 387102 w 7225330"/>
                <a:gd name="connsiteY1417" fmla="*/ 174446 h 1097785"/>
                <a:gd name="connsiteX1418" fmla="*/ 385679 w 7225330"/>
                <a:gd name="connsiteY1418" fmla="*/ 178716 h 1097785"/>
                <a:gd name="connsiteX1419" fmla="*/ 388525 w 7225330"/>
                <a:gd name="connsiteY1419" fmla="*/ 182274 h 1097785"/>
                <a:gd name="connsiteX1420" fmla="*/ 388881 w 7225330"/>
                <a:gd name="connsiteY1420" fmla="*/ 178716 h 1097785"/>
                <a:gd name="connsiteX1421" fmla="*/ 387102 w 7225330"/>
                <a:gd name="connsiteY1421" fmla="*/ 174446 h 1097785"/>
                <a:gd name="connsiteX1422" fmla="*/ 110296 w 7225330"/>
                <a:gd name="connsiteY1422" fmla="*/ 170177 h 1097785"/>
                <a:gd name="connsiteX1423" fmla="*/ 108161 w 7225330"/>
                <a:gd name="connsiteY1423" fmla="*/ 177293 h 1097785"/>
                <a:gd name="connsiteX1424" fmla="*/ 106738 w 7225330"/>
                <a:gd name="connsiteY1424" fmla="*/ 185120 h 1097785"/>
                <a:gd name="connsiteX1425" fmla="*/ 111007 w 7225330"/>
                <a:gd name="connsiteY1425" fmla="*/ 190101 h 1097785"/>
                <a:gd name="connsiteX1426" fmla="*/ 115988 w 7225330"/>
                <a:gd name="connsiteY1426" fmla="*/ 193659 h 1097785"/>
                <a:gd name="connsiteX1427" fmla="*/ 119190 w 7225330"/>
                <a:gd name="connsiteY1427" fmla="*/ 189034 h 1097785"/>
                <a:gd name="connsiteX1428" fmla="*/ 118123 w 7225330"/>
                <a:gd name="connsiteY1428" fmla="*/ 181918 h 1097785"/>
                <a:gd name="connsiteX1429" fmla="*/ 114209 w 7225330"/>
                <a:gd name="connsiteY1429" fmla="*/ 174802 h 1097785"/>
                <a:gd name="connsiteX1430" fmla="*/ 110296 w 7225330"/>
                <a:gd name="connsiteY1430" fmla="*/ 170177 h 1097785"/>
                <a:gd name="connsiteX1431" fmla="*/ 94641 w 7225330"/>
                <a:gd name="connsiteY1431" fmla="*/ 168042 h 1097785"/>
                <a:gd name="connsiteX1432" fmla="*/ 97487 w 7225330"/>
                <a:gd name="connsiteY1432" fmla="*/ 182985 h 1097785"/>
                <a:gd name="connsiteX1433" fmla="*/ 105314 w 7225330"/>
                <a:gd name="connsiteY1433" fmla="*/ 192947 h 1097785"/>
                <a:gd name="connsiteX1434" fmla="*/ 101756 w 7225330"/>
                <a:gd name="connsiteY1434" fmla="*/ 180495 h 1097785"/>
                <a:gd name="connsiteX1435" fmla="*/ 94641 w 7225330"/>
                <a:gd name="connsiteY1435" fmla="*/ 168042 h 1097785"/>
                <a:gd name="connsiteX1436" fmla="*/ 384256 w 7225330"/>
                <a:gd name="connsiteY1436" fmla="*/ 161638 h 1097785"/>
                <a:gd name="connsiteX1437" fmla="*/ 382832 w 7225330"/>
                <a:gd name="connsiteY1437" fmla="*/ 166263 h 1097785"/>
                <a:gd name="connsiteX1438" fmla="*/ 384967 w 7225330"/>
                <a:gd name="connsiteY1438" fmla="*/ 172312 h 1097785"/>
                <a:gd name="connsiteX1439" fmla="*/ 386034 w 7225330"/>
                <a:gd name="connsiteY1439" fmla="*/ 169465 h 1097785"/>
                <a:gd name="connsiteX1440" fmla="*/ 387813 w 7225330"/>
                <a:gd name="connsiteY1440" fmla="*/ 168042 h 1097785"/>
                <a:gd name="connsiteX1441" fmla="*/ 384256 w 7225330"/>
                <a:gd name="connsiteY1441" fmla="*/ 161638 h 1097785"/>
                <a:gd name="connsiteX1442" fmla="*/ 386390 w 7225330"/>
                <a:gd name="connsiteY1442" fmla="*/ 147406 h 1097785"/>
                <a:gd name="connsiteX1443" fmla="*/ 387102 w 7225330"/>
                <a:gd name="connsiteY1443" fmla="*/ 158080 h 1097785"/>
                <a:gd name="connsiteX1444" fmla="*/ 389237 w 7225330"/>
                <a:gd name="connsiteY1444" fmla="*/ 153455 h 1097785"/>
                <a:gd name="connsiteX1445" fmla="*/ 386390 w 7225330"/>
                <a:gd name="connsiteY1445" fmla="*/ 147406 h 1097785"/>
                <a:gd name="connsiteX1446" fmla="*/ 425527 w 7225330"/>
                <a:gd name="connsiteY1446" fmla="*/ 136021 h 1097785"/>
                <a:gd name="connsiteX1447" fmla="*/ 424104 w 7225330"/>
                <a:gd name="connsiteY1447" fmla="*/ 144560 h 1097785"/>
                <a:gd name="connsiteX1448" fmla="*/ 426951 w 7225330"/>
                <a:gd name="connsiteY1448" fmla="*/ 152387 h 1097785"/>
                <a:gd name="connsiteX1449" fmla="*/ 428018 w 7225330"/>
                <a:gd name="connsiteY1449" fmla="*/ 144560 h 1097785"/>
                <a:gd name="connsiteX1450" fmla="*/ 425527 w 7225330"/>
                <a:gd name="connsiteY1450" fmla="*/ 136021 h 1097785"/>
                <a:gd name="connsiteX1451" fmla="*/ 419123 w 7225330"/>
                <a:gd name="connsiteY1451" fmla="*/ 122501 h 1097785"/>
                <a:gd name="connsiteX1452" fmla="*/ 417700 w 7225330"/>
                <a:gd name="connsiteY1452" fmla="*/ 126770 h 1097785"/>
                <a:gd name="connsiteX1453" fmla="*/ 419835 w 7225330"/>
                <a:gd name="connsiteY1453" fmla="*/ 132463 h 1097785"/>
                <a:gd name="connsiteX1454" fmla="*/ 421614 w 7225330"/>
                <a:gd name="connsiteY1454" fmla="*/ 128193 h 1097785"/>
                <a:gd name="connsiteX1455" fmla="*/ 419123 w 7225330"/>
                <a:gd name="connsiteY1455" fmla="*/ 122501 h 1097785"/>
                <a:gd name="connsiteX1456" fmla="*/ 431932 w 7225330"/>
                <a:gd name="connsiteY1456" fmla="*/ 120366 h 1097785"/>
                <a:gd name="connsiteX1457" fmla="*/ 430864 w 7225330"/>
                <a:gd name="connsiteY1457" fmla="*/ 131751 h 1097785"/>
                <a:gd name="connsiteX1458" fmla="*/ 436201 w 7225330"/>
                <a:gd name="connsiteY1458" fmla="*/ 143137 h 1097785"/>
                <a:gd name="connsiteX1459" fmla="*/ 437624 w 7225330"/>
                <a:gd name="connsiteY1459" fmla="*/ 133530 h 1097785"/>
                <a:gd name="connsiteX1460" fmla="*/ 436201 w 7225330"/>
                <a:gd name="connsiteY1460" fmla="*/ 122501 h 1097785"/>
                <a:gd name="connsiteX1461" fmla="*/ 431932 w 7225330"/>
                <a:gd name="connsiteY1461" fmla="*/ 120366 h 1097785"/>
                <a:gd name="connsiteX1462" fmla="*/ 271114 w 7225330"/>
                <a:gd name="connsiteY1462" fmla="*/ 116808 h 1097785"/>
                <a:gd name="connsiteX1463" fmla="*/ 269335 w 7225330"/>
                <a:gd name="connsiteY1463" fmla="*/ 120722 h 1097785"/>
                <a:gd name="connsiteX1464" fmla="*/ 271114 w 7225330"/>
                <a:gd name="connsiteY1464" fmla="*/ 126059 h 1097785"/>
                <a:gd name="connsiteX1465" fmla="*/ 271114 w 7225330"/>
                <a:gd name="connsiteY1465" fmla="*/ 116808 h 1097785"/>
                <a:gd name="connsiteX1466" fmla="*/ 441894 w 7225330"/>
                <a:gd name="connsiteY1466" fmla="*/ 81229 h 1097785"/>
                <a:gd name="connsiteX1467" fmla="*/ 440115 w 7225330"/>
                <a:gd name="connsiteY1467" fmla="*/ 86921 h 1097785"/>
                <a:gd name="connsiteX1468" fmla="*/ 440471 w 7225330"/>
                <a:gd name="connsiteY1468" fmla="*/ 94037 h 1097785"/>
                <a:gd name="connsiteX1469" fmla="*/ 441942 w 7225330"/>
                <a:gd name="connsiteY1469" fmla="*/ 93617 h 1097785"/>
                <a:gd name="connsiteX1470" fmla="*/ 441942 w 7225330"/>
                <a:gd name="connsiteY1470" fmla="*/ 81317 h 1097785"/>
                <a:gd name="connsiteX1471" fmla="*/ 340137 w 7225330"/>
                <a:gd name="connsiteY1471" fmla="*/ 64151 h 1097785"/>
                <a:gd name="connsiteX1472" fmla="*/ 340849 w 7225330"/>
                <a:gd name="connsiteY1472" fmla="*/ 79094 h 1097785"/>
                <a:gd name="connsiteX1473" fmla="*/ 342628 w 7225330"/>
                <a:gd name="connsiteY1473" fmla="*/ 72334 h 1097785"/>
                <a:gd name="connsiteX1474" fmla="*/ 340137 w 7225330"/>
                <a:gd name="connsiteY1474" fmla="*/ 64151 h 1097785"/>
                <a:gd name="connsiteX1475" fmla="*/ 266844 w 7225330"/>
                <a:gd name="connsiteY1475" fmla="*/ 63439 h 1097785"/>
                <a:gd name="connsiteX1476" fmla="*/ 265777 w 7225330"/>
                <a:gd name="connsiteY1476" fmla="*/ 72334 h 1097785"/>
                <a:gd name="connsiteX1477" fmla="*/ 268979 w 7225330"/>
                <a:gd name="connsiteY1477" fmla="*/ 81940 h 1097785"/>
                <a:gd name="connsiteX1478" fmla="*/ 271114 w 7225330"/>
                <a:gd name="connsiteY1478" fmla="*/ 74113 h 1097785"/>
                <a:gd name="connsiteX1479" fmla="*/ 266844 w 7225330"/>
                <a:gd name="connsiteY1479" fmla="*/ 63439 h 1097785"/>
                <a:gd name="connsiteX1480" fmla="*/ 293939 w 7225330"/>
                <a:gd name="connsiteY1480" fmla="*/ 0 h 1097785"/>
                <a:gd name="connsiteX1481" fmla="*/ 7225330 w 7225330"/>
                <a:gd name="connsiteY1481" fmla="*/ 0 h 1097785"/>
                <a:gd name="connsiteX1482" fmla="*/ 7225330 w 7225330"/>
                <a:gd name="connsiteY1482" fmla="*/ 1097785 h 1097785"/>
                <a:gd name="connsiteX1483" fmla="*/ 339988 w 7225330"/>
                <a:gd name="connsiteY1483" fmla="*/ 1097785 h 1097785"/>
                <a:gd name="connsiteX1484" fmla="*/ 339781 w 7225330"/>
                <a:gd name="connsiteY1484" fmla="*/ 1097371 h 1097785"/>
                <a:gd name="connsiteX1485" fmla="*/ 337291 w 7225330"/>
                <a:gd name="connsiteY1485" fmla="*/ 1091679 h 1097785"/>
                <a:gd name="connsiteX1486" fmla="*/ 337291 w 7225330"/>
                <a:gd name="connsiteY1486" fmla="*/ 1097371 h 1097785"/>
                <a:gd name="connsiteX1487" fmla="*/ 337528 w 7225330"/>
                <a:gd name="connsiteY1487" fmla="*/ 1097785 h 1097785"/>
                <a:gd name="connsiteX1488" fmla="*/ 308448 w 7225330"/>
                <a:gd name="connsiteY1488" fmla="*/ 1097785 h 1097785"/>
                <a:gd name="connsiteX1489" fmla="*/ 308116 w 7225330"/>
                <a:gd name="connsiteY1489" fmla="*/ 1093813 h 1097785"/>
                <a:gd name="connsiteX1490" fmla="*/ 308116 w 7225330"/>
                <a:gd name="connsiteY1490" fmla="*/ 1085986 h 1097785"/>
                <a:gd name="connsiteX1491" fmla="*/ 310251 w 7225330"/>
                <a:gd name="connsiteY1491" fmla="*/ 1087409 h 1097785"/>
                <a:gd name="connsiteX1492" fmla="*/ 310962 w 7225330"/>
                <a:gd name="connsiteY1492" fmla="*/ 1090967 h 1097785"/>
                <a:gd name="connsiteX1493" fmla="*/ 313097 w 7225330"/>
                <a:gd name="connsiteY1493" fmla="*/ 1085986 h 1097785"/>
                <a:gd name="connsiteX1494" fmla="*/ 315232 w 7225330"/>
                <a:gd name="connsiteY1494" fmla="*/ 1083851 h 1097785"/>
                <a:gd name="connsiteX1495" fmla="*/ 315232 w 7225330"/>
                <a:gd name="connsiteY1495" fmla="*/ 1071043 h 1097785"/>
                <a:gd name="connsiteX1496" fmla="*/ 317011 w 7225330"/>
                <a:gd name="connsiteY1496" fmla="*/ 1056455 h 1097785"/>
                <a:gd name="connsiteX1497" fmla="*/ 318078 w 7225330"/>
                <a:gd name="connsiteY1497" fmla="*/ 1041156 h 1097785"/>
                <a:gd name="connsiteX1498" fmla="*/ 315943 w 7225330"/>
                <a:gd name="connsiteY1498" fmla="*/ 1026925 h 1097785"/>
                <a:gd name="connsiteX1499" fmla="*/ 317722 w 7225330"/>
                <a:gd name="connsiteY1499" fmla="*/ 1029771 h 1097785"/>
                <a:gd name="connsiteX1500" fmla="*/ 319501 w 7225330"/>
                <a:gd name="connsiteY1500" fmla="*/ 1035819 h 1097785"/>
                <a:gd name="connsiteX1501" fmla="*/ 320569 w 7225330"/>
                <a:gd name="connsiteY1501" fmla="*/ 1042224 h 1097785"/>
                <a:gd name="connsiteX1502" fmla="*/ 320925 w 7225330"/>
                <a:gd name="connsiteY1502" fmla="*/ 1045426 h 1097785"/>
                <a:gd name="connsiteX1503" fmla="*/ 321636 w 7225330"/>
                <a:gd name="connsiteY1503" fmla="*/ 1045782 h 1097785"/>
                <a:gd name="connsiteX1504" fmla="*/ 321280 w 7225330"/>
                <a:gd name="connsiteY1504" fmla="*/ 1036887 h 1097785"/>
                <a:gd name="connsiteX1505" fmla="*/ 320213 w 7225330"/>
                <a:gd name="connsiteY1505" fmla="*/ 1024790 h 1097785"/>
                <a:gd name="connsiteX1506" fmla="*/ 319501 w 7225330"/>
                <a:gd name="connsiteY1506" fmla="*/ 1016251 h 1097785"/>
                <a:gd name="connsiteX1507" fmla="*/ 318790 w 7225330"/>
                <a:gd name="connsiteY1507" fmla="*/ 1019097 h 1097785"/>
                <a:gd name="connsiteX1508" fmla="*/ 317722 w 7225330"/>
                <a:gd name="connsiteY1508" fmla="*/ 1004154 h 1097785"/>
                <a:gd name="connsiteX1509" fmla="*/ 316655 w 7225330"/>
                <a:gd name="connsiteY1509" fmla="*/ 984229 h 1097785"/>
                <a:gd name="connsiteX1510" fmla="*/ 311674 w 7225330"/>
                <a:gd name="connsiteY1510" fmla="*/ 984941 h 1097785"/>
                <a:gd name="connsiteX1511" fmla="*/ 314876 w 7225330"/>
                <a:gd name="connsiteY1511" fmla="*/ 982451 h 1097785"/>
                <a:gd name="connsiteX1512" fmla="*/ 314520 w 7225330"/>
                <a:gd name="connsiteY1512" fmla="*/ 977825 h 1097785"/>
                <a:gd name="connsiteX1513" fmla="*/ 312385 w 7225330"/>
                <a:gd name="connsiteY1513" fmla="*/ 979248 h 1097785"/>
                <a:gd name="connsiteX1514" fmla="*/ 313453 w 7225330"/>
                <a:gd name="connsiteY1514" fmla="*/ 976758 h 1097785"/>
                <a:gd name="connsiteX1515" fmla="*/ 314876 w 7225330"/>
                <a:gd name="connsiteY1515" fmla="*/ 972488 h 1097785"/>
                <a:gd name="connsiteX1516" fmla="*/ 313809 w 7225330"/>
                <a:gd name="connsiteY1516" fmla="*/ 967151 h 1097785"/>
                <a:gd name="connsiteX1517" fmla="*/ 313809 w 7225330"/>
                <a:gd name="connsiteY1517" fmla="*/ 970709 h 1097785"/>
                <a:gd name="connsiteX1518" fmla="*/ 312030 w 7225330"/>
                <a:gd name="connsiteY1518" fmla="*/ 950429 h 1097785"/>
                <a:gd name="connsiteX1519" fmla="*/ 316655 w 7225330"/>
                <a:gd name="connsiteY1519" fmla="*/ 932284 h 1097785"/>
                <a:gd name="connsiteX1520" fmla="*/ 313097 w 7225330"/>
                <a:gd name="connsiteY1520" fmla="*/ 930861 h 1097785"/>
                <a:gd name="connsiteX1521" fmla="*/ 313097 w 7225330"/>
                <a:gd name="connsiteY1521" fmla="*/ 936553 h 1097785"/>
                <a:gd name="connsiteX1522" fmla="*/ 311318 w 7225330"/>
                <a:gd name="connsiteY1522" fmla="*/ 923389 h 1097785"/>
                <a:gd name="connsiteX1523" fmla="*/ 318078 w 7225330"/>
                <a:gd name="connsiteY1523" fmla="*/ 911648 h 1097785"/>
                <a:gd name="connsiteX1524" fmla="*/ 325906 w 7225330"/>
                <a:gd name="connsiteY1524" fmla="*/ 900618 h 1097785"/>
                <a:gd name="connsiteX1525" fmla="*/ 328040 w 7225330"/>
                <a:gd name="connsiteY1525" fmla="*/ 889589 h 1097785"/>
                <a:gd name="connsiteX1526" fmla="*/ 341560 w 7225330"/>
                <a:gd name="connsiteY1526" fmla="*/ 876780 h 1097785"/>
                <a:gd name="connsiteX1527" fmla="*/ 352234 w 7225330"/>
                <a:gd name="connsiteY1527" fmla="*/ 857923 h 1097785"/>
                <a:gd name="connsiteX1528" fmla="*/ 361841 w 7225330"/>
                <a:gd name="connsiteY1528" fmla="*/ 837287 h 1097785"/>
                <a:gd name="connsiteX1529" fmla="*/ 372870 w 7225330"/>
                <a:gd name="connsiteY1529" fmla="*/ 819142 h 1097785"/>
                <a:gd name="connsiteX1530" fmla="*/ 349388 w 7225330"/>
                <a:gd name="connsiteY1530" fmla="*/ 846894 h 1097785"/>
                <a:gd name="connsiteX1531" fmla="*/ 328752 w 7225330"/>
                <a:gd name="connsiteY1531" fmla="*/ 878203 h 1097785"/>
                <a:gd name="connsiteX1532" fmla="*/ 328040 w 7225330"/>
                <a:gd name="connsiteY1532" fmla="*/ 871443 h 1097785"/>
                <a:gd name="connsiteX1533" fmla="*/ 333733 w 7225330"/>
                <a:gd name="connsiteY1533" fmla="*/ 864683 h 1097785"/>
                <a:gd name="connsiteX1534" fmla="*/ 333377 w 7225330"/>
                <a:gd name="connsiteY1534" fmla="*/ 855433 h 1097785"/>
                <a:gd name="connsiteX1535" fmla="*/ 337291 w 7225330"/>
                <a:gd name="connsiteY1535" fmla="*/ 847605 h 1097785"/>
                <a:gd name="connsiteX1536" fmla="*/ 340493 w 7225330"/>
                <a:gd name="connsiteY1536" fmla="*/ 840489 h 1097785"/>
                <a:gd name="connsiteX1537" fmla="*/ 338714 w 7225330"/>
                <a:gd name="connsiteY1537" fmla="*/ 832662 h 1097785"/>
                <a:gd name="connsiteX1538" fmla="*/ 341916 w 7225330"/>
                <a:gd name="connsiteY1538" fmla="*/ 827325 h 1097785"/>
                <a:gd name="connsiteX1539" fmla="*/ 344407 w 7225330"/>
                <a:gd name="connsiteY1539" fmla="*/ 821988 h 1097785"/>
                <a:gd name="connsiteX1540" fmla="*/ 346542 w 7225330"/>
                <a:gd name="connsiteY1540" fmla="*/ 824123 h 1097785"/>
                <a:gd name="connsiteX1541" fmla="*/ 349388 w 7225330"/>
                <a:gd name="connsiteY1541" fmla="*/ 824835 h 1097785"/>
                <a:gd name="connsiteX1542" fmla="*/ 347253 w 7225330"/>
                <a:gd name="connsiteY1542" fmla="*/ 817719 h 1097785"/>
                <a:gd name="connsiteX1543" fmla="*/ 350099 w 7225330"/>
                <a:gd name="connsiteY1543" fmla="*/ 810603 h 1097785"/>
                <a:gd name="connsiteX1544" fmla="*/ 348676 w 7225330"/>
                <a:gd name="connsiteY1544" fmla="*/ 810247 h 1097785"/>
                <a:gd name="connsiteX1545" fmla="*/ 347253 w 7225330"/>
                <a:gd name="connsiteY1545" fmla="*/ 809180 h 1097785"/>
                <a:gd name="connsiteX1546" fmla="*/ 348676 w 7225330"/>
                <a:gd name="connsiteY1546" fmla="*/ 806333 h 1097785"/>
                <a:gd name="connsiteX1547" fmla="*/ 352234 w 7225330"/>
                <a:gd name="connsiteY1547" fmla="*/ 804199 h 1097785"/>
                <a:gd name="connsiteX1548" fmla="*/ 350811 w 7225330"/>
                <a:gd name="connsiteY1548" fmla="*/ 803131 h 1097785"/>
                <a:gd name="connsiteX1549" fmla="*/ 347965 w 7225330"/>
                <a:gd name="connsiteY1549" fmla="*/ 804199 h 1097785"/>
                <a:gd name="connsiteX1550" fmla="*/ 355436 w 7225330"/>
                <a:gd name="connsiteY1550" fmla="*/ 788900 h 1097785"/>
                <a:gd name="connsiteX1551" fmla="*/ 362908 w 7225330"/>
                <a:gd name="connsiteY1551" fmla="*/ 773600 h 1097785"/>
                <a:gd name="connsiteX1552" fmla="*/ 355792 w 7225330"/>
                <a:gd name="connsiteY1552" fmla="*/ 775735 h 1097785"/>
                <a:gd name="connsiteX1553" fmla="*/ 352946 w 7225330"/>
                <a:gd name="connsiteY1553" fmla="*/ 787476 h 1097785"/>
                <a:gd name="connsiteX1554" fmla="*/ 342984 w 7225330"/>
                <a:gd name="connsiteY1554" fmla="*/ 792813 h 1097785"/>
                <a:gd name="connsiteX1555" fmla="*/ 342984 w 7225330"/>
                <a:gd name="connsiteY1555" fmla="*/ 795660 h 1097785"/>
                <a:gd name="connsiteX1556" fmla="*/ 342984 w 7225330"/>
                <a:gd name="connsiteY1556" fmla="*/ 798506 h 1097785"/>
                <a:gd name="connsiteX1557" fmla="*/ 339070 w 7225330"/>
                <a:gd name="connsiteY1557" fmla="*/ 800285 h 1097785"/>
                <a:gd name="connsiteX1558" fmla="*/ 336579 w 7225330"/>
                <a:gd name="connsiteY1558" fmla="*/ 797794 h 1097785"/>
                <a:gd name="connsiteX1559" fmla="*/ 337291 w 7225330"/>
                <a:gd name="connsiteY1559" fmla="*/ 802064 h 1097785"/>
                <a:gd name="connsiteX1560" fmla="*/ 341560 w 7225330"/>
                <a:gd name="connsiteY1560" fmla="*/ 804910 h 1097785"/>
                <a:gd name="connsiteX1561" fmla="*/ 334089 w 7225330"/>
                <a:gd name="connsiteY1561" fmla="*/ 811314 h 1097785"/>
                <a:gd name="connsiteX1562" fmla="*/ 328752 w 7225330"/>
                <a:gd name="connsiteY1562" fmla="*/ 808112 h 1097785"/>
                <a:gd name="connsiteX1563" fmla="*/ 328752 w 7225330"/>
                <a:gd name="connsiteY1563" fmla="*/ 800641 h 1097785"/>
                <a:gd name="connsiteX1564" fmla="*/ 337291 w 7225330"/>
                <a:gd name="connsiteY1564" fmla="*/ 794948 h 1097785"/>
                <a:gd name="connsiteX1565" fmla="*/ 333377 w 7225330"/>
                <a:gd name="connsiteY1565" fmla="*/ 786053 h 1097785"/>
                <a:gd name="connsiteX1566" fmla="*/ 340137 w 7225330"/>
                <a:gd name="connsiteY1566" fmla="*/ 777158 h 1097785"/>
                <a:gd name="connsiteX1567" fmla="*/ 340137 w 7225330"/>
                <a:gd name="connsiteY1567" fmla="*/ 763638 h 1097785"/>
                <a:gd name="connsiteX1568" fmla="*/ 346542 w 7225330"/>
                <a:gd name="connsiteY1568" fmla="*/ 752253 h 1097785"/>
                <a:gd name="connsiteX1569" fmla="*/ 352234 w 7225330"/>
                <a:gd name="connsiteY1569" fmla="*/ 753676 h 1097785"/>
                <a:gd name="connsiteX1570" fmla="*/ 357927 w 7225330"/>
                <a:gd name="connsiteY1570" fmla="*/ 751541 h 1097785"/>
                <a:gd name="connsiteX1571" fmla="*/ 356504 w 7225330"/>
                <a:gd name="connsiteY1571" fmla="*/ 747272 h 1097785"/>
                <a:gd name="connsiteX1572" fmla="*/ 350811 w 7225330"/>
                <a:gd name="connsiteY1572" fmla="*/ 748339 h 1097785"/>
                <a:gd name="connsiteX1573" fmla="*/ 347253 w 7225330"/>
                <a:gd name="connsiteY1573" fmla="*/ 746560 h 1097785"/>
                <a:gd name="connsiteX1574" fmla="*/ 342628 w 7225330"/>
                <a:gd name="connsiteY1574" fmla="*/ 749407 h 1097785"/>
                <a:gd name="connsiteX1575" fmla="*/ 341205 w 7225330"/>
                <a:gd name="connsiteY1575" fmla="*/ 752609 h 1097785"/>
                <a:gd name="connsiteX1576" fmla="*/ 340137 w 7225330"/>
                <a:gd name="connsiteY1576" fmla="*/ 755811 h 1097785"/>
                <a:gd name="connsiteX1577" fmla="*/ 336579 w 7225330"/>
                <a:gd name="connsiteY1577" fmla="*/ 758657 h 1097785"/>
                <a:gd name="connsiteX1578" fmla="*/ 335156 w 7225330"/>
                <a:gd name="connsiteY1578" fmla="*/ 776447 h 1097785"/>
                <a:gd name="connsiteX1579" fmla="*/ 328752 w 7225330"/>
                <a:gd name="connsiteY1579" fmla="*/ 792102 h 1097785"/>
                <a:gd name="connsiteX1580" fmla="*/ 326973 w 7225330"/>
                <a:gd name="connsiteY1580" fmla="*/ 789967 h 1097785"/>
                <a:gd name="connsiteX1581" fmla="*/ 328040 w 7225330"/>
                <a:gd name="connsiteY1581" fmla="*/ 785697 h 1097785"/>
                <a:gd name="connsiteX1582" fmla="*/ 326973 w 7225330"/>
                <a:gd name="connsiteY1582" fmla="*/ 785697 h 1097785"/>
                <a:gd name="connsiteX1583" fmla="*/ 325906 w 7225330"/>
                <a:gd name="connsiteY1583" fmla="*/ 787121 h 1097785"/>
                <a:gd name="connsiteX1584" fmla="*/ 321992 w 7225330"/>
                <a:gd name="connsiteY1584" fmla="*/ 780005 h 1097785"/>
                <a:gd name="connsiteX1585" fmla="*/ 322703 w 7225330"/>
                <a:gd name="connsiteY1585" fmla="*/ 769331 h 1097785"/>
                <a:gd name="connsiteX1586" fmla="*/ 325906 w 7225330"/>
                <a:gd name="connsiteY1586" fmla="*/ 758301 h 1097785"/>
                <a:gd name="connsiteX1587" fmla="*/ 330175 w 7225330"/>
                <a:gd name="connsiteY1587" fmla="*/ 749407 h 1097785"/>
                <a:gd name="connsiteX1588" fmla="*/ 328040 w 7225330"/>
                <a:gd name="connsiteY1588" fmla="*/ 750118 h 1097785"/>
                <a:gd name="connsiteX1589" fmla="*/ 325906 w 7225330"/>
                <a:gd name="connsiteY1589" fmla="*/ 750830 h 1097785"/>
                <a:gd name="connsiteX1590" fmla="*/ 326617 w 7225330"/>
                <a:gd name="connsiteY1590" fmla="*/ 748339 h 1097785"/>
                <a:gd name="connsiteX1591" fmla="*/ 327329 w 7225330"/>
                <a:gd name="connsiteY1591" fmla="*/ 745849 h 1097785"/>
                <a:gd name="connsiteX1592" fmla="*/ 332666 w 7225330"/>
                <a:gd name="connsiteY1592" fmla="*/ 747628 h 1097785"/>
                <a:gd name="connsiteX1593" fmla="*/ 339426 w 7225330"/>
                <a:gd name="connsiteY1593" fmla="*/ 746560 h 1097785"/>
                <a:gd name="connsiteX1594" fmla="*/ 329464 w 7225330"/>
                <a:gd name="connsiteY1594" fmla="*/ 743714 h 1097785"/>
                <a:gd name="connsiteX1595" fmla="*/ 330175 w 7225330"/>
                <a:gd name="connsiteY1595" fmla="*/ 738021 h 1097785"/>
                <a:gd name="connsiteX1596" fmla="*/ 331598 w 7225330"/>
                <a:gd name="connsiteY1596" fmla="*/ 732329 h 1097785"/>
                <a:gd name="connsiteX1597" fmla="*/ 332666 w 7225330"/>
                <a:gd name="connsiteY1597" fmla="*/ 733752 h 1097785"/>
                <a:gd name="connsiteX1598" fmla="*/ 333021 w 7225330"/>
                <a:gd name="connsiteY1598" fmla="*/ 738021 h 1097785"/>
                <a:gd name="connsiteX1599" fmla="*/ 340137 w 7225330"/>
                <a:gd name="connsiteY1599" fmla="*/ 735175 h 1097785"/>
                <a:gd name="connsiteX1600" fmla="*/ 339426 w 7225330"/>
                <a:gd name="connsiteY1600" fmla="*/ 727347 h 1097785"/>
                <a:gd name="connsiteX1601" fmla="*/ 344407 w 7225330"/>
                <a:gd name="connsiteY1601" fmla="*/ 721655 h 1097785"/>
                <a:gd name="connsiteX1602" fmla="*/ 341560 w 7225330"/>
                <a:gd name="connsiteY1602" fmla="*/ 720232 h 1097785"/>
                <a:gd name="connsiteX1603" fmla="*/ 337291 w 7225330"/>
                <a:gd name="connsiteY1603" fmla="*/ 720232 h 1097785"/>
                <a:gd name="connsiteX1604" fmla="*/ 338003 w 7225330"/>
                <a:gd name="connsiteY1604" fmla="*/ 721655 h 1097785"/>
                <a:gd name="connsiteX1605" fmla="*/ 338714 w 7225330"/>
                <a:gd name="connsiteY1605" fmla="*/ 723790 h 1097785"/>
                <a:gd name="connsiteX1606" fmla="*/ 333733 w 7225330"/>
                <a:gd name="connsiteY1606" fmla="*/ 725924 h 1097785"/>
                <a:gd name="connsiteX1607" fmla="*/ 334800 w 7225330"/>
                <a:gd name="connsiteY1607" fmla="*/ 720232 h 1097785"/>
                <a:gd name="connsiteX1608" fmla="*/ 333733 w 7225330"/>
                <a:gd name="connsiteY1608" fmla="*/ 713827 h 1097785"/>
                <a:gd name="connsiteX1609" fmla="*/ 331954 w 7225330"/>
                <a:gd name="connsiteY1609" fmla="*/ 714895 h 1097785"/>
                <a:gd name="connsiteX1610" fmla="*/ 330175 w 7225330"/>
                <a:gd name="connsiteY1610" fmla="*/ 716674 h 1097785"/>
                <a:gd name="connsiteX1611" fmla="*/ 328040 w 7225330"/>
                <a:gd name="connsiteY1611" fmla="*/ 714895 h 1097785"/>
                <a:gd name="connsiteX1612" fmla="*/ 325194 w 7225330"/>
                <a:gd name="connsiteY1612" fmla="*/ 715251 h 1097785"/>
                <a:gd name="connsiteX1613" fmla="*/ 328752 w 7225330"/>
                <a:gd name="connsiteY1613" fmla="*/ 719520 h 1097785"/>
                <a:gd name="connsiteX1614" fmla="*/ 323771 w 7225330"/>
                <a:gd name="connsiteY1614" fmla="*/ 724501 h 1097785"/>
                <a:gd name="connsiteX1615" fmla="*/ 321992 w 7225330"/>
                <a:gd name="connsiteY1615" fmla="*/ 716318 h 1097785"/>
                <a:gd name="connsiteX1616" fmla="*/ 320213 w 7225330"/>
                <a:gd name="connsiteY1616" fmla="*/ 706000 h 1097785"/>
                <a:gd name="connsiteX1617" fmla="*/ 319146 w 7225330"/>
                <a:gd name="connsiteY1617" fmla="*/ 697105 h 1097785"/>
                <a:gd name="connsiteX1618" fmla="*/ 319501 w 7225330"/>
                <a:gd name="connsiteY1618" fmla="*/ 691768 h 1097785"/>
                <a:gd name="connsiteX1619" fmla="*/ 319501 w 7225330"/>
                <a:gd name="connsiteY1619" fmla="*/ 681450 h 1097785"/>
                <a:gd name="connsiteX1620" fmla="*/ 329464 w 7225330"/>
                <a:gd name="connsiteY1620" fmla="*/ 677537 h 1097785"/>
                <a:gd name="connsiteX1621" fmla="*/ 328752 w 7225330"/>
                <a:gd name="connsiteY1621" fmla="*/ 675046 h 1097785"/>
                <a:gd name="connsiteX1622" fmla="*/ 326617 w 7225330"/>
                <a:gd name="connsiteY1622" fmla="*/ 673267 h 1097785"/>
                <a:gd name="connsiteX1623" fmla="*/ 331954 w 7225330"/>
                <a:gd name="connsiteY1623" fmla="*/ 674690 h 1097785"/>
                <a:gd name="connsiteX1624" fmla="*/ 330887 w 7225330"/>
                <a:gd name="connsiteY1624" fmla="*/ 678248 h 1097785"/>
                <a:gd name="connsiteX1625" fmla="*/ 327685 w 7225330"/>
                <a:gd name="connsiteY1625" fmla="*/ 682873 h 1097785"/>
                <a:gd name="connsiteX1626" fmla="*/ 327329 w 7225330"/>
                <a:gd name="connsiteY1626" fmla="*/ 687499 h 1097785"/>
                <a:gd name="connsiteX1627" fmla="*/ 324127 w 7225330"/>
                <a:gd name="connsiteY1627" fmla="*/ 685008 h 1097785"/>
                <a:gd name="connsiteX1628" fmla="*/ 321636 w 7225330"/>
                <a:gd name="connsiteY1628" fmla="*/ 683229 h 1097785"/>
                <a:gd name="connsiteX1629" fmla="*/ 321636 w 7225330"/>
                <a:gd name="connsiteY1629" fmla="*/ 686787 h 1097785"/>
                <a:gd name="connsiteX1630" fmla="*/ 324127 w 7225330"/>
                <a:gd name="connsiteY1630" fmla="*/ 689278 h 1097785"/>
                <a:gd name="connsiteX1631" fmla="*/ 325194 w 7225330"/>
                <a:gd name="connsiteY1631" fmla="*/ 691412 h 1097785"/>
                <a:gd name="connsiteX1632" fmla="*/ 322348 w 7225330"/>
                <a:gd name="connsiteY1632" fmla="*/ 693903 h 1097785"/>
                <a:gd name="connsiteX1633" fmla="*/ 324838 w 7225330"/>
                <a:gd name="connsiteY1633" fmla="*/ 695682 h 1097785"/>
                <a:gd name="connsiteX1634" fmla="*/ 327329 w 7225330"/>
                <a:gd name="connsiteY1634" fmla="*/ 699596 h 1097785"/>
                <a:gd name="connsiteX1635" fmla="*/ 331598 w 7225330"/>
                <a:gd name="connsiteY1635" fmla="*/ 698884 h 1097785"/>
                <a:gd name="connsiteX1636" fmla="*/ 335868 w 7225330"/>
                <a:gd name="connsiteY1636" fmla="*/ 702442 h 1097785"/>
                <a:gd name="connsiteX1637" fmla="*/ 332666 w 7225330"/>
                <a:gd name="connsiteY1637" fmla="*/ 704577 h 1097785"/>
                <a:gd name="connsiteX1638" fmla="*/ 332310 w 7225330"/>
                <a:gd name="connsiteY1638" fmla="*/ 709558 h 1097785"/>
                <a:gd name="connsiteX1639" fmla="*/ 337291 w 7225330"/>
                <a:gd name="connsiteY1639" fmla="*/ 707423 h 1097785"/>
                <a:gd name="connsiteX1640" fmla="*/ 338003 w 7225330"/>
                <a:gd name="connsiteY1640" fmla="*/ 712048 h 1097785"/>
                <a:gd name="connsiteX1641" fmla="*/ 335156 w 7225330"/>
                <a:gd name="connsiteY1641" fmla="*/ 714539 h 1097785"/>
                <a:gd name="connsiteX1642" fmla="*/ 345118 w 7225330"/>
                <a:gd name="connsiteY1642" fmla="*/ 717385 h 1097785"/>
                <a:gd name="connsiteX1643" fmla="*/ 341560 w 7225330"/>
                <a:gd name="connsiteY1643" fmla="*/ 713116 h 1097785"/>
                <a:gd name="connsiteX1644" fmla="*/ 344407 w 7225330"/>
                <a:gd name="connsiteY1644" fmla="*/ 709558 h 1097785"/>
                <a:gd name="connsiteX1645" fmla="*/ 341205 w 7225330"/>
                <a:gd name="connsiteY1645" fmla="*/ 705288 h 1097785"/>
                <a:gd name="connsiteX1646" fmla="*/ 337291 w 7225330"/>
                <a:gd name="connsiteY1646" fmla="*/ 703865 h 1097785"/>
                <a:gd name="connsiteX1647" fmla="*/ 342984 w 7225330"/>
                <a:gd name="connsiteY1647" fmla="*/ 701730 h 1097785"/>
                <a:gd name="connsiteX1648" fmla="*/ 346897 w 7225330"/>
                <a:gd name="connsiteY1648" fmla="*/ 708491 h 1097785"/>
                <a:gd name="connsiteX1649" fmla="*/ 349744 w 7225330"/>
                <a:gd name="connsiteY1649" fmla="*/ 717741 h 1097785"/>
                <a:gd name="connsiteX1650" fmla="*/ 352234 w 7225330"/>
                <a:gd name="connsiteY1650" fmla="*/ 723790 h 1097785"/>
                <a:gd name="connsiteX1651" fmla="*/ 349388 w 7225330"/>
                <a:gd name="connsiteY1651" fmla="*/ 729126 h 1097785"/>
                <a:gd name="connsiteX1652" fmla="*/ 349388 w 7225330"/>
                <a:gd name="connsiteY1652" fmla="*/ 736598 h 1097785"/>
                <a:gd name="connsiteX1653" fmla="*/ 342984 w 7225330"/>
                <a:gd name="connsiteY1653" fmla="*/ 737665 h 1097785"/>
                <a:gd name="connsiteX1654" fmla="*/ 337291 w 7225330"/>
                <a:gd name="connsiteY1654" fmla="*/ 739444 h 1097785"/>
                <a:gd name="connsiteX1655" fmla="*/ 345474 w 7225330"/>
                <a:gd name="connsiteY1655" fmla="*/ 743002 h 1097785"/>
                <a:gd name="connsiteX1656" fmla="*/ 355081 w 7225330"/>
                <a:gd name="connsiteY1656" fmla="*/ 744426 h 1097785"/>
                <a:gd name="connsiteX1657" fmla="*/ 352946 w 7225330"/>
                <a:gd name="connsiteY1657" fmla="*/ 737665 h 1097785"/>
                <a:gd name="connsiteX1658" fmla="*/ 359350 w 7225330"/>
                <a:gd name="connsiteY1658" fmla="*/ 734463 h 1097785"/>
                <a:gd name="connsiteX1659" fmla="*/ 359350 w 7225330"/>
                <a:gd name="connsiteY1659" fmla="*/ 731617 h 1097785"/>
                <a:gd name="connsiteX1660" fmla="*/ 357927 w 7225330"/>
                <a:gd name="connsiteY1660" fmla="*/ 729126 h 1097785"/>
                <a:gd name="connsiteX1661" fmla="*/ 355792 w 7225330"/>
                <a:gd name="connsiteY1661" fmla="*/ 728059 h 1097785"/>
                <a:gd name="connsiteX1662" fmla="*/ 355081 w 7225330"/>
                <a:gd name="connsiteY1662" fmla="*/ 725569 h 1097785"/>
                <a:gd name="connsiteX1663" fmla="*/ 354369 w 7225330"/>
                <a:gd name="connsiteY1663" fmla="*/ 722366 h 1097785"/>
                <a:gd name="connsiteX1664" fmla="*/ 357927 w 7225330"/>
                <a:gd name="connsiteY1664" fmla="*/ 723790 h 1097785"/>
                <a:gd name="connsiteX1665" fmla="*/ 358638 w 7225330"/>
                <a:gd name="connsiteY1665" fmla="*/ 728771 h 1097785"/>
                <a:gd name="connsiteX1666" fmla="*/ 361841 w 7225330"/>
                <a:gd name="connsiteY1666" fmla="*/ 728771 h 1097785"/>
                <a:gd name="connsiteX1667" fmla="*/ 365043 w 7225330"/>
                <a:gd name="connsiteY1667" fmla="*/ 729482 h 1097785"/>
                <a:gd name="connsiteX1668" fmla="*/ 363975 w 7225330"/>
                <a:gd name="connsiteY1668" fmla="*/ 724857 h 1097785"/>
                <a:gd name="connsiteX1669" fmla="*/ 362908 w 7225330"/>
                <a:gd name="connsiteY1669" fmla="*/ 719520 h 1097785"/>
                <a:gd name="connsiteX1670" fmla="*/ 360773 w 7225330"/>
                <a:gd name="connsiteY1670" fmla="*/ 719164 h 1097785"/>
                <a:gd name="connsiteX1671" fmla="*/ 358638 w 7225330"/>
                <a:gd name="connsiteY1671" fmla="*/ 720943 h 1097785"/>
                <a:gd name="connsiteX1672" fmla="*/ 358283 w 7225330"/>
                <a:gd name="connsiteY1672" fmla="*/ 717030 h 1097785"/>
                <a:gd name="connsiteX1673" fmla="*/ 362908 w 7225330"/>
                <a:gd name="connsiteY1673" fmla="*/ 715251 h 1097785"/>
                <a:gd name="connsiteX1674" fmla="*/ 362196 w 7225330"/>
                <a:gd name="connsiteY1674" fmla="*/ 709914 h 1097785"/>
                <a:gd name="connsiteX1675" fmla="*/ 363620 w 7225330"/>
                <a:gd name="connsiteY1675" fmla="*/ 706000 h 1097785"/>
                <a:gd name="connsiteX1676" fmla="*/ 359350 w 7225330"/>
                <a:gd name="connsiteY1676" fmla="*/ 706712 h 1097785"/>
                <a:gd name="connsiteX1677" fmla="*/ 361485 w 7225330"/>
                <a:gd name="connsiteY1677" fmla="*/ 710981 h 1097785"/>
                <a:gd name="connsiteX1678" fmla="*/ 356860 w 7225330"/>
                <a:gd name="connsiteY1678" fmla="*/ 713827 h 1097785"/>
                <a:gd name="connsiteX1679" fmla="*/ 356504 w 7225330"/>
                <a:gd name="connsiteY1679" fmla="*/ 718097 h 1097785"/>
                <a:gd name="connsiteX1680" fmla="*/ 352590 w 7225330"/>
                <a:gd name="connsiteY1680" fmla="*/ 713827 h 1097785"/>
                <a:gd name="connsiteX1681" fmla="*/ 348676 w 7225330"/>
                <a:gd name="connsiteY1681" fmla="*/ 705288 h 1097785"/>
                <a:gd name="connsiteX1682" fmla="*/ 354013 w 7225330"/>
                <a:gd name="connsiteY1682" fmla="*/ 705644 h 1097785"/>
                <a:gd name="connsiteX1683" fmla="*/ 360062 w 7225330"/>
                <a:gd name="connsiteY1683" fmla="*/ 704577 h 1097785"/>
                <a:gd name="connsiteX1684" fmla="*/ 354725 w 7225330"/>
                <a:gd name="connsiteY1684" fmla="*/ 700307 h 1097785"/>
                <a:gd name="connsiteX1685" fmla="*/ 349388 w 7225330"/>
                <a:gd name="connsiteY1685" fmla="*/ 703865 h 1097785"/>
                <a:gd name="connsiteX1686" fmla="*/ 342272 w 7225330"/>
                <a:gd name="connsiteY1686" fmla="*/ 699596 h 1097785"/>
                <a:gd name="connsiteX1687" fmla="*/ 342628 w 7225330"/>
                <a:gd name="connsiteY1687" fmla="*/ 695326 h 1097785"/>
                <a:gd name="connsiteX1688" fmla="*/ 338714 w 7225330"/>
                <a:gd name="connsiteY1688" fmla="*/ 691057 h 1097785"/>
                <a:gd name="connsiteX1689" fmla="*/ 342628 w 7225330"/>
                <a:gd name="connsiteY1689" fmla="*/ 689989 h 1097785"/>
                <a:gd name="connsiteX1690" fmla="*/ 342984 w 7225330"/>
                <a:gd name="connsiteY1690" fmla="*/ 681806 h 1097785"/>
                <a:gd name="connsiteX1691" fmla="*/ 338714 w 7225330"/>
                <a:gd name="connsiteY1691" fmla="*/ 683229 h 1097785"/>
                <a:gd name="connsiteX1692" fmla="*/ 334445 w 7225330"/>
                <a:gd name="connsiteY1692" fmla="*/ 683229 h 1097785"/>
                <a:gd name="connsiteX1693" fmla="*/ 334445 w 7225330"/>
                <a:gd name="connsiteY1693" fmla="*/ 680027 h 1097785"/>
                <a:gd name="connsiteX1694" fmla="*/ 333021 w 7225330"/>
                <a:gd name="connsiteY1694" fmla="*/ 678248 h 1097785"/>
                <a:gd name="connsiteX1695" fmla="*/ 339781 w 7225330"/>
                <a:gd name="connsiteY1695" fmla="*/ 676469 h 1097785"/>
                <a:gd name="connsiteX1696" fmla="*/ 341560 w 7225330"/>
                <a:gd name="connsiteY1696" fmla="*/ 668998 h 1097785"/>
                <a:gd name="connsiteX1697" fmla="*/ 340137 w 7225330"/>
                <a:gd name="connsiteY1697" fmla="*/ 660103 h 1097785"/>
                <a:gd name="connsiteX1698" fmla="*/ 336579 w 7225330"/>
                <a:gd name="connsiteY1698" fmla="*/ 654054 h 1097785"/>
                <a:gd name="connsiteX1699" fmla="*/ 335868 w 7225330"/>
                <a:gd name="connsiteY1699" fmla="*/ 657612 h 1097785"/>
                <a:gd name="connsiteX1700" fmla="*/ 332310 w 7225330"/>
                <a:gd name="connsiteY1700" fmla="*/ 648006 h 1097785"/>
                <a:gd name="connsiteX1701" fmla="*/ 334445 w 7225330"/>
                <a:gd name="connsiteY1701" fmla="*/ 635553 h 1097785"/>
                <a:gd name="connsiteX1702" fmla="*/ 340849 w 7225330"/>
                <a:gd name="connsiteY1702" fmla="*/ 634486 h 1097785"/>
                <a:gd name="connsiteX1703" fmla="*/ 345830 w 7225330"/>
                <a:gd name="connsiteY1703" fmla="*/ 634842 h 1097785"/>
                <a:gd name="connsiteX1704" fmla="*/ 335156 w 7225330"/>
                <a:gd name="connsiteY1704" fmla="*/ 622033 h 1097785"/>
                <a:gd name="connsiteX1705" fmla="*/ 334445 w 7225330"/>
                <a:gd name="connsiteY1705" fmla="*/ 617764 h 1097785"/>
                <a:gd name="connsiteX1706" fmla="*/ 333733 w 7225330"/>
                <a:gd name="connsiteY1706" fmla="*/ 613494 h 1097785"/>
                <a:gd name="connsiteX1707" fmla="*/ 337647 w 7225330"/>
                <a:gd name="connsiteY1707" fmla="*/ 615273 h 1097785"/>
                <a:gd name="connsiteX1708" fmla="*/ 341560 w 7225330"/>
                <a:gd name="connsiteY1708" fmla="*/ 618475 h 1097785"/>
                <a:gd name="connsiteX1709" fmla="*/ 345118 w 7225330"/>
                <a:gd name="connsiteY1709" fmla="*/ 614206 h 1097785"/>
                <a:gd name="connsiteX1710" fmla="*/ 344763 w 7225330"/>
                <a:gd name="connsiteY1710" fmla="*/ 607801 h 1097785"/>
                <a:gd name="connsiteX1711" fmla="*/ 341560 w 7225330"/>
                <a:gd name="connsiteY1711" fmla="*/ 603532 h 1097785"/>
                <a:gd name="connsiteX1712" fmla="*/ 336579 w 7225330"/>
                <a:gd name="connsiteY1712" fmla="*/ 604955 h 1097785"/>
                <a:gd name="connsiteX1713" fmla="*/ 333377 w 7225330"/>
                <a:gd name="connsiteY1713" fmla="*/ 578626 h 1097785"/>
                <a:gd name="connsiteX1714" fmla="*/ 336579 w 7225330"/>
                <a:gd name="connsiteY1714" fmla="*/ 554432 h 1097785"/>
                <a:gd name="connsiteX1715" fmla="*/ 335512 w 7225330"/>
                <a:gd name="connsiteY1715" fmla="*/ 555144 h 1097785"/>
                <a:gd name="connsiteX1716" fmla="*/ 329464 w 7225330"/>
                <a:gd name="connsiteY1716" fmla="*/ 555144 h 1097785"/>
                <a:gd name="connsiteX1717" fmla="*/ 326617 w 7225330"/>
                <a:gd name="connsiteY1717" fmla="*/ 560837 h 1097785"/>
                <a:gd name="connsiteX1718" fmla="*/ 329819 w 7225330"/>
                <a:gd name="connsiteY1718" fmla="*/ 566529 h 1097785"/>
                <a:gd name="connsiteX1719" fmla="*/ 330887 w 7225330"/>
                <a:gd name="connsiteY1719" fmla="*/ 572934 h 1097785"/>
                <a:gd name="connsiteX1720" fmla="*/ 319501 w 7225330"/>
                <a:gd name="connsiteY1720" fmla="*/ 573645 h 1097785"/>
                <a:gd name="connsiteX1721" fmla="*/ 319146 w 7225330"/>
                <a:gd name="connsiteY1721" fmla="*/ 575424 h 1097785"/>
                <a:gd name="connsiteX1722" fmla="*/ 320925 w 7225330"/>
                <a:gd name="connsiteY1722" fmla="*/ 577203 h 1097785"/>
                <a:gd name="connsiteX1723" fmla="*/ 319501 w 7225330"/>
                <a:gd name="connsiteY1723" fmla="*/ 577559 h 1097785"/>
                <a:gd name="connsiteX1724" fmla="*/ 318078 w 7225330"/>
                <a:gd name="connsiteY1724" fmla="*/ 577915 h 1097785"/>
                <a:gd name="connsiteX1725" fmla="*/ 317011 w 7225330"/>
                <a:gd name="connsiteY1725" fmla="*/ 577559 h 1097785"/>
                <a:gd name="connsiteX1726" fmla="*/ 315943 w 7225330"/>
                <a:gd name="connsiteY1726" fmla="*/ 577203 h 1097785"/>
                <a:gd name="connsiteX1727" fmla="*/ 315588 w 7225330"/>
                <a:gd name="connsiteY1727" fmla="*/ 572578 h 1097785"/>
                <a:gd name="connsiteX1728" fmla="*/ 313809 w 7225330"/>
                <a:gd name="connsiteY1728" fmla="*/ 566529 h 1097785"/>
                <a:gd name="connsiteX1729" fmla="*/ 310251 w 7225330"/>
                <a:gd name="connsiteY1729" fmla="*/ 568308 h 1097785"/>
                <a:gd name="connsiteX1730" fmla="*/ 305981 w 7225330"/>
                <a:gd name="connsiteY1730" fmla="*/ 566529 h 1097785"/>
                <a:gd name="connsiteX1731" fmla="*/ 315943 w 7225330"/>
                <a:gd name="connsiteY1731" fmla="*/ 577203 h 1097785"/>
                <a:gd name="connsiteX1732" fmla="*/ 316655 w 7225330"/>
                <a:gd name="connsiteY1732" fmla="*/ 577915 h 1097785"/>
                <a:gd name="connsiteX1733" fmla="*/ 318078 w 7225330"/>
                <a:gd name="connsiteY1733" fmla="*/ 577915 h 1097785"/>
                <a:gd name="connsiteX1734" fmla="*/ 320925 w 7225330"/>
                <a:gd name="connsiteY1734" fmla="*/ 579694 h 1097785"/>
                <a:gd name="connsiteX1735" fmla="*/ 324482 w 7225330"/>
                <a:gd name="connsiteY1735" fmla="*/ 579338 h 1097785"/>
                <a:gd name="connsiteX1736" fmla="*/ 325194 w 7225330"/>
                <a:gd name="connsiteY1736" fmla="*/ 581473 h 1097785"/>
                <a:gd name="connsiteX1737" fmla="*/ 325906 w 7225330"/>
                <a:gd name="connsiteY1737" fmla="*/ 583607 h 1097785"/>
                <a:gd name="connsiteX1738" fmla="*/ 324482 w 7225330"/>
                <a:gd name="connsiteY1738" fmla="*/ 586810 h 1097785"/>
                <a:gd name="connsiteX1739" fmla="*/ 325194 w 7225330"/>
                <a:gd name="connsiteY1739" fmla="*/ 592858 h 1097785"/>
                <a:gd name="connsiteX1740" fmla="*/ 321992 w 7225330"/>
                <a:gd name="connsiteY1740" fmla="*/ 590012 h 1097785"/>
                <a:gd name="connsiteX1741" fmla="*/ 319501 w 7225330"/>
                <a:gd name="connsiteY1741" fmla="*/ 587165 h 1097785"/>
                <a:gd name="connsiteX1742" fmla="*/ 318078 w 7225330"/>
                <a:gd name="connsiteY1742" fmla="*/ 592146 h 1097785"/>
                <a:gd name="connsiteX1743" fmla="*/ 321636 w 7225330"/>
                <a:gd name="connsiteY1743" fmla="*/ 597128 h 1097785"/>
                <a:gd name="connsiteX1744" fmla="*/ 321636 w 7225330"/>
                <a:gd name="connsiteY1744" fmla="*/ 595704 h 1097785"/>
                <a:gd name="connsiteX1745" fmla="*/ 329464 w 7225330"/>
                <a:gd name="connsiteY1745" fmla="*/ 611359 h 1097785"/>
                <a:gd name="connsiteX1746" fmla="*/ 327329 w 7225330"/>
                <a:gd name="connsiteY1746" fmla="*/ 627726 h 1097785"/>
                <a:gd name="connsiteX1747" fmla="*/ 324127 w 7225330"/>
                <a:gd name="connsiteY1747" fmla="*/ 624524 h 1097785"/>
                <a:gd name="connsiteX1748" fmla="*/ 322348 w 7225330"/>
                <a:gd name="connsiteY1748" fmla="*/ 619187 h 1097785"/>
                <a:gd name="connsiteX1749" fmla="*/ 318790 w 7225330"/>
                <a:gd name="connsiteY1749" fmla="*/ 634130 h 1097785"/>
                <a:gd name="connsiteX1750" fmla="*/ 321636 w 7225330"/>
                <a:gd name="connsiteY1750" fmla="*/ 635197 h 1097785"/>
                <a:gd name="connsiteX1751" fmla="*/ 324482 w 7225330"/>
                <a:gd name="connsiteY1751" fmla="*/ 637688 h 1097785"/>
                <a:gd name="connsiteX1752" fmla="*/ 322703 w 7225330"/>
                <a:gd name="connsiteY1752" fmla="*/ 638755 h 1097785"/>
                <a:gd name="connsiteX1753" fmla="*/ 319501 w 7225330"/>
                <a:gd name="connsiteY1753" fmla="*/ 636265 h 1097785"/>
                <a:gd name="connsiteX1754" fmla="*/ 320569 w 7225330"/>
                <a:gd name="connsiteY1754" fmla="*/ 643025 h 1097785"/>
                <a:gd name="connsiteX1755" fmla="*/ 327329 w 7225330"/>
                <a:gd name="connsiteY1755" fmla="*/ 649073 h 1097785"/>
                <a:gd name="connsiteX1756" fmla="*/ 321636 w 7225330"/>
                <a:gd name="connsiteY1756" fmla="*/ 650141 h 1097785"/>
                <a:gd name="connsiteX1757" fmla="*/ 315232 w 7225330"/>
                <a:gd name="connsiteY1757" fmla="*/ 653343 h 1097785"/>
                <a:gd name="connsiteX1758" fmla="*/ 319857 w 7225330"/>
                <a:gd name="connsiteY1758" fmla="*/ 658324 h 1097785"/>
                <a:gd name="connsiteX1759" fmla="*/ 325194 w 7225330"/>
                <a:gd name="connsiteY1759" fmla="*/ 661170 h 1097785"/>
                <a:gd name="connsiteX1760" fmla="*/ 322348 w 7225330"/>
                <a:gd name="connsiteY1760" fmla="*/ 663661 h 1097785"/>
                <a:gd name="connsiteX1761" fmla="*/ 320213 w 7225330"/>
                <a:gd name="connsiteY1761" fmla="*/ 659035 h 1097785"/>
                <a:gd name="connsiteX1762" fmla="*/ 318790 w 7225330"/>
                <a:gd name="connsiteY1762" fmla="*/ 664372 h 1097785"/>
                <a:gd name="connsiteX1763" fmla="*/ 318790 w 7225330"/>
                <a:gd name="connsiteY1763" fmla="*/ 671132 h 1097785"/>
                <a:gd name="connsiteX1764" fmla="*/ 314520 w 7225330"/>
                <a:gd name="connsiteY1764" fmla="*/ 671488 h 1097785"/>
                <a:gd name="connsiteX1765" fmla="*/ 310251 w 7225330"/>
                <a:gd name="connsiteY1765" fmla="*/ 672555 h 1097785"/>
                <a:gd name="connsiteX1766" fmla="*/ 310607 w 7225330"/>
                <a:gd name="connsiteY1766" fmla="*/ 677892 h 1097785"/>
                <a:gd name="connsiteX1767" fmla="*/ 310962 w 7225330"/>
                <a:gd name="connsiteY1767" fmla="*/ 683229 h 1097785"/>
                <a:gd name="connsiteX1768" fmla="*/ 305981 w 7225330"/>
                <a:gd name="connsiteY1768" fmla="*/ 686076 h 1097785"/>
                <a:gd name="connsiteX1769" fmla="*/ 301712 w 7225330"/>
                <a:gd name="connsiteY1769" fmla="*/ 695326 h 1097785"/>
                <a:gd name="connsiteX1770" fmla="*/ 303491 w 7225330"/>
                <a:gd name="connsiteY1770" fmla="*/ 692480 h 1097785"/>
                <a:gd name="connsiteX1771" fmla="*/ 305270 w 7225330"/>
                <a:gd name="connsiteY1771" fmla="*/ 689634 h 1097785"/>
                <a:gd name="connsiteX1772" fmla="*/ 312385 w 7225330"/>
                <a:gd name="connsiteY1772" fmla="*/ 698884 h 1097785"/>
                <a:gd name="connsiteX1773" fmla="*/ 309539 w 7225330"/>
                <a:gd name="connsiteY1773" fmla="*/ 698528 h 1097785"/>
                <a:gd name="connsiteX1774" fmla="*/ 307404 w 7225330"/>
                <a:gd name="connsiteY1774" fmla="*/ 697461 h 1097785"/>
                <a:gd name="connsiteX1775" fmla="*/ 307404 w 7225330"/>
                <a:gd name="connsiteY1775" fmla="*/ 702086 h 1097785"/>
                <a:gd name="connsiteX1776" fmla="*/ 305270 w 7225330"/>
                <a:gd name="connsiteY1776" fmla="*/ 706000 h 1097785"/>
                <a:gd name="connsiteX1777" fmla="*/ 308472 w 7225330"/>
                <a:gd name="connsiteY1777" fmla="*/ 706712 h 1097785"/>
                <a:gd name="connsiteX1778" fmla="*/ 310962 w 7225330"/>
                <a:gd name="connsiteY1778" fmla="*/ 708135 h 1097785"/>
                <a:gd name="connsiteX1779" fmla="*/ 309183 w 7225330"/>
                <a:gd name="connsiteY1779" fmla="*/ 710269 h 1097785"/>
                <a:gd name="connsiteX1780" fmla="*/ 304558 w 7225330"/>
                <a:gd name="connsiteY1780" fmla="*/ 711693 h 1097785"/>
                <a:gd name="connsiteX1781" fmla="*/ 307760 w 7225330"/>
                <a:gd name="connsiteY1781" fmla="*/ 715251 h 1097785"/>
                <a:gd name="connsiteX1782" fmla="*/ 311674 w 7225330"/>
                <a:gd name="connsiteY1782" fmla="*/ 715962 h 1097785"/>
                <a:gd name="connsiteX1783" fmla="*/ 311674 w 7225330"/>
                <a:gd name="connsiteY1783" fmla="*/ 717030 h 1097785"/>
                <a:gd name="connsiteX1784" fmla="*/ 311674 w 7225330"/>
                <a:gd name="connsiteY1784" fmla="*/ 718808 h 1097785"/>
                <a:gd name="connsiteX1785" fmla="*/ 307760 w 7225330"/>
                <a:gd name="connsiteY1785" fmla="*/ 720943 h 1097785"/>
                <a:gd name="connsiteX1786" fmla="*/ 303135 w 7225330"/>
                <a:gd name="connsiteY1786" fmla="*/ 724501 h 1097785"/>
                <a:gd name="connsiteX1787" fmla="*/ 309183 w 7225330"/>
                <a:gd name="connsiteY1787" fmla="*/ 731617 h 1097785"/>
                <a:gd name="connsiteX1788" fmla="*/ 306693 w 7225330"/>
                <a:gd name="connsiteY1788" fmla="*/ 739444 h 1097785"/>
                <a:gd name="connsiteX1789" fmla="*/ 304558 w 7225330"/>
                <a:gd name="connsiteY1789" fmla="*/ 739089 h 1097785"/>
                <a:gd name="connsiteX1790" fmla="*/ 302423 w 7225330"/>
                <a:gd name="connsiteY1790" fmla="*/ 739444 h 1097785"/>
                <a:gd name="connsiteX1791" fmla="*/ 306693 w 7225330"/>
                <a:gd name="connsiteY1791" fmla="*/ 730194 h 1097785"/>
                <a:gd name="connsiteX1792" fmla="*/ 303846 w 7225330"/>
                <a:gd name="connsiteY1792" fmla="*/ 726992 h 1097785"/>
                <a:gd name="connsiteX1793" fmla="*/ 298865 w 7225330"/>
                <a:gd name="connsiteY1793" fmla="*/ 728771 h 1097785"/>
                <a:gd name="connsiteX1794" fmla="*/ 297086 w 7225330"/>
                <a:gd name="connsiteY1794" fmla="*/ 722366 h 1097785"/>
                <a:gd name="connsiteX1795" fmla="*/ 291750 w 7225330"/>
                <a:gd name="connsiteY1795" fmla="*/ 718097 h 1097785"/>
                <a:gd name="connsiteX1796" fmla="*/ 295663 w 7225330"/>
                <a:gd name="connsiteY1796" fmla="*/ 715962 h 1097785"/>
                <a:gd name="connsiteX1797" fmla="*/ 301000 w 7225330"/>
                <a:gd name="connsiteY1797" fmla="*/ 713116 h 1097785"/>
                <a:gd name="connsiteX1798" fmla="*/ 298154 w 7225330"/>
                <a:gd name="connsiteY1798" fmla="*/ 710269 h 1097785"/>
                <a:gd name="connsiteX1799" fmla="*/ 298865 w 7225330"/>
                <a:gd name="connsiteY1799" fmla="*/ 707067 h 1097785"/>
                <a:gd name="connsiteX1800" fmla="*/ 299933 w 7225330"/>
                <a:gd name="connsiteY1800" fmla="*/ 703154 h 1097785"/>
                <a:gd name="connsiteX1801" fmla="*/ 298154 w 7225330"/>
                <a:gd name="connsiteY1801" fmla="*/ 698173 h 1097785"/>
                <a:gd name="connsiteX1802" fmla="*/ 294952 w 7225330"/>
                <a:gd name="connsiteY1802" fmla="*/ 701375 h 1097785"/>
                <a:gd name="connsiteX1803" fmla="*/ 293173 w 7225330"/>
                <a:gd name="connsiteY1803" fmla="*/ 706000 h 1097785"/>
                <a:gd name="connsiteX1804" fmla="*/ 292105 w 7225330"/>
                <a:gd name="connsiteY1804" fmla="*/ 705288 h 1097785"/>
                <a:gd name="connsiteX1805" fmla="*/ 290326 w 7225330"/>
                <a:gd name="connsiteY1805" fmla="*/ 705288 h 1097785"/>
                <a:gd name="connsiteX1806" fmla="*/ 291394 w 7225330"/>
                <a:gd name="connsiteY1806" fmla="*/ 699951 h 1097785"/>
                <a:gd name="connsiteX1807" fmla="*/ 290682 w 7225330"/>
                <a:gd name="connsiteY1807" fmla="*/ 693547 h 1097785"/>
                <a:gd name="connsiteX1808" fmla="*/ 291038 w 7225330"/>
                <a:gd name="connsiteY1808" fmla="*/ 688210 h 1097785"/>
                <a:gd name="connsiteX1809" fmla="*/ 295307 w 7225330"/>
                <a:gd name="connsiteY1809" fmla="*/ 686076 h 1097785"/>
                <a:gd name="connsiteX1810" fmla="*/ 295307 w 7225330"/>
                <a:gd name="connsiteY1810" fmla="*/ 684297 h 1097785"/>
                <a:gd name="connsiteX1811" fmla="*/ 289615 w 7225330"/>
                <a:gd name="connsiteY1811" fmla="*/ 683229 h 1097785"/>
                <a:gd name="connsiteX1812" fmla="*/ 289615 w 7225330"/>
                <a:gd name="connsiteY1812" fmla="*/ 676469 h 1097785"/>
                <a:gd name="connsiteX1813" fmla="*/ 284634 w 7225330"/>
                <a:gd name="connsiteY1813" fmla="*/ 676113 h 1097785"/>
                <a:gd name="connsiteX1814" fmla="*/ 287480 w 7225330"/>
                <a:gd name="connsiteY1814" fmla="*/ 689278 h 1097785"/>
                <a:gd name="connsiteX1815" fmla="*/ 284634 w 7225330"/>
                <a:gd name="connsiteY1815" fmla="*/ 698173 h 1097785"/>
                <a:gd name="connsiteX1816" fmla="*/ 286413 w 7225330"/>
                <a:gd name="connsiteY1816" fmla="*/ 702798 h 1097785"/>
                <a:gd name="connsiteX1817" fmla="*/ 288903 w 7225330"/>
                <a:gd name="connsiteY1817" fmla="*/ 706000 h 1097785"/>
                <a:gd name="connsiteX1818" fmla="*/ 287836 w 7225330"/>
                <a:gd name="connsiteY1818" fmla="*/ 708846 h 1097785"/>
                <a:gd name="connsiteX1819" fmla="*/ 283211 w 7225330"/>
                <a:gd name="connsiteY1819" fmla="*/ 710981 h 1097785"/>
                <a:gd name="connsiteX1820" fmla="*/ 286057 w 7225330"/>
                <a:gd name="connsiteY1820" fmla="*/ 712404 h 1097785"/>
                <a:gd name="connsiteX1821" fmla="*/ 289615 w 7225330"/>
                <a:gd name="connsiteY1821" fmla="*/ 711693 h 1097785"/>
                <a:gd name="connsiteX1822" fmla="*/ 289615 w 7225330"/>
                <a:gd name="connsiteY1822" fmla="*/ 714895 h 1097785"/>
                <a:gd name="connsiteX1823" fmla="*/ 288903 w 7225330"/>
                <a:gd name="connsiteY1823" fmla="*/ 718097 h 1097785"/>
                <a:gd name="connsiteX1824" fmla="*/ 285345 w 7225330"/>
                <a:gd name="connsiteY1824" fmla="*/ 715962 h 1097785"/>
                <a:gd name="connsiteX1825" fmla="*/ 287480 w 7225330"/>
                <a:gd name="connsiteY1825" fmla="*/ 722366 h 1097785"/>
                <a:gd name="connsiteX1826" fmla="*/ 287836 w 7225330"/>
                <a:gd name="connsiteY1826" fmla="*/ 725569 h 1097785"/>
                <a:gd name="connsiteX1827" fmla="*/ 288192 w 7225330"/>
                <a:gd name="connsiteY1827" fmla="*/ 728059 h 1097785"/>
                <a:gd name="connsiteX1828" fmla="*/ 282855 w 7225330"/>
                <a:gd name="connsiteY1828" fmla="*/ 725213 h 1097785"/>
                <a:gd name="connsiteX1829" fmla="*/ 277518 w 7225330"/>
                <a:gd name="connsiteY1829" fmla="*/ 720232 h 1097785"/>
                <a:gd name="connsiteX1830" fmla="*/ 273960 w 7225330"/>
                <a:gd name="connsiteY1830" fmla="*/ 726636 h 1097785"/>
                <a:gd name="connsiteX1831" fmla="*/ 274316 w 7225330"/>
                <a:gd name="connsiteY1831" fmla="*/ 735175 h 1097785"/>
                <a:gd name="connsiteX1832" fmla="*/ 277874 w 7225330"/>
                <a:gd name="connsiteY1832" fmla="*/ 742647 h 1097785"/>
                <a:gd name="connsiteX1833" fmla="*/ 283922 w 7225330"/>
                <a:gd name="connsiteY1833" fmla="*/ 745137 h 1097785"/>
                <a:gd name="connsiteX1834" fmla="*/ 282143 w 7225330"/>
                <a:gd name="connsiteY1834" fmla="*/ 747272 h 1097785"/>
                <a:gd name="connsiteX1835" fmla="*/ 277518 w 7225330"/>
                <a:gd name="connsiteY1835" fmla="*/ 748695 h 1097785"/>
                <a:gd name="connsiteX1836" fmla="*/ 278585 w 7225330"/>
                <a:gd name="connsiteY1836" fmla="*/ 753676 h 1097785"/>
                <a:gd name="connsiteX1837" fmla="*/ 281076 w 7225330"/>
                <a:gd name="connsiteY1837" fmla="*/ 757946 h 1097785"/>
                <a:gd name="connsiteX1838" fmla="*/ 277874 w 7225330"/>
                <a:gd name="connsiteY1838" fmla="*/ 759725 h 1097785"/>
                <a:gd name="connsiteX1839" fmla="*/ 273960 w 7225330"/>
                <a:gd name="connsiteY1839" fmla="*/ 763638 h 1097785"/>
                <a:gd name="connsiteX1840" fmla="*/ 278585 w 7225330"/>
                <a:gd name="connsiteY1840" fmla="*/ 766485 h 1097785"/>
                <a:gd name="connsiteX1841" fmla="*/ 283211 w 7225330"/>
                <a:gd name="connsiteY1841" fmla="*/ 769331 h 1097785"/>
                <a:gd name="connsiteX1842" fmla="*/ 279297 w 7225330"/>
                <a:gd name="connsiteY1842" fmla="*/ 771110 h 1097785"/>
                <a:gd name="connsiteX1843" fmla="*/ 275383 w 7225330"/>
                <a:gd name="connsiteY1843" fmla="*/ 767196 h 1097785"/>
                <a:gd name="connsiteX1844" fmla="*/ 273960 w 7225330"/>
                <a:gd name="connsiteY1844" fmla="*/ 777158 h 1097785"/>
                <a:gd name="connsiteX1845" fmla="*/ 277874 w 7225330"/>
                <a:gd name="connsiteY1845" fmla="*/ 773245 h 1097785"/>
                <a:gd name="connsiteX1846" fmla="*/ 281787 w 7225330"/>
                <a:gd name="connsiteY1846" fmla="*/ 772889 h 1097785"/>
                <a:gd name="connsiteX1847" fmla="*/ 280720 w 7225330"/>
                <a:gd name="connsiteY1847" fmla="*/ 777158 h 1097785"/>
                <a:gd name="connsiteX1848" fmla="*/ 284634 w 7225330"/>
                <a:gd name="connsiteY1848" fmla="*/ 780716 h 1097785"/>
                <a:gd name="connsiteX1849" fmla="*/ 285345 w 7225330"/>
                <a:gd name="connsiteY1849" fmla="*/ 778226 h 1097785"/>
                <a:gd name="connsiteX1850" fmla="*/ 287480 w 7225330"/>
                <a:gd name="connsiteY1850" fmla="*/ 777158 h 1097785"/>
                <a:gd name="connsiteX1851" fmla="*/ 289615 w 7225330"/>
                <a:gd name="connsiteY1851" fmla="*/ 782851 h 1097785"/>
                <a:gd name="connsiteX1852" fmla="*/ 286768 w 7225330"/>
                <a:gd name="connsiteY1852" fmla="*/ 788544 h 1097785"/>
                <a:gd name="connsiteX1853" fmla="*/ 282143 w 7225330"/>
                <a:gd name="connsiteY1853" fmla="*/ 794236 h 1097785"/>
                <a:gd name="connsiteX1854" fmla="*/ 279653 w 7225330"/>
                <a:gd name="connsiteY1854" fmla="*/ 799929 h 1097785"/>
                <a:gd name="connsiteX1855" fmla="*/ 283566 w 7225330"/>
                <a:gd name="connsiteY1855" fmla="*/ 798506 h 1097785"/>
                <a:gd name="connsiteX1856" fmla="*/ 285345 w 7225330"/>
                <a:gd name="connsiteY1856" fmla="*/ 795660 h 1097785"/>
                <a:gd name="connsiteX1857" fmla="*/ 285345 w 7225330"/>
                <a:gd name="connsiteY1857" fmla="*/ 802420 h 1097785"/>
                <a:gd name="connsiteX1858" fmla="*/ 279653 w 7225330"/>
                <a:gd name="connsiteY1858" fmla="*/ 807757 h 1097785"/>
                <a:gd name="connsiteX1859" fmla="*/ 277874 w 7225330"/>
                <a:gd name="connsiteY1859" fmla="*/ 807757 h 1097785"/>
                <a:gd name="connsiteX1860" fmla="*/ 276095 w 7225330"/>
                <a:gd name="connsiteY1860" fmla="*/ 807757 h 1097785"/>
                <a:gd name="connsiteX1861" fmla="*/ 275027 w 7225330"/>
                <a:gd name="connsiteY1861" fmla="*/ 802775 h 1097785"/>
                <a:gd name="connsiteX1862" fmla="*/ 274672 w 7225330"/>
                <a:gd name="connsiteY1862" fmla="*/ 799218 h 1097785"/>
                <a:gd name="connsiteX1863" fmla="*/ 268979 w 7225330"/>
                <a:gd name="connsiteY1863" fmla="*/ 803843 h 1097785"/>
                <a:gd name="connsiteX1864" fmla="*/ 268979 w 7225330"/>
                <a:gd name="connsiteY1864" fmla="*/ 812026 h 1097785"/>
                <a:gd name="connsiteX1865" fmla="*/ 271825 w 7225330"/>
                <a:gd name="connsiteY1865" fmla="*/ 809535 h 1097785"/>
                <a:gd name="connsiteX1866" fmla="*/ 273960 w 7225330"/>
                <a:gd name="connsiteY1866" fmla="*/ 814161 h 1097785"/>
                <a:gd name="connsiteX1867" fmla="*/ 277518 w 7225330"/>
                <a:gd name="connsiteY1867" fmla="*/ 811314 h 1097785"/>
                <a:gd name="connsiteX1868" fmla="*/ 282143 w 7225330"/>
                <a:gd name="connsiteY1868" fmla="*/ 816296 h 1097785"/>
                <a:gd name="connsiteX1869" fmla="*/ 283922 w 7225330"/>
                <a:gd name="connsiteY1869" fmla="*/ 824123 h 1097785"/>
                <a:gd name="connsiteX1870" fmla="*/ 281432 w 7225330"/>
                <a:gd name="connsiteY1870" fmla="*/ 821988 h 1097785"/>
                <a:gd name="connsiteX1871" fmla="*/ 281076 w 7225330"/>
                <a:gd name="connsiteY1871" fmla="*/ 817719 h 1097785"/>
                <a:gd name="connsiteX1872" fmla="*/ 276115 w 7225330"/>
                <a:gd name="connsiteY1872" fmla="*/ 820695 h 1097785"/>
                <a:gd name="connsiteX1873" fmla="*/ 276095 w 7225330"/>
                <a:gd name="connsiteY1873" fmla="*/ 820565 h 1097785"/>
                <a:gd name="connsiteX1874" fmla="*/ 275876 w 7225330"/>
                <a:gd name="connsiteY1874" fmla="*/ 820838 h 1097785"/>
                <a:gd name="connsiteX1875" fmla="*/ 273960 w 7225330"/>
                <a:gd name="connsiteY1875" fmla="*/ 821988 h 1097785"/>
                <a:gd name="connsiteX1876" fmla="*/ 274672 w 7225330"/>
                <a:gd name="connsiteY1876" fmla="*/ 822344 h 1097785"/>
                <a:gd name="connsiteX1877" fmla="*/ 275876 w 7225330"/>
                <a:gd name="connsiteY1877" fmla="*/ 820838 h 1097785"/>
                <a:gd name="connsiteX1878" fmla="*/ 276115 w 7225330"/>
                <a:gd name="connsiteY1878" fmla="*/ 820695 h 1097785"/>
                <a:gd name="connsiteX1879" fmla="*/ 276806 w 7225330"/>
                <a:gd name="connsiteY1879" fmla="*/ 825190 h 1097785"/>
                <a:gd name="connsiteX1880" fmla="*/ 280364 w 7225330"/>
                <a:gd name="connsiteY1880" fmla="*/ 826969 h 1097785"/>
                <a:gd name="connsiteX1881" fmla="*/ 280008 w 7225330"/>
                <a:gd name="connsiteY1881" fmla="*/ 834441 h 1097785"/>
                <a:gd name="connsiteX1882" fmla="*/ 277874 w 7225330"/>
                <a:gd name="connsiteY1882" fmla="*/ 844759 h 1097785"/>
                <a:gd name="connsiteX1883" fmla="*/ 276450 w 7225330"/>
                <a:gd name="connsiteY1883" fmla="*/ 852231 h 1097785"/>
                <a:gd name="connsiteX1884" fmla="*/ 278229 w 7225330"/>
                <a:gd name="connsiteY1884" fmla="*/ 851163 h 1097785"/>
                <a:gd name="connsiteX1885" fmla="*/ 277874 w 7225330"/>
                <a:gd name="connsiteY1885" fmla="*/ 856856 h 1097785"/>
                <a:gd name="connsiteX1886" fmla="*/ 277518 w 7225330"/>
                <a:gd name="connsiteY1886" fmla="*/ 861837 h 1097785"/>
                <a:gd name="connsiteX1887" fmla="*/ 276095 w 7225330"/>
                <a:gd name="connsiteY1887" fmla="*/ 861481 h 1097785"/>
                <a:gd name="connsiteX1888" fmla="*/ 276095 w 7225330"/>
                <a:gd name="connsiteY1888" fmla="*/ 859346 h 1097785"/>
                <a:gd name="connsiteX1889" fmla="*/ 275739 w 7225330"/>
                <a:gd name="connsiteY1889" fmla="*/ 857567 h 1097785"/>
                <a:gd name="connsiteX1890" fmla="*/ 273248 w 7225330"/>
                <a:gd name="connsiteY1890" fmla="*/ 858279 h 1097785"/>
                <a:gd name="connsiteX1891" fmla="*/ 272537 w 7225330"/>
                <a:gd name="connsiteY1891" fmla="*/ 853654 h 1097785"/>
                <a:gd name="connsiteX1892" fmla="*/ 271114 w 7225330"/>
                <a:gd name="connsiteY1892" fmla="*/ 848317 h 1097785"/>
                <a:gd name="connsiteX1893" fmla="*/ 271114 w 7225330"/>
                <a:gd name="connsiteY1893" fmla="*/ 851163 h 1097785"/>
                <a:gd name="connsiteX1894" fmla="*/ 261863 w 7225330"/>
                <a:gd name="connsiteY1894" fmla="*/ 834797 h 1097785"/>
                <a:gd name="connsiteX1895" fmla="*/ 263998 w 7225330"/>
                <a:gd name="connsiteY1895" fmla="*/ 814872 h 1097785"/>
                <a:gd name="connsiteX1896" fmla="*/ 261863 w 7225330"/>
                <a:gd name="connsiteY1896" fmla="*/ 816296 h 1097785"/>
                <a:gd name="connsiteX1897" fmla="*/ 260440 w 7225330"/>
                <a:gd name="connsiteY1897" fmla="*/ 817719 h 1097785"/>
                <a:gd name="connsiteX1898" fmla="*/ 261507 w 7225330"/>
                <a:gd name="connsiteY1898" fmla="*/ 807401 h 1097785"/>
                <a:gd name="connsiteX1899" fmla="*/ 261151 w 7225330"/>
                <a:gd name="connsiteY1899" fmla="*/ 796015 h 1097785"/>
                <a:gd name="connsiteX1900" fmla="*/ 261863 w 7225330"/>
                <a:gd name="connsiteY1900" fmla="*/ 785697 h 1097785"/>
                <a:gd name="connsiteX1901" fmla="*/ 266133 w 7225330"/>
                <a:gd name="connsiteY1901" fmla="*/ 778582 h 1097785"/>
                <a:gd name="connsiteX1902" fmla="*/ 263642 w 7225330"/>
                <a:gd name="connsiteY1902" fmla="*/ 761504 h 1097785"/>
                <a:gd name="connsiteX1903" fmla="*/ 269690 w 7225330"/>
                <a:gd name="connsiteY1903" fmla="*/ 748695 h 1097785"/>
                <a:gd name="connsiteX1904" fmla="*/ 266844 w 7225330"/>
                <a:gd name="connsiteY1904" fmla="*/ 739800 h 1097785"/>
                <a:gd name="connsiteX1905" fmla="*/ 267200 w 7225330"/>
                <a:gd name="connsiteY1905" fmla="*/ 730550 h 1097785"/>
                <a:gd name="connsiteX1906" fmla="*/ 267911 w 7225330"/>
                <a:gd name="connsiteY1906" fmla="*/ 720943 h 1097785"/>
                <a:gd name="connsiteX1907" fmla="*/ 266844 w 7225330"/>
                <a:gd name="connsiteY1907" fmla="*/ 710981 h 1097785"/>
                <a:gd name="connsiteX1908" fmla="*/ 261863 w 7225330"/>
                <a:gd name="connsiteY1908" fmla="*/ 716674 h 1097785"/>
                <a:gd name="connsiteX1909" fmla="*/ 256882 w 7225330"/>
                <a:gd name="connsiteY1909" fmla="*/ 715962 h 1097785"/>
                <a:gd name="connsiteX1910" fmla="*/ 258661 w 7225330"/>
                <a:gd name="connsiteY1910" fmla="*/ 710625 h 1097785"/>
                <a:gd name="connsiteX1911" fmla="*/ 263286 w 7225330"/>
                <a:gd name="connsiteY1911" fmla="*/ 709202 h 1097785"/>
                <a:gd name="connsiteX1912" fmla="*/ 267911 w 7225330"/>
                <a:gd name="connsiteY1912" fmla="*/ 707779 h 1097785"/>
                <a:gd name="connsiteX1913" fmla="*/ 269690 w 7225330"/>
                <a:gd name="connsiteY1913" fmla="*/ 702442 h 1097785"/>
                <a:gd name="connsiteX1914" fmla="*/ 275383 w 7225330"/>
                <a:gd name="connsiteY1914" fmla="*/ 703509 h 1097785"/>
                <a:gd name="connsiteX1915" fmla="*/ 281787 w 7225330"/>
                <a:gd name="connsiteY1915" fmla="*/ 702442 h 1097785"/>
                <a:gd name="connsiteX1916" fmla="*/ 276806 w 7225330"/>
                <a:gd name="connsiteY1916" fmla="*/ 698528 h 1097785"/>
                <a:gd name="connsiteX1917" fmla="*/ 276806 w 7225330"/>
                <a:gd name="connsiteY1917" fmla="*/ 692480 h 1097785"/>
                <a:gd name="connsiteX1918" fmla="*/ 283922 w 7225330"/>
                <a:gd name="connsiteY1918" fmla="*/ 689634 h 1097785"/>
                <a:gd name="connsiteX1919" fmla="*/ 280364 w 7225330"/>
                <a:gd name="connsiteY1919" fmla="*/ 680383 h 1097785"/>
                <a:gd name="connsiteX1920" fmla="*/ 277874 w 7225330"/>
                <a:gd name="connsiteY1920" fmla="*/ 683229 h 1097785"/>
                <a:gd name="connsiteX1921" fmla="*/ 274672 w 7225330"/>
                <a:gd name="connsiteY1921" fmla="*/ 682518 h 1097785"/>
                <a:gd name="connsiteX1922" fmla="*/ 274316 w 7225330"/>
                <a:gd name="connsiteY1922" fmla="*/ 687855 h 1097785"/>
                <a:gd name="connsiteX1923" fmla="*/ 272537 w 7225330"/>
                <a:gd name="connsiteY1923" fmla="*/ 692480 h 1097785"/>
                <a:gd name="connsiteX1924" fmla="*/ 271469 w 7225330"/>
                <a:gd name="connsiteY1924" fmla="*/ 680739 h 1097785"/>
                <a:gd name="connsiteX1925" fmla="*/ 278229 w 7225330"/>
                <a:gd name="connsiteY1925" fmla="*/ 672555 h 1097785"/>
                <a:gd name="connsiteX1926" fmla="*/ 275739 w 7225330"/>
                <a:gd name="connsiteY1926" fmla="*/ 669709 h 1097785"/>
                <a:gd name="connsiteX1927" fmla="*/ 271825 w 7225330"/>
                <a:gd name="connsiteY1927" fmla="*/ 670421 h 1097785"/>
                <a:gd name="connsiteX1928" fmla="*/ 270402 w 7225330"/>
                <a:gd name="connsiteY1928" fmla="*/ 664016 h 1097785"/>
                <a:gd name="connsiteX1929" fmla="*/ 270402 w 7225330"/>
                <a:gd name="connsiteY1929" fmla="*/ 658324 h 1097785"/>
                <a:gd name="connsiteX1930" fmla="*/ 276450 w 7225330"/>
                <a:gd name="connsiteY1930" fmla="*/ 657256 h 1097785"/>
                <a:gd name="connsiteX1931" fmla="*/ 280364 w 7225330"/>
                <a:gd name="connsiteY1931" fmla="*/ 661170 h 1097785"/>
                <a:gd name="connsiteX1932" fmla="*/ 286057 w 7225330"/>
                <a:gd name="connsiteY1932" fmla="*/ 657612 h 1097785"/>
                <a:gd name="connsiteX1933" fmla="*/ 291038 w 7225330"/>
                <a:gd name="connsiteY1933" fmla="*/ 654054 h 1097785"/>
                <a:gd name="connsiteX1934" fmla="*/ 290326 w 7225330"/>
                <a:gd name="connsiteY1934" fmla="*/ 644448 h 1097785"/>
                <a:gd name="connsiteX1935" fmla="*/ 293173 w 7225330"/>
                <a:gd name="connsiteY1935" fmla="*/ 634130 h 1097785"/>
                <a:gd name="connsiteX1936" fmla="*/ 286057 w 7225330"/>
                <a:gd name="connsiteY1936" fmla="*/ 627726 h 1097785"/>
                <a:gd name="connsiteX1937" fmla="*/ 283566 w 7225330"/>
                <a:gd name="connsiteY1937" fmla="*/ 635553 h 1097785"/>
                <a:gd name="connsiteX1938" fmla="*/ 281787 w 7225330"/>
                <a:gd name="connsiteY1938" fmla="*/ 644092 h 1097785"/>
                <a:gd name="connsiteX1939" fmla="*/ 286768 w 7225330"/>
                <a:gd name="connsiteY1939" fmla="*/ 646938 h 1097785"/>
                <a:gd name="connsiteX1940" fmla="*/ 282855 w 7225330"/>
                <a:gd name="connsiteY1940" fmla="*/ 648362 h 1097785"/>
                <a:gd name="connsiteX1941" fmla="*/ 276806 w 7225330"/>
                <a:gd name="connsiteY1941" fmla="*/ 651920 h 1097785"/>
                <a:gd name="connsiteX1942" fmla="*/ 278585 w 7225330"/>
                <a:gd name="connsiteY1942" fmla="*/ 648717 h 1097785"/>
                <a:gd name="connsiteX1943" fmla="*/ 274672 w 7225330"/>
                <a:gd name="connsiteY1943" fmla="*/ 649785 h 1097785"/>
                <a:gd name="connsiteX1944" fmla="*/ 274672 w 7225330"/>
                <a:gd name="connsiteY1944" fmla="*/ 646583 h 1097785"/>
                <a:gd name="connsiteX1945" fmla="*/ 273960 w 7225330"/>
                <a:gd name="connsiteY1945" fmla="*/ 644092 h 1097785"/>
                <a:gd name="connsiteX1946" fmla="*/ 268623 w 7225330"/>
                <a:gd name="connsiteY1946" fmla="*/ 650141 h 1097785"/>
                <a:gd name="connsiteX1947" fmla="*/ 261151 w 7225330"/>
                <a:gd name="connsiteY1947" fmla="*/ 652631 h 1097785"/>
                <a:gd name="connsiteX1948" fmla="*/ 259728 w 7225330"/>
                <a:gd name="connsiteY1948" fmla="*/ 658324 h 1097785"/>
                <a:gd name="connsiteX1949" fmla="*/ 263286 w 7225330"/>
                <a:gd name="connsiteY1949" fmla="*/ 659391 h 1097785"/>
                <a:gd name="connsiteX1950" fmla="*/ 266844 w 7225330"/>
                <a:gd name="connsiteY1950" fmla="*/ 659747 h 1097785"/>
                <a:gd name="connsiteX1951" fmla="*/ 266488 w 7225330"/>
                <a:gd name="connsiteY1951" fmla="*/ 662593 h 1097785"/>
                <a:gd name="connsiteX1952" fmla="*/ 264354 w 7225330"/>
                <a:gd name="connsiteY1952" fmla="*/ 665084 h 1097785"/>
                <a:gd name="connsiteX1953" fmla="*/ 263286 w 7225330"/>
                <a:gd name="connsiteY1953" fmla="*/ 666507 h 1097785"/>
                <a:gd name="connsiteX1954" fmla="*/ 266133 w 7225330"/>
                <a:gd name="connsiteY1954" fmla="*/ 666151 h 1097785"/>
                <a:gd name="connsiteX1955" fmla="*/ 263998 w 7225330"/>
                <a:gd name="connsiteY1955" fmla="*/ 671488 h 1097785"/>
                <a:gd name="connsiteX1956" fmla="*/ 264709 w 7225330"/>
                <a:gd name="connsiteY1956" fmla="*/ 676825 h 1097785"/>
                <a:gd name="connsiteX1957" fmla="*/ 266488 w 7225330"/>
                <a:gd name="connsiteY1957" fmla="*/ 682873 h 1097785"/>
                <a:gd name="connsiteX1958" fmla="*/ 266844 w 7225330"/>
                <a:gd name="connsiteY1958" fmla="*/ 689634 h 1097785"/>
                <a:gd name="connsiteX1959" fmla="*/ 260440 w 7225330"/>
                <a:gd name="connsiteY1959" fmla="*/ 684652 h 1097785"/>
                <a:gd name="connsiteX1960" fmla="*/ 260084 w 7225330"/>
                <a:gd name="connsiteY1960" fmla="*/ 687499 h 1097785"/>
                <a:gd name="connsiteX1961" fmla="*/ 261863 w 7225330"/>
                <a:gd name="connsiteY1961" fmla="*/ 690345 h 1097785"/>
                <a:gd name="connsiteX1962" fmla="*/ 262575 w 7225330"/>
                <a:gd name="connsiteY1962" fmla="*/ 693191 h 1097785"/>
                <a:gd name="connsiteX1963" fmla="*/ 259728 w 7225330"/>
                <a:gd name="connsiteY1963" fmla="*/ 695326 h 1097785"/>
                <a:gd name="connsiteX1964" fmla="*/ 258305 w 7225330"/>
                <a:gd name="connsiteY1964" fmla="*/ 695326 h 1097785"/>
                <a:gd name="connsiteX1965" fmla="*/ 258661 w 7225330"/>
                <a:gd name="connsiteY1965" fmla="*/ 693547 h 1097785"/>
                <a:gd name="connsiteX1966" fmla="*/ 259017 w 7225330"/>
                <a:gd name="connsiteY1966" fmla="*/ 691768 h 1097785"/>
                <a:gd name="connsiteX1967" fmla="*/ 256882 w 7225330"/>
                <a:gd name="connsiteY1967" fmla="*/ 691768 h 1097785"/>
                <a:gd name="connsiteX1968" fmla="*/ 255103 w 7225330"/>
                <a:gd name="connsiteY1968" fmla="*/ 692836 h 1097785"/>
                <a:gd name="connsiteX1969" fmla="*/ 255815 w 7225330"/>
                <a:gd name="connsiteY1969" fmla="*/ 693903 h 1097785"/>
                <a:gd name="connsiteX1970" fmla="*/ 256170 w 7225330"/>
                <a:gd name="connsiteY1970" fmla="*/ 694970 h 1097785"/>
                <a:gd name="connsiteX1971" fmla="*/ 254036 w 7225330"/>
                <a:gd name="connsiteY1971" fmla="*/ 696038 h 1097785"/>
                <a:gd name="connsiteX1972" fmla="*/ 256882 w 7225330"/>
                <a:gd name="connsiteY1972" fmla="*/ 696038 h 1097785"/>
                <a:gd name="connsiteX1973" fmla="*/ 254391 w 7225330"/>
                <a:gd name="connsiteY1973" fmla="*/ 698173 h 1097785"/>
                <a:gd name="connsiteX1974" fmla="*/ 249766 w 7225330"/>
                <a:gd name="connsiteY1974" fmla="*/ 698884 h 1097785"/>
                <a:gd name="connsiteX1975" fmla="*/ 250478 w 7225330"/>
                <a:gd name="connsiteY1975" fmla="*/ 706000 h 1097785"/>
                <a:gd name="connsiteX1976" fmla="*/ 245497 w 7225330"/>
                <a:gd name="connsiteY1976" fmla="*/ 698528 h 1097785"/>
                <a:gd name="connsiteX1977" fmla="*/ 244785 w 7225330"/>
                <a:gd name="connsiteY1977" fmla="*/ 686076 h 1097785"/>
                <a:gd name="connsiteX1978" fmla="*/ 237669 w 7225330"/>
                <a:gd name="connsiteY1978" fmla="*/ 688210 h 1097785"/>
                <a:gd name="connsiteX1979" fmla="*/ 240871 w 7225330"/>
                <a:gd name="connsiteY1979" fmla="*/ 692124 h 1097785"/>
                <a:gd name="connsiteX1980" fmla="*/ 242650 w 7225330"/>
                <a:gd name="connsiteY1980" fmla="*/ 698884 h 1097785"/>
                <a:gd name="connsiteX1981" fmla="*/ 244785 w 7225330"/>
                <a:gd name="connsiteY1981" fmla="*/ 705644 h 1097785"/>
                <a:gd name="connsiteX1982" fmla="*/ 249766 w 7225330"/>
                <a:gd name="connsiteY1982" fmla="*/ 709558 h 1097785"/>
                <a:gd name="connsiteX1983" fmla="*/ 249054 w 7225330"/>
                <a:gd name="connsiteY1983" fmla="*/ 723078 h 1097785"/>
                <a:gd name="connsiteX1984" fmla="*/ 259017 w 7225330"/>
                <a:gd name="connsiteY1984" fmla="*/ 731617 h 1097785"/>
                <a:gd name="connsiteX1985" fmla="*/ 254391 w 7225330"/>
                <a:gd name="connsiteY1985" fmla="*/ 743002 h 1097785"/>
                <a:gd name="connsiteX1986" fmla="*/ 249766 w 7225330"/>
                <a:gd name="connsiteY1986" fmla="*/ 754388 h 1097785"/>
                <a:gd name="connsiteX1987" fmla="*/ 251189 w 7225330"/>
                <a:gd name="connsiteY1987" fmla="*/ 757590 h 1097785"/>
                <a:gd name="connsiteX1988" fmla="*/ 254036 w 7225330"/>
                <a:gd name="connsiteY1988" fmla="*/ 758657 h 1097785"/>
                <a:gd name="connsiteX1989" fmla="*/ 251545 w 7225330"/>
                <a:gd name="connsiteY1989" fmla="*/ 761859 h 1097785"/>
                <a:gd name="connsiteX1990" fmla="*/ 251189 w 7225330"/>
                <a:gd name="connsiteY1990" fmla="*/ 765773 h 1097785"/>
                <a:gd name="connsiteX1991" fmla="*/ 253324 w 7225330"/>
                <a:gd name="connsiteY1991" fmla="*/ 767196 h 1097785"/>
                <a:gd name="connsiteX1992" fmla="*/ 256170 w 7225330"/>
                <a:gd name="connsiteY1992" fmla="*/ 765061 h 1097785"/>
                <a:gd name="connsiteX1993" fmla="*/ 257238 w 7225330"/>
                <a:gd name="connsiteY1993" fmla="*/ 774668 h 1097785"/>
                <a:gd name="connsiteX1994" fmla="*/ 251189 w 7225330"/>
                <a:gd name="connsiteY1994" fmla="*/ 783563 h 1097785"/>
                <a:gd name="connsiteX1995" fmla="*/ 253680 w 7225330"/>
                <a:gd name="connsiteY1995" fmla="*/ 787121 h 1097785"/>
                <a:gd name="connsiteX1996" fmla="*/ 251901 w 7225330"/>
                <a:gd name="connsiteY1996" fmla="*/ 789255 h 1097785"/>
                <a:gd name="connsiteX1997" fmla="*/ 255103 w 7225330"/>
                <a:gd name="connsiteY1997" fmla="*/ 790679 h 1097785"/>
                <a:gd name="connsiteX1998" fmla="*/ 255459 w 7225330"/>
                <a:gd name="connsiteY1998" fmla="*/ 794236 h 1097785"/>
                <a:gd name="connsiteX1999" fmla="*/ 255459 w 7225330"/>
                <a:gd name="connsiteY1999" fmla="*/ 798150 h 1097785"/>
                <a:gd name="connsiteX2000" fmla="*/ 257593 w 7225330"/>
                <a:gd name="connsiteY2000" fmla="*/ 800641 h 1097785"/>
                <a:gd name="connsiteX2001" fmla="*/ 253680 w 7225330"/>
                <a:gd name="connsiteY2001" fmla="*/ 809535 h 1097785"/>
                <a:gd name="connsiteX2002" fmla="*/ 251901 w 7225330"/>
                <a:gd name="connsiteY2002" fmla="*/ 819142 h 1097785"/>
                <a:gd name="connsiteX2003" fmla="*/ 247276 w 7225330"/>
                <a:gd name="connsiteY2003" fmla="*/ 815940 h 1097785"/>
                <a:gd name="connsiteX2004" fmla="*/ 242650 w 7225330"/>
                <a:gd name="connsiteY2004" fmla="*/ 817719 h 1097785"/>
                <a:gd name="connsiteX2005" fmla="*/ 239804 w 7225330"/>
                <a:gd name="connsiteY2005" fmla="*/ 813805 h 1097785"/>
                <a:gd name="connsiteX2006" fmla="*/ 235534 w 7225330"/>
                <a:gd name="connsiteY2006" fmla="*/ 810603 h 1097785"/>
                <a:gd name="connsiteX2007" fmla="*/ 233755 w 7225330"/>
                <a:gd name="connsiteY2007" fmla="*/ 812382 h 1097785"/>
                <a:gd name="connsiteX2008" fmla="*/ 231976 w 7225330"/>
                <a:gd name="connsiteY2008" fmla="*/ 814161 h 1097785"/>
                <a:gd name="connsiteX2009" fmla="*/ 238025 w 7225330"/>
                <a:gd name="connsiteY2009" fmla="*/ 820209 h 1097785"/>
                <a:gd name="connsiteX2010" fmla="*/ 239092 w 7225330"/>
                <a:gd name="connsiteY2010" fmla="*/ 825546 h 1097785"/>
                <a:gd name="connsiteX2011" fmla="*/ 243006 w 7225330"/>
                <a:gd name="connsiteY2011" fmla="*/ 826614 h 1097785"/>
                <a:gd name="connsiteX2012" fmla="*/ 246920 w 7225330"/>
                <a:gd name="connsiteY2012" fmla="*/ 826969 h 1097785"/>
                <a:gd name="connsiteX2013" fmla="*/ 246920 w 7225330"/>
                <a:gd name="connsiteY2013" fmla="*/ 831595 h 1097785"/>
                <a:gd name="connsiteX2014" fmla="*/ 251189 w 7225330"/>
                <a:gd name="connsiteY2014" fmla="*/ 832662 h 1097785"/>
                <a:gd name="connsiteX2015" fmla="*/ 250122 w 7225330"/>
                <a:gd name="connsiteY2015" fmla="*/ 835508 h 1097785"/>
                <a:gd name="connsiteX2016" fmla="*/ 250478 w 7225330"/>
                <a:gd name="connsiteY2016" fmla="*/ 839778 h 1097785"/>
                <a:gd name="connsiteX2017" fmla="*/ 253324 w 7225330"/>
                <a:gd name="connsiteY2017" fmla="*/ 838710 h 1097785"/>
                <a:gd name="connsiteX2018" fmla="*/ 256170 w 7225330"/>
                <a:gd name="connsiteY2018" fmla="*/ 839066 h 1097785"/>
                <a:gd name="connsiteX2019" fmla="*/ 254391 w 7225330"/>
                <a:gd name="connsiteY2019" fmla="*/ 850807 h 1097785"/>
                <a:gd name="connsiteX2020" fmla="*/ 249054 w 7225330"/>
                <a:gd name="connsiteY2020" fmla="*/ 864683 h 1097785"/>
                <a:gd name="connsiteX2021" fmla="*/ 242650 w 7225330"/>
                <a:gd name="connsiteY2021" fmla="*/ 850452 h 1097785"/>
                <a:gd name="connsiteX2022" fmla="*/ 237669 w 7225330"/>
                <a:gd name="connsiteY2022" fmla="*/ 837643 h 1097785"/>
                <a:gd name="connsiteX2023" fmla="*/ 240515 w 7225330"/>
                <a:gd name="connsiteY2023" fmla="*/ 837643 h 1097785"/>
                <a:gd name="connsiteX2024" fmla="*/ 235179 w 7225330"/>
                <a:gd name="connsiteY2024" fmla="*/ 829104 h 1097785"/>
                <a:gd name="connsiteX2025" fmla="*/ 233400 w 7225330"/>
                <a:gd name="connsiteY2025" fmla="*/ 818430 h 1097785"/>
                <a:gd name="connsiteX2026" fmla="*/ 231265 w 7225330"/>
                <a:gd name="connsiteY2026" fmla="*/ 818430 h 1097785"/>
                <a:gd name="connsiteX2027" fmla="*/ 229130 w 7225330"/>
                <a:gd name="connsiteY2027" fmla="*/ 818430 h 1097785"/>
                <a:gd name="connsiteX2028" fmla="*/ 229130 w 7225330"/>
                <a:gd name="connsiteY2028" fmla="*/ 812382 h 1097785"/>
                <a:gd name="connsiteX2029" fmla="*/ 231976 w 7225330"/>
                <a:gd name="connsiteY2029" fmla="*/ 807045 h 1097785"/>
                <a:gd name="connsiteX2030" fmla="*/ 219880 w 7225330"/>
                <a:gd name="connsiteY2030" fmla="*/ 800641 h 1097785"/>
                <a:gd name="connsiteX2031" fmla="*/ 221303 w 7225330"/>
                <a:gd name="connsiteY2031" fmla="*/ 805622 h 1097785"/>
                <a:gd name="connsiteX2032" fmla="*/ 226284 w 7225330"/>
                <a:gd name="connsiteY2032" fmla="*/ 809180 h 1097785"/>
                <a:gd name="connsiteX2033" fmla="*/ 224505 w 7225330"/>
                <a:gd name="connsiteY2033" fmla="*/ 810603 h 1097785"/>
                <a:gd name="connsiteX2034" fmla="*/ 220591 w 7225330"/>
                <a:gd name="connsiteY2034" fmla="*/ 811314 h 1097785"/>
                <a:gd name="connsiteX2035" fmla="*/ 222726 w 7225330"/>
                <a:gd name="connsiteY2035" fmla="*/ 821632 h 1097785"/>
                <a:gd name="connsiteX2036" fmla="*/ 224149 w 7225330"/>
                <a:gd name="connsiteY2036" fmla="*/ 833374 h 1097785"/>
                <a:gd name="connsiteX2037" fmla="*/ 226284 w 7225330"/>
                <a:gd name="connsiteY2037" fmla="*/ 831950 h 1097785"/>
                <a:gd name="connsiteX2038" fmla="*/ 229130 w 7225330"/>
                <a:gd name="connsiteY2038" fmla="*/ 830527 h 1097785"/>
                <a:gd name="connsiteX2039" fmla="*/ 229130 w 7225330"/>
                <a:gd name="connsiteY2039" fmla="*/ 842268 h 1097785"/>
                <a:gd name="connsiteX2040" fmla="*/ 231265 w 7225330"/>
                <a:gd name="connsiteY2040" fmla="*/ 858991 h 1097785"/>
                <a:gd name="connsiteX2041" fmla="*/ 227351 w 7225330"/>
                <a:gd name="connsiteY2041" fmla="*/ 849740 h 1097785"/>
                <a:gd name="connsiteX2042" fmla="*/ 222014 w 7225330"/>
                <a:gd name="connsiteY2042" fmla="*/ 838355 h 1097785"/>
                <a:gd name="connsiteX2043" fmla="*/ 217033 w 7225330"/>
                <a:gd name="connsiteY2043" fmla="*/ 827325 h 1097785"/>
                <a:gd name="connsiteX2044" fmla="*/ 214187 w 7225330"/>
                <a:gd name="connsiteY2044" fmla="*/ 819142 h 1097785"/>
                <a:gd name="connsiteX2045" fmla="*/ 202801 w 7225330"/>
                <a:gd name="connsiteY2045" fmla="*/ 807401 h 1097785"/>
                <a:gd name="connsiteX2046" fmla="*/ 193551 w 7225330"/>
                <a:gd name="connsiteY2046" fmla="*/ 790679 h 1097785"/>
                <a:gd name="connsiteX2047" fmla="*/ 192128 w 7225330"/>
                <a:gd name="connsiteY2047" fmla="*/ 789967 h 1097785"/>
                <a:gd name="connsiteX2048" fmla="*/ 192128 w 7225330"/>
                <a:gd name="connsiteY2048" fmla="*/ 784274 h 1097785"/>
                <a:gd name="connsiteX2049" fmla="*/ 194618 w 7225330"/>
                <a:gd name="connsiteY2049" fmla="*/ 781428 h 1097785"/>
                <a:gd name="connsiteX2050" fmla="*/ 197820 w 7225330"/>
                <a:gd name="connsiteY2050" fmla="*/ 777158 h 1097785"/>
                <a:gd name="connsiteX2051" fmla="*/ 194974 w 7225330"/>
                <a:gd name="connsiteY2051" fmla="*/ 776803 h 1097785"/>
                <a:gd name="connsiteX2052" fmla="*/ 192128 w 7225330"/>
                <a:gd name="connsiteY2052" fmla="*/ 777158 h 1097785"/>
                <a:gd name="connsiteX2053" fmla="*/ 192128 w 7225330"/>
                <a:gd name="connsiteY2053" fmla="*/ 730194 h 1097785"/>
                <a:gd name="connsiteX2054" fmla="*/ 195686 w 7225330"/>
                <a:gd name="connsiteY2054" fmla="*/ 730194 h 1097785"/>
                <a:gd name="connsiteX2055" fmla="*/ 199244 w 7225330"/>
                <a:gd name="connsiteY2055" fmla="*/ 727347 h 1097785"/>
                <a:gd name="connsiteX2056" fmla="*/ 197820 w 7225330"/>
                <a:gd name="connsiteY2056" fmla="*/ 723790 h 1097785"/>
                <a:gd name="connsiteX2057" fmla="*/ 195686 w 7225330"/>
                <a:gd name="connsiteY2057" fmla="*/ 720943 h 1097785"/>
                <a:gd name="connsiteX2058" fmla="*/ 192128 w 7225330"/>
                <a:gd name="connsiteY2058" fmla="*/ 723078 h 1097785"/>
                <a:gd name="connsiteX2059" fmla="*/ 192128 w 7225330"/>
                <a:gd name="connsiteY2059" fmla="*/ 682518 h 1097785"/>
                <a:gd name="connsiteX2060" fmla="*/ 195686 w 7225330"/>
                <a:gd name="connsiteY2060" fmla="*/ 683941 h 1097785"/>
                <a:gd name="connsiteX2061" fmla="*/ 200311 w 7225330"/>
                <a:gd name="connsiteY2061" fmla="*/ 680383 h 1097785"/>
                <a:gd name="connsiteX2062" fmla="*/ 206359 w 7225330"/>
                <a:gd name="connsiteY2062" fmla="*/ 679671 h 1097785"/>
                <a:gd name="connsiteX2063" fmla="*/ 205292 w 7225330"/>
                <a:gd name="connsiteY2063" fmla="*/ 674690 h 1097785"/>
                <a:gd name="connsiteX2064" fmla="*/ 201378 w 7225330"/>
                <a:gd name="connsiteY2064" fmla="*/ 673979 h 1097785"/>
                <a:gd name="connsiteX2065" fmla="*/ 196753 w 7225330"/>
                <a:gd name="connsiteY2065" fmla="*/ 673623 h 1097785"/>
                <a:gd name="connsiteX2066" fmla="*/ 193551 w 7225330"/>
                <a:gd name="connsiteY2066" fmla="*/ 669709 h 1097785"/>
                <a:gd name="connsiteX2067" fmla="*/ 192128 w 7225330"/>
                <a:gd name="connsiteY2067" fmla="*/ 670421 h 1097785"/>
                <a:gd name="connsiteX2068" fmla="*/ 192128 w 7225330"/>
                <a:gd name="connsiteY2068" fmla="*/ 612071 h 1097785"/>
                <a:gd name="connsiteX2069" fmla="*/ 194618 w 7225330"/>
                <a:gd name="connsiteY2069" fmla="*/ 614206 h 1097785"/>
                <a:gd name="connsiteX2070" fmla="*/ 196397 w 7225330"/>
                <a:gd name="connsiteY2070" fmla="*/ 617764 h 1097785"/>
                <a:gd name="connsiteX2071" fmla="*/ 197820 w 7225330"/>
                <a:gd name="connsiteY2071" fmla="*/ 612071 h 1097785"/>
                <a:gd name="connsiteX2072" fmla="*/ 192128 w 7225330"/>
                <a:gd name="connsiteY2072" fmla="*/ 609936 h 1097785"/>
                <a:gd name="connsiteX2073" fmla="*/ 192128 w 7225330"/>
                <a:gd name="connsiteY2073" fmla="*/ 504622 h 1097785"/>
                <a:gd name="connsiteX2074" fmla="*/ 185723 w 7225330"/>
                <a:gd name="connsiteY2074" fmla="*/ 348785 h 1097785"/>
                <a:gd name="connsiteX2075" fmla="*/ 151567 w 7225330"/>
                <a:gd name="connsiteY2075" fmla="*/ 308936 h 1097785"/>
                <a:gd name="connsiteX2076" fmla="*/ 27040 w 7225330"/>
                <a:gd name="connsiteY2076" fmla="*/ 295416 h 1097785"/>
                <a:gd name="connsiteX2077" fmla="*/ 0 w 7225330"/>
                <a:gd name="connsiteY2077" fmla="*/ 295416 h 1097785"/>
                <a:gd name="connsiteX2078" fmla="*/ 0 w 7225330"/>
                <a:gd name="connsiteY2078" fmla="*/ 165196 h 1097785"/>
                <a:gd name="connsiteX2079" fmla="*/ 247365 w 7225330"/>
                <a:gd name="connsiteY2079" fmla="*/ 49119 h 10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7225330" h="1097785">
                  <a:moveTo>
                    <a:pt x="197109" y="1091679"/>
                  </a:moveTo>
                  <a:cubicBezTo>
                    <a:pt x="198058" y="1092153"/>
                    <a:pt x="198532" y="1093458"/>
                    <a:pt x="198532" y="1095592"/>
                  </a:cubicBezTo>
                  <a:lnTo>
                    <a:pt x="196938" y="1097785"/>
                  </a:lnTo>
                  <a:lnTo>
                    <a:pt x="195072" y="1097785"/>
                  </a:lnTo>
                  <a:lnTo>
                    <a:pt x="193907" y="1094525"/>
                  </a:lnTo>
                  <a:cubicBezTo>
                    <a:pt x="193670" y="1093102"/>
                    <a:pt x="194737" y="1092153"/>
                    <a:pt x="197109" y="1091679"/>
                  </a:cubicBezTo>
                  <a:close/>
                  <a:moveTo>
                    <a:pt x="231265" y="1090967"/>
                  </a:moveTo>
                  <a:cubicBezTo>
                    <a:pt x="232214" y="1093339"/>
                    <a:pt x="232451" y="1094881"/>
                    <a:pt x="231976" y="1095592"/>
                  </a:cubicBezTo>
                  <a:lnTo>
                    <a:pt x="233856" y="1097785"/>
                  </a:lnTo>
                  <a:lnTo>
                    <a:pt x="225980" y="1097785"/>
                  </a:lnTo>
                  <a:lnTo>
                    <a:pt x="225572" y="1091679"/>
                  </a:lnTo>
                  <a:cubicBezTo>
                    <a:pt x="227470" y="1092628"/>
                    <a:pt x="229367" y="1092390"/>
                    <a:pt x="231265" y="1090967"/>
                  </a:cubicBezTo>
                  <a:close/>
                  <a:moveTo>
                    <a:pt x="241939" y="1087409"/>
                  </a:moveTo>
                  <a:cubicBezTo>
                    <a:pt x="242887" y="1089307"/>
                    <a:pt x="243480" y="1091679"/>
                    <a:pt x="243718" y="1094525"/>
                  </a:cubicBezTo>
                  <a:lnTo>
                    <a:pt x="244163" y="1097785"/>
                  </a:lnTo>
                  <a:lnTo>
                    <a:pt x="241722" y="1097785"/>
                  </a:lnTo>
                  <a:lnTo>
                    <a:pt x="241583" y="1094881"/>
                  </a:lnTo>
                  <a:cubicBezTo>
                    <a:pt x="241346" y="1092272"/>
                    <a:pt x="241464" y="1089781"/>
                    <a:pt x="241939" y="1087409"/>
                  </a:cubicBezTo>
                  <a:close/>
                  <a:moveTo>
                    <a:pt x="229130" y="1081717"/>
                  </a:moveTo>
                  <a:cubicBezTo>
                    <a:pt x="228181" y="1082665"/>
                    <a:pt x="227707" y="1083496"/>
                    <a:pt x="227707" y="1084207"/>
                  </a:cubicBezTo>
                  <a:cubicBezTo>
                    <a:pt x="227707" y="1084919"/>
                    <a:pt x="227944" y="1085630"/>
                    <a:pt x="228419" y="1086342"/>
                  </a:cubicBezTo>
                  <a:cubicBezTo>
                    <a:pt x="228893" y="1087053"/>
                    <a:pt x="229012" y="1087646"/>
                    <a:pt x="228774" y="1088121"/>
                  </a:cubicBezTo>
                  <a:cubicBezTo>
                    <a:pt x="228537" y="1088595"/>
                    <a:pt x="227707" y="1089070"/>
                    <a:pt x="226284" y="1089544"/>
                  </a:cubicBezTo>
                  <a:cubicBezTo>
                    <a:pt x="225335" y="1088121"/>
                    <a:pt x="225335" y="1086105"/>
                    <a:pt x="226284" y="1083496"/>
                  </a:cubicBezTo>
                  <a:cubicBezTo>
                    <a:pt x="227233" y="1080886"/>
                    <a:pt x="228181" y="1080293"/>
                    <a:pt x="229130" y="1081717"/>
                  </a:cubicBezTo>
                  <a:close/>
                  <a:moveTo>
                    <a:pt x="320213" y="1068196"/>
                  </a:moveTo>
                  <a:cubicBezTo>
                    <a:pt x="319264" y="1071992"/>
                    <a:pt x="319501" y="1075431"/>
                    <a:pt x="320925" y="1078514"/>
                  </a:cubicBezTo>
                  <a:cubicBezTo>
                    <a:pt x="322348" y="1081598"/>
                    <a:pt x="324008" y="1085037"/>
                    <a:pt x="325906" y="1088832"/>
                  </a:cubicBezTo>
                  <a:cubicBezTo>
                    <a:pt x="326380" y="1085986"/>
                    <a:pt x="325787" y="1082310"/>
                    <a:pt x="324127" y="1077803"/>
                  </a:cubicBezTo>
                  <a:cubicBezTo>
                    <a:pt x="322466" y="1073296"/>
                    <a:pt x="321162" y="1070094"/>
                    <a:pt x="320213" y="1068196"/>
                  </a:cubicBezTo>
                  <a:close/>
                  <a:moveTo>
                    <a:pt x="340849" y="1066773"/>
                  </a:moveTo>
                  <a:cubicBezTo>
                    <a:pt x="338477" y="1069145"/>
                    <a:pt x="338240" y="1071399"/>
                    <a:pt x="340137" y="1073533"/>
                  </a:cubicBezTo>
                  <a:cubicBezTo>
                    <a:pt x="342035" y="1075668"/>
                    <a:pt x="343458" y="1078159"/>
                    <a:pt x="344407" y="1081005"/>
                  </a:cubicBezTo>
                  <a:cubicBezTo>
                    <a:pt x="344881" y="1078159"/>
                    <a:pt x="344644" y="1075668"/>
                    <a:pt x="343695" y="1073533"/>
                  </a:cubicBezTo>
                  <a:cubicBezTo>
                    <a:pt x="342746" y="1071399"/>
                    <a:pt x="341798" y="1069145"/>
                    <a:pt x="340849" y="1066773"/>
                  </a:cubicBezTo>
                  <a:close/>
                  <a:moveTo>
                    <a:pt x="217033" y="1060369"/>
                  </a:moveTo>
                  <a:cubicBezTo>
                    <a:pt x="217982" y="1060369"/>
                    <a:pt x="218575" y="1060488"/>
                    <a:pt x="218812" y="1060725"/>
                  </a:cubicBezTo>
                  <a:cubicBezTo>
                    <a:pt x="219049" y="1060962"/>
                    <a:pt x="219642" y="1060843"/>
                    <a:pt x="220591" y="1060369"/>
                  </a:cubicBezTo>
                  <a:cubicBezTo>
                    <a:pt x="220591" y="1062741"/>
                    <a:pt x="220472" y="1064994"/>
                    <a:pt x="220235" y="1067129"/>
                  </a:cubicBezTo>
                  <a:cubicBezTo>
                    <a:pt x="219998" y="1069264"/>
                    <a:pt x="221303" y="1070568"/>
                    <a:pt x="224149" y="1071043"/>
                  </a:cubicBezTo>
                  <a:lnTo>
                    <a:pt x="224757" y="1097785"/>
                  </a:lnTo>
                  <a:lnTo>
                    <a:pt x="205559" y="1097785"/>
                  </a:lnTo>
                  <a:lnTo>
                    <a:pt x="207071" y="1086698"/>
                  </a:lnTo>
                  <a:cubicBezTo>
                    <a:pt x="207545" y="1081479"/>
                    <a:pt x="208731" y="1076498"/>
                    <a:pt x="210629" y="1071754"/>
                  </a:cubicBezTo>
                  <a:cubicBezTo>
                    <a:pt x="211578" y="1071280"/>
                    <a:pt x="212052" y="1071399"/>
                    <a:pt x="212052" y="1072110"/>
                  </a:cubicBezTo>
                  <a:cubicBezTo>
                    <a:pt x="212052" y="1072822"/>
                    <a:pt x="212289" y="1073415"/>
                    <a:pt x="212764" y="1073889"/>
                  </a:cubicBezTo>
                  <a:cubicBezTo>
                    <a:pt x="213712" y="1070568"/>
                    <a:pt x="214068" y="1068078"/>
                    <a:pt x="213831" y="1066417"/>
                  </a:cubicBezTo>
                  <a:cubicBezTo>
                    <a:pt x="213594" y="1064757"/>
                    <a:pt x="214661" y="1062741"/>
                    <a:pt x="217033" y="1060369"/>
                  </a:cubicBezTo>
                  <a:close/>
                  <a:moveTo>
                    <a:pt x="268979" y="1044714"/>
                  </a:moveTo>
                  <a:cubicBezTo>
                    <a:pt x="270402" y="1044240"/>
                    <a:pt x="271469" y="1045663"/>
                    <a:pt x="272181" y="1048984"/>
                  </a:cubicBezTo>
                  <a:cubicBezTo>
                    <a:pt x="272893" y="1052304"/>
                    <a:pt x="273486" y="1054439"/>
                    <a:pt x="273960" y="1055388"/>
                  </a:cubicBezTo>
                  <a:cubicBezTo>
                    <a:pt x="274434" y="1056811"/>
                    <a:pt x="275265" y="1056930"/>
                    <a:pt x="276450" y="1055744"/>
                  </a:cubicBezTo>
                  <a:cubicBezTo>
                    <a:pt x="277636" y="1054558"/>
                    <a:pt x="278467" y="1053728"/>
                    <a:pt x="278941" y="1053253"/>
                  </a:cubicBezTo>
                  <a:cubicBezTo>
                    <a:pt x="279890" y="1057997"/>
                    <a:pt x="280483" y="1061555"/>
                    <a:pt x="280720" y="1063927"/>
                  </a:cubicBezTo>
                  <a:cubicBezTo>
                    <a:pt x="280957" y="1066299"/>
                    <a:pt x="281076" y="1068552"/>
                    <a:pt x="281076" y="1070687"/>
                  </a:cubicBezTo>
                  <a:cubicBezTo>
                    <a:pt x="281076" y="1072822"/>
                    <a:pt x="280957" y="1074957"/>
                    <a:pt x="280720" y="1077091"/>
                  </a:cubicBezTo>
                  <a:cubicBezTo>
                    <a:pt x="280483" y="1079226"/>
                    <a:pt x="280364" y="1082191"/>
                    <a:pt x="280364" y="1085986"/>
                  </a:cubicBezTo>
                  <a:cubicBezTo>
                    <a:pt x="277992" y="1085037"/>
                    <a:pt x="275976" y="1086105"/>
                    <a:pt x="274316" y="1089188"/>
                  </a:cubicBezTo>
                  <a:cubicBezTo>
                    <a:pt x="272655" y="1092272"/>
                    <a:pt x="272062" y="1094999"/>
                    <a:pt x="272537" y="1097371"/>
                  </a:cubicBezTo>
                  <a:lnTo>
                    <a:pt x="271461" y="1097785"/>
                  </a:lnTo>
                  <a:lnTo>
                    <a:pt x="251023" y="1097785"/>
                  </a:lnTo>
                  <a:lnTo>
                    <a:pt x="250478" y="1082784"/>
                  </a:lnTo>
                  <a:cubicBezTo>
                    <a:pt x="250478" y="1076380"/>
                    <a:pt x="250952" y="1070331"/>
                    <a:pt x="251901" y="1064639"/>
                  </a:cubicBezTo>
                  <a:cubicBezTo>
                    <a:pt x="251901" y="1064639"/>
                    <a:pt x="252612" y="1065350"/>
                    <a:pt x="254036" y="1066773"/>
                  </a:cubicBezTo>
                  <a:cubicBezTo>
                    <a:pt x="255933" y="1065350"/>
                    <a:pt x="255933" y="1064401"/>
                    <a:pt x="254036" y="1063927"/>
                  </a:cubicBezTo>
                  <a:cubicBezTo>
                    <a:pt x="252138" y="1063453"/>
                    <a:pt x="251426" y="1062267"/>
                    <a:pt x="251901" y="1060369"/>
                  </a:cubicBezTo>
                  <a:cubicBezTo>
                    <a:pt x="251901" y="1059420"/>
                    <a:pt x="252850" y="1058827"/>
                    <a:pt x="254747" y="1058590"/>
                  </a:cubicBezTo>
                  <a:cubicBezTo>
                    <a:pt x="256645" y="1058353"/>
                    <a:pt x="258068" y="1057523"/>
                    <a:pt x="259017" y="1056100"/>
                  </a:cubicBezTo>
                  <a:cubicBezTo>
                    <a:pt x="257593" y="1061318"/>
                    <a:pt x="257356" y="1067010"/>
                    <a:pt x="258305" y="1073178"/>
                  </a:cubicBezTo>
                  <a:cubicBezTo>
                    <a:pt x="259254" y="1079345"/>
                    <a:pt x="258542" y="1084800"/>
                    <a:pt x="256170" y="1089544"/>
                  </a:cubicBezTo>
                  <a:cubicBezTo>
                    <a:pt x="257593" y="1091442"/>
                    <a:pt x="258424" y="1091560"/>
                    <a:pt x="258661" y="1089900"/>
                  </a:cubicBezTo>
                  <a:cubicBezTo>
                    <a:pt x="258898" y="1088239"/>
                    <a:pt x="259017" y="1086935"/>
                    <a:pt x="259017" y="1085986"/>
                  </a:cubicBezTo>
                  <a:cubicBezTo>
                    <a:pt x="261863" y="1086460"/>
                    <a:pt x="263286" y="1087765"/>
                    <a:pt x="263286" y="1089900"/>
                  </a:cubicBezTo>
                  <a:cubicBezTo>
                    <a:pt x="263286" y="1092035"/>
                    <a:pt x="263761" y="1094525"/>
                    <a:pt x="264709" y="1097371"/>
                  </a:cubicBezTo>
                  <a:cubicBezTo>
                    <a:pt x="265658" y="1094999"/>
                    <a:pt x="265895" y="1092746"/>
                    <a:pt x="265421" y="1090611"/>
                  </a:cubicBezTo>
                  <a:cubicBezTo>
                    <a:pt x="264947" y="1088477"/>
                    <a:pt x="266133" y="1087172"/>
                    <a:pt x="268979" y="1086698"/>
                  </a:cubicBezTo>
                  <a:cubicBezTo>
                    <a:pt x="265184" y="1080056"/>
                    <a:pt x="263523" y="1074245"/>
                    <a:pt x="263998" y="1069264"/>
                  </a:cubicBezTo>
                  <a:cubicBezTo>
                    <a:pt x="264472" y="1064283"/>
                    <a:pt x="264709" y="1058234"/>
                    <a:pt x="264709" y="1051118"/>
                  </a:cubicBezTo>
                  <a:cubicBezTo>
                    <a:pt x="263761" y="1051593"/>
                    <a:pt x="263168" y="1052186"/>
                    <a:pt x="262930" y="1052897"/>
                  </a:cubicBezTo>
                  <a:cubicBezTo>
                    <a:pt x="262693" y="1053609"/>
                    <a:pt x="262100" y="1054202"/>
                    <a:pt x="261151" y="1054676"/>
                  </a:cubicBezTo>
                  <a:cubicBezTo>
                    <a:pt x="260203" y="1052304"/>
                    <a:pt x="260796" y="1050763"/>
                    <a:pt x="262930" y="1050051"/>
                  </a:cubicBezTo>
                  <a:cubicBezTo>
                    <a:pt x="265065" y="1049339"/>
                    <a:pt x="266133" y="1048035"/>
                    <a:pt x="266133" y="1046137"/>
                  </a:cubicBezTo>
                  <a:cubicBezTo>
                    <a:pt x="267081" y="1045663"/>
                    <a:pt x="268030" y="1046137"/>
                    <a:pt x="268979" y="1047561"/>
                  </a:cubicBezTo>
                  <a:cubicBezTo>
                    <a:pt x="269928" y="1048984"/>
                    <a:pt x="269928" y="1048035"/>
                    <a:pt x="268979" y="1044714"/>
                  </a:cubicBezTo>
                  <a:close/>
                  <a:moveTo>
                    <a:pt x="313809" y="1024790"/>
                  </a:moveTo>
                  <a:cubicBezTo>
                    <a:pt x="314283" y="1032380"/>
                    <a:pt x="314757" y="1039852"/>
                    <a:pt x="315232" y="1047205"/>
                  </a:cubicBezTo>
                  <a:cubicBezTo>
                    <a:pt x="315706" y="1054558"/>
                    <a:pt x="314995" y="1061555"/>
                    <a:pt x="313097" y="1068196"/>
                  </a:cubicBezTo>
                  <a:cubicBezTo>
                    <a:pt x="311674" y="1065350"/>
                    <a:pt x="310962" y="1062978"/>
                    <a:pt x="310962" y="1061081"/>
                  </a:cubicBezTo>
                  <a:cubicBezTo>
                    <a:pt x="310962" y="1059183"/>
                    <a:pt x="311081" y="1057285"/>
                    <a:pt x="311318" y="1055388"/>
                  </a:cubicBezTo>
                  <a:cubicBezTo>
                    <a:pt x="311555" y="1053490"/>
                    <a:pt x="311793" y="1051593"/>
                    <a:pt x="312030" y="1049695"/>
                  </a:cubicBezTo>
                  <a:cubicBezTo>
                    <a:pt x="312267" y="1047798"/>
                    <a:pt x="311911" y="1045663"/>
                    <a:pt x="310962" y="1043291"/>
                  </a:cubicBezTo>
                  <a:cubicBezTo>
                    <a:pt x="311437" y="1042342"/>
                    <a:pt x="311674" y="1040563"/>
                    <a:pt x="311674" y="1037954"/>
                  </a:cubicBezTo>
                  <a:cubicBezTo>
                    <a:pt x="311674" y="1035345"/>
                    <a:pt x="311674" y="1032973"/>
                    <a:pt x="311674" y="1030838"/>
                  </a:cubicBezTo>
                  <a:cubicBezTo>
                    <a:pt x="311674" y="1028704"/>
                    <a:pt x="311674" y="1026925"/>
                    <a:pt x="311674" y="1025501"/>
                  </a:cubicBezTo>
                  <a:cubicBezTo>
                    <a:pt x="311674" y="1024078"/>
                    <a:pt x="312385" y="1023841"/>
                    <a:pt x="313809" y="1024790"/>
                  </a:cubicBezTo>
                  <a:close/>
                  <a:moveTo>
                    <a:pt x="283211" y="999173"/>
                  </a:moveTo>
                  <a:cubicBezTo>
                    <a:pt x="285582" y="1001545"/>
                    <a:pt x="286413" y="1003798"/>
                    <a:pt x="285701" y="1005933"/>
                  </a:cubicBezTo>
                  <a:cubicBezTo>
                    <a:pt x="284989" y="1008068"/>
                    <a:pt x="285582" y="1010795"/>
                    <a:pt x="287480" y="1014116"/>
                  </a:cubicBezTo>
                  <a:cubicBezTo>
                    <a:pt x="286057" y="1014116"/>
                    <a:pt x="284871" y="1015065"/>
                    <a:pt x="283922" y="1016962"/>
                  </a:cubicBezTo>
                  <a:cubicBezTo>
                    <a:pt x="282973" y="1018860"/>
                    <a:pt x="282025" y="1018623"/>
                    <a:pt x="281076" y="1016251"/>
                  </a:cubicBezTo>
                  <a:cubicBezTo>
                    <a:pt x="282973" y="1012930"/>
                    <a:pt x="283211" y="1010084"/>
                    <a:pt x="281787" y="1007712"/>
                  </a:cubicBezTo>
                  <a:cubicBezTo>
                    <a:pt x="280364" y="1005340"/>
                    <a:pt x="280839" y="1002493"/>
                    <a:pt x="283211" y="999173"/>
                  </a:cubicBezTo>
                  <a:close/>
                  <a:moveTo>
                    <a:pt x="333733" y="984229"/>
                  </a:moveTo>
                  <a:cubicBezTo>
                    <a:pt x="330887" y="985178"/>
                    <a:pt x="330412" y="987313"/>
                    <a:pt x="332310" y="990634"/>
                  </a:cubicBezTo>
                  <a:cubicBezTo>
                    <a:pt x="334207" y="993954"/>
                    <a:pt x="335631" y="996089"/>
                    <a:pt x="336579" y="997038"/>
                  </a:cubicBezTo>
                  <a:cubicBezTo>
                    <a:pt x="338951" y="995615"/>
                    <a:pt x="339307" y="993480"/>
                    <a:pt x="337647" y="990634"/>
                  </a:cubicBezTo>
                  <a:cubicBezTo>
                    <a:pt x="335986" y="987787"/>
                    <a:pt x="334682" y="985653"/>
                    <a:pt x="333733" y="984229"/>
                  </a:cubicBezTo>
                  <a:close/>
                  <a:moveTo>
                    <a:pt x="347965" y="974979"/>
                  </a:moveTo>
                  <a:cubicBezTo>
                    <a:pt x="347016" y="975453"/>
                    <a:pt x="346186" y="975809"/>
                    <a:pt x="345474" y="976046"/>
                  </a:cubicBezTo>
                  <a:cubicBezTo>
                    <a:pt x="344763" y="976283"/>
                    <a:pt x="343932" y="976639"/>
                    <a:pt x="342984" y="977114"/>
                  </a:cubicBezTo>
                  <a:cubicBezTo>
                    <a:pt x="342509" y="980434"/>
                    <a:pt x="343458" y="982095"/>
                    <a:pt x="345830" y="982095"/>
                  </a:cubicBezTo>
                  <a:cubicBezTo>
                    <a:pt x="348202" y="982095"/>
                    <a:pt x="349862" y="980909"/>
                    <a:pt x="350811" y="978537"/>
                  </a:cubicBezTo>
                  <a:cubicBezTo>
                    <a:pt x="349862" y="978062"/>
                    <a:pt x="348913" y="976876"/>
                    <a:pt x="347965" y="974979"/>
                  </a:cubicBezTo>
                  <a:close/>
                  <a:moveTo>
                    <a:pt x="372870" y="935842"/>
                  </a:moveTo>
                  <a:cubicBezTo>
                    <a:pt x="370498" y="937265"/>
                    <a:pt x="370380" y="938807"/>
                    <a:pt x="372514" y="940467"/>
                  </a:cubicBezTo>
                  <a:cubicBezTo>
                    <a:pt x="374649" y="942127"/>
                    <a:pt x="376191" y="941534"/>
                    <a:pt x="377140" y="938688"/>
                  </a:cubicBezTo>
                  <a:cubicBezTo>
                    <a:pt x="376191" y="937739"/>
                    <a:pt x="375361" y="937265"/>
                    <a:pt x="374649" y="937265"/>
                  </a:cubicBezTo>
                  <a:cubicBezTo>
                    <a:pt x="373938" y="937265"/>
                    <a:pt x="373345" y="936791"/>
                    <a:pt x="372870" y="935842"/>
                  </a:cubicBezTo>
                  <a:close/>
                  <a:moveTo>
                    <a:pt x="192128" y="924456"/>
                  </a:moveTo>
                  <a:cubicBezTo>
                    <a:pt x="194025" y="928252"/>
                    <a:pt x="195211" y="931335"/>
                    <a:pt x="195686" y="933707"/>
                  </a:cubicBezTo>
                  <a:cubicBezTo>
                    <a:pt x="192839" y="934181"/>
                    <a:pt x="192009" y="935605"/>
                    <a:pt x="193195" y="937976"/>
                  </a:cubicBezTo>
                  <a:cubicBezTo>
                    <a:pt x="194381" y="940348"/>
                    <a:pt x="194025" y="942958"/>
                    <a:pt x="192128" y="945804"/>
                  </a:cubicBezTo>
                  <a:close/>
                  <a:moveTo>
                    <a:pt x="323771" y="920187"/>
                  </a:moveTo>
                  <a:cubicBezTo>
                    <a:pt x="323296" y="923033"/>
                    <a:pt x="322585" y="924931"/>
                    <a:pt x="321636" y="925880"/>
                  </a:cubicBezTo>
                  <a:cubicBezTo>
                    <a:pt x="320687" y="926828"/>
                    <a:pt x="319027" y="928014"/>
                    <a:pt x="316655" y="929437"/>
                  </a:cubicBezTo>
                  <a:cubicBezTo>
                    <a:pt x="317604" y="930386"/>
                    <a:pt x="318553" y="930268"/>
                    <a:pt x="319501" y="929082"/>
                  </a:cubicBezTo>
                  <a:cubicBezTo>
                    <a:pt x="320450" y="927896"/>
                    <a:pt x="321636" y="928252"/>
                    <a:pt x="323059" y="930149"/>
                  </a:cubicBezTo>
                  <a:cubicBezTo>
                    <a:pt x="325906" y="927303"/>
                    <a:pt x="326143" y="923982"/>
                    <a:pt x="323771" y="920187"/>
                  </a:cubicBezTo>
                  <a:close/>
                  <a:moveTo>
                    <a:pt x="270402" y="920187"/>
                  </a:moveTo>
                  <a:cubicBezTo>
                    <a:pt x="271351" y="921136"/>
                    <a:pt x="272418" y="922796"/>
                    <a:pt x="273604" y="925168"/>
                  </a:cubicBezTo>
                  <a:cubicBezTo>
                    <a:pt x="274790" y="927540"/>
                    <a:pt x="274197" y="929200"/>
                    <a:pt x="271825" y="930149"/>
                  </a:cubicBezTo>
                  <a:cubicBezTo>
                    <a:pt x="270876" y="928252"/>
                    <a:pt x="270165" y="926591"/>
                    <a:pt x="269690" y="925168"/>
                  </a:cubicBezTo>
                  <a:cubicBezTo>
                    <a:pt x="269216" y="923745"/>
                    <a:pt x="269453" y="922084"/>
                    <a:pt x="270402" y="920187"/>
                  </a:cubicBezTo>
                  <a:close/>
                  <a:moveTo>
                    <a:pt x="313097" y="897416"/>
                  </a:moveTo>
                  <a:cubicBezTo>
                    <a:pt x="315469" y="899788"/>
                    <a:pt x="316062" y="901804"/>
                    <a:pt x="314876" y="903465"/>
                  </a:cubicBezTo>
                  <a:cubicBezTo>
                    <a:pt x="313690" y="905125"/>
                    <a:pt x="312385" y="906904"/>
                    <a:pt x="310962" y="908802"/>
                  </a:cubicBezTo>
                  <a:cubicBezTo>
                    <a:pt x="310014" y="906430"/>
                    <a:pt x="309895" y="904413"/>
                    <a:pt x="310607" y="902753"/>
                  </a:cubicBezTo>
                  <a:cubicBezTo>
                    <a:pt x="311318" y="901093"/>
                    <a:pt x="312148" y="899314"/>
                    <a:pt x="313097" y="897416"/>
                  </a:cubicBezTo>
                  <a:close/>
                  <a:moveTo>
                    <a:pt x="316655" y="883184"/>
                  </a:moveTo>
                  <a:cubicBezTo>
                    <a:pt x="317604" y="886980"/>
                    <a:pt x="316892" y="890063"/>
                    <a:pt x="314520" y="892435"/>
                  </a:cubicBezTo>
                  <a:cubicBezTo>
                    <a:pt x="313097" y="891486"/>
                    <a:pt x="312504" y="889945"/>
                    <a:pt x="312741" y="887810"/>
                  </a:cubicBezTo>
                  <a:cubicBezTo>
                    <a:pt x="312978" y="885675"/>
                    <a:pt x="314283" y="884133"/>
                    <a:pt x="316655" y="883184"/>
                  </a:cubicBezTo>
                  <a:close/>
                  <a:moveTo>
                    <a:pt x="382121" y="878915"/>
                  </a:moveTo>
                  <a:cubicBezTo>
                    <a:pt x="381646" y="878441"/>
                    <a:pt x="381409" y="878559"/>
                    <a:pt x="381409" y="879271"/>
                  </a:cubicBezTo>
                  <a:cubicBezTo>
                    <a:pt x="381409" y="879982"/>
                    <a:pt x="381291" y="880813"/>
                    <a:pt x="381053" y="881761"/>
                  </a:cubicBezTo>
                  <a:cubicBezTo>
                    <a:pt x="380816" y="882710"/>
                    <a:pt x="380579" y="883422"/>
                    <a:pt x="380342" y="883896"/>
                  </a:cubicBezTo>
                  <a:cubicBezTo>
                    <a:pt x="380105" y="884370"/>
                    <a:pt x="379274" y="883659"/>
                    <a:pt x="377851" y="881761"/>
                  </a:cubicBezTo>
                  <a:cubicBezTo>
                    <a:pt x="375479" y="883659"/>
                    <a:pt x="374649" y="885201"/>
                    <a:pt x="375361" y="886387"/>
                  </a:cubicBezTo>
                  <a:cubicBezTo>
                    <a:pt x="376072" y="887573"/>
                    <a:pt x="377377" y="888877"/>
                    <a:pt x="379274" y="890300"/>
                  </a:cubicBezTo>
                  <a:cubicBezTo>
                    <a:pt x="380223" y="887928"/>
                    <a:pt x="381291" y="887335"/>
                    <a:pt x="382477" y="888521"/>
                  </a:cubicBezTo>
                  <a:cubicBezTo>
                    <a:pt x="383663" y="889707"/>
                    <a:pt x="385441" y="889826"/>
                    <a:pt x="387813" y="888877"/>
                  </a:cubicBezTo>
                  <a:cubicBezTo>
                    <a:pt x="386865" y="886980"/>
                    <a:pt x="386865" y="886031"/>
                    <a:pt x="387813" y="886031"/>
                  </a:cubicBezTo>
                  <a:cubicBezTo>
                    <a:pt x="387339" y="883659"/>
                    <a:pt x="386390" y="882473"/>
                    <a:pt x="384967" y="882473"/>
                  </a:cubicBezTo>
                  <a:cubicBezTo>
                    <a:pt x="383544" y="882473"/>
                    <a:pt x="382595" y="881287"/>
                    <a:pt x="382121" y="878915"/>
                  </a:cubicBezTo>
                  <a:close/>
                  <a:moveTo>
                    <a:pt x="360062" y="874645"/>
                  </a:moveTo>
                  <a:cubicBezTo>
                    <a:pt x="359113" y="873697"/>
                    <a:pt x="358164" y="873815"/>
                    <a:pt x="357215" y="875001"/>
                  </a:cubicBezTo>
                  <a:cubicBezTo>
                    <a:pt x="356267" y="876187"/>
                    <a:pt x="355436" y="877492"/>
                    <a:pt x="354725" y="878915"/>
                  </a:cubicBezTo>
                  <a:cubicBezTo>
                    <a:pt x="354013" y="880338"/>
                    <a:pt x="353183" y="881406"/>
                    <a:pt x="352234" y="882117"/>
                  </a:cubicBezTo>
                  <a:cubicBezTo>
                    <a:pt x="351285" y="882829"/>
                    <a:pt x="350574" y="882473"/>
                    <a:pt x="350099" y="881050"/>
                  </a:cubicBezTo>
                  <a:cubicBezTo>
                    <a:pt x="350574" y="883422"/>
                    <a:pt x="350218" y="885556"/>
                    <a:pt x="349032" y="887454"/>
                  </a:cubicBezTo>
                  <a:cubicBezTo>
                    <a:pt x="347846" y="889352"/>
                    <a:pt x="346779" y="891249"/>
                    <a:pt x="345830" y="893147"/>
                  </a:cubicBezTo>
                  <a:cubicBezTo>
                    <a:pt x="345356" y="894095"/>
                    <a:pt x="345356" y="894214"/>
                    <a:pt x="345830" y="893502"/>
                  </a:cubicBezTo>
                  <a:cubicBezTo>
                    <a:pt x="346304" y="892791"/>
                    <a:pt x="347135" y="892198"/>
                    <a:pt x="348321" y="891724"/>
                  </a:cubicBezTo>
                  <a:cubicBezTo>
                    <a:pt x="349506" y="891249"/>
                    <a:pt x="350574" y="891249"/>
                    <a:pt x="351523" y="891724"/>
                  </a:cubicBezTo>
                  <a:cubicBezTo>
                    <a:pt x="352471" y="892198"/>
                    <a:pt x="352946" y="893858"/>
                    <a:pt x="352946" y="896705"/>
                  </a:cubicBezTo>
                  <a:cubicBezTo>
                    <a:pt x="353895" y="894807"/>
                    <a:pt x="354250" y="892791"/>
                    <a:pt x="354013" y="890656"/>
                  </a:cubicBezTo>
                  <a:cubicBezTo>
                    <a:pt x="353776" y="888521"/>
                    <a:pt x="353657" y="886505"/>
                    <a:pt x="353657" y="884608"/>
                  </a:cubicBezTo>
                  <a:cubicBezTo>
                    <a:pt x="353657" y="882710"/>
                    <a:pt x="354013" y="880931"/>
                    <a:pt x="354725" y="879271"/>
                  </a:cubicBezTo>
                  <a:cubicBezTo>
                    <a:pt x="355436" y="877610"/>
                    <a:pt x="357215" y="876069"/>
                    <a:pt x="360062" y="874645"/>
                  </a:cubicBezTo>
                  <a:close/>
                  <a:moveTo>
                    <a:pt x="234111" y="861125"/>
                  </a:moveTo>
                  <a:cubicBezTo>
                    <a:pt x="236009" y="863972"/>
                    <a:pt x="237432" y="866937"/>
                    <a:pt x="238381" y="870020"/>
                  </a:cubicBezTo>
                  <a:cubicBezTo>
                    <a:pt x="239329" y="873104"/>
                    <a:pt x="239329" y="875594"/>
                    <a:pt x="238381" y="877492"/>
                  </a:cubicBezTo>
                  <a:cubicBezTo>
                    <a:pt x="237906" y="875594"/>
                    <a:pt x="236958" y="875594"/>
                    <a:pt x="235534" y="877492"/>
                  </a:cubicBezTo>
                  <a:cubicBezTo>
                    <a:pt x="237432" y="874171"/>
                    <a:pt x="237076" y="871325"/>
                    <a:pt x="234467" y="868953"/>
                  </a:cubicBezTo>
                  <a:cubicBezTo>
                    <a:pt x="231858" y="866581"/>
                    <a:pt x="231739" y="863972"/>
                    <a:pt x="234111" y="861125"/>
                  </a:cubicBezTo>
                  <a:close/>
                  <a:moveTo>
                    <a:pt x="213475" y="858279"/>
                  </a:moveTo>
                  <a:cubicBezTo>
                    <a:pt x="215847" y="862549"/>
                    <a:pt x="217033" y="865276"/>
                    <a:pt x="217033" y="866462"/>
                  </a:cubicBezTo>
                  <a:cubicBezTo>
                    <a:pt x="217033" y="867648"/>
                    <a:pt x="216559" y="867885"/>
                    <a:pt x="215610" y="867174"/>
                  </a:cubicBezTo>
                  <a:cubicBezTo>
                    <a:pt x="214661" y="866462"/>
                    <a:pt x="213831" y="865158"/>
                    <a:pt x="213119" y="863260"/>
                  </a:cubicBezTo>
                  <a:cubicBezTo>
                    <a:pt x="212408" y="861363"/>
                    <a:pt x="212526" y="859702"/>
                    <a:pt x="213475" y="858279"/>
                  </a:cubicBezTo>
                  <a:close/>
                  <a:moveTo>
                    <a:pt x="256882" y="857567"/>
                  </a:moveTo>
                  <a:cubicBezTo>
                    <a:pt x="255933" y="861363"/>
                    <a:pt x="255933" y="863142"/>
                    <a:pt x="256882" y="862904"/>
                  </a:cubicBezTo>
                  <a:cubicBezTo>
                    <a:pt x="257831" y="862667"/>
                    <a:pt x="259017" y="864446"/>
                    <a:pt x="260440" y="868241"/>
                  </a:cubicBezTo>
                  <a:cubicBezTo>
                    <a:pt x="257593" y="870613"/>
                    <a:pt x="257001" y="873934"/>
                    <a:pt x="258661" y="878203"/>
                  </a:cubicBezTo>
                  <a:cubicBezTo>
                    <a:pt x="260321" y="882473"/>
                    <a:pt x="260914" y="886268"/>
                    <a:pt x="260440" y="889589"/>
                  </a:cubicBezTo>
                  <a:cubicBezTo>
                    <a:pt x="259491" y="889589"/>
                    <a:pt x="258779" y="888877"/>
                    <a:pt x="258305" y="887454"/>
                  </a:cubicBezTo>
                  <a:cubicBezTo>
                    <a:pt x="257831" y="886031"/>
                    <a:pt x="257356" y="884608"/>
                    <a:pt x="256882" y="883184"/>
                  </a:cubicBezTo>
                  <a:cubicBezTo>
                    <a:pt x="256408" y="881761"/>
                    <a:pt x="255933" y="880575"/>
                    <a:pt x="255459" y="879627"/>
                  </a:cubicBezTo>
                  <a:cubicBezTo>
                    <a:pt x="254984" y="878678"/>
                    <a:pt x="254036" y="878441"/>
                    <a:pt x="252612" y="878915"/>
                  </a:cubicBezTo>
                  <a:cubicBezTo>
                    <a:pt x="253561" y="881761"/>
                    <a:pt x="254984" y="884726"/>
                    <a:pt x="256882" y="887810"/>
                  </a:cubicBezTo>
                  <a:cubicBezTo>
                    <a:pt x="258779" y="890893"/>
                    <a:pt x="258542" y="893858"/>
                    <a:pt x="256170" y="896705"/>
                  </a:cubicBezTo>
                  <a:cubicBezTo>
                    <a:pt x="254747" y="890538"/>
                    <a:pt x="253087" y="883540"/>
                    <a:pt x="251189" y="875713"/>
                  </a:cubicBezTo>
                  <a:cubicBezTo>
                    <a:pt x="249292" y="867885"/>
                    <a:pt x="251189" y="861837"/>
                    <a:pt x="256882" y="857567"/>
                  </a:cubicBezTo>
                  <a:close/>
                  <a:moveTo>
                    <a:pt x="405603" y="855433"/>
                  </a:moveTo>
                  <a:cubicBezTo>
                    <a:pt x="404654" y="855907"/>
                    <a:pt x="403943" y="856144"/>
                    <a:pt x="403468" y="856144"/>
                  </a:cubicBezTo>
                  <a:cubicBezTo>
                    <a:pt x="402994" y="856144"/>
                    <a:pt x="402282" y="856381"/>
                    <a:pt x="401334" y="856856"/>
                  </a:cubicBezTo>
                  <a:cubicBezTo>
                    <a:pt x="402757" y="860651"/>
                    <a:pt x="404654" y="861837"/>
                    <a:pt x="407026" y="860414"/>
                  </a:cubicBezTo>
                  <a:cubicBezTo>
                    <a:pt x="407026" y="859939"/>
                    <a:pt x="406552" y="858279"/>
                    <a:pt x="405603" y="855433"/>
                  </a:cubicBezTo>
                  <a:close/>
                  <a:moveTo>
                    <a:pt x="310962" y="849028"/>
                  </a:moveTo>
                  <a:cubicBezTo>
                    <a:pt x="315706" y="849977"/>
                    <a:pt x="318553" y="850214"/>
                    <a:pt x="319501" y="849740"/>
                  </a:cubicBezTo>
                  <a:cubicBezTo>
                    <a:pt x="320450" y="851163"/>
                    <a:pt x="320806" y="852942"/>
                    <a:pt x="320569" y="855077"/>
                  </a:cubicBezTo>
                  <a:cubicBezTo>
                    <a:pt x="320332" y="857212"/>
                    <a:pt x="320450" y="859465"/>
                    <a:pt x="320925" y="861837"/>
                  </a:cubicBezTo>
                  <a:cubicBezTo>
                    <a:pt x="319976" y="862311"/>
                    <a:pt x="319027" y="862311"/>
                    <a:pt x="318078" y="861837"/>
                  </a:cubicBezTo>
                  <a:cubicBezTo>
                    <a:pt x="317129" y="861363"/>
                    <a:pt x="316181" y="861600"/>
                    <a:pt x="315232" y="862549"/>
                  </a:cubicBezTo>
                  <a:cubicBezTo>
                    <a:pt x="315232" y="864920"/>
                    <a:pt x="315350" y="865988"/>
                    <a:pt x="315588" y="865751"/>
                  </a:cubicBezTo>
                  <a:cubicBezTo>
                    <a:pt x="315825" y="865513"/>
                    <a:pt x="316892" y="865869"/>
                    <a:pt x="318790" y="866818"/>
                  </a:cubicBezTo>
                  <a:cubicBezTo>
                    <a:pt x="316418" y="868716"/>
                    <a:pt x="315350" y="870850"/>
                    <a:pt x="315588" y="873222"/>
                  </a:cubicBezTo>
                  <a:cubicBezTo>
                    <a:pt x="315825" y="875594"/>
                    <a:pt x="314757" y="877255"/>
                    <a:pt x="312385" y="878203"/>
                  </a:cubicBezTo>
                  <a:cubicBezTo>
                    <a:pt x="311437" y="873934"/>
                    <a:pt x="310962" y="870969"/>
                    <a:pt x="310962" y="869309"/>
                  </a:cubicBezTo>
                  <a:cubicBezTo>
                    <a:pt x="310962" y="867648"/>
                    <a:pt x="310014" y="864209"/>
                    <a:pt x="308116" y="858991"/>
                  </a:cubicBezTo>
                  <a:cubicBezTo>
                    <a:pt x="313334" y="855670"/>
                    <a:pt x="314283" y="852349"/>
                    <a:pt x="310962" y="849028"/>
                  </a:cubicBezTo>
                  <a:close/>
                  <a:moveTo>
                    <a:pt x="192128" y="841201"/>
                  </a:moveTo>
                  <a:cubicBezTo>
                    <a:pt x="195923" y="845471"/>
                    <a:pt x="199006" y="849859"/>
                    <a:pt x="201378" y="854365"/>
                  </a:cubicBezTo>
                  <a:cubicBezTo>
                    <a:pt x="203750" y="858872"/>
                    <a:pt x="205885" y="859939"/>
                    <a:pt x="207783" y="857567"/>
                  </a:cubicBezTo>
                  <a:cubicBezTo>
                    <a:pt x="208731" y="860888"/>
                    <a:pt x="209443" y="863853"/>
                    <a:pt x="209917" y="866462"/>
                  </a:cubicBezTo>
                  <a:cubicBezTo>
                    <a:pt x="210392" y="869071"/>
                    <a:pt x="208731" y="870850"/>
                    <a:pt x="204936" y="871799"/>
                  </a:cubicBezTo>
                  <a:cubicBezTo>
                    <a:pt x="204462" y="868953"/>
                    <a:pt x="203513" y="867055"/>
                    <a:pt x="202090" y="866106"/>
                  </a:cubicBezTo>
                  <a:cubicBezTo>
                    <a:pt x="200667" y="865158"/>
                    <a:pt x="200904" y="863735"/>
                    <a:pt x="202801" y="861837"/>
                  </a:cubicBezTo>
                  <a:cubicBezTo>
                    <a:pt x="200430" y="860888"/>
                    <a:pt x="198413" y="859346"/>
                    <a:pt x="196753" y="857212"/>
                  </a:cubicBezTo>
                  <a:cubicBezTo>
                    <a:pt x="195093" y="855077"/>
                    <a:pt x="193551" y="852586"/>
                    <a:pt x="192128" y="849740"/>
                  </a:cubicBezTo>
                  <a:close/>
                  <a:moveTo>
                    <a:pt x="281343" y="839867"/>
                  </a:moveTo>
                  <a:cubicBezTo>
                    <a:pt x="281876" y="839570"/>
                    <a:pt x="282736" y="839778"/>
                    <a:pt x="283922" y="840489"/>
                  </a:cubicBezTo>
                  <a:cubicBezTo>
                    <a:pt x="282025" y="841438"/>
                    <a:pt x="281906" y="842150"/>
                    <a:pt x="283566" y="842624"/>
                  </a:cubicBezTo>
                  <a:cubicBezTo>
                    <a:pt x="285227" y="843099"/>
                    <a:pt x="285820" y="844285"/>
                    <a:pt x="285345" y="846182"/>
                  </a:cubicBezTo>
                  <a:cubicBezTo>
                    <a:pt x="284397" y="846656"/>
                    <a:pt x="283922" y="847249"/>
                    <a:pt x="283922" y="847961"/>
                  </a:cubicBezTo>
                  <a:cubicBezTo>
                    <a:pt x="283922" y="848673"/>
                    <a:pt x="283448" y="849266"/>
                    <a:pt x="282499" y="849740"/>
                  </a:cubicBezTo>
                  <a:cubicBezTo>
                    <a:pt x="282025" y="848791"/>
                    <a:pt x="281432" y="848317"/>
                    <a:pt x="280720" y="848317"/>
                  </a:cubicBezTo>
                  <a:cubicBezTo>
                    <a:pt x="280008" y="848317"/>
                    <a:pt x="279178" y="847842"/>
                    <a:pt x="278229" y="846894"/>
                  </a:cubicBezTo>
                  <a:cubicBezTo>
                    <a:pt x="280127" y="846419"/>
                    <a:pt x="280957" y="844878"/>
                    <a:pt x="280720" y="842268"/>
                  </a:cubicBezTo>
                  <a:cubicBezTo>
                    <a:pt x="280601" y="840964"/>
                    <a:pt x="280809" y="840163"/>
                    <a:pt x="281343" y="839867"/>
                  </a:cubicBezTo>
                  <a:close/>
                  <a:moveTo>
                    <a:pt x="321280" y="835864"/>
                  </a:moveTo>
                  <a:cubicBezTo>
                    <a:pt x="321517" y="835627"/>
                    <a:pt x="321873" y="836220"/>
                    <a:pt x="322348" y="837643"/>
                  </a:cubicBezTo>
                  <a:cubicBezTo>
                    <a:pt x="320450" y="840015"/>
                    <a:pt x="320332" y="842268"/>
                    <a:pt x="321992" y="844403"/>
                  </a:cubicBezTo>
                  <a:cubicBezTo>
                    <a:pt x="323652" y="846538"/>
                    <a:pt x="323534" y="848791"/>
                    <a:pt x="321636" y="851163"/>
                  </a:cubicBezTo>
                  <a:cubicBezTo>
                    <a:pt x="322585" y="848791"/>
                    <a:pt x="321873" y="846538"/>
                    <a:pt x="319501" y="844403"/>
                  </a:cubicBezTo>
                  <a:cubicBezTo>
                    <a:pt x="317129" y="842268"/>
                    <a:pt x="316655" y="840015"/>
                    <a:pt x="318078" y="837643"/>
                  </a:cubicBezTo>
                  <a:cubicBezTo>
                    <a:pt x="318553" y="838592"/>
                    <a:pt x="318908" y="838948"/>
                    <a:pt x="319146" y="838710"/>
                  </a:cubicBezTo>
                  <a:cubicBezTo>
                    <a:pt x="319383" y="838473"/>
                    <a:pt x="319739" y="837999"/>
                    <a:pt x="320213" y="837287"/>
                  </a:cubicBezTo>
                  <a:cubicBezTo>
                    <a:pt x="320687" y="836576"/>
                    <a:pt x="321043" y="836101"/>
                    <a:pt x="321280" y="835864"/>
                  </a:cubicBezTo>
                  <a:close/>
                  <a:moveTo>
                    <a:pt x="254747" y="822700"/>
                  </a:moveTo>
                  <a:cubicBezTo>
                    <a:pt x="256170" y="826021"/>
                    <a:pt x="256170" y="828630"/>
                    <a:pt x="254747" y="830527"/>
                  </a:cubicBezTo>
                  <a:cubicBezTo>
                    <a:pt x="253798" y="829104"/>
                    <a:pt x="252731" y="828392"/>
                    <a:pt x="251545" y="828392"/>
                  </a:cubicBezTo>
                  <a:cubicBezTo>
                    <a:pt x="250359" y="828392"/>
                    <a:pt x="249766" y="827207"/>
                    <a:pt x="249766" y="824835"/>
                  </a:cubicBezTo>
                  <a:cubicBezTo>
                    <a:pt x="250715" y="824360"/>
                    <a:pt x="251545" y="824004"/>
                    <a:pt x="252257" y="823767"/>
                  </a:cubicBezTo>
                  <a:cubicBezTo>
                    <a:pt x="252968" y="823530"/>
                    <a:pt x="253798" y="823174"/>
                    <a:pt x="254747" y="822700"/>
                  </a:cubicBezTo>
                  <a:close/>
                  <a:moveTo>
                    <a:pt x="291038" y="818430"/>
                  </a:moveTo>
                  <a:cubicBezTo>
                    <a:pt x="291987" y="817482"/>
                    <a:pt x="293173" y="818193"/>
                    <a:pt x="294596" y="820565"/>
                  </a:cubicBezTo>
                  <a:cubicBezTo>
                    <a:pt x="293647" y="821988"/>
                    <a:pt x="292461" y="823293"/>
                    <a:pt x="291038" y="824479"/>
                  </a:cubicBezTo>
                  <a:cubicBezTo>
                    <a:pt x="289615" y="825665"/>
                    <a:pt x="288429" y="824597"/>
                    <a:pt x="287480" y="821277"/>
                  </a:cubicBezTo>
                  <a:cubicBezTo>
                    <a:pt x="288903" y="820328"/>
                    <a:pt x="290089" y="819379"/>
                    <a:pt x="291038" y="818430"/>
                  </a:cubicBezTo>
                  <a:close/>
                  <a:moveTo>
                    <a:pt x="332310" y="812738"/>
                  </a:moveTo>
                  <a:cubicBezTo>
                    <a:pt x="333259" y="816058"/>
                    <a:pt x="333377" y="818075"/>
                    <a:pt x="332666" y="818786"/>
                  </a:cubicBezTo>
                  <a:cubicBezTo>
                    <a:pt x="331954" y="819498"/>
                    <a:pt x="332547" y="821751"/>
                    <a:pt x="334445" y="825546"/>
                  </a:cubicBezTo>
                  <a:cubicBezTo>
                    <a:pt x="332073" y="826969"/>
                    <a:pt x="330768" y="826258"/>
                    <a:pt x="330531" y="823411"/>
                  </a:cubicBezTo>
                  <a:cubicBezTo>
                    <a:pt x="330294" y="820565"/>
                    <a:pt x="329701" y="818430"/>
                    <a:pt x="328752" y="817007"/>
                  </a:cubicBezTo>
                  <a:cubicBezTo>
                    <a:pt x="330175" y="816533"/>
                    <a:pt x="330887" y="815940"/>
                    <a:pt x="330887" y="815228"/>
                  </a:cubicBezTo>
                  <a:cubicBezTo>
                    <a:pt x="330887" y="814517"/>
                    <a:pt x="331361" y="813686"/>
                    <a:pt x="332310" y="812738"/>
                  </a:cubicBezTo>
                  <a:close/>
                  <a:moveTo>
                    <a:pt x="430153" y="811314"/>
                  </a:moveTo>
                  <a:cubicBezTo>
                    <a:pt x="428018" y="810840"/>
                    <a:pt x="426239" y="811789"/>
                    <a:pt x="424816" y="814161"/>
                  </a:cubicBezTo>
                  <a:cubicBezTo>
                    <a:pt x="425765" y="815110"/>
                    <a:pt x="426713" y="815940"/>
                    <a:pt x="427662" y="816651"/>
                  </a:cubicBezTo>
                  <a:cubicBezTo>
                    <a:pt x="428611" y="817363"/>
                    <a:pt x="430034" y="817244"/>
                    <a:pt x="431932" y="816296"/>
                  </a:cubicBezTo>
                  <a:cubicBezTo>
                    <a:pt x="432880" y="813449"/>
                    <a:pt x="432287" y="811789"/>
                    <a:pt x="430153" y="811314"/>
                  </a:cubicBezTo>
                  <a:close/>
                  <a:moveTo>
                    <a:pt x="323771" y="811314"/>
                  </a:moveTo>
                  <a:cubicBezTo>
                    <a:pt x="327566" y="815110"/>
                    <a:pt x="329108" y="819379"/>
                    <a:pt x="328396" y="824123"/>
                  </a:cubicBezTo>
                  <a:cubicBezTo>
                    <a:pt x="327685" y="828867"/>
                    <a:pt x="326617" y="832899"/>
                    <a:pt x="325194" y="836220"/>
                  </a:cubicBezTo>
                  <a:cubicBezTo>
                    <a:pt x="324720" y="833374"/>
                    <a:pt x="323059" y="831476"/>
                    <a:pt x="320213" y="830527"/>
                  </a:cubicBezTo>
                  <a:cubicBezTo>
                    <a:pt x="319739" y="831950"/>
                    <a:pt x="319264" y="833255"/>
                    <a:pt x="318790" y="834441"/>
                  </a:cubicBezTo>
                  <a:cubicBezTo>
                    <a:pt x="318315" y="835627"/>
                    <a:pt x="317367" y="835746"/>
                    <a:pt x="315943" y="834797"/>
                  </a:cubicBezTo>
                  <a:cubicBezTo>
                    <a:pt x="314995" y="832899"/>
                    <a:pt x="315113" y="831713"/>
                    <a:pt x="316299" y="831239"/>
                  </a:cubicBezTo>
                  <a:cubicBezTo>
                    <a:pt x="317485" y="830764"/>
                    <a:pt x="317367" y="829578"/>
                    <a:pt x="315943" y="827681"/>
                  </a:cubicBezTo>
                  <a:cubicBezTo>
                    <a:pt x="318315" y="826258"/>
                    <a:pt x="319857" y="826139"/>
                    <a:pt x="320569" y="827325"/>
                  </a:cubicBezTo>
                  <a:cubicBezTo>
                    <a:pt x="321280" y="828511"/>
                    <a:pt x="322822" y="828630"/>
                    <a:pt x="325194" y="827681"/>
                  </a:cubicBezTo>
                  <a:cubicBezTo>
                    <a:pt x="323771" y="825309"/>
                    <a:pt x="323534" y="823767"/>
                    <a:pt x="324482" y="823056"/>
                  </a:cubicBezTo>
                  <a:cubicBezTo>
                    <a:pt x="325431" y="822344"/>
                    <a:pt x="325668" y="821277"/>
                    <a:pt x="325194" y="819853"/>
                  </a:cubicBezTo>
                  <a:cubicBezTo>
                    <a:pt x="323771" y="819853"/>
                    <a:pt x="322585" y="819379"/>
                    <a:pt x="321636" y="818430"/>
                  </a:cubicBezTo>
                  <a:cubicBezTo>
                    <a:pt x="320687" y="817482"/>
                    <a:pt x="319501" y="816770"/>
                    <a:pt x="318078" y="816296"/>
                  </a:cubicBezTo>
                  <a:cubicBezTo>
                    <a:pt x="319027" y="815347"/>
                    <a:pt x="319739" y="814517"/>
                    <a:pt x="320213" y="813805"/>
                  </a:cubicBezTo>
                  <a:cubicBezTo>
                    <a:pt x="320687" y="813093"/>
                    <a:pt x="321873" y="812263"/>
                    <a:pt x="323771" y="811314"/>
                  </a:cubicBezTo>
                  <a:close/>
                  <a:moveTo>
                    <a:pt x="413430" y="806333"/>
                  </a:moveTo>
                  <a:cubicBezTo>
                    <a:pt x="412007" y="807757"/>
                    <a:pt x="410821" y="808705"/>
                    <a:pt x="409873" y="809180"/>
                  </a:cubicBezTo>
                  <a:cubicBezTo>
                    <a:pt x="411296" y="814872"/>
                    <a:pt x="414379" y="816770"/>
                    <a:pt x="419123" y="814872"/>
                  </a:cubicBezTo>
                  <a:cubicBezTo>
                    <a:pt x="419598" y="812026"/>
                    <a:pt x="419123" y="810247"/>
                    <a:pt x="417700" y="809535"/>
                  </a:cubicBezTo>
                  <a:cubicBezTo>
                    <a:pt x="416277" y="808824"/>
                    <a:pt x="414854" y="807757"/>
                    <a:pt x="413430" y="806333"/>
                  </a:cubicBezTo>
                  <a:close/>
                  <a:moveTo>
                    <a:pt x="192128" y="801352"/>
                  </a:moveTo>
                  <a:cubicBezTo>
                    <a:pt x="194974" y="805147"/>
                    <a:pt x="197702" y="808824"/>
                    <a:pt x="200311" y="812382"/>
                  </a:cubicBezTo>
                  <a:cubicBezTo>
                    <a:pt x="202920" y="815940"/>
                    <a:pt x="205411" y="820091"/>
                    <a:pt x="207783" y="824835"/>
                  </a:cubicBezTo>
                  <a:cubicBezTo>
                    <a:pt x="205411" y="827207"/>
                    <a:pt x="204106" y="830171"/>
                    <a:pt x="203869" y="833729"/>
                  </a:cubicBezTo>
                  <a:cubicBezTo>
                    <a:pt x="203632" y="837287"/>
                    <a:pt x="205885" y="838829"/>
                    <a:pt x="210629" y="838355"/>
                  </a:cubicBezTo>
                  <a:cubicBezTo>
                    <a:pt x="209680" y="840252"/>
                    <a:pt x="209680" y="841557"/>
                    <a:pt x="210629" y="842268"/>
                  </a:cubicBezTo>
                  <a:cubicBezTo>
                    <a:pt x="211578" y="842980"/>
                    <a:pt x="212526" y="843810"/>
                    <a:pt x="213475" y="844759"/>
                  </a:cubicBezTo>
                  <a:cubicBezTo>
                    <a:pt x="214424" y="845708"/>
                    <a:pt x="215136" y="846894"/>
                    <a:pt x="215610" y="848317"/>
                  </a:cubicBezTo>
                  <a:cubicBezTo>
                    <a:pt x="216084" y="849740"/>
                    <a:pt x="215847" y="851875"/>
                    <a:pt x="214898" y="854721"/>
                  </a:cubicBezTo>
                  <a:cubicBezTo>
                    <a:pt x="213475" y="850926"/>
                    <a:pt x="211340" y="848317"/>
                    <a:pt x="208494" y="846894"/>
                  </a:cubicBezTo>
                  <a:cubicBezTo>
                    <a:pt x="205648" y="845471"/>
                    <a:pt x="204462" y="842387"/>
                    <a:pt x="204936" y="837643"/>
                  </a:cubicBezTo>
                  <a:cubicBezTo>
                    <a:pt x="203513" y="838592"/>
                    <a:pt x="202801" y="839541"/>
                    <a:pt x="202801" y="840489"/>
                  </a:cubicBezTo>
                  <a:cubicBezTo>
                    <a:pt x="202801" y="841438"/>
                    <a:pt x="202090" y="842387"/>
                    <a:pt x="200667" y="843336"/>
                  </a:cubicBezTo>
                  <a:cubicBezTo>
                    <a:pt x="198295" y="840964"/>
                    <a:pt x="196634" y="838592"/>
                    <a:pt x="195686" y="836220"/>
                  </a:cubicBezTo>
                  <a:cubicBezTo>
                    <a:pt x="194737" y="833848"/>
                    <a:pt x="193551" y="831713"/>
                    <a:pt x="192128" y="829816"/>
                  </a:cubicBezTo>
                  <a:close/>
                  <a:moveTo>
                    <a:pt x="412719" y="797083"/>
                  </a:moveTo>
                  <a:cubicBezTo>
                    <a:pt x="411296" y="796608"/>
                    <a:pt x="410347" y="796727"/>
                    <a:pt x="409873" y="797439"/>
                  </a:cubicBezTo>
                  <a:cubicBezTo>
                    <a:pt x="409398" y="798150"/>
                    <a:pt x="408924" y="798980"/>
                    <a:pt x="408449" y="799929"/>
                  </a:cubicBezTo>
                  <a:cubicBezTo>
                    <a:pt x="407975" y="800878"/>
                    <a:pt x="407263" y="801827"/>
                    <a:pt x="406315" y="802775"/>
                  </a:cubicBezTo>
                  <a:cubicBezTo>
                    <a:pt x="405366" y="803724"/>
                    <a:pt x="403943" y="804199"/>
                    <a:pt x="402045" y="804199"/>
                  </a:cubicBezTo>
                  <a:cubicBezTo>
                    <a:pt x="398250" y="813686"/>
                    <a:pt x="393625" y="822344"/>
                    <a:pt x="388169" y="830171"/>
                  </a:cubicBezTo>
                  <a:cubicBezTo>
                    <a:pt x="382714" y="837999"/>
                    <a:pt x="376665" y="845708"/>
                    <a:pt x="370024" y="853298"/>
                  </a:cubicBezTo>
                  <a:cubicBezTo>
                    <a:pt x="370973" y="857093"/>
                    <a:pt x="370024" y="860177"/>
                    <a:pt x="367177" y="862549"/>
                  </a:cubicBezTo>
                  <a:cubicBezTo>
                    <a:pt x="364331" y="864920"/>
                    <a:pt x="362434" y="867767"/>
                    <a:pt x="361485" y="871088"/>
                  </a:cubicBezTo>
                  <a:cubicBezTo>
                    <a:pt x="370973" y="859228"/>
                    <a:pt x="379512" y="846894"/>
                    <a:pt x="387102" y="834085"/>
                  </a:cubicBezTo>
                  <a:cubicBezTo>
                    <a:pt x="394692" y="821277"/>
                    <a:pt x="403231" y="808943"/>
                    <a:pt x="412719" y="797083"/>
                  </a:cubicBezTo>
                  <a:close/>
                  <a:moveTo>
                    <a:pt x="315943" y="793525"/>
                  </a:moveTo>
                  <a:cubicBezTo>
                    <a:pt x="316418" y="797320"/>
                    <a:pt x="316655" y="799929"/>
                    <a:pt x="316655" y="801352"/>
                  </a:cubicBezTo>
                  <a:cubicBezTo>
                    <a:pt x="316655" y="802775"/>
                    <a:pt x="317604" y="804673"/>
                    <a:pt x="319501" y="807045"/>
                  </a:cubicBezTo>
                  <a:cubicBezTo>
                    <a:pt x="315706" y="806571"/>
                    <a:pt x="314520" y="807282"/>
                    <a:pt x="315943" y="809180"/>
                  </a:cubicBezTo>
                  <a:cubicBezTo>
                    <a:pt x="317367" y="811077"/>
                    <a:pt x="316418" y="812738"/>
                    <a:pt x="313097" y="814161"/>
                  </a:cubicBezTo>
                  <a:cubicBezTo>
                    <a:pt x="311674" y="809417"/>
                    <a:pt x="311555" y="805503"/>
                    <a:pt x="312741" y="802420"/>
                  </a:cubicBezTo>
                  <a:cubicBezTo>
                    <a:pt x="313927" y="799336"/>
                    <a:pt x="314995" y="796371"/>
                    <a:pt x="315943" y="793525"/>
                  </a:cubicBezTo>
                  <a:close/>
                  <a:moveTo>
                    <a:pt x="382832" y="788544"/>
                  </a:moveTo>
                  <a:lnTo>
                    <a:pt x="376428" y="790679"/>
                  </a:lnTo>
                  <a:cubicBezTo>
                    <a:pt x="377377" y="793050"/>
                    <a:pt x="377733" y="794948"/>
                    <a:pt x="377495" y="796371"/>
                  </a:cubicBezTo>
                  <a:cubicBezTo>
                    <a:pt x="377258" y="797794"/>
                    <a:pt x="377140" y="799455"/>
                    <a:pt x="377140" y="801352"/>
                  </a:cubicBezTo>
                  <a:cubicBezTo>
                    <a:pt x="377614" y="800878"/>
                    <a:pt x="378444" y="799099"/>
                    <a:pt x="379630" y="796015"/>
                  </a:cubicBezTo>
                  <a:cubicBezTo>
                    <a:pt x="380816" y="792932"/>
                    <a:pt x="381884" y="790441"/>
                    <a:pt x="382832" y="788544"/>
                  </a:cubicBezTo>
                  <a:close/>
                  <a:moveTo>
                    <a:pt x="411296" y="787832"/>
                  </a:moveTo>
                  <a:cubicBezTo>
                    <a:pt x="410347" y="787832"/>
                    <a:pt x="409635" y="787951"/>
                    <a:pt x="409161" y="788188"/>
                  </a:cubicBezTo>
                  <a:cubicBezTo>
                    <a:pt x="408687" y="788425"/>
                    <a:pt x="407975" y="788544"/>
                    <a:pt x="407026" y="788544"/>
                  </a:cubicBezTo>
                  <a:cubicBezTo>
                    <a:pt x="407501" y="791390"/>
                    <a:pt x="408449" y="792813"/>
                    <a:pt x="409873" y="792813"/>
                  </a:cubicBezTo>
                  <a:cubicBezTo>
                    <a:pt x="411296" y="792813"/>
                    <a:pt x="412482" y="793288"/>
                    <a:pt x="413430" y="794236"/>
                  </a:cubicBezTo>
                  <a:cubicBezTo>
                    <a:pt x="414379" y="793288"/>
                    <a:pt x="414498" y="792457"/>
                    <a:pt x="413786" y="791746"/>
                  </a:cubicBezTo>
                  <a:cubicBezTo>
                    <a:pt x="413075" y="791034"/>
                    <a:pt x="412244" y="789730"/>
                    <a:pt x="411296" y="787832"/>
                  </a:cubicBezTo>
                  <a:close/>
                  <a:moveTo>
                    <a:pt x="280364" y="780716"/>
                  </a:moveTo>
                  <a:cubicBezTo>
                    <a:pt x="280839" y="782614"/>
                    <a:pt x="280601" y="783918"/>
                    <a:pt x="279653" y="784630"/>
                  </a:cubicBezTo>
                  <a:cubicBezTo>
                    <a:pt x="278704" y="785342"/>
                    <a:pt x="277518" y="785816"/>
                    <a:pt x="276095" y="786053"/>
                  </a:cubicBezTo>
                  <a:cubicBezTo>
                    <a:pt x="274672" y="786290"/>
                    <a:pt x="273130" y="786528"/>
                    <a:pt x="271469" y="786765"/>
                  </a:cubicBezTo>
                  <a:cubicBezTo>
                    <a:pt x="269809" y="787002"/>
                    <a:pt x="268742" y="787832"/>
                    <a:pt x="268267" y="789255"/>
                  </a:cubicBezTo>
                  <a:cubicBezTo>
                    <a:pt x="270165" y="793050"/>
                    <a:pt x="272537" y="795660"/>
                    <a:pt x="275383" y="797083"/>
                  </a:cubicBezTo>
                  <a:cubicBezTo>
                    <a:pt x="277281" y="796134"/>
                    <a:pt x="278467" y="794948"/>
                    <a:pt x="278941" y="793525"/>
                  </a:cubicBezTo>
                  <a:cubicBezTo>
                    <a:pt x="279415" y="792102"/>
                    <a:pt x="279890" y="790797"/>
                    <a:pt x="280364" y="789611"/>
                  </a:cubicBezTo>
                  <a:cubicBezTo>
                    <a:pt x="280839" y="788425"/>
                    <a:pt x="281550" y="787358"/>
                    <a:pt x="282499" y="786409"/>
                  </a:cubicBezTo>
                  <a:cubicBezTo>
                    <a:pt x="283448" y="785460"/>
                    <a:pt x="285108" y="784749"/>
                    <a:pt x="287480" y="784274"/>
                  </a:cubicBezTo>
                  <a:cubicBezTo>
                    <a:pt x="286057" y="780954"/>
                    <a:pt x="283685" y="779768"/>
                    <a:pt x="280364" y="780716"/>
                  </a:cubicBezTo>
                  <a:close/>
                  <a:moveTo>
                    <a:pt x="352590" y="775735"/>
                  </a:moveTo>
                  <a:cubicBezTo>
                    <a:pt x="351641" y="775735"/>
                    <a:pt x="350337" y="776210"/>
                    <a:pt x="348676" y="777158"/>
                  </a:cubicBezTo>
                  <a:cubicBezTo>
                    <a:pt x="349151" y="778107"/>
                    <a:pt x="349744" y="778819"/>
                    <a:pt x="350455" y="779293"/>
                  </a:cubicBezTo>
                  <a:cubicBezTo>
                    <a:pt x="351167" y="779768"/>
                    <a:pt x="351760" y="780716"/>
                    <a:pt x="352234" y="782139"/>
                  </a:cubicBezTo>
                  <a:cubicBezTo>
                    <a:pt x="354132" y="780716"/>
                    <a:pt x="354843" y="779056"/>
                    <a:pt x="354369" y="777158"/>
                  </a:cubicBezTo>
                  <a:cubicBezTo>
                    <a:pt x="354132" y="776210"/>
                    <a:pt x="353539" y="775735"/>
                    <a:pt x="352590" y="775735"/>
                  </a:cubicBezTo>
                  <a:close/>
                  <a:moveTo>
                    <a:pt x="422681" y="774312"/>
                  </a:moveTo>
                  <a:cubicBezTo>
                    <a:pt x="421732" y="776684"/>
                    <a:pt x="421258" y="779056"/>
                    <a:pt x="421258" y="781428"/>
                  </a:cubicBezTo>
                  <a:cubicBezTo>
                    <a:pt x="421258" y="783800"/>
                    <a:pt x="420072" y="786172"/>
                    <a:pt x="417700" y="788544"/>
                  </a:cubicBezTo>
                  <a:cubicBezTo>
                    <a:pt x="419123" y="789018"/>
                    <a:pt x="420665" y="787714"/>
                    <a:pt x="422325" y="784630"/>
                  </a:cubicBezTo>
                  <a:cubicBezTo>
                    <a:pt x="423986" y="781547"/>
                    <a:pt x="426002" y="779530"/>
                    <a:pt x="428374" y="778582"/>
                  </a:cubicBezTo>
                  <a:cubicBezTo>
                    <a:pt x="428374" y="776210"/>
                    <a:pt x="427544" y="775379"/>
                    <a:pt x="425883" y="776091"/>
                  </a:cubicBezTo>
                  <a:cubicBezTo>
                    <a:pt x="424223" y="776803"/>
                    <a:pt x="423155" y="776210"/>
                    <a:pt x="422681" y="774312"/>
                  </a:cubicBezTo>
                  <a:close/>
                  <a:moveTo>
                    <a:pt x="204225" y="772177"/>
                  </a:moveTo>
                  <a:cubicBezTo>
                    <a:pt x="200904" y="772652"/>
                    <a:pt x="200074" y="774075"/>
                    <a:pt x="201734" y="776447"/>
                  </a:cubicBezTo>
                  <a:cubicBezTo>
                    <a:pt x="203394" y="778819"/>
                    <a:pt x="204225" y="780716"/>
                    <a:pt x="204225" y="782139"/>
                  </a:cubicBezTo>
                  <a:cubicBezTo>
                    <a:pt x="206122" y="781191"/>
                    <a:pt x="206715" y="779768"/>
                    <a:pt x="206004" y="777870"/>
                  </a:cubicBezTo>
                  <a:cubicBezTo>
                    <a:pt x="205292" y="775972"/>
                    <a:pt x="204699" y="774075"/>
                    <a:pt x="204225" y="772177"/>
                  </a:cubicBezTo>
                  <a:close/>
                  <a:moveTo>
                    <a:pt x="392617" y="771999"/>
                  </a:moveTo>
                  <a:cubicBezTo>
                    <a:pt x="390126" y="771406"/>
                    <a:pt x="387102" y="771940"/>
                    <a:pt x="383544" y="773600"/>
                  </a:cubicBezTo>
                  <a:cubicBezTo>
                    <a:pt x="384018" y="776921"/>
                    <a:pt x="384493" y="779056"/>
                    <a:pt x="384967" y="780005"/>
                  </a:cubicBezTo>
                  <a:cubicBezTo>
                    <a:pt x="385441" y="780954"/>
                    <a:pt x="385916" y="782614"/>
                    <a:pt x="386390" y="784986"/>
                  </a:cubicBezTo>
                  <a:cubicBezTo>
                    <a:pt x="387813" y="779768"/>
                    <a:pt x="391846" y="777158"/>
                    <a:pt x="398487" y="777158"/>
                  </a:cubicBezTo>
                  <a:cubicBezTo>
                    <a:pt x="397064" y="774312"/>
                    <a:pt x="395107" y="772592"/>
                    <a:pt x="392617" y="771999"/>
                  </a:cubicBezTo>
                  <a:close/>
                  <a:moveTo>
                    <a:pt x="328040" y="767908"/>
                  </a:moveTo>
                  <a:cubicBezTo>
                    <a:pt x="326617" y="768857"/>
                    <a:pt x="326617" y="770517"/>
                    <a:pt x="328040" y="772889"/>
                  </a:cubicBezTo>
                  <a:cubicBezTo>
                    <a:pt x="329464" y="775261"/>
                    <a:pt x="330175" y="777396"/>
                    <a:pt x="330175" y="779293"/>
                  </a:cubicBezTo>
                  <a:cubicBezTo>
                    <a:pt x="332547" y="778344"/>
                    <a:pt x="333021" y="776447"/>
                    <a:pt x="331598" y="773600"/>
                  </a:cubicBezTo>
                  <a:cubicBezTo>
                    <a:pt x="330175" y="770754"/>
                    <a:pt x="328989" y="768857"/>
                    <a:pt x="328040" y="767908"/>
                  </a:cubicBezTo>
                  <a:close/>
                  <a:moveTo>
                    <a:pt x="354369" y="758657"/>
                  </a:moveTo>
                  <a:cubicBezTo>
                    <a:pt x="354843" y="760080"/>
                    <a:pt x="354725" y="761385"/>
                    <a:pt x="354013" y="762571"/>
                  </a:cubicBezTo>
                  <a:cubicBezTo>
                    <a:pt x="353302" y="763757"/>
                    <a:pt x="352590" y="764824"/>
                    <a:pt x="351878" y="765773"/>
                  </a:cubicBezTo>
                  <a:cubicBezTo>
                    <a:pt x="351167" y="766722"/>
                    <a:pt x="350811" y="767789"/>
                    <a:pt x="350811" y="768975"/>
                  </a:cubicBezTo>
                  <a:cubicBezTo>
                    <a:pt x="350811" y="770161"/>
                    <a:pt x="351523" y="771229"/>
                    <a:pt x="352946" y="772177"/>
                  </a:cubicBezTo>
                  <a:cubicBezTo>
                    <a:pt x="355318" y="771229"/>
                    <a:pt x="355792" y="769805"/>
                    <a:pt x="354369" y="767908"/>
                  </a:cubicBezTo>
                  <a:cubicBezTo>
                    <a:pt x="352946" y="766010"/>
                    <a:pt x="353657" y="764824"/>
                    <a:pt x="356504" y="764350"/>
                  </a:cubicBezTo>
                  <a:cubicBezTo>
                    <a:pt x="356029" y="763401"/>
                    <a:pt x="355555" y="762452"/>
                    <a:pt x="355081" y="761504"/>
                  </a:cubicBezTo>
                  <a:cubicBezTo>
                    <a:pt x="354606" y="760555"/>
                    <a:pt x="354369" y="759606"/>
                    <a:pt x="354369" y="758657"/>
                  </a:cubicBezTo>
                  <a:close/>
                  <a:moveTo>
                    <a:pt x="282499" y="757234"/>
                  </a:moveTo>
                  <a:cubicBezTo>
                    <a:pt x="284397" y="756285"/>
                    <a:pt x="286057" y="756404"/>
                    <a:pt x="287480" y="757590"/>
                  </a:cubicBezTo>
                  <a:cubicBezTo>
                    <a:pt x="288903" y="758776"/>
                    <a:pt x="289852" y="760080"/>
                    <a:pt x="290326" y="761504"/>
                  </a:cubicBezTo>
                  <a:cubicBezTo>
                    <a:pt x="290801" y="762927"/>
                    <a:pt x="290682" y="763994"/>
                    <a:pt x="289971" y="764706"/>
                  </a:cubicBezTo>
                  <a:cubicBezTo>
                    <a:pt x="289259" y="765417"/>
                    <a:pt x="287954" y="765061"/>
                    <a:pt x="286057" y="763638"/>
                  </a:cubicBezTo>
                  <a:cubicBezTo>
                    <a:pt x="288903" y="762690"/>
                    <a:pt x="289022" y="761741"/>
                    <a:pt x="286413" y="760792"/>
                  </a:cubicBezTo>
                  <a:cubicBezTo>
                    <a:pt x="283804" y="759843"/>
                    <a:pt x="282499" y="758657"/>
                    <a:pt x="282499" y="757234"/>
                  </a:cubicBezTo>
                  <a:close/>
                  <a:moveTo>
                    <a:pt x="315943" y="748695"/>
                  </a:moveTo>
                  <a:cubicBezTo>
                    <a:pt x="316418" y="749644"/>
                    <a:pt x="317011" y="750355"/>
                    <a:pt x="317722" y="750830"/>
                  </a:cubicBezTo>
                  <a:cubicBezTo>
                    <a:pt x="318434" y="751304"/>
                    <a:pt x="319027" y="752016"/>
                    <a:pt x="319501" y="752965"/>
                  </a:cubicBezTo>
                  <a:cubicBezTo>
                    <a:pt x="318553" y="754388"/>
                    <a:pt x="317248" y="754981"/>
                    <a:pt x="315588" y="754743"/>
                  </a:cubicBezTo>
                  <a:cubicBezTo>
                    <a:pt x="313927" y="754506"/>
                    <a:pt x="312623" y="753913"/>
                    <a:pt x="311674" y="752965"/>
                  </a:cubicBezTo>
                  <a:cubicBezTo>
                    <a:pt x="314046" y="752490"/>
                    <a:pt x="315113" y="751779"/>
                    <a:pt x="314876" y="750830"/>
                  </a:cubicBezTo>
                  <a:cubicBezTo>
                    <a:pt x="314639" y="749881"/>
                    <a:pt x="314995" y="749169"/>
                    <a:pt x="315943" y="748695"/>
                  </a:cubicBezTo>
                  <a:close/>
                  <a:moveTo>
                    <a:pt x="258305" y="745137"/>
                  </a:moveTo>
                  <a:cubicBezTo>
                    <a:pt x="257356" y="747983"/>
                    <a:pt x="257475" y="749881"/>
                    <a:pt x="258661" y="750830"/>
                  </a:cubicBezTo>
                  <a:cubicBezTo>
                    <a:pt x="259847" y="751779"/>
                    <a:pt x="259491" y="753439"/>
                    <a:pt x="257593" y="755811"/>
                  </a:cubicBezTo>
                  <a:cubicBezTo>
                    <a:pt x="256170" y="754388"/>
                    <a:pt x="255459" y="753676"/>
                    <a:pt x="255459" y="753676"/>
                  </a:cubicBezTo>
                  <a:cubicBezTo>
                    <a:pt x="254510" y="751779"/>
                    <a:pt x="254510" y="750237"/>
                    <a:pt x="255459" y="749051"/>
                  </a:cubicBezTo>
                  <a:cubicBezTo>
                    <a:pt x="256408" y="747865"/>
                    <a:pt x="257356" y="746560"/>
                    <a:pt x="258305" y="745137"/>
                  </a:cubicBezTo>
                  <a:close/>
                  <a:moveTo>
                    <a:pt x="319501" y="741579"/>
                  </a:moveTo>
                  <a:cubicBezTo>
                    <a:pt x="320450" y="741579"/>
                    <a:pt x="321399" y="741935"/>
                    <a:pt x="322348" y="742647"/>
                  </a:cubicBezTo>
                  <a:cubicBezTo>
                    <a:pt x="323296" y="743358"/>
                    <a:pt x="323296" y="743951"/>
                    <a:pt x="322348" y="744426"/>
                  </a:cubicBezTo>
                  <a:cubicBezTo>
                    <a:pt x="321399" y="743002"/>
                    <a:pt x="320806" y="743121"/>
                    <a:pt x="320569" y="744781"/>
                  </a:cubicBezTo>
                  <a:cubicBezTo>
                    <a:pt x="320332" y="746442"/>
                    <a:pt x="319264" y="747035"/>
                    <a:pt x="317367" y="746560"/>
                  </a:cubicBezTo>
                  <a:cubicBezTo>
                    <a:pt x="316418" y="744663"/>
                    <a:pt x="316299" y="743358"/>
                    <a:pt x="317011" y="742647"/>
                  </a:cubicBezTo>
                  <a:cubicBezTo>
                    <a:pt x="317722" y="741935"/>
                    <a:pt x="318553" y="741579"/>
                    <a:pt x="319501" y="741579"/>
                  </a:cubicBezTo>
                  <a:close/>
                  <a:moveTo>
                    <a:pt x="300289" y="737310"/>
                  </a:moveTo>
                  <a:cubicBezTo>
                    <a:pt x="301712" y="739207"/>
                    <a:pt x="301949" y="740512"/>
                    <a:pt x="301000" y="741223"/>
                  </a:cubicBezTo>
                  <a:cubicBezTo>
                    <a:pt x="300051" y="741935"/>
                    <a:pt x="299577" y="742765"/>
                    <a:pt x="299577" y="743714"/>
                  </a:cubicBezTo>
                  <a:cubicBezTo>
                    <a:pt x="300526" y="745611"/>
                    <a:pt x="301237" y="745730"/>
                    <a:pt x="301712" y="744070"/>
                  </a:cubicBezTo>
                  <a:cubicBezTo>
                    <a:pt x="302186" y="742409"/>
                    <a:pt x="303135" y="741579"/>
                    <a:pt x="304558" y="741579"/>
                  </a:cubicBezTo>
                  <a:cubicBezTo>
                    <a:pt x="306456" y="745374"/>
                    <a:pt x="306693" y="749169"/>
                    <a:pt x="305270" y="752965"/>
                  </a:cubicBezTo>
                  <a:cubicBezTo>
                    <a:pt x="303846" y="756760"/>
                    <a:pt x="301237" y="757471"/>
                    <a:pt x="297442" y="755099"/>
                  </a:cubicBezTo>
                  <a:cubicBezTo>
                    <a:pt x="297917" y="753676"/>
                    <a:pt x="298984" y="752490"/>
                    <a:pt x="300644" y="751541"/>
                  </a:cubicBezTo>
                  <a:cubicBezTo>
                    <a:pt x="302305" y="750593"/>
                    <a:pt x="303609" y="749407"/>
                    <a:pt x="304558" y="747983"/>
                  </a:cubicBezTo>
                  <a:cubicBezTo>
                    <a:pt x="301712" y="748932"/>
                    <a:pt x="299814" y="749644"/>
                    <a:pt x="298865" y="750118"/>
                  </a:cubicBezTo>
                  <a:cubicBezTo>
                    <a:pt x="298865" y="747746"/>
                    <a:pt x="298747" y="745374"/>
                    <a:pt x="298510" y="743002"/>
                  </a:cubicBezTo>
                  <a:cubicBezTo>
                    <a:pt x="298272" y="740630"/>
                    <a:pt x="298865" y="738733"/>
                    <a:pt x="300289" y="737310"/>
                  </a:cubicBezTo>
                  <a:close/>
                  <a:moveTo>
                    <a:pt x="197109" y="733040"/>
                  </a:moveTo>
                  <a:cubicBezTo>
                    <a:pt x="194737" y="735412"/>
                    <a:pt x="194262" y="739207"/>
                    <a:pt x="195686" y="744426"/>
                  </a:cubicBezTo>
                  <a:cubicBezTo>
                    <a:pt x="197109" y="749644"/>
                    <a:pt x="199006" y="754151"/>
                    <a:pt x="201378" y="757946"/>
                  </a:cubicBezTo>
                  <a:cubicBezTo>
                    <a:pt x="202801" y="756997"/>
                    <a:pt x="203276" y="755574"/>
                    <a:pt x="202801" y="753676"/>
                  </a:cubicBezTo>
                  <a:cubicBezTo>
                    <a:pt x="202327" y="751779"/>
                    <a:pt x="201734" y="749762"/>
                    <a:pt x="201023" y="747628"/>
                  </a:cubicBezTo>
                  <a:cubicBezTo>
                    <a:pt x="200311" y="745493"/>
                    <a:pt x="199837" y="743595"/>
                    <a:pt x="199599" y="741935"/>
                  </a:cubicBezTo>
                  <a:cubicBezTo>
                    <a:pt x="199362" y="740275"/>
                    <a:pt x="200192" y="739207"/>
                    <a:pt x="202090" y="738733"/>
                  </a:cubicBezTo>
                  <a:cubicBezTo>
                    <a:pt x="201616" y="736361"/>
                    <a:pt x="200667" y="735412"/>
                    <a:pt x="199244" y="735887"/>
                  </a:cubicBezTo>
                  <a:cubicBezTo>
                    <a:pt x="197820" y="736361"/>
                    <a:pt x="197109" y="735412"/>
                    <a:pt x="197109" y="733040"/>
                  </a:cubicBezTo>
                  <a:close/>
                  <a:moveTo>
                    <a:pt x="289615" y="729482"/>
                  </a:moveTo>
                  <a:cubicBezTo>
                    <a:pt x="289615" y="730905"/>
                    <a:pt x="289615" y="732447"/>
                    <a:pt x="289615" y="734108"/>
                  </a:cubicBezTo>
                  <a:cubicBezTo>
                    <a:pt x="289615" y="735768"/>
                    <a:pt x="288666" y="737072"/>
                    <a:pt x="286768" y="738021"/>
                  </a:cubicBezTo>
                  <a:cubicBezTo>
                    <a:pt x="288192" y="735175"/>
                    <a:pt x="287717" y="733633"/>
                    <a:pt x="285345" y="733396"/>
                  </a:cubicBezTo>
                  <a:cubicBezTo>
                    <a:pt x="282973" y="733159"/>
                    <a:pt x="282262" y="732091"/>
                    <a:pt x="283211" y="730194"/>
                  </a:cubicBezTo>
                  <a:cubicBezTo>
                    <a:pt x="283685" y="732091"/>
                    <a:pt x="284634" y="732447"/>
                    <a:pt x="286057" y="731261"/>
                  </a:cubicBezTo>
                  <a:cubicBezTo>
                    <a:pt x="287480" y="730075"/>
                    <a:pt x="288666" y="729482"/>
                    <a:pt x="289615" y="729482"/>
                  </a:cubicBezTo>
                  <a:close/>
                  <a:moveTo>
                    <a:pt x="220591" y="727347"/>
                  </a:moveTo>
                  <a:cubicBezTo>
                    <a:pt x="219642" y="729245"/>
                    <a:pt x="218694" y="729957"/>
                    <a:pt x="217745" y="729482"/>
                  </a:cubicBezTo>
                  <a:cubicBezTo>
                    <a:pt x="216796" y="729008"/>
                    <a:pt x="215373" y="729008"/>
                    <a:pt x="213475" y="729482"/>
                  </a:cubicBezTo>
                  <a:cubicBezTo>
                    <a:pt x="218694" y="733277"/>
                    <a:pt x="220828" y="738496"/>
                    <a:pt x="219880" y="745137"/>
                  </a:cubicBezTo>
                  <a:cubicBezTo>
                    <a:pt x="217508" y="744663"/>
                    <a:pt x="216677" y="743951"/>
                    <a:pt x="217389" y="743002"/>
                  </a:cubicBezTo>
                  <a:cubicBezTo>
                    <a:pt x="218101" y="742054"/>
                    <a:pt x="217508" y="740868"/>
                    <a:pt x="215610" y="739444"/>
                  </a:cubicBezTo>
                  <a:cubicBezTo>
                    <a:pt x="212764" y="740868"/>
                    <a:pt x="211934" y="743358"/>
                    <a:pt x="213119" y="746916"/>
                  </a:cubicBezTo>
                  <a:cubicBezTo>
                    <a:pt x="214305" y="750474"/>
                    <a:pt x="215373" y="753913"/>
                    <a:pt x="216322" y="757234"/>
                  </a:cubicBezTo>
                  <a:cubicBezTo>
                    <a:pt x="219642" y="755336"/>
                    <a:pt x="220472" y="753558"/>
                    <a:pt x="218812" y="751897"/>
                  </a:cubicBezTo>
                  <a:cubicBezTo>
                    <a:pt x="217152" y="750237"/>
                    <a:pt x="215847" y="747983"/>
                    <a:pt x="214898" y="745137"/>
                  </a:cubicBezTo>
                  <a:cubicBezTo>
                    <a:pt x="216322" y="745137"/>
                    <a:pt x="217270" y="745967"/>
                    <a:pt x="217745" y="747628"/>
                  </a:cubicBezTo>
                  <a:cubicBezTo>
                    <a:pt x="218219" y="749288"/>
                    <a:pt x="219642" y="749407"/>
                    <a:pt x="222014" y="747983"/>
                  </a:cubicBezTo>
                  <a:cubicBezTo>
                    <a:pt x="222014" y="748458"/>
                    <a:pt x="221896" y="749525"/>
                    <a:pt x="221658" y="751186"/>
                  </a:cubicBezTo>
                  <a:cubicBezTo>
                    <a:pt x="221421" y="752846"/>
                    <a:pt x="222014" y="753439"/>
                    <a:pt x="223437" y="752965"/>
                  </a:cubicBezTo>
                  <a:cubicBezTo>
                    <a:pt x="222963" y="756285"/>
                    <a:pt x="221658" y="757946"/>
                    <a:pt x="219524" y="757946"/>
                  </a:cubicBezTo>
                  <a:cubicBezTo>
                    <a:pt x="217389" y="757946"/>
                    <a:pt x="215373" y="759132"/>
                    <a:pt x="213475" y="761504"/>
                  </a:cubicBezTo>
                  <a:cubicBezTo>
                    <a:pt x="213950" y="763401"/>
                    <a:pt x="214661" y="764350"/>
                    <a:pt x="215610" y="764350"/>
                  </a:cubicBezTo>
                  <a:cubicBezTo>
                    <a:pt x="216559" y="764350"/>
                    <a:pt x="217270" y="763875"/>
                    <a:pt x="217745" y="762927"/>
                  </a:cubicBezTo>
                  <a:cubicBezTo>
                    <a:pt x="218694" y="763875"/>
                    <a:pt x="218931" y="764587"/>
                    <a:pt x="218456" y="765061"/>
                  </a:cubicBezTo>
                  <a:cubicBezTo>
                    <a:pt x="217982" y="765536"/>
                    <a:pt x="217745" y="766247"/>
                    <a:pt x="217745" y="767196"/>
                  </a:cubicBezTo>
                  <a:cubicBezTo>
                    <a:pt x="215373" y="766722"/>
                    <a:pt x="213119" y="766010"/>
                    <a:pt x="210985" y="765061"/>
                  </a:cubicBezTo>
                  <a:cubicBezTo>
                    <a:pt x="208850" y="764113"/>
                    <a:pt x="206122" y="764113"/>
                    <a:pt x="202801" y="765061"/>
                  </a:cubicBezTo>
                  <a:cubicBezTo>
                    <a:pt x="202327" y="766959"/>
                    <a:pt x="202564" y="768264"/>
                    <a:pt x="203513" y="768975"/>
                  </a:cubicBezTo>
                  <a:cubicBezTo>
                    <a:pt x="204462" y="769687"/>
                    <a:pt x="205529" y="770280"/>
                    <a:pt x="206715" y="770754"/>
                  </a:cubicBezTo>
                  <a:cubicBezTo>
                    <a:pt x="207901" y="771229"/>
                    <a:pt x="209087" y="771940"/>
                    <a:pt x="210273" y="772889"/>
                  </a:cubicBezTo>
                  <a:cubicBezTo>
                    <a:pt x="211459" y="773838"/>
                    <a:pt x="212289" y="775498"/>
                    <a:pt x="212764" y="777870"/>
                  </a:cubicBezTo>
                  <a:cubicBezTo>
                    <a:pt x="213238" y="779293"/>
                    <a:pt x="212764" y="780123"/>
                    <a:pt x="211340" y="780361"/>
                  </a:cubicBezTo>
                  <a:cubicBezTo>
                    <a:pt x="209917" y="780598"/>
                    <a:pt x="208969" y="781191"/>
                    <a:pt x="208494" y="782139"/>
                  </a:cubicBezTo>
                  <a:cubicBezTo>
                    <a:pt x="208969" y="786883"/>
                    <a:pt x="210036" y="789493"/>
                    <a:pt x="211696" y="789967"/>
                  </a:cubicBezTo>
                  <a:cubicBezTo>
                    <a:pt x="213357" y="790441"/>
                    <a:pt x="214898" y="792576"/>
                    <a:pt x="216322" y="796371"/>
                  </a:cubicBezTo>
                  <a:cubicBezTo>
                    <a:pt x="216796" y="792102"/>
                    <a:pt x="217982" y="790560"/>
                    <a:pt x="219880" y="791746"/>
                  </a:cubicBezTo>
                  <a:cubicBezTo>
                    <a:pt x="221777" y="792932"/>
                    <a:pt x="223912" y="792102"/>
                    <a:pt x="226284" y="789255"/>
                  </a:cubicBezTo>
                  <a:cubicBezTo>
                    <a:pt x="224386" y="785460"/>
                    <a:pt x="223675" y="782021"/>
                    <a:pt x="224149" y="778937"/>
                  </a:cubicBezTo>
                  <a:cubicBezTo>
                    <a:pt x="224623" y="775854"/>
                    <a:pt x="223675" y="773126"/>
                    <a:pt x="221303" y="770754"/>
                  </a:cubicBezTo>
                  <a:cubicBezTo>
                    <a:pt x="220828" y="768857"/>
                    <a:pt x="221421" y="768382"/>
                    <a:pt x="223082" y="769331"/>
                  </a:cubicBezTo>
                  <a:cubicBezTo>
                    <a:pt x="224742" y="770280"/>
                    <a:pt x="226047" y="770991"/>
                    <a:pt x="226995" y="771466"/>
                  </a:cubicBezTo>
                  <a:cubicBezTo>
                    <a:pt x="228893" y="770043"/>
                    <a:pt x="229842" y="768382"/>
                    <a:pt x="229842" y="766485"/>
                  </a:cubicBezTo>
                  <a:cubicBezTo>
                    <a:pt x="229842" y="764587"/>
                    <a:pt x="231502" y="763401"/>
                    <a:pt x="234823" y="762927"/>
                  </a:cubicBezTo>
                  <a:cubicBezTo>
                    <a:pt x="234348" y="761504"/>
                    <a:pt x="233755" y="760673"/>
                    <a:pt x="233044" y="760436"/>
                  </a:cubicBezTo>
                  <a:cubicBezTo>
                    <a:pt x="232332" y="760199"/>
                    <a:pt x="231976" y="759606"/>
                    <a:pt x="231976" y="758657"/>
                  </a:cubicBezTo>
                  <a:cubicBezTo>
                    <a:pt x="231502" y="756760"/>
                    <a:pt x="232095" y="756285"/>
                    <a:pt x="233755" y="757234"/>
                  </a:cubicBezTo>
                  <a:cubicBezTo>
                    <a:pt x="235416" y="758183"/>
                    <a:pt x="236720" y="758183"/>
                    <a:pt x="237669" y="757234"/>
                  </a:cubicBezTo>
                  <a:cubicBezTo>
                    <a:pt x="237195" y="755811"/>
                    <a:pt x="237195" y="754506"/>
                    <a:pt x="237669" y="753320"/>
                  </a:cubicBezTo>
                  <a:cubicBezTo>
                    <a:pt x="238144" y="752134"/>
                    <a:pt x="237906" y="750593"/>
                    <a:pt x="236958" y="748695"/>
                  </a:cubicBezTo>
                  <a:cubicBezTo>
                    <a:pt x="236009" y="747746"/>
                    <a:pt x="234704" y="747509"/>
                    <a:pt x="233044" y="747983"/>
                  </a:cubicBezTo>
                  <a:cubicBezTo>
                    <a:pt x="231383" y="748458"/>
                    <a:pt x="229842" y="749169"/>
                    <a:pt x="228419" y="750118"/>
                  </a:cubicBezTo>
                  <a:cubicBezTo>
                    <a:pt x="228419" y="745374"/>
                    <a:pt x="227351" y="741579"/>
                    <a:pt x="225216" y="738733"/>
                  </a:cubicBezTo>
                  <a:cubicBezTo>
                    <a:pt x="223082" y="735887"/>
                    <a:pt x="221540" y="732091"/>
                    <a:pt x="220591" y="727347"/>
                  </a:cubicBezTo>
                  <a:close/>
                  <a:moveTo>
                    <a:pt x="441942" y="710039"/>
                  </a:moveTo>
                  <a:lnTo>
                    <a:pt x="440115" y="710625"/>
                  </a:lnTo>
                  <a:cubicBezTo>
                    <a:pt x="431813" y="712760"/>
                    <a:pt x="425053" y="715962"/>
                    <a:pt x="419835" y="720232"/>
                  </a:cubicBezTo>
                  <a:cubicBezTo>
                    <a:pt x="418886" y="721180"/>
                    <a:pt x="417344" y="722604"/>
                    <a:pt x="415209" y="724501"/>
                  </a:cubicBezTo>
                  <a:cubicBezTo>
                    <a:pt x="413075" y="726399"/>
                    <a:pt x="413430" y="728296"/>
                    <a:pt x="416277" y="730194"/>
                  </a:cubicBezTo>
                  <a:cubicBezTo>
                    <a:pt x="416751" y="726873"/>
                    <a:pt x="418649" y="724145"/>
                    <a:pt x="421969" y="722011"/>
                  </a:cubicBezTo>
                  <a:cubicBezTo>
                    <a:pt x="425290" y="719876"/>
                    <a:pt x="429085" y="717860"/>
                    <a:pt x="433355" y="715962"/>
                  </a:cubicBezTo>
                  <a:lnTo>
                    <a:pt x="441942" y="712572"/>
                  </a:lnTo>
                  <a:close/>
                  <a:moveTo>
                    <a:pt x="219880" y="701019"/>
                  </a:moveTo>
                  <a:cubicBezTo>
                    <a:pt x="218456" y="701019"/>
                    <a:pt x="217508" y="701256"/>
                    <a:pt x="217033" y="701730"/>
                  </a:cubicBezTo>
                  <a:cubicBezTo>
                    <a:pt x="217982" y="702679"/>
                    <a:pt x="217745" y="703154"/>
                    <a:pt x="216322" y="703154"/>
                  </a:cubicBezTo>
                  <a:cubicBezTo>
                    <a:pt x="216322" y="704102"/>
                    <a:pt x="216440" y="704695"/>
                    <a:pt x="216677" y="704933"/>
                  </a:cubicBezTo>
                  <a:cubicBezTo>
                    <a:pt x="216915" y="705170"/>
                    <a:pt x="217033" y="705526"/>
                    <a:pt x="217033" y="706000"/>
                  </a:cubicBezTo>
                  <a:cubicBezTo>
                    <a:pt x="218456" y="705526"/>
                    <a:pt x="219168" y="705763"/>
                    <a:pt x="219168" y="706712"/>
                  </a:cubicBezTo>
                  <a:cubicBezTo>
                    <a:pt x="219642" y="706712"/>
                    <a:pt x="220117" y="706593"/>
                    <a:pt x="220591" y="706356"/>
                  </a:cubicBezTo>
                  <a:cubicBezTo>
                    <a:pt x="221065" y="706119"/>
                    <a:pt x="221540" y="706000"/>
                    <a:pt x="222014" y="706000"/>
                  </a:cubicBezTo>
                  <a:cubicBezTo>
                    <a:pt x="221540" y="705526"/>
                    <a:pt x="221777" y="704814"/>
                    <a:pt x="222726" y="703865"/>
                  </a:cubicBezTo>
                  <a:cubicBezTo>
                    <a:pt x="222726" y="703391"/>
                    <a:pt x="222607" y="703035"/>
                    <a:pt x="222370" y="702798"/>
                  </a:cubicBezTo>
                  <a:cubicBezTo>
                    <a:pt x="222133" y="702561"/>
                    <a:pt x="222014" y="702205"/>
                    <a:pt x="222014" y="701730"/>
                  </a:cubicBezTo>
                  <a:cubicBezTo>
                    <a:pt x="221540" y="702205"/>
                    <a:pt x="220828" y="701968"/>
                    <a:pt x="219880" y="701019"/>
                  </a:cubicBezTo>
                  <a:close/>
                  <a:moveTo>
                    <a:pt x="206359" y="701019"/>
                  </a:moveTo>
                  <a:cubicBezTo>
                    <a:pt x="203987" y="701493"/>
                    <a:pt x="202683" y="702442"/>
                    <a:pt x="202446" y="703865"/>
                  </a:cubicBezTo>
                  <a:cubicBezTo>
                    <a:pt x="202208" y="705288"/>
                    <a:pt x="202564" y="706712"/>
                    <a:pt x="203513" y="708135"/>
                  </a:cubicBezTo>
                  <a:cubicBezTo>
                    <a:pt x="204936" y="709083"/>
                    <a:pt x="205766" y="708965"/>
                    <a:pt x="206004" y="707779"/>
                  </a:cubicBezTo>
                  <a:cubicBezTo>
                    <a:pt x="206241" y="706593"/>
                    <a:pt x="206834" y="706712"/>
                    <a:pt x="207783" y="708135"/>
                  </a:cubicBezTo>
                  <a:cubicBezTo>
                    <a:pt x="209680" y="707186"/>
                    <a:pt x="210273" y="706000"/>
                    <a:pt x="209562" y="704577"/>
                  </a:cubicBezTo>
                  <a:cubicBezTo>
                    <a:pt x="208850" y="703154"/>
                    <a:pt x="207783" y="701968"/>
                    <a:pt x="206359" y="701019"/>
                  </a:cubicBezTo>
                  <a:close/>
                  <a:moveTo>
                    <a:pt x="362196" y="685364"/>
                  </a:moveTo>
                  <a:cubicBezTo>
                    <a:pt x="359824" y="686313"/>
                    <a:pt x="358757" y="687973"/>
                    <a:pt x="358994" y="690345"/>
                  </a:cubicBezTo>
                  <a:cubicBezTo>
                    <a:pt x="359231" y="692717"/>
                    <a:pt x="361010" y="692717"/>
                    <a:pt x="364331" y="690345"/>
                  </a:cubicBezTo>
                  <a:cubicBezTo>
                    <a:pt x="363382" y="688448"/>
                    <a:pt x="362671" y="686787"/>
                    <a:pt x="362196" y="685364"/>
                  </a:cubicBezTo>
                  <a:close/>
                  <a:moveTo>
                    <a:pt x="399555" y="682162"/>
                  </a:moveTo>
                  <a:cubicBezTo>
                    <a:pt x="397894" y="683348"/>
                    <a:pt x="396827" y="684178"/>
                    <a:pt x="396352" y="684652"/>
                  </a:cubicBezTo>
                  <a:cubicBezTo>
                    <a:pt x="391609" y="686550"/>
                    <a:pt x="389237" y="687736"/>
                    <a:pt x="389237" y="688210"/>
                  </a:cubicBezTo>
                  <a:cubicBezTo>
                    <a:pt x="389237" y="688685"/>
                    <a:pt x="390185" y="688566"/>
                    <a:pt x="392083" y="687855"/>
                  </a:cubicBezTo>
                  <a:cubicBezTo>
                    <a:pt x="393981" y="687143"/>
                    <a:pt x="396234" y="686313"/>
                    <a:pt x="398843" y="685364"/>
                  </a:cubicBezTo>
                  <a:cubicBezTo>
                    <a:pt x="401452" y="684415"/>
                    <a:pt x="402994" y="683466"/>
                    <a:pt x="403468" y="682518"/>
                  </a:cubicBezTo>
                  <a:cubicBezTo>
                    <a:pt x="402520" y="681094"/>
                    <a:pt x="401215" y="680976"/>
                    <a:pt x="399555" y="682162"/>
                  </a:cubicBezTo>
                  <a:close/>
                  <a:moveTo>
                    <a:pt x="346542" y="678960"/>
                  </a:moveTo>
                  <a:cubicBezTo>
                    <a:pt x="346067" y="678960"/>
                    <a:pt x="345830" y="679671"/>
                    <a:pt x="345830" y="681094"/>
                  </a:cubicBezTo>
                  <a:cubicBezTo>
                    <a:pt x="346304" y="681569"/>
                    <a:pt x="346542" y="681925"/>
                    <a:pt x="346542" y="682162"/>
                  </a:cubicBezTo>
                  <a:cubicBezTo>
                    <a:pt x="346542" y="682399"/>
                    <a:pt x="346779" y="682755"/>
                    <a:pt x="347253" y="683229"/>
                  </a:cubicBezTo>
                  <a:cubicBezTo>
                    <a:pt x="348676" y="683704"/>
                    <a:pt x="349625" y="683111"/>
                    <a:pt x="350099" y="681450"/>
                  </a:cubicBezTo>
                  <a:cubicBezTo>
                    <a:pt x="350574" y="679790"/>
                    <a:pt x="351285" y="679909"/>
                    <a:pt x="352234" y="681806"/>
                  </a:cubicBezTo>
                  <a:cubicBezTo>
                    <a:pt x="353183" y="678960"/>
                    <a:pt x="352709" y="678011"/>
                    <a:pt x="350811" y="678960"/>
                  </a:cubicBezTo>
                  <a:cubicBezTo>
                    <a:pt x="348913" y="679909"/>
                    <a:pt x="347490" y="679909"/>
                    <a:pt x="346542" y="678960"/>
                  </a:cubicBezTo>
                  <a:close/>
                  <a:moveTo>
                    <a:pt x="250478" y="673267"/>
                  </a:moveTo>
                  <a:cubicBezTo>
                    <a:pt x="250003" y="673741"/>
                    <a:pt x="249529" y="674216"/>
                    <a:pt x="249054" y="674690"/>
                  </a:cubicBezTo>
                  <a:cubicBezTo>
                    <a:pt x="248580" y="675165"/>
                    <a:pt x="247869" y="675639"/>
                    <a:pt x="246920" y="676113"/>
                  </a:cubicBezTo>
                  <a:cubicBezTo>
                    <a:pt x="248343" y="677537"/>
                    <a:pt x="249529" y="679078"/>
                    <a:pt x="250478" y="680739"/>
                  </a:cubicBezTo>
                  <a:cubicBezTo>
                    <a:pt x="251426" y="682399"/>
                    <a:pt x="253087" y="682755"/>
                    <a:pt x="255459" y="681806"/>
                  </a:cubicBezTo>
                  <a:cubicBezTo>
                    <a:pt x="254510" y="679434"/>
                    <a:pt x="253561" y="678011"/>
                    <a:pt x="252612" y="677537"/>
                  </a:cubicBezTo>
                  <a:cubicBezTo>
                    <a:pt x="251664" y="677062"/>
                    <a:pt x="250952" y="675639"/>
                    <a:pt x="250478" y="673267"/>
                  </a:cubicBezTo>
                  <a:close/>
                  <a:moveTo>
                    <a:pt x="353835" y="668998"/>
                  </a:moveTo>
                  <a:cubicBezTo>
                    <a:pt x="352294" y="668286"/>
                    <a:pt x="350337" y="668523"/>
                    <a:pt x="347965" y="669709"/>
                  </a:cubicBezTo>
                  <a:cubicBezTo>
                    <a:pt x="348439" y="673504"/>
                    <a:pt x="350337" y="675639"/>
                    <a:pt x="353657" y="676113"/>
                  </a:cubicBezTo>
                  <a:cubicBezTo>
                    <a:pt x="356978" y="676588"/>
                    <a:pt x="359113" y="676113"/>
                    <a:pt x="360062" y="674690"/>
                  </a:cubicBezTo>
                  <a:cubicBezTo>
                    <a:pt x="359113" y="672793"/>
                    <a:pt x="358638" y="672081"/>
                    <a:pt x="358638" y="672555"/>
                  </a:cubicBezTo>
                  <a:cubicBezTo>
                    <a:pt x="358638" y="673030"/>
                    <a:pt x="358164" y="673504"/>
                    <a:pt x="357215" y="673979"/>
                  </a:cubicBezTo>
                  <a:cubicBezTo>
                    <a:pt x="356504" y="671370"/>
                    <a:pt x="355377" y="669709"/>
                    <a:pt x="353835" y="668998"/>
                  </a:cubicBezTo>
                  <a:close/>
                  <a:moveTo>
                    <a:pt x="257593" y="668998"/>
                  </a:moveTo>
                  <a:cubicBezTo>
                    <a:pt x="256645" y="669472"/>
                    <a:pt x="256408" y="669946"/>
                    <a:pt x="256882" y="670421"/>
                  </a:cubicBezTo>
                  <a:cubicBezTo>
                    <a:pt x="257356" y="670895"/>
                    <a:pt x="257831" y="670895"/>
                    <a:pt x="258305" y="670421"/>
                  </a:cubicBezTo>
                  <a:cubicBezTo>
                    <a:pt x="258779" y="671370"/>
                    <a:pt x="258661" y="671844"/>
                    <a:pt x="257949" y="671844"/>
                  </a:cubicBezTo>
                  <a:cubicBezTo>
                    <a:pt x="257238" y="671844"/>
                    <a:pt x="256645" y="672081"/>
                    <a:pt x="256170" y="672555"/>
                  </a:cubicBezTo>
                  <a:cubicBezTo>
                    <a:pt x="257119" y="673030"/>
                    <a:pt x="258068" y="674216"/>
                    <a:pt x="259017" y="676113"/>
                  </a:cubicBezTo>
                  <a:cubicBezTo>
                    <a:pt x="262337" y="675165"/>
                    <a:pt x="263286" y="673979"/>
                    <a:pt x="261863" y="672555"/>
                  </a:cubicBezTo>
                  <a:cubicBezTo>
                    <a:pt x="260440" y="671132"/>
                    <a:pt x="259017" y="669946"/>
                    <a:pt x="257593" y="668998"/>
                  </a:cubicBezTo>
                  <a:close/>
                  <a:moveTo>
                    <a:pt x="379274" y="658324"/>
                  </a:moveTo>
                  <a:cubicBezTo>
                    <a:pt x="377377" y="659273"/>
                    <a:pt x="375835" y="660103"/>
                    <a:pt x="374649" y="660814"/>
                  </a:cubicBezTo>
                  <a:cubicBezTo>
                    <a:pt x="373463" y="661526"/>
                    <a:pt x="374056" y="663068"/>
                    <a:pt x="376428" y="665440"/>
                  </a:cubicBezTo>
                  <a:cubicBezTo>
                    <a:pt x="377851" y="664016"/>
                    <a:pt x="378326" y="662830"/>
                    <a:pt x="377851" y="661882"/>
                  </a:cubicBezTo>
                  <a:cubicBezTo>
                    <a:pt x="378800" y="661882"/>
                    <a:pt x="379274" y="662119"/>
                    <a:pt x="379274" y="662593"/>
                  </a:cubicBezTo>
                  <a:cubicBezTo>
                    <a:pt x="379274" y="663068"/>
                    <a:pt x="379512" y="663542"/>
                    <a:pt x="379986" y="664016"/>
                  </a:cubicBezTo>
                  <a:cubicBezTo>
                    <a:pt x="381884" y="663068"/>
                    <a:pt x="382477" y="662356"/>
                    <a:pt x="381765" y="661882"/>
                  </a:cubicBezTo>
                  <a:cubicBezTo>
                    <a:pt x="381053" y="661407"/>
                    <a:pt x="380223" y="660221"/>
                    <a:pt x="379274" y="658324"/>
                  </a:cubicBezTo>
                  <a:close/>
                  <a:moveTo>
                    <a:pt x="249766" y="658324"/>
                  </a:moveTo>
                  <a:cubicBezTo>
                    <a:pt x="248817" y="658798"/>
                    <a:pt x="248817" y="659984"/>
                    <a:pt x="249766" y="661882"/>
                  </a:cubicBezTo>
                  <a:cubicBezTo>
                    <a:pt x="249766" y="662830"/>
                    <a:pt x="249292" y="663305"/>
                    <a:pt x="248343" y="663305"/>
                  </a:cubicBezTo>
                  <a:cubicBezTo>
                    <a:pt x="247394" y="663305"/>
                    <a:pt x="246445" y="663779"/>
                    <a:pt x="245497" y="664728"/>
                  </a:cubicBezTo>
                  <a:cubicBezTo>
                    <a:pt x="246445" y="665677"/>
                    <a:pt x="248106" y="666507"/>
                    <a:pt x="250478" y="667219"/>
                  </a:cubicBezTo>
                  <a:cubicBezTo>
                    <a:pt x="252850" y="667930"/>
                    <a:pt x="254510" y="667337"/>
                    <a:pt x="255459" y="665440"/>
                  </a:cubicBezTo>
                  <a:cubicBezTo>
                    <a:pt x="254510" y="664491"/>
                    <a:pt x="253443" y="663661"/>
                    <a:pt x="252257" y="662949"/>
                  </a:cubicBezTo>
                  <a:cubicBezTo>
                    <a:pt x="251071" y="662238"/>
                    <a:pt x="250240" y="660696"/>
                    <a:pt x="249766" y="658324"/>
                  </a:cubicBezTo>
                  <a:close/>
                  <a:moveTo>
                    <a:pt x="360062" y="657612"/>
                  </a:moveTo>
                  <a:cubicBezTo>
                    <a:pt x="358164" y="658561"/>
                    <a:pt x="356741" y="659035"/>
                    <a:pt x="355792" y="659035"/>
                  </a:cubicBezTo>
                  <a:cubicBezTo>
                    <a:pt x="357215" y="662830"/>
                    <a:pt x="359350" y="664254"/>
                    <a:pt x="362196" y="663305"/>
                  </a:cubicBezTo>
                  <a:cubicBezTo>
                    <a:pt x="361722" y="662356"/>
                    <a:pt x="361366" y="661407"/>
                    <a:pt x="361129" y="660459"/>
                  </a:cubicBezTo>
                  <a:cubicBezTo>
                    <a:pt x="360892" y="659510"/>
                    <a:pt x="360536" y="658561"/>
                    <a:pt x="360062" y="657612"/>
                  </a:cubicBezTo>
                  <a:close/>
                  <a:moveTo>
                    <a:pt x="294596" y="657612"/>
                  </a:moveTo>
                  <a:cubicBezTo>
                    <a:pt x="292224" y="657612"/>
                    <a:pt x="290801" y="658798"/>
                    <a:pt x="290326" y="661170"/>
                  </a:cubicBezTo>
                  <a:cubicBezTo>
                    <a:pt x="289852" y="663542"/>
                    <a:pt x="289140" y="664016"/>
                    <a:pt x="288192" y="662593"/>
                  </a:cubicBezTo>
                  <a:cubicBezTo>
                    <a:pt x="287243" y="663542"/>
                    <a:pt x="287480" y="664016"/>
                    <a:pt x="288903" y="664016"/>
                  </a:cubicBezTo>
                  <a:cubicBezTo>
                    <a:pt x="289378" y="664965"/>
                    <a:pt x="289259" y="665440"/>
                    <a:pt x="288547" y="665440"/>
                  </a:cubicBezTo>
                  <a:cubicBezTo>
                    <a:pt x="287836" y="665440"/>
                    <a:pt x="287243" y="665677"/>
                    <a:pt x="286768" y="666151"/>
                  </a:cubicBezTo>
                  <a:cubicBezTo>
                    <a:pt x="288192" y="667100"/>
                    <a:pt x="290208" y="667693"/>
                    <a:pt x="292817" y="667930"/>
                  </a:cubicBezTo>
                  <a:cubicBezTo>
                    <a:pt x="295426" y="668167"/>
                    <a:pt x="297205" y="667100"/>
                    <a:pt x="298154" y="664728"/>
                  </a:cubicBezTo>
                  <a:cubicBezTo>
                    <a:pt x="298154" y="662356"/>
                    <a:pt x="297561" y="661170"/>
                    <a:pt x="296375" y="661170"/>
                  </a:cubicBezTo>
                  <a:cubicBezTo>
                    <a:pt x="295189" y="661170"/>
                    <a:pt x="294596" y="659984"/>
                    <a:pt x="294596" y="657612"/>
                  </a:cubicBezTo>
                  <a:close/>
                  <a:moveTo>
                    <a:pt x="305270" y="651920"/>
                  </a:moveTo>
                  <a:cubicBezTo>
                    <a:pt x="303846" y="654766"/>
                    <a:pt x="304558" y="656426"/>
                    <a:pt x="307404" y="656901"/>
                  </a:cubicBezTo>
                  <a:cubicBezTo>
                    <a:pt x="310251" y="657375"/>
                    <a:pt x="312148" y="658324"/>
                    <a:pt x="313097" y="659747"/>
                  </a:cubicBezTo>
                  <a:cubicBezTo>
                    <a:pt x="314046" y="657375"/>
                    <a:pt x="313216" y="656070"/>
                    <a:pt x="310607" y="655833"/>
                  </a:cubicBezTo>
                  <a:cubicBezTo>
                    <a:pt x="307997" y="655596"/>
                    <a:pt x="306218" y="654292"/>
                    <a:pt x="305270" y="651920"/>
                  </a:cubicBezTo>
                  <a:close/>
                  <a:moveTo>
                    <a:pt x="224861" y="651920"/>
                  </a:moveTo>
                  <a:cubicBezTo>
                    <a:pt x="223912" y="653817"/>
                    <a:pt x="223675" y="655359"/>
                    <a:pt x="224149" y="656545"/>
                  </a:cubicBezTo>
                  <a:cubicBezTo>
                    <a:pt x="224623" y="657731"/>
                    <a:pt x="225335" y="659273"/>
                    <a:pt x="226284" y="661170"/>
                  </a:cubicBezTo>
                  <a:cubicBezTo>
                    <a:pt x="228656" y="659273"/>
                    <a:pt x="229367" y="656426"/>
                    <a:pt x="228419" y="652631"/>
                  </a:cubicBezTo>
                  <a:cubicBezTo>
                    <a:pt x="226521" y="653580"/>
                    <a:pt x="225335" y="653343"/>
                    <a:pt x="224861" y="651920"/>
                  </a:cubicBezTo>
                  <a:close/>
                  <a:moveTo>
                    <a:pt x="394929" y="646938"/>
                  </a:moveTo>
                  <a:cubicBezTo>
                    <a:pt x="393032" y="645990"/>
                    <a:pt x="391609" y="646108"/>
                    <a:pt x="390660" y="647294"/>
                  </a:cubicBezTo>
                  <a:cubicBezTo>
                    <a:pt x="389711" y="648480"/>
                    <a:pt x="389948" y="650259"/>
                    <a:pt x="391371" y="652631"/>
                  </a:cubicBezTo>
                  <a:cubicBezTo>
                    <a:pt x="391371" y="651682"/>
                    <a:pt x="392320" y="650971"/>
                    <a:pt x="394218" y="650496"/>
                  </a:cubicBezTo>
                  <a:cubicBezTo>
                    <a:pt x="396115" y="650022"/>
                    <a:pt x="396352" y="648836"/>
                    <a:pt x="394929" y="646938"/>
                  </a:cubicBezTo>
                  <a:close/>
                  <a:moveTo>
                    <a:pt x="335156" y="646227"/>
                  </a:moveTo>
                  <a:cubicBezTo>
                    <a:pt x="336105" y="650022"/>
                    <a:pt x="338003" y="651208"/>
                    <a:pt x="340849" y="649785"/>
                  </a:cubicBezTo>
                  <a:cubicBezTo>
                    <a:pt x="341798" y="648362"/>
                    <a:pt x="341560" y="647176"/>
                    <a:pt x="340137" y="646227"/>
                  </a:cubicBezTo>
                  <a:cubicBezTo>
                    <a:pt x="338714" y="645278"/>
                    <a:pt x="337054" y="645278"/>
                    <a:pt x="335156" y="646227"/>
                  </a:cubicBezTo>
                  <a:close/>
                  <a:moveTo>
                    <a:pt x="268267" y="643381"/>
                  </a:moveTo>
                  <a:cubicBezTo>
                    <a:pt x="266370" y="641483"/>
                    <a:pt x="263998" y="642195"/>
                    <a:pt x="261151" y="645515"/>
                  </a:cubicBezTo>
                  <a:cubicBezTo>
                    <a:pt x="261626" y="648362"/>
                    <a:pt x="263998" y="649073"/>
                    <a:pt x="268267" y="647650"/>
                  </a:cubicBezTo>
                  <a:cubicBezTo>
                    <a:pt x="267318" y="645278"/>
                    <a:pt x="267318" y="643855"/>
                    <a:pt x="268267" y="643381"/>
                  </a:cubicBezTo>
                  <a:close/>
                  <a:moveTo>
                    <a:pt x="383544" y="640534"/>
                  </a:moveTo>
                  <a:cubicBezTo>
                    <a:pt x="381172" y="641009"/>
                    <a:pt x="380698" y="642550"/>
                    <a:pt x="382121" y="645160"/>
                  </a:cubicBezTo>
                  <a:cubicBezTo>
                    <a:pt x="383544" y="647769"/>
                    <a:pt x="385441" y="648124"/>
                    <a:pt x="387813" y="646227"/>
                  </a:cubicBezTo>
                  <a:cubicBezTo>
                    <a:pt x="387339" y="643855"/>
                    <a:pt x="385916" y="641957"/>
                    <a:pt x="383544" y="640534"/>
                  </a:cubicBezTo>
                  <a:close/>
                  <a:moveTo>
                    <a:pt x="244785" y="631995"/>
                  </a:moveTo>
                  <a:cubicBezTo>
                    <a:pt x="243836" y="632944"/>
                    <a:pt x="243243" y="633893"/>
                    <a:pt x="243006" y="634842"/>
                  </a:cubicBezTo>
                  <a:cubicBezTo>
                    <a:pt x="242769" y="635790"/>
                    <a:pt x="241939" y="635316"/>
                    <a:pt x="240515" y="633418"/>
                  </a:cubicBezTo>
                  <a:cubicBezTo>
                    <a:pt x="240041" y="635316"/>
                    <a:pt x="240515" y="636858"/>
                    <a:pt x="241939" y="638044"/>
                  </a:cubicBezTo>
                  <a:cubicBezTo>
                    <a:pt x="243362" y="639230"/>
                    <a:pt x="244904" y="640534"/>
                    <a:pt x="246564" y="641957"/>
                  </a:cubicBezTo>
                  <a:cubicBezTo>
                    <a:pt x="248224" y="643381"/>
                    <a:pt x="249647" y="644922"/>
                    <a:pt x="250833" y="646583"/>
                  </a:cubicBezTo>
                  <a:cubicBezTo>
                    <a:pt x="252019" y="648243"/>
                    <a:pt x="252375" y="650496"/>
                    <a:pt x="251901" y="653343"/>
                  </a:cubicBezTo>
                  <a:cubicBezTo>
                    <a:pt x="253798" y="651445"/>
                    <a:pt x="255222" y="649785"/>
                    <a:pt x="256170" y="648362"/>
                  </a:cubicBezTo>
                  <a:cubicBezTo>
                    <a:pt x="257119" y="646938"/>
                    <a:pt x="256882" y="644804"/>
                    <a:pt x="255459" y="641957"/>
                  </a:cubicBezTo>
                  <a:cubicBezTo>
                    <a:pt x="252138" y="642906"/>
                    <a:pt x="250122" y="641602"/>
                    <a:pt x="249410" y="638044"/>
                  </a:cubicBezTo>
                  <a:cubicBezTo>
                    <a:pt x="248699" y="634486"/>
                    <a:pt x="247157" y="632470"/>
                    <a:pt x="244785" y="631995"/>
                  </a:cubicBezTo>
                  <a:close/>
                  <a:moveTo>
                    <a:pt x="431220" y="629860"/>
                  </a:moveTo>
                  <a:cubicBezTo>
                    <a:pt x="428848" y="630335"/>
                    <a:pt x="427425" y="631046"/>
                    <a:pt x="426951" y="631995"/>
                  </a:cubicBezTo>
                  <a:cubicBezTo>
                    <a:pt x="426476" y="632944"/>
                    <a:pt x="425765" y="633893"/>
                    <a:pt x="424816" y="634842"/>
                  </a:cubicBezTo>
                  <a:cubicBezTo>
                    <a:pt x="425290" y="636265"/>
                    <a:pt x="425883" y="637688"/>
                    <a:pt x="426595" y="639111"/>
                  </a:cubicBezTo>
                  <a:cubicBezTo>
                    <a:pt x="427306" y="640534"/>
                    <a:pt x="428137" y="641483"/>
                    <a:pt x="429085" y="641957"/>
                  </a:cubicBezTo>
                  <a:cubicBezTo>
                    <a:pt x="432880" y="641009"/>
                    <a:pt x="434659" y="639230"/>
                    <a:pt x="434422" y="636621"/>
                  </a:cubicBezTo>
                  <a:cubicBezTo>
                    <a:pt x="434185" y="634011"/>
                    <a:pt x="433118" y="631758"/>
                    <a:pt x="431220" y="629860"/>
                  </a:cubicBezTo>
                  <a:close/>
                  <a:moveTo>
                    <a:pt x="276806" y="629860"/>
                  </a:moveTo>
                  <a:cubicBezTo>
                    <a:pt x="275857" y="630335"/>
                    <a:pt x="275265" y="630928"/>
                    <a:pt x="275027" y="631639"/>
                  </a:cubicBezTo>
                  <a:cubicBezTo>
                    <a:pt x="274790" y="632351"/>
                    <a:pt x="275027" y="633181"/>
                    <a:pt x="275739" y="634130"/>
                  </a:cubicBezTo>
                  <a:cubicBezTo>
                    <a:pt x="276450" y="635079"/>
                    <a:pt x="277992" y="635079"/>
                    <a:pt x="280364" y="634130"/>
                  </a:cubicBezTo>
                  <a:cubicBezTo>
                    <a:pt x="279415" y="633181"/>
                    <a:pt x="279415" y="632232"/>
                    <a:pt x="280364" y="631284"/>
                  </a:cubicBezTo>
                  <a:cubicBezTo>
                    <a:pt x="278941" y="629860"/>
                    <a:pt x="277755" y="629386"/>
                    <a:pt x="276806" y="629860"/>
                  </a:cubicBezTo>
                  <a:close/>
                  <a:moveTo>
                    <a:pt x="266844" y="629860"/>
                  </a:moveTo>
                  <a:cubicBezTo>
                    <a:pt x="265895" y="630809"/>
                    <a:pt x="265895" y="632470"/>
                    <a:pt x="266844" y="634842"/>
                  </a:cubicBezTo>
                  <a:cubicBezTo>
                    <a:pt x="267793" y="637213"/>
                    <a:pt x="266370" y="637925"/>
                    <a:pt x="262575" y="636976"/>
                  </a:cubicBezTo>
                  <a:cubicBezTo>
                    <a:pt x="263998" y="640771"/>
                    <a:pt x="265777" y="641483"/>
                    <a:pt x="267911" y="639111"/>
                  </a:cubicBezTo>
                  <a:cubicBezTo>
                    <a:pt x="270046" y="636739"/>
                    <a:pt x="271588" y="635079"/>
                    <a:pt x="272537" y="634130"/>
                  </a:cubicBezTo>
                  <a:cubicBezTo>
                    <a:pt x="271588" y="632707"/>
                    <a:pt x="270639" y="631877"/>
                    <a:pt x="269690" y="631639"/>
                  </a:cubicBezTo>
                  <a:cubicBezTo>
                    <a:pt x="268742" y="631402"/>
                    <a:pt x="267793" y="630809"/>
                    <a:pt x="266844" y="629860"/>
                  </a:cubicBezTo>
                  <a:close/>
                  <a:moveTo>
                    <a:pt x="358638" y="625591"/>
                  </a:moveTo>
                  <a:cubicBezTo>
                    <a:pt x="357215" y="626540"/>
                    <a:pt x="356860" y="627726"/>
                    <a:pt x="357571" y="629149"/>
                  </a:cubicBezTo>
                  <a:cubicBezTo>
                    <a:pt x="358283" y="630572"/>
                    <a:pt x="359113" y="631758"/>
                    <a:pt x="360062" y="632707"/>
                  </a:cubicBezTo>
                  <a:cubicBezTo>
                    <a:pt x="361959" y="631284"/>
                    <a:pt x="362434" y="630098"/>
                    <a:pt x="361485" y="629149"/>
                  </a:cubicBezTo>
                  <a:cubicBezTo>
                    <a:pt x="360536" y="628200"/>
                    <a:pt x="359587" y="627014"/>
                    <a:pt x="358638" y="625591"/>
                  </a:cubicBezTo>
                  <a:close/>
                  <a:moveTo>
                    <a:pt x="231976" y="618475"/>
                  </a:moveTo>
                  <a:cubicBezTo>
                    <a:pt x="230079" y="617526"/>
                    <a:pt x="227707" y="617764"/>
                    <a:pt x="224861" y="619187"/>
                  </a:cubicBezTo>
                  <a:cubicBezTo>
                    <a:pt x="225335" y="622033"/>
                    <a:pt x="226284" y="623456"/>
                    <a:pt x="227707" y="623456"/>
                  </a:cubicBezTo>
                  <a:cubicBezTo>
                    <a:pt x="229130" y="623456"/>
                    <a:pt x="230316" y="623931"/>
                    <a:pt x="231265" y="624879"/>
                  </a:cubicBezTo>
                  <a:cubicBezTo>
                    <a:pt x="233162" y="623931"/>
                    <a:pt x="233400" y="621796"/>
                    <a:pt x="231976" y="618475"/>
                  </a:cubicBezTo>
                  <a:close/>
                  <a:moveTo>
                    <a:pt x="389237" y="609936"/>
                  </a:moveTo>
                  <a:cubicBezTo>
                    <a:pt x="388288" y="610410"/>
                    <a:pt x="388288" y="612189"/>
                    <a:pt x="389237" y="615273"/>
                  </a:cubicBezTo>
                  <a:cubicBezTo>
                    <a:pt x="390185" y="618356"/>
                    <a:pt x="391609" y="619187"/>
                    <a:pt x="393506" y="617764"/>
                  </a:cubicBezTo>
                  <a:cubicBezTo>
                    <a:pt x="392557" y="615866"/>
                    <a:pt x="391846" y="614324"/>
                    <a:pt x="391371" y="613138"/>
                  </a:cubicBezTo>
                  <a:cubicBezTo>
                    <a:pt x="390897" y="611952"/>
                    <a:pt x="390185" y="610885"/>
                    <a:pt x="389237" y="609936"/>
                  </a:cubicBezTo>
                  <a:close/>
                  <a:moveTo>
                    <a:pt x="437624" y="598551"/>
                  </a:moveTo>
                  <a:cubicBezTo>
                    <a:pt x="436201" y="600923"/>
                    <a:pt x="435964" y="602702"/>
                    <a:pt x="436913" y="603888"/>
                  </a:cubicBezTo>
                  <a:cubicBezTo>
                    <a:pt x="437862" y="605074"/>
                    <a:pt x="438573" y="607327"/>
                    <a:pt x="439048" y="610648"/>
                  </a:cubicBezTo>
                  <a:cubicBezTo>
                    <a:pt x="440945" y="609699"/>
                    <a:pt x="441301" y="608039"/>
                    <a:pt x="440115" y="605667"/>
                  </a:cubicBezTo>
                  <a:cubicBezTo>
                    <a:pt x="438929" y="603295"/>
                    <a:pt x="438099" y="600923"/>
                    <a:pt x="437624" y="598551"/>
                  </a:cubicBezTo>
                  <a:close/>
                  <a:moveTo>
                    <a:pt x="426239" y="593570"/>
                  </a:moveTo>
                  <a:cubicBezTo>
                    <a:pt x="425290" y="594518"/>
                    <a:pt x="425765" y="596060"/>
                    <a:pt x="427662" y="598195"/>
                  </a:cubicBezTo>
                  <a:cubicBezTo>
                    <a:pt x="429560" y="600330"/>
                    <a:pt x="430983" y="601871"/>
                    <a:pt x="431932" y="602820"/>
                  </a:cubicBezTo>
                  <a:cubicBezTo>
                    <a:pt x="434304" y="600923"/>
                    <a:pt x="434422" y="598788"/>
                    <a:pt x="432287" y="596416"/>
                  </a:cubicBezTo>
                  <a:cubicBezTo>
                    <a:pt x="430153" y="594044"/>
                    <a:pt x="428137" y="593095"/>
                    <a:pt x="426239" y="593570"/>
                  </a:cubicBezTo>
                  <a:close/>
                  <a:moveTo>
                    <a:pt x="413430" y="589300"/>
                  </a:moveTo>
                  <a:cubicBezTo>
                    <a:pt x="412007" y="592146"/>
                    <a:pt x="412482" y="596416"/>
                    <a:pt x="414854" y="602109"/>
                  </a:cubicBezTo>
                  <a:cubicBezTo>
                    <a:pt x="416277" y="601160"/>
                    <a:pt x="416633" y="599381"/>
                    <a:pt x="415921" y="596772"/>
                  </a:cubicBezTo>
                  <a:cubicBezTo>
                    <a:pt x="415209" y="594163"/>
                    <a:pt x="414379" y="591672"/>
                    <a:pt x="413430" y="589300"/>
                  </a:cubicBezTo>
                  <a:close/>
                  <a:moveTo>
                    <a:pt x="269690" y="588589"/>
                  </a:moveTo>
                  <a:cubicBezTo>
                    <a:pt x="268742" y="589537"/>
                    <a:pt x="268267" y="590368"/>
                    <a:pt x="268267" y="591079"/>
                  </a:cubicBezTo>
                  <a:cubicBezTo>
                    <a:pt x="268267" y="591791"/>
                    <a:pt x="267793" y="592384"/>
                    <a:pt x="266844" y="592858"/>
                  </a:cubicBezTo>
                  <a:cubicBezTo>
                    <a:pt x="269216" y="595230"/>
                    <a:pt x="270876" y="596297"/>
                    <a:pt x="271825" y="596060"/>
                  </a:cubicBezTo>
                  <a:cubicBezTo>
                    <a:pt x="272774" y="595823"/>
                    <a:pt x="274434" y="594518"/>
                    <a:pt x="276806" y="592146"/>
                  </a:cubicBezTo>
                  <a:cubicBezTo>
                    <a:pt x="275857" y="590249"/>
                    <a:pt x="274553" y="589656"/>
                    <a:pt x="272893" y="590368"/>
                  </a:cubicBezTo>
                  <a:cubicBezTo>
                    <a:pt x="271232" y="591079"/>
                    <a:pt x="270165" y="590486"/>
                    <a:pt x="269690" y="588589"/>
                  </a:cubicBezTo>
                  <a:close/>
                  <a:moveTo>
                    <a:pt x="367889" y="587877"/>
                  </a:moveTo>
                  <a:cubicBezTo>
                    <a:pt x="365517" y="588351"/>
                    <a:pt x="364924" y="589656"/>
                    <a:pt x="366110" y="591791"/>
                  </a:cubicBezTo>
                  <a:cubicBezTo>
                    <a:pt x="367296" y="593925"/>
                    <a:pt x="366703" y="594993"/>
                    <a:pt x="364331" y="594993"/>
                  </a:cubicBezTo>
                  <a:cubicBezTo>
                    <a:pt x="365280" y="595467"/>
                    <a:pt x="365992" y="596297"/>
                    <a:pt x="366466" y="597483"/>
                  </a:cubicBezTo>
                  <a:cubicBezTo>
                    <a:pt x="366940" y="598669"/>
                    <a:pt x="368126" y="598788"/>
                    <a:pt x="370024" y="597839"/>
                  </a:cubicBezTo>
                  <a:cubicBezTo>
                    <a:pt x="368601" y="594993"/>
                    <a:pt x="368482" y="593095"/>
                    <a:pt x="369668" y="592146"/>
                  </a:cubicBezTo>
                  <a:cubicBezTo>
                    <a:pt x="370854" y="591198"/>
                    <a:pt x="370261" y="589775"/>
                    <a:pt x="367889" y="587877"/>
                  </a:cubicBezTo>
                  <a:close/>
                  <a:moveTo>
                    <a:pt x="283922" y="583607"/>
                  </a:moveTo>
                  <a:cubicBezTo>
                    <a:pt x="282973" y="583133"/>
                    <a:pt x="282499" y="584438"/>
                    <a:pt x="282499" y="587521"/>
                  </a:cubicBezTo>
                  <a:cubicBezTo>
                    <a:pt x="282499" y="590605"/>
                    <a:pt x="280839" y="591435"/>
                    <a:pt x="277518" y="590012"/>
                  </a:cubicBezTo>
                  <a:cubicBezTo>
                    <a:pt x="277518" y="592858"/>
                    <a:pt x="276806" y="595111"/>
                    <a:pt x="275383" y="596772"/>
                  </a:cubicBezTo>
                  <a:cubicBezTo>
                    <a:pt x="273960" y="598432"/>
                    <a:pt x="273723" y="600685"/>
                    <a:pt x="274672" y="603532"/>
                  </a:cubicBezTo>
                  <a:cubicBezTo>
                    <a:pt x="272300" y="603532"/>
                    <a:pt x="270639" y="602583"/>
                    <a:pt x="269690" y="600685"/>
                  </a:cubicBezTo>
                  <a:cubicBezTo>
                    <a:pt x="268742" y="598788"/>
                    <a:pt x="267081" y="598314"/>
                    <a:pt x="264709" y="599262"/>
                  </a:cubicBezTo>
                  <a:cubicBezTo>
                    <a:pt x="263286" y="600685"/>
                    <a:pt x="263523" y="602583"/>
                    <a:pt x="265421" y="604955"/>
                  </a:cubicBezTo>
                  <a:cubicBezTo>
                    <a:pt x="263049" y="604481"/>
                    <a:pt x="261389" y="603769"/>
                    <a:pt x="260440" y="602820"/>
                  </a:cubicBezTo>
                  <a:cubicBezTo>
                    <a:pt x="259491" y="601871"/>
                    <a:pt x="258068" y="602583"/>
                    <a:pt x="256170" y="604955"/>
                  </a:cubicBezTo>
                  <a:cubicBezTo>
                    <a:pt x="254273" y="604481"/>
                    <a:pt x="252494" y="603769"/>
                    <a:pt x="250833" y="602820"/>
                  </a:cubicBezTo>
                  <a:cubicBezTo>
                    <a:pt x="249173" y="601871"/>
                    <a:pt x="247869" y="599737"/>
                    <a:pt x="246920" y="596416"/>
                  </a:cubicBezTo>
                  <a:cubicBezTo>
                    <a:pt x="242176" y="602583"/>
                    <a:pt x="238144" y="602583"/>
                    <a:pt x="234823" y="596416"/>
                  </a:cubicBezTo>
                  <a:cubicBezTo>
                    <a:pt x="233874" y="599737"/>
                    <a:pt x="233874" y="602583"/>
                    <a:pt x="234823" y="604955"/>
                  </a:cubicBezTo>
                  <a:cubicBezTo>
                    <a:pt x="235772" y="607327"/>
                    <a:pt x="234348" y="608987"/>
                    <a:pt x="230553" y="609936"/>
                  </a:cubicBezTo>
                  <a:cubicBezTo>
                    <a:pt x="231502" y="612308"/>
                    <a:pt x="232925" y="613731"/>
                    <a:pt x="234823" y="614206"/>
                  </a:cubicBezTo>
                  <a:cubicBezTo>
                    <a:pt x="236720" y="614680"/>
                    <a:pt x="238144" y="616815"/>
                    <a:pt x="239092" y="620610"/>
                  </a:cubicBezTo>
                  <a:cubicBezTo>
                    <a:pt x="241464" y="619661"/>
                    <a:pt x="243480" y="619898"/>
                    <a:pt x="245141" y="621321"/>
                  </a:cubicBezTo>
                  <a:cubicBezTo>
                    <a:pt x="246801" y="622745"/>
                    <a:pt x="248106" y="622270"/>
                    <a:pt x="249054" y="619898"/>
                  </a:cubicBezTo>
                  <a:cubicBezTo>
                    <a:pt x="245259" y="616103"/>
                    <a:pt x="242413" y="613731"/>
                    <a:pt x="240515" y="612782"/>
                  </a:cubicBezTo>
                  <a:cubicBezTo>
                    <a:pt x="240515" y="610410"/>
                    <a:pt x="241346" y="609580"/>
                    <a:pt x="243006" y="610292"/>
                  </a:cubicBezTo>
                  <a:cubicBezTo>
                    <a:pt x="244666" y="611003"/>
                    <a:pt x="245971" y="610885"/>
                    <a:pt x="246920" y="609936"/>
                  </a:cubicBezTo>
                  <a:cubicBezTo>
                    <a:pt x="244548" y="612308"/>
                    <a:pt x="244904" y="614087"/>
                    <a:pt x="247987" y="615273"/>
                  </a:cubicBezTo>
                  <a:cubicBezTo>
                    <a:pt x="251071" y="616459"/>
                    <a:pt x="253324" y="615866"/>
                    <a:pt x="254747" y="613494"/>
                  </a:cubicBezTo>
                  <a:cubicBezTo>
                    <a:pt x="253324" y="612071"/>
                    <a:pt x="251901" y="610766"/>
                    <a:pt x="250478" y="609580"/>
                  </a:cubicBezTo>
                  <a:cubicBezTo>
                    <a:pt x="249054" y="608394"/>
                    <a:pt x="247157" y="607801"/>
                    <a:pt x="244785" y="607801"/>
                  </a:cubicBezTo>
                  <a:cubicBezTo>
                    <a:pt x="245734" y="606853"/>
                    <a:pt x="245852" y="605785"/>
                    <a:pt x="245141" y="604599"/>
                  </a:cubicBezTo>
                  <a:cubicBezTo>
                    <a:pt x="244429" y="603413"/>
                    <a:pt x="244548" y="602346"/>
                    <a:pt x="245497" y="601397"/>
                  </a:cubicBezTo>
                  <a:cubicBezTo>
                    <a:pt x="247394" y="603295"/>
                    <a:pt x="249410" y="604599"/>
                    <a:pt x="251545" y="605311"/>
                  </a:cubicBezTo>
                  <a:cubicBezTo>
                    <a:pt x="253680" y="606022"/>
                    <a:pt x="254984" y="608513"/>
                    <a:pt x="255459" y="612782"/>
                  </a:cubicBezTo>
                  <a:cubicBezTo>
                    <a:pt x="257356" y="613257"/>
                    <a:pt x="259017" y="613613"/>
                    <a:pt x="260440" y="613850"/>
                  </a:cubicBezTo>
                  <a:cubicBezTo>
                    <a:pt x="261863" y="614087"/>
                    <a:pt x="263523" y="614206"/>
                    <a:pt x="265421" y="614206"/>
                  </a:cubicBezTo>
                  <a:cubicBezTo>
                    <a:pt x="266844" y="616578"/>
                    <a:pt x="266963" y="618119"/>
                    <a:pt x="265777" y="618831"/>
                  </a:cubicBezTo>
                  <a:cubicBezTo>
                    <a:pt x="264591" y="619542"/>
                    <a:pt x="264472" y="620847"/>
                    <a:pt x="265421" y="622745"/>
                  </a:cubicBezTo>
                  <a:cubicBezTo>
                    <a:pt x="267318" y="622745"/>
                    <a:pt x="268386" y="622389"/>
                    <a:pt x="268623" y="621677"/>
                  </a:cubicBezTo>
                  <a:cubicBezTo>
                    <a:pt x="268860" y="620966"/>
                    <a:pt x="268742" y="620373"/>
                    <a:pt x="268267" y="619898"/>
                  </a:cubicBezTo>
                  <a:cubicBezTo>
                    <a:pt x="267793" y="619424"/>
                    <a:pt x="267437" y="618831"/>
                    <a:pt x="267200" y="618119"/>
                  </a:cubicBezTo>
                  <a:cubicBezTo>
                    <a:pt x="266963" y="617408"/>
                    <a:pt x="267556" y="617052"/>
                    <a:pt x="268979" y="617052"/>
                  </a:cubicBezTo>
                  <a:cubicBezTo>
                    <a:pt x="268979" y="614206"/>
                    <a:pt x="268149" y="612189"/>
                    <a:pt x="266488" y="611003"/>
                  </a:cubicBezTo>
                  <a:cubicBezTo>
                    <a:pt x="264828" y="609817"/>
                    <a:pt x="265184" y="608513"/>
                    <a:pt x="267556" y="607090"/>
                  </a:cubicBezTo>
                  <a:cubicBezTo>
                    <a:pt x="268504" y="607090"/>
                    <a:pt x="269097" y="607801"/>
                    <a:pt x="269335" y="609224"/>
                  </a:cubicBezTo>
                  <a:cubicBezTo>
                    <a:pt x="269572" y="610648"/>
                    <a:pt x="270165" y="611122"/>
                    <a:pt x="271114" y="610648"/>
                  </a:cubicBezTo>
                  <a:cubicBezTo>
                    <a:pt x="273011" y="612071"/>
                    <a:pt x="273248" y="611715"/>
                    <a:pt x="271825" y="609580"/>
                  </a:cubicBezTo>
                  <a:cubicBezTo>
                    <a:pt x="270402" y="607446"/>
                    <a:pt x="269216" y="606141"/>
                    <a:pt x="268267" y="605667"/>
                  </a:cubicBezTo>
                  <a:cubicBezTo>
                    <a:pt x="270165" y="604718"/>
                    <a:pt x="271351" y="605192"/>
                    <a:pt x="271825" y="607090"/>
                  </a:cubicBezTo>
                  <a:cubicBezTo>
                    <a:pt x="272300" y="608987"/>
                    <a:pt x="273486" y="609462"/>
                    <a:pt x="275383" y="608513"/>
                  </a:cubicBezTo>
                  <a:cubicBezTo>
                    <a:pt x="276332" y="610410"/>
                    <a:pt x="276213" y="611834"/>
                    <a:pt x="275027" y="612782"/>
                  </a:cubicBezTo>
                  <a:cubicBezTo>
                    <a:pt x="273841" y="613731"/>
                    <a:pt x="273248" y="614680"/>
                    <a:pt x="273248" y="615629"/>
                  </a:cubicBezTo>
                  <a:cubicBezTo>
                    <a:pt x="273723" y="618001"/>
                    <a:pt x="275146" y="619424"/>
                    <a:pt x="277518" y="619898"/>
                  </a:cubicBezTo>
                  <a:cubicBezTo>
                    <a:pt x="279890" y="620373"/>
                    <a:pt x="280601" y="621796"/>
                    <a:pt x="279653" y="624168"/>
                  </a:cubicBezTo>
                  <a:cubicBezTo>
                    <a:pt x="280601" y="622745"/>
                    <a:pt x="281669" y="619780"/>
                    <a:pt x="282855" y="615273"/>
                  </a:cubicBezTo>
                  <a:cubicBezTo>
                    <a:pt x="284041" y="610766"/>
                    <a:pt x="285820" y="607090"/>
                    <a:pt x="288192" y="604243"/>
                  </a:cubicBezTo>
                  <a:cubicBezTo>
                    <a:pt x="287717" y="603295"/>
                    <a:pt x="287124" y="602820"/>
                    <a:pt x="286413" y="602820"/>
                  </a:cubicBezTo>
                  <a:cubicBezTo>
                    <a:pt x="285701" y="602820"/>
                    <a:pt x="285108" y="602346"/>
                    <a:pt x="284634" y="601397"/>
                  </a:cubicBezTo>
                  <a:cubicBezTo>
                    <a:pt x="288429" y="602346"/>
                    <a:pt x="289971" y="600448"/>
                    <a:pt x="289259" y="595704"/>
                  </a:cubicBezTo>
                  <a:cubicBezTo>
                    <a:pt x="288547" y="590960"/>
                    <a:pt x="286768" y="586928"/>
                    <a:pt x="283922" y="583607"/>
                  </a:cubicBezTo>
                  <a:close/>
                  <a:moveTo>
                    <a:pt x="345830" y="576492"/>
                  </a:moveTo>
                  <a:cubicBezTo>
                    <a:pt x="344881" y="577440"/>
                    <a:pt x="344288" y="578389"/>
                    <a:pt x="344051" y="579338"/>
                  </a:cubicBezTo>
                  <a:cubicBezTo>
                    <a:pt x="343814" y="580287"/>
                    <a:pt x="342984" y="579575"/>
                    <a:pt x="341560" y="577203"/>
                  </a:cubicBezTo>
                  <a:cubicBezTo>
                    <a:pt x="340612" y="577678"/>
                    <a:pt x="340137" y="578508"/>
                    <a:pt x="340137" y="579694"/>
                  </a:cubicBezTo>
                  <a:cubicBezTo>
                    <a:pt x="340137" y="580880"/>
                    <a:pt x="340256" y="582184"/>
                    <a:pt x="340493" y="583607"/>
                  </a:cubicBezTo>
                  <a:cubicBezTo>
                    <a:pt x="340730" y="585031"/>
                    <a:pt x="340849" y="586217"/>
                    <a:pt x="340849" y="587165"/>
                  </a:cubicBezTo>
                  <a:cubicBezTo>
                    <a:pt x="340849" y="588114"/>
                    <a:pt x="340374" y="588114"/>
                    <a:pt x="339426" y="587165"/>
                  </a:cubicBezTo>
                  <a:cubicBezTo>
                    <a:pt x="340374" y="589537"/>
                    <a:pt x="341916" y="592028"/>
                    <a:pt x="344051" y="594637"/>
                  </a:cubicBezTo>
                  <a:cubicBezTo>
                    <a:pt x="346186" y="597246"/>
                    <a:pt x="348439" y="599974"/>
                    <a:pt x="350811" y="602820"/>
                  </a:cubicBezTo>
                  <a:cubicBezTo>
                    <a:pt x="352234" y="599974"/>
                    <a:pt x="352709" y="597246"/>
                    <a:pt x="352234" y="594637"/>
                  </a:cubicBezTo>
                  <a:cubicBezTo>
                    <a:pt x="351760" y="592028"/>
                    <a:pt x="350811" y="589063"/>
                    <a:pt x="349388" y="585742"/>
                  </a:cubicBezTo>
                  <a:cubicBezTo>
                    <a:pt x="350337" y="586691"/>
                    <a:pt x="351641" y="586691"/>
                    <a:pt x="353302" y="585742"/>
                  </a:cubicBezTo>
                  <a:cubicBezTo>
                    <a:pt x="354962" y="584793"/>
                    <a:pt x="355792" y="585505"/>
                    <a:pt x="355792" y="587877"/>
                  </a:cubicBezTo>
                  <a:cubicBezTo>
                    <a:pt x="356741" y="585031"/>
                    <a:pt x="355674" y="583014"/>
                    <a:pt x="352590" y="581828"/>
                  </a:cubicBezTo>
                  <a:cubicBezTo>
                    <a:pt x="349506" y="580643"/>
                    <a:pt x="347253" y="578864"/>
                    <a:pt x="345830" y="576492"/>
                  </a:cubicBezTo>
                  <a:close/>
                  <a:moveTo>
                    <a:pt x="287480" y="576492"/>
                  </a:moveTo>
                  <a:cubicBezTo>
                    <a:pt x="286531" y="576492"/>
                    <a:pt x="285938" y="576729"/>
                    <a:pt x="285701" y="577203"/>
                  </a:cubicBezTo>
                  <a:cubicBezTo>
                    <a:pt x="285464" y="577678"/>
                    <a:pt x="284871" y="578389"/>
                    <a:pt x="283922" y="579338"/>
                  </a:cubicBezTo>
                  <a:cubicBezTo>
                    <a:pt x="284397" y="580287"/>
                    <a:pt x="284989" y="580998"/>
                    <a:pt x="285701" y="581473"/>
                  </a:cubicBezTo>
                  <a:cubicBezTo>
                    <a:pt x="286413" y="581947"/>
                    <a:pt x="287006" y="582659"/>
                    <a:pt x="287480" y="583607"/>
                  </a:cubicBezTo>
                  <a:cubicBezTo>
                    <a:pt x="288903" y="582184"/>
                    <a:pt x="288903" y="579812"/>
                    <a:pt x="287480" y="576492"/>
                  </a:cubicBezTo>
                  <a:close/>
                  <a:moveTo>
                    <a:pt x="369312" y="575068"/>
                  </a:moveTo>
                  <a:cubicBezTo>
                    <a:pt x="366940" y="576492"/>
                    <a:pt x="366466" y="577678"/>
                    <a:pt x="367889" y="578626"/>
                  </a:cubicBezTo>
                  <a:cubicBezTo>
                    <a:pt x="369312" y="579575"/>
                    <a:pt x="370261" y="581236"/>
                    <a:pt x="370735" y="583607"/>
                  </a:cubicBezTo>
                  <a:cubicBezTo>
                    <a:pt x="371684" y="583607"/>
                    <a:pt x="373107" y="583133"/>
                    <a:pt x="375005" y="582184"/>
                  </a:cubicBezTo>
                  <a:cubicBezTo>
                    <a:pt x="375954" y="580761"/>
                    <a:pt x="375598" y="579338"/>
                    <a:pt x="373938" y="577915"/>
                  </a:cubicBezTo>
                  <a:cubicBezTo>
                    <a:pt x="372277" y="576492"/>
                    <a:pt x="370735" y="575543"/>
                    <a:pt x="369312" y="575068"/>
                  </a:cubicBezTo>
                  <a:close/>
                  <a:moveTo>
                    <a:pt x="431220" y="571511"/>
                  </a:moveTo>
                  <a:cubicBezTo>
                    <a:pt x="427899" y="575306"/>
                    <a:pt x="427425" y="581236"/>
                    <a:pt x="429797" y="589300"/>
                  </a:cubicBezTo>
                  <a:cubicBezTo>
                    <a:pt x="434541" y="587877"/>
                    <a:pt x="436676" y="585149"/>
                    <a:pt x="436201" y="581117"/>
                  </a:cubicBezTo>
                  <a:cubicBezTo>
                    <a:pt x="435727" y="577085"/>
                    <a:pt x="434066" y="573882"/>
                    <a:pt x="431220" y="571511"/>
                  </a:cubicBezTo>
                  <a:close/>
                  <a:moveTo>
                    <a:pt x="249054" y="569376"/>
                  </a:moveTo>
                  <a:cubicBezTo>
                    <a:pt x="246683" y="570325"/>
                    <a:pt x="246327" y="571748"/>
                    <a:pt x="247987" y="573645"/>
                  </a:cubicBezTo>
                  <a:cubicBezTo>
                    <a:pt x="249647" y="575543"/>
                    <a:pt x="251189" y="576966"/>
                    <a:pt x="252612" y="577915"/>
                  </a:cubicBezTo>
                  <a:cubicBezTo>
                    <a:pt x="254036" y="577440"/>
                    <a:pt x="254629" y="576492"/>
                    <a:pt x="254391" y="575068"/>
                  </a:cubicBezTo>
                  <a:cubicBezTo>
                    <a:pt x="254154" y="573645"/>
                    <a:pt x="253561" y="572222"/>
                    <a:pt x="252612" y="570799"/>
                  </a:cubicBezTo>
                  <a:cubicBezTo>
                    <a:pt x="251189" y="571748"/>
                    <a:pt x="250003" y="571273"/>
                    <a:pt x="249054" y="569376"/>
                  </a:cubicBezTo>
                  <a:close/>
                  <a:moveTo>
                    <a:pt x="418412" y="565106"/>
                  </a:moveTo>
                  <a:cubicBezTo>
                    <a:pt x="420309" y="566055"/>
                    <a:pt x="421258" y="567004"/>
                    <a:pt x="421258" y="567953"/>
                  </a:cubicBezTo>
                  <a:cubicBezTo>
                    <a:pt x="421258" y="568901"/>
                    <a:pt x="421021" y="569850"/>
                    <a:pt x="420546" y="570799"/>
                  </a:cubicBezTo>
                  <a:cubicBezTo>
                    <a:pt x="420072" y="571748"/>
                    <a:pt x="419835" y="572815"/>
                    <a:pt x="419835" y="574001"/>
                  </a:cubicBezTo>
                  <a:cubicBezTo>
                    <a:pt x="419835" y="575187"/>
                    <a:pt x="420546" y="576254"/>
                    <a:pt x="421969" y="577203"/>
                  </a:cubicBezTo>
                  <a:cubicBezTo>
                    <a:pt x="423393" y="575780"/>
                    <a:pt x="423867" y="573171"/>
                    <a:pt x="423393" y="569376"/>
                  </a:cubicBezTo>
                  <a:cubicBezTo>
                    <a:pt x="422918" y="565581"/>
                    <a:pt x="421258" y="564157"/>
                    <a:pt x="418412" y="565106"/>
                  </a:cubicBezTo>
                  <a:close/>
                  <a:moveTo>
                    <a:pt x="283211" y="564395"/>
                  </a:moveTo>
                  <a:cubicBezTo>
                    <a:pt x="282262" y="565343"/>
                    <a:pt x="281669" y="566529"/>
                    <a:pt x="281432" y="567953"/>
                  </a:cubicBezTo>
                  <a:cubicBezTo>
                    <a:pt x="281194" y="569376"/>
                    <a:pt x="280601" y="570562"/>
                    <a:pt x="279653" y="571511"/>
                  </a:cubicBezTo>
                  <a:cubicBezTo>
                    <a:pt x="281076" y="573408"/>
                    <a:pt x="282736" y="574357"/>
                    <a:pt x="284634" y="574357"/>
                  </a:cubicBezTo>
                  <a:cubicBezTo>
                    <a:pt x="286531" y="574357"/>
                    <a:pt x="288666" y="574120"/>
                    <a:pt x="291038" y="573645"/>
                  </a:cubicBezTo>
                  <a:cubicBezTo>
                    <a:pt x="291987" y="571748"/>
                    <a:pt x="291868" y="570562"/>
                    <a:pt x="290682" y="570087"/>
                  </a:cubicBezTo>
                  <a:cubicBezTo>
                    <a:pt x="289496" y="569613"/>
                    <a:pt x="288666" y="568190"/>
                    <a:pt x="288192" y="565818"/>
                  </a:cubicBezTo>
                  <a:cubicBezTo>
                    <a:pt x="286294" y="568664"/>
                    <a:pt x="284634" y="568190"/>
                    <a:pt x="283211" y="564395"/>
                  </a:cubicBezTo>
                  <a:close/>
                  <a:moveTo>
                    <a:pt x="379274" y="560837"/>
                  </a:moveTo>
                  <a:cubicBezTo>
                    <a:pt x="376902" y="561786"/>
                    <a:pt x="375598" y="562972"/>
                    <a:pt x="375361" y="564395"/>
                  </a:cubicBezTo>
                  <a:cubicBezTo>
                    <a:pt x="375124" y="565818"/>
                    <a:pt x="374056" y="566292"/>
                    <a:pt x="372159" y="565818"/>
                  </a:cubicBezTo>
                  <a:cubicBezTo>
                    <a:pt x="370735" y="567715"/>
                    <a:pt x="371447" y="568664"/>
                    <a:pt x="374293" y="568664"/>
                  </a:cubicBezTo>
                  <a:cubicBezTo>
                    <a:pt x="377140" y="568664"/>
                    <a:pt x="378563" y="569850"/>
                    <a:pt x="378563" y="572222"/>
                  </a:cubicBezTo>
                  <a:cubicBezTo>
                    <a:pt x="379986" y="571273"/>
                    <a:pt x="380579" y="570325"/>
                    <a:pt x="380342" y="569376"/>
                  </a:cubicBezTo>
                  <a:cubicBezTo>
                    <a:pt x="380105" y="568427"/>
                    <a:pt x="380935" y="567715"/>
                    <a:pt x="382832" y="567241"/>
                  </a:cubicBezTo>
                  <a:cubicBezTo>
                    <a:pt x="382358" y="564869"/>
                    <a:pt x="381172" y="562734"/>
                    <a:pt x="379274" y="560837"/>
                  </a:cubicBezTo>
                  <a:close/>
                  <a:moveTo>
                    <a:pt x="259728" y="553009"/>
                  </a:moveTo>
                  <a:cubicBezTo>
                    <a:pt x="257831" y="555381"/>
                    <a:pt x="257949" y="557279"/>
                    <a:pt x="260084" y="558702"/>
                  </a:cubicBezTo>
                  <a:cubicBezTo>
                    <a:pt x="262219" y="560125"/>
                    <a:pt x="263761" y="561548"/>
                    <a:pt x="264709" y="562972"/>
                  </a:cubicBezTo>
                  <a:cubicBezTo>
                    <a:pt x="267081" y="560600"/>
                    <a:pt x="267200" y="558821"/>
                    <a:pt x="265065" y="557635"/>
                  </a:cubicBezTo>
                  <a:cubicBezTo>
                    <a:pt x="262930" y="556449"/>
                    <a:pt x="261151" y="554907"/>
                    <a:pt x="259728" y="553009"/>
                  </a:cubicBezTo>
                  <a:close/>
                  <a:moveTo>
                    <a:pt x="355792" y="550163"/>
                  </a:moveTo>
                  <a:cubicBezTo>
                    <a:pt x="354843" y="551586"/>
                    <a:pt x="354369" y="553128"/>
                    <a:pt x="354369" y="554788"/>
                  </a:cubicBezTo>
                  <a:cubicBezTo>
                    <a:pt x="354369" y="556449"/>
                    <a:pt x="353895" y="557753"/>
                    <a:pt x="352946" y="558702"/>
                  </a:cubicBezTo>
                  <a:cubicBezTo>
                    <a:pt x="350574" y="557753"/>
                    <a:pt x="349032" y="557516"/>
                    <a:pt x="348321" y="557990"/>
                  </a:cubicBezTo>
                  <a:cubicBezTo>
                    <a:pt x="347609" y="558465"/>
                    <a:pt x="346067" y="559414"/>
                    <a:pt x="343695" y="560837"/>
                  </a:cubicBezTo>
                  <a:cubicBezTo>
                    <a:pt x="344170" y="563209"/>
                    <a:pt x="345000" y="564276"/>
                    <a:pt x="346186" y="564039"/>
                  </a:cubicBezTo>
                  <a:cubicBezTo>
                    <a:pt x="347372" y="563802"/>
                    <a:pt x="348439" y="564395"/>
                    <a:pt x="349388" y="565818"/>
                  </a:cubicBezTo>
                  <a:cubicBezTo>
                    <a:pt x="350337" y="565343"/>
                    <a:pt x="350574" y="564988"/>
                    <a:pt x="350099" y="564750"/>
                  </a:cubicBezTo>
                  <a:cubicBezTo>
                    <a:pt x="349625" y="564513"/>
                    <a:pt x="349151" y="564632"/>
                    <a:pt x="348676" y="565106"/>
                  </a:cubicBezTo>
                  <a:cubicBezTo>
                    <a:pt x="348676" y="564157"/>
                    <a:pt x="349862" y="562972"/>
                    <a:pt x="352234" y="561548"/>
                  </a:cubicBezTo>
                  <a:cubicBezTo>
                    <a:pt x="356504" y="565818"/>
                    <a:pt x="360062" y="570087"/>
                    <a:pt x="362908" y="574357"/>
                  </a:cubicBezTo>
                  <a:cubicBezTo>
                    <a:pt x="363857" y="571985"/>
                    <a:pt x="363975" y="570443"/>
                    <a:pt x="363264" y="569732"/>
                  </a:cubicBezTo>
                  <a:cubicBezTo>
                    <a:pt x="362552" y="569020"/>
                    <a:pt x="364094" y="568664"/>
                    <a:pt x="367889" y="568664"/>
                  </a:cubicBezTo>
                  <a:cubicBezTo>
                    <a:pt x="366940" y="564869"/>
                    <a:pt x="366703" y="562734"/>
                    <a:pt x="367177" y="562260"/>
                  </a:cubicBezTo>
                  <a:cubicBezTo>
                    <a:pt x="366229" y="561311"/>
                    <a:pt x="364806" y="560718"/>
                    <a:pt x="362908" y="560481"/>
                  </a:cubicBezTo>
                  <a:cubicBezTo>
                    <a:pt x="361010" y="560244"/>
                    <a:pt x="359113" y="559651"/>
                    <a:pt x="357215" y="558702"/>
                  </a:cubicBezTo>
                  <a:cubicBezTo>
                    <a:pt x="358638" y="557753"/>
                    <a:pt x="359231" y="556330"/>
                    <a:pt x="358994" y="554432"/>
                  </a:cubicBezTo>
                  <a:cubicBezTo>
                    <a:pt x="358757" y="552535"/>
                    <a:pt x="357690" y="551112"/>
                    <a:pt x="355792" y="550163"/>
                  </a:cubicBezTo>
                  <a:close/>
                  <a:moveTo>
                    <a:pt x="382832" y="546605"/>
                  </a:moveTo>
                  <a:cubicBezTo>
                    <a:pt x="381884" y="546605"/>
                    <a:pt x="380460" y="547079"/>
                    <a:pt x="378563" y="548028"/>
                  </a:cubicBezTo>
                  <a:cubicBezTo>
                    <a:pt x="379037" y="549451"/>
                    <a:pt x="379512" y="550400"/>
                    <a:pt x="379986" y="550875"/>
                  </a:cubicBezTo>
                  <a:cubicBezTo>
                    <a:pt x="380460" y="551349"/>
                    <a:pt x="381172" y="552061"/>
                    <a:pt x="382121" y="553009"/>
                  </a:cubicBezTo>
                  <a:cubicBezTo>
                    <a:pt x="384018" y="551586"/>
                    <a:pt x="384256" y="549451"/>
                    <a:pt x="382832" y="546605"/>
                  </a:cubicBezTo>
                  <a:close/>
                  <a:moveTo>
                    <a:pt x="339781" y="544115"/>
                  </a:moveTo>
                  <a:cubicBezTo>
                    <a:pt x="339070" y="545775"/>
                    <a:pt x="338003" y="546605"/>
                    <a:pt x="336579" y="546605"/>
                  </a:cubicBezTo>
                  <a:cubicBezTo>
                    <a:pt x="337054" y="547554"/>
                    <a:pt x="337291" y="548265"/>
                    <a:pt x="337291" y="548740"/>
                  </a:cubicBezTo>
                  <a:cubicBezTo>
                    <a:pt x="337291" y="549214"/>
                    <a:pt x="337528" y="549926"/>
                    <a:pt x="338003" y="550875"/>
                  </a:cubicBezTo>
                  <a:cubicBezTo>
                    <a:pt x="341798" y="550875"/>
                    <a:pt x="343221" y="550282"/>
                    <a:pt x="342272" y="549096"/>
                  </a:cubicBezTo>
                  <a:cubicBezTo>
                    <a:pt x="341323" y="547910"/>
                    <a:pt x="341323" y="546368"/>
                    <a:pt x="342272" y="544470"/>
                  </a:cubicBezTo>
                  <a:cubicBezTo>
                    <a:pt x="341323" y="542573"/>
                    <a:pt x="340493" y="542454"/>
                    <a:pt x="339781" y="544115"/>
                  </a:cubicBezTo>
                  <a:close/>
                  <a:moveTo>
                    <a:pt x="269690" y="542336"/>
                  </a:moveTo>
                  <a:cubicBezTo>
                    <a:pt x="268742" y="545656"/>
                    <a:pt x="267911" y="547554"/>
                    <a:pt x="267200" y="548028"/>
                  </a:cubicBezTo>
                  <a:cubicBezTo>
                    <a:pt x="266488" y="548503"/>
                    <a:pt x="264709" y="548028"/>
                    <a:pt x="261863" y="546605"/>
                  </a:cubicBezTo>
                  <a:cubicBezTo>
                    <a:pt x="263286" y="548503"/>
                    <a:pt x="263642" y="549926"/>
                    <a:pt x="262930" y="550875"/>
                  </a:cubicBezTo>
                  <a:cubicBezTo>
                    <a:pt x="262219" y="551823"/>
                    <a:pt x="262337" y="553247"/>
                    <a:pt x="263286" y="555144"/>
                  </a:cubicBezTo>
                  <a:cubicBezTo>
                    <a:pt x="265658" y="556093"/>
                    <a:pt x="267318" y="555856"/>
                    <a:pt x="268267" y="554432"/>
                  </a:cubicBezTo>
                  <a:cubicBezTo>
                    <a:pt x="269216" y="553009"/>
                    <a:pt x="270876" y="552535"/>
                    <a:pt x="273248" y="553009"/>
                  </a:cubicBezTo>
                  <a:cubicBezTo>
                    <a:pt x="274197" y="556330"/>
                    <a:pt x="274434" y="558228"/>
                    <a:pt x="273960" y="558702"/>
                  </a:cubicBezTo>
                  <a:cubicBezTo>
                    <a:pt x="275383" y="558702"/>
                    <a:pt x="276688" y="558465"/>
                    <a:pt x="277874" y="557990"/>
                  </a:cubicBezTo>
                  <a:cubicBezTo>
                    <a:pt x="279060" y="557516"/>
                    <a:pt x="279890" y="559651"/>
                    <a:pt x="280364" y="564395"/>
                  </a:cubicBezTo>
                  <a:cubicBezTo>
                    <a:pt x="284159" y="562497"/>
                    <a:pt x="287243" y="561311"/>
                    <a:pt x="289615" y="560837"/>
                  </a:cubicBezTo>
                  <a:cubicBezTo>
                    <a:pt x="289615" y="557042"/>
                    <a:pt x="289140" y="555025"/>
                    <a:pt x="288192" y="554788"/>
                  </a:cubicBezTo>
                  <a:cubicBezTo>
                    <a:pt x="287243" y="554551"/>
                    <a:pt x="285820" y="552772"/>
                    <a:pt x="283922" y="549451"/>
                  </a:cubicBezTo>
                  <a:cubicBezTo>
                    <a:pt x="282973" y="551823"/>
                    <a:pt x="281432" y="552179"/>
                    <a:pt x="279297" y="550519"/>
                  </a:cubicBezTo>
                  <a:cubicBezTo>
                    <a:pt x="277162" y="548858"/>
                    <a:pt x="275620" y="549451"/>
                    <a:pt x="274672" y="552298"/>
                  </a:cubicBezTo>
                  <a:cubicBezTo>
                    <a:pt x="273723" y="549926"/>
                    <a:pt x="272774" y="548265"/>
                    <a:pt x="271825" y="547317"/>
                  </a:cubicBezTo>
                  <a:cubicBezTo>
                    <a:pt x="270876" y="546368"/>
                    <a:pt x="270165" y="544708"/>
                    <a:pt x="269690" y="542336"/>
                  </a:cubicBezTo>
                  <a:close/>
                  <a:moveTo>
                    <a:pt x="325194" y="540201"/>
                  </a:moveTo>
                  <a:cubicBezTo>
                    <a:pt x="323296" y="541150"/>
                    <a:pt x="322941" y="543047"/>
                    <a:pt x="324127" y="545893"/>
                  </a:cubicBezTo>
                  <a:cubicBezTo>
                    <a:pt x="325313" y="548740"/>
                    <a:pt x="327092" y="549214"/>
                    <a:pt x="329464" y="547317"/>
                  </a:cubicBezTo>
                  <a:cubicBezTo>
                    <a:pt x="328989" y="545893"/>
                    <a:pt x="328396" y="544470"/>
                    <a:pt x="327685" y="543047"/>
                  </a:cubicBezTo>
                  <a:cubicBezTo>
                    <a:pt x="326973" y="541624"/>
                    <a:pt x="326143" y="540675"/>
                    <a:pt x="325194" y="540201"/>
                  </a:cubicBezTo>
                  <a:close/>
                  <a:moveTo>
                    <a:pt x="357215" y="538066"/>
                  </a:moveTo>
                  <a:cubicBezTo>
                    <a:pt x="356267" y="539489"/>
                    <a:pt x="356029" y="540794"/>
                    <a:pt x="356504" y="541980"/>
                  </a:cubicBezTo>
                  <a:cubicBezTo>
                    <a:pt x="356978" y="543166"/>
                    <a:pt x="357808" y="544233"/>
                    <a:pt x="358994" y="545182"/>
                  </a:cubicBezTo>
                  <a:cubicBezTo>
                    <a:pt x="360180" y="546131"/>
                    <a:pt x="361129" y="547198"/>
                    <a:pt x="361841" y="548384"/>
                  </a:cubicBezTo>
                  <a:cubicBezTo>
                    <a:pt x="362552" y="549570"/>
                    <a:pt x="362671" y="550400"/>
                    <a:pt x="362196" y="550875"/>
                  </a:cubicBezTo>
                  <a:cubicBezTo>
                    <a:pt x="362671" y="551823"/>
                    <a:pt x="363501" y="552061"/>
                    <a:pt x="364687" y="551586"/>
                  </a:cubicBezTo>
                  <a:cubicBezTo>
                    <a:pt x="365873" y="551112"/>
                    <a:pt x="366229" y="550400"/>
                    <a:pt x="365754" y="549451"/>
                  </a:cubicBezTo>
                  <a:cubicBezTo>
                    <a:pt x="367177" y="549451"/>
                    <a:pt x="367889" y="550163"/>
                    <a:pt x="367889" y="551586"/>
                  </a:cubicBezTo>
                  <a:cubicBezTo>
                    <a:pt x="369787" y="549689"/>
                    <a:pt x="369668" y="548028"/>
                    <a:pt x="367533" y="546605"/>
                  </a:cubicBezTo>
                  <a:cubicBezTo>
                    <a:pt x="365399" y="545182"/>
                    <a:pt x="364331" y="543284"/>
                    <a:pt x="364331" y="540912"/>
                  </a:cubicBezTo>
                  <a:cubicBezTo>
                    <a:pt x="363382" y="541861"/>
                    <a:pt x="362908" y="543522"/>
                    <a:pt x="362908" y="545893"/>
                  </a:cubicBezTo>
                  <a:cubicBezTo>
                    <a:pt x="360062" y="546368"/>
                    <a:pt x="358994" y="545419"/>
                    <a:pt x="359706" y="543047"/>
                  </a:cubicBezTo>
                  <a:cubicBezTo>
                    <a:pt x="360417" y="540675"/>
                    <a:pt x="359587" y="539015"/>
                    <a:pt x="357215" y="538066"/>
                  </a:cubicBezTo>
                  <a:close/>
                  <a:moveTo>
                    <a:pt x="259728" y="535931"/>
                  </a:moveTo>
                  <a:cubicBezTo>
                    <a:pt x="257831" y="535931"/>
                    <a:pt x="256763" y="536287"/>
                    <a:pt x="256526" y="536999"/>
                  </a:cubicBezTo>
                  <a:cubicBezTo>
                    <a:pt x="256289" y="537710"/>
                    <a:pt x="255696" y="538303"/>
                    <a:pt x="254747" y="538778"/>
                  </a:cubicBezTo>
                  <a:cubicBezTo>
                    <a:pt x="255222" y="539726"/>
                    <a:pt x="255696" y="540438"/>
                    <a:pt x="256170" y="540912"/>
                  </a:cubicBezTo>
                  <a:cubicBezTo>
                    <a:pt x="256645" y="541387"/>
                    <a:pt x="257119" y="542336"/>
                    <a:pt x="257593" y="543759"/>
                  </a:cubicBezTo>
                  <a:cubicBezTo>
                    <a:pt x="259017" y="542336"/>
                    <a:pt x="259728" y="539726"/>
                    <a:pt x="259728" y="535931"/>
                  </a:cubicBezTo>
                  <a:close/>
                  <a:moveTo>
                    <a:pt x="261151" y="527392"/>
                  </a:moveTo>
                  <a:cubicBezTo>
                    <a:pt x="262100" y="529764"/>
                    <a:pt x="262575" y="531543"/>
                    <a:pt x="262575" y="532729"/>
                  </a:cubicBezTo>
                  <a:cubicBezTo>
                    <a:pt x="262575" y="533915"/>
                    <a:pt x="262575" y="535457"/>
                    <a:pt x="262575" y="537354"/>
                  </a:cubicBezTo>
                  <a:cubicBezTo>
                    <a:pt x="263523" y="535457"/>
                    <a:pt x="264828" y="534864"/>
                    <a:pt x="266488" y="535576"/>
                  </a:cubicBezTo>
                  <a:cubicBezTo>
                    <a:pt x="268149" y="536287"/>
                    <a:pt x="269453" y="535457"/>
                    <a:pt x="270402" y="533085"/>
                  </a:cubicBezTo>
                  <a:cubicBezTo>
                    <a:pt x="268979" y="528341"/>
                    <a:pt x="265895" y="526444"/>
                    <a:pt x="261151" y="527392"/>
                  </a:cubicBezTo>
                  <a:close/>
                  <a:moveTo>
                    <a:pt x="390660" y="525969"/>
                  </a:moveTo>
                  <a:cubicBezTo>
                    <a:pt x="388288" y="525020"/>
                    <a:pt x="386627" y="525969"/>
                    <a:pt x="385679" y="528815"/>
                  </a:cubicBezTo>
                  <a:cubicBezTo>
                    <a:pt x="384730" y="531662"/>
                    <a:pt x="385441" y="534034"/>
                    <a:pt x="387813" y="535931"/>
                  </a:cubicBezTo>
                  <a:cubicBezTo>
                    <a:pt x="391134" y="535457"/>
                    <a:pt x="392083" y="533915"/>
                    <a:pt x="390660" y="531306"/>
                  </a:cubicBezTo>
                  <a:cubicBezTo>
                    <a:pt x="389237" y="528697"/>
                    <a:pt x="389237" y="526918"/>
                    <a:pt x="390660" y="525969"/>
                  </a:cubicBezTo>
                  <a:close/>
                  <a:moveTo>
                    <a:pt x="352234" y="518853"/>
                  </a:moveTo>
                  <a:cubicBezTo>
                    <a:pt x="351760" y="521225"/>
                    <a:pt x="350337" y="522886"/>
                    <a:pt x="347965" y="523834"/>
                  </a:cubicBezTo>
                  <a:cubicBezTo>
                    <a:pt x="345593" y="524783"/>
                    <a:pt x="344644" y="526444"/>
                    <a:pt x="345118" y="528815"/>
                  </a:cubicBezTo>
                  <a:cubicBezTo>
                    <a:pt x="345593" y="530713"/>
                    <a:pt x="346660" y="531662"/>
                    <a:pt x="348321" y="531662"/>
                  </a:cubicBezTo>
                  <a:cubicBezTo>
                    <a:pt x="349981" y="531662"/>
                    <a:pt x="351760" y="531662"/>
                    <a:pt x="353657" y="531662"/>
                  </a:cubicBezTo>
                  <a:cubicBezTo>
                    <a:pt x="355555" y="531662"/>
                    <a:pt x="357215" y="531662"/>
                    <a:pt x="358638" y="531662"/>
                  </a:cubicBezTo>
                  <a:cubicBezTo>
                    <a:pt x="360062" y="531662"/>
                    <a:pt x="361248" y="532611"/>
                    <a:pt x="362196" y="534508"/>
                  </a:cubicBezTo>
                  <a:cubicBezTo>
                    <a:pt x="363620" y="532611"/>
                    <a:pt x="363975" y="530950"/>
                    <a:pt x="363264" y="529527"/>
                  </a:cubicBezTo>
                  <a:cubicBezTo>
                    <a:pt x="362552" y="528104"/>
                    <a:pt x="361485" y="526918"/>
                    <a:pt x="360062" y="525969"/>
                  </a:cubicBezTo>
                  <a:cubicBezTo>
                    <a:pt x="358638" y="525020"/>
                    <a:pt x="357097" y="523953"/>
                    <a:pt x="355436" y="522767"/>
                  </a:cubicBezTo>
                  <a:cubicBezTo>
                    <a:pt x="353776" y="521581"/>
                    <a:pt x="352709" y="520276"/>
                    <a:pt x="352234" y="518853"/>
                  </a:cubicBezTo>
                  <a:close/>
                  <a:moveTo>
                    <a:pt x="276450" y="518764"/>
                  </a:moveTo>
                  <a:cubicBezTo>
                    <a:pt x="275502" y="518586"/>
                    <a:pt x="274197" y="518616"/>
                    <a:pt x="272537" y="518853"/>
                  </a:cubicBezTo>
                  <a:cubicBezTo>
                    <a:pt x="274434" y="522174"/>
                    <a:pt x="275265" y="525020"/>
                    <a:pt x="275027" y="527392"/>
                  </a:cubicBezTo>
                  <a:cubicBezTo>
                    <a:pt x="274790" y="529764"/>
                    <a:pt x="276332" y="531425"/>
                    <a:pt x="279653" y="532373"/>
                  </a:cubicBezTo>
                  <a:cubicBezTo>
                    <a:pt x="278229" y="531899"/>
                    <a:pt x="277636" y="530832"/>
                    <a:pt x="277874" y="529171"/>
                  </a:cubicBezTo>
                  <a:cubicBezTo>
                    <a:pt x="278111" y="527511"/>
                    <a:pt x="278348" y="525851"/>
                    <a:pt x="278585" y="524190"/>
                  </a:cubicBezTo>
                  <a:cubicBezTo>
                    <a:pt x="278822" y="522530"/>
                    <a:pt x="278704" y="521107"/>
                    <a:pt x="278229" y="519921"/>
                  </a:cubicBezTo>
                  <a:cubicBezTo>
                    <a:pt x="277992" y="519328"/>
                    <a:pt x="277399" y="518942"/>
                    <a:pt x="276450" y="518764"/>
                  </a:cubicBezTo>
                  <a:close/>
                  <a:moveTo>
                    <a:pt x="286768" y="515295"/>
                  </a:moveTo>
                  <a:cubicBezTo>
                    <a:pt x="284871" y="516719"/>
                    <a:pt x="284278" y="518497"/>
                    <a:pt x="284989" y="520632"/>
                  </a:cubicBezTo>
                  <a:cubicBezTo>
                    <a:pt x="285701" y="522767"/>
                    <a:pt x="284159" y="523360"/>
                    <a:pt x="280364" y="522411"/>
                  </a:cubicBezTo>
                  <a:cubicBezTo>
                    <a:pt x="281313" y="523360"/>
                    <a:pt x="282143" y="524665"/>
                    <a:pt x="282855" y="526325"/>
                  </a:cubicBezTo>
                  <a:cubicBezTo>
                    <a:pt x="283566" y="527985"/>
                    <a:pt x="284871" y="528815"/>
                    <a:pt x="286768" y="528815"/>
                  </a:cubicBezTo>
                  <a:cubicBezTo>
                    <a:pt x="289140" y="527867"/>
                    <a:pt x="290089" y="526918"/>
                    <a:pt x="289615" y="525969"/>
                  </a:cubicBezTo>
                  <a:cubicBezTo>
                    <a:pt x="289140" y="525020"/>
                    <a:pt x="290089" y="524783"/>
                    <a:pt x="292461" y="525258"/>
                  </a:cubicBezTo>
                  <a:cubicBezTo>
                    <a:pt x="293410" y="523834"/>
                    <a:pt x="293529" y="522293"/>
                    <a:pt x="292817" y="520632"/>
                  </a:cubicBezTo>
                  <a:cubicBezTo>
                    <a:pt x="292105" y="518972"/>
                    <a:pt x="291275" y="517667"/>
                    <a:pt x="290326" y="516719"/>
                  </a:cubicBezTo>
                  <a:cubicBezTo>
                    <a:pt x="287954" y="518142"/>
                    <a:pt x="286887" y="518853"/>
                    <a:pt x="287124" y="518853"/>
                  </a:cubicBezTo>
                  <a:cubicBezTo>
                    <a:pt x="287361" y="518853"/>
                    <a:pt x="287243" y="517667"/>
                    <a:pt x="286768" y="515295"/>
                  </a:cubicBezTo>
                  <a:close/>
                  <a:moveTo>
                    <a:pt x="265421" y="513872"/>
                  </a:moveTo>
                  <a:cubicBezTo>
                    <a:pt x="262100" y="515770"/>
                    <a:pt x="261389" y="517549"/>
                    <a:pt x="263286" y="519209"/>
                  </a:cubicBezTo>
                  <a:cubicBezTo>
                    <a:pt x="265184" y="520869"/>
                    <a:pt x="266370" y="523360"/>
                    <a:pt x="266844" y="526681"/>
                  </a:cubicBezTo>
                  <a:cubicBezTo>
                    <a:pt x="269690" y="525732"/>
                    <a:pt x="270402" y="523953"/>
                    <a:pt x="268979" y="521344"/>
                  </a:cubicBezTo>
                  <a:cubicBezTo>
                    <a:pt x="267556" y="518735"/>
                    <a:pt x="266370" y="516244"/>
                    <a:pt x="265421" y="513872"/>
                  </a:cubicBezTo>
                  <a:close/>
                  <a:moveTo>
                    <a:pt x="357215" y="512449"/>
                  </a:moveTo>
                  <a:cubicBezTo>
                    <a:pt x="356267" y="514347"/>
                    <a:pt x="356385" y="515770"/>
                    <a:pt x="357571" y="516719"/>
                  </a:cubicBezTo>
                  <a:cubicBezTo>
                    <a:pt x="358757" y="517667"/>
                    <a:pt x="359350" y="519565"/>
                    <a:pt x="359350" y="522411"/>
                  </a:cubicBezTo>
                  <a:cubicBezTo>
                    <a:pt x="361722" y="521937"/>
                    <a:pt x="362196" y="520276"/>
                    <a:pt x="360773" y="517430"/>
                  </a:cubicBezTo>
                  <a:cubicBezTo>
                    <a:pt x="359350" y="514584"/>
                    <a:pt x="358164" y="512923"/>
                    <a:pt x="357215" y="512449"/>
                  </a:cubicBezTo>
                  <a:close/>
                  <a:moveTo>
                    <a:pt x="375717" y="510314"/>
                  </a:moveTo>
                  <a:cubicBezTo>
                    <a:pt x="374293" y="513161"/>
                    <a:pt x="374412" y="516007"/>
                    <a:pt x="376072" y="518853"/>
                  </a:cubicBezTo>
                  <a:cubicBezTo>
                    <a:pt x="377733" y="521700"/>
                    <a:pt x="379749" y="523597"/>
                    <a:pt x="382121" y="524546"/>
                  </a:cubicBezTo>
                  <a:cubicBezTo>
                    <a:pt x="384967" y="521700"/>
                    <a:pt x="384849" y="519090"/>
                    <a:pt x="381765" y="516719"/>
                  </a:cubicBezTo>
                  <a:cubicBezTo>
                    <a:pt x="378681" y="514347"/>
                    <a:pt x="376665" y="512212"/>
                    <a:pt x="375717" y="510314"/>
                  </a:cubicBezTo>
                  <a:close/>
                  <a:moveTo>
                    <a:pt x="363620" y="510314"/>
                  </a:moveTo>
                  <a:cubicBezTo>
                    <a:pt x="362671" y="513635"/>
                    <a:pt x="363027" y="516600"/>
                    <a:pt x="364687" y="519209"/>
                  </a:cubicBezTo>
                  <a:cubicBezTo>
                    <a:pt x="366347" y="521818"/>
                    <a:pt x="368126" y="524546"/>
                    <a:pt x="370024" y="527392"/>
                  </a:cubicBezTo>
                  <a:cubicBezTo>
                    <a:pt x="368601" y="528341"/>
                    <a:pt x="368245" y="530594"/>
                    <a:pt x="368956" y="534152"/>
                  </a:cubicBezTo>
                  <a:cubicBezTo>
                    <a:pt x="369668" y="537710"/>
                    <a:pt x="370973" y="540675"/>
                    <a:pt x="372870" y="543047"/>
                  </a:cubicBezTo>
                  <a:cubicBezTo>
                    <a:pt x="374768" y="544470"/>
                    <a:pt x="376428" y="544233"/>
                    <a:pt x="377851" y="542336"/>
                  </a:cubicBezTo>
                  <a:cubicBezTo>
                    <a:pt x="379274" y="540438"/>
                    <a:pt x="380935" y="539252"/>
                    <a:pt x="382832" y="538778"/>
                  </a:cubicBezTo>
                  <a:cubicBezTo>
                    <a:pt x="381884" y="534034"/>
                    <a:pt x="380105" y="530832"/>
                    <a:pt x="377495" y="529171"/>
                  </a:cubicBezTo>
                  <a:cubicBezTo>
                    <a:pt x="374886" y="527511"/>
                    <a:pt x="372396" y="525495"/>
                    <a:pt x="370024" y="523123"/>
                  </a:cubicBezTo>
                  <a:cubicBezTo>
                    <a:pt x="368601" y="520751"/>
                    <a:pt x="368838" y="519446"/>
                    <a:pt x="370735" y="519209"/>
                  </a:cubicBezTo>
                  <a:cubicBezTo>
                    <a:pt x="372633" y="518972"/>
                    <a:pt x="373107" y="517904"/>
                    <a:pt x="372159" y="516007"/>
                  </a:cubicBezTo>
                  <a:cubicBezTo>
                    <a:pt x="371684" y="512686"/>
                    <a:pt x="370380" y="511263"/>
                    <a:pt x="368245" y="511737"/>
                  </a:cubicBezTo>
                  <a:cubicBezTo>
                    <a:pt x="366110" y="512212"/>
                    <a:pt x="364568" y="511737"/>
                    <a:pt x="363620" y="510314"/>
                  </a:cubicBezTo>
                  <a:close/>
                  <a:moveTo>
                    <a:pt x="417700" y="501064"/>
                  </a:moveTo>
                  <a:cubicBezTo>
                    <a:pt x="419598" y="501538"/>
                    <a:pt x="420072" y="502487"/>
                    <a:pt x="419123" y="503910"/>
                  </a:cubicBezTo>
                  <a:cubicBezTo>
                    <a:pt x="418174" y="505333"/>
                    <a:pt x="418886" y="506045"/>
                    <a:pt x="421258" y="506045"/>
                  </a:cubicBezTo>
                  <a:cubicBezTo>
                    <a:pt x="420309" y="508891"/>
                    <a:pt x="418767" y="510196"/>
                    <a:pt x="416633" y="509958"/>
                  </a:cubicBezTo>
                  <a:cubicBezTo>
                    <a:pt x="414498" y="509721"/>
                    <a:pt x="412244" y="509365"/>
                    <a:pt x="409873" y="508891"/>
                  </a:cubicBezTo>
                  <a:cubicBezTo>
                    <a:pt x="410821" y="510789"/>
                    <a:pt x="411296" y="512449"/>
                    <a:pt x="411296" y="513872"/>
                  </a:cubicBezTo>
                  <a:cubicBezTo>
                    <a:pt x="413193" y="512923"/>
                    <a:pt x="414379" y="512686"/>
                    <a:pt x="414854" y="513161"/>
                  </a:cubicBezTo>
                  <a:cubicBezTo>
                    <a:pt x="415328" y="513635"/>
                    <a:pt x="415802" y="514347"/>
                    <a:pt x="416277" y="515295"/>
                  </a:cubicBezTo>
                  <a:cubicBezTo>
                    <a:pt x="416751" y="516244"/>
                    <a:pt x="417463" y="517074"/>
                    <a:pt x="418412" y="517786"/>
                  </a:cubicBezTo>
                  <a:cubicBezTo>
                    <a:pt x="419360" y="518497"/>
                    <a:pt x="421021" y="518142"/>
                    <a:pt x="423393" y="516719"/>
                  </a:cubicBezTo>
                  <a:cubicBezTo>
                    <a:pt x="421969" y="515295"/>
                    <a:pt x="421495" y="513635"/>
                    <a:pt x="421969" y="511737"/>
                  </a:cubicBezTo>
                  <a:cubicBezTo>
                    <a:pt x="422444" y="509840"/>
                    <a:pt x="422800" y="508061"/>
                    <a:pt x="423037" y="506401"/>
                  </a:cubicBezTo>
                  <a:cubicBezTo>
                    <a:pt x="423274" y="504740"/>
                    <a:pt x="423155" y="503317"/>
                    <a:pt x="422681" y="502131"/>
                  </a:cubicBezTo>
                  <a:cubicBezTo>
                    <a:pt x="422207" y="500945"/>
                    <a:pt x="420546" y="500589"/>
                    <a:pt x="417700" y="501064"/>
                  </a:cubicBezTo>
                  <a:close/>
                  <a:moveTo>
                    <a:pt x="389237" y="496794"/>
                  </a:moveTo>
                  <a:cubicBezTo>
                    <a:pt x="387813" y="499640"/>
                    <a:pt x="385679" y="500826"/>
                    <a:pt x="382832" y="500352"/>
                  </a:cubicBezTo>
                  <a:cubicBezTo>
                    <a:pt x="381409" y="501301"/>
                    <a:pt x="381409" y="502961"/>
                    <a:pt x="382832" y="505333"/>
                  </a:cubicBezTo>
                  <a:cubicBezTo>
                    <a:pt x="384256" y="507705"/>
                    <a:pt x="385204" y="509603"/>
                    <a:pt x="385679" y="511026"/>
                  </a:cubicBezTo>
                  <a:cubicBezTo>
                    <a:pt x="386627" y="511026"/>
                    <a:pt x="388169" y="511263"/>
                    <a:pt x="390304" y="511737"/>
                  </a:cubicBezTo>
                  <a:cubicBezTo>
                    <a:pt x="392439" y="512212"/>
                    <a:pt x="392795" y="513398"/>
                    <a:pt x="391371" y="515295"/>
                  </a:cubicBezTo>
                  <a:cubicBezTo>
                    <a:pt x="392795" y="517193"/>
                    <a:pt x="393862" y="517312"/>
                    <a:pt x="394573" y="515651"/>
                  </a:cubicBezTo>
                  <a:cubicBezTo>
                    <a:pt x="395285" y="513991"/>
                    <a:pt x="395641" y="512686"/>
                    <a:pt x="395641" y="511737"/>
                  </a:cubicBezTo>
                  <a:cubicBezTo>
                    <a:pt x="395166" y="510789"/>
                    <a:pt x="394573" y="510551"/>
                    <a:pt x="393862" y="511026"/>
                  </a:cubicBezTo>
                  <a:cubicBezTo>
                    <a:pt x="393150" y="511500"/>
                    <a:pt x="392320" y="511737"/>
                    <a:pt x="391371" y="511737"/>
                  </a:cubicBezTo>
                  <a:cubicBezTo>
                    <a:pt x="391371" y="508891"/>
                    <a:pt x="392557" y="506756"/>
                    <a:pt x="394929" y="505333"/>
                  </a:cubicBezTo>
                  <a:cubicBezTo>
                    <a:pt x="394455" y="502012"/>
                    <a:pt x="393388" y="500471"/>
                    <a:pt x="391727" y="500708"/>
                  </a:cubicBezTo>
                  <a:cubicBezTo>
                    <a:pt x="390067" y="500945"/>
                    <a:pt x="389237" y="499640"/>
                    <a:pt x="389237" y="496794"/>
                  </a:cubicBezTo>
                  <a:close/>
                  <a:moveTo>
                    <a:pt x="229842" y="495371"/>
                  </a:moveTo>
                  <a:cubicBezTo>
                    <a:pt x="227470" y="495371"/>
                    <a:pt x="226758" y="496201"/>
                    <a:pt x="227707" y="497862"/>
                  </a:cubicBezTo>
                  <a:cubicBezTo>
                    <a:pt x="228656" y="499522"/>
                    <a:pt x="229367" y="501064"/>
                    <a:pt x="229842" y="502487"/>
                  </a:cubicBezTo>
                  <a:cubicBezTo>
                    <a:pt x="232214" y="501538"/>
                    <a:pt x="233044" y="500471"/>
                    <a:pt x="232332" y="499285"/>
                  </a:cubicBezTo>
                  <a:cubicBezTo>
                    <a:pt x="231621" y="498099"/>
                    <a:pt x="230790" y="496794"/>
                    <a:pt x="229842" y="495371"/>
                  </a:cubicBezTo>
                  <a:close/>
                  <a:moveTo>
                    <a:pt x="253324" y="493948"/>
                  </a:moveTo>
                  <a:cubicBezTo>
                    <a:pt x="251901" y="496794"/>
                    <a:pt x="252375" y="499640"/>
                    <a:pt x="254747" y="502487"/>
                  </a:cubicBezTo>
                  <a:cubicBezTo>
                    <a:pt x="257119" y="505333"/>
                    <a:pt x="258779" y="508417"/>
                    <a:pt x="259728" y="511737"/>
                  </a:cubicBezTo>
                  <a:cubicBezTo>
                    <a:pt x="260677" y="511263"/>
                    <a:pt x="261389" y="510670"/>
                    <a:pt x="261863" y="509958"/>
                  </a:cubicBezTo>
                  <a:cubicBezTo>
                    <a:pt x="262337" y="509247"/>
                    <a:pt x="263286" y="508654"/>
                    <a:pt x="264709" y="508180"/>
                  </a:cubicBezTo>
                  <a:cubicBezTo>
                    <a:pt x="262337" y="506282"/>
                    <a:pt x="261033" y="504622"/>
                    <a:pt x="260796" y="503198"/>
                  </a:cubicBezTo>
                  <a:cubicBezTo>
                    <a:pt x="260558" y="501775"/>
                    <a:pt x="259965" y="499640"/>
                    <a:pt x="259017" y="496794"/>
                  </a:cubicBezTo>
                  <a:cubicBezTo>
                    <a:pt x="257119" y="497743"/>
                    <a:pt x="255933" y="497624"/>
                    <a:pt x="255459" y="496438"/>
                  </a:cubicBezTo>
                  <a:cubicBezTo>
                    <a:pt x="254984" y="495252"/>
                    <a:pt x="254273" y="494422"/>
                    <a:pt x="253324" y="493948"/>
                  </a:cubicBezTo>
                  <a:close/>
                  <a:moveTo>
                    <a:pt x="277518" y="490390"/>
                  </a:moveTo>
                  <a:cubicBezTo>
                    <a:pt x="276569" y="495134"/>
                    <a:pt x="276332" y="498810"/>
                    <a:pt x="276806" y="501419"/>
                  </a:cubicBezTo>
                  <a:cubicBezTo>
                    <a:pt x="277281" y="504029"/>
                    <a:pt x="279178" y="507705"/>
                    <a:pt x="282499" y="512449"/>
                  </a:cubicBezTo>
                  <a:cubicBezTo>
                    <a:pt x="286768" y="509603"/>
                    <a:pt x="288073" y="505452"/>
                    <a:pt x="286413" y="499996"/>
                  </a:cubicBezTo>
                  <a:cubicBezTo>
                    <a:pt x="284752" y="494541"/>
                    <a:pt x="281787" y="491339"/>
                    <a:pt x="277518" y="490390"/>
                  </a:cubicBezTo>
                  <a:close/>
                  <a:moveTo>
                    <a:pt x="306693" y="488967"/>
                  </a:moveTo>
                  <a:cubicBezTo>
                    <a:pt x="305744" y="489916"/>
                    <a:pt x="305863" y="491813"/>
                    <a:pt x="307049" y="494659"/>
                  </a:cubicBezTo>
                  <a:cubicBezTo>
                    <a:pt x="308235" y="497506"/>
                    <a:pt x="310014" y="497743"/>
                    <a:pt x="312385" y="495371"/>
                  </a:cubicBezTo>
                  <a:cubicBezTo>
                    <a:pt x="312385" y="492999"/>
                    <a:pt x="311555" y="491932"/>
                    <a:pt x="309895" y="492169"/>
                  </a:cubicBezTo>
                  <a:cubicBezTo>
                    <a:pt x="308235" y="492406"/>
                    <a:pt x="307167" y="491339"/>
                    <a:pt x="306693" y="488967"/>
                  </a:cubicBezTo>
                  <a:close/>
                  <a:moveTo>
                    <a:pt x="339426" y="487544"/>
                  </a:moveTo>
                  <a:cubicBezTo>
                    <a:pt x="338477" y="491813"/>
                    <a:pt x="336579" y="492525"/>
                    <a:pt x="333733" y="489678"/>
                  </a:cubicBezTo>
                  <a:cubicBezTo>
                    <a:pt x="332784" y="490627"/>
                    <a:pt x="332903" y="492050"/>
                    <a:pt x="334089" y="493948"/>
                  </a:cubicBezTo>
                  <a:cubicBezTo>
                    <a:pt x="335275" y="495845"/>
                    <a:pt x="335868" y="497506"/>
                    <a:pt x="335868" y="498929"/>
                  </a:cubicBezTo>
                  <a:cubicBezTo>
                    <a:pt x="337765" y="497506"/>
                    <a:pt x="339426" y="497269"/>
                    <a:pt x="340849" y="498217"/>
                  </a:cubicBezTo>
                  <a:cubicBezTo>
                    <a:pt x="342272" y="499166"/>
                    <a:pt x="343339" y="500589"/>
                    <a:pt x="344051" y="502487"/>
                  </a:cubicBezTo>
                  <a:cubicBezTo>
                    <a:pt x="344763" y="504384"/>
                    <a:pt x="345474" y="506401"/>
                    <a:pt x="346186" y="508535"/>
                  </a:cubicBezTo>
                  <a:cubicBezTo>
                    <a:pt x="346897" y="510670"/>
                    <a:pt x="347728" y="511975"/>
                    <a:pt x="348676" y="512449"/>
                  </a:cubicBezTo>
                  <a:cubicBezTo>
                    <a:pt x="350099" y="511500"/>
                    <a:pt x="350811" y="510196"/>
                    <a:pt x="350811" y="508535"/>
                  </a:cubicBezTo>
                  <a:cubicBezTo>
                    <a:pt x="350811" y="506875"/>
                    <a:pt x="349625" y="505808"/>
                    <a:pt x="347253" y="505333"/>
                  </a:cubicBezTo>
                  <a:cubicBezTo>
                    <a:pt x="349151" y="502961"/>
                    <a:pt x="350099" y="501064"/>
                    <a:pt x="350099" y="499640"/>
                  </a:cubicBezTo>
                  <a:cubicBezTo>
                    <a:pt x="350099" y="498217"/>
                    <a:pt x="349388" y="497031"/>
                    <a:pt x="347965" y="496083"/>
                  </a:cubicBezTo>
                  <a:cubicBezTo>
                    <a:pt x="346542" y="495134"/>
                    <a:pt x="345000" y="494066"/>
                    <a:pt x="343339" y="492880"/>
                  </a:cubicBezTo>
                  <a:cubicBezTo>
                    <a:pt x="341679" y="491694"/>
                    <a:pt x="340374" y="489916"/>
                    <a:pt x="339426" y="487544"/>
                  </a:cubicBezTo>
                  <a:close/>
                  <a:moveTo>
                    <a:pt x="350811" y="486120"/>
                  </a:moveTo>
                  <a:cubicBezTo>
                    <a:pt x="348439" y="488018"/>
                    <a:pt x="348321" y="489323"/>
                    <a:pt x="350455" y="490034"/>
                  </a:cubicBezTo>
                  <a:cubicBezTo>
                    <a:pt x="352590" y="490746"/>
                    <a:pt x="354132" y="492050"/>
                    <a:pt x="355081" y="493948"/>
                  </a:cubicBezTo>
                  <a:cubicBezTo>
                    <a:pt x="356978" y="492050"/>
                    <a:pt x="356978" y="490508"/>
                    <a:pt x="355081" y="489323"/>
                  </a:cubicBezTo>
                  <a:cubicBezTo>
                    <a:pt x="353183" y="488137"/>
                    <a:pt x="351760" y="487069"/>
                    <a:pt x="350811" y="486120"/>
                  </a:cubicBezTo>
                  <a:close/>
                  <a:moveTo>
                    <a:pt x="292461" y="478293"/>
                  </a:moveTo>
                  <a:cubicBezTo>
                    <a:pt x="291512" y="478293"/>
                    <a:pt x="291157" y="478886"/>
                    <a:pt x="291394" y="480072"/>
                  </a:cubicBezTo>
                  <a:cubicBezTo>
                    <a:pt x="291631" y="481258"/>
                    <a:pt x="291750" y="482562"/>
                    <a:pt x="291750" y="483986"/>
                  </a:cubicBezTo>
                  <a:cubicBezTo>
                    <a:pt x="291750" y="485409"/>
                    <a:pt x="291512" y="486713"/>
                    <a:pt x="291038" y="487899"/>
                  </a:cubicBezTo>
                  <a:cubicBezTo>
                    <a:pt x="290564" y="489085"/>
                    <a:pt x="289378" y="489678"/>
                    <a:pt x="287480" y="489678"/>
                  </a:cubicBezTo>
                  <a:cubicBezTo>
                    <a:pt x="289852" y="490627"/>
                    <a:pt x="290564" y="492169"/>
                    <a:pt x="289615" y="494304"/>
                  </a:cubicBezTo>
                  <a:cubicBezTo>
                    <a:pt x="288666" y="496438"/>
                    <a:pt x="289378" y="498217"/>
                    <a:pt x="291750" y="499640"/>
                  </a:cubicBezTo>
                  <a:cubicBezTo>
                    <a:pt x="292224" y="498217"/>
                    <a:pt x="293173" y="497031"/>
                    <a:pt x="294596" y="496083"/>
                  </a:cubicBezTo>
                  <a:cubicBezTo>
                    <a:pt x="296019" y="495134"/>
                    <a:pt x="297324" y="494185"/>
                    <a:pt x="298510" y="493236"/>
                  </a:cubicBezTo>
                  <a:cubicBezTo>
                    <a:pt x="299696" y="492287"/>
                    <a:pt x="300407" y="490983"/>
                    <a:pt x="300644" y="489323"/>
                  </a:cubicBezTo>
                  <a:cubicBezTo>
                    <a:pt x="300882" y="487662"/>
                    <a:pt x="300289" y="485409"/>
                    <a:pt x="298865" y="482562"/>
                  </a:cubicBezTo>
                  <a:cubicBezTo>
                    <a:pt x="296968" y="484460"/>
                    <a:pt x="295663" y="484934"/>
                    <a:pt x="294952" y="483986"/>
                  </a:cubicBezTo>
                  <a:cubicBezTo>
                    <a:pt x="294240" y="483037"/>
                    <a:pt x="293410" y="481139"/>
                    <a:pt x="292461" y="478293"/>
                  </a:cubicBezTo>
                  <a:close/>
                  <a:moveTo>
                    <a:pt x="256170" y="476870"/>
                  </a:moveTo>
                  <a:cubicBezTo>
                    <a:pt x="254747" y="479242"/>
                    <a:pt x="254747" y="482088"/>
                    <a:pt x="256170" y="485409"/>
                  </a:cubicBezTo>
                  <a:cubicBezTo>
                    <a:pt x="259017" y="485409"/>
                    <a:pt x="259728" y="484341"/>
                    <a:pt x="258305" y="482207"/>
                  </a:cubicBezTo>
                  <a:cubicBezTo>
                    <a:pt x="256882" y="480072"/>
                    <a:pt x="256170" y="478293"/>
                    <a:pt x="256170" y="476870"/>
                  </a:cubicBezTo>
                  <a:close/>
                  <a:moveTo>
                    <a:pt x="345830" y="476158"/>
                  </a:moveTo>
                  <a:cubicBezTo>
                    <a:pt x="344881" y="475209"/>
                    <a:pt x="344288" y="476040"/>
                    <a:pt x="344051" y="478649"/>
                  </a:cubicBezTo>
                  <a:cubicBezTo>
                    <a:pt x="343814" y="481258"/>
                    <a:pt x="343932" y="483037"/>
                    <a:pt x="344407" y="483986"/>
                  </a:cubicBezTo>
                  <a:cubicBezTo>
                    <a:pt x="345356" y="483511"/>
                    <a:pt x="346304" y="483037"/>
                    <a:pt x="347253" y="482562"/>
                  </a:cubicBezTo>
                  <a:cubicBezTo>
                    <a:pt x="348202" y="482088"/>
                    <a:pt x="349151" y="482325"/>
                    <a:pt x="350099" y="483274"/>
                  </a:cubicBezTo>
                  <a:cubicBezTo>
                    <a:pt x="351523" y="481851"/>
                    <a:pt x="350811" y="480784"/>
                    <a:pt x="347965" y="480072"/>
                  </a:cubicBezTo>
                  <a:cubicBezTo>
                    <a:pt x="345118" y="479360"/>
                    <a:pt x="344407" y="478056"/>
                    <a:pt x="345830" y="476158"/>
                  </a:cubicBezTo>
                  <a:close/>
                  <a:moveTo>
                    <a:pt x="239092" y="475447"/>
                  </a:moveTo>
                  <a:cubicBezTo>
                    <a:pt x="238618" y="476870"/>
                    <a:pt x="237669" y="477819"/>
                    <a:pt x="236246" y="478293"/>
                  </a:cubicBezTo>
                  <a:cubicBezTo>
                    <a:pt x="237195" y="479242"/>
                    <a:pt x="238025" y="480546"/>
                    <a:pt x="238736" y="482207"/>
                  </a:cubicBezTo>
                  <a:cubicBezTo>
                    <a:pt x="239448" y="483867"/>
                    <a:pt x="240990" y="483986"/>
                    <a:pt x="243362" y="482562"/>
                  </a:cubicBezTo>
                  <a:cubicBezTo>
                    <a:pt x="242887" y="481139"/>
                    <a:pt x="242294" y="479716"/>
                    <a:pt x="241583" y="478293"/>
                  </a:cubicBezTo>
                  <a:cubicBezTo>
                    <a:pt x="240871" y="476870"/>
                    <a:pt x="240041" y="475921"/>
                    <a:pt x="239092" y="475447"/>
                  </a:cubicBezTo>
                  <a:close/>
                  <a:moveTo>
                    <a:pt x="436201" y="474735"/>
                  </a:moveTo>
                  <a:cubicBezTo>
                    <a:pt x="435252" y="475209"/>
                    <a:pt x="434541" y="475802"/>
                    <a:pt x="434066" y="476514"/>
                  </a:cubicBezTo>
                  <a:cubicBezTo>
                    <a:pt x="433592" y="477226"/>
                    <a:pt x="432880" y="477819"/>
                    <a:pt x="431932" y="478293"/>
                  </a:cubicBezTo>
                  <a:cubicBezTo>
                    <a:pt x="432406" y="479716"/>
                    <a:pt x="432880" y="481139"/>
                    <a:pt x="433355" y="482562"/>
                  </a:cubicBezTo>
                  <a:cubicBezTo>
                    <a:pt x="433829" y="483986"/>
                    <a:pt x="434541" y="485646"/>
                    <a:pt x="435490" y="487544"/>
                  </a:cubicBezTo>
                  <a:cubicBezTo>
                    <a:pt x="439285" y="486595"/>
                    <a:pt x="440708" y="484816"/>
                    <a:pt x="439759" y="482207"/>
                  </a:cubicBezTo>
                  <a:cubicBezTo>
                    <a:pt x="438810" y="479598"/>
                    <a:pt x="437624" y="477107"/>
                    <a:pt x="436201" y="474735"/>
                  </a:cubicBezTo>
                  <a:close/>
                  <a:moveTo>
                    <a:pt x="277874" y="474735"/>
                  </a:moveTo>
                  <a:cubicBezTo>
                    <a:pt x="276213" y="475209"/>
                    <a:pt x="274434" y="475921"/>
                    <a:pt x="272537" y="476870"/>
                  </a:cubicBezTo>
                  <a:cubicBezTo>
                    <a:pt x="273011" y="479716"/>
                    <a:pt x="274197" y="481614"/>
                    <a:pt x="276095" y="482562"/>
                  </a:cubicBezTo>
                  <a:cubicBezTo>
                    <a:pt x="278941" y="482562"/>
                    <a:pt x="280008" y="481732"/>
                    <a:pt x="279297" y="480072"/>
                  </a:cubicBezTo>
                  <a:cubicBezTo>
                    <a:pt x="278585" y="478412"/>
                    <a:pt x="279415" y="477344"/>
                    <a:pt x="281787" y="476870"/>
                  </a:cubicBezTo>
                  <a:cubicBezTo>
                    <a:pt x="280839" y="474972"/>
                    <a:pt x="279534" y="474261"/>
                    <a:pt x="277874" y="474735"/>
                  </a:cubicBezTo>
                  <a:close/>
                  <a:moveTo>
                    <a:pt x="222726" y="466196"/>
                  </a:moveTo>
                  <a:cubicBezTo>
                    <a:pt x="221303" y="467145"/>
                    <a:pt x="220235" y="467263"/>
                    <a:pt x="219524" y="466552"/>
                  </a:cubicBezTo>
                  <a:cubicBezTo>
                    <a:pt x="218812" y="465840"/>
                    <a:pt x="217508" y="466196"/>
                    <a:pt x="215610" y="467619"/>
                  </a:cubicBezTo>
                  <a:cubicBezTo>
                    <a:pt x="215610" y="470940"/>
                    <a:pt x="216203" y="473075"/>
                    <a:pt x="217389" y="474023"/>
                  </a:cubicBezTo>
                  <a:cubicBezTo>
                    <a:pt x="218575" y="474972"/>
                    <a:pt x="220354" y="476395"/>
                    <a:pt x="222726" y="478293"/>
                  </a:cubicBezTo>
                  <a:cubicBezTo>
                    <a:pt x="224623" y="477344"/>
                    <a:pt x="225335" y="475684"/>
                    <a:pt x="224861" y="473312"/>
                  </a:cubicBezTo>
                  <a:cubicBezTo>
                    <a:pt x="224386" y="470940"/>
                    <a:pt x="223675" y="468568"/>
                    <a:pt x="222726" y="466196"/>
                  </a:cubicBezTo>
                  <a:close/>
                  <a:moveTo>
                    <a:pt x="379274" y="465484"/>
                  </a:moveTo>
                  <a:cubicBezTo>
                    <a:pt x="378326" y="466908"/>
                    <a:pt x="378207" y="469042"/>
                    <a:pt x="378919" y="471889"/>
                  </a:cubicBezTo>
                  <a:cubicBezTo>
                    <a:pt x="379630" y="474735"/>
                    <a:pt x="381172" y="475684"/>
                    <a:pt x="383544" y="474735"/>
                  </a:cubicBezTo>
                  <a:cubicBezTo>
                    <a:pt x="383544" y="471889"/>
                    <a:pt x="382951" y="470228"/>
                    <a:pt x="381765" y="469754"/>
                  </a:cubicBezTo>
                  <a:cubicBezTo>
                    <a:pt x="380579" y="469280"/>
                    <a:pt x="379749" y="467856"/>
                    <a:pt x="379274" y="465484"/>
                  </a:cubicBezTo>
                  <a:close/>
                  <a:moveTo>
                    <a:pt x="340137" y="463350"/>
                  </a:moveTo>
                  <a:cubicBezTo>
                    <a:pt x="337291" y="463824"/>
                    <a:pt x="336579" y="465247"/>
                    <a:pt x="338003" y="467619"/>
                  </a:cubicBezTo>
                  <a:cubicBezTo>
                    <a:pt x="339426" y="469991"/>
                    <a:pt x="340612" y="471414"/>
                    <a:pt x="341560" y="471889"/>
                  </a:cubicBezTo>
                  <a:cubicBezTo>
                    <a:pt x="342984" y="470940"/>
                    <a:pt x="343102" y="469635"/>
                    <a:pt x="341916" y="467975"/>
                  </a:cubicBezTo>
                  <a:cubicBezTo>
                    <a:pt x="340730" y="466315"/>
                    <a:pt x="340137" y="464773"/>
                    <a:pt x="340137" y="463350"/>
                  </a:cubicBezTo>
                  <a:close/>
                  <a:moveTo>
                    <a:pt x="354369" y="462638"/>
                  </a:moveTo>
                  <a:cubicBezTo>
                    <a:pt x="354369" y="463112"/>
                    <a:pt x="354132" y="464061"/>
                    <a:pt x="353657" y="465484"/>
                  </a:cubicBezTo>
                  <a:cubicBezTo>
                    <a:pt x="353183" y="466908"/>
                    <a:pt x="353064" y="468449"/>
                    <a:pt x="353302" y="470110"/>
                  </a:cubicBezTo>
                  <a:cubicBezTo>
                    <a:pt x="353539" y="471770"/>
                    <a:pt x="354250" y="473075"/>
                    <a:pt x="355436" y="474023"/>
                  </a:cubicBezTo>
                  <a:cubicBezTo>
                    <a:pt x="356622" y="474972"/>
                    <a:pt x="358401" y="475447"/>
                    <a:pt x="360773" y="475447"/>
                  </a:cubicBezTo>
                  <a:cubicBezTo>
                    <a:pt x="359824" y="472600"/>
                    <a:pt x="358876" y="471414"/>
                    <a:pt x="357927" y="471889"/>
                  </a:cubicBezTo>
                  <a:cubicBezTo>
                    <a:pt x="358401" y="470466"/>
                    <a:pt x="359113" y="469161"/>
                    <a:pt x="360062" y="467975"/>
                  </a:cubicBezTo>
                  <a:cubicBezTo>
                    <a:pt x="361010" y="466789"/>
                    <a:pt x="360536" y="465010"/>
                    <a:pt x="358638" y="462638"/>
                  </a:cubicBezTo>
                  <a:cubicBezTo>
                    <a:pt x="356267" y="463587"/>
                    <a:pt x="354843" y="463587"/>
                    <a:pt x="354369" y="462638"/>
                  </a:cubicBezTo>
                  <a:close/>
                  <a:moveTo>
                    <a:pt x="420191" y="460503"/>
                  </a:moveTo>
                  <a:cubicBezTo>
                    <a:pt x="419479" y="460029"/>
                    <a:pt x="418649" y="460741"/>
                    <a:pt x="417700" y="462638"/>
                  </a:cubicBezTo>
                  <a:cubicBezTo>
                    <a:pt x="417700" y="464061"/>
                    <a:pt x="418174" y="464891"/>
                    <a:pt x="419123" y="465129"/>
                  </a:cubicBezTo>
                  <a:cubicBezTo>
                    <a:pt x="420072" y="465366"/>
                    <a:pt x="420784" y="466433"/>
                    <a:pt x="421258" y="468331"/>
                  </a:cubicBezTo>
                  <a:cubicBezTo>
                    <a:pt x="423155" y="467382"/>
                    <a:pt x="424104" y="466196"/>
                    <a:pt x="424104" y="464773"/>
                  </a:cubicBezTo>
                  <a:cubicBezTo>
                    <a:pt x="424104" y="463350"/>
                    <a:pt x="423867" y="461927"/>
                    <a:pt x="423393" y="460503"/>
                  </a:cubicBezTo>
                  <a:cubicBezTo>
                    <a:pt x="421969" y="460978"/>
                    <a:pt x="420902" y="460978"/>
                    <a:pt x="420191" y="460503"/>
                  </a:cubicBezTo>
                  <a:close/>
                  <a:moveTo>
                    <a:pt x="247631" y="460503"/>
                  </a:moveTo>
                  <a:cubicBezTo>
                    <a:pt x="244785" y="462875"/>
                    <a:pt x="244073" y="464417"/>
                    <a:pt x="245497" y="465129"/>
                  </a:cubicBezTo>
                  <a:cubicBezTo>
                    <a:pt x="246920" y="465840"/>
                    <a:pt x="248343" y="467619"/>
                    <a:pt x="249766" y="470466"/>
                  </a:cubicBezTo>
                  <a:cubicBezTo>
                    <a:pt x="253087" y="469517"/>
                    <a:pt x="253917" y="467738"/>
                    <a:pt x="252257" y="465129"/>
                  </a:cubicBezTo>
                  <a:cubicBezTo>
                    <a:pt x="250596" y="462520"/>
                    <a:pt x="249054" y="460978"/>
                    <a:pt x="247631" y="460503"/>
                  </a:cubicBezTo>
                  <a:close/>
                  <a:moveTo>
                    <a:pt x="389237" y="455522"/>
                  </a:moveTo>
                  <a:cubicBezTo>
                    <a:pt x="387813" y="456945"/>
                    <a:pt x="387695" y="459080"/>
                    <a:pt x="388881" y="461927"/>
                  </a:cubicBezTo>
                  <a:cubicBezTo>
                    <a:pt x="390067" y="464773"/>
                    <a:pt x="391846" y="466196"/>
                    <a:pt x="394218" y="466196"/>
                  </a:cubicBezTo>
                  <a:cubicBezTo>
                    <a:pt x="392320" y="463824"/>
                    <a:pt x="391253" y="462401"/>
                    <a:pt x="391016" y="461927"/>
                  </a:cubicBezTo>
                  <a:cubicBezTo>
                    <a:pt x="390778" y="461452"/>
                    <a:pt x="390185" y="459317"/>
                    <a:pt x="389237" y="455522"/>
                  </a:cubicBezTo>
                  <a:close/>
                  <a:moveTo>
                    <a:pt x="371447" y="451964"/>
                  </a:moveTo>
                  <a:cubicBezTo>
                    <a:pt x="370498" y="453387"/>
                    <a:pt x="370261" y="454929"/>
                    <a:pt x="370735" y="456590"/>
                  </a:cubicBezTo>
                  <a:cubicBezTo>
                    <a:pt x="371210" y="458250"/>
                    <a:pt x="371684" y="460266"/>
                    <a:pt x="372159" y="462638"/>
                  </a:cubicBezTo>
                  <a:cubicBezTo>
                    <a:pt x="374531" y="461215"/>
                    <a:pt x="375242" y="459317"/>
                    <a:pt x="374293" y="456945"/>
                  </a:cubicBezTo>
                  <a:cubicBezTo>
                    <a:pt x="373345" y="454573"/>
                    <a:pt x="372396" y="452913"/>
                    <a:pt x="371447" y="451964"/>
                  </a:cubicBezTo>
                  <a:close/>
                  <a:moveTo>
                    <a:pt x="411296" y="451253"/>
                  </a:moveTo>
                  <a:cubicBezTo>
                    <a:pt x="409873" y="452676"/>
                    <a:pt x="409873" y="455048"/>
                    <a:pt x="411296" y="458369"/>
                  </a:cubicBezTo>
                  <a:cubicBezTo>
                    <a:pt x="413668" y="458369"/>
                    <a:pt x="414616" y="457301"/>
                    <a:pt x="414142" y="455166"/>
                  </a:cubicBezTo>
                  <a:cubicBezTo>
                    <a:pt x="413668" y="453032"/>
                    <a:pt x="412719" y="451727"/>
                    <a:pt x="411296" y="451253"/>
                  </a:cubicBezTo>
                  <a:close/>
                  <a:moveTo>
                    <a:pt x="357927" y="447695"/>
                  </a:moveTo>
                  <a:cubicBezTo>
                    <a:pt x="356029" y="448644"/>
                    <a:pt x="356029" y="451016"/>
                    <a:pt x="357927" y="454811"/>
                  </a:cubicBezTo>
                  <a:cubicBezTo>
                    <a:pt x="360299" y="453862"/>
                    <a:pt x="361129" y="452795"/>
                    <a:pt x="360417" y="451609"/>
                  </a:cubicBezTo>
                  <a:cubicBezTo>
                    <a:pt x="359706" y="450423"/>
                    <a:pt x="358876" y="449118"/>
                    <a:pt x="357927" y="447695"/>
                  </a:cubicBezTo>
                  <a:close/>
                  <a:moveTo>
                    <a:pt x="346542" y="439867"/>
                  </a:moveTo>
                  <a:cubicBezTo>
                    <a:pt x="345593" y="440342"/>
                    <a:pt x="345000" y="440816"/>
                    <a:pt x="344763" y="441291"/>
                  </a:cubicBezTo>
                  <a:cubicBezTo>
                    <a:pt x="344525" y="441765"/>
                    <a:pt x="343932" y="442239"/>
                    <a:pt x="342984" y="442714"/>
                  </a:cubicBezTo>
                  <a:cubicBezTo>
                    <a:pt x="343932" y="444137"/>
                    <a:pt x="344881" y="445797"/>
                    <a:pt x="345830" y="447695"/>
                  </a:cubicBezTo>
                  <a:cubicBezTo>
                    <a:pt x="346779" y="449592"/>
                    <a:pt x="346304" y="451253"/>
                    <a:pt x="344407" y="452676"/>
                  </a:cubicBezTo>
                  <a:cubicBezTo>
                    <a:pt x="345356" y="454099"/>
                    <a:pt x="346186" y="455522"/>
                    <a:pt x="346897" y="456945"/>
                  </a:cubicBezTo>
                  <a:cubicBezTo>
                    <a:pt x="347609" y="458369"/>
                    <a:pt x="348913" y="458606"/>
                    <a:pt x="350811" y="457657"/>
                  </a:cubicBezTo>
                  <a:cubicBezTo>
                    <a:pt x="349388" y="454336"/>
                    <a:pt x="348558" y="451371"/>
                    <a:pt x="348321" y="448762"/>
                  </a:cubicBezTo>
                  <a:cubicBezTo>
                    <a:pt x="348083" y="446153"/>
                    <a:pt x="347490" y="443188"/>
                    <a:pt x="346542" y="439867"/>
                  </a:cubicBezTo>
                  <a:close/>
                  <a:moveTo>
                    <a:pt x="254747" y="439867"/>
                  </a:moveTo>
                  <a:cubicBezTo>
                    <a:pt x="253798" y="440816"/>
                    <a:pt x="253087" y="441646"/>
                    <a:pt x="252612" y="442358"/>
                  </a:cubicBezTo>
                  <a:cubicBezTo>
                    <a:pt x="252138" y="443070"/>
                    <a:pt x="251426" y="443900"/>
                    <a:pt x="250478" y="444848"/>
                  </a:cubicBezTo>
                  <a:cubicBezTo>
                    <a:pt x="250952" y="446746"/>
                    <a:pt x="251782" y="448169"/>
                    <a:pt x="252968" y="449118"/>
                  </a:cubicBezTo>
                  <a:cubicBezTo>
                    <a:pt x="254154" y="450067"/>
                    <a:pt x="255459" y="450897"/>
                    <a:pt x="256882" y="451609"/>
                  </a:cubicBezTo>
                  <a:cubicBezTo>
                    <a:pt x="258305" y="452320"/>
                    <a:pt x="259491" y="453150"/>
                    <a:pt x="260440" y="454099"/>
                  </a:cubicBezTo>
                  <a:cubicBezTo>
                    <a:pt x="261389" y="455048"/>
                    <a:pt x="261626" y="456471"/>
                    <a:pt x="261151" y="458369"/>
                  </a:cubicBezTo>
                  <a:cubicBezTo>
                    <a:pt x="263998" y="457894"/>
                    <a:pt x="265421" y="456945"/>
                    <a:pt x="265421" y="455522"/>
                  </a:cubicBezTo>
                  <a:cubicBezTo>
                    <a:pt x="265421" y="454099"/>
                    <a:pt x="264709" y="452439"/>
                    <a:pt x="263286" y="450541"/>
                  </a:cubicBezTo>
                  <a:cubicBezTo>
                    <a:pt x="261863" y="448644"/>
                    <a:pt x="260203" y="446746"/>
                    <a:pt x="258305" y="444848"/>
                  </a:cubicBezTo>
                  <a:cubicBezTo>
                    <a:pt x="256408" y="442951"/>
                    <a:pt x="255222" y="441291"/>
                    <a:pt x="254747" y="439867"/>
                  </a:cubicBezTo>
                  <a:close/>
                  <a:moveTo>
                    <a:pt x="399199" y="437733"/>
                  </a:moveTo>
                  <a:cubicBezTo>
                    <a:pt x="397776" y="437733"/>
                    <a:pt x="397538" y="438207"/>
                    <a:pt x="398487" y="439156"/>
                  </a:cubicBezTo>
                  <a:cubicBezTo>
                    <a:pt x="398962" y="441053"/>
                    <a:pt x="398487" y="441528"/>
                    <a:pt x="397064" y="440579"/>
                  </a:cubicBezTo>
                  <a:cubicBezTo>
                    <a:pt x="395641" y="439630"/>
                    <a:pt x="394218" y="439867"/>
                    <a:pt x="392795" y="441291"/>
                  </a:cubicBezTo>
                  <a:cubicBezTo>
                    <a:pt x="394218" y="443188"/>
                    <a:pt x="394099" y="444374"/>
                    <a:pt x="392439" y="444848"/>
                  </a:cubicBezTo>
                  <a:cubicBezTo>
                    <a:pt x="390778" y="445323"/>
                    <a:pt x="390897" y="446746"/>
                    <a:pt x="392795" y="449118"/>
                  </a:cubicBezTo>
                  <a:cubicBezTo>
                    <a:pt x="393743" y="448644"/>
                    <a:pt x="393743" y="447458"/>
                    <a:pt x="392795" y="445560"/>
                  </a:cubicBezTo>
                  <a:cubicBezTo>
                    <a:pt x="394218" y="445560"/>
                    <a:pt x="395285" y="446272"/>
                    <a:pt x="395997" y="447695"/>
                  </a:cubicBezTo>
                  <a:cubicBezTo>
                    <a:pt x="396708" y="449118"/>
                    <a:pt x="398013" y="449118"/>
                    <a:pt x="399910" y="447695"/>
                  </a:cubicBezTo>
                  <a:cubicBezTo>
                    <a:pt x="398962" y="445797"/>
                    <a:pt x="398724" y="444137"/>
                    <a:pt x="399199" y="442714"/>
                  </a:cubicBezTo>
                  <a:cubicBezTo>
                    <a:pt x="399673" y="441291"/>
                    <a:pt x="399673" y="439630"/>
                    <a:pt x="399199" y="437733"/>
                  </a:cubicBezTo>
                  <a:close/>
                  <a:moveTo>
                    <a:pt x="272537" y="434886"/>
                  </a:moveTo>
                  <a:cubicBezTo>
                    <a:pt x="271588" y="436309"/>
                    <a:pt x="271351" y="438326"/>
                    <a:pt x="271825" y="440935"/>
                  </a:cubicBezTo>
                  <a:cubicBezTo>
                    <a:pt x="272300" y="443544"/>
                    <a:pt x="273960" y="444137"/>
                    <a:pt x="276806" y="442714"/>
                  </a:cubicBezTo>
                  <a:cubicBezTo>
                    <a:pt x="276332" y="440342"/>
                    <a:pt x="275739" y="438919"/>
                    <a:pt x="275027" y="438444"/>
                  </a:cubicBezTo>
                  <a:cubicBezTo>
                    <a:pt x="274316" y="437970"/>
                    <a:pt x="273486" y="436784"/>
                    <a:pt x="272537" y="434886"/>
                  </a:cubicBezTo>
                  <a:close/>
                  <a:moveTo>
                    <a:pt x="230553" y="434886"/>
                  </a:moveTo>
                  <a:cubicBezTo>
                    <a:pt x="229604" y="435835"/>
                    <a:pt x="228419" y="436309"/>
                    <a:pt x="226995" y="436309"/>
                  </a:cubicBezTo>
                  <a:cubicBezTo>
                    <a:pt x="226047" y="437258"/>
                    <a:pt x="225928" y="439037"/>
                    <a:pt x="226640" y="441646"/>
                  </a:cubicBezTo>
                  <a:cubicBezTo>
                    <a:pt x="227351" y="444255"/>
                    <a:pt x="228893" y="445086"/>
                    <a:pt x="231265" y="444137"/>
                  </a:cubicBezTo>
                  <a:cubicBezTo>
                    <a:pt x="233637" y="443188"/>
                    <a:pt x="234586" y="441646"/>
                    <a:pt x="234111" y="439512"/>
                  </a:cubicBezTo>
                  <a:cubicBezTo>
                    <a:pt x="233637" y="437377"/>
                    <a:pt x="232451" y="435835"/>
                    <a:pt x="230553" y="434886"/>
                  </a:cubicBezTo>
                  <a:close/>
                  <a:moveTo>
                    <a:pt x="238381" y="431328"/>
                  </a:moveTo>
                  <a:cubicBezTo>
                    <a:pt x="236009" y="432277"/>
                    <a:pt x="235772" y="434293"/>
                    <a:pt x="237669" y="437377"/>
                  </a:cubicBezTo>
                  <a:cubicBezTo>
                    <a:pt x="239567" y="440460"/>
                    <a:pt x="241227" y="442239"/>
                    <a:pt x="242650" y="442714"/>
                  </a:cubicBezTo>
                  <a:cubicBezTo>
                    <a:pt x="245022" y="440816"/>
                    <a:pt x="245141" y="438681"/>
                    <a:pt x="243006" y="436309"/>
                  </a:cubicBezTo>
                  <a:cubicBezTo>
                    <a:pt x="240871" y="433938"/>
                    <a:pt x="239329" y="432277"/>
                    <a:pt x="238381" y="431328"/>
                  </a:cubicBezTo>
                  <a:close/>
                  <a:moveTo>
                    <a:pt x="352234" y="422789"/>
                  </a:moveTo>
                  <a:cubicBezTo>
                    <a:pt x="351285" y="423738"/>
                    <a:pt x="350811" y="424568"/>
                    <a:pt x="350811" y="425280"/>
                  </a:cubicBezTo>
                  <a:cubicBezTo>
                    <a:pt x="350811" y="425991"/>
                    <a:pt x="350099" y="426584"/>
                    <a:pt x="348676" y="427059"/>
                  </a:cubicBezTo>
                  <a:cubicBezTo>
                    <a:pt x="351048" y="431328"/>
                    <a:pt x="354132" y="435361"/>
                    <a:pt x="357927" y="439156"/>
                  </a:cubicBezTo>
                  <a:cubicBezTo>
                    <a:pt x="361248" y="436309"/>
                    <a:pt x="361722" y="433226"/>
                    <a:pt x="359350" y="429905"/>
                  </a:cubicBezTo>
                  <a:cubicBezTo>
                    <a:pt x="356978" y="426584"/>
                    <a:pt x="354606" y="424213"/>
                    <a:pt x="352234" y="422789"/>
                  </a:cubicBezTo>
                  <a:close/>
                  <a:moveTo>
                    <a:pt x="283922" y="420655"/>
                  </a:moveTo>
                  <a:cubicBezTo>
                    <a:pt x="282973" y="421603"/>
                    <a:pt x="282855" y="423145"/>
                    <a:pt x="283566" y="425280"/>
                  </a:cubicBezTo>
                  <a:cubicBezTo>
                    <a:pt x="284278" y="427415"/>
                    <a:pt x="283448" y="427059"/>
                    <a:pt x="281076" y="424213"/>
                  </a:cubicBezTo>
                  <a:cubicBezTo>
                    <a:pt x="282025" y="427059"/>
                    <a:pt x="282499" y="429194"/>
                    <a:pt x="282499" y="430617"/>
                  </a:cubicBezTo>
                  <a:cubicBezTo>
                    <a:pt x="282499" y="432040"/>
                    <a:pt x="282736" y="434649"/>
                    <a:pt x="283211" y="438444"/>
                  </a:cubicBezTo>
                  <a:cubicBezTo>
                    <a:pt x="284159" y="438444"/>
                    <a:pt x="284159" y="437495"/>
                    <a:pt x="283211" y="435598"/>
                  </a:cubicBezTo>
                  <a:cubicBezTo>
                    <a:pt x="284634" y="434649"/>
                    <a:pt x="285582" y="434768"/>
                    <a:pt x="286057" y="435954"/>
                  </a:cubicBezTo>
                  <a:cubicBezTo>
                    <a:pt x="286531" y="437140"/>
                    <a:pt x="287243" y="437495"/>
                    <a:pt x="288192" y="437021"/>
                  </a:cubicBezTo>
                  <a:cubicBezTo>
                    <a:pt x="291987" y="434175"/>
                    <a:pt x="292817" y="431328"/>
                    <a:pt x="290682" y="428482"/>
                  </a:cubicBezTo>
                  <a:cubicBezTo>
                    <a:pt x="288547" y="425636"/>
                    <a:pt x="286294" y="423027"/>
                    <a:pt x="283922" y="420655"/>
                  </a:cubicBezTo>
                  <a:close/>
                  <a:moveTo>
                    <a:pt x="237669" y="420655"/>
                  </a:moveTo>
                  <a:cubicBezTo>
                    <a:pt x="235772" y="423027"/>
                    <a:pt x="236127" y="424568"/>
                    <a:pt x="238736" y="425280"/>
                  </a:cubicBezTo>
                  <a:cubicBezTo>
                    <a:pt x="241346" y="425991"/>
                    <a:pt x="242887" y="427296"/>
                    <a:pt x="243362" y="429194"/>
                  </a:cubicBezTo>
                  <a:cubicBezTo>
                    <a:pt x="245259" y="426822"/>
                    <a:pt x="245022" y="425161"/>
                    <a:pt x="242650" y="424213"/>
                  </a:cubicBezTo>
                  <a:cubicBezTo>
                    <a:pt x="240278" y="423264"/>
                    <a:pt x="238618" y="422078"/>
                    <a:pt x="237669" y="420655"/>
                  </a:cubicBezTo>
                  <a:close/>
                  <a:moveTo>
                    <a:pt x="370735" y="416385"/>
                  </a:moveTo>
                  <a:cubicBezTo>
                    <a:pt x="368363" y="417808"/>
                    <a:pt x="367770" y="418757"/>
                    <a:pt x="368956" y="419231"/>
                  </a:cubicBezTo>
                  <a:cubicBezTo>
                    <a:pt x="370142" y="419706"/>
                    <a:pt x="370973" y="421129"/>
                    <a:pt x="371447" y="423501"/>
                  </a:cubicBezTo>
                  <a:cubicBezTo>
                    <a:pt x="375242" y="422078"/>
                    <a:pt x="376309" y="421010"/>
                    <a:pt x="374649" y="420299"/>
                  </a:cubicBezTo>
                  <a:cubicBezTo>
                    <a:pt x="372989" y="419587"/>
                    <a:pt x="371684" y="418283"/>
                    <a:pt x="370735" y="416385"/>
                  </a:cubicBezTo>
                  <a:close/>
                  <a:moveTo>
                    <a:pt x="216322" y="408558"/>
                  </a:moveTo>
                  <a:cubicBezTo>
                    <a:pt x="216796" y="409506"/>
                    <a:pt x="217270" y="411641"/>
                    <a:pt x="217745" y="414962"/>
                  </a:cubicBezTo>
                  <a:cubicBezTo>
                    <a:pt x="218219" y="418283"/>
                    <a:pt x="220117" y="419469"/>
                    <a:pt x="223437" y="418520"/>
                  </a:cubicBezTo>
                  <a:cubicBezTo>
                    <a:pt x="222963" y="416622"/>
                    <a:pt x="222489" y="414962"/>
                    <a:pt x="222014" y="413539"/>
                  </a:cubicBezTo>
                  <a:cubicBezTo>
                    <a:pt x="221540" y="412116"/>
                    <a:pt x="221065" y="410692"/>
                    <a:pt x="220591" y="409269"/>
                  </a:cubicBezTo>
                  <a:cubicBezTo>
                    <a:pt x="218694" y="409744"/>
                    <a:pt x="217270" y="409506"/>
                    <a:pt x="216322" y="408558"/>
                  </a:cubicBezTo>
                  <a:close/>
                  <a:moveTo>
                    <a:pt x="374293" y="405711"/>
                  </a:moveTo>
                  <a:cubicBezTo>
                    <a:pt x="371921" y="406186"/>
                    <a:pt x="371328" y="407727"/>
                    <a:pt x="372514" y="410337"/>
                  </a:cubicBezTo>
                  <a:cubicBezTo>
                    <a:pt x="373700" y="412946"/>
                    <a:pt x="374768" y="414250"/>
                    <a:pt x="375717" y="414250"/>
                  </a:cubicBezTo>
                  <a:cubicBezTo>
                    <a:pt x="377140" y="413776"/>
                    <a:pt x="377258" y="412590"/>
                    <a:pt x="376072" y="410692"/>
                  </a:cubicBezTo>
                  <a:cubicBezTo>
                    <a:pt x="374886" y="408795"/>
                    <a:pt x="374293" y="407135"/>
                    <a:pt x="374293" y="405711"/>
                  </a:cubicBezTo>
                  <a:close/>
                  <a:moveTo>
                    <a:pt x="296019" y="404288"/>
                  </a:moveTo>
                  <a:cubicBezTo>
                    <a:pt x="295545" y="405711"/>
                    <a:pt x="295070" y="407490"/>
                    <a:pt x="294596" y="409625"/>
                  </a:cubicBezTo>
                  <a:cubicBezTo>
                    <a:pt x="294121" y="411760"/>
                    <a:pt x="293884" y="413895"/>
                    <a:pt x="293884" y="416029"/>
                  </a:cubicBezTo>
                  <a:cubicBezTo>
                    <a:pt x="293884" y="418164"/>
                    <a:pt x="294477" y="420062"/>
                    <a:pt x="295663" y="421722"/>
                  </a:cubicBezTo>
                  <a:cubicBezTo>
                    <a:pt x="296849" y="423382"/>
                    <a:pt x="298865" y="423975"/>
                    <a:pt x="301712" y="423501"/>
                  </a:cubicBezTo>
                  <a:cubicBezTo>
                    <a:pt x="301712" y="419706"/>
                    <a:pt x="301119" y="416504"/>
                    <a:pt x="299933" y="413895"/>
                  </a:cubicBezTo>
                  <a:cubicBezTo>
                    <a:pt x="298747" y="411285"/>
                    <a:pt x="297442" y="408083"/>
                    <a:pt x="296019" y="404288"/>
                  </a:cubicBezTo>
                  <a:close/>
                  <a:moveTo>
                    <a:pt x="239092" y="403577"/>
                  </a:moveTo>
                  <a:cubicBezTo>
                    <a:pt x="235772" y="404525"/>
                    <a:pt x="234586" y="407135"/>
                    <a:pt x="235534" y="411404"/>
                  </a:cubicBezTo>
                  <a:cubicBezTo>
                    <a:pt x="236483" y="415674"/>
                    <a:pt x="238855" y="416622"/>
                    <a:pt x="242650" y="414250"/>
                  </a:cubicBezTo>
                  <a:cubicBezTo>
                    <a:pt x="242176" y="411404"/>
                    <a:pt x="241701" y="409625"/>
                    <a:pt x="241227" y="408913"/>
                  </a:cubicBezTo>
                  <a:cubicBezTo>
                    <a:pt x="240753" y="408202"/>
                    <a:pt x="240041" y="406423"/>
                    <a:pt x="239092" y="403577"/>
                  </a:cubicBezTo>
                  <a:close/>
                  <a:moveTo>
                    <a:pt x="402757" y="400730"/>
                  </a:moveTo>
                  <a:cubicBezTo>
                    <a:pt x="403706" y="404525"/>
                    <a:pt x="404417" y="409151"/>
                    <a:pt x="404891" y="414606"/>
                  </a:cubicBezTo>
                  <a:cubicBezTo>
                    <a:pt x="405366" y="420062"/>
                    <a:pt x="406789" y="425636"/>
                    <a:pt x="409161" y="431328"/>
                  </a:cubicBezTo>
                  <a:cubicBezTo>
                    <a:pt x="412007" y="426110"/>
                    <a:pt x="412244" y="420536"/>
                    <a:pt x="409873" y="414606"/>
                  </a:cubicBezTo>
                  <a:cubicBezTo>
                    <a:pt x="407501" y="408676"/>
                    <a:pt x="405129" y="404051"/>
                    <a:pt x="402757" y="400730"/>
                  </a:cubicBezTo>
                  <a:close/>
                  <a:moveTo>
                    <a:pt x="205648" y="397884"/>
                  </a:moveTo>
                  <a:cubicBezTo>
                    <a:pt x="204699" y="398833"/>
                    <a:pt x="204343" y="400612"/>
                    <a:pt x="204580" y="403221"/>
                  </a:cubicBezTo>
                  <a:cubicBezTo>
                    <a:pt x="204818" y="405830"/>
                    <a:pt x="205885" y="407135"/>
                    <a:pt x="207783" y="407135"/>
                  </a:cubicBezTo>
                  <a:cubicBezTo>
                    <a:pt x="210155" y="407135"/>
                    <a:pt x="210629" y="405711"/>
                    <a:pt x="209206" y="402865"/>
                  </a:cubicBezTo>
                  <a:cubicBezTo>
                    <a:pt x="207783" y="400019"/>
                    <a:pt x="206597" y="398358"/>
                    <a:pt x="205648" y="397884"/>
                  </a:cubicBezTo>
                  <a:close/>
                  <a:moveTo>
                    <a:pt x="381409" y="391480"/>
                  </a:moveTo>
                  <a:cubicBezTo>
                    <a:pt x="380935" y="392428"/>
                    <a:pt x="379749" y="393377"/>
                    <a:pt x="377851" y="394326"/>
                  </a:cubicBezTo>
                  <a:cubicBezTo>
                    <a:pt x="378326" y="395749"/>
                    <a:pt x="378800" y="397172"/>
                    <a:pt x="379274" y="398595"/>
                  </a:cubicBezTo>
                  <a:cubicBezTo>
                    <a:pt x="379749" y="400019"/>
                    <a:pt x="380223" y="401205"/>
                    <a:pt x="380698" y="402153"/>
                  </a:cubicBezTo>
                  <a:cubicBezTo>
                    <a:pt x="381646" y="400730"/>
                    <a:pt x="382358" y="399307"/>
                    <a:pt x="382832" y="397884"/>
                  </a:cubicBezTo>
                  <a:cubicBezTo>
                    <a:pt x="383307" y="396461"/>
                    <a:pt x="382832" y="394326"/>
                    <a:pt x="381409" y="391480"/>
                  </a:cubicBezTo>
                  <a:close/>
                  <a:moveTo>
                    <a:pt x="244073" y="384364"/>
                  </a:moveTo>
                  <a:cubicBezTo>
                    <a:pt x="242650" y="386736"/>
                    <a:pt x="241583" y="389108"/>
                    <a:pt x="240871" y="391480"/>
                  </a:cubicBezTo>
                  <a:cubicBezTo>
                    <a:pt x="240160" y="393852"/>
                    <a:pt x="240753" y="396935"/>
                    <a:pt x="242650" y="400730"/>
                  </a:cubicBezTo>
                  <a:cubicBezTo>
                    <a:pt x="244548" y="398358"/>
                    <a:pt x="245497" y="397410"/>
                    <a:pt x="245497" y="397884"/>
                  </a:cubicBezTo>
                  <a:cubicBezTo>
                    <a:pt x="245497" y="398358"/>
                    <a:pt x="246683" y="399544"/>
                    <a:pt x="249054" y="401442"/>
                  </a:cubicBezTo>
                  <a:cubicBezTo>
                    <a:pt x="247631" y="399070"/>
                    <a:pt x="247038" y="396224"/>
                    <a:pt x="247276" y="392903"/>
                  </a:cubicBezTo>
                  <a:cubicBezTo>
                    <a:pt x="247513" y="389582"/>
                    <a:pt x="246445" y="386736"/>
                    <a:pt x="244073" y="384364"/>
                  </a:cubicBezTo>
                  <a:close/>
                  <a:moveTo>
                    <a:pt x="285345" y="382941"/>
                  </a:moveTo>
                  <a:cubicBezTo>
                    <a:pt x="283922" y="382466"/>
                    <a:pt x="283211" y="382585"/>
                    <a:pt x="283211" y="383296"/>
                  </a:cubicBezTo>
                  <a:cubicBezTo>
                    <a:pt x="283211" y="384008"/>
                    <a:pt x="283329" y="384838"/>
                    <a:pt x="283566" y="385787"/>
                  </a:cubicBezTo>
                  <a:cubicBezTo>
                    <a:pt x="283804" y="386736"/>
                    <a:pt x="283922" y="387329"/>
                    <a:pt x="283922" y="387566"/>
                  </a:cubicBezTo>
                  <a:cubicBezTo>
                    <a:pt x="283922" y="387803"/>
                    <a:pt x="283448" y="387447"/>
                    <a:pt x="282499" y="386499"/>
                  </a:cubicBezTo>
                  <a:cubicBezTo>
                    <a:pt x="282025" y="389819"/>
                    <a:pt x="283922" y="394089"/>
                    <a:pt x="288192" y="399307"/>
                  </a:cubicBezTo>
                  <a:cubicBezTo>
                    <a:pt x="291038" y="397884"/>
                    <a:pt x="291631" y="395275"/>
                    <a:pt x="289971" y="391480"/>
                  </a:cubicBezTo>
                  <a:cubicBezTo>
                    <a:pt x="288310" y="387685"/>
                    <a:pt x="286768" y="384838"/>
                    <a:pt x="285345" y="382941"/>
                  </a:cubicBezTo>
                  <a:close/>
                  <a:moveTo>
                    <a:pt x="370380" y="376181"/>
                  </a:moveTo>
                  <a:cubicBezTo>
                    <a:pt x="369194" y="376892"/>
                    <a:pt x="367415" y="377011"/>
                    <a:pt x="365043" y="376536"/>
                  </a:cubicBezTo>
                  <a:cubicBezTo>
                    <a:pt x="365517" y="377960"/>
                    <a:pt x="365754" y="379383"/>
                    <a:pt x="365754" y="380806"/>
                  </a:cubicBezTo>
                  <a:cubicBezTo>
                    <a:pt x="365754" y="382229"/>
                    <a:pt x="366229" y="384127"/>
                    <a:pt x="367177" y="386499"/>
                  </a:cubicBezTo>
                  <a:cubicBezTo>
                    <a:pt x="368126" y="386024"/>
                    <a:pt x="368838" y="385431"/>
                    <a:pt x="369312" y="384720"/>
                  </a:cubicBezTo>
                  <a:cubicBezTo>
                    <a:pt x="369787" y="384008"/>
                    <a:pt x="370498" y="384127"/>
                    <a:pt x="371447" y="385075"/>
                  </a:cubicBezTo>
                  <a:cubicBezTo>
                    <a:pt x="372396" y="384601"/>
                    <a:pt x="372633" y="384127"/>
                    <a:pt x="372159" y="383652"/>
                  </a:cubicBezTo>
                  <a:cubicBezTo>
                    <a:pt x="371684" y="383178"/>
                    <a:pt x="371210" y="383178"/>
                    <a:pt x="370735" y="383652"/>
                  </a:cubicBezTo>
                  <a:cubicBezTo>
                    <a:pt x="369312" y="380806"/>
                    <a:pt x="369431" y="379383"/>
                    <a:pt x="371091" y="379383"/>
                  </a:cubicBezTo>
                  <a:cubicBezTo>
                    <a:pt x="372752" y="379383"/>
                    <a:pt x="373582" y="378908"/>
                    <a:pt x="373582" y="377960"/>
                  </a:cubicBezTo>
                  <a:cubicBezTo>
                    <a:pt x="372633" y="376062"/>
                    <a:pt x="371566" y="375469"/>
                    <a:pt x="370380" y="376181"/>
                  </a:cubicBezTo>
                  <a:close/>
                  <a:moveTo>
                    <a:pt x="380698" y="373690"/>
                  </a:moveTo>
                  <a:cubicBezTo>
                    <a:pt x="379274" y="372741"/>
                    <a:pt x="378563" y="372978"/>
                    <a:pt x="378563" y="374402"/>
                  </a:cubicBezTo>
                  <a:cubicBezTo>
                    <a:pt x="378563" y="375825"/>
                    <a:pt x="378919" y="377485"/>
                    <a:pt x="379630" y="379383"/>
                  </a:cubicBezTo>
                  <a:cubicBezTo>
                    <a:pt x="380342" y="381280"/>
                    <a:pt x="381291" y="382822"/>
                    <a:pt x="382477" y="384008"/>
                  </a:cubicBezTo>
                  <a:cubicBezTo>
                    <a:pt x="383663" y="385194"/>
                    <a:pt x="384967" y="385313"/>
                    <a:pt x="386390" y="384364"/>
                  </a:cubicBezTo>
                  <a:cubicBezTo>
                    <a:pt x="386390" y="380569"/>
                    <a:pt x="385086" y="378315"/>
                    <a:pt x="382477" y="377604"/>
                  </a:cubicBezTo>
                  <a:cubicBezTo>
                    <a:pt x="379867" y="376892"/>
                    <a:pt x="379274" y="375588"/>
                    <a:pt x="380698" y="373690"/>
                  </a:cubicBezTo>
                  <a:close/>
                  <a:moveTo>
                    <a:pt x="207783" y="367286"/>
                  </a:moveTo>
                  <a:cubicBezTo>
                    <a:pt x="206834" y="368235"/>
                    <a:pt x="206834" y="370488"/>
                    <a:pt x="207783" y="374046"/>
                  </a:cubicBezTo>
                  <a:cubicBezTo>
                    <a:pt x="208731" y="377604"/>
                    <a:pt x="210392" y="378671"/>
                    <a:pt x="212764" y="377248"/>
                  </a:cubicBezTo>
                  <a:cubicBezTo>
                    <a:pt x="212289" y="374876"/>
                    <a:pt x="211578" y="372978"/>
                    <a:pt x="210629" y="371555"/>
                  </a:cubicBezTo>
                  <a:cubicBezTo>
                    <a:pt x="209680" y="370132"/>
                    <a:pt x="208731" y="368709"/>
                    <a:pt x="207783" y="367286"/>
                  </a:cubicBezTo>
                  <a:close/>
                  <a:moveTo>
                    <a:pt x="276095" y="359103"/>
                  </a:moveTo>
                  <a:cubicBezTo>
                    <a:pt x="275620" y="359340"/>
                    <a:pt x="275146" y="359696"/>
                    <a:pt x="274672" y="360170"/>
                  </a:cubicBezTo>
                  <a:cubicBezTo>
                    <a:pt x="274197" y="360644"/>
                    <a:pt x="273841" y="361000"/>
                    <a:pt x="273604" y="361237"/>
                  </a:cubicBezTo>
                  <a:cubicBezTo>
                    <a:pt x="273367" y="361475"/>
                    <a:pt x="273011" y="361119"/>
                    <a:pt x="272537" y="360170"/>
                  </a:cubicBezTo>
                  <a:cubicBezTo>
                    <a:pt x="272062" y="360644"/>
                    <a:pt x="272300" y="362542"/>
                    <a:pt x="273248" y="365863"/>
                  </a:cubicBezTo>
                  <a:cubicBezTo>
                    <a:pt x="274197" y="363965"/>
                    <a:pt x="275265" y="363372"/>
                    <a:pt x="276450" y="364084"/>
                  </a:cubicBezTo>
                  <a:cubicBezTo>
                    <a:pt x="277636" y="364795"/>
                    <a:pt x="278467" y="366337"/>
                    <a:pt x="278941" y="368709"/>
                  </a:cubicBezTo>
                  <a:cubicBezTo>
                    <a:pt x="280364" y="369183"/>
                    <a:pt x="280839" y="369065"/>
                    <a:pt x="280364" y="368353"/>
                  </a:cubicBezTo>
                  <a:cubicBezTo>
                    <a:pt x="279890" y="367642"/>
                    <a:pt x="279297" y="366693"/>
                    <a:pt x="278585" y="365507"/>
                  </a:cubicBezTo>
                  <a:cubicBezTo>
                    <a:pt x="277874" y="364321"/>
                    <a:pt x="277281" y="363135"/>
                    <a:pt x="276806" y="361949"/>
                  </a:cubicBezTo>
                  <a:cubicBezTo>
                    <a:pt x="276332" y="360763"/>
                    <a:pt x="276569" y="360170"/>
                    <a:pt x="277518" y="360170"/>
                  </a:cubicBezTo>
                  <a:cubicBezTo>
                    <a:pt x="277043" y="359221"/>
                    <a:pt x="276569" y="358865"/>
                    <a:pt x="276095" y="359103"/>
                  </a:cubicBezTo>
                  <a:close/>
                  <a:moveTo>
                    <a:pt x="335156" y="354477"/>
                  </a:moveTo>
                  <a:cubicBezTo>
                    <a:pt x="333259" y="356375"/>
                    <a:pt x="333496" y="359696"/>
                    <a:pt x="335868" y="364439"/>
                  </a:cubicBezTo>
                  <a:cubicBezTo>
                    <a:pt x="339189" y="363016"/>
                    <a:pt x="340019" y="361593"/>
                    <a:pt x="338358" y="360170"/>
                  </a:cubicBezTo>
                  <a:cubicBezTo>
                    <a:pt x="336698" y="358747"/>
                    <a:pt x="335631" y="356849"/>
                    <a:pt x="335156" y="354477"/>
                  </a:cubicBezTo>
                  <a:close/>
                  <a:moveTo>
                    <a:pt x="323771" y="352343"/>
                  </a:moveTo>
                  <a:cubicBezTo>
                    <a:pt x="322822" y="353291"/>
                    <a:pt x="322941" y="355426"/>
                    <a:pt x="324127" y="358747"/>
                  </a:cubicBezTo>
                  <a:cubicBezTo>
                    <a:pt x="325313" y="362067"/>
                    <a:pt x="326854" y="362779"/>
                    <a:pt x="328752" y="360882"/>
                  </a:cubicBezTo>
                  <a:cubicBezTo>
                    <a:pt x="328278" y="358510"/>
                    <a:pt x="327566" y="357086"/>
                    <a:pt x="326617" y="356612"/>
                  </a:cubicBezTo>
                  <a:cubicBezTo>
                    <a:pt x="325668" y="356138"/>
                    <a:pt x="324720" y="354714"/>
                    <a:pt x="323771" y="352343"/>
                  </a:cubicBezTo>
                  <a:close/>
                  <a:moveTo>
                    <a:pt x="382121" y="349496"/>
                  </a:moveTo>
                  <a:cubicBezTo>
                    <a:pt x="377377" y="350919"/>
                    <a:pt x="376191" y="353647"/>
                    <a:pt x="378563" y="357679"/>
                  </a:cubicBezTo>
                  <a:cubicBezTo>
                    <a:pt x="380935" y="361712"/>
                    <a:pt x="383307" y="364439"/>
                    <a:pt x="385679" y="365863"/>
                  </a:cubicBezTo>
                  <a:cubicBezTo>
                    <a:pt x="388051" y="363491"/>
                    <a:pt x="388406" y="360882"/>
                    <a:pt x="386746" y="358035"/>
                  </a:cubicBezTo>
                  <a:cubicBezTo>
                    <a:pt x="385086" y="355189"/>
                    <a:pt x="383544" y="352343"/>
                    <a:pt x="382121" y="349496"/>
                  </a:cubicBezTo>
                  <a:close/>
                  <a:moveTo>
                    <a:pt x="416277" y="345938"/>
                  </a:moveTo>
                  <a:cubicBezTo>
                    <a:pt x="413905" y="347836"/>
                    <a:pt x="413905" y="350208"/>
                    <a:pt x="416277" y="353054"/>
                  </a:cubicBezTo>
                  <a:cubicBezTo>
                    <a:pt x="418649" y="355900"/>
                    <a:pt x="420309" y="356138"/>
                    <a:pt x="421258" y="353766"/>
                  </a:cubicBezTo>
                  <a:cubicBezTo>
                    <a:pt x="420784" y="351394"/>
                    <a:pt x="419835" y="350326"/>
                    <a:pt x="418412" y="350564"/>
                  </a:cubicBezTo>
                  <a:cubicBezTo>
                    <a:pt x="416988" y="350801"/>
                    <a:pt x="416277" y="349259"/>
                    <a:pt x="416277" y="345938"/>
                  </a:cubicBezTo>
                  <a:close/>
                  <a:moveTo>
                    <a:pt x="407026" y="343092"/>
                  </a:moveTo>
                  <a:cubicBezTo>
                    <a:pt x="404654" y="343566"/>
                    <a:pt x="404180" y="345227"/>
                    <a:pt x="405603" y="348073"/>
                  </a:cubicBezTo>
                  <a:cubicBezTo>
                    <a:pt x="407026" y="350919"/>
                    <a:pt x="408212" y="352580"/>
                    <a:pt x="409161" y="353054"/>
                  </a:cubicBezTo>
                  <a:cubicBezTo>
                    <a:pt x="411533" y="352105"/>
                    <a:pt x="412007" y="350564"/>
                    <a:pt x="410584" y="348429"/>
                  </a:cubicBezTo>
                  <a:cubicBezTo>
                    <a:pt x="409161" y="346294"/>
                    <a:pt x="407975" y="344515"/>
                    <a:pt x="407026" y="343092"/>
                  </a:cubicBezTo>
                  <a:close/>
                  <a:moveTo>
                    <a:pt x="260440" y="333130"/>
                  </a:moveTo>
                  <a:cubicBezTo>
                    <a:pt x="258068" y="334078"/>
                    <a:pt x="257356" y="335620"/>
                    <a:pt x="258305" y="337755"/>
                  </a:cubicBezTo>
                  <a:cubicBezTo>
                    <a:pt x="259254" y="339890"/>
                    <a:pt x="260440" y="341194"/>
                    <a:pt x="261863" y="341669"/>
                  </a:cubicBezTo>
                  <a:cubicBezTo>
                    <a:pt x="263761" y="340720"/>
                    <a:pt x="264235" y="339297"/>
                    <a:pt x="263286" y="337399"/>
                  </a:cubicBezTo>
                  <a:cubicBezTo>
                    <a:pt x="262337" y="335502"/>
                    <a:pt x="261389" y="334078"/>
                    <a:pt x="260440" y="333130"/>
                  </a:cubicBezTo>
                  <a:close/>
                  <a:moveTo>
                    <a:pt x="272537" y="326014"/>
                  </a:moveTo>
                  <a:cubicBezTo>
                    <a:pt x="269690" y="326963"/>
                    <a:pt x="268860" y="328979"/>
                    <a:pt x="270046" y="332062"/>
                  </a:cubicBezTo>
                  <a:cubicBezTo>
                    <a:pt x="271232" y="335146"/>
                    <a:pt x="273011" y="336213"/>
                    <a:pt x="275383" y="335264"/>
                  </a:cubicBezTo>
                  <a:cubicBezTo>
                    <a:pt x="274909" y="333367"/>
                    <a:pt x="274434" y="331706"/>
                    <a:pt x="273960" y="330283"/>
                  </a:cubicBezTo>
                  <a:cubicBezTo>
                    <a:pt x="273486" y="328860"/>
                    <a:pt x="273011" y="327437"/>
                    <a:pt x="272537" y="326014"/>
                  </a:cubicBezTo>
                  <a:close/>
                  <a:moveTo>
                    <a:pt x="247631" y="324591"/>
                  </a:moveTo>
                  <a:cubicBezTo>
                    <a:pt x="245734" y="325539"/>
                    <a:pt x="245497" y="327556"/>
                    <a:pt x="246920" y="330639"/>
                  </a:cubicBezTo>
                  <a:cubicBezTo>
                    <a:pt x="248343" y="333723"/>
                    <a:pt x="249766" y="335739"/>
                    <a:pt x="251189" y="336688"/>
                  </a:cubicBezTo>
                  <a:cubicBezTo>
                    <a:pt x="253561" y="335264"/>
                    <a:pt x="253798" y="333130"/>
                    <a:pt x="251901" y="330283"/>
                  </a:cubicBezTo>
                  <a:cubicBezTo>
                    <a:pt x="250003" y="327437"/>
                    <a:pt x="248580" y="325539"/>
                    <a:pt x="247631" y="324591"/>
                  </a:cubicBezTo>
                  <a:close/>
                  <a:moveTo>
                    <a:pt x="383544" y="320321"/>
                  </a:moveTo>
                  <a:cubicBezTo>
                    <a:pt x="379749" y="323642"/>
                    <a:pt x="379393" y="327081"/>
                    <a:pt x="382477" y="330639"/>
                  </a:cubicBezTo>
                  <a:cubicBezTo>
                    <a:pt x="385560" y="334197"/>
                    <a:pt x="387576" y="337399"/>
                    <a:pt x="388525" y="340246"/>
                  </a:cubicBezTo>
                  <a:cubicBezTo>
                    <a:pt x="390423" y="338822"/>
                    <a:pt x="391253" y="337399"/>
                    <a:pt x="391016" y="335976"/>
                  </a:cubicBezTo>
                  <a:cubicBezTo>
                    <a:pt x="390778" y="334553"/>
                    <a:pt x="390185" y="333011"/>
                    <a:pt x="389237" y="331351"/>
                  </a:cubicBezTo>
                  <a:cubicBezTo>
                    <a:pt x="388288" y="329690"/>
                    <a:pt x="387220" y="327911"/>
                    <a:pt x="386034" y="326014"/>
                  </a:cubicBezTo>
                  <a:cubicBezTo>
                    <a:pt x="384849" y="324116"/>
                    <a:pt x="384018" y="322219"/>
                    <a:pt x="383544" y="320321"/>
                  </a:cubicBezTo>
                  <a:close/>
                  <a:moveTo>
                    <a:pt x="227707" y="304666"/>
                  </a:moveTo>
                  <a:cubicBezTo>
                    <a:pt x="227233" y="304192"/>
                    <a:pt x="226995" y="304666"/>
                    <a:pt x="226995" y="306089"/>
                  </a:cubicBezTo>
                  <a:cubicBezTo>
                    <a:pt x="226995" y="307513"/>
                    <a:pt x="227351" y="309173"/>
                    <a:pt x="228063" y="311071"/>
                  </a:cubicBezTo>
                  <a:cubicBezTo>
                    <a:pt x="228774" y="312968"/>
                    <a:pt x="229842" y="314510"/>
                    <a:pt x="231265" y="315696"/>
                  </a:cubicBezTo>
                  <a:cubicBezTo>
                    <a:pt x="232688" y="316882"/>
                    <a:pt x="234348" y="317000"/>
                    <a:pt x="236246" y="316052"/>
                  </a:cubicBezTo>
                  <a:cubicBezTo>
                    <a:pt x="235297" y="313680"/>
                    <a:pt x="233993" y="311545"/>
                    <a:pt x="232332" y="309647"/>
                  </a:cubicBezTo>
                  <a:cubicBezTo>
                    <a:pt x="230672" y="307750"/>
                    <a:pt x="229130" y="306089"/>
                    <a:pt x="227707" y="304666"/>
                  </a:cubicBezTo>
                  <a:close/>
                  <a:moveTo>
                    <a:pt x="291750" y="296839"/>
                  </a:moveTo>
                  <a:cubicBezTo>
                    <a:pt x="289378" y="300160"/>
                    <a:pt x="289259" y="303955"/>
                    <a:pt x="291394" y="308224"/>
                  </a:cubicBezTo>
                  <a:cubicBezTo>
                    <a:pt x="293529" y="312494"/>
                    <a:pt x="296493" y="315103"/>
                    <a:pt x="300289" y="316052"/>
                  </a:cubicBezTo>
                  <a:cubicBezTo>
                    <a:pt x="303609" y="312731"/>
                    <a:pt x="303609" y="309292"/>
                    <a:pt x="300289" y="305734"/>
                  </a:cubicBezTo>
                  <a:cubicBezTo>
                    <a:pt x="296968" y="302176"/>
                    <a:pt x="294121" y="299211"/>
                    <a:pt x="291750" y="296839"/>
                  </a:cubicBezTo>
                  <a:close/>
                  <a:moveTo>
                    <a:pt x="281787" y="293993"/>
                  </a:moveTo>
                  <a:cubicBezTo>
                    <a:pt x="279415" y="297788"/>
                    <a:pt x="278585" y="302176"/>
                    <a:pt x="279297" y="307157"/>
                  </a:cubicBezTo>
                  <a:cubicBezTo>
                    <a:pt x="280008" y="312138"/>
                    <a:pt x="280839" y="317238"/>
                    <a:pt x="281787" y="322456"/>
                  </a:cubicBezTo>
                  <a:cubicBezTo>
                    <a:pt x="283685" y="321507"/>
                    <a:pt x="284752" y="320084"/>
                    <a:pt x="284989" y="318186"/>
                  </a:cubicBezTo>
                  <a:cubicBezTo>
                    <a:pt x="285227" y="316289"/>
                    <a:pt x="285227" y="314273"/>
                    <a:pt x="284989" y="312138"/>
                  </a:cubicBezTo>
                  <a:cubicBezTo>
                    <a:pt x="284752" y="310003"/>
                    <a:pt x="284634" y="307987"/>
                    <a:pt x="284634" y="306089"/>
                  </a:cubicBezTo>
                  <a:cubicBezTo>
                    <a:pt x="284634" y="304192"/>
                    <a:pt x="285582" y="302532"/>
                    <a:pt x="287480" y="301108"/>
                  </a:cubicBezTo>
                  <a:cubicBezTo>
                    <a:pt x="286531" y="300160"/>
                    <a:pt x="285582" y="299092"/>
                    <a:pt x="284634" y="297906"/>
                  </a:cubicBezTo>
                  <a:cubicBezTo>
                    <a:pt x="283685" y="296720"/>
                    <a:pt x="282736" y="295416"/>
                    <a:pt x="281787" y="293993"/>
                  </a:cubicBezTo>
                  <a:close/>
                  <a:moveTo>
                    <a:pt x="416277" y="283319"/>
                  </a:moveTo>
                  <a:cubicBezTo>
                    <a:pt x="412956" y="285216"/>
                    <a:pt x="412482" y="288774"/>
                    <a:pt x="414854" y="293993"/>
                  </a:cubicBezTo>
                  <a:cubicBezTo>
                    <a:pt x="416751" y="293044"/>
                    <a:pt x="417226" y="291502"/>
                    <a:pt x="416277" y="289367"/>
                  </a:cubicBezTo>
                  <a:cubicBezTo>
                    <a:pt x="415328" y="287232"/>
                    <a:pt x="415328" y="285216"/>
                    <a:pt x="416277" y="283319"/>
                  </a:cubicBezTo>
                  <a:close/>
                  <a:moveTo>
                    <a:pt x="401067" y="282340"/>
                  </a:moveTo>
                  <a:cubicBezTo>
                    <a:pt x="400414" y="282637"/>
                    <a:pt x="400148" y="283556"/>
                    <a:pt x="400266" y="285098"/>
                  </a:cubicBezTo>
                  <a:cubicBezTo>
                    <a:pt x="400503" y="288181"/>
                    <a:pt x="401334" y="290672"/>
                    <a:pt x="402757" y="292569"/>
                  </a:cubicBezTo>
                  <a:cubicBezTo>
                    <a:pt x="404180" y="292569"/>
                    <a:pt x="404891" y="292214"/>
                    <a:pt x="404891" y="291502"/>
                  </a:cubicBezTo>
                  <a:cubicBezTo>
                    <a:pt x="404891" y="290790"/>
                    <a:pt x="404654" y="289842"/>
                    <a:pt x="404180" y="288656"/>
                  </a:cubicBezTo>
                  <a:cubicBezTo>
                    <a:pt x="403706" y="287470"/>
                    <a:pt x="403350" y="286402"/>
                    <a:pt x="403113" y="285454"/>
                  </a:cubicBezTo>
                  <a:cubicBezTo>
                    <a:pt x="402875" y="284505"/>
                    <a:pt x="403231" y="283793"/>
                    <a:pt x="404180" y="283319"/>
                  </a:cubicBezTo>
                  <a:cubicBezTo>
                    <a:pt x="402757" y="282370"/>
                    <a:pt x="401719" y="282044"/>
                    <a:pt x="401067" y="282340"/>
                  </a:cubicBezTo>
                  <a:close/>
                  <a:moveTo>
                    <a:pt x="256882" y="279049"/>
                  </a:moveTo>
                  <a:cubicBezTo>
                    <a:pt x="255933" y="278100"/>
                    <a:pt x="255815" y="279168"/>
                    <a:pt x="256526" y="282251"/>
                  </a:cubicBezTo>
                  <a:cubicBezTo>
                    <a:pt x="257238" y="285335"/>
                    <a:pt x="257119" y="287351"/>
                    <a:pt x="256170" y="288300"/>
                  </a:cubicBezTo>
                  <a:cubicBezTo>
                    <a:pt x="259491" y="288300"/>
                    <a:pt x="260677" y="287232"/>
                    <a:pt x="259728" y="285098"/>
                  </a:cubicBezTo>
                  <a:cubicBezTo>
                    <a:pt x="258779" y="282963"/>
                    <a:pt x="257831" y="280947"/>
                    <a:pt x="256882" y="279049"/>
                  </a:cubicBezTo>
                  <a:close/>
                  <a:moveTo>
                    <a:pt x="286057" y="268375"/>
                  </a:moveTo>
                  <a:cubicBezTo>
                    <a:pt x="283685" y="268850"/>
                    <a:pt x="283211" y="270273"/>
                    <a:pt x="284634" y="272645"/>
                  </a:cubicBezTo>
                  <a:cubicBezTo>
                    <a:pt x="286057" y="275017"/>
                    <a:pt x="286768" y="277152"/>
                    <a:pt x="286768" y="279049"/>
                  </a:cubicBezTo>
                  <a:cubicBezTo>
                    <a:pt x="289140" y="277626"/>
                    <a:pt x="289852" y="276084"/>
                    <a:pt x="288903" y="274424"/>
                  </a:cubicBezTo>
                  <a:cubicBezTo>
                    <a:pt x="287954" y="272764"/>
                    <a:pt x="287006" y="270747"/>
                    <a:pt x="286057" y="268375"/>
                  </a:cubicBezTo>
                  <a:close/>
                  <a:moveTo>
                    <a:pt x="217745" y="264818"/>
                  </a:moveTo>
                  <a:cubicBezTo>
                    <a:pt x="216796" y="267189"/>
                    <a:pt x="217270" y="268850"/>
                    <a:pt x="219168" y="269799"/>
                  </a:cubicBezTo>
                  <a:cubicBezTo>
                    <a:pt x="221065" y="270747"/>
                    <a:pt x="221303" y="272171"/>
                    <a:pt x="219880" y="274068"/>
                  </a:cubicBezTo>
                  <a:cubicBezTo>
                    <a:pt x="220828" y="275017"/>
                    <a:pt x="221658" y="275254"/>
                    <a:pt x="222370" y="274780"/>
                  </a:cubicBezTo>
                  <a:cubicBezTo>
                    <a:pt x="223082" y="274305"/>
                    <a:pt x="223912" y="275254"/>
                    <a:pt x="224861" y="277626"/>
                  </a:cubicBezTo>
                  <a:cubicBezTo>
                    <a:pt x="224861" y="279049"/>
                    <a:pt x="224386" y="279998"/>
                    <a:pt x="223437" y="280472"/>
                  </a:cubicBezTo>
                  <a:cubicBezTo>
                    <a:pt x="222014" y="281421"/>
                    <a:pt x="221184" y="281421"/>
                    <a:pt x="220947" y="280472"/>
                  </a:cubicBezTo>
                  <a:cubicBezTo>
                    <a:pt x="220710" y="279524"/>
                    <a:pt x="220117" y="278575"/>
                    <a:pt x="219168" y="277626"/>
                  </a:cubicBezTo>
                  <a:cubicBezTo>
                    <a:pt x="218219" y="279998"/>
                    <a:pt x="218694" y="282607"/>
                    <a:pt x="220591" y="285454"/>
                  </a:cubicBezTo>
                  <a:cubicBezTo>
                    <a:pt x="222489" y="288300"/>
                    <a:pt x="224623" y="289723"/>
                    <a:pt x="226995" y="289723"/>
                  </a:cubicBezTo>
                  <a:cubicBezTo>
                    <a:pt x="229367" y="286402"/>
                    <a:pt x="229367" y="281658"/>
                    <a:pt x="226995" y="275491"/>
                  </a:cubicBezTo>
                  <a:cubicBezTo>
                    <a:pt x="224623" y="269324"/>
                    <a:pt x="221540" y="265766"/>
                    <a:pt x="217745" y="264818"/>
                  </a:cubicBezTo>
                  <a:close/>
                  <a:moveTo>
                    <a:pt x="381409" y="263394"/>
                  </a:moveTo>
                  <a:cubicBezTo>
                    <a:pt x="381884" y="266715"/>
                    <a:pt x="382121" y="269324"/>
                    <a:pt x="382121" y="271222"/>
                  </a:cubicBezTo>
                  <a:cubicBezTo>
                    <a:pt x="382121" y="273119"/>
                    <a:pt x="383070" y="276440"/>
                    <a:pt x="384967" y="281184"/>
                  </a:cubicBezTo>
                  <a:cubicBezTo>
                    <a:pt x="388762" y="278812"/>
                    <a:pt x="389592" y="275847"/>
                    <a:pt x="387458" y="272289"/>
                  </a:cubicBezTo>
                  <a:cubicBezTo>
                    <a:pt x="385323" y="268731"/>
                    <a:pt x="383307" y="265766"/>
                    <a:pt x="381409" y="263394"/>
                  </a:cubicBezTo>
                  <a:close/>
                  <a:moveTo>
                    <a:pt x="387102" y="252009"/>
                  </a:moveTo>
                  <a:cubicBezTo>
                    <a:pt x="383781" y="254381"/>
                    <a:pt x="383307" y="257465"/>
                    <a:pt x="385679" y="261260"/>
                  </a:cubicBezTo>
                  <a:cubicBezTo>
                    <a:pt x="388051" y="260785"/>
                    <a:pt x="389118" y="259718"/>
                    <a:pt x="388881" y="258057"/>
                  </a:cubicBezTo>
                  <a:cubicBezTo>
                    <a:pt x="388644" y="256397"/>
                    <a:pt x="388051" y="254381"/>
                    <a:pt x="387102" y="252009"/>
                  </a:cubicBezTo>
                  <a:close/>
                  <a:moveTo>
                    <a:pt x="366466" y="246316"/>
                  </a:moveTo>
                  <a:cubicBezTo>
                    <a:pt x="365043" y="247265"/>
                    <a:pt x="364687" y="248570"/>
                    <a:pt x="365399" y="250230"/>
                  </a:cubicBezTo>
                  <a:cubicBezTo>
                    <a:pt x="366110" y="251890"/>
                    <a:pt x="365992" y="253195"/>
                    <a:pt x="365043" y="254144"/>
                  </a:cubicBezTo>
                  <a:cubicBezTo>
                    <a:pt x="366940" y="255567"/>
                    <a:pt x="367889" y="255093"/>
                    <a:pt x="367889" y="252721"/>
                  </a:cubicBezTo>
                  <a:cubicBezTo>
                    <a:pt x="367889" y="250349"/>
                    <a:pt x="367415" y="248214"/>
                    <a:pt x="366466" y="246316"/>
                  </a:cubicBezTo>
                  <a:close/>
                  <a:moveTo>
                    <a:pt x="283211" y="242758"/>
                  </a:moveTo>
                  <a:cubicBezTo>
                    <a:pt x="282262" y="245130"/>
                    <a:pt x="282736" y="248925"/>
                    <a:pt x="284634" y="254144"/>
                  </a:cubicBezTo>
                  <a:cubicBezTo>
                    <a:pt x="287006" y="252721"/>
                    <a:pt x="287717" y="251060"/>
                    <a:pt x="286768" y="249163"/>
                  </a:cubicBezTo>
                  <a:cubicBezTo>
                    <a:pt x="285820" y="247265"/>
                    <a:pt x="284634" y="245130"/>
                    <a:pt x="283211" y="242758"/>
                  </a:cubicBezTo>
                  <a:close/>
                  <a:moveTo>
                    <a:pt x="287480" y="222122"/>
                  </a:moveTo>
                  <a:cubicBezTo>
                    <a:pt x="288429" y="226392"/>
                    <a:pt x="289852" y="231373"/>
                    <a:pt x="291750" y="237066"/>
                  </a:cubicBezTo>
                  <a:cubicBezTo>
                    <a:pt x="293647" y="242758"/>
                    <a:pt x="295782" y="247740"/>
                    <a:pt x="298154" y="252009"/>
                  </a:cubicBezTo>
                  <a:cubicBezTo>
                    <a:pt x="299103" y="248214"/>
                    <a:pt x="299221" y="243826"/>
                    <a:pt x="298510" y="238845"/>
                  </a:cubicBezTo>
                  <a:cubicBezTo>
                    <a:pt x="297798" y="233864"/>
                    <a:pt x="296493" y="228764"/>
                    <a:pt x="294596" y="223546"/>
                  </a:cubicBezTo>
                  <a:cubicBezTo>
                    <a:pt x="292698" y="224494"/>
                    <a:pt x="291275" y="224732"/>
                    <a:pt x="290326" y="224257"/>
                  </a:cubicBezTo>
                  <a:cubicBezTo>
                    <a:pt x="289378" y="223783"/>
                    <a:pt x="288429" y="223071"/>
                    <a:pt x="287480" y="222122"/>
                  </a:cubicBezTo>
                  <a:close/>
                  <a:moveTo>
                    <a:pt x="133778" y="218565"/>
                  </a:moveTo>
                  <a:cubicBezTo>
                    <a:pt x="132355" y="221885"/>
                    <a:pt x="133066" y="225206"/>
                    <a:pt x="135913" y="228527"/>
                  </a:cubicBezTo>
                  <a:cubicBezTo>
                    <a:pt x="138285" y="226629"/>
                    <a:pt x="138759" y="225087"/>
                    <a:pt x="137336" y="223901"/>
                  </a:cubicBezTo>
                  <a:cubicBezTo>
                    <a:pt x="135913" y="222715"/>
                    <a:pt x="134727" y="220937"/>
                    <a:pt x="133778" y="218565"/>
                  </a:cubicBezTo>
                  <a:close/>
                  <a:moveTo>
                    <a:pt x="388525" y="198640"/>
                  </a:moveTo>
                  <a:cubicBezTo>
                    <a:pt x="388999" y="202435"/>
                    <a:pt x="388051" y="204214"/>
                    <a:pt x="385679" y="203977"/>
                  </a:cubicBezTo>
                  <a:cubicBezTo>
                    <a:pt x="383307" y="203740"/>
                    <a:pt x="381409" y="202672"/>
                    <a:pt x="379986" y="200775"/>
                  </a:cubicBezTo>
                  <a:cubicBezTo>
                    <a:pt x="380460" y="205993"/>
                    <a:pt x="381528" y="211686"/>
                    <a:pt x="383188" y="217853"/>
                  </a:cubicBezTo>
                  <a:cubicBezTo>
                    <a:pt x="384849" y="224020"/>
                    <a:pt x="387576" y="229001"/>
                    <a:pt x="391371" y="232796"/>
                  </a:cubicBezTo>
                  <a:cubicBezTo>
                    <a:pt x="395166" y="229950"/>
                    <a:pt x="396590" y="226273"/>
                    <a:pt x="395641" y="221767"/>
                  </a:cubicBezTo>
                  <a:cubicBezTo>
                    <a:pt x="394692" y="217260"/>
                    <a:pt x="393981" y="212635"/>
                    <a:pt x="393506" y="207891"/>
                  </a:cubicBezTo>
                  <a:cubicBezTo>
                    <a:pt x="391609" y="211686"/>
                    <a:pt x="390778" y="211804"/>
                    <a:pt x="391016" y="208247"/>
                  </a:cubicBezTo>
                  <a:cubicBezTo>
                    <a:pt x="391253" y="204689"/>
                    <a:pt x="390423" y="201486"/>
                    <a:pt x="388525" y="198640"/>
                  </a:cubicBezTo>
                  <a:close/>
                  <a:moveTo>
                    <a:pt x="413430" y="197217"/>
                  </a:moveTo>
                  <a:cubicBezTo>
                    <a:pt x="411059" y="198166"/>
                    <a:pt x="409991" y="200419"/>
                    <a:pt x="410228" y="203977"/>
                  </a:cubicBezTo>
                  <a:cubicBezTo>
                    <a:pt x="410466" y="207535"/>
                    <a:pt x="411533" y="209788"/>
                    <a:pt x="413430" y="210737"/>
                  </a:cubicBezTo>
                  <a:cubicBezTo>
                    <a:pt x="415328" y="209314"/>
                    <a:pt x="415921" y="207416"/>
                    <a:pt x="415209" y="205044"/>
                  </a:cubicBezTo>
                  <a:cubicBezTo>
                    <a:pt x="414498" y="202672"/>
                    <a:pt x="413905" y="200063"/>
                    <a:pt x="413430" y="197217"/>
                  </a:cubicBezTo>
                  <a:close/>
                  <a:moveTo>
                    <a:pt x="387102" y="174446"/>
                  </a:moveTo>
                  <a:cubicBezTo>
                    <a:pt x="385204" y="175395"/>
                    <a:pt x="384730" y="176818"/>
                    <a:pt x="385679" y="178716"/>
                  </a:cubicBezTo>
                  <a:cubicBezTo>
                    <a:pt x="386627" y="180613"/>
                    <a:pt x="387576" y="181799"/>
                    <a:pt x="388525" y="182274"/>
                  </a:cubicBezTo>
                  <a:cubicBezTo>
                    <a:pt x="389948" y="181799"/>
                    <a:pt x="390067" y="180613"/>
                    <a:pt x="388881" y="178716"/>
                  </a:cubicBezTo>
                  <a:cubicBezTo>
                    <a:pt x="387695" y="176818"/>
                    <a:pt x="387102" y="175395"/>
                    <a:pt x="387102" y="174446"/>
                  </a:cubicBezTo>
                  <a:close/>
                  <a:moveTo>
                    <a:pt x="110296" y="170177"/>
                  </a:moveTo>
                  <a:cubicBezTo>
                    <a:pt x="107924" y="172074"/>
                    <a:pt x="107212" y="174446"/>
                    <a:pt x="108161" y="177293"/>
                  </a:cubicBezTo>
                  <a:cubicBezTo>
                    <a:pt x="109110" y="180139"/>
                    <a:pt x="108635" y="182748"/>
                    <a:pt x="106738" y="185120"/>
                  </a:cubicBezTo>
                  <a:cubicBezTo>
                    <a:pt x="108635" y="186069"/>
                    <a:pt x="110058" y="187729"/>
                    <a:pt x="111007" y="190101"/>
                  </a:cubicBezTo>
                  <a:cubicBezTo>
                    <a:pt x="111956" y="192473"/>
                    <a:pt x="113616" y="193659"/>
                    <a:pt x="115988" y="193659"/>
                  </a:cubicBezTo>
                  <a:cubicBezTo>
                    <a:pt x="117886" y="192710"/>
                    <a:pt x="118953" y="191169"/>
                    <a:pt x="119190" y="189034"/>
                  </a:cubicBezTo>
                  <a:cubicBezTo>
                    <a:pt x="119428" y="186899"/>
                    <a:pt x="119072" y="184527"/>
                    <a:pt x="118123" y="181918"/>
                  </a:cubicBezTo>
                  <a:cubicBezTo>
                    <a:pt x="117174" y="179309"/>
                    <a:pt x="115870" y="176937"/>
                    <a:pt x="114209" y="174802"/>
                  </a:cubicBezTo>
                  <a:cubicBezTo>
                    <a:pt x="112549" y="172667"/>
                    <a:pt x="111244" y="171126"/>
                    <a:pt x="110296" y="170177"/>
                  </a:cubicBezTo>
                  <a:close/>
                  <a:moveTo>
                    <a:pt x="94641" y="168042"/>
                  </a:moveTo>
                  <a:cubicBezTo>
                    <a:pt x="95589" y="171837"/>
                    <a:pt x="96538" y="176818"/>
                    <a:pt x="97487" y="182985"/>
                  </a:cubicBezTo>
                  <a:cubicBezTo>
                    <a:pt x="98436" y="189152"/>
                    <a:pt x="101045" y="192473"/>
                    <a:pt x="105314" y="192947"/>
                  </a:cubicBezTo>
                  <a:cubicBezTo>
                    <a:pt x="104840" y="187729"/>
                    <a:pt x="103654" y="183578"/>
                    <a:pt x="101756" y="180495"/>
                  </a:cubicBezTo>
                  <a:cubicBezTo>
                    <a:pt x="99859" y="177411"/>
                    <a:pt x="97487" y="173260"/>
                    <a:pt x="94641" y="168042"/>
                  </a:cubicBezTo>
                  <a:close/>
                  <a:moveTo>
                    <a:pt x="384256" y="161638"/>
                  </a:moveTo>
                  <a:cubicBezTo>
                    <a:pt x="381884" y="163535"/>
                    <a:pt x="381409" y="165077"/>
                    <a:pt x="382832" y="166263"/>
                  </a:cubicBezTo>
                  <a:cubicBezTo>
                    <a:pt x="384256" y="167449"/>
                    <a:pt x="384967" y="169465"/>
                    <a:pt x="384967" y="172312"/>
                  </a:cubicBezTo>
                  <a:cubicBezTo>
                    <a:pt x="385916" y="171363"/>
                    <a:pt x="386272" y="170414"/>
                    <a:pt x="386034" y="169465"/>
                  </a:cubicBezTo>
                  <a:cubicBezTo>
                    <a:pt x="385797" y="168516"/>
                    <a:pt x="386390" y="168042"/>
                    <a:pt x="387813" y="168042"/>
                  </a:cubicBezTo>
                  <a:cubicBezTo>
                    <a:pt x="385916" y="166144"/>
                    <a:pt x="384730" y="164010"/>
                    <a:pt x="384256" y="161638"/>
                  </a:cubicBezTo>
                  <a:close/>
                  <a:moveTo>
                    <a:pt x="386390" y="147406"/>
                  </a:moveTo>
                  <a:cubicBezTo>
                    <a:pt x="385441" y="149778"/>
                    <a:pt x="385679" y="153336"/>
                    <a:pt x="387102" y="158080"/>
                  </a:cubicBezTo>
                  <a:cubicBezTo>
                    <a:pt x="389474" y="157131"/>
                    <a:pt x="390185" y="155589"/>
                    <a:pt x="389237" y="153455"/>
                  </a:cubicBezTo>
                  <a:cubicBezTo>
                    <a:pt x="388288" y="151320"/>
                    <a:pt x="387339" y="149304"/>
                    <a:pt x="386390" y="147406"/>
                  </a:cubicBezTo>
                  <a:close/>
                  <a:moveTo>
                    <a:pt x="425527" y="136021"/>
                  </a:moveTo>
                  <a:cubicBezTo>
                    <a:pt x="424104" y="138393"/>
                    <a:pt x="423630" y="141239"/>
                    <a:pt x="424104" y="144560"/>
                  </a:cubicBezTo>
                  <a:cubicBezTo>
                    <a:pt x="424579" y="147880"/>
                    <a:pt x="425527" y="150490"/>
                    <a:pt x="426951" y="152387"/>
                  </a:cubicBezTo>
                  <a:cubicBezTo>
                    <a:pt x="428374" y="149066"/>
                    <a:pt x="428730" y="146457"/>
                    <a:pt x="428018" y="144560"/>
                  </a:cubicBezTo>
                  <a:cubicBezTo>
                    <a:pt x="427306" y="142662"/>
                    <a:pt x="426476" y="139816"/>
                    <a:pt x="425527" y="136021"/>
                  </a:cubicBezTo>
                  <a:close/>
                  <a:moveTo>
                    <a:pt x="419123" y="122501"/>
                  </a:moveTo>
                  <a:cubicBezTo>
                    <a:pt x="417226" y="123449"/>
                    <a:pt x="416751" y="124873"/>
                    <a:pt x="417700" y="126770"/>
                  </a:cubicBezTo>
                  <a:cubicBezTo>
                    <a:pt x="418649" y="128668"/>
                    <a:pt x="419360" y="130565"/>
                    <a:pt x="419835" y="132463"/>
                  </a:cubicBezTo>
                  <a:cubicBezTo>
                    <a:pt x="421732" y="131514"/>
                    <a:pt x="422325" y="130091"/>
                    <a:pt x="421614" y="128193"/>
                  </a:cubicBezTo>
                  <a:cubicBezTo>
                    <a:pt x="420902" y="126296"/>
                    <a:pt x="420072" y="124398"/>
                    <a:pt x="419123" y="122501"/>
                  </a:cubicBezTo>
                  <a:close/>
                  <a:moveTo>
                    <a:pt x="431932" y="120366"/>
                  </a:moveTo>
                  <a:cubicBezTo>
                    <a:pt x="430983" y="123212"/>
                    <a:pt x="430627" y="127007"/>
                    <a:pt x="430864" y="131751"/>
                  </a:cubicBezTo>
                  <a:cubicBezTo>
                    <a:pt x="431101" y="136495"/>
                    <a:pt x="432880" y="140290"/>
                    <a:pt x="436201" y="143137"/>
                  </a:cubicBezTo>
                  <a:cubicBezTo>
                    <a:pt x="438573" y="140765"/>
                    <a:pt x="439048" y="137562"/>
                    <a:pt x="437624" y="133530"/>
                  </a:cubicBezTo>
                  <a:cubicBezTo>
                    <a:pt x="436201" y="129498"/>
                    <a:pt x="435727" y="125821"/>
                    <a:pt x="436201" y="122501"/>
                  </a:cubicBezTo>
                  <a:cubicBezTo>
                    <a:pt x="434778" y="123449"/>
                    <a:pt x="433355" y="122738"/>
                    <a:pt x="431932" y="120366"/>
                  </a:cubicBezTo>
                  <a:close/>
                  <a:moveTo>
                    <a:pt x="271114" y="116808"/>
                  </a:moveTo>
                  <a:cubicBezTo>
                    <a:pt x="268742" y="117282"/>
                    <a:pt x="268149" y="118587"/>
                    <a:pt x="269335" y="120722"/>
                  </a:cubicBezTo>
                  <a:cubicBezTo>
                    <a:pt x="270521" y="122856"/>
                    <a:pt x="271114" y="124635"/>
                    <a:pt x="271114" y="126059"/>
                  </a:cubicBezTo>
                  <a:cubicBezTo>
                    <a:pt x="272537" y="124635"/>
                    <a:pt x="272537" y="121552"/>
                    <a:pt x="271114" y="116808"/>
                  </a:cubicBezTo>
                  <a:close/>
                  <a:moveTo>
                    <a:pt x="441894" y="81229"/>
                  </a:moveTo>
                  <a:cubicBezTo>
                    <a:pt x="440471" y="82652"/>
                    <a:pt x="439878" y="84549"/>
                    <a:pt x="440115" y="86921"/>
                  </a:cubicBezTo>
                  <a:cubicBezTo>
                    <a:pt x="440352" y="89293"/>
                    <a:pt x="440471" y="91665"/>
                    <a:pt x="440471" y="94037"/>
                  </a:cubicBezTo>
                  <a:lnTo>
                    <a:pt x="441942" y="93617"/>
                  </a:lnTo>
                  <a:lnTo>
                    <a:pt x="441942" y="81317"/>
                  </a:lnTo>
                  <a:close/>
                  <a:moveTo>
                    <a:pt x="340137" y="64151"/>
                  </a:moveTo>
                  <a:cubicBezTo>
                    <a:pt x="337291" y="66523"/>
                    <a:pt x="337528" y="71504"/>
                    <a:pt x="340849" y="79094"/>
                  </a:cubicBezTo>
                  <a:cubicBezTo>
                    <a:pt x="342746" y="77196"/>
                    <a:pt x="343339" y="74943"/>
                    <a:pt x="342628" y="72334"/>
                  </a:cubicBezTo>
                  <a:cubicBezTo>
                    <a:pt x="341916" y="69725"/>
                    <a:pt x="341086" y="66997"/>
                    <a:pt x="340137" y="64151"/>
                  </a:cubicBezTo>
                  <a:close/>
                  <a:moveTo>
                    <a:pt x="266844" y="63439"/>
                  </a:moveTo>
                  <a:cubicBezTo>
                    <a:pt x="264472" y="66760"/>
                    <a:pt x="264116" y="69725"/>
                    <a:pt x="265777" y="72334"/>
                  </a:cubicBezTo>
                  <a:cubicBezTo>
                    <a:pt x="267437" y="74943"/>
                    <a:pt x="268504" y="78145"/>
                    <a:pt x="268979" y="81940"/>
                  </a:cubicBezTo>
                  <a:cubicBezTo>
                    <a:pt x="272300" y="79568"/>
                    <a:pt x="273011" y="76959"/>
                    <a:pt x="271114" y="74113"/>
                  </a:cubicBezTo>
                  <a:cubicBezTo>
                    <a:pt x="269216" y="71267"/>
                    <a:pt x="267793" y="67709"/>
                    <a:pt x="266844" y="63439"/>
                  </a:cubicBezTo>
                  <a:close/>
                  <a:moveTo>
                    <a:pt x="293939" y="0"/>
                  </a:moveTo>
                  <a:lnTo>
                    <a:pt x="7225330" y="0"/>
                  </a:lnTo>
                  <a:lnTo>
                    <a:pt x="7225330" y="1097785"/>
                  </a:lnTo>
                  <a:lnTo>
                    <a:pt x="339988" y="1097785"/>
                  </a:lnTo>
                  <a:lnTo>
                    <a:pt x="339781" y="1097371"/>
                  </a:lnTo>
                  <a:cubicBezTo>
                    <a:pt x="339070" y="1095948"/>
                    <a:pt x="338240" y="1094051"/>
                    <a:pt x="337291" y="1091679"/>
                  </a:cubicBezTo>
                  <a:cubicBezTo>
                    <a:pt x="336342" y="1094051"/>
                    <a:pt x="336342" y="1095948"/>
                    <a:pt x="337291" y="1097371"/>
                  </a:cubicBezTo>
                  <a:lnTo>
                    <a:pt x="337528" y="1097785"/>
                  </a:lnTo>
                  <a:lnTo>
                    <a:pt x="308448" y="1097785"/>
                  </a:lnTo>
                  <a:lnTo>
                    <a:pt x="308116" y="1093813"/>
                  </a:lnTo>
                  <a:cubicBezTo>
                    <a:pt x="308116" y="1090967"/>
                    <a:pt x="308116" y="1088358"/>
                    <a:pt x="308116" y="1085986"/>
                  </a:cubicBezTo>
                  <a:cubicBezTo>
                    <a:pt x="310488" y="1085512"/>
                    <a:pt x="311200" y="1085986"/>
                    <a:pt x="310251" y="1087409"/>
                  </a:cubicBezTo>
                  <a:cubicBezTo>
                    <a:pt x="309302" y="1088832"/>
                    <a:pt x="309539" y="1090018"/>
                    <a:pt x="310962" y="1090967"/>
                  </a:cubicBezTo>
                  <a:cubicBezTo>
                    <a:pt x="311911" y="1090018"/>
                    <a:pt x="312623" y="1088358"/>
                    <a:pt x="313097" y="1085986"/>
                  </a:cubicBezTo>
                  <a:cubicBezTo>
                    <a:pt x="313571" y="1083614"/>
                    <a:pt x="314283" y="1082903"/>
                    <a:pt x="315232" y="1083851"/>
                  </a:cubicBezTo>
                  <a:cubicBezTo>
                    <a:pt x="314757" y="1080056"/>
                    <a:pt x="314757" y="1075787"/>
                    <a:pt x="315232" y="1071043"/>
                  </a:cubicBezTo>
                  <a:cubicBezTo>
                    <a:pt x="315706" y="1066299"/>
                    <a:pt x="316299" y="1061436"/>
                    <a:pt x="317011" y="1056455"/>
                  </a:cubicBezTo>
                  <a:cubicBezTo>
                    <a:pt x="317722" y="1051474"/>
                    <a:pt x="318078" y="1046375"/>
                    <a:pt x="318078" y="1041156"/>
                  </a:cubicBezTo>
                  <a:cubicBezTo>
                    <a:pt x="318078" y="1035938"/>
                    <a:pt x="317367" y="1031194"/>
                    <a:pt x="315943" y="1026925"/>
                  </a:cubicBezTo>
                  <a:cubicBezTo>
                    <a:pt x="316418" y="1026925"/>
                    <a:pt x="317011" y="1027873"/>
                    <a:pt x="317722" y="1029771"/>
                  </a:cubicBezTo>
                  <a:cubicBezTo>
                    <a:pt x="318434" y="1031668"/>
                    <a:pt x="319027" y="1033685"/>
                    <a:pt x="319501" y="1035819"/>
                  </a:cubicBezTo>
                  <a:cubicBezTo>
                    <a:pt x="319976" y="1037954"/>
                    <a:pt x="320332" y="1040089"/>
                    <a:pt x="320569" y="1042224"/>
                  </a:cubicBezTo>
                  <a:cubicBezTo>
                    <a:pt x="320806" y="1044358"/>
                    <a:pt x="320925" y="1045426"/>
                    <a:pt x="320925" y="1045426"/>
                  </a:cubicBezTo>
                  <a:cubicBezTo>
                    <a:pt x="321399" y="1047798"/>
                    <a:pt x="321636" y="1047916"/>
                    <a:pt x="321636" y="1045782"/>
                  </a:cubicBezTo>
                  <a:cubicBezTo>
                    <a:pt x="321636" y="1043647"/>
                    <a:pt x="321517" y="1040682"/>
                    <a:pt x="321280" y="1036887"/>
                  </a:cubicBezTo>
                  <a:cubicBezTo>
                    <a:pt x="321043" y="1033092"/>
                    <a:pt x="320687" y="1029059"/>
                    <a:pt x="320213" y="1024790"/>
                  </a:cubicBezTo>
                  <a:cubicBezTo>
                    <a:pt x="319739" y="1020520"/>
                    <a:pt x="319501" y="1017674"/>
                    <a:pt x="319501" y="1016251"/>
                  </a:cubicBezTo>
                  <a:cubicBezTo>
                    <a:pt x="319027" y="1016725"/>
                    <a:pt x="318790" y="1017674"/>
                    <a:pt x="318790" y="1019097"/>
                  </a:cubicBezTo>
                  <a:cubicBezTo>
                    <a:pt x="317841" y="1015776"/>
                    <a:pt x="317485" y="1010795"/>
                    <a:pt x="317722" y="1004154"/>
                  </a:cubicBezTo>
                  <a:cubicBezTo>
                    <a:pt x="317960" y="997512"/>
                    <a:pt x="317604" y="990871"/>
                    <a:pt x="316655" y="984229"/>
                  </a:cubicBezTo>
                  <a:cubicBezTo>
                    <a:pt x="315706" y="986601"/>
                    <a:pt x="314046" y="986839"/>
                    <a:pt x="311674" y="984941"/>
                  </a:cubicBezTo>
                  <a:cubicBezTo>
                    <a:pt x="312148" y="983044"/>
                    <a:pt x="313216" y="982213"/>
                    <a:pt x="314876" y="982451"/>
                  </a:cubicBezTo>
                  <a:cubicBezTo>
                    <a:pt x="316536" y="982688"/>
                    <a:pt x="316418" y="981146"/>
                    <a:pt x="314520" y="977825"/>
                  </a:cubicBezTo>
                  <a:cubicBezTo>
                    <a:pt x="313097" y="979248"/>
                    <a:pt x="312385" y="979723"/>
                    <a:pt x="312385" y="979248"/>
                  </a:cubicBezTo>
                  <a:cubicBezTo>
                    <a:pt x="312385" y="978774"/>
                    <a:pt x="312741" y="977944"/>
                    <a:pt x="313453" y="976758"/>
                  </a:cubicBezTo>
                  <a:cubicBezTo>
                    <a:pt x="314164" y="975572"/>
                    <a:pt x="314639" y="974149"/>
                    <a:pt x="314876" y="972488"/>
                  </a:cubicBezTo>
                  <a:cubicBezTo>
                    <a:pt x="315113" y="970828"/>
                    <a:pt x="314757" y="969049"/>
                    <a:pt x="313809" y="967151"/>
                  </a:cubicBezTo>
                  <a:cubicBezTo>
                    <a:pt x="313809" y="967151"/>
                    <a:pt x="313809" y="968337"/>
                    <a:pt x="313809" y="970709"/>
                  </a:cubicBezTo>
                  <a:cubicBezTo>
                    <a:pt x="310962" y="962645"/>
                    <a:pt x="310369" y="955885"/>
                    <a:pt x="312030" y="950429"/>
                  </a:cubicBezTo>
                  <a:cubicBezTo>
                    <a:pt x="313690" y="944974"/>
                    <a:pt x="315232" y="938925"/>
                    <a:pt x="316655" y="932284"/>
                  </a:cubicBezTo>
                  <a:cubicBezTo>
                    <a:pt x="315232" y="929912"/>
                    <a:pt x="314046" y="929437"/>
                    <a:pt x="313097" y="930861"/>
                  </a:cubicBezTo>
                  <a:cubicBezTo>
                    <a:pt x="312148" y="932284"/>
                    <a:pt x="312148" y="934181"/>
                    <a:pt x="313097" y="936553"/>
                  </a:cubicBezTo>
                  <a:cubicBezTo>
                    <a:pt x="310251" y="931809"/>
                    <a:pt x="309658" y="927421"/>
                    <a:pt x="311318" y="923389"/>
                  </a:cubicBezTo>
                  <a:cubicBezTo>
                    <a:pt x="312978" y="919357"/>
                    <a:pt x="315232" y="915443"/>
                    <a:pt x="318078" y="911648"/>
                  </a:cubicBezTo>
                  <a:cubicBezTo>
                    <a:pt x="320925" y="907853"/>
                    <a:pt x="323534" y="904176"/>
                    <a:pt x="325906" y="900618"/>
                  </a:cubicBezTo>
                  <a:cubicBezTo>
                    <a:pt x="328278" y="897060"/>
                    <a:pt x="328989" y="893384"/>
                    <a:pt x="328040" y="889589"/>
                  </a:cubicBezTo>
                  <a:cubicBezTo>
                    <a:pt x="333259" y="886742"/>
                    <a:pt x="337765" y="882473"/>
                    <a:pt x="341560" y="876780"/>
                  </a:cubicBezTo>
                  <a:cubicBezTo>
                    <a:pt x="345356" y="871088"/>
                    <a:pt x="348913" y="864802"/>
                    <a:pt x="352234" y="857923"/>
                  </a:cubicBezTo>
                  <a:cubicBezTo>
                    <a:pt x="355555" y="851045"/>
                    <a:pt x="358757" y="844166"/>
                    <a:pt x="361841" y="837287"/>
                  </a:cubicBezTo>
                  <a:cubicBezTo>
                    <a:pt x="364924" y="830409"/>
                    <a:pt x="368601" y="824360"/>
                    <a:pt x="372870" y="819142"/>
                  </a:cubicBezTo>
                  <a:cubicBezTo>
                    <a:pt x="364806" y="827681"/>
                    <a:pt x="356978" y="836931"/>
                    <a:pt x="349388" y="846894"/>
                  </a:cubicBezTo>
                  <a:cubicBezTo>
                    <a:pt x="341798" y="856856"/>
                    <a:pt x="334919" y="867292"/>
                    <a:pt x="328752" y="878203"/>
                  </a:cubicBezTo>
                  <a:cubicBezTo>
                    <a:pt x="327803" y="877255"/>
                    <a:pt x="327566" y="875001"/>
                    <a:pt x="328040" y="871443"/>
                  </a:cubicBezTo>
                  <a:cubicBezTo>
                    <a:pt x="328515" y="867885"/>
                    <a:pt x="330412" y="865632"/>
                    <a:pt x="333733" y="864683"/>
                  </a:cubicBezTo>
                  <a:cubicBezTo>
                    <a:pt x="332310" y="861363"/>
                    <a:pt x="332191" y="858279"/>
                    <a:pt x="333377" y="855433"/>
                  </a:cubicBezTo>
                  <a:cubicBezTo>
                    <a:pt x="334563" y="852586"/>
                    <a:pt x="335868" y="849977"/>
                    <a:pt x="337291" y="847605"/>
                  </a:cubicBezTo>
                  <a:cubicBezTo>
                    <a:pt x="338714" y="845233"/>
                    <a:pt x="339781" y="842861"/>
                    <a:pt x="340493" y="840489"/>
                  </a:cubicBezTo>
                  <a:cubicBezTo>
                    <a:pt x="341205" y="838117"/>
                    <a:pt x="340612" y="835508"/>
                    <a:pt x="338714" y="832662"/>
                  </a:cubicBezTo>
                  <a:cubicBezTo>
                    <a:pt x="339189" y="830290"/>
                    <a:pt x="340256" y="828511"/>
                    <a:pt x="341916" y="827325"/>
                  </a:cubicBezTo>
                  <a:cubicBezTo>
                    <a:pt x="343577" y="826139"/>
                    <a:pt x="344407" y="824360"/>
                    <a:pt x="344407" y="821988"/>
                  </a:cubicBezTo>
                  <a:cubicBezTo>
                    <a:pt x="345830" y="821039"/>
                    <a:pt x="346542" y="821751"/>
                    <a:pt x="346542" y="824123"/>
                  </a:cubicBezTo>
                  <a:cubicBezTo>
                    <a:pt x="346542" y="826495"/>
                    <a:pt x="347490" y="826732"/>
                    <a:pt x="349388" y="824835"/>
                  </a:cubicBezTo>
                  <a:cubicBezTo>
                    <a:pt x="347016" y="822937"/>
                    <a:pt x="346304" y="820565"/>
                    <a:pt x="347253" y="817719"/>
                  </a:cubicBezTo>
                  <a:cubicBezTo>
                    <a:pt x="348202" y="814872"/>
                    <a:pt x="349151" y="812500"/>
                    <a:pt x="350099" y="810603"/>
                  </a:cubicBezTo>
                  <a:cubicBezTo>
                    <a:pt x="349625" y="810128"/>
                    <a:pt x="349151" y="810010"/>
                    <a:pt x="348676" y="810247"/>
                  </a:cubicBezTo>
                  <a:cubicBezTo>
                    <a:pt x="348202" y="810484"/>
                    <a:pt x="347728" y="810128"/>
                    <a:pt x="347253" y="809180"/>
                  </a:cubicBezTo>
                  <a:cubicBezTo>
                    <a:pt x="346779" y="806333"/>
                    <a:pt x="347253" y="805385"/>
                    <a:pt x="348676" y="806333"/>
                  </a:cubicBezTo>
                  <a:cubicBezTo>
                    <a:pt x="350099" y="807282"/>
                    <a:pt x="351285" y="806571"/>
                    <a:pt x="352234" y="804199"/>
                  </a:cubicBezTo>
                  <a:cubicBezTo>
                    <a:pt x="352234" y="803250"/>
                    <a:pt x="351760" y="802894"/>
                    <a:pt x="350811" y="803131"/>
                  </a:cubicBezTo>
                  <a:cubicBezTo>
                    <a:pt x="349862" y="803368"/>
                    <a:pt x="348913" y="803724"/>
                    <a:pt x="347965" y="804199"/>
                  </a:cubicBezTo>
                  <a:cubicBezTo>
                    <a:pt x="348913" y="798506"/>
                    <a:pt x="351404" y="793406"/>
                    <a:pt x="355436" y="788900"/>
                  </a:cubicBezTo>
                  <a:cubicBezTo>
                    <a:pt x="359469" y="784393"/>
                    <a:pt x="361959" y="779293"/>
                    <a:pt x="362908" y="773600"/>
                  </a:cubicBezTo>
                  <a:cubicBezTo>
                    <a:pt x="360062" y="774549"/>
                    <a:pt x="357690" y="775261"/>
                    <a:pt x="355792" y="775735"/>
                  </a:cubicBezTo>
                  <a:cubicBezTo>
                    <a:pt x="358164" y="781902"/>
                    <a:pt x="357215" y="785816"/>
                    <a:pt x="352946" y="787476"/>
                  </a:cubicBezTo>
                  <a:cubicBezTo>
                    <a:pt x="348676" y="789137"/>
                    <a:pt x="345356" y="790916"/>
                    <a:pt x="342984" y="792813"/>
                  </a:cubicBezTo>
                  <a:cubicBezTo>
                    <a:pt x="343458" y="793762"/>
                    <a:pt x="343458" y="794711"/>
                    <a:pt x="342984" y="795660"/>
                  </a:cubicBezTo>
                  <a:cubicBezTo>
                    <a:pt x="342509" y="796608"/>
                    <a:pt x="342509" y="797557"/>
                    <a:pt x="342984" y="798506"/>
                  </a:cubicBezTo>
                  <a:cubicBezTo>
                    <a:pt x="342035" y="798980"/>
                    <a:pt x="340730" y="799573"/>
                    <a:pt x="339070" y="800285"/>
                  </a:cubicBezTo>
                  <a:cubicBezTo>
                    <a:pt x="337410" y="800996"/>
                    <a:pt x="336579" y="800166"/>
                    <a:pt x="336579" y="797794"/>
                  </a:cubicBezTo>
                  <a:cubicBezTo>
                    <a:pt x="334682" y="800166"/>
                    <a:pt x="334919" y="801589"/>
                    <a:pt x="337291" y="802064"/>
                  </a:cubicBezTo>
                  <a:cubicBezTo>
                    <a:pt x="339663" y="802538"/>
                    <a:pt x="341086" y="803487"/>
                    <a:pt x="341560" y="804910"/>
                  </a:cubicBezTo>
                  <a:cubicBezTo>
                    <a:pt x="339189" y="809180"/>
                    <a:pt x="336698" y="811314"/>
                    <a:pt x="334089" y="811314"/>
                  </a:cubicBezTo>
                  <a:cubicBezTo>
                    <a:pt x="331480" y="811314"/>
                    <a:pt x="329701" y="810247"/>
                    <a:pt x="328752" y="808112"/>
                  </a:cubicBezTo>
                  <a:cubicBezTo>
                    <a:pt x="327803" y="805978"/>
                    <a:pt x="327803" y="803487"/>
                    <a:pt x="328752" y="800641"/>
                  </a:cubicBezTo>
                  <a:cubicBezTo>
                    <a:pt x="329701" y="797794"/>
                    <a:pt x="332547" y="795897"/>
                    <a:pt x="337291" y="794948"/>
                  </a:cubicBezTo>
                  <a:cubicBezTo>
                    <a:pt x="332547" y="793050"/>
                    <a:pt x="331242" y="790086"/>
                    <a:pt x="333377" y="786053"/>
                  </a:cubicBezTo>
                  <a:cubicBezTo>
                    <a:pt x="335512" y="782021"/>
                    <a:pt x="337765" y="779056"/>
                    <a:pt x="340137" y="777158"/>
                  </a:cubicBezTo>
                  <a:cubicBezTo>
                    <a:pt x="338714" y="771940"/>
                    <a:pt x="338714" y="767433"/>
                    <a:pt x="340137" y="763638"/>
                  </a:cubicBezTo>
                  <a:cubicBezTo>
                    <a:pt x="341560" y="759843"/>
                    <a:pt x="343695" y="756048"/>
                    <a:pt x="346542" y="752253"/>
                  </a:cubicBezTo>
                  <a:cubicBezTo>
                    <a:pt x="347490" y="753202"/>
                    <a:pt x="349388" y="753676"/>
                    <a:pt x="352234" y="753676"/>
                  </a:cubicBezTo>
                  <a:cubicBezTo>
                    <a:pt x="355081" y="753676"/>
                    <a:pt x="356978" y="752965"/>
                    <a:pt x="357927" y="751541"/>
                  </a:cubicBezTo>
                  <a:cubicBezTo>
                    <a:pt x="356978" y="749644"/>
                    <a:pt x="356504" y="748221"/>
                    <a:pt x="356504" y="747272"/>
                  </a:cubicBezTo>
                  <a:cubicBezTo>
                    <a:pt x="354132" y="746323"/>
                    <a:pt x="352234" y="746679"/>
                    <a:pt x="350811" y="748339"/>
                  </a:cubicBezTo>
                  <a:cubicBezTo>
                    <a:pt x="349388" y="750000"/>
                    <a:pt x="348202" y="749407"/>
                    <a:pt x="347253" y="746560"/>
                  </a:cubicBezTo>
                  <a:cubicBezTo>
                    <a:pt x="344881" y="747509"/>
                    <a:pt x="343339" y="748458"/>
                    <a:pt x="342628" y="749407"/>
                  </a:cubicBezTo>
                  <a:cubicBezTo>
                    <a:pt x="341916" y="750355"/>
                    <a:pt x="341442" y="751423"/>
                    <a:pt x="341205" y="752609"/>
                  </a:cubicBezTo>
                  <a:cubicBezTo>
                    <a:pt x="340967" y="753795"/>
                    <a:pt x="340612" y="754862"/>
                    <a:pt x="340137" y="755811"/>
                  </a:cubicBezTo>
                  <a:cubicBezTo>
                    <a:pt x="339663" y="756760"/>
                    <a:pt x="338477" y="757708"/>
                    <a:pt x="336579" y="758657"/>
                  </a:cubicBezTo>
                  <a:cubicBezTo>
                    <a:pt x="337528" y="765299"/>
                    <a:pt x="337054" y="771229"/>
                    <a:pt x="335156" y="776447"/>
                  </a:cubicBezTo>
                  <a:cubicBezTo>
                    <a:pt x="333259" y="781665"/>
                    <a:pt x="331124" y="786883"/>
                    <a:pt x="328752" y="792102"/>
                  </a:cubicBezTo>
                  <a:cubicBezTo>
                    <a:pt x="326380" y="793050"/>
                    <a:pt x="325787" y="792339"/>
                    <a:pt x="326973" y="789967"/>
                  </a:cubicBezTo>
                  <a:cubicBezTo>
                    <a:pt x="328159" y="787595"/>
                    <a:pt x="328515" y="786172"/>
                    <a:pt x="328040" y="785697"/>
                  </a:cubicBezTo>
                  <a:cubicBezTo>
                    <a:pt x="327566" y="784749"/>
                    <a:pt x="327210" y="784749"/>
                    <a:pt x="326973" y="785697"/>
                  </a:cubicBezTo>
                  <a:cubicBezTo>
                    <a:pt x="326736" y="786646"/>
                    <a:pt x="326380" y="787121"/>
                    <a:pt x="325906" y="787121"/>
                  </a:cubicBezTo>
                  <a:cubicBezTo>
                    <a:pt x="323534" y="785697"/>
                    <a:pt x="322229" y="783325"/>
                    <a:pt x="321992" y="780005"/>
                  </a:cubicBezTo>
                  <a:cubicBezTo>
                    <a:pt x="321755" y="776684"/>
                    <a:pt x="321992" y="773126"/>
                    <a:pt x="322703" y="769331"/>
                  </a:cubicBezTo>
                  <a:cubicBezTo>
                    <a:pt x="323415" y="765536"/>
                    <a:pt x="324482" y="761859"/>
                    <a:pt x="325906" y="758301"/>
                  </a:cubicBezTo>
                  <a:cubicBezTo>
                    <a:pt x="327329" y="754743"/>
                    <a:pt x="328752" y="751779"/>
                    <a:pt x="330175" y="749407"/>
                  </a:cubicBezTo>
                  <a:cubicBezTo>
                    <a:pt x="329226" y="749881"/>
                    <a:pt x="328515" y="750118"/>
                    <a:pt x="328040" y="750118"/>
                  </a:cubicBezTo>
                  <a:cubicBezTo>
                    <a:pt x="327566" y="750118"/>
                    <a:pt x="326854" y="750355"/>
                    <a:pt x="325906" y="750830"/>
                  </a:cubicBezTo>
                  <a:cubicBezTo>
                    <a:pt x="326854" y="749881"/>
                    <a:pt x="327092" y="749051"/>
                    <a:pt x="326617" y="748339"/>
                  </a:cubicBezTo>
                  <a:cubicBezTo>
                    <a:pt x="326143" y="747628"/>
                    <a:pt x="326380" y="746797"/>
                    <a:pt x="327329" y="745849"/>
                  </a:cubicBezTo>
                  <a:cubicBezTo>
                    <a:pt x="329226" y="748695"/>
                    <a:pt x="331005" y="749288"/>
                    <a:pt x="332666" y="747628"/>
                  </a:cubicBezTo>
                  <a:cubicBezTo>
                    <a:pt x="334326" y="745967"/>
                    <a:pt x="336579" y="745611"/>
                    <a:pt x="339426" y="746560"/>
                  </a:cubicBezTo>
                  <a:cubicBezTo>
                    <a:pt x="337054" y="742291"/>
                    <a:pt x="333733" y="741342"/>
                    <a:pt x="329464" y="743714"/>
                  </a:cubicBezTo>
                  <a:cubicBezTo>
                    <a:pt x="328989" y="741342"/>
                    <a:pt x="329226" y="739444"/>
                    <a:pt x="330175" y="738021"/>
                  </a:cubicBezTo>
                  <a:cubicBezTo>
                    <a:pt x="331124" y="736598"/>
                    <a:pt x="331598" y="734701"/>
                    <a:pt x="331598" y="732329"/>
                  </a:cubicBezTo>
                  <a:cubicBezTo>
                    <a:pt x="333496" y="731854"/>
                    <a:pt x="333852" y="732329"/>
                    <a:pt x="332666" y="733752"/>
                  </a:cubicBezTo>
                  <a:cubicBezTo>
                    <a:pt x="331480" y="735175"/>
                    <a:pt x="331598" y="736598"/>
                    <a:pt x="333021" y="738021"/>
                  </a:cubicBezTo>
                  <a:cubicBezTo>
                    <a:pt x="334919" y="737072"/>
                    <a:pt x="337291" y="736124"/>
                    <a:pt x="340137" y="735175"/>
                  </a:cubicBezTo>
                  <a:cubicBezTo>
                    <a:pt x="340137" y="732803"/>
                    <a:pt x="339900" y="730194"/>
                    <a:pt x="339426" y="727347"/>
                  </a:cubicBezTo>
                  <a:cubicBezTo>
                    <a:pt x="338951" y="724501"/>
                    <a:pt x="340612" y="722604"/>
                    <a:pt x="344407" y="721655"/>
                  </a:cubicBezTo>
                  <a:cubicBezTo>
                    <a:pt x="343458" y="721655"/>
                    <a:pt x="342509" y="721180"/>
                    <a:pt x="341560" y="720232"/>
                  </a:cubicBezTo>
                  <a:cubicBezTo>
                    <a:pt x="340612" y="719283"/>
                    <a:pt x="339189" y="719283"/>
                    <a:pt x="337291" y="720232"/>
                  </a:cubicBezTo>
                  <a:cubicBezTo>
                    <a:pt x="337765" y="720706"/>
                    <a:pt x="338003" y="721180"/>
                    <a:pt x="338003" y="721655"/>
                  </a:cubicBezTo>
                  <a:cubicBezTo>
                    <a:pt x="338003" y="722129"/>
                    <a:pt x="338240" y="722841"/>
                    <a:pt x="338714" y="723790"/>
                  </a:cubicBezTo>
                  <a:cubicBezTo>
                    <a:pt x="336342" y="723315"/>
                    <a:pt x="334682" y="724027"/>
                    <a:pt x="333733" y="725924"/>
                  </a:cubicBezTo>
                  <a:cubicBezTo>
                    <a:pt x="333259" y="723552"/>
                    <a:pt x="333614" y="721655"/>
                    <a:pt x="334800" y="720232"/>
                  </a:cubicBezTo>
                  <a:cubicBezTo>
                    <a:pt x="335986" y="718808"/>
                    <a:pt x="335631" y="716674"/>
                    <a:pt x="333733" y="713827"/>
                  </a:cubicBezTo>
                  <a:cubicBezTo>
                    <a:pt x="332784" y="713827"/>
                    <a:pt x="332191" y="714183"/>
                    <a:pt x="331954" y="714895"/>
                  </a:cubicBezTo>
                  <a:cubicBezTo>
                    <a:pt x="331717" y="715606"/>
                    <a:pt x="331124" y="716199"/>
                    <a:pt x="330175" y="716674"/>
                  </a:cubicBezTo>
                  <a:cubicBezTo>
                    <a:pt x="329226" y="716199"/>
                    <a:pt x="328515" y="715606"/>
                    <a:pt x="328040" y="714895"/>
                  </a:cubicBezTo>
                  <a:cubicBezTo>
                    <a:pt x="327566" y="714183"/>
                    <a:pt x="326617" y="714302"/>
                    <a:pt x="325194" y="715251"/>
                  </a:cubicBezTo>
                  <a:cubicBezTo>
                    <a:pt x="328515" y="716199"/>
                    <a:pt x="329701" y="717623"/>
                    <a:pt x="328752" y="719520"/>
                  </a:cubicBezTo>
                  <a:cubicBezTo>
                    <a:pt x="327803" y="721418"/>
                    <a:pt x="326143" y="723078"/>
                    <a:pt x="323771" y="724501"/>
                  </a:cubicBezTo>
                  <a:cubicBezTo>
                    <a:pt x="323296" y="722604"/>
                    <a:pt x="322703" y="719876"/>
                    <a:pt x="321992" y="716318"/>
                  </a:cubicBezTo>
                  <a:cubicBezTo>
                    <a:pt x="321280" y="712760"/>
                    <a:pt x="320687" y="709321"/>
                    <a:pt x="320213" y="706000"/>
                  </a:cubicBezTo>
                  <a:cubicBezTo>
                    <a:pt x="319739" y="702679"/>
                    <a:pt x="319383" y="699714"/>
                    <a:pt x="319146" y="697105"/>
                  </a:cubicBezTo>
                  <a:cubicBezTo>
                    <a:pt x="318908" y="694496"/>
                    <a:pt x="319027" y="692717"/>
                    <a:pt x="319501" y="691768"/>
                  </a:cubicBezTo>
                  <a:cubicBezTo>
                    <a:pt x="318553" y="689396"/>
                    <a:pt x="318553" y="685957"/>
                    <a:pt x="319501" y="681450"/>
                  </a:cubicBezTo>
                  <a:cubicBezTo>
                    <a:pt x="320450" y="676944"/>
                    <a:pt x="323771" y="675639"/>
                    <a:pt x="329464" y="677537"/>
                  </a:cubicBezTo>
                  <a:cubicBezTo>
                    <a:pt x="329464" y="676113"/>
                    <a:pt x="329226" y="675283"/>
                    <a:pt x="328752" y="675046"/>
                  </a:cubicBezTo>
                  <a:cubicBezTo>
                    <a:pt x="328278" y="674809"/>
                    <a:pt x="327566" y="674216"/>
                    <a:pt x="326617" y="673267"/>
                  </a:cubicBezTo>
                  <a:cubicBezTo>
                    <a:pt x="329938" y="673267"/>
                    <a:pt x="331717" y="673741"/>
                    <a:pt x="331954" y="674690"/>
                  </a:cubicBezTo>
                  <a:cubicBezTo>
                    <a:pt x="332191" y="675639"/>
                    <a:pt x="331835" y="676825"/>
                    <a:pt x="330887" y="678248"/>
                  </a:cubicBezTo>
                  <a:cubicBezTo>
                    <a:pt x="329938" y="679671"/>
                    <a:pt x="328871" y="681213"/>
                    <a:pt x="327685" y="682873"/>
                  </a:cubicBezTo>
                  <a:cubicBezTo>
                    <a:pt x="326499" y="684534"/>
                    <a:pt x="326380" y="686076"/>
                    <a:pt x="327329" y="687499"/>
                  </a:cubicBezTo>
                  <a:cubicBezTo>
                    <a:pt x="324482" y="688448"/>
                    <a:pt x="323415" y="687617"/>
                    <a:pt x="324127" y="685008"/>
                  </a:cubicBezTo>
                  <a:cubicBezTo>
                    <a:pt x="324838" y="682399"/>
                    <a:pt x="324008" y="681806"/>
                    <a:pt x="321636" y="683229"/>
                  </a:cubicBezTo>
                  <a:cubicBezTo>
                    <a:pt x="320687" y="684652"/>
                    <a:pt x="320687" y="685838"/>
                    <a:pt x="321636" y="686787"/>
                  </a:cubicBezTo>
                  <a:cubicBezTo>
                    <a:pt x="322585" y="687736"/>
                    <a:pt x="323415" y="688566"/>
                    <a:pt x="324127" y="689278"/>
                  </a:cubicBezTo>
                  <a:cubicBezTo>
                    <a:pt x="324838" y="689989"/>
                    <a:pt x="325194" y="690701"/>
                    <a:pt x="325194" y="691412"/>
                  </a:cubicBezTo>
                  <a:cubicBezTo>
                    <a:pt x="325194" y="692124"/>
                    <a:pt x="324245" y="692954"/>
                    <a:pt x="322348" y="693903"/>
                  </a:cubicBezTo>
                  <a:cubicBezTo>
                    <a:pt x="322822" y="694852"/>
                    <a:pt x="323652" y="695445"/>
                    <a:pt x="324838" y="695682"/>
                  </a:cubicBezTo>
                  <a:cubicBezTo>
                    <a:pt x="326024" y="695919"/>
                    <a:pt x="326854" y="697224"/>
                    <a:pt x="327329" y="699596"/>
                  </a:cubicBezTo>
                  <a:cubicBezTo>
                    <a:pt x="329226" y="699121"/>
                    <a:pt x="330649" y="698884"/>
                    <a:pt x="331598" y="698884"/>
                  </a:cubicBezTo>
                  <a:cubicBezTo>
                    <a:pt x="332547" y="698884"/>
                    <a:pt x="333970" y="700070"/>
                    <a:pt x="335868" y="702442"/>
                  </a:cubicBezTo>
                  <a:cubicBezTo>
                    <a:pt x="335393" y="703391"/>
                    <a:pt x="334326" y="704102"/>
                    <a:pt x="332666" y="704577"/>
                  </a:cubicBezTo>
                  <a:cubicBezTo>
                    <a:pt x="331005" y="705051"/>
                    <a:pt x="330887" y="706712"/>
                    <a:pt x="332310" y="709558"/>
                  </a:cubicBezTo>
                  <a:cubicBezTo>
                    <a:pt x="334682" y="710507"/>
                    <a:pt x="336342" y="709795"/>
                    <a:pt x="337291" y="707423"/>
                  </a:cubicBezTo>
                  <a:cubicBezTo>
                    <a:pt x="338714" y="709795"/>
                    <a:pt x="338951" y="711337"/>
                    <a:pt x="338003" y="712048"/>
                  </a:cubicBezTo>
                  <a:cubicBezTo>
                    <a:pt x="337054" y="712760"/>
                    <a:pt x="336105" y="713590"/>
                    <a:pt x="335156" y="714539"/>
                  </a:cubicBezTo>
                  <a:cubicBezTo>
                    <a:pt x="337054" y="717385"/>
                    <a:pt x="340374" y="718334"/>
                    <a:pt x="345118" y="717385"/>
                  </a:cubicBezTo>
                  <a:cubicBezTo>
                    <a:pt x="344644" y="715962"/>
                    <a:pt x="343458" y="714539"/>
                    <a:pt x="341560" y="713116"/>
                  </a:cubicBezTo>
                  <a:cubicBezTo>
                    <a:pt x="339663" y="711693"/>
                    <a:pt x="340612" y="710507"/>
                    <a:pt x="344407" y="709558"/>
                  </a:cubicBezTo>
                  <a:cubicBezTo>
                    <a:pt x="342509" y="709558"/>
                    <a:pt x="341442" y="708135"/>
                    <a:pt x="341205" y="705288"/>
                  </a:cubicBezTo>
                  <a:cubicBezTo>
                    <a:pt x="340967" y="702442"/>
                    <a:pt x="339663" y="701968"/>
                    <a:pt x="337291" y="703865"/>
                  </a:cubicBezTo>
                  <a:cubicBezTo>
                    <a:pt x="339663" y="701019"/>
                    <a:pt x="341560" y="700307"/>
                    <a:pt x="342984" y="701730"/>
                  </a:cubicBezTo>
                  <a:cubicBezTo>
                    <a:pt x="344407" y="703154"/>
                    <a:pt x="345711" y="705407"/>
                    <a:pt x="346897" y="708491"/>
                  </a:cubicBezTo>
                  <a:cubicBezTo>
                    <a:pt x="348083" y="711574"/>
                    <a:pt x="349032" y="714658"/>
                    <a:pt x="349744" y="717741"/>
                  </a:cubicBezTo>
                  <a:cubicBezTo>
                    <a:pt x="350455" y="720825"/>
                    <a:pt x="351285" y="722841"/>
                    <a:pt x="352234" y="723790"/>
                  </a:cubicBezTo>
                  <a:cubicBezTo>
                    <a:pt x="352234" y="726162"/>
                    <a:pt x="351285" y="727940"/>
                    <a:pt x="349388" y="729126"/>
                  </a:cubicBezTo>
                  <a:cubicBezTo>
                    <a:pt x="347490" y="730312"/>
                    <a:pt x="347490" y="732803"/>
                    <a:pt x="349388" y="736598"/>
                  </a:cubicBezTo>
                  <a:cubicBezTo>
                    <a:pt x="346542" y="736124"/>
                    <a:pt x="344407" y="736479"/>
                    <a:pt x="342984" y="737665"/>
                  </a:cubicBezTo>
                  <a:cubicBezTo>
                    <a:pt x="341560" y="738851"/>
                    <a:pt x="339663" y="739444"/>
                    <a:pt x="337291" y="739444"/>
                  </a:cubicBezTo>
                  <a:cubicBezTo>
                    <a:pt x="339663" y="739919"/>
                    <a:pt x="342391" y="741105"/>
                    <a:pt x="345474" y="743002"/>
                  </a:cubicBezTo>
                  <a:cubicBezTo>
                    <a:pt x="348558" y="744900"/>
                    <a:pt x="351760" y="745374"/>
                    <a:pt x="355081" y="744426"/>
                  </a:cubicBezTo>
                  <a:cubicBezTo>
                    <a:pt x="354606" y="742528"/>
                    <a:pt x="353895" y="740275"/>
                    <a:pt x="352946" y="737665"/>
                  </a:cubicBezTo>
                  <a:cubicBezTo>
                    <a:pt x="351997" y="735056"/>
                    <a:pt x="354132" y="733989"/>
                    <a:pt x="359350" y="734463"/>
                  </a:cubicBezTo>
                  <a:cubicBezTo>
                    <a:pt x="358876" y="733040"/>
                    <a:pt x="358876" y="732091"/>
                    <a:pt x="359350" y="731617"/>
                  </a:cubicBezTo>
                  <a:cubicBezTo>
                    <a:pt x="359350" y="729719"/>
                    <a:pt x="358876" y="728889"/>
                    <a:pt x="357927" y="729126"/>
                  </a:cubicBezTo>
                  <a:cubicBezTo>
                    <a:pt x="356978" y="729364"/>
                    <a:pt x="356267" y="729008"/>
                    <a:pt x="355792" y="728059"/>
                  </a:cubicBezTo>
                  <a:cubicBezTo>
                    <a:pt x="354843" y="727110"/>
                    <a:pt x="354606" y="726280"/>
                    <a:pt x="355081" y="725569"/>
                  </a:cubicBezTo>
                  <a:cubicBezTo>
                    <a:pt x="355555" y="724857"/>
                    <a:pt x="355318" y="723790"/>
                    <a:pt x="354369" y="722366"/>
                  </a:cubicBezTo>
                  <a:cubicBezTo>
                    <a:pt x="357215" y="722366"/>
                    <a:pt x="358401" y="722841"/>
                    <a:pt x="357927" y="723790"/>
                  </a:cubicBezTo>
                  <a:cubicBezTo>
                    <a:pt x="357453" y="724738"/>
                    <a:pt x="357690" y="726399"/>
                    <a:pt x="358638" y="728771"/>
                  </a:cubicBezTo>
                  <a:cubicBezTo>
                    <a:pt x="359587" y="729719"/>
                    <a:pt x="360655" y="729719"/>
                    <a:pt x="361841" y="728771"/>
                  </a:cubicBezTo>
                  <a:cubicBezTo>
                    <a:pt x="363027" y="727822"/>
                    <a:pt x="364094" y="728059"/>
                    <a:pt x="365043" y="729482"/>
                  </a:cubicBezTo>
                  <a:cubicBezTo>
                    <a:pt x="365992" y="728533"/>
                    <a:pt x="365636" y="726992"/>
                    <a:pt x="363975" y="724857"/>
                  </a:cubicBezTo>
                  <a:cubicBezTo>
                    <a:pt x="362315" y="722722"/>
                    <a:pt x="361959" y="720943"/>
                    <a:pt x="362908" y="719520"/>
                  </a:cubicBezTo>
                  <a:cubicBezTo>
                    <a:pt x="361959" y="718571"/>
                    <a:pt x="361248" y="718453"/>
                    <a:pt x="360773" y="719164"/>
                  </a:cubicBezTo>
                  <a:cubicBezTo>
                    <a:pt x="360299" y="719876"/>
                    <a:pt x="359587" y="720469"/>
                    <a:pt x="358638" y="720943"/>
                  </a:cubicBezTo>
                  <a:cubicBezTo>
                    <a:pt x="357215" y="719046"/>
                    <a:pt x="357097" y="717741"/>
                    <a:pt x="358283" y="717030"/>
                  </a:cubicBezTo>
                  <a:cubicBezTo>
                    <a:pt x="359469" y="716318"/>
                    <a:pt x="361010" y="715725"/>
                    <a:pt x="362908" y="715251"/>
                  </a:cubicBezTo>
                  <a:cubicBezTo>
                    <a:pt x="362908" y="713353"/>
                    <a:pt x="362671" y="711574"/>
                    <a:pt x="362196" y="709914"/>
                  </a:cubicBezTo>
                  <a:cubicBezTo>
                    <a:pt x="361722" y="708253"/>
                    <a:pt x="362196" y="706949"/>
                    <a:pt x="363620" y="706000"/>
                  </a:cubicBezTo>
                  <a:cubicBezTo>
                    <a:pt x="361722" y="704577"/>
                    <a:pt x="360299" y="704814"/>
                    <a:pt x="359350" y="706712"/>
                  </a:cubicBezTo>
                  <a:cubicBezTo>
                    <a:pt x="358401" y="708609"/>
                    <a:pt x="359113" y="710032"/>
                    <a:pt x="361485" y="710981"/>
                  </a:cubicBezTo>
                  <a:cubicBezTo>
                    <a:pt x="358164" y="711455"/>
                    <a:pt x="356622" y="712404"/>
                    <a:pt x="356860" y="713827"/>
                  </a:cubicBezTo>
                  <a:cubicBezTo>
                    <a:pt x="357097" y="715251"/>
                    <a:pt x="356978" y="716674"/>
                    <a:pt x="356504" y="718097"/>
                  </a:cubicBezTo>
                  <a:cubicBezTo>
                    <a:pt x="355555" y="717148"/>
                    <a:pt x="354250" y="715725"/>
                    <a:pt x="352590" y="713827"/>
                  </a:cubicBezTo>
                  <a:cubicBezTo>
                    <a:pt x="350930" y="711930"/>
                    <a:pt x="349625" y="709083"/>
                    <a:pt x="348676" y="705288"/>
                  </a:cubicBezTo>
                  <a:cubicBezTo>
                    <a:pt x="350574" y="705288"/>
                    <a:pt x="352353" y="705407"/>
                    <a:pt x="354013" y="705644"/>
                  </a:cubicBezTo>
                  <a:cubicBezTo>
                    <a:pt x="355674" y="705881"/>
                    <a:pt x="357690" y="705526"/>
                    <a:pt x="360062" y="704577"/>
                  </a:cubicBezTo>
                  <a:cubicBezTo>
                    <a:pt x="359113" y="701730"/>
                    <a:pt x="357334" y="700307"/>
                    <a:pt x="354725" y="700307"/>
                  </a:cubicBezTo>
                  <a:cubicBezTo>
                    <a:pt x="352116" y="700307"/>
                    <a:pt x="350337" y="701493"/>
                    <a:pt x="349388" y="703865"/>
                  </a:cubicBezTo>
                  <a:cubicBezTo>
                    <a:pt x="346067" y="702916"/>
                    <a:pt x="343695" y="701493"/>
                    <a:pt x="342272" y="699596"/>
                  </a:cubicBezTo>
                  <a:cubicBezTo>
                    <a:pt x="343221" y="697224"/>
                    <a:pt x="343339" y="695801"/>
                    <a:pt x="342628" y="695326"/>
                  </a:cubicBezTo>
                  <a:cubicBezTo>
                    <a:pt x="341916" y="694852"/>
                    <a:pt x="340612" y="693429"/>
                    <a:pt x="338714" y="691057"/>
                  </a:cubicBezTo>
                  <a:cubicBezTo>
                    <a:pt x="341086" y="693429"/>
                    <a:pt x="342391" y="693073"/>
                    <a:pt x="342628" y="689989"/>
                  </a:cubicBezTo>
                  <a:cubicBezTo>
                    <a:pt x="342865" y="686906"/>
                    <a:pt x="342984" y="684178"/>
                    <a:pt x="342984" y="681806"/>
                  </a:cubicBezTo>
                  <a:cubicBezTo>
                    <a:pt x="339663" y="681806"/>
                    <a:pt x="338240" y="682280"/>
                    <a:pt x="338714" y="683229"/>
                  </a:cubicBezTo>
                  <a:cubicBezTo>
                    <a:pt x="339189" y="684178"/>
                    <a:pt x="337765" y="684178"/>
                    <a:pt x="334445" y="683229"/>
                  </a:cubicBezTo>
                  <a:cubicBezTo>
                    <a:pt x="333970" y="681332"/>
                    <a:pt x="333970" y="680264"/>
                    <a:pt x="334445" y="680027"/>
                  </a:cubicBezTo>
                  <a:cubicBezTo>
                    <a:pt x="334919" y="679790"/>
                    <a:pt x="334445" y="679197"/>
                    <a:pt x="333021" y="678248"/>
                  </a:cubicBezTo>
                  <a:cubicBezTo>
                    <a:pt x="336342" y="679197"/>
                    <a:pt x="338596" y="678604"/>
                    <a:pt x="339781" y="676469"/>
                  </a:cubicBezTo>
                  <a:cubicBezTo>
                    <a:pt x="340967" y="674334"/>
                    <a:pt x="341560" y="671844"/>
                    <a:pt x="341560" y="668998"/>
                  </a:cubicBezTo>
                  <a:cubicBezTo>
                    <a:pt x="341560" y="666151"/>
                    <a:pt x="341086" y="663186"/>
                    <a:pt x="340137" y="660103"/>
                  </a:cubicBezTo>
                  <a:cubicBezTo>
                    <a:pt x="339189" y="657019"/>
                    <a:pt x="338003" y="655003"/>
                    <a:pt x="336579" y="654054"/>
                  </a:cubicBezTo>
                  <a:cubicBezTo>
                    <a:pt x="336105" y="654529"/>
                    <a:pt x="335868" y="655715"/>
                    <a:pt x="335868" y="657612"/>
                  </a:cubicBezTo>
                  <a:cubicBezTo>
                    <a:pt x="331598" y="655715"/>
                    <a:pt x="330412" y="652513"/>
                    <a:pt x="332310" y="648006"/>
                  </a:cubicBezTo>
                  <a:cubicBezTo>
                    <a:pt x="334207" y="643499"/>
                    <a:pt x="334919" y="639348"/>
                    <a:pt x="334445" y="635553"/>
                  </a:cubicBezTo>
                  <a:cubicBezTo>
                    <a:pt x="337765" y="636028"/>
                    <a:pt x="339900" y="635672"/>
                    <a:pt x="340849" y="634486"/>
                  </a:cubicBezTo>
                  <a:cubicBezTo>
                    <a:pt x="341798" y="633300"/>
                    <a:pt x="343458" y="633418"/>
                    <a:pt x="345830" y="634842"/>
                  </a:cubicBezTo>
                  <a:cubicBezTo>
                    <a:pt x="345356" y="630572"/>
                    <a:pt x="341798" y="626303"/>
                    <a:pt x="335156" y="622033"/>
                  </a:cubicBezTo>
                  <a:cubicBezTo>
                    <a:pt x="334207" y="620135"/>
                    <a:pt x="333970" y="618712"/>
                    <a:pt x="334445" y="617764"/>
                  </a:cubicBezTo>
                  <a:cubicBezTo>
                    <a:pt x="334919" y="616815"/>
                    <a:pt x="334682" y="615392"/>
                    <a:pt x="333733" y="613494"/>
                  </a:cubicBezTo>
                  <a:cubicBezTo>
                    <a:pt x="335156" y="613494"/>
                    <a:pt x="336461" y="614087"/>
                    <a:pt x="337647" y="615273"/>
                  </a:cubicBezTo>
                  <a:cubicBezTo>
                    <a:pt x="338833" y="616459"/>
                    <a:pt x="340137" y="617526"/>
                    <a:pt x="341560" y="618475"/>
                  </a:cubicBezTo>
                  <a:cubicBezTo>
                    <a:pt x="343458" y="618001"/>
                    <a:pt x="344644" y="616578"/>
                    <a:pt x="345118" y="614206"/>
                  </a:cubicBezTo>
                  <a:cubicBezTo>
                    <a:pt x="345593" y="611834"/>
                    <a:pt x="345474" y="609699"/>
                    <a:pt x="344763" y="607801"/>
                  </a:cubicBezTo>
                  <a:cubicBezTo>
                    <a:pt x="344051" y="605904"/>
                    <a:pt x="342984" y="604481"/>
                    <a:pt x="341560" y="603532"/>
                  </a:cubicBezTo>
                  <a:cubicBezTo>
                    <a:pt x="340137" y="602583"/>
                    <a:pt x="338477" y="603057"/>
                    <a:pt x="336579" y="604955"/>
                  </a:cubicBezTo>
                  <a:cubicBezTo>
                    <a:pt x="336105" y="595467"/>
                    <a:pt x="335038" y="586691"/>
                    <a:pt x="333377" y="578626"/>
                  </a:cubicBezTo>
                  <a:cubicBezTo>
                    <a:pt x="331717" y="570562"/>
                    <a:pt x="332784" y="562497"/>
                    <a:pt x="336579" y="554432"/>
                  </a:cubicBezTo>
                  <a:cubicBezTo>
                    <a:pt x="337528" y="553009"/>
                    <a:pt x="337172" y="553247"/>
                    <a:pt x="335512" y="555144"/>
                  </a:cubicBezTo>
                  <a:cubicBezTo>
                    <a:pt x="333852" y="557042"/>
                    <a:pt x="331835" y="557042"/>
                    <a:pt x="329464" y="555144"/>
                  </a:cubicBezTo>
                  <a:cubicBezTo>
                    <a:pt x="331361" y="557990"/>
                    <a:pt x="330412" y="559888"/>
                    <a:pt x="326617" y="560837"/>
                  </a:cubicBezTo>
                  <a:cubicBezTo>
                    <a:pt x="328515" y="562734"/>
                    <a:pt x="329582" y="564632"/>
                    <a:pt x="329819" y="566529"/>
                  </a:cubicBezTo>
                  <a:cubicBezTo>
                    <a:pt x="330057" y="568427"/>
                    <a:pt x="330412" y="570562"/>
                    <a:pt x="330887" y="572934"/>
                  </a:cubicBezTo>
                  <a:cubicBezTo>
                    <a:pt x="325668" y="574831"/>
                    <a:pt x="321873" y="575068"/>
                    <a:pt x="319501" y="573645"/>
                  </a:cubicBezTo>
                  <a:cubicBezTo>
                    <a:pt x="318553" y="574594"/>
                    <a:pt x="318434" y="575187"/>
                    <a:pt x="319146" y="575424"/>
                  </a:cubicBezTo>
                  <a:cubicBezTo>
                    <a:pt x="319857" y="575661"/>
                    <a:pt x="320450" y="576254"/>
                    <a:pt x="320925" y="577203"/>
                  </a:cubicBezTo>
                  <a:cubicBezTo>
                    <a:pt x="320450" y="577203"/>
                    <a:pt x="319976" y="577322"/>
                    <a:pt x="319501" y="577559"/>
                  </a:cubicBezTo>
                  <a:cubicBezTo>
                    <a:pt x="319027" y="577796"/>
                    <a:pt x="318553" y="577915"/>
                    <a:pt x="318078" y="577915"/>
                  </a:cubicBezTo>
                  <a:cubicBezTo>
                    <a:pt x="317604" y="577440"/>
                    <a:pt x="317248" y="577322"/>
                    <a:pt x="317011" y="577559"/>
                  </a:cubicBezTo>
                  <a:cubicBezTo>
                    <a:pt x="316774" y="577796"/>
                    <a:pt x="316418" y="577678"/>
                    <a:pt x="315943" y="577203"/>
                  </a:cubicBezTo>
                  <a:cubicBezTo>
                    <a:pt x="315943" y="575780"/>
                    <a:pt x="315825" y="574238"/>
                    <a:pt x="315588" y="572578"/>
                  </a:cubicBezTo>
                  <a:cubicBezTo>
                    <a:pt x="315350" y="570918"/>
                    <a:pt x="314757" y="568901"/>
                    <a:pt x="313809" y="566529"/>
                  </a:cubicBezTo>
                  <a:cubicBezTo>
                    <a:pt x="311437" y="569376"/>
                    <a:pt x="310251" y="569969"/>
                    <a:pt x="310251" y="568308"/>
                  </a:cubicBezTo>
                  <a:cubicBezTo>
                    <a:pt x="310251" y="566648"/>
                    <a:pt x="308828" y="566055"/>
                    <a:pt x="305981" y="566529"/>
                  </a:cubicBezTo>
                  <a:cubicBezTo>
                    <a:pt x="308828" y="570799"/>
                    <a:pt x="312148" y="574357"/>
                    <a:pt x="315943" y="577203"/>
                  </a:cubicBezTo>
                  <a:lnTo>
                    <a:pt x="316655" y="577915"/>
                  </a:lnTo>
                  <a:cubicBezTo>
                    <a:pt x="316655" y="577915"/>
                    <a:pt x="317129" y="577915"/>
                    <a:pt x="318078" y="577915"/>
                  </a:cubicBezTo>
                  <a:cubicBezTo>
                    <a:pt x="319027" y="578389"/>
                    <a:pt x="319976" y="578982"/>
                    <a:pt x="320925" y="579694"/>
                  </a:cubicBezTo>
                  <a:cubicBezTo>
                    <a:pt x="321873" y="580405"/>
                    <a:pt x="323059" y="580287"/>
                    <a:pt x="324482" y="579338"/>
                  </a:cubicBezTo>
                  <a:cubicBezTo>
                    <a:pt x="324957" y="580287"/>
                    <a:pt x="325194" y="580998"/>
                    <a:pt x="325194" y="581473"/>
                  </a:cubicBezTo>
                  <a:cubicBezTo>
                    <a:pt x="325194" y="581947"/>
                    <a:pt x="325431" y="582659"/>
                    <a:pt x="325906" y="583607"/>
                  </a:cubicBezTo>
                  <a:cubicBezTo>
                    <a:pt x="324008" y="584556"/>
                    <a:pt x="323534" y="585624"/>
                    <a:pt x="324482" y="586810"/>
                  </a:cubicBezTo>
                  <a:cubicBezTo>
                    <a:pt x="325431" y="587996"/>
                    <a:pt x="325668" y="590012"/>
                    <a:pt x="325194" y="592858"/>
                  </a:cubicBezTo>
                  <a:cubicBezTo>
                    <a:pt x="322822" y="593807"/>
                    <a:pt x="321755" y="592858"/>
                    <a:pt x="321992" y="590012"/>
                  </a:cubicBezTo>
                  <a:cubicBezTo>
                    <a:pt x="322229" y="587165"/>
                    <a:pt x="321399" y="586217"/>
                    <a:pt x="319501" y="587165"/>
                  </a:cubicBezTo>
                  <a:cubicBezTo>
                    <a:pt x="316655" y="588114"/>
                    <a:pt x="316181" y="589775"/>
                    <a:pt x="318078" y="592146"/>
                  </a:cubicBezTo>
                  <a:cubicBezTo>
                    <a:pt x="319976" y="594518"/>
                    <a:pt x="321162" y="596179"/>
                    <a:pt x="321636" y="597128"/>
                  </a:cubicBezTo>
                  <a:cubicBezTo>
                    <a:pt x="321636" y="597128"/>
                    <a:pt x="321636" y="596653"/>
                    <a:pt x="321636" y="595704"/>
                  </a:cubicBezTo>
                  <a:cubicBezTo>
                    <a:pt x="325431" y="599500"/>
                    <a:pt x="328040" y="604718"/>
                    <a:pt x="329464" y="611359"/>
                  </a:cubicBezTo>
                  <a:cubicBezTo>
                    <a:pt x="330887" y="618001"/>
                    <a:pt x="330175" y="623456"/>
                    <a:pt x="327329" y="627726"/>
                  </a:cubicBezTo>
                  <a:cubicBezTo>
                    <a:pt x="325431" y="628200"/>
                    <a:pt x="324364" y="627133"/>
                    <a:pt x="324127" y="624524"/>
                  </a:cubicBezTo>
                  <a:cubicBezTo>
                    <a:pt x="323889" y="621914"/>
                    <a:pt x="323296" y="620135"/>
                    <a:pt x="322348" y="619187"/>
                  </a:cubicBezTo>
                  <a:cubicBezTo>
                    <a:pt x="316655" y="622033"/>
                    <a:pt x="315469" y="627014"/>
                    <a:pt x="318790" y="634130"/>
                  </a:cubicBezTo>
                  <a:cubicBezTo>
                    <a:pt x="319739" y="635079"/>
                    <a:pt x="320687" y="635435"/>
                    <a:pt x="321636" y="635197"/>
                  </a:cubicBezTo>
                  <a:cubicBezTo>
                    <a:pt x="322585" y="634960"/>
                    <a:pt x="323534" y="635790"/>
                    <a:pt x="324482" y="637688"/>
                  </a:cubicBezTo>
                  <a:cubicBezTo>
                    <a:pt x="325431" y="638637"/>
                    <a:pt x="324838" y="638992"/>
                    <a:pt x="322703" y="638755"/>
                  </a:cubicBezTo>
                  <a:cubicBezTo>
                    <a:pt x="320569" y="638518"/>
                    <a:pt x="319501" y="637688"/>
                    <a:pt x="319501" y="636265"/>
                  </a:cubicBezTo>
                  <a:cubicBezTo>
                    <a:pt x="317129" y="640060"/>
                    <a:pt x="317485" y="642313"/>
                    <a:pt x="320569" y="643025"/>
                  </a:cubicBezTo>
                  <a:cubicBezTo>
                    <a:pt x="323652" y="643736"/>
                    <a:pt x="325906" y="645753"/>
                    <a:pt x="327329" y="649073"/>
                  </a:cubicBezTo>
                  <a:cubicBezTo>
                    <a:pt x="326380" y="650022"/>
                    <a:pt x="324482" y="650378"/>
                    <a:pt x="321636" y="650141"/>
                  </a:cubicBezTo>
                  <a:cubicBezTo>
                    <a:pt x="318790" y="649903"/>
                    <a:pt x="316655" y="650971"/>
                    <a:pt x="315232" y="653343"/>
                  </a:cubicBezTo>
                  <a:cubicBezTo>
                    <a:pt x="315706" y="657138"/>
                    <a:pt x="317248" y="658798"/>
                    <a:pt x="319857" y="658324"/>
                  </a:cubicBezTo>
                  <a:cubicBezTo>
                    <a:pt x="322466" y="657849"/>
                    <a:pt x="324245" y="658798"/>
                    <a:pt x="325194" y="661170"/>
                  </a:cubicBezTo>
                  <a:cubicBezTo>
                    <a:pt x="325194" y="663542"/>
                    <a:pt x="324245" y="664372"/>
                    <a:pt x="322348" y="663661"/>
                  </a:cubicBezTo>
                  <a:cubicBezTo>
                    <a:pt x="320450" y="662949"/>
                    <a:pt x="319739" y="661407"/>
                    <a:pt x="320213" y="659035"/>
                  </a:cubicBezTo>
                  <a:cubicBezTo>
                    <a:pt x="320213" y="661882"/>
                    <a:pt x="319739" y="663661"/>
                    <a:pt x="318790" y="664372"/>
                  </a:cubicBezTo>
                  <a:cubicBezTo>
                    <a:pt x="317841" y="665084"/>
                    <a:pt x="317841" y="667337"/>
                    <a:pt x="318790" y="671132"/>
                  </a:cubicBezTo>
                  <a:cubicBezTo>
                    <a:pt x="316418" y="671132"/>
                    <a:pt x="314995" y="671251"/>
                    <a:pt x="314520" y="671488"/>
                  </a:cubicBezTo>
                  <a:cubicBezTo>
                    <a:pt x="314046" y="671725"/>
                    <a:pt x="312623" y="672081"/>
                    <a:pt x="310251" y="672555"/>
                  </a:cubicBezTo>
                  <a:cubicBezTo>
                    <a:pt x="309302" y="673979"/>
                    <a:pt x="309421" y="675758"/>
                    <a:pt x="310607" y="677892"/>
                  </a:cubicBezTo>
                  <a:cubicBezTo>
                    <a:pt x="311793" y="680027"/>
                    <a:pt x="311911" y="681806"/>
                    <a:pt x="310962" y="683229"/>
                  </a:cubicBezTo>
                  <a:cubicBezTo>
                    <a:pt x="309065" y="681806"/>
                    <a:pt x="307404" y="682755"/>
                    <a:pt x="305981" y="686076"/>
                  </a:cubicBezTo>
                  <a:cubicBezTo>
                    <a:pt x="304558" y="689396"/>
                    <a:pt x="303135" y="692480"/>
                    <a:pt x="301712" y="695326"/>
                  </a:cubicBezTo>
                  <a:cubicBezTo>
                    <a:pt x="302661" y="694377"/>
                    <a:pt x="303253" y="693429"/>
                    <a:pt x="303491" y="692480"/>
                  </a:cubicBezTo>
                  <a:cubicBezTo>
                    <a:pt x="303728" y="691531"/>
                    <a:pt x="304321" y="690582"/>
                    <a:pt x="305270" y="689634"/>
                  </a:cubicBezTo>
                  <a:cubicBezTo>
                    <a:pt x="310014" y="689159"/>
                    <a:pt x="312385" y="692243"/>
                    <a:pt x="312385" y="698884"/>
                  </a:cubicBezTo>
                  <a:cubicBezTo>
                    <a:pt x="311437" y="698410"/>
                    <a:pt x="310488" y="698291"/>
                    <a:pt x="309539" y="698528"/>
                  </a:cubicBezTo>
                  <a:cubicBezTo>
                    <a:pt x="308590" y="698766"/>
                    <a:pt x="307879" y="698410"/>
                    <a:pt x="307404" y="697461"/>
                  </a:cubicBezTo>
                  <a:cubicBezTo>
                    <a:pt x="306456" y="699359"/>
                    <a:pt x="306456" y="700900"/>
                    <a:pt x="307404" y="702086"/>
                  </a:cubicBezTo>
                  <a:cubicBezTo>
                    <a:pt x="308353" y="703272"/>
                    <a:pt x="307642" y="704577"/>
                    <a:pt x="305270" y="706000"/>
                  </a:cubicBezTo>
                  <a:cubicBezTo>
                    <a:pt x="306218" y="706949"/>
                    <a:pt x="307286" y="707186"/>
                    <a:pt x="308472" y="706712"/>
                  </a:cubicBezTo>
                  <a:cubicBezTo>
                    <a:pt x="309658" y="706237"/>
                    <a:pt x="310488" y="706712"/>
                    <a:pt x="310962" y="708135"/>
                  </a:cubicBezTo>
                  <a:cubicBezTo>
                    <a:pt x="311911" y="709558"/>
                    <a:pt x="311318" y="710269"/>
                    <a:pt x="309183" y="710269"/>
                  </a:cubicBezTo>
                  <a:cubicBezTo>
                    <a:pt x="307049" y="710269"/>
                    <a:pt x="305507" y="710744"/>
                    <a:pt x="304558" y="711693"/>
                  </a:cubicBezTo>
                  <a:cubicBezTo>
                    <a:pt x="305981" y="712641"/>
                    <a:pt x="307049" y="713827"/>
                    <a:pt x="307760" y="715251"/>
                  </a:cubicBezTo>
                  <a:cubicBezTo>
                    <a:pt x="308472" y="716674"/>
                    <a:pt x="309776" y="716911"/>
                    <a:pt x="311674" y="715962"/>
                  </a:cubicBezTo>
                  <a:cubicBezTo>
                    <a:pt x="312148" y="716437"/>
                    <a:pt x="312148" y="716792"/>
                    <a:pt x="311674" y="717030"/>
                  </a:cubicBezTo>
                  <a:cubicBezTo>
                    <a:pt x="311200" y="717267"/>
                    <a:pt x="311200" y="717860"/>
                    <a:pt x="311674" y="718808"/>
                  </a:cubicBezTo>
                  <a:cubicBezTo>
                    <a:pt x="309776" y="719757"/>
                    <a:pt x="308472" y="720469"/>
                    <a:pt x="307760" y="720943"/>
                  </a:cubicBezTo>
                  <a:cubicBezTo>
                    <a:pt x="307049" y="721418"/>
                    <a:pt x="305507" y="722604"/>
                    <a:pt x="303135" y="724501"/>
                  </a:cubicBezTo>
                  <a:cubicBezTo>
                    <a:pt x="305507" y="725450"/>
                    <a:pt x="307523" y="727822"/>
                    <a:pt x="309183" y="731617"/>
                  </a:cubicBezTo>
                  <a:cubicBezTo>
                    <a:pt x="310844" y="735412"/>
                    <a:pt x="310014" y="738021"/>
                    <a:pt x="306693" y="739444"/>
                  </a:cubicBezTo>
                  <a:cubicBezTo>
                    <a:pt x="305744" y="739444"/>
                    <a:pt x="305032" y="739326"/>
                    <a:pt x="304558" y="739089"/>
                  </a:cubicBezTo>
                  <a:cubicBezTo>
                    <a:pt x="304084" y="738851"/>
                    <a:pt x="303372" y="738970"/>
                    <a:pt x="302423" y="739444"/>
                  </a:cubicBezTo>
                  <a:cubicBezTo>
                    <a:pt x="301475" y="735649"/>
                    <a:pt x="302898" y="732566"/>
                    <a:pt x="306693" y="730194"/>
                  </a:cubicBezTo>
                  <a:cubicBezTo>
                    <a:pt x="306218" y="727822"/>
                    <a:pt x="305270" y="726755"/>
                    <a:pt x="303846" y="726992"/>
                  </a:cubicBezTo>
                  <a:cubicBezTo>
                    <a:pt x="302423" y="727229"/>
                    <a:pt x="300763" y="727822"/>
                    <a:pt x="298865" y="728771"/>
                  </a:cubicBezTo>
                  <a:cubicBezTo>
                    <a:pt x="299814" y="725924"/>
                    <a:pt x="299221" y="723790"/>
                    <a:pt x="297086" y="722366"/>
                  </a:cubicBezTo>
                  <a:cubicBezTo>
                    <a:pt x="294952" y="720943"/>
                    <a:pt x="293173" y="719520"/>
                    <a:pt x="291750" y="718097"/>
                  </a:cubicBezTo>
                  <a:cubicBezTo>
                    <a:pt x="293173" y="716199"/>
                    <a:pt x="294477" y="715488"/>
                    <a:pt x="295663" y="715962"/>
                  </a:cubicBezTo>
                  <a:cubicBezTo>
                    <a:pt x="296849" y="716437"/>
                    <a:pt x="298628" y="715488"/>
                    <a:pt x="301000" y="713116"/>
                  </a:cubicBezTo>
                  <a:cubicBezTo>
                    <a:pt x="299103" y="712167"/>
                    <a:pt x="298154" y="711218"/>
                    <a:pt x="298154" y="710269"/>
                  </a:cubicBezTo>
                  <a:cubicBezTo>
                    <a:pt x="298154" y="709321"/>
                    <a:pt x="298391" y="708253"/>
                    <a:pt x="298865" y="707067"/>
                  </a:cubicBezTo>
                  <a:cubicBezTo>
                    <a:pt x="299340" y="705881"/>
                    <a:pt x="299696" y="704577"/>
                    <a:pt x="299933" y="703154"/>
                  </a:cubicBezTo>
                  <a:cubicBezTo>
                    <a:pt x="300170" y="701730"/>
                    <a:pt x="299577" y="700070"/>
                    <a:pt x="298154" y="698173"/>
                  </a:cubicBezTo>
                  <a:cubicBezTo>
                    <a:pt x="297205" y="699121"/>
                    <a:pt x="296138" y="700189"/>
                    <a:pt x="294952" y="701375"/>
                  </a:cubicBezTo>
                  <a:cubicBezTo>
                    <a:pt x="293766" y="702561"/>
                    <a:pt x="293173" y="704102"/>
                    <a:pt x="293173" y="706000"/>
                  </a:cubicBezTo>
                  <a:cubicBezTo>
                    <a:pt x="292698" y="706000"/>
                    <a:pt x="292343" y="705763"/>
                    <a:pt x="292105" y="705288"/>
                  </a:cubicBezTo>
                  <a:cubicBezTo>
                    <a:pt x="291868" y="704814"/>
                    <a:pt x="291275" y="704814"/>
                    <a:pt x="290326" y="705288"/>
                  </a:cubicBezTo>
                  <a:cubicBezTo>
                    <a:pt x="291275" y="703865"/>
                    <a:pt x="291631" y="702086"/>
                    <a:pt x="291394" y="699951"/>
                  </a:cubicBezTo>
                  <a:cubicBezTo>
                    <a:pt x="291157" y="697817"/>
                    <a:pt x="290919" y="695682"/>
                    <a:pt x="290682" y="693547"/>
                  </a:cubicBezTo>
                  <a:cubicBezTo>
                    <a:pt x="290445" y="691412"/>
                    <a:pt x="290564" y="689634"/>
                    <a:pt x="291038" y="688210"/>
                  </a:cubicBezTo>
                  <a:cubicBezTo>
                    <a:pt x="291512" y="686787"/>
                    <a:pt x="292936" y="686076"/>
                    <a:pt x="295307" y="686076"/>
                  </a:cubicBezTo>
                  <a:cubicBezTo>
                    <a:pt x="297679" y="686550"/>
                    <a:pt x="297679" y="685957"/>
                    <a:pt x="295307" y="684297"/>
                  </a:cubicBezTo>
                  <a:cubicBezTo>
                    <a:pt x="292936" y="682636"/>
                    <a:pt x="291038" y="682280"/>
                    <a:pt x="289615" y="683229"/>
                  </a:cubicBezTo>
                  <a:cubicBezTo>
                    <a:pt x="289615" y="680857"/>
                    <a:pt x="289615" y="678604"/>
                    <a:pt x="289615" y="676469"/>
                  </a:cubicBezTo>
                  <a:cubicBezTo>
                    <a:pt x="289615" y="674334"/>
                    <a:pt x="287954" y="674216"/>
                    <a:pt x="284634" y="676113"/>
                  </a:cubicBezTo>
                  <a:cubicBezTo>
                    <a:pt x="287006" y="679909"/>
                    <a:pt x="287954" y="684297"/>
                    <a:pt x="287480" y="689278"/>
                  </a:cubicBezTo>
                  <a:cubicBezTo>
                    <a:pt x="287006" y="694259"/>
                    <a:pt x="286057" y="697224"/>
                    <a:pt x="284634" y="698173"/>
                  </a:cubicBezTo>
                  <a:cubicBezTo>
                    <a:pt x="284159" y="700070"/>
                    <a:pt x="284752" y="701612"/>
                    <a:pt x="286413" y="702798"/>
                  </a:cubicBezTo>
                  <a:cubicBezTo>
                    <a:pt x="288073" y="703984"/>
                    <a:pt x="288903" y="705051"/>
                    <a:pt x="288903" y="706000"/>
                  </a:cubicBezTo>
                  <a:cubicBezTo>
                    <a:pt x="289378" y="707423"/>
                    <a:pt x="289022" y="708372"/>
                    <a:pt x="287836" y="708846"/>
                  </a:cubicBezTo>
                  <a:cubicBezTo>
                    <a:pt x="286650" y="709321"/>
                    <a:pt x="285108" y="710032"/>
                    <a:pt x="283211" y="710981"/>
                  </a:cubicBezTo>
                  <a:cubicBezTo>
                    <a:pt x="284159" y="713827"/>
                    <a:pt x="285108" y="714302"/>
                    <a:pt x="286057" y="712404"/>
                  </a:cubicBezTo>
                  <a:cubicBezTo>
                    <a:pt x="287006" y="710507"/>
                    <a:pt x="288192" y="710269"/>
                    <a:pt x="289615" y="711693"/>
                  </a:cubicBezTo>
                  <a:cubicBezTo>
                    <a:pt x="290564" y="713116"/>
                    <a:pt x="290564" y="714183"/>
                    <a:pt x="289615" y="714895"/>
                  </a:cubicBezTo>
                  <a:cubicBezTo>
                    <a:pt x="288666" y="715606"/>
                    <a:pt x="288429" y="716674"/>
                    <a:pt x="288903" y="718097"/>
                  </a:cubicBezTo>
                  <a:cubicBezTo>
                    <a:pt x="286531" y="717148"/>
                    <a:pt x="285345" y="716437"/>
                    <a:pt x="285345" y="715962"/>
                  </a:cubicBezTo>
                  <a:cubicBezTo>
                    <a:pt x="283448" y="720232"/>
                    <a:pt x="284159" y="722366"/>
                    <a:pt x="287480" y="722366"/>
                  </a:cubicBezTo>
                  <a:cubicBezTo>
                    <a:pt x="288429" y="723790"/>
                    <a:pt x="288547" y="724857"/>
                    <a:pt x="287836" y="725569"/>
                  </a:cubicBezTo>
                  <a:cubicBezTo>
                    <a:pt x="287124" y="726280"/>
                    <a:pt x="287243" y="727110"/>
                    <a:pt x="288192" y="728059"/>
                  </a:cubicBezTo>
                  <a:cubicBezTo>
                    <a:pt x="285820" y="728533"/>
                    <a:pt x="284041" y="727585"/>
                    <a:pt x="282855" y="725213"/>
                  </a:cubicBezTo>
                  <a:cubicBezTo>
                    <a:pt x="281669" y="722841"/>
                    <a:pt x="279890" y="721180"/>
                    <a:pt x="277518" y="720232"/>
                  </a:cubicBezTo>
                  <a:cubicBezTo>
                    <a:pt x="275620" y="721655"/>
                    <a:pt x="274434" y="723790"/>
                    <a:pt x="273960" y="726636"/>
                  </a:cubicBezTo>
                  <a:cubicBezTo>
                    <a:pt x="273486" y="729482"/>
                    <a:pt x="273604" y="732329"/>
                    <a:pt x="274316" y="735175"/>
                  </a:cubicBezTo>
                  <a:cubicBezTo>
                    <a:pt x="275027" y="738021"/>
                    <a:pt x="276213" y="740512"/>
                    <a:pt x="277874" y="742647"/>
                  </a:cubicBezTo>
                  <a:cubicBezTo>
                    <a:pt x="279534" y="744781"/>
                    <a:pt x="281550" y="745611"/>
                    <a:pt x="283922" y="745137"/>
                  </a:cubicBezTo>
                  <a:cubicBezTo>
                    <a:pt x="284871" y="746560"/>
                    <a:pt x="284278" y="747272"/>
                    <a:pt x="282143" y="747272"/>
                  </a:cubicBezTo>
                  <a:cubicBezTo>
                    <a:pt x="280008" y="747272"/>
                    <a:pt x="278467" y="747746"/>
                    <a:pt x="277518" y="748695"/>
                  </a:cubicBezTo>
                  <a:cubicBezTo>
                    <a:pt x="277992" y="751541"/>
                    <a:pt x="278348" y="753202"/>
                    <a:pt x="278585" y="753676"/>
                  </a:cubicBezTo>
                  <a:cubicBezTo>
                    <a:pt x="278822" y="754151"/>
                    <a:pt x="279653" y="755574"/>
                    <a:pt x="281076" y="757946"/>
                  </a:cubicBezTo>
                  <a:cubicBezTo>
                    <a:pt x="280601" y="758894"/>
                    <a:pt x="279534" y="759487"/>
                    <a:pt x="277874" y="759725"/>
                  </a:cubicBezTo>
                  <a:cubicBezTo>
                    <a:pt x="276213" y="759962"/>
                    <a:pt x="274909" y="761266"/>
                    <a:pt x="273960" y="763638"/>
                  </a:cubicBezTo>
                  <a:cubicBezTo>
                    <a:pt x="274909" y="766010"/>
                    <a:pt x="276450" y="766959"/>
                    <a:pt x="278585" y="766485"/>
                  </a:cubicBezTo>
                  <a:cubicBezTo>
                    <a:pt x="280720" y="766010"/>
                    <a:pt x="282262" y="766959"/>
                    <a:pt x="283211" y="769331"/>
                  </a:cubicBezTo>
                  <a:cubicBezTo>
                    <a:pt x="283211" y="770754"/>
                    <a:pt x="281906" y="771347"/>
                    <a:pt x="279297" y="771110"/>
                  </a:cubicBezTo>
                  <a:cubicBezTo>
                    <a:pt x="276688" y="770873"/>
                    <a:pt x="275383" y="769568"/>
                    <a:pt x="275383" y="767196"/>
                  </a:cubicBezTo>
                  <a:cubicBezTo>
                    <a:pt x="272537" y="769568"/>
                    <a:pt x="272062" y="772889"/>
                    <a:pt x="273960" y="777158"/>
                  </a:cubicBezTo>
                  <a:cubicBezTo>
                    <a:pt x="276332" y="776210"/>
                    <a:pt x="277636" y="774905"/>
                    <a:pt x="277874" y="773245"/>
                  </a:cubicBezTo>
                  <a:cubicBezTo>
                    <a:pt x="278111" y="771584"/>
                    <a:pt x="279415" y="771466"/>
                    <a:pt x="281787" y="772889"/>
                  </a:cubicBezTo>
                  <a:cubicBezTo>
                    <a:pt x="279415" y="775261"/>
                    <a:pt x="279060" y="776684"/>
                    <a:pt x="280720" y="777158"/>
                  </a:cubicBezTo>
                  <a:cubicBezTo>
                    <a:pt x="282380" y="777633"/>
                    <a:pt x="283685" y="778819"/>
                    <a:pt x="284634" y="780716"/>
                  </a:cubicBezTo>
                  <a:cubicBezTo>
                    <a:pt x="285108" y="779768"/>
                    <a:pt x="285345" y="778937"/>
                    <a:pt x="285345" y="778226"/>
                  </a:cubicBezTo>
                  <a:cubicBezTo>
                    <a:pt x="285345" y="777514"/>
                    <a:pt x="286057" y="777158"/>
                    <a:pt x="287480" y="777158"/>
                  </a:cubicBezTo>
                  <a:cubicBezTo>
                    <a:pt x="289378" y="779056"/>
                    <a:pt x="290089" y="780954"/>
                    <a:pt x="289615" y="782851"/>
                  </a:cubicBezTo>
                  <a:cubicBezTo>
                    <a:pt x="289140" y="784749"/>
                    <a:pt x="288192" y="786646"/>
                    <a:pt x="286768" y="788544"/>
                  </a:cubicBezTo>
                  <a:cubicBezTo>
                    <a:pt x="285345" y="790441"/>
                    <a:pt x="283804" y="792339"/>
                    <a:pt x="282143" y="794236"/>
                  </a:cubicBezTo>
                  <a:cubicBezTo>
                    <a:pt x="280483" y="796134"/>
                    <a:pt x="279653" y="798032"/>
                    <a:pt x="279653" y="799929"/>
                  </a:cubicBezTo>
                  <a:cubicBezTo>
                    <a:pt x="282025" y="799929"/>
                    <a:pt x="283329" y="799455"/>
                    <a:pt x="283566" y="798506"/>
                  </a:cubicBezTo>
                  <a:cubicBezTo>
                    <a:pt x="283804" y="797557"/>
                    <a:pt x="284397" y="796608"/>
                    <a:pt x="285345" y="795660"/>
                  </a:cubicBezTo>
                  <a:cubicBezTo>
                    <a:pt x="288666" y="798506"/>
                    <a:pt x="288666" y="800759"/>
                    <a:pt x="285345" y="802420"/>
                  </a:cubicBezTo>
                  <a:cubicBezTo>
                    <a:pt x="282025" y="804080"/>
                    <a:pt x="280127" y="805859"/>
                    <a:pt x="279653" y="807757"/>
                  </a:cubicBezTo>
                  <a:cubicBezTo>
                    <a:pt x="278704" y="808231"/>
                    <a:pt x="278111" y="808231"/>
                    <a:pt x="277874" y="807757"/>
                  </a:cubicBezTo>
                  <a:cubicBezTo>
                    <a:pt x="277636" y="807282"/>
                    <a:pt x="277043" y="807282"/>
                    <a:pt x="276095" y="807757"/>
                  </a:cubicBezTo>
                  <a:cubicBezTo>
                    <a:pt x="275146" y="805385"/>
                    <a:pt x="274790" y="803724"/>
                    <a:pt x="275027" y="802775"/>
                  </a:cubicBezTo>
                  <a:cubicBezTo>
                    <a:pt x="275265" y="801827"/>
                    <a:pt x="275146" y="800641"/>
                    <a:pt x="274672" y="799218"/>
                  </a:cubicBezTo>
                  <a:cubicBezTo>
                    <a:pt x="272300" y="800641"/>
                    <a:pt x="270402" y="802182"/>
                    <a:pt x="268979" y="803843"/>
                  </a:cubicBezTo>
                  <a:cubicBezTo>
                    <a:pt x="267556" y="805503"/>
                    <a:pt x="267556" y="808231"/>
                    <a:pt x="268979" y="812026"/>
                  </a:cubicBezTo>
                  <a:cubicBezTo>
                    <a:pt x="269928" y="809654"/>
                    <a:pt x="270876" y="808824"/>
                    <a:pt x="271825" y="809535"/>
                  </a:cubicBezTo>
                  <a:cubicBezTo>
                    <a:pt x="272774" y="810247"/>
                    <a:pt x="273486" y="811789"/>
                    <a:pt x="273960" y="814161"/>
                  </a:cubicBezTo>
                  <a:cubicBezTo>
                    <a:pt x="276332" y="814635"/>
                    <a:pt x="277518" y="813686"/>
                    <a:pt x="277518" y="811314"/>
                  </a:cubicBezTo>
                  <a:cubicBezTo>
                    <a:pt x="280364" y="812738"/>
                    <a:pt x="281906" y="814398"/>
                    <a:pt x="282143" y="816296"/>
                  </a:cubicBezTo>
                  <a:cubicBezTo>
                    <a:pt x="282380" y="818193"/>
                    <a:pt x="282973" y="820802"/>
                    <a:pt x="283922" y="824123"/>
                  </a:cubicBezTo>
                  <a:cubicBezTo>
                    <a:pt x="281550" y="824597"/>
                    <a:pt x="280720" y="823886"/>
                    <a:pt x="281432" y="821988"/>
                  </a:cubicBezTo>
                  <a:cubicBezTo>
                    <a:pt x="282143" y="820091"/>
                    <a:pt x="282025" y="818667"/>
                    <a:pt x="281076" y="817719"/>
                  </a:cubicBezTo>
                  <a:lnTo>
                    <a:pt x="276115" y="820695"/>
                  </a:lnTo>
                  <a:lnTo>
                    <a:pt x="276095" y="820565"/>
                  </a:lnTo>
                  <a:lnTo>
                    <a:pt x="275876" y="820838"/>
                  </a:lnTo>
                  <a:lnTo>
                    <a:pt x="273960" y="821988"/>
                  </a:lnTo>
                  <a:cubicBezTo>
                    <a:pt x="274434" y="822937"/>
                    <a:pt x="274672" y="823056"/>
                    <a:pt x="274672" y="822344"/>
                  </a:cubicBezTo>
                  <a:lnTo>
                    <a:pt x="275876" y="820838"/>
                  </a:lnTo>
                  <a:lnTo>
                    <a:pt x="276115" y="820695"/>
                  </a:lnTo>
                  <a:lnTo>
                    <a:pt x="276806" y="825190"/>
                  </a:lnTo>
                  <a:cubicBezTo>
                    <a:pt x="276806" y="825902"/>
                    <a:pt x="277992" y="826495"/>
                    <a:pt x="280364" y="826969"/>
                  </a:cubicBezTo>
                  <a:cubicBezTo>
                    <a:pt x="280839" y="828392"/>
                    <a:pt x="280720" y="830883"/>
                    <a:pt x="280008" y="834441"/>
                  </a:cubicBezTo>
                  <a:cubicBezTo>
                    <a:pt x="279297" y="837999"/>
                    <a:pt x="278585" y="841438"/>
                    <a:pt x="277874" y="844759"/>
                  </a:cubicBezTo>
                  <a:cubicBezTo>
                    <a:pt x="277162" y="848080"/>
                    <a:pt x="276688" y="850570"/>
                    <a:pt x="276450" y="852231"/>
                  </a:cubicBezTo>
                  <a:cubicBezTo>
                    <a:pt x="276213" y="853891"/>
                    <a:pt x="276806" y="853535"/>
                    <a:pt x="278229" y="851163"/>
                  </a:cubicBezTo>
                  <a:cubicBezTo>
                    <a:pt x="277755" y="853061"/>
                    <a:pt x="277636" y="854958"/>
                    <a:pt x="277874" y="856856"/>
                  </a:cubicBezTo>
                  <a:cubicBezTo>
                    <a:pt x="278111" y="858753"/>
                    <a:pt x="277992" y="860414"/>
                    <a:pt x="277518" y="861837"/>
                  </a:cubicBezTo>
                  <a:cubicBezTo>
                    <a:pt x="276569" y="862311"/>
                    <a:pt x="276095" y="862193"/>
                    <a:pt x="276095" y="861481"/>
                  </a:cubicBezTo>
                  <a:cubicBezTo>
                    <a:pt x="276095" y="860770"/>
                    <a:pt x="276095" y="860058"/>
                    <a:pt x="276095" y="859346"/>
                  </a:cubicBezTo>
                  <a:cubicBezTo>
                    <a:pt x="276095" y="858635"/>
                    <a:pt x="275976" y="858042"/>
                    <a:pt x="275739" y="857567"/>
                  </a:cubicBezTo>
                  <a:cubicBezTo>
                    <a:pt x="275502" y="857093"/>
                    <a:pt x="274672" y="857330"/>
                    <a:pt x="273248" y="858279"/>
                  </a:cubicBezTo>
                  <a:cubicBezTo>
                    <a:pt x="272774" y="856381"/>
                    <a:pt x="272537" y="854840"/>
                    <a:pt x="272537" y="853654"/>
                  </a:cubicBezTo>
                  <a:cubicBezTo>
                    <a:pt x="272537" y="852468"/>
                    <a:pt x="272062" y="850689"/>
                    <a:pt x="271114" y="848317"/>
                  </a:cubicBezTo>
                  <a:cubicBezTo>
                    <a:pt x="270165" y="848317"/>
                    <a:pt x="270165" y="849266"/>
                    <a:pt x="271114" y="851163"/>
                  </a:cubicBezTo>
                  <a:cubicBezTo>
                    <a:pt x="264472" y="847368"/>
                    <a:pt x="261389" y="841913"/>
                    <a:pt x="261863" y="834797"/>
                  </a:cubicBezTo>
                  <a:cubicBezTo>
                    <a:pt x="262337" y="827681"/>
                    <a:pt x="263049" y="821039"/>
                    <a:pt x="263998" y="814872"/>
                  </a:cubicBezTo>
                  <a:cubicBezTo>
                    <a:pt x="262575" y="815347"/>
                    <a:pt x="261863" y="815821"/>
                    <a:pt x="261863" y="816296"/>
                  </a:cubicBezTo>
                  <a:cubicBezTo>
                    <a:pt x="261863" y="816770"/>
                    <a:pt x="261389" y="817244"/>
                    <a:pt x="260440" y="817719"/>
                  </a:cubicBezTo>
                  <a:cubicBezTo>
                    <a:pt x="261389" y="814872"/>
                    <a:pt x="261744" y="811433"/>
                    <a:pt x="261507" y="807401"/>
                  </a:cubicBezTo>
                  <a:cubicBezTo>
                    <a:pt x="261270" y="803368"/>
                    <a:pt x="261151" y="799573"/>
                    <a:pt x="261151" y="796015"/>
                  </a:cubicBezTo>
                  <a:cubicBezTo>
                    <a:pt x="261151" y="792457"/>
                    <a:pt x="261389" y="789018"/>
                    <a:pt x="261863" y="785697"/>
                  </a:cubicBezTo>
                  <a:cubicBezTo>
                    <a:pt x="262337" y="782377"/>
                    <a:pt x="263761" y="780005"/>
                    <a:pt x="266133" y="778582"/>
                  </a:cubicBezTo>
                  <a:cubicBezTo>
                    <a:pt x="264235" y="774312"/>
                    <a:pt x="263405" y="768619"/>
                    <a:pt x="263642" y="761504"/>
                  </a:cubicBezTo>
                  <a:cubicBezTo>
                    <a:pt x="263879" y="754388"/>
                    <a:pt x="265895" y="750118"/>
                    <a:pt x="269690" y="748695"/>
                  </a:cubicBezTo>
                  <a:cubicBezTo>
                    <a:pt x="267793" y="745849"/>
                    <a:pt x="266844" y="742884"/>
                    <a:pt x="266844" y="739800"/>
                  </a:cubicBezTo>
                  <a:cubicBezTo>
                    <a:pt x="266844" y="736717"/>
                    <a:pt x="266963" y="733633"/>
                    <a:pt x="267200" y="730550"/>
                  </a:cubicBezTo>
                  <a:cubicBezTo>
                    <a:pt x="267437" y="727466"/>
                    <a:pt x="267674" y="724264"/>
                    <a:pt x="267911" y="720943"/>
                  </a:cubicBezTo>
                  <a:cubicBezTo>
                    <a:pt x="268149" y="717623"/>
                    <a:pt x="267793" y="714302"/>
                    <a:pt x="266844" y="710981"/>
                  </a:cubicBezTo>
                  <a:cubicBezTo>
                    <a:pt x="264472" y="712879"/>
                    <a:pt x="262812" y="714776"/>
                    <a:pt x="261863" y="716674"/>
                  </a:cubicBezTo>
                  <a:cubicBezTo>
                    <a:pt x="260914" y="718571"/>
                    <a:pt x="259254" y="718334"/>
                    <a:pt x="256882" y="715962"/>
                  </a:cubicBezTo>
                  <a:cubicBezTo>
                    <a:pt x="256882" y="713116"/>
                    <a:pt x="257475" y="711337"/>
                    <a:pt x="258661" y="710625"/>
                  </a:cubicBezTo>
                  <a:cubicBezTo>
                    <a:pt x="259847" y="709914"/>
                    <a:pt x="261389" y="709439"/>
                    <a:pt x="263286" y="709202"/>
                  </a:cubicBezTo>
                  <a:cubicBezTo>
                    <a:pt x="265184" y="708965"/>
                    <a:pt x="266725" y="708491"/>
                    <a:pt x="267911" y="707779"/>
                  </a:cubicBezTo>
                  <a:cubicBezTo>
                    <a:pt x="269097" y="707067"/>
                    <a:pt x="269690" y="705288"/>
                    <a:pt x="269690" y="702442"/>
                  </a:cubicBezTo>
                  <a:cubicBezTo>
                    <a:pt x="271588" y="703391"/>
                    <a:pt x="273486" y="703747"/>
                    <a:pt x="275383" y="703509"/>
                  </a:cubicBezTo>
                  <a:cubicBezTo>
                    <a:pt x="277281" y="703272"/>
                    <a:pt x="279415" y="702916"/>
                    <a:pt x="281787" y="702442"/>
                  </a:cubicBezTo>
                  <a:cubicBezTo>
                    <a:pt x="279415" y="700544"/>
                    <a:pt x="277755" y="699240"/>
                    <a:pt x="276806" y="698528"/>
                  </a:cubicBezTo>
                  <a:cubicBezTo>
                    <a:pt x="275857" y="697817"/>
                    <a:pt x="275857" y="695801"/>
                    <a:pt x="276806" y="692480"/>
                  </a:cubicBezTo>
                  <a:cubicBezTo>
                    <a:pt x="280601" y="694377"/>
                    <a:pt x="282973" y="693429"/>
                    <a:pt x="283922" y="689634"/>
                  </a:cubicBezTo>
                  <a:cubicBezTo>
                    <a:pt x="284871" y="685838"/>
                    <a:pt x="283685" y="682755"/>
                    <a:pt x="280364" y="680383"/>
                  </a:cubicBezTo>
                  <a:cubicBezTo>
                    <a:pt x="279890" y="680857"/>
                    <a:pt x="279060" y="681806"/>
                    <a:pt x="277874" y="683229"/>
                  </a:cubicBezTo>
                  <a:cubicBezTo>
                    <a:pt x="276688" y="684652"/>
                    <a:pt x="275620" y="684415"/>
                    <a:pt x="274672" y="682518"/>
                  </a:cubicBezTo>
                  <a:cubicBezTo>
                    <a:pt x="273723" y="683941"/>
                    <a:pt x="273604" y="685720"/>
                    <a:pt x="274316" y="687855"/>
                  </a:cubicBezTo>
                  <a:cubicBezTo>
                    <a:pt x="275027" y="689989"/>
                    <a:pt x="274434" y="691531"/>
                    <a:pt x="272537" y="692480"/>
                  </a:cubicBezTo>
                  <a:cubicBezTo>
                    <a:pt x="271114" y="690108"/>
                    <a:pt x="270758" y="686194"/>
                    <a:pt x="271469" y="680739"/>
                  </a:cubicBezTo>
                  <a:cubicBezTo>
                    <a:pt x="272181" y="675283"/>
                    <a:pt x="274434" y="672555"/>
                    <a:pt x="278229" y="672555"/>
                  </a:cubicBezTo>
                  <a:cubicBezTo>
                    <a:pt x="277281" y="671607"/>
                    <a:pt x="276450" y="670658"/>
                    <a:pt x="275739" y="669709"/>
                  </a:cubicBezTo>
                  <a:cubicBezTo>
                    <a:pt x="275027" y="668760"/>
                    <a:pt x="273723" y="668998"/>
                    <a:pt x="271825" y="670421"/>
                  </a:cubicBezTo>
                  <a:cubicBezTo>
                    <a:pt x="269928" y="667574"/>
                    <a:pt x="269453" y="665440"/>
                    <a:pt x="270402" y="664016"/>
                  </a:cubicBezTo>
                  <a:cubicBezTo>
                    <a:pt x="271351" y="662593"/>
                    <a:pt x="271351" y="660696"/>
                    <a:pt x="270402" y="658324"/>
                  </a:cubicBezTo>
                  <a:cubicBezTo>
                    <a:pt x="273723" y="657849"/>
                    <a:pt x="275739" y="657494"/>
                    <a:pt x="276450" y="657256"/>
                  </a:cubicBezTo>
                  <a:cubicBezTo>
                    <a:pt x="277162" y="657019"/>
                    <a:pt x="278467" y="658324"/>
                    <a:pt x="280364" y="661170"/>
                  </a:cubicBezTo>
                  <a:cubicBezTo>
                    <a:pt x="284159" y="660696"/>
                    <a:pt x="286057" y="659510"/>
                    <a:pt x="286057" y="657612"/>
                  </a:cubicBezTo>
                  <a:cubicBezTo>
                    <a:pt x="286057" y="655715"/>
                    <a:pt x="287717" y="654529"/>
                    <a:pt x="291038" y="654054"/>
                  </a:cubicBezTo>
                  <a:cubicBezTo>
                    <a:pt x="290564" y="651208"/>
                    <a:pt x="290326" y="648006"/>
                    <a:pt x="290326" y="644448"/>
                  </a:cubicBezTo>
                  <a:cubicBezTo>
                    <a:pt x="290326" y="640890"/>
                    <a:pt x="291275" y="637451"/>
                    <a:pt x="293173" y="634130"/>
                  </a:cubicBezTo>
                  <a:cubicBezTo>
                    <a:pt x="291750" y="630809"/>
                    <a:pt x="289378" y="628674"/>
                    <a:pt x="286057" y="627726"/>
                  </a:cubicBezTo>
                  <a:cubicBezTo>
                    <a:pt x="286531" y="631046"/>
                    <a:pt x="285701" y="633656"/>
                    <a:pt x="283566" y="635553"/>
                  </a:cubicBezTo>
                  <a:cubicBezTo>
                    <a:pt x="281432" y="637451"/>
                    <a:pt x="280839" y="640297"/>
                    <a:pt x="281787" y="644092"/>
                  </a:cubicBezTo>
                  <a:cubicBezTo>
                    <a:pt x="283685" y="645041"/>
                    <a:pt x="285345" y="645990"/>
                    <a:pt x="286768" y="646938"/>
                  </a:cubicBezTo>
                  <a:cubicBezTo>
                    <a:pt x="285820" y="648836"/>
                    <a:pt x="284515" y="649310"/>
                    <a:pt x="282855" y="648362"/>
                  </a:cubicBezTo>
                  <a:cubicBezTo>
                    <a:pt x="281194" y="647413"/>
                    <a:pt x="279178" y="648599"/>
                    <a:pt x="276806" y="651920"/>
                  </a:cubicBezTo>
                  <a:cubicBezTo>
                    <a:pt x="277755" y="650496"/>
                    <a:pt x="278348" y="649429"/>
                    <a:pt x="278585" y="648717"/>
                  </a:cubicBezTo>
                  <a:cubicBezTo>
                    <a:pt x="278822" y="648006"/>
                    <a:pt x="277518" y="648362"/>
                    <a:pt x="274672" y="649785"/>
                  </a:cubicBezTo>
                  <a:cubicBezTo>
                    <a:pt x="274197" y="648362"/>
                    <a:pt x="274197" y="647294"/>
                    <a:pt x="274672" y="646583"/>
                  </a:cubicBezTo>
                  <a:cubicBezTo>
                    <a:pt x="275146" y="645871"/>
                    <a:pt x="274909" y="645041"/>
                    <a:pt x="273960" y="644092"/>
                  </a:cubicBezTo>
                  <a:cubicBezTo>
                    <a:pt x="272062" y="645990"/>
                    <a:pt x="270283" y="648006"/>
                    <a:pt x="268623" y="650141"/>
                  </a:cubicBezTo>
                  <a:cubicBezTo>
                    <a:pt x="266963" y="652275"/>
                    <a:pt x="264472" y="653106"/>
                    <a:pt x="261151" y="652631"/>
                  </a:cubicBezTo>
                  <a:cubicBezTo>
                    <a:pt x="262575" y="655477"/>
                    <a:pt x="262100" y="657375"/>
                    <a:pt x="259728" y="658324"/>
                  </a:cubicBezTo>
                  <a:cubicBezTo>
                    <a:pt x="260677" y="659273"/>
                    <a:pt x="261863" y="659628"/>
                    <a:pt x="263286" y="659391"/>
                  </a:cubicBezTo>
                  <a:cubicBezTo>
                    <a:pt x="264709" y="659154"/>
                    <a:pt x="265895" y="659273"/>
                    <a:pt x="266844" y="659747"/>
                  </a:cubicBezTo>
                  <a:cubicBezTo>
                    <a:pt x="267318" y="660696"/>
                    <a:pt x="267200" y="661645"/>
                    <a:pt x="266488" y="662593"/>
                  </a:cubicBezTo>
                  <a:cubicBezTo>
                    <a:pt x="265777" y="663542"/>
                    <a:pt x="265065" y="664372"/>
                    <a:pt x="264354" y="665084"/>
                  </a:cubicBezTo>
                  <a:cubicBezTo>
                    <a:pt x="263642" y="665795"/>
                    <a:pt x="263286" y="666270"/>
                    <a:pt x="263286" y="666507"/>
                  </a:cubicBezTo>
                  <a:cubicBezTo>
                    <a:pt x="263286" y="666744"/>
                    <a:pt x="264235" y="666626"/>
                    <a:pt x="266133" y="666151"/>
                  </a:cubicBezTo>
                  <a:cubicBezTo>
                    <a:pt x="264709" y="668049"/>
                    <a:pt x="263998" y="669828"/>
                    <a:pt x="263998" y="671488"/>
                  </a:cubicBezTo>
                  <a:cubicBezTo>
                    <a:pt x="263998" y="673148"/>
                    <a:pt x="264235" y="674927"/>
                    <a:pt x="264709" y="676825"/>
                  </a:cubicBezTo>
                  <a:cubicBezTo>
                    <a:pt x="265184" y="678723"/>
                    <a:pt x="265777" y="680739"/>
                    <a:pt x="266488" y="682873"/>
                  </a:cubicBezTo>
                  <a:cubicBezTo>
                    <a:pt x="267200" y="685008"/>
                    <a:pt x="267318" y="687262"/>
                    <a:pt x="266844" y="689634"/>
                  </a:cubicBezTo>
                  <a:cubicBezTo>
                    <a:pt x="263998" y="689634"/>
                    <a:pt x="261863" y="687973"/>
                    <a:pt x="260440" y="684652"/>
                  </a:cubicBezTo>
                  <a:cubicBezTo>
                    <a:pt x="259491" y="685601"/>
                    <a:pt x="259372" y="686550"/>
                    <a:pt x="260084" y="687499"/>
                  </a:cubicBezTo>
                  <a:cubicBezTo>
                    <a:pt x="260796" y="688448"/>
                    <a:pt x="261389" y="689396"/>
                    <a:pt x="261863" y="690345"/>
                  </a:cubicBezTo>
                  <a:cubicBezTo>
                    <a:pt x="262337" y="691294"/>
                    <a:pt x="262575" y="692243"/>
                    <a:pt x="262575" y="693191"/>
                  </a:cubicBezTo>
                  <a:cubicBezTo>
                    <a:pt x="262575" y="694140"/>
                    <a:pt x="261626" y="694852"/>
                    <a:pt x="259728" y="695326"/>
                  </a:cubicBezTo>
                  <a:cubicBezTo>
                    <a:pt x="258779" y="695801"/>
                    <a:pt x="258305" y="695801"/>
                    <a:pt x="258305" y="695326"/>
                  </a:cubicBezTo>
                  <a:cubicBezTo>
                    <a:pt x="258305" y="694852"/>
                    <a:pt x="258424" y="694259"/>
                    <a:pt x="258661" y="693547"/>
                  </a:cubicBezTo>
                  <a:cubicBezTo>
                    <a:pt x="258898" y="692836"/>
                    <a:pt x="259017" y="692243"/>
                    <a:pt x="259017" y="691768"/>
                  </a:cubicBezTo>
                  <a:cubicBezTo>
                    <a:pt x="259017" y="691294"/>
                    <a:pt x="258305" y="691294"/>
                    <a:pt x="256882" y="691768"/>
                  </a:cubicBezTo>
                  <a:cubicBezTo>
                    <a:pt x="255459" y="692243"/>
                    <a:pt x="254866" y="692598"/>
                    <a:pt x="255103" y="692836"/>
                  </a:cubicBezTo>
                  <a:cubicBezTo>
                    <a:pt x="255340" y="693073"/>
                    <a:pt x="255577" y="693429"/>
                    <a:pt x="255815" y="693903"/>
                  </a:cubicBezTo>
                  <a:cubicBezTo>
                    <a:pt x="256052" y="694377"/>
                    <a:pt x="256170" y="694733"/>
                    <a:pt x="256170" y="694970"/>
                  </a:cubicBezTo>
                  <a:cubicBezTo>
                    <a:pt x="256170" y="695208"/>
                    <a:pt x="255459" y="695563"/>
                    <a:pt x="254036" y="696038"/>
                  </a:cubicBezTo>
                  <a:cubicBezTo>
                    <a:pt x="254036" y="696038"/>
                    <a:pt x="254984" y="696038"/>
                    <a:pt x="256882" y="696038"/>
                  </a:cubicBezTo>
                  <a:cubicBezTo>
                    <a:pt x="256882" y="698410"/>
                    <a:pt x="256052" y="699121"/>
                    <a:pt x="254391" y="698173"/>
                  </a:cubicBezTo>
                  <a:cubicBezTo>
                    <a:pt x="252731" y="697224"/>
                    <a:pt x="251189" y="697461"/>
                    <a:pt x="249766" y="698884"/>
                  </a:cubicBezTo>
                  <a:cubicBezTo>
                    <a:pt x="248817" y="701256"/>
                    <a:pt x="249054" y="703628"/>
                    <a:pt x="250478" y="706000"/>
                  </a:cubicBezTo>
                  <a:cubicBezTo>
                    <a:pt x="246683" y="705526"/>
                    <a:pt x="245022" y="703035"/>
                    <a:pt x="245497" y="698528"/>
                  </a:cubicBezTo>
                  <a:cubicBezTo>
                    <a:pt x="245971" y="694022"/>
                    <a:pt x="245734" y="689871"/>
                    <a:pt x="244785" y="686076"/>
                  </a:cubicBezTo>
                  <a:cubicBezTo>
                    <a:pt x="244311" y="688922"/>
                    <a:pt x="241939" y="689634"/>
                    <a:pt x="237669" y="688210"/>
                  </a:cubicBezTo>
                  <a:cubicBezTo>
                    <a:pt x="239092" y="688685"/>
                    <a:pt x="240160" y="689989"/>
                    <a:pt x="240871" y="692124"/>
                  </a:cubicBezTo>
                  <a:cubicBezTo>
                    <a:pt x="241583" y="694259"/>
                    <a:pt x="242176" y="696512"/>
                    <a:pt x="242650" y="698884"/>
                  </a:cubicBezTo>
                  <a:cubicBezTo>
                    <a:pt x="243125" y="701256"/>
                    <a:pt x="243836" y="703509"/>
                    <a:pt x="244785" y="705644"/>
                  </a:cubicBezTo>
                  <a:cubicBezTo>
                    <a:pt x="245734" y="707779"/>
                    <a:pt x="247394" y="709083"/>
                    <a:pt x="249766" y="709558"/>
                  </a:cubicBezTo>
                  <a:cubicBezTo>
                    <a:pt x="246920" y="714302"/>
                    <a:pt x="246683" y="718808"/>
                    <a:pt x="249054" y="723078"/>
                  </a:cubicBezTo>
                  <a:cubicBezTo>
                    <a:pt x="251426" y="727347"/>
                    <a:pt x="254747" y="730194"/>
                    <a:pt x="259017" y="731617"/>
                  </a:cubicBezTo>
                  <a:cubicBezTo>
                    <a:pt x="256645" y="735412"/>
                    <a:pt x="255103" y="739207"/>
                    <a:pt x="254391" y="743002"/>
                  </a:cubicBezTo>
                  <a:cubicBezTo>
                    <a:pt x="253680" y="746797"/>
                    <a:pt x="252138" y="750593"/>
                    <a:pt x="249766" y="754388"/>
                  </a:cubicBezTo>
                  <a:cubicBezTo>
                    <a:pt x="249766" y="756760"/>
                    <a:pt x="250240" y="757827"/>
                    <a:pt x="251189" y="757590"/>
                  </a:cubicBezTo>
                  <a:cubicBezTo>
                    <a:pt x="252138" y="757353"/>
                    <a:pt x="253087" y="757708"/>
                    <a:pt x="254036" y="758657"/>
                  </a:cubicBezTo>
                  <a:cubicBezTo>
                    <a:pt x="254510" y="760555"/>
                    <a:pt x="253680" y="761622"/>
                    <a:pt x="251545" y="761859"/>
                  </a:cubicBezTo>
                  <a:cubicBezTo>
                    <a:pt x="249410" y="762097"/>
                    <a:pt x="249292" y="763401"/>
                    <a:pt x="251189" y="765773"/>
                  </a:cubicBezTo>
                  <a:cubicBezTo>
                    <a:pt x="252612" y="766722"/>
                    <a:pt x="253324" y="767196"/>
                    <a:pt x="253324" y="767196"/>
                  </a:cubicBezTo>
                  <a:cubicBezTo>
                    <a:pt x="253324" y="767196"/>
                    <a:pt x="254273" y="766485"/>
                    <a:pt x="256170" y="765061"/>
                  </a:cubicBezTo>
                  <a:cubicBezTo>
                    <a:pt x="257119" y="767433"/>
                    <a:pt x="257475" y="770636"/>
                    <a:pt x="257238" y="774668"/>
                  </a:cubicBezTo>
                  <a:cubicBezTo>
                    <a:pt x="257001" y="778700"/>
                    <a:pt x="254984" y="781665"/>
                    <a:pt x="251189" y="783563"/>
                  </a:cubicBezTo>
                  <a:cubicBezTo>
                    <a:pt x="252138" y="785460"/>
                    <a:pt x="252968" y="786646"/>
                    <a:pt x="253680" y="787121"/>
                  </a:cubicBezTo>
                  <a:cubicBezTo>
                    <a:pt x="254391" y="787595"/>
                    <a:pt x="253798" y="788307"/>
                    <a:pt x="251901" y="789255"/>
                  </a:cubicBezTo>
                  <a:cubicBezTo>
                    <a:pt x="253798" y="789255"/>
                    <a:pt x="254866" y="789730"/>
                    <a:pt x="255103" y="790679"/>
                  </a:cubicBezTo>
                  <a:cubicBezTo>
                    <a:pt x="255340" y="791627"/>
                    <a:pt x="255459" y="792813"/>
                    <a:pt x="255459" y="794236"/>
                  </a:cubicBezTo>
                  <a:cubicBezTo>
                    <a:pt x="255459" y="795660"/>
                    <a:pt x="255459" y="796964"/>
                    <a:pt x="255459" y="798150"/>
                  </a:cubicBezTo>
                  <a:cubicBezTo>
                    <a:pt x="255459" y="799336"/>
                    <a:pt x="256170" y="800166"/>
                    <a:pt x="257593" y="800641"/>
                  </a:cubicBezTo>
                  <a:cubicBezTo>
                    <a:pt x="256645" y="803961"/>
                    <a:pt x="255340" y="806926"/>
                    <a:pt x="253680" y="809535"/>
                  </a:cubicBezTo>
                  <a:cubicBezTo>
                    <a:pt x="252019" y="812145"/>
                    <a:pt x="251426" y="815347"/>
                    <a:pt x="251901" y="819142"/>
                  </a:cubicBezTo>
                  <a:cubicBezTo>
                    <a:pt x="250952" y="818193"/>
                    <a:pt x="249410" y="817126"/>
                    <a:pt x="247276" y="815940"/>
                  </a:cubicBezTo>
                  <a:cubicBezTo>
                    <a:pt x="245141" y="814754"/>
                    <a:pt x="243599" y="815347"/>
                    <a:pt x="242650" y="817719"/>
                  </a:cubicBezTo>
                  <a:cubicBezTo>
                    <a:pt x="241227" y="816296"/>
                    <a:pt x="240278" y="814991"/>
                    <a:pt x="239804" y="813805"/>
                  </a:cubicBezTo>
                  <a:cubicBezTo>
                    <a:pt x="239329" y="812619"/>
                    <a:pt x="237906" y="811552"/>
                    <a:pt x="235534" y="810603"/>
                  </a:cubicBezTo>
                  <a:cubicBezTo>
                    <a:pt x="234586" y="811077"/>
                    <a:pt x="233993" y="811670"/>
                    <a:pt x="233755" y="812382"/>
                  </a:cubicBezTo>
                  <a:cubicBezTo>
                    <a:pt x="233518" y="813093"/>
                    <a:pt x="232925" y="813686"/>
                    <a:pt x="231976" y="814161"/>
                  </a:cubicBezTo>
                  <a:cubicBezTo>
                    <a:pt x="232925" y="815584"/>
                    <a:pt x="234941" y="817600"/>
                    <a:pt x="238025" y="820209"/>
                  </a:cubicBezTo>
                  <a:cubicBezTo>
                    <a:pt x="241108" y="822818"/>
                    <a:pt x="241464" y="824597"/>
                    <a:pt x="239092" y="825546"/>
                  </a:cubicBezTo>
                  <a:cubicBezTo>
                    <a:pt x="240515" y="825546"/>
                    <a:pt x="241820" y="825902"/>
                    <a:pt x="243006" y="826614"/>
                  </a:cubicBezTo>
                  <a:cubicBezTo>
                    <a:pt x="244192" y="827325"/>
                    <a:pt x="245497" y="827444"/>
                    <a:pt x="246920" y="826969"/>
                  </a:cubicBezTo>
                  <a:cubicBezTo>
                    <a:pt x="246445" y="827918"/>
                    <a:pt x="246445" y="829460"/>
                    <a:pt x="246920" y="831595"/>
                  </a:cubicBezTo>
                  <a:cubicBezTo>
                    <a:pt x="247394" y="833729"/>
                    <a:pt x="248817" y="834085"/>
                    <a:pt x="251189" y="832662"/>
                  </a:cubicBezTo>
                  <a:cubicBezTo>
                    <a:pt x="251664" y="834085"/>
                    <a:pt x="251308" y="835034"/>
                    <a:pt x="250122" y="835508"/>
                  </a:cubicBezTo>
                  <a:cubicBezTo>
                    <a:pt x="248936" y="835983"/>
                    <a:pt x="249054" y="837406"/>
                    <a:pt x="250478" y="839778"/>
                  </a:cubicBezTo>
                  <a:cubicBezTo>
                    <a:pt x="251426" y="838829"/>
                    <a:pt x="252375" y="838473"/>
                    <a:pt x="253324" y="838710"/>
                  </a:cubicBezTo>
                  <a:cubicBezTo>
                    <a:pt x="254273" y="838948"/>
                    <a:pt x="255222" y="839066"/>
                    <a:pt x="256170" y="839066"/>
                  </a:cubicBezTo>
                  <a:cubicBezTo>
                    <a:pt x="254747" y="841913"/>
                    <a:pt x="254154" y="845826"/>
                    <a:pt x="254391" y="850807"/>
                  </a:cubicBezTo>
                  <a:cubicBezTo>
                    <a:pt x="254629" y="855788"/>
                    <a:pt x="252850" y="860414"/>
                    <a:pt x="249054" y="864683"/>
                  </a:cubicBezTo>
                  <a:cubicBezTo>
                    <a:pt x="245734" y="860414"/>
                    <a:pt x="243599" y="855670"/>
                    <a:pt x="242650" y="850452"/>
                  </a:cubicBezTo>
                  <a:cubicBezTo>
                    <a:pt x="241701" y="845233"/>
                    <a:pt x="240041" y="840964"/>
                    <a:pt x="237669" y="837643"/>
                  </a:cubicBezTo>
                  <a:lnTo>
                    <a:pt x="240515" y="837643"/>
                  </a:lnTo>
                  <a:cubicBezTo>
                    <a:pt x="238618" y="835746"/>
                    <a:pt x="236839" y="832899"/>
                    <a:pt x="235179" y="829104"/>
                  </a:cubicBezTo>
                  <a:cubicBezTo>
                    <a:pt x="233518" y="825309"/>
                    <a:pt x="232925" y="821751"/>
                    <a:pt x="233400" y="818430"/>
                  </a:cubicBezTo>
                  <a:cubicBezTo>
                    <a:pt x="232451" y="818905"/>
                    <a:pt x="231739" y="818905"/>
                    <a:pt x="231265" y="818430"/>
                  </a:cubicBezTo>
                  <a:cubicBezTo>
                    <a:pt x="230790" y="817956"/>
                    <a:pt x="230079" y="817956"/>
                    <a:pt x="229130" y="818430"/>
                  </a:cubicBezTo>
                  <a:cubicBezTo>
                    <a:pt x="228181" y="816058"/>
                    <a:pt x="228181" y="814042"/>
                    <a:pt x="229130" y="812382"/>
                  </a:cubicBezTo>
                  <a:cubicBezTo>
                    <a:pt x="230079" y="810721"/>
                    <a:pt x="231028" y="808943"/>
                    <a:pt x="231976" y="807045"/>
                  </a:cubicBezTo>
                  <a:cubicBezTo>
                    <a:pt x="229130" y="802775"/>
                    <a:pt x="225098" y="800641"/>
                    <a:pt x="219880" y="800641"/>
                  </a:cubicBezTo>
                  <a:cubicBezTo>
                    <a:pt x="218456" y="803961"/>
                    <a:pt x="218931" y="805622"/>
                    <a:pt x="221303" y="805622"/>
                  </a:cubicBezTo>
                  <a:cubicBezTo>
                    <a:pt x="223675" y="805622"/>
                    <a:pt x="225335" y="806808"/>
                    <a:pt x="226284" y="809180"/>
                  </a:cubicBezTo>
                  <a:cubicBezTo>
                    <a:pt x="226758" y="811077"/>
                    <a:pt x="226165" y="811552"/>
                    <a:pt x="224505" y="810603"/>
                  </a:cubicBezTo>
                  <a:cubicBezTo>
                    <a:pt x="222844" y="809654"/>
                    <a:pt x="221540" y="809891"/>
                    <a:pt x="220591" y="811314"/>
                  </a:cubicBezTo>
                  <a:cubicBezTo>
                    <a:pt x="222014" y="815110"/>
                    <a:pt x="222726" y="818549"/>
                    <a:pt x="222726" y="821632"/>
                  </a:cubicBezTo>
                  <a:cubicBezTo>
                    <a:pt x="222726" y="824716"/>
                    <a:pt x="223200" y="828630"/>
                    <a:pt x="224149" y="833374"/>
                  </a:cubicBezTo>
                  <a:cubicBezTo>
                    <a:pt x="225098" y="832899"/>
                    <a:pt x="225809" y="832425"/>
                    <a:pt x="226284" y="831950"/>
                  </a:cubicBezTo>
                  <a:cubicBezTo>
                    <a:pt x="226758" y="831476"/>
                    <a:pt x="227707" y="831002"/>
                    <a:pt x="229130" y="830527"/>
                  </a:cubicBezTo>
                  <a:cubicBezTo>
                    <a:pt x="228656" y="834322"/>
                    <a:pt x="228656" y="838236"/>
                    <a:pt x="229130" y="842268"/>
                  </a:cubicBezTo>
                  <a:cubicBezTo>
                    <a:pt x="229604" y="846301"/>
                    <a:pt x="230316" y="851875"/>
                    <a:pt x="231265" y="858991"/>
                  </a:cubicBezTo>
                  <a:cubicBezTo>
                    <a:pt x="230316" y="856619"/>
                    <a:pt x="229012" y="853535"/>
                    <a:pt x="227351" y="849740"/>
                  </a:cubicBezTo>
                  <a:cubicBezTo>
                    <a:pt x="225691" y="845945"/>
                    <a:pt x="223912" y="842150"/>
                    <a:pt x="222014" y="838355"/>
                  </a:cubicBezTo>
                  <a:cubicBezTo>
                    <a:pt x="220117" y="834560"/>
                    <a:pt x="218456" y="830883"/>
                    <a:pt x="217033" y="827325"/>
                  </a:cubicBezTo>
                  <a:cubicBezTo>
                    <a:pt x="215610" y="823767"/>
                    <a:pt x="214661" y="821039"/>
                    <a:pt x="214187" y="819142"/>
                  </a:cubicBezTo>
                  <a:cubicBezTo>
                    <a:pt x="210392" y="815347"/>
                    <a:pt x="206597" y="811433"/>
                    <a:pt x="202801" y="807401"/>
                  </a:cubicBezTo>
                  <a:cubicBezTo>
                    <a:pt x="199006" y="803368"/>
                    <a:pt x="195923" y="797794"/>
                    <a:pt x="193551" y="790679"/>
                  </a:cubicBezTo>
                  <a:cubicBezTo>
                    <a:pt x="193076" y="790679"/>
                    <a:pt x="192602" y="790441"/>
                    <a:pt x="192128" y="789967"/>
                  </a:cubicBezTo>
                  <a:lnTo>
                    <a:pt x="192128" y="784274"/>
                  </a:lnTo>
                  <a:cubicBezTo>
                    <a:pt x="193076" y="783325"/>
                    <a:pt x="193907" y="782377"/>
                    <a:pt x="194618" y="781428"/>
                  </a:cubicBezTo>
                  <a:cubicBezTo>
                    <a:pt x="195330" y="780479"/>
                    <a:pt x="196397" y="779056"/>
                    <a:pt x="197820" y="777158"/>
                  </a:cubicBezTo>
                  <a:cubicBezTo>
                    <a:pt x="196872" y="776684"/>
                    <a:pt x="195923" y="776565"/>
                    <a:pt x="194974" y="776803"/>
                  </a:cubicBezTo>
                  <a:cubicBezTo>
                    <a:pt x="194025" y="777040"/>
                    <a:pt x="193076" y="777158"/>
                    <a:pt x="192128" y="777158"/>
                  </a:cubicBezTo>
                  <a:lnTo>
                    <a:pt x="192128" y="730194"/>
                  </a:lnTo>
                  <a:cubicBezTo>
                    <a:pt x="193551" y="731143"/>
                    <a:pt x="194737" y="731143"/>
                    <a:pt x="195686" y="730194"/>
                  </a:cubicBezTo>
                  <a:cubicBezTo>
                    <a:pt x="196634" y="729245"/>
                    <a:pt x="197820" y="728296"/>
                    <a:pt x="199244" y="727347"/>
                  </a:cubicBezTo>
                  <a:cubicBezTo>
                    <a:pt x="199244" y="724976"/>
                    <a:pt x="198769" y="723790"/>
                    <a:pt x="197820" y="723790"/>
                  </a:cubicBezTo>
                  <a:cubicBezTo>
                    <a:pt x="196872" y="723790"/>
                    <a:pt x="196160" y="722841"/>
                    <a:pt x="195686" y="720943"/>
                  </a:cubicBezTo>
                  <a:cubicBezTo>
                    <a:pt x="194262" y="721418"/>
                    <a:pt x="193076" y="722129"/>
                    <a:pt x="192128" y="723078"/>
                  </a:cubicBezTo>
                  <a:lnTo>
                    <a:pt x="192128" y="682518"/>
                  </a:lnTo>
                  <a:cubicBezTo>
                    <a:pt x="194025" y="682518"/>
                    <a:pt x="195211" y="682992"/>
                    <a:pt x="195686" y="683941"/>
                  </a:cubicBezTo>
                  <a:cubicBezTo>
                    <a:pt x="197583" y="681094"/>
                    <a:pt x="199125" y="679909"/>
                    <a:pt x="200311" y="680383"/>
                  </a:cubicBezTo>
                  <a:cubicBezTo>
                    <a:pt x="201497" y="680857"/>
                    <a:pt x="203513" y="680620"/>
                    <a:pt x="206359" y="679671"/>
                  </a:cubicBezTo>
                  <a:cubicBezTo>
                    <a:pt x="206834" y="676825"/>
                    <a:pt x="206478" y="675165"/>
                    <a:pt x="205292" y="674690"/>
                  </a:cubicBezTo>
                  <a:cubicBezTo>
                    <a:pt x="204106" y="674216"/>
                    <a:pt x="202801" y="673979"/>
                    <a:pt x="201378" y="673979"/>
                  </a:cubicBezTo>
                  <a:cubicBezTo>
                    <a:pt x="199955" y="673979"/>
                    <a:pt x="198413" y="673860"/>
                    <a:pt x="196753" y="673623"/>
                  </a:cubicBezTo>
                  <a:cubicBezTo>
                    <a:pt x="195093" y="673386"/>
                    <a:pt x="194025" y="672081"/>
                    <a:pt x="193551" y="669709"/>
                  </a:cubicBezTo>
                  <a:cubicBezTo>
                    <a:pt x="193551" y="669709"/>
                    <a:pt x="193076" y="669946"/>
                    <a:pt x="192128" y="670421"/>
                  </a:cubicBezTo>
                  <a:lnTo>
                    <a:pt x="192128" y="612071"/>
                  </a:lnTo>
                  <a:cubicBezTo>
                    <a:pt x="193076" y="613020"/>
                    <a:pt x="193907" y="613731"/>
                    <a:pt x="194618" y="614206"/>
                  </a:cubicBezTo>
                  <a:cubicBezTo>
                    <a:pt x="195330" y="614680"/>
                    <a:pt x="195923" y="615866"/>
                    <a:pt x="196397" y="617764"/>
                  </a:cubicBezTo>
                  <a:cubicBezTo>
                    <a:pt x="198769" y="616340"/>
                    <a:pt x="199244" y="614443"/>
                    <a:pt x="197820" y="612071"/>
                  </a:cubicBezTo>
                  <a:cubicBezTo>
                    <a:pt x="196397" y="609699"/>
                    <a:pt x="194500" y="608987"/>
                    <a:pt x="192128" y="609936"/>
                  </a:cubicBezTo>
                  <a:lnTo>
                    <a:pt x="192128" y="504622"/>
                  </a:lnTo>
                  <a:cubicBezTo>
                    <a:pt x="192128" y="417808"/>
                    <a:pt x="189993" y="365863"/>
                    <a:pt x="185723" y="348785"/>
                  </a:cubicBezTo>
                  <a:cubicBezTo>
                    <a:pt x="181454" y="331706"/>
                    <a:pt x="170069" y="318424"/>
                    <a:pt x="151567" y="308936"/>
                  </a:cubicBezTo>
                  <a:cubicBezTo>
                    <a:pt x="133541" y="299922"/>
                    <a:pt x="92031" y="295416"/>
                    <a:pt x="27040" y="295416"/>
                  </a:cubicBezTo>
                  <a:lnTo>
                    <a:pt x="0" y="295416"/>
                  </a:lnTo>
                  <a:lnTo>
                    <a:pt x="0" y="165196"/>
                  </a:lnTo>
                  <a:cubicBezTo>
                    <a:pt x="100334" y="143848"/>
                    <a:pt x="182789" y="105156"/>
                    <a:pt x="247365" y="49119"/>
                  </a:cubicBezTo>
                  <a:close/>
                </a:path>
              </a:pathLst>
            </a:custGeom>
            <a:solidFill>
              <a:srgbClr val="FF993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zh-CN" altLang="en-US" sz="11500" b="0" i="0" u="none" strike="noStrike" kern="1200" cap="none" spc="0" normalizeH="0" baseline="0" noProof="0" dirty="0">
                <a:ln>
                  <a:noFill/>
                </a:ln>
                <a:solidFill>
                  <a:srgbClr val="0D3A58"/>
                </a:solidFill>
                <a:effectLst/>
                <a:uLnTx/>
                <a:uFillTx/>
                <a:latin typeface="Bloody Impact" panose="02000506000000020004" pitchFamily="2" charset="0"/>
                <a:ea typeface="微软雅黑"/>
                <a:cs typeface="+mn-cs"/>
              </a:endParaRPr>
            </a:p>
          </p:txBody>
        </p:sp>
        <p:sp>
          <p:nvSpPr>
            <p:cNvPr id="4" name="文本框 3"/>
            <p:cNvSpPr txBox="1"/>
            <p:nvPr/>
          </p:nvSpPr>
          <p:spPr>
            <a:xfrm>
              <a:off x="6053445" y="2889063"/>
              <a:ext cx="4972963" cy="702816"/>
            </a:xfrm>
            <a:prstGeom prst="rect">
              <a:avLst/>
            </a:prstGeom>
            <a:noFill/>
          </p:spPr>
          <p:txBody>
            <a:bodyPr wrap="square" rtlCol="0">
              <a:spAutoFit/>
            </a:bodyPr>
            <a:lstStyle/>
            <a:p>
              <a:pPr lvl="0" defTabSz="457200"/>
              <a:r>
                <a:rPr lang="zh-TW" altLang="en-US" sz="5400" b="1" dirty="0" smtClean="0">
                  <a:solidFill>
                    <a:prstClr val="white"/>
                  </a:solidFill>
                </a:rPr>
                <a:t>教</a:t>
              </a:r>
              <a:r>
                <a:rPr lang="zh-TW" altLang="en-US" sz="5400" b="1" dirty="0">
                  <a:solidFill>
                    <a:prstClr val="white"/>
                  </a:solidFill>
                </a:rPr>
                <a:t>改</a:t>
              </a:r>
              <a:r>
                <a:rPr lang="zh-TW" altLang="en-US" sz="5400" b="1" dirty="0" smtClean="0">
                  <a:solidFill>
                    <a:prstClr val="white"/>
                  </a:solidFill>
                </a:rPr>
                <a:t>洪流 變</a:t>
              </a:r>
              <a:r>
                <a:rPr lang="zh-TW" altLang="en-US" sz="5400" b="1" dirty="0">
                  <a:solidFill>
                    <a:prstClr val="white"/>
                  </a:solidFill>
                </a:rPr>
                <a:t>與不變</a:t>
              </a:r>
            </a:p>
          </p:txBody>
        </p:sp>
      </p:grpSp>
      <p:pic>
        <p:nvPicPr>
          <p:cNvPr id="5" name="圖片 4"/>
          <p:cNvPicPr>
            <a:picLocks noChangeAspect="1"/>
          </p:cNvPicPr>
          <p:nvPr/>
        </p:nvPicPr>
        <p:blipFill rotWithShape="1">
          <a:blip r:embed="rId5"/>
          <a:srcRect l="84863"/>
          <a:stretch/>
        </p:blipFill>
        <p:spPr>
          <a:xfrm>
            <a:off x="1991067" y="3029310"/>
            <a:ext cx="1427761" cy="1442224"/>
          </a:xfrm>
          <a:prstGeom prst="rect">
            <a:avLst/>
          </a:prstGeom>
        </p:spPr>
      </p:pic>
    </p:spTree>
    <p:extLst>
      <p:ext uri="{BB962C8B-B14F-4D97-AF65-F5344CB8AC3E}">
        <p14:creationId xmlns:p14="http://schemas.microsoft.com/office/powerpoint/2010/main" val="12461142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theme/theme1.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包图主题2">
  <a:themeElements>
    <a:clrScheme name="自定义 389">
      <a:dk1>
        <a:sysClr val="windowText" lastClr="000000"/>
      </a:dk1>
      <a:lt1>
        <a:sysClr val="window" lastClr="FFFFFF"/>
      </a:lt1>
      <a:dk2>
        <a:srgbClr val="44546A"/>
      </a:dk2>
      <a:lt2>
        <a:srgbClr val="E7E6E6"/>
      </a:lt2>
      <a:accent1>
        <a:srgbClr val="0D3A58"/>
      </a:accent1>
      <a:accent2>
        <a:srgbClr val="CE3122"/>
      </a:accent2>
      <a:accent3>
        <a:srgbClr val="0D3A58"/>
      </a:accent3>
      <a:accent4>
        <a:srgbClr val="CE3122"/>
      </a:accent4>
      <a:accent5>
        <a:srgbClr val="0D3A58"/>
      </a:accent5>
      <a:accent6>
        <a:srgbClr val="CE3122"/>
      </a:accent6>
      <a:hlink>
        <a:srgbClr val="0D3A58"/>
      </a:hlink>
      <a:folHlink>
        <a:srgbClr val="CE312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3.xml><?xml version="1.0" encoding="utf-8"?>
<a:theme xmlns:a="http://schemas.openxmlformats.org/drawingml/2006/main" name="1_包图主题2">
  <a:themeElements>
    <a:clrScheme name="自定义 389">
      <a:dk1>
        <a:sysClr val="windowText" lastClr="000000"/>
      </a:dk1>
      <a:lt1>
        <a:sysClr val="window" lastClr="FFFFFF"/>
      </a:lt1>
      <a:dk2>
        <a:srgbClr val="44546A"/>
      </a:dk2>
      <a:lt2>
        <a:srgbClr val="E7E6E6"/>
      </a:lt2>
      <a:accent1>
        <a:srgbClr val="0D3A58"/>
      </a:accent1>
      <a:accent2>
        <a:srgbClr val="CE3122"/>
      </a:accent2>
      <a:accent3>
        <a:srgbClr val="0D3A58"/>
      </a:accent3>
      <a:accent4>
        <a:srgbClr val="CE3122"/>
      </a:accent4>
      <a:accent5>
        <a:srgbClr val="0D3A58"/>
      </a:accent5>
      <a:accent6>
        <a:srgbClr val="CE3122"/>
      </a:accent6>
      <a:hlink>
        <a:srgbClr val="0D3A58"/>
      </a:hlink>
      <a:folHlink>
        <a:srgbClr val="CE312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4.xml><?xml version="1.0" encoding="utf-8"?>
<a:theme xmlns:a="http://schemas.openxmlformats.org/drawingml/2006/main" name="2_包图主题2">
  <a:themeElements>
    <a:clrScheme name="自定义 389">
      <a:dk1>
        <a:sysClr val="windowText" lastClr="000000"/>
      </a:dk1>
      <a:lt1>
        <a:sysClr val="window" lastClr="FFFFFF"/>
      </a:lt1>
      <a:dk2>
        <a:srgbClr val="44546A"/>
      </a:dk2>
      <a:lt2>
        <a:srgbClr val="E7E6E6"/>
      </a:lt2>
      <a:accent1>
        <a:srgbClr val="0D3A58"/>
      </a:accent1>
      <a:accent2>
        <a:srgbClr val="CE3122"/>
      </a:accent2>
      <a:accent3>
        <a:srgbClr val="0D3A58"/>
      </a:accent3>
      <a:accent4>
        <a:srgbClr val="CE3122"/>
      </a:accent4>
      <a:accent5>
        <a:srgbClr val="0D3A58"/>
      </a:accent5>
      <a:accent6>
        <a:srgbClr val="CE3122"/>
      </a:accent6>
      <a:hlink>
        <a:srgbClr val="0D3A58"/>
      </a:hlink>
      <a:folHlink>
        <a:srgbClr val="CE312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5.xml><?xml version="1.0" encoding="utf-8"?>
<a:theme xmlns:a="http://schemas.openxmlformats.org/drawingml/2006/main" name="3_包图主题2">
  <a:themeElements>
    <a:clrScheme name="自定义 389">
      <a:dk1>
        <a:sysClr val="windowText" lastClr="000000"/>
      </a:dk1>
      <a:lt1>
        <a:sysClr val="window" lastClr="FFFFFF"/>
      </a:lt1>
      <a:dk2>
        <a:srgbClr val="44546A"/>
      </a:dk2>
      <a:lt2>
        <a:srgbClr val="E7E6E6"/>
      </a:lt2>
      <a:accent1>
        <a:srgbClr val="0D3A58"/>
      </a:accent1>
      <a:accent2>
        <a:srgbClr val="CE3122"/>
      </a:accent2>
      <a:accent3>
        <a:srgbClr val="0D3A58"/>
      </a:accent3>
      <a:accent4>
        <a:srgbClr val="CE3122"/>
      </a:accent4>
      <a:accent5>
        <a:srgbClr val="0D3A58"/>
      </a:accent5>
      <a:accent6>
        <a:srgbClr val="CE3122"/>
      </a:accent6>
      <a:hlink>
        <a:srgbClr val="0D3A58"/>
      </a:hlink>
      <a:folHlink>
        <a:srgbClr val="CE312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6.xml><?xml version="1.0" encoding="utf-8"?>
<a:theme xmlns:a="http://schemas.openxmlformats.org/drawingml/2006/main" name="4_包图主题2">
  <a:themeElements>
    <a:clrScheme name="自定义 389">
      <a:dk1>
        <a:sysClr val="windowText" lastClr="000000"/>
      </a:dk1>
      <a:lt1>
        <a:sysClr val="window" lastClr="FFFFFF"/>
      </a:lt1>
      <a:dk2>
        <a:srgbClr val="44546A"/>
      </a:dk2>
      <a:lt2>
        <a:srgbClr val="E7E6E6"/>
      </a:lt2>
      <a:accent1>
        <a:srgbClr val="0D3A58"/>
      </a:accent1>
      <a:accent2>
        <a:srgbClr val="CE3122"/>
      </a:accent2>
      <a:accent3>
        <a:srgbClr val="0D3A58"/>
      </a:accent3>
      <a:accent4>
        <a:srgbClr val="CE3122"/>
      </a:accent4>
      <a:accent5>
        <a:srgbClr val="0D3A58"/>
      </a:accent5>
      <a:accent6>
        <a:srgbClr val="CE3122"/>
      </a:accent6>
      <a:hlink>
        <a:srgbClr val="0D3A58"/>
      </a:hlink>
      <a:folHlink>
        <a:srgbClr val="CE3122"/>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7.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3492</TotalTime>
  <Words>2198</Words>
  <Application>Microsoft Office PowerPoint</Application>
  <PresentationFormat>寬螢幕</PresentationFormat>
  <Paragraphs>460</Paragraphs>
  <Slides>42</Slides>
  <Notes>14</Notes>
  <HiddenSlides>0</HiddenSlides>
  <MMClips>0</MMClips>
  <ScaleCrop>false</ScaleCrop>
  <HeadingPairs>
    <vt:vector size="6" baseType="variant">
      <vt:variant>
        <vt:lpstr>使用字型</vt:lpstr>
      </vt:variant>
      <vt:variant>
        <vt:i4>14</vt:i4>
      </vt:variant>
      <vt:variant>
        <vt:lpstr>佈景主題</vt:lpstr>
      </vt:variant>
      <vt:variant>
        <vt:i4>6</vt:i4>
      </vt:variant>
      <vt:variant>
        <vt:lpstr>投影片標題</vt:lpstr>
      </vt:variant>
      <vt:variant>
        <vt:i4>42</vt:i4>
      </vt:variant>
    </vt:vector>
  </HeadingPairs>
  <TitlesOfParts>
    <vt:vector size="62" baseType="lpstr">
      <vt:lpstr>Bloody Impact</vt:lpstr>
      <vt:lpstr>等线</vt:lpstr>
      <vt:lpstr>微软雅黑</vt:lpstr>
      <vt:lpstr>Source Sans Pro Black</vt:lpstr>
      <vt:lpstr>華康儷中黑</vt:lpstr>
      <vt:lpstr>華康儷中黑(P)</vt:lpstr>
      <vt:lpstr>新細明體</vt:lpstr>
      <vt:lpstr>標楷體</vt:lpstr>
      <vt:lpstr>Arial</vt:lpstr>
      <vt:lpstr>Arial</vt:lpstr>
      <vt:lpstr>Calibri</vt:lpstr>
      <vt:lpstr>Calibri Light</vt:lpstr>
      <vt:lpstr>Century Gothic</vt:lpstr>
      <vt:lpstr>Times New Roman</vt:lpstr>
      <vt:lpstr>Office 佈景主題</vt:lpstr>
      <vt:lpstr>包图主题2</vt:lpstr>
      <vt:lpstr>1_包图主题2</vt:lpstr>
      <vt:lpstr>2_包图主题2</vt:lpstr>
      <vt:lpstr>3_包图主题2</vt:lpstr>
      <vt:lpstr>4_包图主题2</vt:lpstr>
      <vt:lpstr>PowerPoint 簡報</vt:lpstr>
      <vt:lpstr>今天聊甚麼?</vt:lpstr>
      <vt:lpstr>  108大學申請僅採書審與學測成績科系</vt:lpstr>
      <vt:lpstr>108大學申請一階通過人數暴增</vt:lpstr>
      <vt:lpstr>108大學學測</vt:lpstr>
      <vt:lpstr>全國108學測成績</vt:lpstr>
      <vt:lpstr>全國108學測成績</vt:lpstr>
      <vt:lpstr>108大學學測</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108  學測</vt:lpstr>
      <vt:lpstr>PowerPoint 簡報</vt:lpstr>
      <vt:lpstr>108 學測</vt:lpstr>
      <vt:lpstr>108 學測 下頁為題組</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簡報</dc:title>
  <dc:creator>邱淑娟</dc:creator>
  <cp:lastModifiedBy>user</cp:lastModifiedBy>
  <cp:revision>83</cp:revision>
  <dcterms:created xsi:type="dcterms:W3CDTF">2019-03-08T05:51:02Z</dcterms:created>
  <dcterms:modified xsi:type="dcterms:W3CDTF">2019-05-07T04:52:40Z</dcterms:modified>
</cp:coreProperties>
</file>