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4591" r:id="rId1"/>
  </p:sldMasterIdLst>
  <p:notesMasterIdLst>
    <p:notesMasterId r:id="rId21"/>
  </p:notesMasterIdLst>
  <p:handoutMasterIdLst>
    <p:handoutMasterId r:id="rId22"/>
  </p:handoutMasterIdLst>
  <p:sldIdLst>
    <p:sldId id="473" r:id="rId2"/>
    <p:sldId id="257" r:id="rId3"/>
    <p:sldId id="441" r:id="rId4"/>
    <p:sldId id="444" r:id="rId5"/>
    <p:sldId id="445" r:id="rId6"/>
    <p:sldId id="446" r:id="rId7"/>
    <p:sldId id="442" r:id="rId8"/>
    <p:sldId id="447" r:id="rId9"/>
    <p:sldId id="449" r:id="rId10"/>
    <p:sldId id="457" r:id="rId11"/>
    <p:sldId id="463" r:id="rId12"/>
    <p:sldId id="461" r:id="rId13"/>
    <p:sldId id="466" r:id="rId14"/>
    <p:sldId id="464" r:id="rId15"/>
    <p:sldId id="471" r:id="rId16"/>
    <p:sldId id="462" r:id="rId17"/>
    <p:sldId id="472" r:id="rId18"/>
    <p:sldId id="319" r:id="rId19"/>
    <p:sldId id="290" r:id="rId20"/>
  </p:sldIdLst>
  <p:sldSz cx="12192000" cy="6858000"/>
  <p:notesSz cx="6858000" cy="9144000"/>
  <p:custDataLst>
    <p:tags r:id="rId23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83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CCCC"/>
    <a:srgbClr val="003399"/>
    <a:srgbClr val="9999FF"/>
    <a:srgbClr val="FFFFCC"/>
    <a:srgbClr val="CCFF99"/>
    <a:srgbClr val="F8F6F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5862" autoAdjust="0"/>
    <p:restoredTop sz="94635"/>
  </p:normalViewPr>
  <p:slideViewPr>
    <p:cSldViewPr snapToGrid="0" snapToObjects="1" showGuides="1">
      <p:cViewPr varScale="1">
        <p:scale>
          <a:sx n="57" d="100"/>
          <a:sy n="57" d="100"/>
        </p:scale>
        <p:origin x="96" y="3564"/>
      </p:cViewPr>
      <p:guideLst>
        <p:guide orient="horz" pos="2183"/>
        <p:guide pos="3840"/>
      </p:guideLst>
    </p:cSldViewPr>
  </p:slideViewPr>
  <p:outlineViewPr>
    <p:cViewPr>
      <p:scale>
        <a:sx n="33" d="100"/>
        <a:sy n="33" d="100"/>
      </p:scale>
      <p:origin x="0" y="-2024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70" d="100"/>
        <a:sy n="70" d="100"/>
      </p:scale>
      <p:origin x="0" y="0"/>
    </p:cViewPr>
  </p:sorterViewPr>
  <p:notesViewPr>
    <p:cSldViewPr snapToGrid="0" snapToObjects="1">
      <p:cViewPr varScale="1">
        <p:scale>
          <a:sx n="139" d="100"/>
          <a:sy n="139" d="100"/>
        </p:scale>
        <p:origin x="114" y="108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gs" Target="tags/tag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ADEC22F-8BA9-401D-A31C-77083CD12DDD}" type="datetimeFigureOut">
              <a:rPr lang="zh-TW" altLang="en-US" smtClean="0"/>
              <a:t>2020/10/14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F67F46-55C3-405B-B5FE-A256034F456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0487507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B75B96-0528-4EB3-BD49-1B7E7EBAB967}" type="datetimeFigureOut">
              <a:rPr lang="zh-CN" altLang="en-US" smtClean="0"/>
              <a:t>2020/10/14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0C148F-9A36-414E-A051-93CFF099168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90092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0C148F-9A36-414E-A051-93CFF0991682}" type="slidenum">
              <a:rPr lang="zh-CN" altLang="en-US" smtClean="0"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5728841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0C148F-9A36-414E-A051-93CFF0991682}" type="slidenum">
              <a:rPr lang="zh-CN" altLang="en-US" smtClean="0"/>
              <a:t>19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30792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0C148F-9A36-414E-A051-93CFF0991682}" type="slidenum">
              <a:rPr lang="zh-CN" altLang="en-US" smtClean="0"/>
              <a:t>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4134182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0C148F-9A36-414E-A051-93CFF0991682}" type="slidenum">
              <a:rPr lang="zh-CN" altLang="en-US" smtClean="0"/>
              <a:t>10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9611844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0C148F-9A36-414E-A051-93CFF0991682}" type="slidenum">
              <a:rPr lang="zh-CN" altLang="en-US" smtClean="0"/>
              <a:t>12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0665925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0C148F-9A36-414E-A051-93CFF0991682}" type="slidenum">
              <a:rPr lang="zh-CN" altLang="en-US" smtClean="0"/>
              <a:t>13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7497540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E0C148F-9A36-414E-A051-93CFF0991682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15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365048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0C148F-9A36-414E-A051-93CFF0991682}" type="slidenum">
              <a:rPr lang="zh-CN" altLang="en-US" smtClean="0"/>
              <a:t>16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4171066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0C148F-9A36-414E-A051-93CFF0991682}" type="slidenum">
              <a:rPr lang="zh-CN" altLang="en-US" smtClean="0"/>
              <a:t>17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5999852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0C148F-9A36-414E-A051-93CFF0991682}" type="slidenum">
              <a:rPr lang="zh-CN" altLang="en-US" smtClean="0"/>
              <a:t>18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294468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1" y="1449147"/>
            <a:ext cx="10572000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A4DF2-52DA-446C-B017-11BDB17A763E}" type="slidenum">
              <a:rPr lang="en-US" altLang="zh-TW" smtClean="0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4470867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6D2AE-7269-4A80-BA8E-794EB82CE7B0}" type="slidenum">
              <a:rPr lang="en-US" altLang="zh-TW" smtClean="0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800574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zh-TW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zh-TW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35FBF3-79FF-463A-B777-E0B83AC4D2E8}" type="slidenum">
              <a:rPr lang="en-US" altLang="zh-TW" smtClean="0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37035225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标题和内容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680321" y="2336873"/>
            <a:ext cx="9613861" cy="3599316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>
          <a:xfrm>
            <a:off x="7550981" y="5936187"/>
            <a:ext cx="2743200" cy="365125"/>
          </a:xfrm>
        </p:spPr>
        <p:txBody>
          <a:bodyPr/>
          <a:lstStyle/>
          <a:p>
            <a:endParaRPr lang="en-US" altLang="zh-TW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870660" cy="365125"/>
          </a:xfrm>
        </p:spPr>
        <p:txBody>
          <a:bodyPr/>
          <a:lstStyle/>
          <a:p>
            <a:endParaRPr lang="en-US" altLang="zh-TW"/>
          </a:p>
        </p:txBody>
      </p:sp>
      <p:sp>
        <p:nvSpPr>
          <p:cNvPr id="11" name="Freeform 6"/>
          <p:cNvSpPr/>
          <p:nvPr userDrawn="1"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78331" y="5915888"/>
            <a:ext cx="1062155" cy="490599"/>
          </a:xfrm>
        </p:spPr>
        <p:txBody>
          <a:bodyPr/>
          <a:lstStyle/>
          <a:p>
            <a:fld id="{BF3A4DF2-52DA-446C-B017-11BDB17A763E}" type="slidenum">
              <a:rPr lang="en-US" altLang="zh-TW" smtClean="0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74504039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2184401"/>
            <a:ext cx="10563285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n-US" altLang="zh-TW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8A35FBF3-79FF-463A-B777-E0B83AC4D2E8}" type="slidenum">
              <a:rPr lang="en-US" altLang="zh-TW" smtClean="0"/>
              <a:pPr/>
              <a:t>‹#›</a:t>
            </a:fld>
            <a:endParaRPr lang="en-US" altLang="zh-TW"/>
          </a:p>
        </p:txBody>
      </p:sp>
      <p:sp>
        <p:nvSpPr>
          <p:cNvPr id="7" name="Freeform 6"/>
          <p:cNvSpPr/>
          <p:nvPr userDrawn="1"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33096203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4592" r:id="rId1"/>
    <p:sldLayoutId id="2147484593" r:id="rId2"/>
    <p:sldLayoutId id="2147484597" r:id="rId3"/>
    <p:sldLayoutId id="2147484606" r:id="rId4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01-&#22283;&#27665;&#20013;&#23416;&#21450;&#22283;&#27665;&#23567;&#23416;&#35506;&#31243;&#35336;&#30059;&#20633;&#26597;&#20316;&#26989;&#21443;&#32771;&#21407;&#21063;(&#30332;&#24067;).pdf" TargetMode="Externa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0-&#33274;&#21271;&#24066;109&#23416;&#24180;&#24230;&#22283;&#27665;&#20013;&#23416;&#23416;&#26657;&#35506;&#31243;&#35336;&#30059;&#23529;&#38321;&#23526;&#26045;&#35336;&#30059;.pdf" TargetMode="Externa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810001" y="2934672"/>
            <a:ext cx="10572000" cy="2971051"/>
          </a:xfrm>
        </p:spPr>
        <p:txBody>
          <a:bodyPr/>
          <a:lstStyle/>
          <a:p>
            <a:r>
              <a:rPr lang="en-US" altLang="zh-TW" sz="3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109</a:t>
            </a:r>
            <a:r>
              <a:rPr lang="zh-TW" altLang="en-US" sz="3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學年度</a:t>
            </a:r>
            <a:r>
              <a:rPr lang="zh-TW" altLang="en-US" sz="36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臺北市國民</a:t>
            </a:r>
            <a:r>
              <a:rPr lang="zh-TW" altLang="en-US" sz="3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中學</a:t>
            </a:r>
            <a:r>
              <a:rPr lang="en-US" altLang="zh-TW" sz="3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/>
            </a:r>
            <a:br>
              <a:rPr lang="en-US" altLang="zh-TW" sz="3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zh-TW" altLang="en-US" sz="3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課程計畫審閱</a:t>
            </a:r>
            <a:r>
              <a:rPr lang="zh-TW" altLang="en-US" sz="36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報告</a:t>
            </a:r>
            <a:r>
              <a:rPr lang="en-US" altLang="zh-TW" sz="36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/>
            </a:r>
            <a:br>
              <a:rPr lang="en-US" altLang="zh-TW" sz="36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en-US" altLang="zh-TW" sz="3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/>
            </a:r>
            <a:br>
              <a:rPr lang="en-US" altLang="zh-TW" sz="3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en-US" altLang="zh-TW" sz="3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/>
            </a:r>
            <a:br>
              <a:rPr lang="en-US" altLang="zh-TW" sz="36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金華國中</a:t>
            </a:r>
            <a:r>
              <a:rPr lang="en-US" altLang="zh-TW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10/14/20</a:t>
            </a:r>
            <a:endParaRPr lang="zh-TW" altLang="en-US" sz="36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>
          <a:xfrm>
            <a:off x="9355666" y="3100362"/>
            <a:ext cx="1193800" cy="639763"/>
          </a:xfrm>
          <a:prstGeom prst="rect">
            <a:avLst/>
          </a:prstGeom>
        </p:spPr>
        <p:txBody>
          <a:bodyPr/>
          <a:lstStyle/>
          <a:p>
            <a:fld id="{357534F4-2279-4145-A555-8A8C3643C03C}" type="slidenum">
              <a:rPr lang="zh-TW" altLang="en-US" smtClean="0"/>
              <a:t>1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7681250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chenying0907 148"/>
          <p:cNvSpPr/>
          <p:nvPr/>
        </p:nvSpPr>
        <p:spPr>
          <a:xfrm>
            <a:off x="1702268" y="3062633"/>
            <a:ext cx="3702456" cy="1384995"/>
          </a:xfrm>
          <a:prstGeom prst="rect">
            <a:avLst/>
          </a:prstGeom>
          <a:noFill/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rtlCol="0">
            <a:spAutoFit/>
          </a:bodyPr>
          <a:lstStyle/>
          <a:p>
            <a:r>
              <a:rPr kumimoji="1" lang="zh-TW" altLang="en-US" sz="2800" dirty="0">
                <a:latin typeface="微軟正黑體" panose="020B0604030504040204" pitchFamily="34" charset="-120"/>
                <a:ea typeface="微軟正黑體" panose="020B0604030504040204" pitchFamily="34" charset="-120"/>
                <a:cs typeface="萝莉体 第二版" panose="02000500000000000000" pitchFamily="2" charset="-122"/>
              </a:rPr>
              <a:t>〄審閱委員</a:t>
            </a:r>
            <a:endParaRPr kumimoji="1" lang="en-US" altLang="zh-TW" sz="2800" dirty="0">
              <a:latin typeface="微軟正黑體" panose="020B0604030504040204" pitchFamily="34" charset="-120"/>
              <a:ea typeface="微軟正黑體" panose="020B0604030504040204" pitchFamily="34" charset="-120"/>
              <a:cs typeface="萝莉体 第二版" panose="02000500000000000000" pitchFamily="2" charset="-122"/>
            </a:endParaRPr>
          </a:p>
          <a:p>
            <a:r>
              <a:rPr kumimoji="1" lang="zh-TW" altLang="en-US" sz="2800" dirty="0">
                <a:latin typeface="微軟正黑體" panose="020B0604030504040204" pitchFamily="34" charset="-120"/>
                <a:ea typeface="微軟正黑體" panose="020B0604030504040204" pitchFamily="34" charset="-120"/>
                <a:cs typeface="萝莉体 第二版" panose="02000500000000000000" pitchFamily="2" charset="-122"/>
              </a:rPr>
              <a:t>指導教授 </a:t>
            </a:r>
            <a:r>
              <a:rPr kumimoji="1" lang="en-US" altLang="zh-TW" sz="2800" dirty="0">
                <a:latin typeface="微軟正黑體" panose="020B0604030504040204" pitchFamily="34" charset="-120"/>
                <a:ea typeface="微軟正黑體" panose="020B0604030504040204" pitchFamily="34" charset="-120"/>
                <a:cs typeface="萝莉体 第二版" panose="02000500000000000000" pitchFamily="2" charset="-122"/>
              </a:rPr>
              <a:t>1</a:t>
            </a:r>
            <a:r>
              <a:rPr kumimoji="1" lang="zh-TW" altLang="en-US" sz="2800" dirty="0">
                <a:latin typeface="微軟正黑體" panose="020B0604030504040204" pitchFamily="34" charset="-120"/>
                <a:ea typeface="微軟正黑體" panose="020B0604030504040204" pitchFamily="34" charset="-120"/>
                <a:cs typeface="萝莉体 第二版" panose="02000500000000000000" pitchFamily="2" charset="-122"/>
              </a:rPr>
              <a:t>位  </a:t>
            </a:r>
            <a:endParaRPr kumimoji="1" lang="en-US" altLang="zh-TW" sz="2800" dirty="0">
              <a:latin typeface="微軟正黑體" panose="020B0604030504040204" pitchFamily="34" charset="-120"/>
              <a:ea typeface="微軟正黑體" panose="020B0604030504040204" pitchFamily="34" charset="-120"/>
              <a:cs typeface="萝莉体 第二版" panose="02000500000000000000" pitchFamily="2" charset="-122"/>
            </a:endParaRPr>
          </a:p>
          <a:p>
            <a:r>
              <a:rPr kumimoji="1" lang="zh-TW" altLang="en-US" sz="2800" dirty="0">
                <a:latin typeface="微軟正黑體" panose="020B0604030504040204" pitchFamily="34" charset="-120"/>
                <a:ea typeface="微軟正黑體" panose="020B0604030504040204" pitchFamily="34" charset="-120"/>
                <a:cs typeface="萝莉体 第二版" panose="02000500000000000000" pitchFamily="2" charset="-122"/>
              </a:rPr>
              <a:t>委員       </a:t>
            </a:r>
            <a:r>
              <a:rPr kumimoji="1" lang="en-US" altLang="zh-TW" sz="2800" dirty="0">
                <a:latin typeface="微軟正黑體" panose="020B0604030504040204" pitchFamily="34" charset="-120"/>
                <a:ea typeface="微軟正黑體" panose="020B0604030504040204" pitchFamily="34" charset="-120"/>
                <a:cs typeface="萝莉体 第二版" panose="02000500000000000000" pitchFamily="2" charset="-122"/>
              </a:rPr>
              <a:t>32</a:t>
            </a:r>
            <a:r>
              <a:rPr kumimoji="1" lang="zh-TW" altLang="en-US" sz="2800" dirty="0">
                <a:latin typeface="微軟正黑體" panose="020B0604030504040204" pitchFamily="34" charset="-120"/>
                <a:ea typeface="微軟正黑體" panose="020B0604030504040204" pitchFamily="34" charset="-120"/>
                <a:cs typeface="萝莉体 第二版" panose="02000500000000000000" pitchFamily="2" charset="-122"/>
              </a:rPr>
              <a:t>位</a:t>
            </a:r>
            <a:endParaRPr kumimoji="1" lang="en-US" sz="2800" dirty="0">
              <a:latin typeface="微軟正黑體" panose="020B0604030504040204" pitchFamily="34" charset="-120"/>
              <a:ea typeface="微軟正黑體" panose="020B0604030504040204" pitchFamily="34" charset="-120"/>
              <a:cs typeface="萝莉体 第二版" panose="02000500000000000000" pitchFamily="2" charset="-122"/>
            </a:endParaRPr>
          </a:p>
        </p:txBody>
      </p:sp>
      <p:sp>
        <p:nvSpPr>
          <p:cNvPr id="16" name="chenying0907 148"/>
          <p:cNvSpPr/>
          <p:nvPr/>
        </p:nvSpPr>
        <p:spPr>
          <a:xfrm>
            <a:off x="8504590" y="2436099"/>
            <a:ext cx="3979859" cy="3524042"/>
          </a:xfrm>
          <a:prstGeom prst="rect">
            <a:avLst/>
          </a:prstGeom>
          <a:noFill/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rtlCol="0">
            <a:spAutoFit/>
          </a:bodyPr>
          <a:lstStyle/>
          <a:p>
            <a:r>
              <a:rPr kumimoji="1" lang="zh-TW" altLang="en-US" sz="2800" dirty="0">
                <a:latin typeface="微軟正黑體" panose="020B0604030504040204" pitchFamily="34" charset="-120"/>
                <a:ea typeface="微軟正黑體" panose="020B0604030504040204" pitchFamily="34" charset="-120"/>
                <a:cs typeface="萝莉体 第二版" panose="02000500000000000000" pitchFamily="2" charset="-122"/>
              </a:rPr>
              <a:t>〄</a:t>
            </a:r>
            <a:r>
              <a:rPr kumimoji="1" lang="zh-TW" altLang="en-US" sz="2800" dirty="0">
                <a:latin typeface="微軟正黑體" panose="020B0604030504040204" pitchFamily="34" charset="-120"/>
                <a:ea typeface="微軟正黑體" panose="020B0604030504040204" pitchFamily="34" charset="-120"/>
                <a:cs typeface="萝莉体 第二版" panose="02000500000000000000" pitchFamily="2" charset="-122"/>
                <a:sym typeface="Noteworthy Bold"/>
              </a:rPr>
              <a:t>審閱時間 </a:t>
            </a:r>
            <a:endParaRPr kumimoji="1" lang="en-US" altLang="zh-TW" sz="2800" dirty="0">
              <a:latin typeface="微軟正黑體" panose="020B0604030504040204" pitchFamily="34" charset="-120"/>
              <a:ea typeface="微軟正黑體" panose="020B0604030504040204" pitchFamily="34" charset="-120"/>
              <a:cs typeface="萝莉体 第二版" panose="02000500000000000000" pitchFamily="2" charset="-122"/>
              <a:sym typeface="Noteworthy Bold"/>
            </a:endParaRPr>
          </a:p>
          <a:p>
            <a:r>
              <a:rPr kumimoji="1" lang="en-US" altLang="zh-TW" sz="2800" dirty="0">
                <a:latin typeface="微軟正黑體" panose="020B0604030504040204" pitchFamily="34" charset="-120"/>
                <a:ea typeface="微軟正黑體" panose="020B0604030504040204" pitchFamily="34" charset="-120"/>
                <a:cs typeface="萝莉体 第二版" panose="02000500000000000000" pitchFamily="2" charset="-122"/>
                <a:sym typeface="Noteworthy Bold"/>
              </a:rPr>
              <a:t>1090519</a:t>
            </a:r>
          </a:p>
          <a:p>
            <a:r>
              <a:rPr kumimoji="1" lang="en-US" altLang="zh-TW" sz="2800" dirty="0">
                <a:latin typeface="微軟正黑體" panose="020B0604030504040204" pitchFamily="34" charset="-120"/>
                <a:ea typeface="微軟正黑體" panose="020B0604030504040204" pitchFamily="34" charset="-120"/>
                <a:cs typeface="萝莉体 第二版" panose="02000500000000000000" pitchFamily="2" charset="-122"/>
                <a:sym typeface="Noteworthy Bold"/>
              </a:rPr>
              <a:t>1090619</a:t>
            </a:r>
          </a:p>
          <a:p>
            <a:r>
              <a:rPr kumimoji="1" lang="en-US" altLang="zh-TW" sz="2800" dirty="0">
                <a:latin typeface="微軟正黑體" panose="020B0604030504040204" pitchFamily="34" charset="-120"/>
                <a:ea typeface="微軟正黑體" panose="020B0604030504040204" pitchFamily="34" charset="-120"/>
                <a:cs typeface="萝莉体 第二版" panose="02000500000000000000" pitchFamily="2" charset="-122"/>
                <a:sym typeface="Noteworthy Bold"/>
              </a:rPr>
              <a:t>1090713</a:t>
            </a:r>
          </a:p>
          <a:p>
            <a:r>
              <a:rPr kumimoji="1" lang="en-US" altLang="zh-TW" sz="2800" dirty="0">
                <a:latin typeface="微軟正黑體" panose="020B0604030504040204" pitchFamily="34" charset="-120"/>
                <a:ea typeface="微軟正黑體" panose="020B0604030504040204" pitchFamily="34" charset="-120"/>
                <a:cs typeface="萝莉体 第二版" panose="02000500000000000000" pitchFamily="2" charset="-122"/>
                <a:sym typeface="Noteworthy Bold"/>
              </a:rPr>
              <a:t>1090729</a:t>
            </a:r>
          </a:p>
          <a:p>
            <a:r>
              <a:rPr kumimoji="1" lang="en-US" altLang="zh-TW" sz="2800" dirty="0">
                <a:latin typeface="微軟正黑體" panose="020B0604030504040204" pitchFamily="34" charset="-120"/>
                <a:ea typeface="微軟正黑體" panose="020B0604030504040204" pitchFamily="34" charset="-120"/>
                <a:cs typeface="萝莉体 第二版" panose="02000500000000000000" pitchFamily="2" charset="-122"/>
                <a:sym typeface="Noteworthy Bold"/>
              </a:rPr>
              <a:t>1090810</a:t>
            </a:r>
          </a:p>
          <a:p>
            <a:r>
              <a:rPr kumimoji="1" lang="en-US" altLang="zh-TW" sz="2800" dirty="0">
                <a:latin typeface="微軟正黑體" panose="020B0604030504040204" pitchFamily="34" charset="-120"/>
                <a:ea typeface="微軟正黑體" panose="020B0604030504040204" pitchFamily="34" charset="-120"/>
                <a:cs typeface="萝莉体 第二版" panose="02000500000000000000" pitchFamily="2" charset="-122"/>
                <a:sym typeface="Noteworthy Bold"/>
              </a:rPr>
              <a:t>1090820</a:t>
            </a:r>
          </a:p>
          <a:p>
            <a:r>
              <a:rPr kumimoji="1" lang="en-US" altLang="zh-TW" sz="2800" dirty="0">
                <a:latin typeface="微軟正黑體" panose="020B0604030504040204" pitchFamily="34" charset="-120"/>
                <a:ea typeface="微軟正黑體" panose="020B0604030504040204" pitchFamily="34" charset="-120"/>
                <a:cs typeface="萝莉体 第二版" panose="02000500000000000000" pitchFamily="2" charset="-122"/>
                <a:sym typeface="Noteworthy Bold"/>
              </a:rPr>
              <a:t>1090825</a:t>
            </a:r>
            <a:endParaRPr kumimoji="1" sz="2800" dirty="0">
              <a:latin typeface="微軟正黑體" panose="020B0604030504040204" pitchFamily="34" charset="-120"/>
              <a:ea typeface="微軟正黑體" panose="020B0604030504040204" pitchFamily="34" charset="-120"/>
              <a:cs typeface="萝莉体 第二版" panose="02000500000000000000" pitchFamily="2" charset="-122"/>
            </a:endParaRPr>
          </a:p>
        </p:txBody>
      </p:sp>
      <p:sp>
        <p:nvSpPr>
          <p:cNvPr id="5" name="文本框 5"/>
          <p:cNvSpPr txBox="1"/>
          <p:nvPr/>
        </p:nvSpPr>
        <p:spPr>
          <a:xfrm>
            <a:off x="1666233" y="1013696"/>
            <a:ext cx="203132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zh-CN"/>
            </a:defPPr>
            <a:lvl1pPr algn="r">
              <a:defRPr kumimoji="1" sz="3600">
                <a:latin typeface="微軟正黑體" panose="020B0604030504040204" pitchFamily="34" charset="-120"/>
                <a:ea typeface="微軟正黑體" panose="020B0604030504040204" pitchFamily="34" charset="-120"/>
                <a:cs typeface="萝莉体 第二版" panose="02000500000000000000" pitchFamily="2" charset="-122"/>
              </a:defRPr>
            </a:lvl1pPr>
          </a:lstStyle>
          <a:p>
            <a:r>
              <a:rPr lang="zh-TW" altLang="en-US" dirty="0"/>
              <a:t>審閱歷程</a:t>
            </a:r>
            <a:endParaRPr lang="zh-CN" altLang="en-US" dirty="0"/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A4DF2-52DA-446C-B017-11BDB17A763E}" type="slidenum">
              <a:rPr lang="en-US" altLang="zh-TW" smtClean="0"/>
              <a:pPr/>
              <a:t>10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25973820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1811332" y="2933661"/>
            <a:ext cx="2954719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TW" sz="3600" dirty="0" smtClean="0">
                <a:latin typeface="微軟正黑體" panose="020B0604030504040204" pitchFamily="34" charset="-120"/>
                <a:ea typeface="微軟正黑體" panose="020B0604030504040204" pitchFamily="34" charset="-120"/>
                <a:cs typeface="萝莉体 第二版" panose="02000500000000000000" pitchFamily="2" charset="-122"/>
              </a:rPr>
              <a:t>01</a:t>
            </a:r>
          </a:p>
          <a:p>
            <a:r>
              <a:rPr kumimoji="1" lang="zh-TW" altLang="en-US" sz="3600" dirty="0" smtClean="0">
                <a:latin typeface="微軟正黑體" panose="020B0604030504040204" pitchFamily="34" charset="-120"/>
                <a:ea typeface="微軟正黑體" panose="020B0604030504040204" pitchFamily="34" charset="-120"/>
                <a:cs typeface="萝莉体 第二版" panose="02000500000000000000" pitchFamily="2" charset="-122"/>
              </a:rPr>
              <a:t>各</a:t>
            </a:r>
            <a:r>
              <a:rPr kumimoji="1" lang="zh-TW" altLang="en-US" sz="3600" dirty="0">
                <a:latin typeface="微軟正黑體" panose="020B0604030504040204" pitchFamily="34" charset="-120"/>
                <a:ea typeface="微軟正黑體" panose="020B0604030504040204" pitchFamily="34" charset="-120"/>
                <a:cs typeface="萝莉体 第二版" panose="02000500000000000000" pitchFamily="2" charset="-122"/>
              </a:rPr>
              <a:t>校常見問題</a:t>
            </a:r>
            <a:endParaRPr kumimoji="1" lang="en-US" altLang="zh-TW" sz="3600" dirty="0">
              <a:latin typeface="微軟正黑體" panose="020B0604030504040204" pitchFamily="34" charset="-120"/>
              <a:ea typeface="微軟正黑體" panose="020B0604030504040204" pitchFamily="34" charset="-120"/>
              <a:cs typeface="萝莉体 第二版" panose="02000500000000000000" pitchFamily="2" charset="-122"/>
            </a:endParaRPr>
          </a:p>
          <a:p>
            <a:pPr algn="r"/>
            <a:endParaRPr kumimoji="1" lang="en-US" altLang="zh-TW" sz="3600" dirty="0">
              <a:latin typeface="微軟正黑體" panose="020B0604030504040204" pitchFamily="34" charset="-120"/>
              <a:ea typeface="微軟正黑體" panose="020B0604030504040204" pitchFamily="34" charset="-120"/>
              <a:cs typeface="萝莉体 第二版" panose="02000500000000000000" pitchFamily="2" charset="-122"/>
            </a:endParaRPr>
          </a:p>
        </p:txBody>
      </p:sp>
      <p:sp>
        <p:nvSpPr>
          <p:cNvPr id="4" name="文本框 5"/>
          <p:cNvSpPr txBox="1"/>
          <p:nvPr/>
        </p:nvSpPr>
        <p:spPr>
          <a:xfrm>
            <a:off x="1811332" y="675798"/>
            <a:ext cx="203132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zh-CN"/>
            </a:defPPr>
            <a:lvl1pPr algn="r">
              <a:defRPr kumimoji="1" sz="3600">
                <a:latin typeface="微軟正黑體" panose="020B0604030504040204" pitchFamily="34" charset="-120"/>
                <a:ea typeface="微軟正黑體" panose="020B0604030504040204" pitchFamily="34" charset="-120"/>
                <a:cs typeface="萝莉体 第二版" panose="02000500000000000000" pitchFamily="2" charset="-122"/>
              </a:defRPr>
            </a:lvl1pPr>
          </a:lstStyle>
          <a:p>
            <a:r>
              <a:rPr lang="zh-TW" altLang="en-US" dirty="0"/>
              <a:t>結果分析</a:t>
            </a:r>
            <a:endParaRPr lang="zh-CN" altLang="en-US" dirty="0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A4DF2-52DA-446C-B017-11BDB17A763E}" type="slidenum">
              <a:rPr lang="en-US" altLang="zh-TW" smtClean="0"/>
              <a:pPr/>
              <a:t>11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54204926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3"/>
          <p:cNvSpPr txBox="1">
            <a:spLocks noChangeArrowheads="1"/>
          </p:cNvSpPr>
          <p:nvPr/>
        </p:nvSpPr>
        <p:spPr>
          <a:xfrm>
            <a:off x="1638003" y="884404"/>
            <a:ext cx="10789672" cy="49552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kumimoji="1" sz="2800">
                <a:latin typeface="微軟正黑體" panose="020B0604030504040204" pitchFamily="34" charset="-120"/>
                <a:ea typeface="微軟正黑體" panose="020B0604030504040204" pitchFamily="34" charset="-120"/>
                <a:cs typeface="萝莉体 第二版" panose="02000500000000000000" pitchFamily="2" charset="-122"/>
              </a:defRPr>
            </a:lvl1pPr>
          </a:lstStyle>
          <a:p>
            <a:r>
              <a:rPr lang="zh-TW" altLang="en-US" dirty="0"/>
              <a:t> </a:t>
            </a:r>
            <a:r>
              <a:rPr lang="zh-TW" altLang="en-US" sz="3600" dirty="0">
                <a:solidFill>
                  <a:srgbClr val="FF0000"/>
                </a:solidFill>
              </a:rPr>
              <a:t>資料不</a:t>
            </a:r>
            <a:r>
              <a:rPr lang="zh-TW" altLang="en-US" sz="3600" dirty="0" smtClean="0">
                <a:solidFill>
                  <a:srgbClr val="FF0000"/>
                </a:solidFill>
              </a:rPr>
              <a:t>完備</a:t>
            </a:r>
            <a:endParaRPr lang="en-US" altLang="zh-TW" sz="3600" dirty="0" smtClean="0">
              <a:solidFill>
                <a:srgbClr val="FF0000"/>
              </a:solidFill>
            </a:endParaRPr>
          </a:p>
          <a:p>
            <a:endParaRPr lang="en-US" altLang="zh-TW" dirty="0">
              <a:solidFill>
                <a:srgbClr val="FF0000"/>
              </a:solidFill>
            </a:endParaRPr>
          </a:p>
          <a:p>
            <a:endParaRPr lang="en-US" altLang="zh-TW" dirty="0" smtClean="0">
              <a:solidFill>
                <a:srgbClr val="FF0000"/>
              </a:solidFill>
            </a:endParaRPr>
          </a:p>
          <a:p>
            <a:endParaRPr lang="en-US" altLang="zh-TW" dirty="0">
              <a:solidFill>
                <a:srgbClr val="FF0000"/>
              </a:solidFill>
            </a:endParaRPr>
          </a:p>
          <a:p>
            <a:r>
              <a:rPr lang="en-US" altLang="zh-TW" dirty="0"/>
              <a:t>1.</a:t>
            </a:r>
            <a:r>
              <a:rPr lang="zh-TW" altLang="en-US" dirty="0"/>
              <a:t>上傳檔案不</a:t>
            </a:r>
            <a:r>
              <a:rPr lang="zh-TW" altLang="en-US" dirty="0" smtClean="0"/>
              <a:t>全</a:t>
            </a:r>
            <a:r>
              <a:rPr lang="en-US" altLang="zh-TW" dirty="0" smtClean="0"/>
              <a:t>----</a:t>
            </a:r>
            <a:r>
              <a:rPr lang="zh-TW" altLang="en-US" dirty="0" smtClean="0"/>
              <a:t>部分</a:t>
            </a:r>
            <a:r>
              <a:rPr lang="zh-TW" altLang="en-US" dirty="0"/>
              <a:t>科目沒有上傳</a:t>
            </a:r>
          </a:p>
          <a:p>
            <a:r>
              <a:rPr lang="en-US" altLang="zh-TW" dirty="0"/>
              <a:t>2.</a:t>
            </a:r>
            <a:r>
              <a:rPr lang="zh-TW" altLang="en-US" dirty="0"/>
              <a:t>附件</a:t>
            </a:r>
            <a:r>
              <a:rPr lang="zh-TW" altLang="en-US" dirty="0" smtClean="0"/>
              <a:t>闕漏</a:t>
            </a:r>
            <a:r>
              <a:rPr lang="en-US" altLang="zh-TW" dirty="0" smtClean="0"/>
              <a:t>----</a:t>
            </a:r>
            <a:r>
              <a:rPr lang="zh-TW" altLang="en-US" dirty="0" smtClean="0"/>
              <a:t> 缺課</a:t>
            </a:r>
            <a:r>
              <a:rPr lang="zh-TW" altLang="en-US" dirty="0"/>
              <a:t>發會會議紀錄</a:t>
            </a:r>
          </a:p>
          <a:p>
            <a:r>
              <a:rPr lang="en-US" altLang="zh-TW" dirty="0"/>
              <a:t>3.</a:t>
            </a:r>
            <a:r>
              <a:rPr lang="zh-TW" altLang="en-US" dirty="0"/>
              <a:t>檔案內文有誤或不全</a:t>
            </a:r>
            <a:endParaRPr lang="en-US" altLang="zh-TW" dirty="0"/>
          </a:p>
          <a:p>
            <a:r>
              <a:rPr lang="en-US" altLang="zh-TW" dirty="0" smtClean="0"/>
              <a:t>----</a:t>
            </a:r>
            <a:r>
              <a:rPr lang="zh-TW" altLang="en-US" dirty="0" smtClean="0"/>
              <a:t>課程</a:t>
            </a:r>
            <a:r>
              <a:rPr lang="zh-TW" altLang="en-US" dirty="0"/>
              <a:t>計畫評量方式欄位未填寫</a:t>
            </a:r>
            <a:endParaRPr lang="en-US" altLang="zh-TW" dirty="0"/>
          </a:p>
          <a:p>
            <a:r>
              <a:rPr lang="en-US" altLang="zh-TW" dirty="0"/>
              <a:t>       </a:t>
            </a:r>
            <a:r>
              <a:rPr lang="zh-TW" altLang="en-US" dirty="0" smtClean="0"/>
              <a:t>會議</a:t>
            </a:r>
            <a:r>
              <a:rPr lang="zh-TW" altLang="en-US" dirty="0"/>
              <a:t>前後日期不能對應</a:t>
            </a:r>
            <a:endParaRPr lang="en-US" altLang="zh-TW" dirty="0"/>
          </a:p>
          <a:p>
            <a:r>
              <a:rPr lang="zh-TW" altLang="en-US" dirty="0"/>
              <a:t>      </a:t>
            </a:r>
            <a:r>
              <a:rPr lang="zh-TW" altLang="en-US" dirty="0" smtClean="0"/>
              <a:t> </a:t>
            </a:r>
            <a:r>
              <a:rPr lang="zh-TW" altLang="en-US" dirty="0"/>
              <a:t>自創格式</a:t>
            </a:r>
            <a:endParaRPr lang="en-US" altLang="zh-TW" dirty="0"/>
          </a:p>
          <a:p>
            <a:r>
              <a:rPr lang="en-US" altLang="zh-TW" dirty="0"/>
              <a:t>       </a:t>
            </a:r>
            <a:r>
              <a:rPr lang="zh-TW" altLang="en-US" dirty="0" smtClean="0"/>
              <a:t>標題</a:t>
            </a:r>
            <a:r>
              <a:rPr lang="zh-TW" altLang="en-US" dirty="0"/>
              <a:t>有誤</a:t>
            </a:r>
            <a:r>
              <a:rPr lang="en-US" altLang="zh-TW" dirty="0" smtClean="0"/>
              <a:t>……</a:t>
            </a:r>
            <a:endParaRPr lang="zh-TW" altLang="en-US" dirty="0"/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A4DF2-52DA-446C-B017-11BDB17A763E}" type="slidenum">
              <a:rPr lang="en-US" altLang="zh-TW" smtClean="0"/>
              <a:pPr/>
              <a:t>12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01823241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3"/>
          <p:cNvSpPr txBox="1">
            <a:spLocks noChangeArrowheads="1"/>
          </p:cNvSpPr>
          <p:nvPr/>
        </p:nvSpPr>
        <p:spPr>
          <a:xfrm>
            <a:off x="1761067" y="922866"/>
            <a:ext cx="98552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kumimoji="1" sz="2800">
                <a:latin typeface="微軟正黑體" panose="020B0604030504040204" pitchFamily="34" charset="-120"/>
                <a:ea typeface="微軟正黑體" panose="020B0604030504040204" pitchFamily="34" charset="-120"/>
                <a:cs typeface="萝莉体 第二版" panose="02000500000000000000" pitchFamily="2" charset="-122"/>
              </a:defRPr>
            </a:lvl1pPr>
          </a:lstStyle>
          <a:p>
            <a:r>
              <a:rPr lang="zh-TW" altLang="en-US" sz="3600" dirty="0">
                <a:solidFill>
                  <a:srgbClr val="FF0000"/>
                </a:solidFill>
              </a:rPr>
              <a:t>計畫不符</a:t>
            </a:r>
            <a:r>
              <a:rPr lang="zh-TW" altLang="en-US" sz="3600" dirty="0" smtClean="0">
                <a:solidFill>
                  <a:srgbClr val="FF0000"/>
                </a:solidFill>
              </a:rPr>
              <a:t>規定</a:t>
            </a:r>
            <a:endParaRPr lang="en-US" altLang="zh-TW" sz="3600" dirty="0" smtClean="0">
              <a:solidFill>
                <a:srgbClr val="FF0000"/>
              </a:solidFill>
            </a:endParaRPr>
          </a:p>
          <a:p>
            <a:endParaRPr lang="en-US" altLang="zh-TW" dirty="0">
              <a:solidFill>
                <a:srgbClr val="FF0000"/>
              </a:solidFill>
            </a:endParaRPr>
          </a:p>
          <a:p>
            <a:endParaRPr lang="en-US" altLang="zh-TW" dirty="0" smtClean="0">
              <a:solidFill>
                <a:srgbClr val="FF0000"/>
              </a:solidFill>
            </a:endParaRPr>
          </a:p>
          <a:p>
            <a:endParaRPr lang="en-US" altLang="zh-TW" dirty="0">
              <a:solidFill>
                <a:srgbClr val="FF0000"/>
              </a:solidFill>
            </a:endParaRPr>
          </a:p>
          <a:p>
            <a:r>
              <a:rPr lang="en-US" altLang="zh-TW" dirty="0"/>
              <a:t>1.</a:t>
            </a:r>
            <a:r>
              <a:rPr lang="zh-TW" altLang="en-US" dirty="0"/>
              <a:t>未符法令</a:t>
            </a:r>
            <a:endParaRPr lang="en-US" altLang="zh-TW" dirty="0"/>
          </a:p>
          <a:p>
            <a:r>
              <a:rPr lang="en-US" altLang="zh-TW" dirty="0" smtClean="0"/>
              <a:t>----</a:t>
            </a:r>
            <a:r>
              <a:rPr lang="zh-TW" altLang="en-US" dirty="0" smtClean="0"/>
              <a:t>節</a:t>
            </a:r>
            <a:r>
              <a:rPr lang="zh-TW" altLang="en-US" dirty="0"/>
              <a:t>數開設、課發會人員、公開授課辦法</a:t>
            </a:r>
            <a:r>
              <a:rPr lang="en-US" altLang="zh-TW" dirty="0"/>
              <a:t>….</a:t>
            </a:r>
            <a:r>
              <a:rPr lang="zh-TW" altLang="en-US" dirty="0"/>
              <a:t>不符規定</a:t>
            </a:r>
            <a:endParaRPr lang="en-US" altLang="zh-TW" dirty="0"/>
          </a:p>
          <a:p>
            <a:endParaRPr lang="en-US" altLang="zh-TW" dirty="0" smtClean="0"/>
          </a:p>
          <a:p>
            <a:r>
              <a:rPr lang="en-US" altLang="zh-TW" dirty="0" smtClean="0"/>
              <a:t>2</a:t>
            </a:r>
            <a:r>
              <a:rPr lang="en-US" altLang="zh-TW" dirty="0"/>
              <a:t>.</a:t>
            </a:r>
            <a:r>
              <a:rPr lang="zh-TW" altLang="en-US" dirty="0"/>
              <a:t>不符總綱彈性學習課程四大類規定</a:t>
            </a:r>
            <a:endParaRPr lang="en-US" altLang="zh-TW" dirty="0"/>
          </a:p>
          <a:p>
            <a:r>
              <a:rPr lang="en-US" altLang="zh-TW" dirty="0" smtClean="0"/>
              <a:t>----</a:t>
            </a:r>
            <a:r>
              <a:rPr lang="zh-TW" altLang="en-US" dirty="0" smtClean="0"/>
              <a:t>須</a:t>
            </a:r>
            <a:r>
              <a:rPr lang="zh-TW" altLang="en-US" dirty="0"/>
              <a:t>跨領域，以主題</a:t>
            </a:r>
            <a:r>
              <a:rPr lang="en-US" altLang="zh-TW" dirty="0"/>
              <a:t>/</a:t>
            </a:r>
            <a:r>
              <a:rPr lang="zh-TW" altLang="en-US" dirty="0"/>
              <a:t>專題</a:t>
            </a:r>
            <a:r>
              <a:rPr lang="en-US" altLang="zh-TW" dirty="0"/>
              <a:t>/</a:t>
            </a:r>
            <a:r>
              <a:rPr lang="zh-TW" altLang="en-US" dirty="0"/>
              <a:t>議題的類型，進行統整性探究；</a:t>
            </a:r>
            <a:endParaRPr lang="en-US" altLang="zh-TW" dirty="0"/>
          </a:p>
          <a:p>
            <a:r>
              <a:rPr lang="zh-TW" altLang="en-US" dirty="0"/>
              <a:t>且不得為部定課程單一領域或同一領域下科目間的重複</a:t>
            </a:r>
            <a:r>
              <a:rPr lang="zh-TW" altLang="en-US" dirty="0" smtClean="0"/>
              <a:t>學習</a:t>
            </a:r>
            <a:endParaRPr lang="zh-TW" altLang="en-US" dirty="0"/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A4DF2-52DA-446C-B017-11BDB17A763E}" type="slidenum">
              <a:rPr lang="en-US" altLang="zh-TW" smtClean="0"/>
              <a:pPr/>
              <a:t>13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8760865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/>
        </p:nvSpPr>
        <p:spPr>
          <a:xfrm>
            <a:off x="1642000" y="2854235"/>
            <a:ext cx="2031325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zh-TW" sz="3600" dirty="0" smtClean="0">
                <a:latin typeface="微軟正黑體" panose="020B0604030504040204" pitchFamily="34" charset="-120"/>
                <a:ea typeface="微軟正黑體" panose="020B0604030504040204" pitchFamily="34" charset="-120"/>
                <a:cs typeface="萝莉体 第二版" panose="02000500000000000000" pitchFamily="2" charset="-122"/>
              </a:rPr>
              <a:t>02</a:t>
            </a:r>
          </a:p>
          <a:p>
            <a:r>
              <a:rPr kumimoji="1" lang="zh-TW" altLang="en-US" sz="3600" dirty="0" smtClean="0">
                <a:latin typeface="微軟正黑體" panose="020B0604030504040204" pitchFamily="34" charset="-120"/>
                <a:ea typeface="微軟正黑體" panose="020B0604030504040204" pitchFamily="34" charset="-120"/>
                <a:cs typeface="萝莉体 第二版" panose="02000500000000000000" pitchFamily="2" charset="-122"/>
              </a:rPr>
              <a:t>優良</a:t>
            </a:r>
            <a:r>
              <a:rPr kumimoji="1" lang="zh-TW" altLang="en-US" sz="3600" dirty="0">
                <a:latin typeface="微軟正黑體" panose="020B0604030504040204" pitchFamily="34" charset="-120"/>
                <a:ea typeface="微軟正黑體" panose="020B0604030504040204" pitchFamily="34" charset="-120"/>
                <a:cs typeface="萝莉体 第二版" panose="02000500000000000000" pitchFamily="2" charset="-122"/>
              </a:rPr>
              <a:t>學校</a:t>
            </a:r>
          </a:p>
        </p:txBody>
      </p:sp>
      <p:sp>
        <p:nvSpPr>
          <p:cNvPr id="4" name="文本框 5"/>
          <p:cNvSpPr txBox="1"/>
          <p:nvPr/>
        </p:nvSpPr>
        <p:spPr>
          <a:xfrm>
            <a:off x="1641999" y="797197"/>
            <a:ext cx="203132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zh-CN"/>
            </a:defPPr>
            <a:lvl1pPr algn="r">
              <a:defRPr kumimoji="1" sz="3600">
                <a:latin typeface="微軟正黑體" panose="020B0604030504040204" pitchFamily="34" charset="-120"/>
                <a:ea typeface="微軟正黑體" panose="020B0604030504040204" pitchFamily="34" charset="-120"/>
                <a:cs typeface="萝莉体 第二版" panose="02000500000000000000" pitchFamily="2" charset="-122"/>
              </a:defRPr>
            </a:lvl1pPr>
          </a:lstStyle>
          <a:p>
            <a:r>
              <a:rPr lang="zh-TW" altLang="en-US" dirty="0"/>
              <a:t>結果分析</a:t>
            </a:r>
            <a:endParaRPr lang="zh-CN" altLang="en-US" dirty="0"/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A4DF2-52DA-446C-B017-11BDB17A763E}" type="slidenum">
              <a:rPr lang="en-US" altLang="zh-TW" smtClean="0"/>
              <a:pPr/>
              <a:t>14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9600600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3"/>
          <p:cNvSpPr txBox="1">
            <a:spLocks noChangeArrowheads="1"/>
          </p:cNvSpPr>
          <p:nvPr/>
        </p:nvSpPr>
        <p:spPr>
          <a:xfrm>
            <a:off x="1752522" y="1026352"/>
            <a:ext cx="1099017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kumimoji="1" sz="2800">
                <a:latin typeface="微軟正黑體" panose="020B0604030504040204" pitchFamily="34" charset="-120"/>
                <a:ea typeface="微軟正黑體" panose="020B0604030504040204" pitchFamily="34" charset="-120"/>
                <a:cs typeface="萝莉体 第二版" panose="02000500000000000000" pitchFamily="2" charset="-122"/>
              </a:defRPr>
            </a:lvl1pPr>
          </a:lstStyle>
          <a:p>
            <a:r>
              <a:rPr lang="zh-TW" altLang="en-US" dirty="0"/>
              <a:t>課程計畫績優</a:t>
            </a:r>
            <a:r>
              <a:rPr lang="zh-TW" altLang="en-US" dirty="0" smtClean="0"/>
              <a:t>學校</a:t>
            </a:r>
            <a:endParaRPr lang="en-US" altLang="zh-TW" dirty="0" smtClean="0"/>
          </a:p>
          <a:p>
            <a:endParaRPr lang="en-US" altLang="zh-TW" dirty="0"/>
          </a:p>
          <a:p>
            <a:endParaRPr lang="en-US" altLang="zh-TW" dirty="0" smtClean="0"/>
          </a:p>
          <a:p>
            <a:endParaRPr lang="en-US" altLang="zh-TW" dirty="0" smtClean="0"/>
          </a:p>
          <a:p>
            <a:endParaRPr lang="en-US" altLang="zh-TW" dirty="0"/>
          </a:p>
          <a:p>
            <a:r>
              <a:rPr lang="zh-TW" altLang="en-US" dirty="0"/>
              <a:t>誠正國中、北投國中、和平高中</a:t>
            </a:r>
            <a:r>
              <a:rPr lang="zh-TW" altLang="en-US" dirty="0" smtClean="0"/>
              <a:t>、景</a:t>
            </a:r>
            <a:r>
              <a:rPr lang="zh-TW" altLang="en-US" dirty="0"/>
              <a:t>興國</a:t>
            </a:r>
            <a:r>
              <a:rPr lang="zh-TW" altLang="en-US" dirty="0" smtClean="0"/>
              <a:t>中</a:t>
            </a:r>
            <a:endParaRPr lang="en-US" altLang="zh-TW" dirty="0" smtClean="0"/>
          </a:p>
          <a:p>
            <a:r>
              <a:rPr lang="zh-TW" altLang="en-US" dirty="0" smtClean="0"/>
              <a:t>北</a:t>
            </a:r>
            <a:r>
              <a:rPr lang="zh-TW" altLang="en-US" dirty="0"/>
              <a:t>政</a:t>
            </a:r>
            <a:r>
              <a:rPr lang="zh-TW" altLang="en-US" dirty="0" smtClean="0"/>
              <a:t>國中、天母</a:t>
            </a:r>
            <a:r>
              <a:rPr lang="zh-TW" altLang="en-US" dirty="0"/>
              <a:t>國中</a:t>
            </a:r>
            <a:r>
              <a:rPr lang="zh-TW" altLang="en-US" dirty="0" smtClean="0"/>
              <a:t>、士林</a:t>
            </a:r>
            <a:r>
              <a:rPr lang="zh-TW" altLang="en-US" dirty="0"/>
              <a:t>國中、蘭雅</a:t>
            </a:r>
            <a:r>
              <a:rPr lang="zh-TW" altLang="en-US" dirty="0" smtClean="0"/>
              <a:t>國中</a:t>
            </a:r>
            <a:endParaRPr lang="en-US" altLang="zh-TW" dirty="0" smtClean="0"/>
          </a:p>
          <a:p>
            <a:r>
              <a:rPr lang="zh-TW" altLang="en-US" dirty="0" smtClean="0"/>
              <a:t>三民</a:t>
            </a:r>
            <a:r>
              <a:rPr lang="zh-TW" altLang="en-US" dirty="0"/>
              <a:t>國中</a:t>
            </a:r>
            <a:r>
              <a:rPr lang="zh-TW" altLang="en-US" dirty="0" smtClean="0"/>
              <a:t>、東湖</a:t>
            </a:r>
            <a:r>
              <a:rPr lang="zh-TW" altLang="en-US" dirty="0"/>
              <a:t>國中</a:t>
            </a:r>
            <a:endParaRPr lang="en-US" altLang="zh-TW" dirty="0"/>
          </a:p>
          <a:p>
            <a:endParaRPr lang="zh-TW" altLang="en-US" dirty="0"/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A4DF2-52DA-446C-B017-11BDB17A763E}" type="slidenum">
              <a:rPr lang="en-US" altLang="zh-TW" smtClean="0"/>
              <a:pPr/>
              <a:t>15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85547292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3"/>
          <p:cNvSpPr txBox="1">
            <a:spLocks noChangeArrowheads="1"/>
          </p:cNvSpPr>
          <p:nvPr/>
        </p:nvSpPr>
        <p:spPr>
          <a:xfrm>
            <a:off x="1793354" y="1178751"/>
            <a:ext cx="1099017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kumimoji="1" sz="2800">
                <a:latin typeface="微軟正黑體" panose="020B0604030504040204" pitchFamily="34" charset="-120"/>
                <a:ea typeface="微軟正黑體" panose="020B0604030504040204" pitchFamily="34" charset="-120"/>
                <a:cs typeface="萝莉体 第二版" panose="02000500000000000000" pitchFamily="2" charset="-122"/>
              </a:defRPr>
            </a:lvl1pPr>
          </a:lstStyle>
          <a:p>
            <a:r>
              <a:rPr lang="zh-TW" altLang="en-US" dirty="0"/>
              <a:t>彈性課程績優</a:t>
            </a:r>
            <a:r>
              <a:rPr lang="zh-TW" altLang="en-US" dirty="0" smtClean="0"/>
              <a:t>學校</a:t>
            </a:r>
            <a:endParaRPr lang="en-US" altLang="zh-TW" dirty="0" smtClean="0"/>
          </a:p>
          <a:p>
            <a:endParaRPr lang="en-US" altLang="zh-TW" dirty="0"/>
          </a:p>
          <a:p>
            <a:endParaRPr lang="en-US" altLang="zh-TW" dirty="0" smtClean="0"/>
          </a:p>
          <a:p>
            <a:endParaRPr lang="zh-TW" altLang="en-US" dirty="0"/>
          </a:p>
          <a:p>
            <a:r>
              <a:rPr lang="zh-TW" altLang="en-US" dirty="0"/>
              <a:t>石牌國中、新民國中、金華</a:t>
            </a:r>
            <a:r>
              <a:rPr lang="zh-TW" altLang="en-US" dirty="0" smtClean="0"/>
              <a:t>國中</a:t>
            </a:r>
            <a:endParaRPr lang="en-US" altLang="zh-TW" dirty="0" smtClean="0"/>
          </a:p>
          <a:p>
            <a:r>
              <a:rPr lang="zh-TW" altLang="en-US" dirty="0" smtClean="0"/>
              <a:t>國立</a:t>
            </a:r>
            <a:r>
              <a:rPr lang="zh-TW" altLang="en-US" dirty="0"/>
              <a:t>臺灣師範大學附屬</a:t>
            </a:r>
            <a:r>
              <a:rPr lang="zh-TW" altLang="en-US" dirty="0" smtClean="0"/>
              <a:t>高級中學</a:t>
            </a:r>
            <a:endParaRPr lang="en-US" altLang="zh-TW" dirty="0"/>
          </a:p>
          <a:p>
            <a:r>
              <a:rPr lang="zh-TW" altLang="en-US" dirty="0"/>
              <a:t>五常國中、永吉國中、信義國中</a:t>
            </a:r>
            <a:r>
              <a:rPr lang="zh-TW" altLang="en-US" dirty="0" smtClean="0"/>
              <a:t>、景</a:t>
            </a:r>
            <a:r>
              <a:rPr lang="zh-TW" altLang="en-US" dirty="0"/>
              <a:t>興國</a:t>
            </a:r>
            <a:r>
              <a:rPr lang="zh-TW" altLang="en-US" dirty="0" smtClean="0"/>
              <a:t>中</a:t>
            </a:r>
            <a:endParaRPr lang="en-US" altLang="zh-TW" dirty="0" smtClean="0"/>
          </a:p>
          <a:p>
            <a:r>
              <a:rPr lang="zh-TW" altLang="en-US" dirty="0" smtClean="0"/>
              <a:t>龍山</a:t>
            </a:r>
            <a:r>
              <a:rPr lang="zh-TW" altLang="en-US" dirty="0"/>
              <a:t>國中、萬華國中</a:t>
            </a:r>
            <a:r>
              <a:rPr lang="zh-TW" altLang="en-US" dirty="0" smtClean="0"/>
              <a:t>、蘭</a:t>
            </a:r>
            <a:r>
              <a:rPr lang="zh-TW" altLang="en-US" dirty="0"/>
              <a:t>雅國中、天母</a:t>
            </a:r>
            <a:r>
              <a:rPr lang="zh-TW" altLang="en-US" dirty="0" smtClean="0"/>
              <a:t>國中</a:t>
            </a:r>
            <a:endParaRPr lang="en-US" altLang="zh-TW" dirty="0" smtClean="0"/>
          </a:p>
          <a:p>
            <a:r>
              <a:rPr lang="zh-TW" altLang="en-US" dirty="0" smtClean="0"/>
              <a:t>士林</a:t>
            </a:r>
            <a:r>
              <a:rPr lang="zh-TW" altLang="en-US" dirty="0"/>
              <a:t>國中</a:t>
            </a:r>
            <a:r>
              <a:rPr lang="zh-TW" altLang="en-US" dirty="0" smtClean="0"/>
              <a:t>、南門</a:t>
            </a:r>
            <a:r>
              <a:rPr lang="zh-TW" altLang="en-US" dirty="0"/>
              <a:t>國中、敦化國中</a:t>
            </a:r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A4DF2-52DA-446C-B017-11BDB17A763E}" type="slidenum">
              <a:rPr lang="en-US" altLang="zh-TW" smtClean="0"/>
              <a:pPr/>
              <a:t>16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09150831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群組 1"/>
          <p:cNvGrpSpPr/>
          <p:nvPr/>
        </p:nvGrpSpPr>
        <p:grpSpPr>
          <a:xfrm>
            <a:off x="1660478" y="2818765"/>
            <a:ext cx="9024646" cy="5703764"/>
            <a:chOff x="1146079" y="2090632"/>
            <a:chExt cx="9024646" cy="5703764"/>
          </a:xfrm>
        </p:grpSpPr>
        <p:sp>
          <p:nvSpPr>
            <p:cNvPr id="12" name="內容版面配置區 2"/>
            <p:cNvSpPr txBox="1">
              <a:spLocks/>
            </p:cNvSpPr>
            <p:nvPr/>
          </p:nvSpPr>
          <p:spPr>
            <a:xfrm>
              <a:off x="1152479" y="2776518"/>
              <a:ext cx="9018246" cy="5017878"/>
            </a:xfr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>
                <a:defRPr kumimoji="1" sz="2800">
                  <a:latin typeface="微軟正黑體" panose="020B0604030504040204" pitchFamily="34" charset="-120"/>
                  <a:ea typeface="微軟正黑體" panose="020B0604030504040204" pitchFamily="34" charset="-120"/>
                  <a:cs typeface="萝莉体 第二版" panose="02000500000000000000" pitchFamily="2" charset="-122"/>
                </a:defRPr>
              </a:lvl1pPr>
            </a:lstStyle>
            <a:p>
              <a:r>
                <a:rPr lang="en-US" altLang="zh-TW" dirty="0"/>
                <a:t>1.</a:t>
              </a:r>
              <a:r>
                <a:rPr lang="zh-TW" altLang="en-US" dirty="0"/>
                <a:t>規劃各群組學校間形式互審</a:t>
              </a:r>
              <a:endParaRPr lang="en-US" altLang="zh-TW" dirty="0"/>
            </a:p>
            <a:p>
              <a:r>
                <a:rPr lang="en-US" altLang="zh-TW" dirty="0"/>
                <a:t>2.</a:t>
              </a:r>
              <a:r>
                <a:rPr lang="zh-TW" altLang="en-US" dirty="0"/>
                <a:t>辦理課程計畫撰寫說明會</a:t>
              </a:r>
            </a:p>
            <a:p>
              <a:r>
                <a:rPr lang="en-US" altLang="zh-TW" dirty="0"/>
                <a:t>3</a:t>
              </a:r>
              <a:r>
                <a:rPr lang="en-US" altLang="zh-TW" dirty="0" smtClean="0"/>
                <a:t>.</a:t>
              </a:r>
              <a:r>
                <a:rPr lang="zh-TW" altLang="en-US" dirty="0" smtClean="0"/>
                <a:t>研</a:t>
              </a:r>
              <a:r>
                <a:rPr lang="zh-TW" altLang="en-US" dirty="0"/>
                <a:t>擬課程計畫示例詳盡</a:t>
              </a:r>
              <a:r>
                <a:rPr lang="zh-TW" altLang="en-US" dirty="0" smtClean="0"/>
                <a:t>說明</a:t>
              </a:r>
              <a:endParaRPr lang="en-US" altLang="zh-TW" dirty="0"/>
            </a:p>
          </p:txBody>
        </p:sp>
        <p:sp>
          <p:nvSpPr>
            <p:cNvPr id="13" name="標題 1"/>
            <p:cNvSpPr txBox="1">
              <a:spLocks/>
            </p:cNvSpPr>
            <p:nvPr/>
          </p:nvSpPr>
          <p:spPr>
            <a:xfrm>
              <a:off x="1146079" y="2090632"/>
              <a:ext cx="7931224" cy="1426170"/>
            </a:xfr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>
                <a:defRPr kumimoji="1" sz="2800">
                  <a:latin typeface="微軟正黑體" panose="020B0604030504040204" pitchFamily="34" charset="-120"/>
                  <a:ea typeface="微軟正黑體" panose="020B0604030504040204" pitchFamily="34" charset="-120"/>
                  <a:cs typeface="萝莉体 第二版" panose="02000500000000000000" pitchFamily="2" charset="-122"/>
                </a:defRPr>
              </a:lvl1pPr>
            </a:lstStyle>
            <a:p>
              <a:r>
                <a:rPr lang="zh-TW" altLang="en-US" dirty="0"/>
                <a:t>承辦</a:t>
              </a:r>
              <a:r>
                <a:rPr lang="zh-TW" altLang="en-US" dirty="0" smtClean="0"/>
                <a:t>學校</a:t>
              </a:r>
              <a:endParaRPr lang="zh-TW" altLang="en-US" dirty="0"/>
            </a:p>
          </p:txBody>
        </p:sp>
      </p:grpSp>
      <p:sp>
        <p:nvSpPr>
          <p:cNvPr id="6" name="文本框 5"/>
          <p:cNvSpPr txBox="1"/>
          <p:nvPr/>
        </p:nvSpPr>
        <p:spPr>
          <a:xfrm>
            <a:off x="1660478" y="1101358"/>
            <a:ext cx="203132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zh-CN"/>
            </a:defPPr>
            <a:lvl1pPr algn="r">
              <a:defRPr kumimoji="1" sz="3600">
                <a:latin typeface="微軟正黑體" panose="020B0604030504040204" pitchFamily="34" charset="-120"/>
                <a:ea typeface="微軟正黑體" panose="020B0604030504040204" pitchFamily="34" charset="-120"/>
                <a:cs typeface="萝莉体 第二版" panose="02000500000000000000" pitchFamily="2" charset="-122"/>
              </a:defRPr>
            </a:lvl1pPr>
          </a:lstStyle>
          <a:p>
            <a:r>
              <a:rPr lang="zh-TW" altLang="en-US" dirty="0"/>
              <a:t>未來展望</a:t>
            </a:r>
            <a:endParaRPr lang="zh-CN" altLang="en-US" dirty="0"/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A4DF2-52DA-446C-B017-11BDB17A763E}" type="slidenum">
              <a:rPr lang="en-US" altLang="zh-TW" smtClean="0"/>
              <a:pPr/>
              <a:t>17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19865648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群組 1"/>
          <p:cNvGrpSpPr/>
          <p:nvPr/>
        </p:nvGrpSpPr>
        <p:grpSpPr>
          <a:xfrm>
            <a:off x="1785221" y="1007997"/>
            <a:ext cx="9018246" cy="6884315"/>
            <a:chOff x="1146079" y="1515997"/>
            <a:chExt cx="9018246" cy="6884315"/>
          </a:xfrm>
        </p:grpSpPr>
        <p:sp>
          <p:nvSpPr>
            <p:cNvPr id="12" name="內容版面配置區 2"/>
            <p:cNvSpPr txBox="1">
              <a:spLocks/>
            </p:cNvSpPr>
            <p:nvPr/>
          </p:nvSpPr>
          <p:spPr>
            <a:xfrm>
              <a:off x="1146079" y="3382434"/>
              <a:ext cx="9018246" cy="5017878"/>
            </a:xfr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>
                <a:defRPr kumimoji="1" sz="2800">
                  <a:latin typeface="微軟正黑體" panose="020B0604030504040204" pitchFamily="34" charset="-120"/>
                  <a:ea typeface="微軟正黑體" panose="020B0604030504040204" pitchFamily="34" charset="-120"/>
                  <a:cs typeface="萝莉体 第二版" panose="02000500000000000000" pitchFamily="2" charset="-122"/>
                </a:defRPr>
              </a:lvl1pPr>
            </a:lstStyle>
            <a:p>
              <a:r>
                <a:rPr lang="en-US" altLang="zh-TW" dirty="0"/>
                <a:t>1.</a:t>
              </a:r>
              <a:r>
                <a:rPr lang="zh-TW" altLang="en-US" dirty="0"/>
                <a:t>校內分工，兼顧</a:t>
              </a:r>
              <a:endParaRPr lang="en-US" altLang="zh-TW" dirty="0"/>
            </a:p>
            <a:p>
              <a:r>
                <a:rPr lang="zh-TW" altLang="en-US" dirty="0"/>
                <a:t>   計畫</a:t>
              </a:r>
              <a:r>
                <a:rPr lang="zh-TW" altLang="en-US" dirty="0">
                  <a:solidFill>
                    <a:srgbClr val="FF0000"/>
                  </a:solidFill>
                </a:rPr>
                <a:t>形式完整</a:t>
              </a:r>
              <a:r>
                <a:rPr lang="zh-TW" altLang="en-US" dirty="0"/>
                <a:t>與課程</a:t>
              </a:r>
              <a:r>
                <a:rPr lang="zh-TW" altLang="en-US" dirty="0">
                  <a:solidFill>
                    <a:srgbClr val="FF0000"/>
                  </a:solidFill>
                </a:rPr>
                <a:t>發展歷程</a:t>
              </a:r>
              <a:endParaRPr lang="en-US" altLang="zh-TW" dirty="0">
                <a:solidFill>
                  <a:srgbClr val="FF0000"/>
                </a:solidFill>
              </a:endParaRPr>
            </a:p>
            <a:p>
              <a:r>
                <a:rPr lang="en-US" altLang="zh-TW" dirty="0"/>
                <a:t>2.</a:t>
              </a:r>
              <a:r>
                <a:rPr lang="zh-TW" altLang="en-US" dirty="0"/>
                <a:t>依校本需求邀請專家到校</a:t>
              </a:r>
              <a:endParaRPr lang="en-US" altLang="zh-TW" dirty="0"/>
            </a:p>
            <a:p>
              <a:r>
                <a:rPr lang="en-US" altLang="zh-TW" dirty="0"/>
                <a:t>    </a:t>
              </a:r>
              <a:r>
                <a:rPr lang="zh-TW" altLang="en-US" dirty="0">
                  <a:solidFill>
                    <a:srgbClr val="FF0000"/>
                  </a:solidFill>
                </a:rPr>
                <a:t>對話與協助</a:t>
              </a:r>
              <a:endParaRPr lang="en-US" altLang="zh-TW" dirty="0">
                <a:solidFill>
                  <a:srgbClr val="FF0000"/>
                </a:solidFill>
              </a:endParaRPr>
            </a:p>
          </p:txBody>
        </p:sp>
        <p:sp>
          <p:nvSpPr>
            <p:cNvPr id="13" name="標題 1"/>
            <p:cNvSpPr txBox="1">
              <a:spLocks/>
            </p:cNvSpPr>
            <p:nvPr/>
          </p:nvSpPr>
          <p:spPr>
            <a:xfrm>
              <a:off x="1146079" y="1515997"/>
              <a:ext cx="7931224" cy="1426170"/>
            </a:xfr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>
                <a:defRPr kumimoji="1" sz="2800">
                  <a:latin typeface="微軟正黑體" panose="020B0604030504040204" pitchFamily="34" charset="-120"/>
                  <a:ea typeface="微軟正黑體" panose="020B0604030504040204" pitchFamily="34" charset="-120"/>
                  <a:cs typeface="萝莉体 第二版" panose="02000500000000000000" pitchFamily="2" charset="-122"/>
                </a:defRPr>
              </a:lvl1pPr>
            </a:lstStyle>
            <a:p>
              <a:r>
                <a:rPr lang="zh-TW" altLang="en-US" sz="3600" dirty="0"/>
                <a:t>建議各校</a:t>
              </a:r>
            </a:p>
            <a:p>
              <a:endParaRPr lang="zh-TW" altLang="en-US" dirty="0"/>
            </a:p>
            <a:p>
              <a:endParaRPr lang="en-US" altLang="zh-TW" dirty="0" smtClean="0"/>
            </a:p>
            <a:p>
              <a:endParaRPr lang="zh-TW" altLang="en-US" dirty="0"/>
            </a:p>
          </p:txBody>
        </p:sp>
      </p:grp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A4DF2-52DA-446C-B017-11BDB17A763E}" type="slidenum">
              <a:rPr lang="en-US" altLang="zh-TW" smtClean="0"/>
              <a:pPr/>
              <a:t>18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13134677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群組 2"/>
          <p:cNvGrpSpPr/>
          <p:nvPr/>
        </p:nvGrpSpPr>
        <p:grpSpPr>
          <a:xfrm>
            <a:off x="1585269" y="2696778"/>
            <a:ext cx="1928413" cy="1322284"/>
            <a:chOff x="1585269" y="2159324"/>
            <a:chExt cx="1928413" cy="1322284"/>
          </a:xfrm>
        </p:grpSpPr>
        <p:sp>
          <p:nvSpPr>
            <p:cNvPr id="2" name="文本框 1"/>
            <p:cNvSpPr txBox="1"/>
            <p:nvPr/>
          </p:nvSpPr>
          <p:spPr>
            <a:xfrm>
              <a:off x="1585269" y="2159324"/>
              <a:ext cx="1928413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>
                <a:defRPr kumimoji="1" sz="2800">
                  <a:latin typeface="微軟正黑體" panose="020B0604030504040204" pitchFamily="34" charset="-120"/>
                  <a:ea typeface="微軟正黑體" panose="020B0604030504040204" pitchFamily="34" charset="-120"/>
                  <a:cs typeface="萝莉体 第二版" panose="02000500000000000000" pitchFamily="2" charset="-122"/>
                </a:defRPr>
              </a:lvl1pPr>
            </a:lstStyle>
            <a:p>
              <a:r>
                <a:rPr lang="en-US" altLang="zh-CN" dirty="0"/>
                <a:t>Thank you</a:t>
              </a:r>
              <a:endParaRPr lang="zh-CN" altLang="en-US" dirty="0"/>
            </a:p>
          </p:txBody>
        </p:sp>
        <p:sp>
          <p:nvSpPr>
            <p:cNvPr id="10" name="文本框 9"/>
            <p:cNvSpPr txBox="1"/>
            <p:nvPr/>
          </p:nvSpPr>
          <p:spPr>
            <a:xfrm>
              <a:off x="1738996" y="2958388"/>
              <a:ext cx="1620957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zh-CN"/>
              </a:defPPr>
              <a:lvl1pPr>
                <a:defRPr kumimoji="1" sz="2800">
                  <a:latin typeface="微軟正黑體" panose="020B0604030504040204" pitchFamily="34" charset="-120"/>
                  <a:ea typeface="微軟正黑體" panose="020B0604030504040204" pitchFamily="34" charset="-120"/>
                  <a:cs typeface="萝莉体 第二版" panose="02000500000000000000" pitchFamily="2" charset="-122"/>
                </a:defRPr>
              </a:lvl1pPr>
            </a:lstStyle>
            <a:p>
              <a:r>
                <a:rPr lang="zh-TW" altLang="en-US" dirty="0"/>
                <a:t>感謝聆聽</a:t>
              </a:r>
              <a:endParaRPr lang="zh-CN" altLang="en-US" dirty="0"/>
            </a:p>
          </p:txBody>
        </p:sp>
      </p:grp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A4DF2-52DA-446C-B017-11BDB17A763E}" type="slidenum">
              <a:rPr lang="en-US" altLang="zh-TW" smtClean="0"/>
              <a:pPr/>
              <a:t>19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03064168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群組 3"/>
          <p:cNvGrpSpPr/>
          <p:nvPr/>
        </p:nvGrpSpPr>
        <p:grpSpPr>
          <a:xfrm>
            <a:off x="1636254" y="1100338"/>
            <a:ext cx="4595075" cy="4555398"/>
            <a:chOff x="6089721" y="306604"/>
            <a:chExt cx="4595075" cy="4540774"/>
          </a:xfrm>
        </p:grpSpPr>
        <p:sp>
          <p:nvSpPr>
            <p:cNvPr id="5" name="文本框 4"/>
            <p:cNvSpPr txBox="1"/>
            <p:nvPr/>
          </p:nvSpPr>
          <p:spPr>
            <a:xfrm>
              <a:off x="6089721" y="306604"/>
              <a:ext cx="2031390" cy="119647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kumimoji="1" lang="zh-TW" altLang="en-US" sz="3600" dirty="0" smtClean="0">
                  <a:latin typeface="微軟正黑體" panose="020B0604030504040204" pitchFamily="34" charset="-120"/>
                  <a:ea typeface="微軟正黑體" panose="020B0604030504040204" pitchFamily="34" charset="-120"/>
                  <a:cs typeface="萝莉体 第二版" panose="02000500000000000000" pitchFamily="2" charset="-122"/>
                </a:rPr>
                <a:t>報告</a:t>
              </a:r>
              <a:r>
                <a:rPr kumimoji="1" lang="zh-TW" altLang="en-US" sz="3600" dirty="0" smtClean="0">
                  <a:latin typeface="微軟正黑體" panose="020B0604030504040204" pitchFamily="34" charset="-120"/>
                  <a:ea typeface="微軟正黑體" panose="020B0604030504040204" pitchFamily="34" charset="-120"/>
                  <a:cs typeface="萝莉体 第二版" panose="02000500000000000000" pitchFamily="2" charset="-122"/>
                </a:rPr>
                <a:t>大綱</a:t>
              </a:r>
              <a:endParaRPr kumimoji="1" lang="en-US" altLang="zh-TW" sz="3600" dirty="0" smtClean="0">
                <a:latin typeface="微軟正黑體" panose="020B0604030504040204" pitchFamily="34" charset="-120"/>
                <a:ea typeface="微軟正黑體" panose="020B0604030504040204" pitchFamily="34" charset="-120"/>
                <a:cs typeface="萝莉体 第二版" panose="02000500000000000000" pitchFamily="2" charset="-122"/>
              </a:endParaRPr>
            </a:p>
            <a:p>
              <a:pPr algn="r"/>
              <a:endParaRPr kumimoji="1" lang="en-US" altLang="zh-TW" sz="3600" dirty="0" smtClean="0">
                <a:latin typeface="微軟正黑體" panose="020B0604030504040204" pitchFamily="34" charset="-120"/>
                <a:ea typeface="微軟正黑體" panose="020B0604030504040204" pitchFamily="34" charset="-120"/>
                <a:cs typeface="萝莉体 第二版" panose="02000500000000000000" pitchFamily="2" charset="-122"/>
              </a:endParaRPr>
            </a:p>
          </p:txBody>
        </p:sp>
        <p:grpSp>
          <p:nvGrpSpPr>
            <p:cNvPr id="2" name="群組 1"/>
            <p:cNvGrpSpPr/>
            <p:nvPr/>
          </p:nvGrpSpPr>
          <p:grpSpPr>
            <a:xfrm>
              <a:off x="6089721" y="1615723"/>
              <a:ext cx="4595075" cy="3231655"/>
              <a:chOff x="7350013" y="1237888"/>
              <a:chExt cx="4595075" cy="3231655"/>
            </a:xfrm>
          </p:grpSpPr>
          <p:sp>
            <p:nvSpPr>
              <p:cNvPr id="6" name="文本框 5"/>
              <p:cNvSpPr txBox="1"/>
              <p:nvPr/>
            </p:nvSpPr>
            <p:spPr>
              <a:xfrm>
                <a:off x="7350013" y="1237888"/>
                <a:ext cx="3334783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zh-TW" altLang="en-US" sz="3600" dirty="0" smtClean="0">
                    <a:latin typeface="微軟正黑體" panose="020B0604030504040204" pitchFamily="34" charset="-120"/>
                    <a:ea typeface="微軟正黑體" panose="020B0604030504040204" pitchFamily="34" charset="-120"/>
                    <a:cs typeface="萝莉体 第二版" panose="02000500000000000000" pitchFamily="2" charset="-122"/>
                  </a:rPr>
                  <a:t>法令依據</a:t>
                </a:r>
                <a:endParaRPr kumimoji="1" lang="zh-CN" altLang="en-US" sz="3600" dirty="0">
                  <a:latin typeface="微軟正黑體" panose="020B0604030504040204" pitchFamily="34" charset="-120"/>
                  <a:ea typeface="微軟正黑體" panose="020B0604030504040204" pitchFamily="34" charset="-120"/>
                  <a:cs typeface="萝莉体 第二版" panose="02000500000000000000" pitchFamily="2" charset="-122"/>
                </a:endParaRPr>
              </a:p>
            </p:txBody>
          </p:sp>
          <p:sp>
            <p:nvSpPr>
              <p:cNvPr id="72" name="文本框 71"/>
              <p:cNvSpPr txBox="1"/>
              <p:nvPr/>
            </p:nvSpPr>
            <p:spPr>
              <a:xfrm>
                <a:off x="7350013" y="1884219"/>
                <a:ext cx="4380598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zh-TW" altLang="en-US" sz="3600" dirty="0" smtClean="0">
                    <a:latin typeface="微軟正黑體" panose="020B0604030504040204" pitchFamily="34" charset="-120"/>
                    <a:ea typeface="微軟正黑體" panose="020B0604030504040204" pitchFamily="34" charset="-120"/>
                    <a:cs typeface="萝莉体 第二版" panose="02000500000000000000" pitchFamily="2" charset="-122"/>
                  </a:rPr>
                  <a:t>審閱計畫目標</a:t>
                </a:r>
                <a:endParaRPr kumimoji="1" lang="zh-CN" altLang="en-US" sz="3600" dirty="0">
                  <a:latin typeface="微軟正黑體" panose="020B0604030504040204" pitchFamily="34" charset="-120"/>
                  <a:ea typeface="微軟正黑體" panose="020B0604030504040204" pitchFamily="34" charset="-120"/>
                  <a:cs typeface="萝莉体 第二版" panose="02000500000000000000" pitchFamily="2" charset="-122"/>
                </a:endParaRPr>
              </a:p>
            </p:txBody>
          </p:sp>
          <p:sp>
            <p:nvSpPr>
              <p:cNvPr id="76" name="文本框 75"/>
              <p:cNvSpPr txBox="1"/>
              <p:nvPr/>
            </p:nvSpPr>
            <p:spPr>
              <a:xfrm>
                <a:off x="7350013" y="2530550"/>
                <a:ext cx="3220069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zh-TW" altLang="en-US" sz="3600" dirty="0" smtClean="0">
                    <a:latin typeface="微軟正黑體" panose="020B0604030504040204" pitchFamily="34" charset="-120"/>
                    <a:ea typeface="微軟正黑體" panose="020B0604030504040204" pitchFamily="34" charset="-120"/>
                    <a:cs typeface="萝莉体 第二版" panose="02000500000000000000" pitchFamily="2" charset="-122"/>
                  </a:rPr>
                  <a:t>審閱歷程</a:t>
                </a:r>
                <a:endParaRPr kumimoji="1" lang="zh-CN" altLang="en-US" sz="3600" dirty="0">
                  <a:latin typeface="微軟正黑體" panose="020B0604030504040204" pitchFamily="34" charset="-120"/>
                  <a:ea typeface="微軟正黑體" panose="020B0604030504040204" pitchFamily="34" charset="-120"/>
                  <a:cs typeface="萝莉体 第二版" panose="02000500000000000000" pitchFamily="2" charset="-122"/>
                </a:endParaRPr>
              </a:p>
            </p:txBody>
          </p:sp>
          <p:sp>
            <p:nvSpPr>
              <p:cNvPr id="80" name="文本框 79"/>
              <p:cNvSpPr txBox="1"/>
              <p:nvPr/>
            </p:nvSpPr>
            <p:spPr>
              <a:xfrm>
                <a:off x="7350013" y="3176881"/>
                <a:ext cx="4595075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zh-TW" altLang="en-US" sz="3600" dirty="0" smtClean="0">
                    <a:latin typeface="微軟正黑體" panose="020B0604030504040204" pitchFamily="34" charset="-120"/>
                    <a:ea typeface="微軟正黑體" panose="020B0604030504040204" pitchFamily="34" charset="-120"/>
                    <a:cs typeface="萝莉体 第二版" panose="02000500000000000000" pitchFamily="2" charset="-122"/>
                  </a:rPr>
                  <a:t>審閱結果分析</a:t>
                </a:r>
                <a:endParaRPr kumimoji="1" lang="zh-CN" altLang="en-US" sz="3600" dirty="0">
                  <a:latin typeface="微軟正黑體" panose="020B0604030504040204" pitchFamily="34" charset="-120"/>
                  <a:ea typeface="微軟正黑體" panose="020B0604030504040204" pitchFamily="34" charset="-120"/>
                  <a:cs typeface="萝莉体 第二版" panose="02000500000000000000" pitchFamily="2" charset="-122"/>
                </a:endParaRPr>
              </a:p>
            </p:txBody>
          </p:sp>
          <p:sp>
            <p:nvSpPr>
              <p:cNvPr id="35" name="文本框 79"/>
              <p:cNvSpPr txBox="1"/>
              <p:nvPr/>
            </p:nvSpPr>
            <p:spPr>
              <a:xfrm>
                <a:off x="7350013" y="3823212"/>
                <a:ext cx="4210641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zh-TW" altLang="en-US" sz="3600" dirty="0" smtClean="0">
                    <a:latin typeface="微軟正黑體" panose="020B0604030504040204" pitchFamily="34" charset="-120"/>
                    <a:ea typeface="微軟正黑體" panose="020B0604030504040204" pitchFamily="34" charset="-120"/>
                    <a:cs typeface="萝莉体 第二版" panose="02000500000000000000" pitchFamily="2" charset="-122"/>
                  </a:rPr>
                  <a:t>新學年度展望</a:t>
                </a:r>
                <a:endParaRPr kumimoji="1" lang="zh-CN" altLang="en-US" sz="3600" dirty="0">
                  <a:latin typeface="微軟正黑體" panose="020B0604030504040204" pitchFamily="34" charset="-120"/>
                  <a:ea typeface="微軟正黑體" panose="020B0604030504040204" pitchFamily="34" charset="-120"/>
                  <a:cs typeface="萝莉体 第二版" panose="02000500000000000000" pitchFamily="2" charset="-122"/>
                </a:endParaRPr>
              </a:p>
            </p:txBody>
          </p:sp>
        </p:grpSp>
      </p:grp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A4DF2-52DA-446C-B017-11BDB17A763E}" type="slidenum">
              <a:rPr lang="en-US" altLang="zh-TW" smtClean="0"/>
              <a:pPr/>
              <a:t>2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3917258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群組 1"/>
          <p:cNvGrpSpPr/>
          <p:nvPr/>
        </p:nvGrpSpPr>
        <p:grpSpPr>
          <a:xfrm>
            <a:off x="1689688" y="1030023"/>
            <a:ext cx="10804624" cy="4205285"/>
            <a:chOff x="893821" y="997353"/>
            <a:chExt cx="10804624" cy="4205285"/>
          </a:xfrm>
        </p:grpSpPr>
        <p:sp>
          <p:nvSpPr>
            <p:cNvPr id="18" name="矩形 17"/>
            <p:cNvSpPr/>
            <p:nvPr/>
          </p:nvSpPr>
          <p:spPr>
            <a:xfrm>
              <a:off x="893821" y="997353"/>
              <a:ext cx="1620957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zh-TW" altLang="en-US" sz="2800" dirty="0">
                  <a:latin typeface="微軟正黑體" panose="020B0604030504040204" pitchFamily="34" charset="-120"/>
                  <a:ea typeface="微軟正黑體" panose="020B0604030504040204" pitchFamily="34" charset="-120"/>
                  <a:cs typeface="萝莉体 第二版" panose="02000500000000000000" pitchFamily="2" charset="-122"/>
                </a:rPr>
                <a:t>法令依據</a:t>
              </a:r>
              <a:endParaRPr kumimoji="1" lang="zh-CN" altLang="en-US" sz="2800" dirty="0">
                <a:latin typeface="微軟正黑體" panose="020B0604030504040204" pitchFamily="34" charset="-120"/>
                <a:ea typeface="微軟正黑體" panose="020B0604030504040204" pitchFamily="34" charset="-120"/>
                <a:cs typeface="萝莉体 第二版" panose="02000500000000000000" pitchFamily="2" charset="-122"/>
              </a:endParaRPr>
            </a:p>
          </p:txBody>
        </p:sp>
        <p:sp>
          <p:nvSpPr>
            <p:cNvPr id="20" name="chenying0907 148"/>
            <p:cNvSpPr/>
            <p:nvPr/>
          </p:nvSpPr>
          <p:spPr>
            <a:xfrm>
              <a:off x="893821" y="2401871"/>
              <a:ext cx="10804624" cy="2800767"/>
            </a:xfrm>
            <a:prstGeom prst="rect">
              <a:avLst/>
            </a:prstGeom>
            <a:noFill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none" rtlCol="0">
              <a:spAutoFit/>
            </a:bodyPr>
            <a:lstStyle/>
            <a:p>
              <a:r>
                <a:rPr kumimoji="1" lang="en-US" altLang="zh-TW" sz="3600" dirty="0" smtClean="0">
                  <a:latin typeface="微軟正黑體" panose="020B0604030504040204" pitchFamily="34" charset="-120"/>
                  <a:ea typeface="微軟正黑體" panose="020B0604030504040204" pitchFamily="34" charset="-120"/>
                  <a:cs typeface="萝莉体 第二版" panose="02000500000000000000" pitchFamily="2" charset="-122"/>
                </a:rPr>
                <a:t>01</a:t>
              </a:r>
              <a:endParaRPr kumimoji="1" lang="en-US" altLang="zh-TW" sz="3600" dirty="0">
                <a:latin typeface="微軟正黑體" panose="020B0604030504040204" pitchFamily="34" charset="-120"/>
                <a:ea typeface="微軟正黑體" panose="020B0604030504040204" pitchFamily="34" charset="-120"/>
                <a:cs typeface="萝莉体 第二版" panose="02000500000000000000" pitchFamily="2" charset="-122"/>
              </a:endParaRPr>
            </a:p>
            <a:p>
              <a:r>
                <a:rPr kumimoji="1" lang="zh-TW" altLang="en-US" sz="2800" dirty="0">
                  <a:latin typeface="微軟正黑體" panose="020B0604030504040204" pitchFamily="34" charset="-120"/>
                  <a:ea typeface="微軟正黑體" panose="020B0604030504040204" pitchFamily="34" charset="-120"/>
                  <a:cs typeface="萝莉体 第二版" panose="02000500000000000000" pitchFamily="2" charset="-122"/>
                </a:rPr>
                <a:t>國民中學及國民小學課程</a:t>
              </a:r>
              <a:r>
                <a:rPr kumimoji="1" lang="zh-TW" altLang="en-US" sz="2800" dirty="0" smtClean="0">
                  <a:latin typeface="微軟正黑體" panose="020B0604030504040204" pitchFamily="34" charset="-120"/>
                  <a:ea typeface="微軟正黑體" panose="020B0604030504040204" pitchFamily="34" charset="-120"/>
                  <a:cs typeface="萝莉体 第二版" panose="02000500000000000000" pitchFamily="2" charset="-122"/>
                </a:rPr>
                <a:t>計畫備查</a:t>
              </a:r>
              <a:r>
                <a:rPr kumimoji="1" lang="zh-TW" altLang="en-US" sz="2800" dirty="0">
                  <a:latin typeface="微軟正黑體" panose="020B0604030504040204" pitchFamily="34" charset="-120"/>
                  <a:ea typeface="微軟正黑體" panose="020B0604030504040204" pitchFamily="34" charset="-120"/>
                  <a:cs typeface="萝莉体 第二版" panose="02000500000000000000" pitchFamily="2" charset="-122"/>
                </a:rPr>
                <a:t>作業參考原則  </a:t>
              </a:r>
              <a:endParaRPr kumimoji="1" lang="en-US" altLang="zh-TW" sz="2800" dirty="0">
                <a:latin typeface="微軟正黑體" panose="020B0604030504040204" pitchFamily="34" charset="-120"/>
                <a:ea typeface="微軟正黑體" panose="020B0604030504040204" pitchFamily="34" charset="-120"/>
                <a:cs typeface="萝莉体 第二版" panose="02000500000000000000" pitchFamily="2" charset="-122"/>
              </a:endParaRPr>
            </a:p>
            <a:p>
              <a:r>
                <a:rPr kumimoji="1" lang="zh-TW" altLang="en-US" sz="2800" dirty="0">
                  <a:latin typeface="微軟正黑體" panose="020B0604030504040204" pitchFamily="34" charset="-120"/>
                  <a:ea typeface="微軟正黑體" panose="020B0604030504040204" pitchFamily="34" charset="-120"/>
                  <a:cs typeface="萝莉体 第二版" panose="02000500000000000000" pitchFamily="2" charset="-122"/>
                </a:rPr>
                <a:t> </a:t>
              </a:r>
              <a:r>
                <a:rPr kumimoji="1" lang="en-US" altLang="zh-TW" sz="2800" dirty="0">
                  <a:latin typeface="微軟正黑體" panose="020B0604030504040204" pitchFamily="34" charset="-120"/>
                  <a:ea typeface="微軟正黑體" panose="020B0604030504040204" pitchFamily="34" charset="-120"/>
                  <a:cs typeface="萝莉体 第二版" panose="02000500000000000000" pitchFamily="2" charset="-122"/>
                </a:rPr>
                <a:t>(107 </a:t>
              </a:r>
              <a:r>
                <a:rPr kumimoji="1" lang="zh-TW" altLang="en-US" sz="2800" dirty="0">
                  <a:latin typeface="微軟正黑體" panose="020B0604030504040204" pitchFamily="34" charset="-120"/>
                  <a:ea typeface="微軟正黑體" panose="020B0604030504040204" pitchFamily="34" charset="-120"/>
                  <a:cs typeface="萝莉体 第二版" panose="02000500000000000000" pitchFamily="2" charset="-122"/>
                </a:rPr>
                <a:t>年 </a:t>
              </a:r>
              <a:r>
                <a:rPr kumimoji="1" lang="en-US" altLang="zh-TW" sz="2800" dirty="0">
                  <a:latin typeface="微軟正黑體" panose="020B0604030504040204" pitchFamily="34" charset="-120"/>
                  <a:ea typeface="微軟正黑體" panose="020B0604030504040204" pitchFamily="34" charset="-120"/>
                  <a:cs typeface="萝莉体 第二版" panose="02000500000000000000" pitchFamily="2" charset="-122"/>
                </a:rPr>
                <a:t>9 </a:t>
              </a:r>
              <a:r>
                <a:rPr kumimoji="1" lang="zh-TW" altLang="en-US" sz="2800" dirty="0">
                  <a:latin typeface="微軟正黑體" panose="020B0604030504040204" pitchFamily="34" charset="-120"/>
                  <a:ea typeface="微軟正黑體" panose="020B0604030504040204" pitchFamily="34" charset="-120"/>
                  <a:cs typeface="萝莉体 第二版" panose="02000500000000000000" pitchFamily="2" charset="-122"/>
                </a:rPr>
                <a:t>月 </a:t>
              </a:r>
              <a:r>
                <a:rPr kumimoji="1" lang="en-US" altLang="zh-TW" sz="2800" dirty="0">
                  <a:latin typeface="微軟正黑體" panose="020B0604030504040204" pitchFamily="34" charset="-120"/>
                  <a:ea typeface="微軟正黑體" panose="020B0604030504040204" pitchFamily="34" charset="-120"/>
                  <a:cs typeface="萝莉体 第二版" panose="02000500000000000000" pitchFamily="2" charset="-122"/>
                </a:rPr>
                <a:t>6 </a:t>
              </a:r>
              <a:r>
                <a:rPr kumimoji="1" lang="zh-TW" altLang="en-US" sz="2800" dirty="0">
                  <a:latin typeface="微軟正黑體" panose="020B0604030504040204" pitchFamily="34" charset="-120"/>
                  <a:ea typeface="微軟正黑體" panose="020B0604030504040204" pitchFamily="34" charset="-120"/>
                  <a:cs typeface="萝莉体 第二版" panose="02000500000000000000" pitchFamily="2" charset="-122"/>
                </a:rPr>
                <a:t>日臺教授國字第 </a:t>
              </a:r>
              <a:r>
                <a:rPr kumimoji="1" lang="en-US" altLang="zh-TW" sz="2800" dirty="0">
                  <a:latin typeface="微軟正黑體" panose="020B0604030504040204" pitchFamily="34" charset="-120"/>
                  <a:ea typeface="微軟正黑體" panose="020B0604030504040204" pitchFamily="34" charset="-120"/>
                  <a:cs typeface="萝莉体 第二版" panose="02000500000000000000" pitchFamily="2" charset="-122"/>
                </a:rPr>
                <a:t>1070106766 </a:t>
              </a:r>
              <a:r>
                <a:rPr kumimoji="1" lang="zh-TW" altLang="en-US" sz="2800" dirty="0">
                  <a:latin typeface="微軟正黑體" panose="020B0604030504040204" pitchFamily="34" charset="-120"/>
                  <a:ea typeface="微軟正黑體" panose="020B0604030504040204" pitchFamily="34" charset="-120"/>
                  <a:cs typeface="萝莉体 第二版" panose="02000500000000000000" pitchFamily="2" charset="-122"/>
                </a:rPr>
                <a:t>號函</a:t>
              </a:r>
              <a:r>
                <a:rPr kumimoji="1" lang="en-US" altLang="zh-TW" sz="2800" dirty="0">
                  <a:latin typeface="微軟正黑體" panose="020B0604030504040204" pitchFamily="34" charset="-120"/>
                  <a:ea typeface="微軟正黑體" panose="020B0604030504040204" pitchFamily="34" charset="-120"/>
                  <a:cs typeface="萝莉体 第二版" panose="02000500000000000000" pitchFamily="2" charset="-122"/>
                </a:rPr>
                <a:t>)</a:t>
              </a:r>
            </a:p>
            <a:p>
              <a:pPr algn="r"/>
              <a:endParaRPr kumimoji="1" lang="en-US" altLang="zh-TW" sz="2800" dirty="0">
                <a:latin typeface="微軟正黑體" panose="020B0604030504040204" pitchFamily="34" charset="-120"/>
                <a:ea typeface="微軟正黑體" panose="020B0604030504040204" pitchFamily="34" charset="-120"/>
                <a:cs typeface="萝莉体 第二版" panose="02000500000000000000" pitchFamily="2" charset="-122"/>
              </a:endParaRPr>
            </a:p>
            <a:p>
              <a:pPr algn="r"/>
              <a:endParaRPr kumimoji="1" lang="en-US" altLang="zh-TW" sz="2800" dirty="0">
                <a:latin typeface="微軟正黑體" panose="020B0604030504040204" pitchFamily="34" charset="-120"/>
                <a:ea typeface="微軟正黑體" panose="020B0604030504040204" pitchFamily="34" charset="-120"/>
                <a:cs typeface="萝莉体 第二版" panose="02000500000000000000" pitchFamily="2" charset="-122"/>
              </a:endParaRPr>
            </a:p>
            <a:p>
              <a:pPr algn="r"/>
              <a:endParaRPr kumimoji="1" lang="zh-TW" altLang="en-US" sz="2800" dirty="0">
                <a:latin typeface="微軟正黑體" panose="020B0604030504040204" pitchFamily="34" charset="-120"/>
                <a:ea typeface="微軟正黑體" panose="020B0604030504040204" pitchFamily="34" charset="-120"/>
                <a:cs typeface="萝莉体 第二版" panose="02000500000000000000" pitchFamily="2" charset="-122"/>
              </a:endParaRPr>
            </a:p>
          </p:txBody>
        </p:sp>
      </p:grpSp>
      <p:pic>
        <p:nvPicPr>
          <p:cNvPr id="3" name="圖片 2">
            <a:hlinkClick r:id="rId2" action="ppaction://hlinkfile"/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216890" y="3132666"/>
            <a:ext cx="2263571" cy="2830165"/>
          </a:xfrm>
          <a:prstGeom prst="rect">
            <a:avLst/>
          </a:prstGeom>
        </p:spPr>
      </p:pic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A4DF2-52DA-446C-B017-11BDB17A763E}" type="slidenum">
              <a:rPr lang="en-US" altLang="zh-TW" smtClean="0"/>
              <a:pPr/>
              <a:t>3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26576278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群組 1"/>
          <p:cNvGrpSpPr/>
          <p:nvPr/>
        </p:nvGrpSpPr>
        <p:grpSpPr>
          <a:xfrm>
            <a:off x="1775230" y="1068435"/>
            <a:ext cx="8903101" cy="5338052"/>
            <a:chOff x="1233957" y="1004524"/>
            <a:chExt cx="8903101" cy="5338052"/>
          </a:xfrm>
        </p:grpSpPr>
        <p:sp>
          <p:nvSpPr>
            <p:cNvPr id="18" name="矩形 17"/>
            <p:cNvSpPr/>
            <p:nvPr/>
          </p:nvSpPr>
          <p:spPr>
            <a:xfrm>
              <a:off x="1233957" y="1004524"/>
              <a:ext cx="8533105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zh-TW" altLang="en-US" sz="2800" dirty="0">
                  <a:latin typeface="微軟正黑體" panose="020B0604030504040204" pitchFamily="34" charset="-120"/>
                  <a:ea typeface="微軟正黑體" panose="020B0604030504040204" pitchFamily="34" charset="-120"/>
                  <a:cs typeface="萝莉体 第二版" panose="02000500000000000000" pitchFamily="2" charset="-122"/>
                </a:rPr>
                <a:t>國民中學及國民小學課程計畫備查作業參考原則 摘錄</a:t>
              </a:r>
              <a:endParaRPr kumimoji="1" lang="zh-CN" altLang="en-US" sz="2800" dirty="0">
                <a:latin typeface="微軟正黑體" panose="020B0604030504040204" pitchFamily="34" charset="-120"/>
                <a:ea typeface="微軟正黑體" panose="020B0604030504040204" pitchFamily="34" charset="-120"/>
                <a:cs typeface="萝莉体 第二版" panose="02000500000000000000" pitchFamily="2" charset="-122"/>
              </a:endParaRPr>
            </a:p>
          </p:txBody>
        </p:sp>
        <p:sp>
          <p:nvSpPr>
            <p:cNvPr id="20" name="chenying0907 148"/>
            <p:cNvSpPr/>
            <p:nvPr/>
          </p:nvSpPr>
          <p:spPr>
            <a:xfrm>
              <a:off x="1233957" y="2372258"/>
              <a:ext cx="8903101" cy="3970318"/>
            </a:xfrm>
            <a:prstGeom prst="rect">
              <a:avLst/>
            </a:prstGeom>
            <a:noFill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rtlCol="0">
              <a:spAutoFit/>
            </a:bodyPr>
            <a:lstStyle/>
            <a:p>
              <a:endParaRPr kumimoji="1" lang="en-US" altLang="zh-TW" sz="2800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萝莉体 第二版" panose="02000500000000000000" pitchFamily="2" charset="-122"/>
              </a:endParaRPr>
            </a:p>
            <a:p>
              <a:r>
                <a:rPr kumimoji="1" lang="zh-TW" altLang="en-US" sz="2800" dirty="0">
                  <a:solidFill>
                    <a:srgbClr val="FF0000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萝莉体 第二版" panose="02000500000000000000" pitchFamily="2" charset="-122"/>
                </a:rPr>
                <a:t>學校</a:t>
              </a:r>
              <a:r>
                <a:rPr kumimoji="1" lang="zh-TW" altLang="en-US" sz="2800" dirty="0">
                  <a:latin typeface="微軟正黑體" panose="020B0604030504040204" pitchFamily="34" charset="-120"/>
                  <a:ea typeface="微軟正黑體" panose="020B0604030504040204" pitchFamily="34" charset="-120"/>
                  <a:cs typeface="萝莉体 第二版" panose="02000500000000000000" pitchFamily="2" charset="-122"/>
                </a:rPr>
                <a:t>應於每學年將課程計畫提經</a:t>
              </a:r>
              <a:r>
                <a:rPr kumimoji="1" lang="zh-TW" altLang="en-US" sz="2800" dirty="0">
                  <a:solidFill>
                    <a:srgbClr val="FF0000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萝莉体 第二版" panose="02000500000000000000" pitchFamily="2" charset="-122"/>
                </a:rPr>
                <a:t>學校課程發展委員會</a:t>
              </a:r>
              <a:r>
                <a:rPr kumimoji="1" lang="zh-TW" altLang="en-US" sz="2800" dirty="0">
                  <a:latin typeface="微軟正黑體" panose="020B0604030504040204" pitchFamily="34" charset="-120"/>
                  <a:ea typeface="微軟正黑體" panose="020B0604030504040204" pitchFamily="34" charset="-120"/>
                  <a:cs typeface="萝莉体 第二版" panose="02000500000000000000" pitchFamily="2" charset="-122"/>
                </a:rPr>
                <a:t>審議通過後，</a:t>
              </a:r>
              <a:r>
                <a:rPr kumimoji="1" lang="zh-TW" altLang="en-US" sz="2800" dirty="0">
                  <a:solidFill>
                    <a:srgbClr val="FF0000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萝莉体 第二版" panose="02000500000000000000" pitchFamily="2" charset="-122"/>
                </a:rPr>
                <a:t>報各該主管機關備查</a:t>
              </a:r>
              <a:r>
                <a:rPr kumimoji="1" lang="zh-TW" altLang="en-US" sz="2800" dirty="0" smtClean="0">
                  <a:latin typeface="微軟正黑體" panose="020B0604030504040204" pitchFamily="34" charset="-120"/>
                  <a:ea typeface="微軟正黑體" panose="020B0604030504040204" pitchFamily="34" charset="-120"/>
                  <a:cs typeface="萝莉体 第二版" panose="02000500000000000000" pitchFamily="2" charset="-122"/>
                </a:rPr>
                <a:t>。</a:t>
              </a:r>
              <a:endParaRPr kumimoji="1" lang="en-US" altLang="zh-TW" sz="2800" dirty="0" smtClean="0">
                <a:latin typeface="微軟正黑體" panose="020B0604030504040204" pitchFamily="34" charset="-120"/>
                <a:ea typeface="微軟正黑體" panose="020B0604030504040204" pitchFamily="34" charset="-120"/>
                <a:cs typeface="萝莉体 第二版" panose="02000500000000000000" pitchFamily="2" charset="-122"/>
              </a:endParaRPr>
            </a:p>
            <a:p>
              <a:endParaRPr kumimoji="1" lang="en-US" altLang="zh-TW" sz="2800" dirty="0" smtClean="0">
                <a:latin typeface="微軟正黑體" panose="020B0604030504040204" pitchFamily="34" charset="-120"/>
                <a:ea typeface="微軟正黑體" panose="020B0604030504040204" pitchFamily="34" charset="-120"/>
                <a:cs typeface="萝莉体 第二版" panose="02000500000000000000" pitchFamily="2" charset="-122"/>
              </a:endParaRPr>
            </a:p>
            <a:p>
              <a:r>
                <a:rPr kumimoji="1" lang="zh-TW" altLang="en-US" sz="2800" dirty="0" smtClean="0">
                  <a:latin typeface="微軟正黑體" panose="020B0604030504040204" pitchFamily="34" charset="-120"/>
                  <a:ea typeface="微軟正黑體" panose="020B0604030504040204" pitchFamily="34" charset="-120"/>
                  <a:cs typeface="萝莉体 第二版" panose="02000500000000000000" pitchFamily="2" charset="-122"/>
                </a:rPr>
                <a:t>各</a:t>
              </a:r>
              <a:r>
                <a:rPr kumimoji="1" lang="zh-TW" altLang="en-US" sz="2800" dirty="0">
                  <a:latin typeface="微軟正黑體" panose="020B0604030504040204" pitchFamily="34" charset="-120"/>
                  <a:ea typeface="微軟正黑體" panose="020B0604030504040204" pitchFamily="34" charset="-120"/>
                  <a:cs typeface="萝莉体 第二版" panose="02000500000000000000" pitchFamily="2" charset="-122"/>
                </a:rPr>
                <a:t>該</a:t>
              </a:r>
              <a:r>
                <a:rPr kumimoji="1" lang="zh-TW" altLang="en-US" sz="2800" dirty="0">
                  <a:solidFill>
                    <a:srgbClr val="FF0000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萝莉体 第二版" panose="02000500000000000000" pitchFamily="2" charset="-122"/>
                </a:rPr>
                <a:t>主管機關</a:t>
              </a:r>
              <a:r>
                <a:rPr kumimoji="1" lang="zh-TW" altLang="en-US" sz="2800" dirty="0">
                  <a:latin typeface="微軟正黑體" panose="020B0604030504040204" pitchFamily="34" charset="-120"/>
                  <a:ea typeface="微軟正黑體" panose="020B0604030504040204" pitchFamily="34" charset="-120"/>
                  <a:cs typeface="萝莉体 第二版" panose="02000500000000000000" pitchFamily="2" charset="-122"/>
                </a:rPr>
                <a:t>應於</a:t>
              </a:r>
              <a:r>
                <a:rPr kumimoji="1" lang="zh-TW" altLang="en-US" sz="2800" dirty="0">
                  <a:solidFill>
                    <a:srgbClr val="FF0000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萝莉体 第二版" panose="02000500000000000000" pitchFamily="2" charset="-122"/>
                </a:rPr>
                <a:t>第一學期開學日前</a:t>
              </a:r>
              <a:r>
                <a:rPr kumimoji="1" lang="zh-TW" altLang="en-US" sz="2800" dirty="0">
                  <a:latin typeface="微軟正黑體" panose="020B0604030504040204" pitchFamily="34" charset="-120"/>
                  <a:ea typeface="微軟正黑體" panose="020B0604030504040204" pitchFamily="34" charset="-120"/>
                  <a:cs typeface="萝莉体 第二版" panose="02000500000000000000" pitchFamily="2" charset="-122"/>
                </a:rPr>
                <a:t>完成備查。</a:t>
              </a:r>
              <a:endParaRPr kumimoji="1" lang="en-US" altLang="zh-TW" sz="2800" dirty="0">
                <a:latin typeface="微軟正黑體" panose="020B0604030504040204" pitchFamily="34" charset="-120"/>
                <a:ea typeface="微軟正黑體" panose="020B0604030504040204" pitchFamily="34" charset="-120"/>
                <a:cs typeface="萝莉体 第二版" panose="02000500000000000000" pitchFamily="2" charset="-122"/>
              </a:endParaRPr>
            </a:p>
            <a:p>
              <a:r>
                <a:rPr kumimoji="1" lang="zh-TW" altLang="en-US" sz="2800" dirty="0">
                  <a:latin typeface="微軟正黑體" panose="020B0604030504040204" pitchFamily="34" charset="-120"/>
                  <a:ea typeface="微軟正黑體" panose="020B0604030504040204" pitchFamily="34" charset="-120"/>
                  <a:cs typeface="萝莉体 第二版" panose="02000500000000000000" pitchFamily="2" charset="-122"/>
                </a:rPr>
                <a:t>計畫有修正調整必要時，學校應於第二學期開學二週前，報請修正調整。</a:t>
              </a:r>
              <a:endParaRPr kumimoji="1" lang="en-US" altLang="zh-TW" sz="2800" dirty="0">
                <a:latin typeface="微軟正黑體" panose="020B0604030504040204" pitchFamily="34" charset="-120"/>
                <a:ea typeface="微軟正黑體" panose="020B0604030504040204" pitchFamily="34" charset="-120"/>
                <a:cs typeface="萝莉体 第二版" panose="02000500000000000000" pitchFamily="2" charset="-122"/>
              </a:endParaRPr>
            </a:p>
            <a:p>
              <a:endParaRPr kumimoji="1" lang="en-US" altLang="zh-TW" sz="2800" dirty="0">
                <a:latin typeface="微軟正黑體" panose="020B0604030504040204" pitchFamily="34" charset="-120"/>
                <a:ea typeface="微軟正黑體" panose="020B0604030504040204" pitchFamily="34" charset="-120"/>
                <a:cs typeface="萝莉体 第二版" panose="02000500000000000000" pitchFamily="2" charset="-122"/>
              </a:endParaRPr>
            </a:p>
            <a:p>
              <a:endParaRPr kumimoji="1" lang="zh-TW" altLang="en-US" sz="2800" dirty="0">
                <a:latin typeface="微軟正黑體" panose="020B0604030504040204" pitchFamily="34" charset="-120"/>
                <a:ea typeface="微軟正黑體" panose="020B0604030504040204" pitchFamily="34" charset="-120"/>
                <a:cs typeface="萝莉体 第二版" panose="02000500000000000000" pitchFamily="2" charset="-122"/>
              </a:endParaRPr>
            </a:p>
          </p:txBody>
        </p:sp>
      </p:grp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A4DF2-52DA-446C-B017-11BDB17A763E}" type="slidenum">
              <a:rPr lang="en-US" altLang="zh-TW" smtClean="0"/>
              <a:pPr/>
              <a:t>4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25014430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矩形 17"/>
          <p:cNvSpPr/>
          <p:nvPr/>
        </p:nvSpPr>
        <p:spPr>
          <a:xfrm>
            <a:off x="1274978" y="1031220"/>
            <a:ext cx="853310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zh-TW" altLang="en-US" sz="2800" dirty="0">
                <a:latin typeface="微軟正黑體" panose="020B0604030504040204" pitchFamily="34" charset="-120"/>
                <a:ea typeface="微軟正黑體" panose="020B0604030504040204" pitchFamily="34" charset="-120"/>
                <a:cs typeface="萝莉体 第二版" panose="02000500000000000000" pitchFamily="2" charset="-122"/>
              </a:rPr>
              <a:t>國民中學及國民小學課程計畫備查作業參考原則 摘錄</a:t>
            </a:r>
            <a:endParaRPr kumimoji="1" lang="zh-CN" altLang="en-US" sz="2800" dirty="0">
              <a:latin typeface="微軟正黑體" panose="020B0604030504040204" pitchFamily="34" charset="-120"/>
              <a:ea typeface="微軟正黑體" panose="020B0604030504040204" pitchFamily="34" charset="-120"/>
              <a:cs typeface="萝莉体 第二版" panose="02000500000000000000" pitchFamily="2" charset="-122"/>
            </a:endParaRPr>
          </a:p>
        </p:txBody>
      </p:sp>
      <p:sp>
        <p:nvSpPr>
          <p:cNvPr id="20" name="chenying0907 148"/>
          <p:cNvSpPr/>
          <p:nvPr/>
        </p:nvSpPr>
        <p:spPr>
          <a:xfrm>
            <a:off x="1274978" y="2373686"/>
            <a:ext cx="10397612" cy="2677656"/>
          </a:xfrm>
          <a:prstGeom prst="rect">
            <a:avLst/>
          </a:prstGeom>
          <a:noFill/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rtlCol="0">
            <a:spAutoFit/>
          </a:bodyPr>
          <a:lstStyle/>
          <a:p>
            <a:r>
              <a:rPr kumimoji="1" lang="zh-TW" altLang="en-US" sz="2800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萝莉体 第二版" panose="02000500000000000000" pitchFamily="2" charset="-122"/>
              </a:rPr>
              <a:t>內容</a:t>
            </a:r>
            <a:endParaRPr kumimoji="1" lang="en-US" altLang="zh-TW" sz="2800" dirty="0" smtClean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萝莉体 第二版" panose="02000500000000000000" pitchFamily="2" charset="-122"/>
            </a:endParaRPr>
          </a:p>
          <a:p>
            <a:r>
              <a:rPr kumimoji="1" lang="zh-TW" altLang="en-US" sz="2800" dirty="0" smtClean="0">
                <a:latin typeface="微軟正黑體" panose="020B0604030504040204" pitchFamily="34" charset="-120"/>
                <a:ea typeface="微軟正黑體" panose="020B0604030504040204" pitchFamily="34" charset="-120"/>
                <a:cs typeface="萝莉体 第二版" panose="02000500000000000000" pitchFamily="2" charset="-122"/>
              </a:rPr>
              <a:t>學校</a:t>
            </a:r>
            <a:r>
              <a:rPr kumimoji="1" lang="zh-TW" altLang="en-US" sz="2800" dirty="0">
                <a:latin typeface="微軟正黑體" panose="020B0604030504040204" pitchFamily="34" charset="-120"/>
                <a:ea typeface="微軟正黑體" panose="020B0604030504040204" pitchFamily="34" charset="-120"/>
                <a:cs typeface="萝莉体 第二版" panose="02000500000000000000" pitchFamily="2" charset="-122"/>
              </a:rPr>
              <a:t>課程計畫之內容，應包括</a:t>
            </a:r>
            <a:endParaRPr kumimoji="1" lang="en-US" altLang="zh-TW" sz="2800" dirty="0">
              <a:latin typeface="微軟正黑體" panose="020B0604030504040204" pitchFamily="34" charset="-120"/>
              <a:ea typeface="微軟正黑體" panose="020B0604030504040204" pitchFamily="34" charset="-120"/>
              <a:cs typeface="萝莉体 第二版" panose="02000500000000000000" pitchFamily="2" charset="-122"/>
            </a:endParaRPr>
          </a:p>
          <a:p>
            <a:r>
              <a:rPr kumimoji="1" lang="zh-TW" altLang="en-US" sz="280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萝莉体 第二版" panose="02000500000000000000" pitchFamily="2" charset="-122"/>
              </a:rPr>
              <a:t>學校課程總體架構</a:t>
            </a:r>
            <a:r>
              <a:rPr kumimoji="1" lang="zh-TW" altLang="en-US" sz="2800" dirty="0" smtClean="0">
                <a:latin typeface="微軟正黑體" panose="020B0604030504040204" pitchFamily="34" charset="-120"/>
                <a:ea typeface="微軟正黑體" panose="020B0604030504040204" pitchFamily="34" charset="-120"/>
                <a:cs typeface="萝莉体 第二版" panose="02000500000000000000" pitchFamily="2" charset="-122"/>
              </a:rPr>
              <a:t>、</a:t>
            </a:r>
            <a:endParaRPr kumimoji="1" lang="en-US" altLang="zh-TW" sz="2800" dirty="0" smtClean="0">
              <a:latin typeface="微軟正黑體" panose="020B0604030504040204" pitchFamily="34" charset="-120"/>
              <a:ea typeface="微軟正黑體" panose="020B0604030504040204" pitchFamily="34" charset="-120"/>
              <a:cs typeface="萝莉体 第二版" panose="02000500000000000000" pitchFamily="2" charset="-122"/>
            </a:endParaRPr>
          </a:p>
          <a:p>
            <a:r>
              <a:rPr kumimoji="1" lang="zh-TW" altLang="en-US" sz="2800" dirty="0" smtClean="0">
                <a:latin typeface="微軟正黑體" panose="020B0604030504040204" pitchFamily="34" charset="-120"/>
                <a:ea typeface="微軟正黑體" panose="020B0604030504040204" pitchFamily="34" charset="-120"/>
                <a:cs typeface="萝莉体 第二版" panose="02000500000000000000" pitchFamily="2" charset="-122"/>
              </a:rPr>
              <a:t>各</a:t>
            </a:r>
            <a:r>
              <a:rPr kumimoji="1" lang="zh-TW" altLang="en-US" sz="2800" dirty="0">
                <a:latin typeface="微軟正黑體" panose="020B0604030504040204" pitchFamily="34" charset="-120"/>
                <a:ea typeface="微軟正黑體" panose="020B0604030504040204" pitchFamily="34" charset="-120"/>
                <a:cs typeface="萝莉体 第二版" panose="02000500000000000000" pitchFamily="2" charset="-122"/>
              </a:rPr>
              <a:t>年級</a:t>
            </a:r>
            <a:r>
              <a:rPr kumimoji="1" lang="zh-TW" altLang="en-US" sz="280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萝莉体 第二版" panose="02000500000000000000" pitchFamily="2" charset="-122"/>
              </a:rPr>
              <a:t>各領域科目課程計畫</a:t>
            </a:r>
            <a:r>
              <a:rPr kumimoji="1" lang="zh-TW" altLang="en-US" sz="2800" dirty="0">
                <a:latin typeface="微軟正黑體" panose="020B0604030504040204" pitchFamily="34" charset="-120"/>
                <a:ea typeface="微軟正黑體" panose="020B0604030504040204" pitchFamily="34" charset="-120"/>
                <a:cs typeface="萝莉体 第二版" panose="02000500000000000000" pitchFamily="2" charset="-122"/>
              </a:rPr>
              <a:t>及</a:t>
            </a:r>
            <a:endParaRPr kumimoji="1" lang="en-US" altLang="zh-TW" sz="2800" dirty="0">
              <a:latin typeface="微軟正黑體" panose="020B0604030504040204" pitchFamily="34" charset="-120"/>
              <a:ea typeface="微軟正黑體" panose="020B0604030504040204" pitchFamily="34" charset="-120"/>
              <a:cs typeface="萝莉体 第二版" panose="02000500000000000000" pitchFamily="2" charset="-122"/>
            </a:endParaRPr>
          </a:p>
          <a:p>
            <a:r>
              <a:rPr kumimoji="1" lang="zh-TW" altLang="en-US" sz="2800" dirty="0">
                <a:latin typeface="微軟正黑體" panose="020B0604030504040204" pitchFamily="34" charset="-120"/>
                <a:ea typeface="微軟正黑體" panose="020B0604030504040204" pitchFamily="34" charset="-120"/>
                <a:cs typeface="萝莉体 第二版" panose="02000500000000000000" pitchFamily="2" charset="-122"/>
              </a:rPr>
              <a:t>各</a:t>
            </a:r>
            <a:r>
              <a:rPr kumimoji="1" lang="zh-TW" altLang="en-US" sz="280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萝莉体 第二版" panose="02000500000000000000" pitchFamily="2" charset="-122"/>
              </a:rPr>
              <a:t>彈性學習課程（校訂課程）計畫</a:t>
            </a:r>
            <a:r>
              <a:rPr kumimoji="1" lang="zh-TW" altLang="en-US" sz="2800" dirty="0" smtClean="0">
                <a:latin typeface="微軟正黑體" panose="020B0604030504040204" pitchFamily="34" charset="-120"/>
                <a:ea typeface="微軟正黑體" panose="020B0604030504040204" pitchFamily="34" charset="-120"/>
                <a:cs typeface="萝莉体 第二版" panose="02000500000000000000" pitchFamily="2" charset="-122"/>
              </a:rPr>
              <a:t>；</a:t>
            </a:r>
            <a:endParaRPr kumimoji="1" lang="en-US" altLang="zh-TW" sz="2800" dirty="0" smtClean="0">
              <a:latin typeface="微軟正黑體" panose="020B0604030504040204" pitchFamily="34" charset="-120"/>
              <a:ea typeface="微軟正黑體" panose="020B0604030504040204" pitchFamily="34" charset="-120"/>
              <a:cs typeface="萝莉体 第二版" panose="02000500000000000000" pitchFamily="2" charset="-122"/>
            </a:endParaRPr>
          </a:p>
          <a:p>
            <a:r>
              <a:rPr kumimoji="1" lang="zh-TW" altLang="en-US" sz="2800" dirty="0" smtClean="0">
                <a:latin typeface="微軟正黑體" panose="020B0604030504040204" pitchFamily="34" charset="-120"/>
                <a:ea typeface="微軟正黑體" panose="020B0604030504040204" pitchFamily="34" charset="-120"/>
                <a:cs typeface="萝莉体 第二版" panose="02000500000000000000" pitchFamily="2" charset="-122"/>
              </a:rPr>
              <a:t>其必備及鼓勵辦理項目如附件。</a:t>
            </a:r>
            <a:endParaRPr kumimoji="1" lang="zh-TW" altLang="en-US" sz="2800" dirty="0">
              <a:latin typeface="微軟正黑體" panose="020B0604030504040204" pitchFamily="34" charset="-120"/>
              <a:ea typeface="微軟正黑體" panose="020B0604030504040204" pitchFamily="34" charset="-120"/>
              <a:cs typeface="萝莉体 第二版" panose="02000500000000000000" pitchFamily="2" charset="-122"/>
            </a:endParaRPr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A4DF2-52DA-446C-B017-11BDB17A763E}" type="slidenum">
              <a:rPr lang="en-US" altLang="zh-TW" smtClean="0"/>
              <a:pPr/>
              <a:t>5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2581458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群組 1"/>
          <p:cNvGrpSpPr/>
          <p:nvPr/>
        </p:nvGrpSpPr>
        <p:grpSpPr>
          <a:xfrm>
            <a:off x="1700155" y="1045634"/>
            <a:ext cx="11315918" cy="3328287"/>
            <a:chOff x="1276821" y="1231900"/>
            <a:chExt cx="11315918" cy="3328287"/>
          </a:xfrm>
        </p:grpSpPr>
        <p:sp>
          <p:nvSpPr>
            <p:cNvPr id="18" name="矩形 17"/>
            <p:cNvSpPr/>
            <p:nvPr/>
          </p:nvSpPr>
          <p:spPr>
            <a:xfrm>
              <a:off x="1276821" y="1231900"/>
              <a:ext cx="8533105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zh-TW" altLang="en-US" sz="2800" dirty="0">
                  <a:latin typeface="微軟正黑體" panose="020B0604030504040204" pitchFamily="34" charset="-120"/>
                  <a:ea typeface="微軟正黑體" panose="020B0604030504040204" pitchFamily="34" charset="-120"/>
                  <a:cs typeface="萝莉体 第二版" panose="02000500000000000000" pitchFamily="2" charset="-122"/>
                </a:rPr>
                <a:t>國民中學及國民小學課程計畫備查作業參考原則 摘錄</a:t>
              </a:r>
              <a:endParaRPr kumimoji="1" lang="zh-CN" altLang="en-US" sz="2800" dirty="0">
                <a:latin typeface="微軟正黑體" panose="020B0604030504040204" pitchFamily="34" charset="-120"/>
                <a:ea typeface="微軟正黑體" panose="020B0604030504040204" pitchFamily="34" charset="-120"/>
                <a:cs typeface="萝莉体 第二版" panose="02000500000000000000" pitchFamily="2" charset="-122"/>
              </a:endParaRPr>
            </a:p>
          </p:txBody>
        </p:sp>
        <p:sp>
          <p:nvSpPr>
            <p:cNvPr id="20" name="chenying0907 148"/>
            <p:cNvSpPr/>
            <p:nvPr/>
          </p:nvSpPr>
          <p:spPr>
            <a:xfrm>
              <a:off x="1276821" y="3175192"/>
              <a:ext cx="11315918" cy="1384995"/>
            </a:xfrm>
            <a:prstGeom prst="rect">
              <a:avLst/>
            </a:prstGeom>
            <a:noFill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rtlCol="0">
              <a:spAutoFit/>
            </a:bodyPr>
            <a:lstStyle/>
            <a:p>
              <a:r>
                <a:rPr kumimoji="1" lang="zh-TW" altLang="en-US" sz="2800" dirty="0" smtClean="0">
                  <a:latin typeface="微軟正黑體" panose="020B0604030504040204" pitchFamily="34" charset="-120"/>
                  <a:ea typeface="微軟正黑體" panose="020B0604030504040204" pitchFamily="34" charset="-120"/>
                  <a:cs typeface="萝莉体 第二版" panose="02000500000000000000" pitchFamily="2" charset="-122"/>
                </a:rPr>
                <a:t>規</a:t>
              </a:r>
              <a:r>
                <a:rPr kumimoji="1" lang="zh-TW" altLang="en-US" sz="2800" dirty="0">
                  <a:latin typeface="微軟正黑體" panose="020B0604030504040204" pitchFamily="34" charset="-120"/>
                  <a:ea typeface="微軟正黑體" panose="020B0604030504040204" pitchFamily="34" charset="-120"/>
                  <a:cs typeface="萝莉体 第二版" panose="02000500000000000000" pitchFamily="2" charset="-122"/>
                </a:rPr>
                <a:t>準</a:t>
              </a:r>
              <a:endParaRPr kumimoji="1" lang="en-US" altLang="zh-TW" sz="2800" dirty="0">
                <a:latin typeface="微軟正黑體" panose="020B0604030504040204" pitchFamily="34" charset="-120"/>
                <a:ea typeface="微軟正黑體" panose="020B0604030504040204" pitchFamily="34" charset="-120"/>
                <a:cs typeface="萝莉体 第二版" panose="02000500000000000000" pitchFamily="2" charset="-122"/>
              </a:endParaRPr>
            </a:p>
            <a:p>
              <a:r>
                <a:rPr kumimoji="1" lang="zh-TW" altLang="en-US" sz="2800" dirty="0">
                  <a:latin typeface="微軟正黑體" panose="020B0604030504040204" pitchFamily="34" charset="-120"/>
                  <a:ea typeface="微軟正黑體" panose="020B0604030504040204" pitchFamily="34" charset="-120"/>
                  <a:cs typeface="萝莉体 第二版" panose="02000500000000000000" pitchFamily="2" charset="-122"/>
                </a:rPr>
                <a:t>課程計畫</a:t>
              </a:r>
              <a:r>
                <a:rPr kumimoji="1" lang="zh-TW" altLang="en-US" sz="2800" dirty="0">
                  <a:solidFill>
                    <a:srgbClr val="FF0000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萝莉体 第二版" panose="02000500000000000000" pitchFamily="2" charset="-122"/>
                </a:rPr>
                <a:t>未違反</a:t>
              </a:r>
              <a:r>
                <a:rPr kumimoji="1" lang="zh-TW" altLang="en-US" sz="2800" dirty="0">
                  <a:latin typeface="微軟正黑體" panose="020B0604030504040204" pitchFamily="34" charset="-120"/>
                  <a:ea typeface="微軟正黑體" panose="020B0604030504040204" pitchFamily="34" charset="-120"/>
                  <a:cs typeface="萝莉体 第二版" panose="02000500000000000000" pitchFamily="2" charset="-122"/>
                </a:rPr>
                <a:t>課程綱要或相關法令規定者</a:t>
              </a:r>
              <a:r>
                <a:rPr kumimoji="1" lang="zh-TW" altLang="en-US" sz="2800" dirty="0" smtClean="0">
                  <a:latin typeface="微軟正黑體" panose="020B0604030504040204" pitchFamily="34" charset="-120"/>
                  <a:ea typeface="微軟正黑體" panose="020B0604030504040204" pitchFamily="34" charset="-120"/>
                  <a:cs typeface="萝莉体 第二版" panose="02000500000000000000" pitchFamily="2" charset="-122"/>
                </a:rPr>
                <a:t>，</a:t>
              </a:r>
              <a:endParaRPr kumimoji="1" lang="en-US" altLang="zh-TW" sz="2800" dirty="0" smtClean="0">
                <a:latin typeface="微軟正黑體" panose="020B0604030504040204" pitchFamily="34" charset="-120"/>
                <a:ea typeface="微軟正黑體" panose="020B0604030504040204" pitchFamily="34" charset="-120"/>
                <a:cs typeface="萝莉体 第二版" panose="02000500000000000000" pitchFamily="2" charset="-122"/>
              </a:endParaRPr>
            </a:p>
            <a:p>
              <a:r>
                <a:rPr kumimoji="1" lang="zh-TW" altLang="en-US" sz="2800" dirty="0" smtClean="0">
                  <a:latin typeface="微軟正黑體" panose="020B0604030504040204" pitchFamily="34" charset="-120"/>
                  <a:ea typeface="微軟正黑體" panose="020B0604030504040204" pitchFamily="34" charset="-120"/>
                  <a:cs typeface="萝莉体 第二版" panose="02000500000000000000" pitchFamily="2" charset="-122"/>
                </a:rPr>
                <a:t>各該主管機關應予備查。</a:t>
              </a:r>
              <a:endParaRPr kumimoji="1" lang="zh-TW" altLang="en-US" sz="2800" dirty="0">
                <a:latin typeface="微軟正黑體" panose="020B0604030504040204" pitchFamily="34" charset="-120"/>
                <a:ea typeface="微軟正黑體" panose="020B0604030504040204" pitchFamily="34" charset="-120"/>
                <a:cs typeface="萝莉体 第二版" panose="02000500000000000000" pitchFamily="2" charset="-122"/>
              </a:endParaRPr>
            </a:p>
          </p:txBody>
        </p:sp>
      </p:grp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A4DF2-52DA-446C-B017-11BDB17A763E}" type="slidenum">
              <a:rPr lang="en-US" altLang="zh-TW" smtClean="0"/>
              <a:pPr/>
              <a:t>6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6010999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群組 1"/>
          <p:cNvGrpSpPr/>
          <p:nvPr/>
        </p:nvGrpSpPr>
        <p:grpSpPr>
          <a:xfrm>
            <a:off x="1698241" y="1081615"/>
            <a:ext cx="9763509" cy="3811133"/>
            <a:chOff x="1495040" y="1217083"/>
            <a:chExt cx="9763509" cy="3811133"/>
          </a:xfrm>
        </p:grpSpPr>
        <p:sp>
          <p:nvSpPr>
            <p:cNvPr id="18" name="矩形 17"/>
            <p:cNvSpPr/>
            <p:nvPr/>
          </p:nvSpPr>
          <p:spPr>
            <a:xfrm>
              <a:off x="1495041" y="1217083"/>
              <a:ext cx="1620957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zh-TW" altLang="en-US" sz="2800" dirty="0">
                  <a:latin typeface="微軟正黑體" panose="020B0604030504040204" pitchFamily="34" charset="-120"/>
                  <a:ea typeface="微軟正黑體" panose="020B0604030504040204" pitchFamily="34" charset="-120"/>
                  <a:cs typeface="萝莉体 第二版" panose="02000500000000000000" pitchFamily="2" charset="-122"/>
                </a:rPr>
                <a:t>法令依據</a:t>
              </a:r>
              <a:endParaRPr kumimoji="1" lang="zh-CN" altLang="en-US" sz="2800" dirty="0">
                <a:latin typeface="微軟正黑體" panose="020B0604030504040204" pitchFamily="34" charset="-120"/>
                <a:ea typeface="微軟正黑體" panose="020B0604030504040204" pitchFamily="34" charset="-120"/>
                <a:cs typeface="萝莉体 第二版" panose="02000500000000000000" pitchFamily="2" charset="-122"/>
              </a:endParaRPr>
            </a:p>
          </p:txBody>
        </p:sp>
        <p:sp>
          <p:nvSpPr>
            <p:cNvPr id="20" name="chenying0907 148"/>
            <p:cNvSpPr/>
            <p:nvPr/>
          </p:nvSpPr>
          <p:spPr>
            <a:xfrm>
              <a:off x="1495040" y="2781447"/>
              <a:ext cx="9763509" cy="2246769"/>
            </a:xfrm>
            <a:prstGeom prst="rect">
              <a:avLst/>
            </a:prstGeom>
            <a:noFill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rtlCol="0">
              <a:spAutoFit/>
            </a:bodyPr>
            <a:lstStyle/>
            <a:p>
              <a:r>
                <a:rPr kumimoji="1" lang="en-US" altLang="zh-TW" sz="2800" dirty="0">
                  <a:latin typeface="微軟正黑體" panose="020B0604030504040204" pitchFamily="34" charset="-120"/>
                  <a:ea typeface="微軟正黑體" panose="020B0604030504040204" pitchFamily="34" charset="-120"/>
                  <a:cs typeface="萝莉体 第二版" panose="02000500000000000000" pitchFamily="2" charset="-122"/>
                </a:rPr>
                <a:t>02</a:t>
              </a:r>
            </a:p>
            <a:p>
              <a:r>
                <a:rPr kumimoji="1" lang="zh-TW" altLang="en-US" sz="2800" dirty="0">
                  <a:latin typeface="微軟正黑體" panose="020B0604030504040204" pitchFamily="34" charset="-120"/>
                  <a:ea typeface="微軟正黑體" panose="020B0604030504040204" pitchFamily="34" charset="-120"/>
                  <a:cs typeface="萝莉体 第二版" panose="02000500000000000000" pitchFamily="2" charset="-122"/>
                </a:rPr>
                <a:t>臺北市</a:t>
              </a:r>
              <a:r>
                <a:rPr kumimoji="1" lang="en-US" altLang="zh-TW" sz="2800" dirty="0">
                  <a:latin typeface="微軟正黑體" panose="020B0604030504040204" pitchFamily="34" charset="-120"/>
                  <a:ea typeface="微軟正黑體" panose="020B0604030504040204" pitchFamily="34" charset="-120"/>
                  <a:cs typeface="萝莉体 第二版" panose="02000500000000000000" pitchFamily="2" charset="-122"/>
                </a:rPr>
                <a:t>109</a:t>
              </a:r>
              <a:r>
                <a:rPr kumimoji="1" lang="zh-TW" altLang="en-US" sz="2800" dirty="0">
                  <a:latin typeface="微軟正黑體" panose="020B0604030504040204" pitchFamily="34" charset="-120"/>
                  <a:ea typeface="微軟正黑體" panose="020B0604030504040204" pitchFamily="34" charset="-120"/>
                  <a:cs typeface="萝莉体 第二版" panose="02000500000000000000" pitchFamily="2" charset="-122"/>
                </a:rPr>
                <a:t>學年度國民</a:t>
              </a:r>
              <a:r>
                <a:rPr kumimoji="1" lang="zh-TW" altLang="en-US" sz="2800" dirty="0" smtClean="0">
                  <a:latin typeface="微軟正黑體" panose="020B0604030504040204" pitchFamily="34" charset="-120"/>
                  <a:ea typeface="微軟正黑體" panose="020B0604030504040204" pitchFamily="34" charset="-120"/>
                  <a:cs typeface="萝莉体 第二版" panose="02000500000000000000" pitchFamily="2" charset="-122"/>
                </a:rPr>
                <a:t>中學學校</a:t>
              </a:r>
              <a:endParaRPr kumimoji="1" lang="en-US" altLang="zh-TW" sz="2800" dirty="0" smtClean="0">
                <a:latin typeface="微軟正黑體" panose="020B0604030504040204" pitchFamily="34" charset="-120"/>
                <a:ea typeface="微軟正黑體" panose="020B0604030504040204" pitchFamily="34" charset="-120"/>
                <a:cs typeface="萝莉体 第二版" panose="02000500000000000000" pitchFamily="2" charset="-122"/>
              </a:endParaRPr>
            </a:p>
            <a:p>
              <a:r>
                <a:rPr kumimoji="1" lang="zh-TW" altLang="en-US" sz="2800" dirty="0" smtClean="0">
                  <a:latin typeface="微軟正黑體" panose="020B0604030504040204" pitchFamily="34" charset="-120"/>
                  <a:ea typeface="微軟正黑體" panose="020B0604030504040204" pitchFamily="34" charset="-120"/>
                  <a:cs typeface="萝莉体 第二版" panose="02000500000000000000" pitchFamily="2" charset="-122"/>
                </a:rPr>
                <a:t>課程</a:t>
              </a:r>
              <a:r>
                <a:rPr kumimoji="1" lang="zh-TW" altLang="en-US" sz="2800" dirty="0">
                  <a:latin typeface="微軟正黑體" panose="020B0604030504040204" pitchFamily="34" charset="-120"/>
                  <a:ea typeface="微軟正黑體" panose="020B0604030504040204" pitchFamily="34" charset="-120"/>
                  <a:cs typeface="萝莉体 第二版" panose="02000500000000000000" pitchFamily="2" charset="-122"/>
                </a:rPr>
                <a:t>計畫審閱實施計畫 </a:t>
              </a:r>
              <a:endParaRPr kumimoji="1" lang="en-US" altLang="zh-TW" sz="2800" dirty="0">
                <a:latin typeface="微軟正黑體" panose="020B0604030504040204" pitchFamily="34" charset="-120"/>
                <a:ea typeface="微軟正黑體" panose="020B0604030504040204" pitchFamily="34" charset="-120"/>
                <a:cs typeface="萝莉体 第二版" panose="02000500000000000000" pitchFamily="2" charset="-122"/>
              </a:endParaRPr>
            </a:p>
            <a:p>
              <a:endParaRPr kumimoji="1" lang="en-US" altLang="zh-TW" sz="2800" dirty="0">
                <a:latin typeface="微軟正黑體" panose="020B0604030504040204" pitchFamily="34" charset="-120"/>
                <a:ea typeface="微軟正黑體" panose="020B0604030504040204" pitchFamily="34" charset="-120"/>
                <a:cs typeface="萝莉体 第二版" panose="02000500000000000000" pitchFamily="2" charset="-122"/>
              </a:endParaRPr>
            </a:p>
            <a:p>
              <a:endParaRPr kumimoji="1" lang="zh-TW" altLang="en-US" sz="2800" dirty="0">
                <a:latin typeface="微軟正黑體" panose="020B0604030504040204" pitchFamily="34" charset="-120"/>
                <a:ea typeface="微軟正黑體" panose="020B0604030504040204" pitchFamily="34" charset="-120"/>
                <a:cs typeface="萝莉体 第二版" panose="02000500000000000000" pitchFamily="2" charset="-122"/>
              </a:endParaRPr>
            </a:p>
          </p:txBody>
        </p:sp>
      </p:grpSp>
      <p:pic>
        <p:nvPicPr>
          <p:cNvPr id="3" name="圖片 2">
            <a:hlinkClick r:id="rId2" action="ppaction://hlinkfile"/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673300" y="2982370"/>
            <a:ext cx="2384713" cy="2974091"/>
          </a:xfrm>
          <a:prstGeom prst="rect">
            <a:avLst/>
          </a:prstGeom>
        </p:spPr>
      </p:pic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A4DF2-52DA-446C-B017-11BDB17A763E}" type="slidenum">
              <a:rPr lang="en-US" altLang="zh-TW" smtClean="0"/>
              <a:pPr/>
              <a:t>7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28306030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群組 1"/>
          <p:cNvGrpSpPr/>
          <p:nvPr/>
        </p:nvGrpSpPr>
        <p:grpSpPr>
          <a:xfrm>
            <a:off x="809650" y="1102450"/>
            <a:ext cx="9607117" cy="4647426"/>
            <a:chOff x="1300717" y="1390317"/>
            <a:chExt cx="9607117" cy="4647426"/>
          </a:xfrm>
        </p:grpSpPr>
        <p:sp>
          <p:nvSpPr>
            <p:cNvPr id="18" name="矩形 17"/>
            <p:cNvSpPr/>
            <p:nvPr/>
          </p:nvSpPr>
          <p:spPr>
            <a:xfrm>
              <a:off x="1300717" y="1390317"/>
              <a:ext cx="9607117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zh-TW" altLang="en-US" sz="2800" dirty="0">
                  <a:latin typeface="微軟正黑體" panose="020B0604030504040204" pitchFamily="34" charset="-120"/>
                  <a:ea typeface="微軟正黑體" panose="020B0604030504040204" pitchFamily="34" charset="-120"/>
                  <a:cs typeface="萝莉体 第二版" panose="02000500000000000000" pitchFamily="2" charset="-122"/>
                </a:rPr>
                <a:t>臺北市</a:t>
              </a:r>
              <a:r>
                <a:rPr kumimoji="1" lang="en-US" altLang="zh-TW" sz="2800" dirty="0">
                  <a:latin typeface="微軟正黑體" panose="020B0604030504040204" pitchFamily="34" charset="-120"/>
                  <a:ea typeface="微軟正黑體" panose="020B0604030504040204" pitchFamily="34" charset="-120"/>
                  <a:cs typeface="萝莉体 第二版" panose="02000500000000000000" pitchFamily="2" charset="-122"/>
                </a:rPr>
                <a:t>109</a:t>
              </a:r>
              <a:r>
                <a:rPr kumimoji="1" lang="zh-TW" altLang="en-US" sz="2800" dirty="0">
                  <a:latin typeface="微軟正黑體" panose="020B0604030504040204" pitchFamily="34" charset="-120"/>
                  <a:ea typeface="微軟正黑體" panose="020B0604030504040204" pitchFamily="34" charset="-120"/>
                  <a:cs typeface="萝莉体 第二版" panose="02000500000000000000" pitchFamily="2" charset="-122"/>
                </a:rPr>
                <a:t>學年度國民中學學校課程計畫審閱實施計畫  摘錄</a:t>
              </a:r>
              <a:endParaRPr kumimoji="1" lang="zh-CN" altLang="en-US" sz="2800" dirty="0">
                <a:latin typeface="微軟正黑體" panose="020B0604030504040204" pitchFamily="34" charset="-120"/>
                <a:ea typeface="微軟正黑體" panose="020B0604030504040204" pitchFamily="34" charset="-120"/>
                <a:cs typeface="萝莉体 第二版" panose="02000500000000000000" pitchFamily="2" charset="-122"/>
              </a:endParaRPr>
            </a:p>
          </p:txBody>
        </p:sp>
        <p:sp>
          <p:nvSpPr>
            <p:cNvPr id="20" name="chenying0907 148"/>
            <p:cNvSpPr/>
            <p:nvPr/>
          </p:nvSpPr>
          <p:spPr>
            <a:xfrm>
              <a:off x="1300717" y="1913537"/>
              <a:ext cx="7725192" cy="4124206"/>
            </a:xfrm>
            <a:prstGeom prst="rect">
              <a:avLst/>
            </a:prstGeom>
            <a:noFill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rtlCol="0">
              <a:spAutoFit/>
            </a:bodyPr>
            <a:lstStyle/>
            <a:p>
              <a:r>
                <a:rPr kumimoji="1" lang="zh-TW" altLang="en-US" sz="2400" dirty="0">
                  <a:latin typeface="微軟正黑體" panose="020B0604030504040204" pitchFamily="34" charset="-120"/>
                  <a:ea typeface="微軟正黑體" panose="020B0604030504040204" pitchFamily="34" charset="-120"/>
                  <a:cs typeface="萝莉体 第二版" panose="02000500000000000000" pitchFamily="2" charset="-122"/>
                </a:rPr>
                <a:t>             </a:t>
              </a:r>
              <a:endParaRPr kumimoji="1"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  <a:cs typeface="萝莉体 第二版" panose="02000500000000000000" pitchFamily="2" charset="-122"/>
              </a:endParaRPr>
            </a:p>
            <a:p>
              <a:r>
                <a:rPr kumimoji="1" lang="zh-TW" altLang="en-US" dirty="0">
                  <a:latin typeface="微軟正黑體" panose="020B0604030504040204" pitchFamily="34" charset="-120"/>
                  <a:ea typeface="微軟正黑體" panose="020B0604030504040204" pitchFamily="34" charset="-120"/>
                  <a:cs typeface="萝莉体 第二版" panose="02000500000000000000" pitchFamily="2" charset="-122"/>
                </a:rPr>
                <a:t>一、依據</a:t>
              </a:r>
            </a:p>
            <a:p>
              <a:r>
                <a:rPr kumimoji="1" lang="zh-TW" altLang="en-US" dirty="0">
                  <a:latin typeface="微軟正黑體" panose="020B0604030504040204" pitchFamily="34" charset="-120"/>
                  <a:ea typeface="微軟正黑體" panose="020B0604030504040204" pitchFamily="34" charset="-120"/>
                  <a:cs typeface="萝莉体 第二版" panose="02000500000000000000" pitchFamily="2" charset="-122"/>
                </a:rPr>
                <a:t>二、目的</a:t>
              </a:r>
            </a:p>
            <a:p>
              <a:r>
                <a:rPr kumimoji="1" lang="zh-TW" altLang="en-US" dirty="0">
                  <a:latin typeface="微軟正黑體" panose="020B0604030504040204" pitchFamily="34" charset="-120"/>
                  <a:ea typeface="微軟正黑體" panose="020B0604030504040204" pitchFamily="34" charset="-120"/>
                  <a:cs typeface="萝莉体 第二版" panose="02000500000000000000" pitchFamily="2" charset="-122"/>
                </a:rPr>
                <a:t>三、辦理單位</a:t>
              </a:r>
            </a:p>
            <a:p>
              <a:r>
                <a:rPr kumimoji="1" lang="zh-TW" altLang="en-US" dirty="0">
                  <a:latin typeface="微軟正黑體" panose="020B0604030504040204" pitchFamily="34" charset="-120"/>
                  <a:ea typeface="微軟正黑體" panose="020B0604030504040204" pitchFamily="34" charset="-120"/>
                  <a:cs typeface="萝莉体 第二版" panose="02000500000000000000" pitchFamily="2" charset="-122"/>
                </a:rPr>
                <a:t>四、工作組織</a:t>
              </a:r>
            </a:p>
            <a:p>
              <a:r>
                <a:rPr kumimoji="1" lang="zh-TW" altLang="en-US" dirty="0">
                  <a:latin typeface="微軟正黑體" panose="020B0604030504040204" pitchFamily="34" charset="-120"/>
                  <a:ea typeface="微軟正黑體" panose="020B0604030504040204" pitchFamily="34" charset="-120"/>
                  <a:cs typeface="萝莉体 第二版" panose="02000500000000000000" pitchFamily="2" charset="-122"/>
                </a:rPr>
                <a:t>五、學校課程計畫內涵</a:t>
              </a:r>
            </a:p>
            <a:p>
              <a:r>
                <a:rPr kumimoji="1" lang="zh-TW" altLang="en-US" sz="3600" dirty="0">
                  <a:latin typeface="微軟正黑體" panose="020B0604030504040204" pitchFamily="34" charset="-120"/>
                  <a:ea typeface="微軟正黑體" panose="020B0604030504040204" pitchFamily="34" charset="-120"/>
                  <a:cs typeface="萝莉体 第二版" panose="02000500000000000000" pitchFamily="2" charset="-122"/>
                </a:rPr>
                <a:t>六、</a:t>
              </a:r>
              <a:r>
                <a:rPr kumimoji="1" lang="zh-TW" altLang="en-US" sz="3600" dirty="0">
                  <a:solidFill>
                    <a:srgbClr val="FF0000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cs typeface="萝莉体 第二版" panose="02000500000000000000" pitchFamily="2" charset="-122"/>
                </a:rPr>
                <a:t>學校課程計畫審閱程序及期程</a:t>
              </a:r>
            </a:p>
            <a:p>
              <a:r>
                <a:rPr kumimoji="1" lang="zh-TW" altLang="en-US" dirty="0">
                  <a:latin typeface="微軟正黑體" panose="020B0604030504040204" pitchFamily="34" charset="-120"/>
                  <a:ea typeface="微軟正黑體" panose="020B0604030504040204" pitchFamily="34" charset="-120"/>
                  <a:cs typeface="萝莉体 第二版" panose="02000500000000000000" pitchFamily="2" charset="-122"/>
                </a:rPr>
                <a:t>七、預期成果</a:t>
              </a:r>
            </a:p>
            <a:p>
              <a:r>
                <a:rPr kumimoji="1" lang="zh-TW" altLang="en-US" dirty="0">
                  <a:latin typeface="微軟正黑體" panose="020B0604030504040204" pitchFamily="34" charset="-120"/>
                  <a:ea typeface="微軟正黑體" panose="020B0604030504040204" pitchFamily="34" charset="-120"/>
                  <a:cs typeface="萝莉体 第二版" panose="02000500000000000000" pitchFamily="2" charset="-122"/>
                </a:rPr>
                <a:t>八、獎勵</a:t>
              </a:r>
            </a:p>
            <a:p>
              <a:r>
                <a:rPr kumimoji="1" lang="zh-TW" altLang="en-US" dirty="0">
                  <a:latin typeface="微軟正黑體" panose="020B0604030504040204" pitchFamily="34" charset="-120"/>
                  <a:ea typeface="微軟正黑體" panose="020B0604030504040204" pitchFamily="34" charset="-120"/>
                  <a:cs typeface="萝莉体 第二版" panose="02000500000000000000" pitchFamily="2" charset="-122"/>
                </a:rPr>
                <a:t>九、本計畫經教育局核定後實施，修正時亦同。</a:t>
              </a:r>
            </a:p>
            <a:p>
              <a:r>
                <a:rPr kumimoji="1" lang="zh-TW" altLang="en-US" dirty="0">
                  <a:latin typeface="微軟正黑體" panose="020B0604030504040204" pitchFamily="34" charset="-120"/>
                  <a:ea typeface="微軟正黑體" panose="020B0604030504040204" pitchFamily="34" charset="-120"/>
                  <a:cs typeface="萝莉体 第二版" panose="02000500000000000000" pitchFamily="2" charset="-122"/>
                </a:rPr>
                <a:t>附件一 各校自我檢核表</a:t>
              </a:r>
            </a:p>
            <a:p>
              <a:r>
                <a:rPr kumimoji="1" lang="zh-TW" altLang="en-US" dirty="0">
                  <a:latin typeface="微軟正黑體" panose="020B0604030504040204" pitchFamily="34" charset="-120"/>
                  <a:ea typeface="微軟正黑體" panose="020B0604030504040204" pitchFamily="34" charset="-120"/>
                  <a:cs typeface="萝莉体 第二版" panose="02000500000000000000" pitchFamily="2" charset="-122"/>
                </a:rPr>
                <a:t>附件二 參考示例</a:t>
              </a:r>
            </a:p>
            <a:p>
              <a:endParaRPr kumimoji="1"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  <a:cs typeface="萝莉体 第二版" panose="02000500000000000000" pitchFamily="2" charset="-122"/>
              </a:endParaRPr>
            </a:p>
          </p:txBody>
        </p:sp>
      </p:grp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A4DF2-52DA-446C-B017-11BDB17A763E}" type="slidenum">
              <a:rPr lang="en-US" altLang="zh-TW" smtClean="0"/>
              <a:pPr/>
              <a:t>8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59155943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3"/>
          <p:cNvSpPr txBox="1">
            <a:spLocks noChangeArrowheads="1"/>
          </p:cNvSpPr>
          <p:nvPr/>
        </p:nvSpPr>
        <p:spPr>
          <a:xfrm>
            <a:off x="1591296" y="2823907"/>
            <a:ext cx="1099017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defRPr kumimoji="1" sz="2800">
                <a:latin typeface="微軟正黑體" panose="020B0604030504040204" pitchFamily="34" charset="-120"/>
                <a:ea typeface="微軟正黑體" panose="020B0604030504040204" pitchFamily="34" charset="-120"/>
                <a:cs typeface="萝莉体 第二版" panose="02000500000000000000" pitchFamily="2" charset="-122"/>
              </a:defRPr>
            </a:lvl1pPr>
          </a:lstStyle>
          <a:p>
            <a:r>
              <a:rPr lang="zh-TW" altLang="en-US" dirty="0"/>
              <a:t>依規、完備原則</a:t>
            </a:r>
          </a:p>
          <a:p>
            <a:r>
              <a:rPr lang="en-US" altLang="zh-TW" dirty="0"/>
              <a:t>*</a:t>
            </a:r>
            <a:r>
              <a:rPr lang="zh-TW" altLang="en-US" dirty="0">
                <a:solidFill>
                  <a:srgbClr val="FF0000"/>
                </a:solidFill>
              </a:rPr>
              <a:t>符合課程綱要、法令規定與內涵</a:t>
            </a:r>
            <a:endParaRPr lang="en-US" altLang="zh-TW" dirty="0">
              <a:solidFill>
                <a:srgbClr val="FF0000"/>
              </a:solidFill>
            </a:endParaRPr>
          </a:p>
          <a:p>
            <a:r>
              <a:rPr lang="en-US" altLang="zh-TW" dirty="0"/>
              <a:t>*</a:t>
            </a:r>
            <a:r>
              <a:rPr lang="zh-TW" altLang="en-US" dirty="0">
                <a:solidFill>
                  <a:srgbClr val="FF0000"/>
                </a:solidFill>
              </a:rPr>
              <a:t>符合中央對地方政府一般</a:t>
            </a:r>
            <a:r>
              <a:rPr lang="zh-TW" altLang="en-US" dirty="0" smtClean="0">
                <a:solidFill>
                  <a:srgbClr val="FF0000"/>
                </a:solidFill>
              </a:rPr>
              <a:t>教育補助</a:t>
            </a:r>
            <a:r>
              <a:rPr lang="zh-TW" altLang="en-US" dirty="0">
                <a:solidFill>
                  <a:srgbClr val="FF0000"/>
                </a:solidFill>
              </a:rPr>
              <a:t>款考核</a:t>
            </a:r>
            <a:r>
              <a:rPr lang="zh-TW" altLang="en-US" dirty="0" smtClean="0">
                <a:solidFill>
                  <a:srgbClr val="FF0000"/>
                </a:solidFill>
              </a:rPr>
              <a:t>項目</a:t>
            </a:r>
            <a:endParaRPr lang="en-US" altLang="zh-TW" dirty="0" smtClean="0">
              <a:solidFill>
                <a:srgbClr val="FF0000"/>
              </a:solidFill>
            </a:endParaRPr>
          </a:p>
          <a:p>
            <a:endParaRPr lang="en-US" altLang="zh-TW" dirty="0"/>
          </a:p>
          <a:p>
            <a:r>
              <a:rPr lang="zh-TW" altLang="en-US" dirty="0"/>
              <a:t>精進原則</a:t>
            </a:r>
            <a:endParaRPr lang="en-US" altLang="zh-TW" dirty="0"/>
          </a:p>
          <a:p>
            <a:r>
              <a:rPr lang="en-US" altLang="zh-TW" dirty="0"/>
              <a:t>*</a:t>
            </a:r>
            <a:r>
              <a:rPr lang="zh-TW" altLang="en-US" dirty="0">
                <a:solidFill>
                  <a:srgbClr val="FF0000"/>
                </a:solidFill>
              </a:rPr>
              <a:t>協助各校規劃符合願景之</a:t>
            </a:r>
            <a:r>
              <a:rPr lang="zh-TW" altLang="en-US" dirty="0" smtClean="0">
                <a:solidFill>
                  <a:srgbClr val="FF0000"/>
                </a:solidFill>
              </a:rPr>
              <a:t>課程促進</a:t>
            </a:r>
            <a:r>
              <a:rPr lang="zh-TW" altLang="en-US" dirty="0">
                <a:solidFill>
                  <a:srgbClr val="FF0000"/>
                </a:solidFill>
              </a:rPr>
              <a:t>特色發展</a:t>
            </a:r>
          </a:p>
        </p:txBody>
      </p:sp>
      <p:sp>
        <p:nvSpPr>
          <p:cNvPr id="4" name="文本框 5"/>
          <p:cNvSpPr txBox="1"/>
          <p:nvPr/>
        </p:nvSpPr>
        <p:spPr>
          <a:xfrm>
            <a:off x="1591296" y="804543"/>
            <a:ext cx="433965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zh-CN"/>
            </a:defPPr>
            <a:lvl1pPr algn="r">
              <a:defRPr kumimoji="1" sz="3600">
                <a:latin typeface="微軟正黑體" panose="020B0604030504040204" pitchFamily="34" charset="-120"/>
                <a:ea typeface="微軟正黑體" panose="020B0604030504040204" pitchFamily="34" charset="-120"/>
                <a:cs typeface="萝莉体 第二版" panose="02000500000000000000" pitchFamily="2" charset="-122"/>
              </a:defRPr>
            </a:lvl1pPr>
          </a:lstStyle>
          <a:p>
            <a:r>
              <a:rPr lang="zh-TW" altLang="en-US" dirty="0"/>
              <a:t>臺北市審閱計畫目標</a:t>
            </a:r>
            <a:endParaRPr lang="zh-CN" altLang="en-US" dirty="0"/>
          </a:p>
        </p:txBody>
      </p:sp>
      <p:sp>
        <p:nvSpPr>
          <p:cNvPr id="2" name="投影片編號版面配置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A4DF2-52DA-446C-B017-11BDB17A763E}" type="slidenum">
              <a:rPr lang="en-US" altLang="zh-TW" smtClean="0"/>
              <a:pPr/>
              <a:t>9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17345187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ULTRA_SCORM_COURSE_ID" val="79662C1C-F846-4778-A890-1AF178AAD3CE"/>
  <p:tag name="ISPRING_SCORM_ENDPOINT" val="&lt;endpoint&gt;&lt;enable&gt;0&lt;/enable&gt;&lt;lrs&gt;http://&lt;/lrs&gt;&lt;auth&gt;0&lt;/auth&gt;&lt;login&gt;&lt;/login&gt;&lt;password&gt;&lt;/password&gt;&lt;key&gt;&lt;/key&gt;&lt;name&gt;&lt;/name&gt;&lt;email&gt;&lt;/email&gt;&lt;/endpoint&gt;&#10;"/>
  <p:tag name="ISPRING_SCORM_RATE_SLIDES" val="1"/>
  <p:tag name="ISPRINGONLINEFOLDERID" val="0"/>
  <p:tag name="ISPRINGONLINEFOLDERPATH" val="Content List"/>
  <p:tag name="ISPRINGCLOUDFOLDERID" val="0"/>
  <p:tag name="ISPRINGCLOUDFOLDERPATH" val="Repository"/>
  <p:tag name="ISPRING_PLAYERS_CUSTOMIZATION" val="UEsDBBQAAgAIAESUV0cjtE77+wIAALAIAAAUAAAAdW5pdmVyc2FsL3BsYXllci54bWytVd9P2zAQfi7S/ofI79gtHQOqBMSQ0B7GhNSx7a0yiZt4TeLMdgjlr9/Zzu+lbEh7aJWc7/vufPfdxb96zlLviUnFRR6gBZ4jj+WhiHgeB+jh6+3xObq6fHfkFyndM+nxKEBlzg2ApsiLmAolLzSA76lOAtQzYGBGXiG5kFzvgfsUuNtIJ0v07mgGLrkKUKJ1sSKkqirMFSDyWIm0NCQKhyIjhWSK5ZpJ4tJAXoNd6b+j4ZeJnOh9wVQPWei3B65JWo5nxQck1RILGZOT+XxBftx9XocJy+gxz5WmeciQB5Wc2VI+0nB3J6IyZcrYZr5Lcs20NklY28zXK744zz0lwwA5h03GlKIxUzjNY0QclkyA/W1KVVLzqAGt4VU7XvNav4153zRutnOkcy7Kx5SrBI76kM46CfTJMKqf2etaBT00Cro1TMiT7FfJJYvs67dWjPMFcgFbxdk8sapCOICnWxpqIfc3AAMV1R3EbdOwaxq2oJYDt9HXHQVqbrtlVJeSNaWa+U88YuILlZIaWVxqWTKfjIw1lgzBPnFXrpvUNcRPdJae/kNvjN+oNT/Va52xgP/RmE9A1NaE5xF7vuXgo1kGNdUMim1sWBcpNjG7nFT5mPV0PTC5HOumwEU8TWXMYAwjqinp7OQQlEmqwCUs5QjbOzgITnicpPDTkwzj04M0GZW7SYbewUFwKsLdBLQ1t2Uk4zqOxNQqyCcT68QPS6VFxl+sPAd7Rq+sDl8buebouuDtwdn8j1EcxGgGc4smVpd56u2r5vDezKlWnc+mcJaBWmEemC4L59XMQlmMfCK2pWWqb/o5NfuwBx3lPDUd01zfQe+iWvMX5lU8Ml+6xdLUJGFGMwH6cL7sMUA/YbsMwlvToYhbkTd1wJjYN/dvK9ps+bp1ruuHOuxDDZ84qxzGzdRHUEcsRZlHox7iovuIqBR22rVk1EvZFm60OAGRiiJA7+GhvvPF6UV35bPFRYO1ed27wC6XN6z0OuFOQaTWdXsRv94N8PgbUEsDBBQAAgAIAINzh0lEcWpARkUAAIaqAAAXAAAAdW5pdmVyc2FsL3VuaXZlcnNhbC5wbmftvQk4FGr7P45KsoQjhWzlpEWF7MsgKuckS0hKSFP2sUS2MTMptFimTovdNHVE2RKGLDMay7QwMyVZBiNThjKGhhnMDL9R5/2+hzTvef/X/3td/0XXlZZ55n6e534+931/7me95mBnLSGqICogICDx+28HHAUE1lgJCKyKEhHm/c/Iixks7w/BMEdrS4ESvOII7x+rffbb7hcQKIOLcbzW8P69LuS3E2ECAusbF34L4oILzgoIPN78+4H9zlEetD46IfD4ibWcOVuO4JygOuTBNf0Wg6E6naHxw5tvTK8KuHjA6LT/7ceCvzhyDj5JtxDpyLy3EXi5R2oDaMshkat5BXsSXEKUS9nRLoi+vozuMBq4LTvg/Vzvy5wwPCCA3s3OJLReGKOfBA/F9X38stZ8+vlYZacHqX72c6EBmcwdi4QUCq4S12oQ+OHHqZS4u6BDePlo6uSXOCa8+uj0Ts65i4LCcqeX/oi7KX5grBsdhCXSYfPsSw4jZstLFPdT/UqYjhmAzbNgV0yf33wbQD2jn7isRJL8VcVJwTQcueSq1GOVZcVNSRxYP9vAQrMAGlZ7YN7Ltwy5UOjiuxqoP037q5z2Mo3SCgGvwhIvXZsvLEXXsAsxs4XIW1H2/Y32HvB5mmfXtKPVD3K7fCzkdonL1mzUURWfOlPspbNUbEO0ePg6KxXI5Ju+SXY7Yq7iTkqVSNde6UTulOf8VNActy0YGtZ1Whc/9Y4BHsrwCfJnfNKEzaDfUX6Bw0w9zZllcBoAMz2DJN31uArE1H/ZiNsHS/Gb9wBn00zxoXU2eufZ0ZkZNY81ltS7U7gmHhkc/dotwnyeYT4fc3rifRX6QiQVn5NFd1qPTTc4U39AjpmFmcmqFSlWm0wyN599Ax8b9CGYsQMzcKONKnMhVaf34Gm3b4wVenI/2yodkrSiGG0mMy4azimZe7J7U0BgTHOjrjj3g8rchyzgF9nEXEpUfa4feqla3+kR94jnrFWVfszpgnO7bInCFusb8rDEaEO5/b6rbxxTLnVa1eqUynoHOWi7Vc7sHIKqEHYNZ27ZEAXFH3dpwbgNVA9x8Ep7UarhbWU00lAvjvTFkLadpfDY43PzkgF80dCNJVY3iridWXOcA7B8ozKLVKk5cWEjWbq64vJ10iCZhvKzYCAlIcNTiCrZAlBt9I03LknNNOnMOnYfHd2tP2YAfX8pl1m+caAEgAoDlPFGiia2Vk0kGYGLrpR9gGGYYMIY5SJVFJ8JFhMgUUNB6evPJcveLTY7yhqJAE35Bcp8CHC7Y+yeYdz3MAGFY8rg9gHezwB1AORpNmJuBIGGHgmdn59BzM88ZCRBmiBV3JaINJEkzYlpXJhqrhtD9h4tWocbbVraE6aTa0MzUiIg5DYRGCjMSNg+5VI5sjJdjsSUgaGoM2iuYkyQkqgVUG8WDcFB7SASGWNq+JF3VccMO79c5Pr3Lh2ISYOFgfBQV/H6fbWYdHyFqgYW7xelL3GYgtqYXPE6XE31GkhtwPeDTe9GduCWIUe5npYW6MmB7lTkmgdx/m1lOTKUbdgnIszBeu0H+jQTISzTsGJA51JRNcBfBXk6PjF0bMJHTI4nLL0FND9pPz8ZU6BAsj9+sgUEMqeZDfqUuSva9773N5HQsu+2N3kPgbehtXRTTfBqQvhq+kaoXeN09Z7Pb/EmQUkUNBOHAUQ+JLyJyqY8I2JfGuKmwabHSTOHUoCkCDcOQF1piPCywCnQQOJpPtuPgIsSP0Oage7z8hVzJ4WZMDdRZdlmU3pnZ2OkWErUCmaxEN6vEc022K93zGmRDZ92E65JREqrHhCRJpcpFBYX+Qsejt9Aq00BeZ1dLcmwoamtTgl1uj1BFzlJ8bHx8t3ciU2ZQQ/OvVcmGSF2pIla5RfqUejSJ1GyOaA8HxOCiBiF6RelIOgoJkoC38Afb+dBy9G2KqmhHPLbG92oQMEvaK1wP/N2qanbWuGzGwXtAVPvvgj6cOqU2tE2Q27pYBocBh5r+vWQ6XFK7CBhYyD+csPGk6iB8wqJdmQfVHF/kNfZQifTTRT0w1JB2oX7NMZtVmFf1T5dqD7MJFXEgxLLg4FfnH9y1dZwN9vxbMI5tve1RR6rwOeem5yxxD61yfQSoQAva7ZD3ggibqtlftdD90MqMLjFmZhucKOMecD+Nh4AXG63oK7sLXUHB1KbYh9pTXatFT3I+/YuN8MeM786rvz+M++2Wr6LGIkWM6FQtfe6HMdXJQ0EQFW00e4PyXNm7ifSuwmciYxS8ZxcsKK1G81I0opKf2QE0YgLk69uopBzTaS3oqj+HHn46/BzvqaSpE8UmpGup7xxsRVY8+2IP53JCaAfNIbMWUPyBb842komIBnXbo9c2W3rufbM/BUPqx7/90x95X56tUfjya8fIuDyS9zgH3Hl8cjQfOmiijvpoKlP4c3H3Pw2At1uvIG+d0luflUicih/uzQ70Px1PFJ6uPV44qEdv8RZj24HB9ok1LfR0kQa75o5+Co7o+4g2xnXMw+KKGgYu1XLmSfhat31VQT9xI6QUGW2YMm30V1RO8TbxvKt5RRwRjA40VU+ZowlUd9EMYeMNZFJbCaKCswKSS9pSiX1kFwrQvfIgaaC2KC0xwab2LkwGkgiaHNiC5qa2nPFKmdW4a3LXlx0U6jt8RLy0LNAN9v0pcHspDB+YyKK9TmgsPDMsS7druxENWmo3eVXqMdFtAdrlKQdj5B1dJlvXCCVpB4MVePFkMrQPhiBOMqz4a88Gw6U6+nfVOH+SlHQt0ggJUTLsrHLE0wn6Ou3NE2PrN3V3DXN2unl6+ZV420OwBK7rFcj2kIUreuONfxGl1egdvWTq9z3mrvL9+wNDp5Kpv6eZdq16Yyd1fsuVMJjBtUTjG4J46C8htFUJgdgJVmfWEFJCUOgYZ85gAOEmdgq+knbN5QPE4tDaYs+cZt4SgOQzOYebCD2V+kEBSOM+8x25324TnqIUDeXUKciJs3cBd8L3Yk4EdDrWQvAdsz4l43kn8FxK4EePIDGnD+1VTyl54j5BAS69+itmet4JjRDOtZOMwEOIl1RqWRtyYlJh4pC4pNoUFYfjvOWMx0pdkKHnYEgTMZSqcq4N6kGqaCY/gn6SH4fIeD8+lVpUZx8QndUajOGtAuP2ve0+I9AQhvqjEluO40bwYIoQArPre5vZzFMmRyTqcbrTEApxVCSZhJkwlTYV2w1WgvZCsn+spPuFZOKI5vhgmqUPeGai+MVTILHDgBXISpNNvFeyuVo+AlCTAzni5k+QMWH/dVwKZ0IieYRlHk3IxeJXK2ifuD539WU50Hmc2kVQ2hX4BJmkinoVaBVcUqurnL7B05sAlLhzXvEKjw5bAkxGjglHI/EOnj5aq/COmhOU2OeV3miltAcVJCF3MndIiTj36j0gxnLsKu/hGhYyZ9ehnx1xQt67RjOuggt6V7N1nNqXoZgwhca6yz3ahlS1tCgLi5itZ+8OlxHt1PHilL21fUH8tbwjFckgdeCZYifoLC+l4Wc6Kz6PUSA/nNom/My1K8TOBCnGftBzITsvxwv5P14sFkqUfRywodl2Wwg9qLWhklbCxWIS+NMxjPgj024K/EP2pclfyJX/qia3pkfuOubf/J1uFnhB05r7zLde/19iHcs27MsLVXxNRAZYlvybkJywU2FH5U7/E++bo3oCIF6jy1DvM/xgMUb3dvLsnJbOanES+h1w96H7vocevdbyt8/vXc/jpoLDmINJmmOeUBnPuVoyjoIyl7tvBRle7UzUa/0BE/u8C7DgCfdLbCiJbL3CaOnm3lfg0wdG4GLFlwUrXskNNEjVSqd0XlbTkNcNvHhm7M35enmJku6EyDO6YRx00R+W+NssWa9i6qH2tPSPQvmoWC7MWNirr1xsQKetFwU/1b07q4bEJB0oihvmJZq6bbukw2Xqt0XSsUjFVxfCt9N8Ks7AVyiDe1vrdx9TJWkUSQumytqv9SUdvid3rk6tHahlIiV3pM/JHaLtUfpNCyp7Yzygo5cH1ugjrvK7zKVzd23ZMgc3jY4igxGLJSSSvQ/vW2z68aHE94Xl9TWZLrrntCuJ85xgaVP9jlH7TJdmu7d+zMuT6qJtlBKVbyj4bD+k91HKG0CSxzW1Whep51PPxLq9vA6VzDuHLXUwC1+X2Wz5SrpGK+UhdzjuDuBp0+kt2QJLknhpBi8Thc0OK55Wo995fDh0fhSLMX9IXzXUqqqkFfqopbzKo3uhqdaKQarWhfXpjp0VFDWIS5P9Cw44Q4S6/Rh51Iwb5PYnaAadJxXiuePhF2exp3zUggWXhJ9LVofCPH6bSP7gimqYZWQj3VaCuzDCq6i+3tLFkphHSSKzq56jdXtF9daXNvFdOu/gEOTdUkUtU/I/0fAkT+9ApwV4PzfAhzCBeeBvDSPHsBEk0xtVT0NZECWBEwSx56vVdk9pYR7l6qZqpfa3SnHr71yao/l2bu3OteBWUGPBhi3VfVTT6gaJ9r+XAunkwu8R8urI+n9HWuQe3anAFkXuPxqqJ5L9+boFET9ztmpYQU8osjOLN2OiD3f5o0ycuLTvTidc9sjSGVC+cLwY7hzNtL7fbOTSo35VVQgU2X4h5VsgcL53JhTGdaoNUgs8UgH3tzl5/gyhCUPKge5xVkhgbFn2OUEMzCpjxzDpiJgc0O3xiSVqI8itSQsE5D5LrR9FD4Y3CuTV51Gch5AbaGAxkzKaaDUMOV4USudO+bzrj/X5ABH+zq4GrQmSGZfPxOtQyoF4CH7C7R0nWYY8Laf9/Nfja7kVUY3qOVmUkw38Cor7zCnR/GprE76ej2roCHzRhmO6826CcADF+py4zJSCXzqCo4/QwfsuiEhD+6lZkLOpobtFJFNLIleja9K+bm9haCnm3LBx1Rl9jFrCHpsoylD+3U8LQYoxzFAt34O+r++NvDuRlknt7iPsBMX7S+1S9ydvSPbx4RPz0zfXKtnFjXs3AIksN1qS/Morat5Q18Jx0ajXvPpmn34mVKAxpMN+5h1paTRL12h3pd5fASkfG2OJPpzP8sFyoBH3eMCJK06F2rpvx5UheHjK0kHf0WhD6wpAYgDwjk25pgDoD6cHz8HbJdkmVyD4JXoJ3yupRf85c5tH7zcqtMPO72kF+/lpKbelV7UqpgD6s5Ke3u6LU/0tkkkKw8mh0CxRGnl5i9ma/+ty/dLdVmjlglSrNcK3wwP+1TeysfYFBsMUfNVQp3Kif21kfQBI0W21DY4LIdfiLowuNH6fMHCV1qii9cduFbgxC/KGIcmqckbibvLXP3laD4fd2qRU918M1k50XvV0a2fnflE0Xt2vYO/oaQSvYUWCvKJOt8cSXE8Ml/4/oF3j/gE1G9VB+4UB2yT2nbfjp8zW+hM90m5mg3fOsMnKC7o6Gmz1qSr6uED/1GZTzu0Jh2+FeQT2N5dc1P8XV8cMnht+6sNtJfbEb2A6YHLYIw94AWYNVbvxXaq0hnj8IMkXuVB9RWSy4DDi6g95oTseV2ptkCf0WgNPvErpF+kuR/sPHDSkkAqEQdV+sf5wnu6rRH8egS5/wvYyGfNWH89ePyXyc/7/RZChcgBSMd/HALFxw0UuDm00stXsbb0SykfJhDC1W6b9hl/a6NJG+t9FnYhzlcx7Nt3+NGmKZwuyfCyiKxK9MebhesOUFzXICldG36ur5ZrAdnXeLTlGb8IH1Iy3gTl0Z+WR3yaq2V3inKExwLwx/hZSljCdmah0C4tvggMHVTwuS+0K6SEH1ayNUzLPHlMKZQft0uW6TSU4RUK40dZB059uMZ9fFE02YkPoTqdXd2SwWN42YX8TIIqaj96nEcms/mBh9Kkhz+wxnngFD+GYHg86gyGx80o/KxfbntJqDqvEJUvlX6GlWEfE5SV4+eZGgxDU3R4zNPwOD/+ipfN7SrlocWQnwn+U0idTWJzWwzQZWBmtw95sj7hZN3kWxsDqhJsjO1fhQPlp5Is+0o+KSb8HCcB64AlHwxVYJyJvsuSZtMP6SaRY6O5sLmZP/KlcL0UDSz+inKML6tJxn60z72XQOpnorJI9w9JXx1jX0fgaGh/fqi45/LxfJ91O5Y4cuLAb3JbTq9OkMXECMNZY32kvnpwJN3vkCrn4y37/t6IwHMFWhX3/3CfrbSRe/wh781ZmUhK29CSgSjSdtCJeYZ/0LMpsSXDlDvZblCoBLzge+qwCvI0Z3dLlewfEz6cWgiumikb5x/YHpTled2sfo+Lt10wHHTGE0SqJjM7UqtS/PZ/QlKusq+F+VYRVPKq9+DDYkZBiHatqBhYKDscUezSHgYP82d1C3VEsCd7H07V2e2/ADdm92wVl00UtVqml0Gc8xDriB3iKQKl7grKSJ+iP5LprtoKHzzFpFXAo2VZxNK+fss2V9DMCzV4b+97lwwUaeuO5HvaQUk0Cl0bBal8zQQitNWDguOGTcXdjVOr6RG97ex0M8fQIoYNHdjsq0iaTD8pooh7i/KjmrkXK7Dag+DcJhDNkVOwv7BjklOI3vZ86trcPNz13zjXW4Lz6qGLD3vK7BubRz6/ElFdmLjfNz7y+aWIPDUtrWp8H15bqGHGnxDxKHoUrKDbAs2nv5SHIRJvaaPqI31IkYWUt6FNNOnflNnXBwxSITVPdVJDY9DtlKzE8jLb1Tl7eD4/s8Q7hYvTPwqfedbEbGepFw9RMuHb+biMzFWZ/rh+LFFEIp88wdjoPQa2bxWZP8PRtUgJqUi4C9Lz5SmSRy5LUfcrQGSX66gnYbNeBxlPQmpEGbcp6aWz2ebCtMu3ez63Gvb7TRsDHm7sxbPepPp5VitSe7DvXMpHmP1hk6YEUb5c8qU+K2Z430zek73YetdQIwkrCr2dhQtEnklOuZMmPVs5EIzum6zXoSJ60RsSlU1SIR8oaOuYmBOxgTowBGHETXiULZDvJ9fj8gJP0L7k7DX8KdeHj3dLS3JqweRXeg1P3nrvdmfw7fh0kIqUbrFH/MWywxXFRdmw00dP+fe7eHtjiUCcNAvmL6fAUip0IiHYLlDUaw5VpVrXfY8x5qMZU0bDnnSY5LrNGBMII+tTXpvMy/PhsVT4UVSYZEAjkfn80J6GQJWz4cOQ/fkqju/6qeXuxuYQ+zYnzVvBCAvYqOE+L99kUNqMPZlQ8Xu6cIW0d0ukIiwWFwE651v7EaoQdUikd28tfPbAcE+/sOqldxCVgQqlOKpJO5+QxWjeTiIx0Cxc9vEtl/AzYN+W9I1/HpKSEyRPvv3ape4CQtknItDBPqsTpaXszPWgs36fQz3bYThovuC51Sk0J1paqhoqy/MrdPho6rHiMvLM446Nj1HATJX5ukTtkjV/0gC2+SrqsiyZKf9glSeasX25TXM+u38e0ybhtqNHeTGmgl90TN7YY6jCC3xz/Dz1LE6dWcALxif5+fxDYqBsuGiBxTy/kLaQaTjzQkwxv+D4IEEfb73G+R6MX+yfK7sGWIjFLvxYxBvLzdQHQruIGH5ce76rSZlHWg4V8ouNvsgUBi/sDXvyCf33YIFn4Lwo+4DvvFcFsWWGxw8m+VE6orl+mTVvVN7wC41aJ30psTwiNXucT+QfVsnqesALsr58J0z2VISa8RrO1VBdgdMKnFbg9P9bOA18SvNU3lP1bfiUNKRKpXkt252imtQSVV6+RFlpWuO9YQQaep5Lj0y2Gz3MG8vbok0BVnWHznomLcj/azXr96WrWRKxIzaePfVfX2k8+GiAt+Kp0mrNoN4Wj83v60oWlhQLB4qee2+en/FaZtm2GvFP1v3o1OTLbH3KMou673glliO4i9aEg5h5LaNJuOeUH2tgtfPMTG6X+LI7DU/L8Bp3L1holpsdGkL2rltmaVHhH616ot+lQyYMoxR/XNOGKkgtu563aMkXg9BZP0ZK3vRjJQ6N/6D5Nd1pCuWaymvhqxbnJeOfNGHRLFowDMz6+lqTHMuOAa7xANMqOwNkLsx2wridbvMl888IkCCWNWzSutZaBRLO6mehI1njjZKSbCVqJ5qSTentNKxsu1CHXsfrRO7AD15IT+pDbmnsGjS7jz6WCx57dgz+bVOo12WCk2VfZB1FqbYgLoRhjG0bpfwq3jFu+mwZCBd6cv3N1lQ0f5F1lbnacpjoJNS4J/nasfvd99qmZwUfazk3Mpq8f7RGEUZsX4lQ6DruJsx08y1lsmTswKpLxG6SYOzXWwjTRxGWxNktvuBkntHnbtf70VX17hWuuFBoUdfR4OjK4uV7opasOk3/U/swziZVnvZSCvA7CxX/+WPFgqHeGNEFkzCelYPPbfm96lnR/LXtuTtmOFLYEjGvhIX6dH+sbzJJiLazHzblELURkQvNehIyCaLQVq2Gf7mEu35BJtE/Kpf4o49XxY4ej0vzhM4MAOum7OHm21q5HKq551cjR+3AIugRnrETbmX86DxnD8YxN8gahj/imJBn7DSsWHWew7q/XnhUdwe5zfPXwu2E1ODs7am4t8CXi+rLJjf0iDA2k6dbxrp9EPUzqRh7jEfMSF4Wwnyew7CGKVdVQUbZOsz2MR+oSrtSFYhEGJo3m2QAWZDRudSO0YRNHlFOueXMy7d4MGLRBr9OeHKaPWOtbsQMU6V3o79tjlRHA3t1A7P737ccmU8mUdDMvvdQfcDdmblBcn6RAEBXvd+pI2yOQ5ixedf1yqEcltv6o1ZuSFgBp/qtJAEV4PHna8nj3C4gvB5dKCJPYS6sQAV38ZQUyo4153H1aZwKjON9hBM9XAhqDwqeT5U6P3vBtxcNNIyA4fyZPQGl9SOhqaqhtr91YT/65EYPSZCqEPaszTDYRPMmcrivdGylAEMHMdP65ooJL71VZPuz5J/zLINZaSDBbTTnNB6j9nyWoRfHXHuCh2QbhMsuDOSLZZq8zkpNJGVAi5dYipEixazdpqN4SRSFZLYwA1hOX5gEnSt3zYnO0tJN1XBJw1u9ncHkU9/OKVOfML88o+aCG4Hc1Mg64DELQ/cTJhJmVC/fIgGQJ4I76hMp7d8SKabhlq7A9q2qhDQhaD6gKZ9RjUsdTMYIgvdXMQ8SKFRlYuqVRmlvkZ27zFyL/kT/40uvGMJ30gpKF1B+YBnzclqFEVF3G56ZbLfHeJVPR67OkPZt6XzkNRy+HXRn2DS+zlZOAafrXhbje274kZ7hhd5JxxmRG53Cl9u1dC+1oRDRcj2WBBFLalqztaG8J+Pi0+JfUszzSRV3kKEqV1JrU65ZhBurW6K6gqDR0CEOpf6YpvT7Z3CGcMkCqGWWAbWdxHTPY+LGKHxVgIYJiX0x93wG51kjMeIIjWsumYBk95tMvqsZ3WxQ7zz3xlql/gIv+/VC2RDzeS0+NoyWzQA1D203m7hmoIhzlFMQ/MKpt3J7IZ/WV3Wjslg1pazqhLSxxBFg85MnX+u8Pj37orHgra4t463eEUuLidkYSV8StOZp+atXRNSZSqWwIYCVffFrZGjoI559zs907PeNv7xnMllKF4ubTlX9tvOSEkYWbbVCUh3lauh1DwsPqskBcODEFqMmoxyTovJ5RmLxN3NOX67n3BJt8ZQw8Meb1kF7PwQ/9+XUQypDKliviF2wU7tgWTYf8714FZY91UEPOk7bxCNxLol4zUJ4R3776XDa2kO2rM37nzZ8rYv7ZPS9Y3HLdUyrIuEaQ3LbdRrF6noP+1oLubBIPAUYQL/QszeDvCkx9+Tl1moVzsDaWp5x17u7JKJCytak0p7OTEcXbQB5si1fbMyGTjeq2LmrYyZzkWVPw9EEEX9KIeS001C9JRWo9puZj6sPmSpx8puL1PrRRZ4VQo9sR9tXJdlfRGCsfd0uGHGl7unvdcnAY/ATgodpZj2P39tALjrWkqNd0yXWUlVu69b/ajb2IAFBg+xX250SUtFnf8pDxZP2dXaEq+muDtstnsLw92xnBxQeV/Ntzf0SG7v6pdBrhvBdatE33K9eBvdHeOA44SYYwxrrc1+dPuETnzzB8BvvxrZt/MNuHjDfNG2YmKdVsSaj3TytXyw8JohmyCoWB6DoRyBDwOBay/PKiYdOd7l42jUSRX7NLzwErB0BvjGL2imTqGxMZ44wcGN01JYQEzwBMha2DaFDFZe27q5aaMvHZQhnYNemtOf2l9s2RrQQqJ4M2Qzp38bELIG1OGXwqDemXUoTqozYrWxOZimRKlQvzD63A41ORg1CqebmFeTpaFIkyqx9omwrQ1/jVxL7Mso+FA6plHS4bmwLM5M8TDEcPD87kz7y+E0XznRHysSeI30sn80quDcuf6LCUi9WHJdSwM08l4Q++RjmfbvhazZ1ywJwopcBjr4XApSmQdRRrLN9EpNCQjNy6Ltnso18rhq+Qn8bas1ldjrgog/1PhSq4hmrglVrLk5R47L1OpGqcOVv1p/2ow0EyUx2MytEj5ifLfBxqE6ANF85ANp5QPHTqW817F1mGWEjVf5ClijnuQrneXG/SbgYkooMi8WZ9B/9Gq1z2De6hCG14Kurl5nCzrpBQOUfUzW76vs6bghE4N5CcM6+pOKfXWqSZn4zH79ltFBhSCgguQy402PSLCbnzbZAbbU+O85o3o6lGW7sEbXSqyu0MsHujg+rRm+ygWfgkv/Wu9ebq0EvfNjtu8a7CdCIY1LV6qaKoVkE2Bzj6R2NV53xyOOTp/3q0oLr/EuGFk/uc3VCTt72eQfSGB9M0hS1Ol4inhLC4pERqUSPo2h18fr7a21WoWESrrSO3MW0vC6OlBiLMq8XwnBJmD1S7vJXzWaHH2CJ/7G6mNs+H3nVteoQRKyOJyLLjN/lfWXRL2xlK+zhEfXM+tPLLD8Lx6KO87K0UiFNDOfr3v6eD7yA5jZVs42nSpfnLx+OtXgSxK/hXgEX8f9j4smbKIZqvGTSQzZqquN4pCdncFP7s7s8Ppx5yClvp/H6+f3Apbt/NXTLFtJPbY1xz/kpz5FTNjzubPtgApFSNl/+YWJq+u+pmIXsKmCLAZ6XB93zWfO09PiyGwx5yIsRVmfm8dJV77/ljxm+S4ppP9jswytELOeXiQJWybAdeYoo57dek/4mpZxXaPgEv0w0N+4a5BEvXT3BJ38ccA1n8PgNDc2lBdM9Yiea+zDzbAzbZZWwsI4UgRaVigvjdh3nk6SWCXw0n6OYR5Bn8JERpejZz+mv+7LviAbWCU30plKjTDsTkJnOL9Xv2A6mGLx+vWSNs5X39V9dLs8u9BcjZEOYClQp2+f8ZJfrj70R9Bqe3p+m4xyXt5DrF/whsSsLuzmYucQJnH55USt8p/r5WtFkz+U3+n7b44uTrMlGiu4+ZiH3+APo/oc9betr+sT3LV7QRPNqdDzyMWKhZcuP+sKO0lSVcCMrWdfHvAyskXSgUafRZE68FNcFXDRXY8NLwWy0b5KO3YtYw4uKdFouhNnd9+2Mzhx3xB4Ww8rThIx8XLVp2SwwENuwDUsshdACapmQ88ZhiXGh4tKKM45xR3eNk+e55FpJyLDVgrcPpLNU5idUEOGPecgJlpEI9osg0rxvLHJDcRMS2RriKcSJ0vnZ0mChTJGArbevmQPXkLjT14k7UrfNTeYJqTmr5gIn6kQ7CaaM1s2X5kKUC60oqPzcGP+J8IRlE90srZASLV0ekwM+9JTuOmAoo6GryZ26Uxr7ST15Kk/ogfM9AGJ9Qk77k/ARo+08g9Z/M946nmre+EWbKaez+BBFWAJyYi6hbF/4nKw5Ap3mFa8r/bmJxQGsB15wq90zly1sHOqWHEyqIvWwt+NZm+ZT2dAPvJSCTHW00D3sO2TaUvRthV1mXAX85YoW9NVnh5/BYEEPd5DS2CbEFWymiI0a0S/OJxn+5CmkeVvDhFJVVRkN1RVcdDVJa4clXsRabfoaDEcgPX7mKq3gqa3O7BgrhXS1pmtnlPdYrhmc+SU1DW0n/1ff7nqv7QsSXsxO5cgNz7DELvokwIqK9I2/zWCNJ0/Q3s66ThlhWs0utaIydYQI05FgSaLIKTUR0AefXtjog2K7FNJDjWOk68/yVF/SdjlUCuXHZ4eO5ifL/AwpRo3ErsjaQMCl164Z3S5Qu+N+qDtIRkdmu80wlW6gQLLnET6MyuzHUeaH39uP5ZdhnMz9av3lhqpR7nG8/8LtvRV8az27/+mZkwCvgsSqa4k+iZEceQ94GW6R47grnq0mnnIvlJyPqrLpIvlXRhix0aw1KaSebV+lhytej7k1KBT2PdzikGy+YbqJKd1ih1lfnz+Couj5wGxlX8RefBu+9TTZSHTZveb6XgOKXr7gUuIMWq03EBELwPwJuNS28f6YmCZprWqzGQl8Gd/YJteO3pqc0lBOi5y7RgpNbrf5XLpzdVjRLuIuossV/S80qjS0ZbWFIZwuFxm45tF383TLVAqvlT+72GXErqKKWJHWbq60B8PHnxaPBtJn5Olre3i24fdwv19yypOKYu8kcx48vKi6ciCcOfdi3sZ4lIDupft+Dj1MA4krg65UlUMy7OygTRTS9rdJFOd7lmuwZ03TTg5HjxKAcQXLTs6clhHGSycesmgXejPyqmLkcGv0VR0JJUr6GTYKFP+H9I2WyNjmrhF2AsqGqlYQSDpg8Q6LnwaLeQEDFXGxeb6jYXPlXeTJdKBKfmxMZMKNVu3AQqEPFfXUII78XYrRL7dE2y9OOqju+g/GFo8kXUdmF4u+K7YoupQrfL9dtrP9wcafgOuiVkXQjU8vnO9ZrzmpGrNDJIW9QI6yfKNsyi8HGVxePD2dHGwh16MW9FRStnpMVOQn42whF9O35e6D43HKsn+J8o7CIT5MyYGT5Zd49Qrr22dVdoX0yUr9tHWTNVa7rUuFAAtbQn5uhv+XRP1MgcD9r5I00dVsfCS6XS2gTJJHK+7LXl0Ie3DInvrU1mCYam3cRKbsj+dQsAuRc+FUNISRRe5tfqxN9ueFdeFBI2XCBa+CDqTLlaXBVqsu7n5Sh+Jd0QILpOjZ7d5F4h2mV4Jzu7cnTHhXyy+ZkBT9tGf9QR5p8eWRls6fkZbr3prrbXiFHP5NWmJTTrjCL+Pi/l54LD/OMjrJ6qig7I6TcaMBt382r7+hzeOv1v17Nr6csKRYwteNV+4L7XKo4MeBDpZvusIjSg4F/ObQkXXNyIKLohuK+W26ejPa7MXjQBse81lIcdgRHLpj1z2hg/z2iTnogkNdeYUS+G042vDKTfE6TwNv+C1/LKemHxYtbKJfa5TWPWWXm7PL++hzY/QxKK0TCmKlRtY1VilohXwSHnymSBiJCsKFxY5o8Jn6dxX5ihXTHFWGTn/o66v9dvL+ssJfCF338/pxQjfgsR/VhJ7sX6UlWHUR5q+a+wXrEJffcGspjD5IKIpZFInKpq+zrfL6VkoieDrRR7jrB9JaJnBACpWi2koZDV2//EkdnjARqzVePFcRj8zsG2/Dj5Z2ey4povVEXZx7U2XmZg69LEBVtc/Dwv9cgYWz6g8Rflz4fSKSPPu+KgKNK3q+3WxinUp25XNJ/C88T9NoYFre4L10giMeCRTOrFr3OAFJcpP9vC96f4HqsqRP1Ir6nBdR5Ixh7i/ssgE3+hqidMJ+POO/7nsnw7M+UDkQL3f1YOEQGZ2Lab5FY42wgcVSa76vIBRovTv39ZLD/h3LLSLIJn4PlwvUjtAa2JdxAp6CW3STwd5z3+4I+Kuc13+UQncsTx7DJesvtobO76sJ/yq4nNf+16cK/eoKuRndNTrlypvhEov826v/Tkp/nrd8H1wetJj1l3zn8P8quJyn/tenenW2uqY65Rd8vAH6ypsXpbG3/zspdTZt+2pUdHoWexv374P5r4Lyy6wy/evT74HM+wu+NSbQVH8RJHb+l1LSMs+Fm3tXyC8Plu8Fl3q9J+v+Xcn34NX6PidjqisqcFHi5/hfStmr93oY2uq72ONd+Ou4oNdPSc7/VPIt08rIKDbR+VI20bXIUvPE/zsp7v5333DT3yyel/v81yIa1uHned+/Pv2Wqum4RXq/B1LK/r4iGWcj/99JqX23+wFb+0Hbknso/m1nP0sc//XpN47tjRprLcK1ABed+Uvb999JiXx04hALeChr8Q7xgP/OJfyvO5YeHXHuC2uzp0l0kc676IXrKaIN5qGfH+UHoZIQmiBzDNcASjFwJDVB6qkAulEMLIPhh2OMN0pi0OQRJmbSBlORRJer8sZ0x5zFqYD3vEAnmvMc8HSNLXbJWC6wvZffqtQQ53bhzCIaR24hOB9/R55NThEIm+3Dvgx80u2i7y3UIHKKxFWswRimORHy+1jhWX4CxvUYPXZbNimzDOtQaFW8/gdIRi1Yhy9ca1Jl7oNKxDwzeB6VZG4vIdnYjySW0NSwTa4HZ0wwDBOD5+fcLnRjm6Yj3fyid1xN0S6Dd6kz28fClO1QCBykBXJQy0RyD8VnTx2IBQBc6UIVR+SsrdesG8eOhSHYvW2fiTPQfGDn6gwASvpb3Kq76b0vJykjenFzcr4dwbaW63EJ93YxHXOT7xFq2Xj70G9yW87EWr+Q2z8YiWbkZGlp7w2DY3CEwTnS3NDz06tv7PkzpSEiZifUTbpnTHMMk3C3rE/3dMqd0lBYGYSXfxbmsCZ/mekKUo5p0W6Z7rLuxVXYhQaGImg+EyzI/gB4A6PLbPmV78aFQ8xW4Hgke6+0pygd288BWLlVGy5sUdyjmKyljW1E0VEnJ7vOfZU+jeKiBirqNUdMxVMszs/m5kv7o449lnbEByeRqFQjCeN8GDkyI1bRPraS9UsKpI3u8yi1PmjTX0H84Rdv2w7bvkXK+HVhbIa54laSa6LbtcJnvQ5LXz8kIC/ow4lVsFOuGTXbmwI/ltH++p1kArK9YV/LkcZWCOEORGXy9jorteQ+1oXPbhKTopZu6bHDU6rsTOqq26sLLx37cUfMQhdLd4rnJMKkfz30olvoDZC+X4HU/Pm16wkF5DBSS/fS+xH2dXwj0QmLC5Sr0XQAfILGwMv2Od/a1f3n09/rJryLlgSA1G/ehyCfiJIU69nUqySmKVksnvJknxARhak+ayaERz0NnXs0Tts3uTGk5dPXsseTDnI9exuD04qrWF+TJ2gQa9I2djtLJSfXk6d6sx07LQkQurwCrj1Vk6nk2W6BihyODtQruYMUOhr3w5hZfR+zRGTZ4bCYkZh4+BUXM2U36e6gJBpprfLBq5u8vOJv0DRaKkP2YV+NYNyGN+F4KXhUIG4TG0TfZgy4Ox3NS1lF9EjT1YhqOFMPUOLXILffW8wsf+rqDV2ocpU9TBlHxPvFxKaJ7idxXeUfd0v0jbaKZ8kvWWAR+WZbBK3Jt4K57Fr2Q8mQk24yy7vj8b+uFMBYhIKkTniZ8DyhQWyjjljgxqUnIv/yX5DMOlVnqf8cHFYFCv9Ewj/0o+JPfjgG+V9ymYYf9kT9l2Ff4MdTqv9dhFxRwooSVpTw/24lBDQSebmySveMcrnwwkINOimklYXyDxmtVDUJZVpErKK0tf54Ecc2cV5Srwyd9opLd7gRJyF3lVqj9U58QN1bQPONa9+V+QbtJWkAr7jZ15twEay+VPwJwZpi2XtsZXpUidiyyV+iQchugegPCZsiXK6IvorPA26++n2lSKF//KcMdMBX6CvMYI6E4ZLGFihikVSl5e04QYmmMJNcio1nd6caXX6Xq2zRP7tNIPP/A7cJ3IBUzTd7cprxrC49VwpWn+LCR6SrDPmA1GxxMOQ1657edNN2s7LEBJBwCb/9p5mcQ3LGEVK7xd0ZRXLgzXxOx9nGq/HQVxIKzPpSzFdi1CEeTt0pLfqdbvxO29marshbkbcib0Xe/6Y8fF8sZTO5CzDz8Vbtwg7QIfYMFeH559Rkuz1dOfrjzb5vR0bpCyvroVlhklcpeEVceGxg5HAdhVMyw2fS/bStxXf5vc/CqOriEGa3TzCWlwViaiPp/avhZbaxOLKaYj3CM1QxXxFs0jIyLWLpGTOSV39lfuCyZD+hvWYKIvbzufkAx18WppU/qws9X9gSGvfWcXqTxu/AIxwjbqbwTendqHvh6MF9KJNwN/ZMOFmaiAL1kElcOzrVVU4BR3RBo4hhxmbYgREIinK1rD3mCBwCnQvIhad1qfPr0o2FQ6TKYTLIgZ2FGsBzvslJrz9RPaVVW/zbqwFCL0Yev4lwW/0klGQlCQgv36qDxU2D2dGB800y9r2jxtgX1Rg5lUJ7Coopy5ImNUGamOxUgOXr6mIlG059QiYoliOPk/LULunz7D0uZqXmkIKpAiaDerRLovd6+PMNPenf2nVexsszHpZf5+O7On2PbvJFLVSA15nVj9sbztf8oYu6RiIdj38UCpPWsoP1Y99sTLTT9Ar+8DH22BekqoHQ65FtnDJ3sdOsBCSvUalqqaE11yOguf9QJWNh7ZfqnS4RISTcq1aRnSR2aguZSqY9ndyYidcsQ8zXJeQyXjNJGNI5Osj8yt5b8AEdy1bU+YqEkvYJ0LlhNKSCnaTNxge0Mcb/IPFZEQoQkl0Y9TF17POIkemdD89w0JI2/ml3CVavgEifeDjoIHXyD7aIFiW95xVxxOykobyGWT5CGfZq7Y7mdEM8M+4o4w6y7LpeEDkS1m4zYv/I6Y42H5YSgN34DWQP3bHKz8+wifdQljpBSafD5jouvZr5NLbHIcczSGWLT22x+9N+s9iC+tJhDpUGsYAnIGnQHvTWe32sXGRZqV+DPKVnZqz2iFlq5Zry0NT2cT0UiLVp/6ipoTsj25Slz2ePU6bUQZ4x59Rcc9ASej4TmXztyQTxys5K2du0pxMi6/LTuqoEKuoRw5Moke2kiPY7Oe0I3FwPOx4P95qlR0TDRjWZen2eJoQu+/i7NDMge/qEotNmFRgKGLglIBmxtkh6PYFVPhQd9RLEh2S9X71rYS5JwQD1rJ/fcl3AoPyCtlI2k04F8yNt75t0/jfkaRvQbn2kAtdzY1P2k06h+O0cy/ztm1ZrM6DGbCQGt72AXYPnt1pZdM2bl2IQn2VZ7adOUrFEPQJKgS9M73/HzVAZTpl0kNjtEo8iMogEIGl7btSgd2ys+dcXaiZpxNJodY+gLD5kWy/0Oi+piQk8N4zsuEejEsznObZRPULEadbClv7E+6C9znw9/N0F2+znOV/OBC4ycqy3uxlBAyuklmj7ZTFc+B29s43/9k198ZTXlHwvXw534aiDQirqGb8rruL0jL41N0trcuHekj6eo59y/3ajwXOeMtrKJ/aR+OrYcUHHEK9hzqrbZ1rRki7XxxljfbUGKtkbtvgGGkhYd6ZXtEXzO3hXdM3h+zBNS/05bfGniHE+Qhw2TC2DxN6PjUeWOb47TuM/yqcXvq4XFBhWz+9U3iL88pXnsyJvRd6KvBV5K/L4y5NOnFWuEoaxq2C1/3FGpmEmxclJUHaYX+i75+RyxmDXPaFVx/lFuQFOy6NHF0XD+e2LIu7UKNss6xAXx29flFYIlPLO2WKN8TF+B8xv3+lKES1oaOB7wNwQE+rPa3gOvwm28FeHRw+tcT49wE/74tlkQz1ew+34qd743LaIB0K7tEL48SthfHB2pmiBRT4/spbz9Jfao4KyctX8Zv1WUQ3sbNc43+N7k6TdiWt9BRdFxU/xm4aMY2zOfyi0i/iI3+a4/KKmIN6orMBpBU4rcFqB0wqcVuC0AqcVOK3AaQVOK3BagdMKnFbgtAKnFTitwGkFTitwWoHTCpxW4LQCpxU4rcBpBU4rcFqB0wqcVuC0AqcVOK3AaQVOK3BagdMKnFbgtAKnFTitwGkFTitwWoHTCpxW4LTMZfKf0jzHNqR9G76rslc7r35vWeahWwe96+YbtJa+ifs/T43B0z8YbucNgpuLqsfmQb2t31+s/eupMcDPnxqrSrYNLOGNi+PKU2P/z3hqTHl6LBJTyygWXla+llbNwoU3rnL4ZT77fuHOfvLqyTc+etmIDJNlKuj+Jw+dZdz8lCGt56j2QxG5vn+i++FyBTyhVenHBj4JtFj2kp1/XzdENBDsa33xtfWqwiPpH4okB/H/eiGWGAxjk2rtIZ+dasmzxeSe+i/u9B4AZ7zxE5pSPTg9aEiJsravzEFkbP4ReY/j/FyOaecbT6VvfX2dDodxKI9MNfDmKD8SIgYmi8sxIdhcQXrOz3ZGYqaTMK57OabMgeaJltDgqTXPowMSfxypx3GlsZ80zm360qcemMwTBRoJTdLuvNuR45jmOhz1akazwwcKNhbnDlubxxzb76sRpBiJMsxPnu/CmaGS6E4tcxzCPGfstefc16yWuQ5PbsfYwntLM3PEK2bhb9F2z8yBdzf3lRPM2DE0c+6IPQbJbMdta1F67GPqTZtgDxlgZhJDu3FTN24qs8rCd9OhrNpIHJ6Byo0p3eFZO0sK3W2uGcR2JXmkyC++1PTMhFtH4V37dZy7LbHjl1VOtV470/oWWjLFjAoEa4YcuYLszNTFhbKgWw9ZTN2tqvukLmJyjhw51hvdXi3iSKFK1zWzJOfHJcmc6Fdzyc8gYdd6rEUU9GBf3MgxDFZBQHwmrewqCTqKg46evqFEak7v0m+pxG07daChy7Jjmv0WiCL8ZoIi9eLKgNfCUsJEXlOfRo7JfsovmYtQrILhd8tH1CroLL77tOlMGpg1JrF5NUog7FFup0J4bkzvhBwrVqw1XC7mc5yLYlX89jBwvLV0bDMiPx5ZtjXcU26jhmC+oLNbfZrRRmCnXubG86jZ5scvRCwo5D2mgVUHx5XgxzgmQqPM9EqtyhQxSVBeSHxS+5375pNW5hUGDiCS8r6nTLNBxZ7DH4G4X6i9pggN8fqm61+dXGAmqRcIsqXan1v+jgdZiSZqk3MrIkal3ZEGJns2c5uB9c5XnII3JZZw/nwSYTTx6MO5eD/G6ycswG8uiR4lzytsCPlwq/jECXr0b0pbvNwq5ZERYqZqA9lBZNMDIkaen7pdBFRizn9vxxx25G1ZRUP4yLQd5Gi3wdgvGq/sT3BphntZnJqUTaSY7MVPfFjUpZ1tJo4p4iqck8J6fSohubNzj2wqr5MSkBqNRJdep0aia7QBzPzlzKoNgqfcIFGvLvu00jIb0biSBCTjdIhC4piYPVWZmeIpullS3g9XwTSzA9zNo9SmVNnUX92r9IBS3Rfm/QgddHzR3dPV8XHVZ2M+stblzI/VOLfbcEvAGPr2vWmej5t3VolZaW5IHANrvmAKHPxNoUrMUpOk+zgBeSVZxErFLBoVPHKQ7qjZG5AKjBz4soAve7P5wMZTxnZVnky93+s7/nZpa1y7eDInbj8bGux+PvQR+YJGLwFnPjfhtvY+ligWjwyN5iBZsimquv3gyduSnSewdGa7h65bzqAjy08AACEQp6NrN5i12JN1wk9So9wuR2REc+rqfXw5RfXzvpthowAruPwzGiQ7ZjcLfG74ijnnQ98m9HhCH4NgjnHbLLAXsHbvFLZ+yJB5DhnwJeRzVqCmUj4prHTn5zyPxY8Attub18c8f5EH3T4KMbcpiSF7TnG5fWRuX7HQG/bGRDxsArFxtgtUFW1xd7zoGff2649qw4F0bWMMXKRvqzgIoa4Cs2us1MOdzWr3iH2Al3ZA4bxn9ddIx7dQfvG6IFbkZmjMFcgb0S9D+A3IbxkKz4o2NIZk302uIOqHqbRLOhh/ch07LjeLZtUHsypLITQJezYhdkinMJP0B1evVOVK6rb108S594o4zoVgkMRDXEW4YpA5rdIy5921RfEUPTdVSt87cUIqABppStW3mcNHk2VZSsJYrKP7+r694vWfXhFFah9qiLBkZ4mfCLSv09WQ2foKTKUkitbPGVSqTH1NpNQmIIrtpC1QpDPNPuyZyVW3Tzr0tNiq1G481QKS/kOZ/Sczr+roVeDrfmu2QJ7hmFPqJ1dVsJvJFQ9TyprR5k2esYC1yRi6m/zsNfvYQe9TRbdN30/fTdVhbFVmyeDO75g0jZSbfaVROrp1B16x/PXHAM5a0EskCWD3dzqlI0WXf8aM/NM1ZN98qsYG0txg5OAIbQI8vNZsPM6A64EKNp8on4ZU0oDkY9CyUrlNMG+C10ubCJi2Weo2fGgNyKTFED4dnY1DMlJID6Ch7IrUCUZXMMcUWmpWwe05WUGpb2NfEbUKlk/cGxfOrtlkeGFzYdAVj3S3Lrnng2V3boTOcCa/ZPjkdm/esPeZUeX+A6uuaj2FtB0vwWEIsoktzypLDRNJrTF7OxppQADBNFfZ/t/jcFOiCXwwd9akDx16xSwfuebSBHgAWTqdU0FjENOnufotFeRtVMzrSo2tbsR0o7Q8nF556Uz0kcbu6XpTdA/hIaacXnvdZON4U+dkZKfIIUphB+X00U3nLzrh/WgLjeaxwjRZTYB8X4m0wSq2R9OZxEeQgwJRowljxCSqqYX7vqohsyGkD5tlhCXqgw2LbXVbK+OGHQG9Y0aLCHrn6YGFN3aCZeNRa/bsuRdQuCkf6S5mlY/xORTSXeIduABUCAaIWrO3/VhaGSi2mR6ZHx/bXTj3frScm6tE7USZb0hUJsFI6ngTaCTIa9x0EjSVYyYckApG23a9UFh4e6Pd9+mL5M5TrPqGyo7cCSx492hA+eH2jj8mztQG64Ne9oCwxGiRHhPxHM9D0jqBbw4EhT3jLLT02cvFLb2Hy8fRxbRJ/m3T7qGecgrm86M+5uzEjj9svHzd9hhJmKnJpZRWqvxROylXvE42Pyn1pECdungKO+hCoMbvLPeZ6BIt3cDdvDhf++05rQUSPxQz+kuC726cR3V+Wopm2597ThQqJo6ZoHzvV0WTiXkxPMe56IGAkucNmU+C0bZsyD7LZ9NBW3x2W2QkIqWHK1nPsuF+GkdY7vWGEgIk/7dM9ikxMcKFDnLmbIWDQeoef2I/XReKDs/gxF7wEbsIJI0cbh8JzdHgNW9BScrrrOY/ec6dY3UB4X0X06E4wiAqsCyl8yzKf8BVrmby0QitLZ0kfowum0HrWu9+HeZ7cPhZKvDRtXP9nt6F/dlVnSf//ibYvieT4Lc7q1Rmc0oh0/ZiXx6qfN28xetUhyEXsJspYw63CJkFuE91W76bLnffiplkhuDwXi8ZO6kYTcVUSjBViRrte26Yc4qalPkwDadSI+4hNzsPmX6xYXByf8Yqd8a9MZL3OvtawCV8w8KLgX3gfkZuH5s8P2cQO/+5dO7zWD5sNj+4ReQgLiYO0HE19BmOq69hRUIVZ2RrxNclaulmUtGvhySLlT/pUp3r3yX9zX9lCvdPlUQWx5S2Rb/fUKhKekWcya8haN4Kfj5gOu1Wc8RsLGz2uSXtl5mZ7SU+T0u2pWVAbDetrhx46n6ze28YolTcvWd+EjR+34xh/whRWufe4znEfFLmjJihuSTiXRKhPN7Twx0lzI3uFSJcjBlms6B0VlBLU1eXulsUJQDdEHMKz6geBW8J0Hx65S6RUOWXJqsIbhzJw9G7xD47yhmD5Ghvr1qxa9tCFXuok7ck8uN8wcFvSEcE9iiVkgiMOofjF/5Gxwd0V9kDppzTtCa7rrBGwQQiEzzMaf9oPyN1b0S03QlGr/9IT293iKx5GkY+9xUHTQtSEVDUy0hsYBw0oZ6UV9B/SlDzGt4tnnLs3gKXhgsj2y/qtrTod2M3w3rEco1TjuZDNLPb7Y941jhDZ7ccZnun98yl1WUb1+rW/wpD/3IB2s3JlPr6jpIOz3q/W+jNdCT7T7QersxZswo+wWEYxij+m20e0hp3w0y5VYkeSHMJV57VnUGFPCy+a8pDrKkqSMMSyHnrc243N7V6cnoPCDbs3zaibQ+j55byrFadfIlQfaYGMh4M1oiL6GckHKGKWDU2OYKYvHCTE4/kkeLRtk90nEv8WC1tO+zr9kjeb9hTNhszDyYfd7lsPvvAvCbaZDX5SoBUuVGAx6mHJMUYr1z8bSXRAxSjTiHMNKNrs52mks/D/U1iU2X3Jk6lfdFUouhKASZd1PITG22mztfO6+osfuWOPMesgs+ZVU/WOq+Owlm+nO4zaGk1nwBg65nIw6Eq7EvPmeUj2gcMu6C5M6NX9MTc7+K5xI5MRkzTp697hpNBg0wr6uap62QKhTlzPw+FGHFbVTHbry8XRP2l2yLdleIkZ7zOinL55iDAkhrnY1oNm0mDRTP6zFrPGQ8dh346HoHhvMbsFql/qlqR0HmJ+Ekrqi3p9U4v39qm2oQY7bB3ZpWac4F0k7dBnjHwO3mUVv2rUaGA8JlGrqgVRXFI47ik0usFH2iOWvTegq3w3ATPX7sUWpVjZFzkMZNyx4zwNso4Hk0hF4taPrjL2iNefzbOzn3blI45Q8cg+E8TCWO1vtzS6WSELa7paS9i+hpiIWO+4u5VM4mtDWeXUcGtNypZXkaT6Jwyy7C5ofdpmXvcGCcvZMXs7iObWgTpuTnB8yjhtfOL3gqy0FuFmH2Xr7/p6l6AsA3GOjWCbW0++6Zjf4FWOBOK/JaAPCZapaEJx+Fzw/C57ze65gDye8SYb8WCixqSf08cOceQ/tqMAa7jPkrb4OwnRTVOtdpfcAc5d7nmLJ6W/LdU8+xAfz04i4dM5do88jPrGoAZAEr7NFGc6pJoh93sNaxPZrw795VF3zfTr/nimEJTpSLubWhNHyz978nUvftxpTDul6qYeWI/JikXDLOBP39Gx7ydw3y9U9rrf4xXc/mxQPbeW3DWUFbp+hxMcMHrj6UmB2QTc83FAUykdb2HM8XsrkI8ZVzl2Ta1IJ/4v/mtL1o8ttL9hfXyM/vEvhPcabASeYFQToPnHYvjkeVak1w6bL5f0mGWYT7P6Fz1ZprN+WVmWiCvCsOl7b0VmVH3+qPkKXUVOvXNl2Y6EWoXTZDChSrNPzLKi5anlJ1d9KQDJzVyjHzOvnv+jyknZigNaDeTA3tkR2NOnvua5nriQura4dvHgAh2LzUIWxTd9WySjph9hOjhztHn0VqToo1EzEwWRl6/YbRycIoKHaMGARjnx2zkBmeUWGWTWKohx8fv5VWS/N9mmwZqxJs6aqgvbj4e1elXC3t5NvnR+TqqYWpUcpr/jWcApUSPgM9Q/0scMcy4WC0vNfYEGEmllJXZPhxu8egUK8QVEiiy9C+hqeqy7NY6n6uUYUZUjEeB2t8TdGetkLGDmlQR1j626TZCzfuisdvG2TXTO4HaPOlqT498QM92lI4N1lstvMuoLHEARud5bu8jySmgfQcNXBqXmb2albt6ULMzZhujzGL8nekXhfIap8vE1sF8J4T9iJZuRGzJnWP5G7aaqNf678ZrYtui5onVpoZz2Z7q818wc18M0lxwoEtEM81T+Zf07Op/mB47HTSQ+fSx09PiwNzKKQahTr1I1EonMqQNiIj5/Kivlswd68sxiewfVzJPIpXM9CrWtjxfbppEbxWWuAoBrdcTwXcmqSw3iTT8bYJM4xTfCTqz2aJEhk4Y7scqdm+OGgCT2blaR354UOh/rsm/qjgZ1+kBBg3fun1Vc/ug/5+Hliv34Fu5haeQsQ6PzJcVJS4OUj1PXBsxzzp3oeAjbPIjeUZ7mamxwE6Lj4iJCzKJLZ3zHMK8eA4Hi3YfVQbDActoyH3VTTCqtLOROP2chZnn9hWWondtqPw1c5kprwV+1mPxMftmpB1mTuVU7Qc76ya/6wK8X78ftDtQYnn60v8BUEsDBBQAAgAIAINzh0mZ25pjTQAAAGsAAAAbAAAAdW5pdmVyc2FsL3VuaXZlcnNhbC5wbmcueG1ss7GvyM1RKEstKs7Mz7NVMtQzULK34+WyKShKLctMLVeoAIoZ6RlAgJJCpa2SCRK3PDOlJAOowsDEFCGYkZqZnlFiq2RuYQIX1AeaCQBQSwECAAAUAAIACABElFdHI7RO+/sCAACwCAAAFAAAAAAAAAABAAAAAAAAAAAAdW5pdmVyc2FsL3BsYXllci54bWxQSwECAAAUAAIACACDc4dJRHFqQEZFAACGqgAAFwAAAAAAAAAAAAAAAAAtAwAAdW5pdmVyc2FsL3VuaXZlcnNhbC5wbmdQSwECAAAUAAIACACDc4dJmduaY00AAABrAAAAGwAAAAAAAAABAAAAAACoSAAAdW5pdmVyc2FsL3VuaXZlcnNhbC5wbmcueG1sUEsFBgAAAAADAAMA0AAAAC5JAAAAAA=="/>
  <p:tag name="ISPRING_PRESENTATION_TITLE" val="2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至理名言">
  <a:themeElements>
    <a:clrScheme name="至理名言">
      <a:dk1>
        <a:sysClr val="windowText" lastClr="000000"/>
      </a:dk1>
      <a:lt1>
        <a:sysClr val="window" lastClr="FFFFFF"/>
      </a:lt1>
      <a:dk2>
        <a:srgbClr val="212121"/>
      </a:dk2>
      <a:lt2>
        <a:srgbClr val="636363"/>
      </a:lt2>
      <a:accent1>
        <a:srgbClr val="00C6BB"/>
      </a:accent1>
      <a:accent2>
        <a:srgbClr val="6FEBA0"/>
      </a:accent2>
      <a:accent3>
        <a:srgbClr val="B6DF5E"/>
      </a:accent3>
      <a:accent4>
        <a:srgbClr val="EFB251"/>
      </a:accent4>
      <a:accent5>
        <a:srgbClr val="EF755F"/>
      </a:accent5>
      <a:accent6>
        <a:srgbClr val="ED515C"/>
      </a:accent6>
      <a:hlink>
        <a:srgbClr val="8F8F8F"/>
      </a:hlink>
      <a:folHlink>
        <a:srgbClr val="A5A5A5"/>
      </a:folHlink>
    </a:clrScheme>
    <a:fontScheme name="至理名言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至理名言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table" id="{39EC5628-30ED-4578-ACD8-9820EDB8E15A}" vid="{6F3559E9-1A4C-49D8-94D4-F41003531C49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至理名言">
    <a:dk1>
      <a:sysClr val="windowText" lastClr="000000"/>
    </a:dk1>
    <a:lt1>
      <a:sysClr val="window" lastClr="FFFFFF"/>
    </a:lt1>
    <a:dk2>
      <a:srgbClr val="212121"/>
    </a:dk2>
    <a:lt2>
      <a:srgbClr val="636363"/>
    </a:lt2>
    <a:accent1>
      <a:srgbClr val="00C6BB"/>
    </a:accent1>
    <a:accent2>
      <a:srgbClr val="6FEBA0"/>
    </a:accent2>
    <a:accent3>
      <a:srgbClr val="B6DF5E"/>
    </a:accent3>
    <a:accent4>
      <a:srgbClr val="EFB251"/>
    </a:accent4>
    <a:accent5>
      <a:srgbClr val="EF755F"/>
    </a:accent5>
    <a:accent6>
      <a:srgbClr val="ED515C"/>
    </a:accent6>
    <a:hlink>
      <a:srgbClr val="8F8F8F"/>
    </a:hlink>
    <a:folHlink>
      <a:srgbClr val="A5A5A5"/>
    </a:folHlink>
  </a:clrScheme>
</a:themeOverride>
</file>

<file path=ppt/theme/themeOverride2.xml><?xml version="1.0" encoding="utf-8"?>
<a:themeOverride xmlns:a="http://schemas.openxmlformats.org/drawingml/2006/main">
  <a:clrScheme name="至理名言">
    <a:dk1>
      <a:sysClr val="windowText" lastClr="000000"/>
    </a:dk1>
    <a:lt1>
      <a:sysClr val="window" lastClr="FFFFFF"/>
    </a:lt1>
    <a:dk2>
      <a:srgbClr val="212121"/>
    </a:dk2>
    <a:lt2>
      <a:srgbClr val="636363"/>
    </a:lt2>
    <a:accent1>
      <a:srgbClr val="00C6BB"/>
    </a:accent1>
    <a:accent2>
      <a:srgbClr val="6FEBA0"/>
    </a:accent2>
    <a:accent3>
      <a:srgbClr val="B6DF5E"/>
    </a:accent3>
    <a:accent4>
      <a:srgbClr val="EFB251"/>
    </a:accent4>
    <a:accent5>
      <a:srgbClr val="EF755F"/>
    </a:accent5>
    <a:accent6>
      <a:srgbClr val="ED515C"/>
    </a:accent6>
    <a:hlink>
      <a:srgbClr val="8F8F8F"/>
    </a:hlink>
    <a:folHlink>
      <a:srgbClr val="A5A5A5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至理名言</Template>
  <TotalTime>27197</TotalTime>
  <Words>691</Words>
  <Application>Microsoft Office PowerPoint</Application>
  <PresentationFormat>寬螢幕</PresentationFormat>
  <Paragraphs>151</Paragraphs>
  <Slides>19</Slides>
  <Notes>10</Notes>
  <HiddenSlides>0</HiddenSlides>
  <MMClips>0</MMClips>
  <ScaleCrop>false</ScaleCrop>
  <HeadingPairs>
    <vt:vector size="6" baseType="variant">
      <vt:variant>
        <vt:lpstr>使用字型</vt:lpstr>
      </vt:variant>
      <vt:variant>
        <vt:i4>8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19</vt:i4>
      </vt:variant>
    </vt:vector>
  </HeadingPairs>
  <TitlesOfParts>
    <vt:vector size="28" baseType="lpstr">
      <vt:lpstr>Noteworthy Bold</vt:lpstr>
      <vt:lpstr>宋体</vt:lpstr>
      <vt:lpstr>微軟正黑體</vt:lpstr>
      <vt:lpstr>新細明體</vt:lpstr>
      <vt:lpstr>萝莉体 第二版</vt:lpstr>
      <vt:lpstr>Calibri</vt:lpstr>
      <vt:lpstr>Century Gothic</vt:lpstr>
      <vt:lpstr>Wingdings 2</vt:lpstr>
      <vt:lpstr>至理名言</vt:lpstr>
      <vt:lpstr>109學年度臺北市國民中學 課程計畫審閱報告   金華國中10/14/20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优品PPT</dc:creator>
  <cp:keywords>http:/www.ypppt.com</cp:keywords>
  <cp:lastModifiedBy>admin</cp:lastModifiedBy>
  <cp:revision>236</cp:revision>
  <dcterms:created xsi:type="dcterms:W3CDTF">2016-08-03T07:39:45Z</dcterms:created>
  <dcterms:modified xsi:type="dcterms:W3CDTF">2020-10-14T00:52:19Z</dcterms:modified>
</cp:coreProperties>
</file>