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206" r:id="rId1"/>
  </p:sld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9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3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78ABE3C1-DBE1-495D-B57B-2849774B866A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752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887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9424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2214684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915516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94645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27907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14692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832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97228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2876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71774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83031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9769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711033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17291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06739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smtClean="0"/>
              <a:t>10/14/2020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56231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07" r:id="rId1"/>
    <p:sldLayoutId id="2147484208" r:id="rId2"/>
    <p:sldLayoutId id="2147484209" r:id="rId3"/>
    <p:sldLayoutId id="2147484210" r:id="rId4"/>
    <p:sldLayoutId id="2147484211" r:id="rId5"/>
    <p:sldLayoutId id="2147484212" r:id="rId6"/>
    <p:sldLayoutId id="2147484213" r:id="rId7"/>
    <p:sldLayoutId id="2147484214" r:id="rId8"/>
    <p:sldLayoutId id="2147484215" r:id="rId9"/>
    <p:sldLayoutId id="2147484216" r:id="rId10"/>
    <p:sldLayoutId id="2147484217" r:id="rId11"/>
    <p:sldLayoutId id="2147484218" r:id="rId12"/>
    <p:sldLayoutId id="2147484219" r:id="rId13"/>
    <p:sldLayoutId id="2147484220" r:id="rId14"/>
    <p:sldLayoutId id="2147484221" r:id="rId15"/>
    <p:sldLayoutId id="2147484222" r:id="rId16"/>
    <p:sldLayoutId id="214748422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420000">
            <a:off x="932369" y="1761956"/>
            <a:ext cx="9755187" cy="4339807"/>
          </a:xfrm>
        </p:spPr>
        <p:txBody>
          <a:bodyPr>
            <a:noAutofit/>
          </a:bodyPr>
          <a:lstStyle/>
          <a:p>
            <a:pPr algn="l"/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綱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領域核心素養具體內容。配合課程條列，非全部列上。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課程目標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領綱課程目標表述方式，進行整體性的撰述。非各單元細節全部。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表現、學習內容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各領綱學習重點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學習表現、學習內容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的表述方式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代碼編號與文字描述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學習內容敘寫，以課程學習中之重要事實、概念、原理原則、 技能、態度與後設認知等「知識」，主要以名詞形式呈現。</a:t>
            </a:r>
            <a:b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學習表現為學生認知歷程、技能與態度之學習展現，主要以動詞形式呈現，例如：「能運用一手資料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進行歷史推論」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3150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420000">
            <a:off x="953093" y="2351160"/>
            <a:ext cx="9755187" cy="3947268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表現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任務</a:t>
            </a:r>
            <a:b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---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應設計適切的表現任務作為整門課程的「總結性」實作評量（作品或行動等），並宜有任務說明，引導學生如何整合性表現具體學習成果。</a:t>
            </a:r>
            <a:b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融入實質內涵</a:t>
            </a:r>
            <a:b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擇取適量相關重要內涵填寫議題名稱與實質內涵，請參考”議題融入手冊”。 </a:t>
            </a:r>
            <a:b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素養具體內涵</a:t>
            </a:r>
            <a:b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參考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總綱核心素養，或採用至少涵蓋二種以上領域課綱核心素養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288583" y="2566870"/>
            <a:ext cx="6096000" cy="457971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zh-TW" altLang="en-US" sz="27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9637470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420000">
            <a:off x="877445" y="1622923"/>
            <a:ext cx="9755187" cy="3681724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彈性課程</a:t>
            </a:r>
            <a:b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素養不應只直接引用單一領綱，需至少涵蓋二種以上領域課綱，或直接參用總綱核心素養。</a:t>
            </a:r>
            <a:b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總結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性表現任務宜為上、下學期（或上學期加下學期）課程的「總結性」實作評量（作品或行動等），扣緊「主題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議題」性質，並有任務說明，以引導學生整合活用所學來展現學習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成果。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07038" y="1965871"/>
            <a:ext cx="6096000" cy="38318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zh-TW" altLang="en-US" sz="27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404706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21420000">
            <a:off x="924148" y="2708382"/>
            <a:ext cx="9755187" cy="284103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l"/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領域課程，重視「統整性探究」，且為「主題／專題／議題」的性質，非領域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科目單元教學之重複學習。</a:t>
            </a:r>
            <a:b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.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架構脈絡前後未連貫，彼此斷落。統整性探究課程的各子題或單元前後宜注意彼此之間的相互連貫，以呼應「統整性探究」及「主題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專題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議題」之課程類型。如：各單元間的聯結為何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上下學期的課程連貫脈絡是什麼</a:t>
            </a:r>
            <a:r>
              <a:rPr lang="en-US" altLang="zh-TW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 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學生要探究的主軸是什麼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439251" y="2970824"/>
            <a:ext cx="6096000" cy="383181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/>
          <a:p>
            <a:pPr defTabSz="914400">
              <a:lnSpc>
                <a:spcPct val="90000"/>
              </a:lnSpc>
              <a:spcBef>
                <a:spcPct val="0"/>
              </a:spcBef>
            </a:pPr>
            <a:endParaRPr lang="en-US" altLang="zh-TW" sz="2700" cap="all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899017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618518"/>
            <a:ext cx="9905998" cy="5680867"/>
          </a:xfrm>
        </p:spPr>
      </p:pic>
    </p:spTree>
    <p:extLst>
      <p:ext uri="{BB962C8B-B14F-4D97-AF65-F5344CB8AC3E}">
        <p14:creationId xmlns:p14="http://schemas.microsoft.com/office/powerpoint/2010/main" val="8590517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618518"/>
            <a:ext cx="9905998" cy="5797780"/>
          </a:xfrm>
        </p:spPr>
      </p:pic>
    </p:spTree>
    <p:extLst>
      <p:ext uri="{BB962C8B-B14F-4D97-AF65-F5344CB8AC3E}">
        <p14:creationId xmlns:p14="http://schemas.microsoft.com/office/powerpoint/2010/main" val="30375012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618517"/>
            <a:ext cx="9905998" cy="5844275"/>
          </a:xfrm>
        </p:spPr>
      </p:pic>
    </p:spTree>
    <p:extLst>
      <p:ext uri="{BB962C8B-B14F-4D97-AF65-F5344CB8AC3E}">
        <p14:creationId xmlns:p14="http://schemas.microsoft.com/office/powerpoint/2010/main" val="10603708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413" y="618518"/>
            <a:ext cx="9905998" cy="5782282"/>
          </a:xfrm>
        </p:spPr>
      </p:pic>
    </p:spTree>
    <p:extLst>
      <p:ext uri="{BB962C8B-B14F-4D97-AF65-F5344CB8AC3E}">
        <p14:creationId xmlns:p14="http://schemas.microsoft.com/office/powerpoint/2010/main" val="39790565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09" y="618518"/>
            <a:ext cx="9961502" cy="5890770"/>
          </a:xfrm>
        </p:spPr>
      </p:pic>
    </p:spTree>
    <p:extLst>
      <p:ext uri="{BB962C8B-B14F-4D97-AF65-F5344CB8AC3E}">
        <p14:creationId xmlns:p14="http://schemas.microsoft.com/office/powerpoint/2010/main" val="9212277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電路">
  <a:themeElements>
    <a:clrScheme name="電路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電路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電路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TM04033919[[fn=電路]]</Template>
  <TotalTime>34</TotalTime>
  <Words>61</Words>
  <Application>Microsoft Office PowerPoint</Application>
  <PresentationFormat>寬螢幕</PresentationFormat>
  <Paragraphs>4</Paragraphs>
  <Slides>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5" baseType="lpstr">
      <vt:lpstr>微軟正黑體</vt:lpstr>
      <vt:lpstr>新細明體</vt:lpstr>
      <vt:lpstr>Arial</vt:lpstr>
      <vt:lpstr>Trebuchet MS</vt:lpstr>
      <vt:lpstr>Tw Cen MT</vt:lpstr>
      <vt:lpstr>電路</vt:lpstr>
      <vt:lpstr>1.綱領域核心素養具體內容。配合課程條列，非全部列上。 2.課程目標 --領綱課程目標表述方式，進行整體性的撰述。非各單元細節全部。 3.學習表現、學習內容 ---各領綱學習重點(學習表現、學習內容)的表述方式(代碼編號與文字描述)。 學習內容敘寫，以課程學習中之重要事實、概念、原理原則、 技能、態度與後設認知等「知識」，主要以名詞形式呈現。 學習表現為學生認知歷程、技能與態度之學習展現，主要以動詞形式呈現，例如：「能運用一手資料領，進行歷史推論」。</vt:lpstr>
      <vt:lpstr>4.表現任務 ---應設計適切的表現任務作為整門課程的「總結性」實作評量（作品或行動等），並宜有任務說明，引導學生如何整合性表現具體學習成果。 5.議題融入實質內涵 --擇取適量相關重要內涵填寫議題名稱與實質內涵，請參考”議題融入手冊”。  6.核心素養具體內涵 --參考108總綱核心素養，或採用至少涵蓋二種以上領域課綱核心素養。</vt:lpstr>
      <vt:lpstr>彈性課程 7.核心素養不應只直接引用單一領綱，需至少涵蓋二種以上領域課綱，或直接參用總綱核心素養。 8.總結性表現任務宜為上、下學期（或上學期加下學期）課程的「總結性」實作評量（作品或行動等），扣緊「主題/專題/議題」性質，並有任務說明，以引導學生整合活用所學來展現學習成果。</vt:lpstr>
      <vt:lpstr>9.跨領域課程，重視「統整性探究」，且為「主題／專題／議題」的性質，非領域/科目單元教學之重複學習。 10.課程架構脈絡前後未連貫，彼此斷落。統整性探究課程的各子題或單元前後宜注意彼此之間的相互連貫，以呼應「統整性探究」及「主題/專題/議題」之課程類型。如：各單元間的聯結為何?上下學期的課程連貫脈絡是什麼? 學生要探究的主軸是什麼?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admin</dc:creator>
  <cp:lastModifiedBy>admin</cp:lastModifiedBy>
  <cp:revision>9</cp:revision>
  <dcterms:created xsi:type="dcterms:W3CDTF">2020-10-14T00:11:43Z</dcterms:created>
  <dcterms:modified xsi:type="dcterms:W3CDTF">2020-10-14T00:54:02Z</dcterms:modified>
</cp:coreProperties>
</file>