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63" r:id="rId2"/>
    <p:sldId id="280" r:id="rId3"/>
    <p:sldId id="259" r:id="rId4"/>
    <p:sldId id="274" r:id="rId5"/>
    <p:sldId id="275" r:id="rId6"/>
    <p:sldId id="272" r:id="rId7"/>
    <p:sldId id="273" r:id="rId8"/>
    <p:sldId id="268" r:id="rId9"/>
    <p:sldId id="267" r:id="rId10"/>
    <p:sldId id="264" r:id="rId11"/>
    <p:sldId id="276" r:id="rId12"/>
    <p:sldId id="277" r:id="rId13"/>
    <p:sldId id="271" r:id="rId14"/>
    <p:sldId id="278" r:id="rId15"/>
    <p:sldId id="270" r:id="rId16"/>
    <p:sldId id="279" r:id="rId17"/>
    <p:sldId id="269" r:id="rId18"/>
    <p:sldId id="265" r:id="rId19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AA1F"/>
    <a:srgbClr val="FFFFFF"/>
    <a:srgbClr val="F1EEE7"/>
    <a:srgbClr val="F9F8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3084" y="-11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5" d="100"/>
          <a:sy n="65" d="100"/>
        </p:scale>
        <p:origin x="-2844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74B17C-A8D6-4EC1-9F74-DEF1B852E50E}" type="doc">
      <dgm:prSet loTypeId="urn:microsoft.com/office/officeart/2005/8/layout/list1" loCatId="list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zh-CN" altLang="en-US"/>
        </a:p>
      </dgm:t>
    </dgm:pt>
    <dgm:pt modelId="{5D72DEBB-C4EE-4A4C-998A-DBACC02F0CFB}">
      <dgm:prSet phldrT="[文本]" custT="1"/>
      <dgm:spPr/>
      <dgm:t>
        <a:bodyPr/>
        <a:lstStyle/>
        <a:p>
          <a:endParaRPr lang="en-US" altLang="zh-TW" sz="3000" dirty="0" smtClean="0">
            <a:latin typeface="華康中特圓體" panose="020F0809000000000000" pitchFamily="49" charset="-120"/>
            <a:ea typeface="華康中特圓體" panose="020F0809000000000000" pitchFamily="49" charset="-120"/>
          </a:endParaRPr>
        </a:p>
        <a:p>
          <a:endParaRPr lang="en-US" altLang="zh-TW" sz="3000" dirty="0" smtClean="0">
            <a:latin typeface="華康中特圓體" panose="020F0809000000000000" pitchFamily="49" charset="-120"/>
            <a:ea typeface="華康中特圓體" panose="020F0809000000000000" pitchFamily="49" charset="-120"/>
          </a:endParaRPr>
        </a:p>
        <a:p>
          <a:r>
            <a:rPr lang="zh-TW" altLang="en-US" sz="3000" dirty="0" smtClean="0">
              <a:latin typeface="華康中特圓體" panose="020F0809000000000000" pitchFamily="49" charset="-120"/>
              <a:ea typeface="華康中特圓體" panose="020F0809000000000000" pitchFamily="49" charset="-120"/>
            </a:rPr>
            <a:t>設計理念：</a:t>
          </a:r>
          <a:endParaRPr lang="en-US" altLang="zh-TW" sz="3000" dirty="0" smtClean="0">
            <a:latin typeface="華康中特圓體" panose="020F0809000000000000" pitchFamily="49" charset="-120"/>
            <a:ea typeface="華康中特圓體" panose="020F0809000000000000" pitchFamily="49" charset="-120"/>
          </a:endParaRPr>
        </a:p>
        <a:p>
          <a:r>
            <a:rPr lang="zh-TW" altLang="en-US" sz="3000" dirty="0" smtClean="0">
              <a:latin typeface="華康中特圓體" panose="020F0809000000000000" pitchFamily="49" charset="-120"/>
              <a:ea typeface="華康中特圓體" panose="020F0809000000000000" pitchFamily="49" charset="-120"/>
            </a:rPr>
            <a:t>◆</a:t>
          </a:r>
          <a:r>
            <a:rPr lang="en-US" altLang="zh-TW" sz="3000" dirty="0" smtClean="0">
              <a:latin typeface="華康中特圓體" panose="020F0809000000000000" pitchFamily="49" charset="-120"/>
              <a:ea typeface="華康中特圓體" panose="020F0809000000000000" pitchFamily="49" charset="-120"/>
            </a:rPr>
            <a:t>108</a:t>
          </a:r>
          <a:r>
            <a:rPr lang="zh-TW" altLang="en-US" sz="3000" dirty="0" smtClean="0">
              <a:latin typeface="華康中特圓體" panose="020F0809000000000000" pitchFamily="49" charset="-120"/>
              <a:ea typeface="華康中特圓體" panose="020F0809000000000000" pitchFamily="49" charset="-120"/>
            </a:rPr>
            <a:t>課綱核心素養</a:t>
          </a:r>
          <a:endParaRPr lang="en-US" altLang="zh-TW" sz="3000" dirty="0" smtClean="0">
            <a:latin typeface="華康中特圓體" panose="020F0809000000000000" pitchFamily="49" charset="-120"/>
            <a:ea typeface="華康中特圓體" panose="020F0809000000000000" pitchFamily="49" charset="-120"/>
          </a:endParaRPr>
        </a:p>
        <a:p>
          <a:r>
            <a:rPr lang="zh-TW" altLang="en-US" sz="3000" dirty="0" smtClean="0">
              <a:latin typeface="華康中特圓體" panose="020F0809000000000000" pitchFamily="49" charset="-120"/>
              <a:ea typeface="華康中特圓體" panose="020F0809000000000000" pitchFamily="49" charset="-120"/>
            </a:rPr>
            <a:t>◆大數據世代的來臨</a:t>
          </a:r>
          <a:endParaRPr lang="en-US" altLang="zh-TW" sz="3000" dirty="0" smtClean="0">
            <a:latin typeface="華康中特圓體" panose="020F0809000000000000" pitchFamily="49" charset="-120"/>
            <a:ea typeface="華康中特圓體" panose="020F0809000000000000" pitchFamily="49" charset="-120"/>
          </a:endParaRPr>
        </a:p>
        <a:p>
          <a:r>
            <a:rPr lang="zh-TW" altLang="en-US" sz="3000" dirty="0" smtClean="0">
              <a:latin typeface="華康中特圓體" panose="020F0809000000000000" pitchFamily="49" charset="-120"/>
              <a:ea typeface="華康中特圓體" panose="020F0809000000000000" pitchFamily="49" charset="-120"/>
            </a:rPr>
            <a:t>◆</a:t>
          </a:r>
          <a:r>
            <a:rPr lang="zh-TW" altLang="en-US" sz="3000" dirty="0" smtClean="0">
              <a:ea typeface="華康中特圓體" panose="020F0809000000000000" pitchFamily="49" charset="-120"/>
            </a:rPr>
            <a:t>資料視覺化的需求</a:t>
          </a:r>
          <a:endParaRPr lang="en-US" altLang="zh-TW" sz="3000" dirty="0" smtClean="0">
            <a:ea typeface="華康中特圓體" panose="020F0809000000000000" pitchFamily="49" charset="-120"/>
          </a:endParaRPr>
        </a:p>
        <a:p>
          <a:endParaRPr lang="en-US" altLang="zh-TW" sz="3000" dirty="0" smtClean="0">
            <a:ea typeface="華康中特圓體" panose="020F0809000000000000" pitchFamily="49" charset="-120"/>
          </a:endParaRPr>
        </a:p>
        <a:p>
          <a:endParaRPr lang="zh-CN" altLang="en-US" sz="3000" dirty="0">
            <a:latin typeface="華康中特圓體" panose="020F0809000000000000" pitchFamily="49" charset="-120"/>
            <a:ea typeface="華康中特圓體" panose="020F0809000000000000" pitchFamily="49" charset="-120"/>
          </a:endParaRPr>
        </a:p>
      </dgm:t>
    </dgm:pt>
    <dgm:pt modelId="{17E68D72-00DC-4896-AF97-6202D147E269}" type="parTrans" cxnId="{1A220DA0-ED41-4929-AA2B-745CE0C8832B}">
      <dgm:prSet/>
      <dgm:spPr/>
      <dgm:t>
        <a:bodyPr/>
        <a:lstStyle/>
        <a:p>
          <a:endParaRPr lang="zh-CN" altLang="en-US"/>
        </a:p>
      </dgm:t>
    </dgm:pt>
    <dgm:pt modelId="{2E39222F-7B7B-4ED2-827E-1328DFCF5572}" type="sibTrans" cxnId="{1A220DA0-ED41-4929-AA2B-745CE0C8832B}">
      <dgm:prSet/>
      <dgm:spPr/>
      <dgm:t>
        <a:bodyPr/>
        <a:lstStyle/>
        <a:p>
          <a:endParaRPr lang="zh-CN" altLang="en-US"/>
        </a:p>
      </dgm:t>
    </dgm:pt>
    <dgm:pt modelId="{290ADAC8-17E0-4F11-BE79-899CD4DD5E12}" type="pres">
      <dgm:prSet presAssocID="{0274B17C-A8D6-4EC1-9F74-DEF1B852E50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45EF6FC4-75DC-49E3-BD05-7B7E6300CE25}" type="pres">
      <dgm:prSet presAssocID="{5D72DEBB-C4EE-4A4C-998A-DBACC02F0CFB}" presName="parentLin" presStyleCnt="0"/>
      <dgm:spPr/>
    </dgm:pt>
    <dgm:pt modelId="{20A6C866-FD85-4400-83D4-E3B919A34B51}" type="pres">
      <dgm:prSet presAssocID="{5D72DEBB-C4EE-4A4C-998A-DBACC02F0CFB}" presName="parentLeftMargin" presStyleLbl="node1" presStyleIdx="0" presStyleCnt="1"/>
      <dgm:spPr/>
      <dgm:t>
        <a:bodyPr/>
        <a:lstStyle/>
        <a:p>
          <a:endParaRPr lang="zh-CN" altLang="en-US"/>
        </a:p>
      </dgm:t>
    </dgm:pt>
    <dgm:pt modelId="{833C47F7-914D-4919-99FE-C55F44DD4350}" type="pres">
      <dgm:prSet presAssocID="{5D72DEBB-C4EE-4A4C-998A-DBACC02F0CFB}" presName="parentText" presStyleLbl="node1" presStyleIdx="0" presStyleCnt="1" custScaleX="160225" custScaleY="465382" custLinFactNeighborX="-49950" custLinFactNeighborY="38947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CA09CCC-EF99-4340-B4E1-5E5C5D8074D6}" type="pres">
      <dgm:prSet presAssocID="{5D72DEBB-C4EE-4A4C-998A-DBACC02F0CFB}" presName="negativeSpace" presStyleCnt="0"/>
      <dgm:spPr/>
    </dgm:pt>
    <dgm:pt modelId="{5EFADA3F-DBD8-47B3-87A4-F7C4DF43CC18}" type="pres">
      <dgm:prSet presAssocID="{5D72DEBB-C4EE-4A4C-998A-DBACC02F0CFB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4F0AFCF-DC3C-458A-A303-F6C7D7730B37}" type="presOf" srcId="{0274B17C-A8D6-4EC1-9F74-DEF1B852E50E}" destId="{290ADAC8-17E0-4F11-BE79-899CD4DD5E12}" srcOrd="0" destOrd="0" presId="urn:microsoft.com/office/officeart/2005/8/layout/list1"/>
    <dgm:cxn modelId="{60A2F5CD-4503-4F11-9076-BABD10ADACEA}" type="presOf" srcId="{5D72DEBB-C4EE-4A4C-998A-DBACC02F0CFB}" destId="{833C47F7-914D-4919-99FE-C55F44DD4350}" srcOrd="1" destOrd="0" presId="urn:microsoft.com/office/officeart/2005/8/layout/list1"/>
    <dgm:cxn modelId="{406B1AE7-9F86-4678-A5F9-42149665F590}" type="presOf" srcId="{5D72DEBB-C4EE-4A4C-998A-DBACC02F0CFB}" destId="{20A6C866-FD85-4400-83D4-E3B919A34B51}" srcOrd="0" destOrd="0" presId="urn:microsoft.com/office/officeart/2005/8/layout/list1"/>
    <dgm:cxn modelId="{1A220DA0-ED41-4929-AA2B-745CE0C8832B}" srcId="{0274B17C-A8D6-4EC1-9F74-DEF1B852E50E}" destId="{5D72DEBB-C4EE-4A4C-998A-DBACC02F0CFB}" srcOrd="0" destOrd="0" parTransId="{17E68D72-00DC-4896-AF97-6202D147E269}" sibTransId="{2E39222F-7B7B-4ED2-827E-1328DFCF5572}"/>
    <dgm:cxn modelId="{B8B175EB-3802-4423-BD00-61F9EE4076B0}" type="presParOf" srcId="{290ADAC8-17E0-4F11-BE79-899CD4DD5E12}" destId="{45EF6FC4-75DC-49E3-BD05-7B7E6300CE25}" srcOrd="0" destOrd="0" presId="urn:microsoft.com/office/officeart/2005/8/layout/list1"/>
    <dgm:cxn modelId="{AAA92218-2CE1-4622-83DB-FFAE2E6BE968}" type="presParOf" srcId="{45EF6FC4-75DC-49E3-BD05-7B7E6300CE25}" destId="{20A6C866-FD85-4400-83D4-E3B919A34B51}" srcOrd="0" destOrd="0" presId="urn:microsoft.com/office/officeart/2005/8/layout/list1"/>
    <dgm:cxn modelId="{94217C50-C294-4944-A6B3-10712E36058F}" type="presParOf" srcId="{45EF6FC4-75DC-49E3-BD05-7B7E6300CE25}" destId="{833C47F7-914D-4919-99FE-C55F44DD4350}" srcOrd="1" destOrd="0" presId="urn:microsoft.com/office/officeart/2005/8/layout/list1"/>
    <dgm:cxn modelId="{62AC62EE-5944-4C83-ADBC-6BCE4E441DDD}" type="presParOf" srcId="{290ADAC8-17E0-4F11-BE79-899CD4DD5E12}" destId="{1CA09CCC-EF99-4340-B4E1-5E5C5D8074D6}" srcOrd="1" destOrd="0" presId="urn:microsoft.com/office/officeart/2005/8/layout/list1"/>
    <dgm:cxn modelId="{D649D9B9-4DA8-4F66-B842-3E9326F8BE25}" type="presParOf" srcId="{290ADAC8-17E0-4F11-BE79-899CD4DD5E12}" destId="{5EFADA3F-DBD8-47B3-87A4-F7C4DF43CC18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74B17C-A8D6-4EC1-9F74-DEF1B852E50E}" type="doc">
      <dgm:prSet loTypeId="urn:microsoft.com/office/officeart/2005/8/layout/list1" loCatId="list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zh-CN" altLang="en-US"/>
        </a:p>
      </dgm:t>
    </dgm:pt>
    <dgm:pt modelId="{5D72DEBB-C4EE-4A4C-998A-DBACC02F0CFB}">
      <dgm:prSet phldrT="[文本]" custT="1"/>
      <dgm:spPr/>
      <dgm:t>
        <a:bodyPr/>
        <a:lstStyle/>
        <a:p>
          <a:r>
            <a:rPr lang="zh-TW" altLang="en-US" sz="3000" dirty="0" smtClean="0">
              <a:latin typeface="華康中特圓體" panose="020F0809000000000000" pitchFamily="49" charset="-120"/>
              <a:ea typeface="華康中特圓體" panose="020F0809000000000000" pitchFamily="49" charset="-120"/>
            </a:rPr>
            <a:t>認識圖表</a:t>
          </a:r>
          <a:endParaRPr lang="zh-CN" altLang="en-US" sz="3000" dirty="0">
            <a:latin typeface="華康中特圓體" panose="020F0809000000000000" pitchFamily="49" charset="-120"/>
            <a:ea typeface="華康中特圓體" panose="020F0809000000000000" pitchFamily="49" charset="-120"/>
          </a:endParaRPr>
        </a:p>
      </dgm:t>
    </dgm:pt>
    <dgm:pt modelId="{17E68D72-00DC-4896-AF97-6202D147E269}" type="parTrans" cxnId="{1A220DA0-ED41-4929-AA2B-745CE0C8832B}">
      <dgm:prSet/>
      <dgm:spPr/>
      <dgm:t>
        <a:bodyPr/>
        <a:lstStyle/>
        <a:p>
          <a:endParaRPr lang="zh-CN" altLang="en-US"/>
        </a:p>
      </dgm:t>
    </dgm:pt>
    <dgm:pt modelId="{2E39222F-7B7B-4ED2-827E-1328DFCF5572}" type="sibTrans" cxnId="{1A220DA0-ED41-4929-AA2B-745CE0C8832B}">
      <dgm:prSet/>
      <dgm:spPr/>
      <dgm:t>
        <a:bodyPr/>
        <a:lstStyle/>
        <a:p>
          <a:endParaRPr lang="zh-CN" altLang="en-US"/>
        </a:p>
      </dgm:t>
    </dgm:pt>
    <dgm:pt modelId="{240C59D7-2CE4-462A-9515-C237DA44CA8D}">
      <dgm:prSet phldrT="[文本]" custT="1"/>
      <dgm:spPr/>
      <dgm:t>
        <a:bodyPr/>
        <a:lstStyle/>
        <a:p>
          <a:r>
            <a:rPr lang="zh-TW" altLang="en-US" sz="3000" dirty="0" smtClean="0">
              <a:latin typeface="華康中特圓體" panose="020F0809000000000000" pitchFamily="49" charset="-120"/>
              <a:ea typeface="華康中特圓體" panose="020F0809000000000000" pitchFamily="49" charset="-120"/>
            </a:rPr>
            <a:t>圖文對照</a:t>
          </a:r>
          <a:endParaRPr lang="zh-CN" altLang="en-US" sz="3000" dirty="0">
            <a:latin typeface="華康中特圓體" panose="020F0809000000000000" pitchFamily="49" charset="-120"/>
            <a:ea typeface="華康中特圓體" panose="020F0809000000000000" pitchFamily="49" charset="-120"/>
          </a:endParaRPr>
        </a:p>
      </dgm:t>
    </dgm:pt>
    <dgm:pt modelId="{CD49C4B8-92C8-418B-931E-B71E1BE6881B}" type="parTrans" cxnId="{910A7DF5-E214-4793-B0E5-4BDA9128D21F}">
      <dgm:prSet/>
      <dgm:spPr/>
      <dgm:t>
        <a:bodyPr/>
        <a:lstStyle/>
        <a:p>
          <a:endParaRPr lang="zh-CN" altLang="en-US"/>
        </a:p>
      </dgm:t>
    </dgm:pt>
    <dgm:pt modelId="{947B3124-FA3E-44E6-A51D-10587B3FB02E}" type="sibTrans" cxnId="{910A7DF5-E214-4793-B0E5-4BDA9128D21F}">
      <dgm:prSet/>
      <dgm:spPr/>
      <dgm:t>
        <a:bodyPr/>
        <a:lstStyle/>
        <a:p>
          <a:endParaRPr lang="zh-CN" altLang="en-US"/>
        </a:p>
      </dgm:t>
    </dgm:pt>
    <dgm:pt modelId="{B05E394A-9B94-4D12-AA2A-4A782672DD2C}">
      <dgm:prSet phldrT="[文本]" custT="1"/>
      <dgm:spPr/>
      <dgm:t>
        <a:bodyPr/>
        <a:lstStyle/>
        <a:p>
          <a:r>
            <a:rPr lang="zh-TW" altLang="en-US" sz="3000" dirty="0" smtClean="0">
              <a:latin typeface="華康中特圓體" panose="020F0809000000000000" pitchFamily="49" charset="-120"/>
              <a:ea typeface="華康中特圓體" panose="020F0809000000000000" pitchFamily="49" charset="-120"/>
            </a:rPr>
            <a:t>各類圖表</a:t>
          </a:r>
          <a:endParaRPr lang="zh-CN" altLang="en-US" sz="3000" dirty="0">
            <a:latin typeface="華康中特圓體" panose="020F0809000000000000" pitchFamily="49" charset="-120"/>
            <a:ea typeface="華康中特圓體" panose="020F0809000000000000" pitchFamily="49" charset="-120"/>
          </a:endParaRPr>
        </a:p>
      </dgm:t>
    </dgm:pt>
    <dgm:pt modelId="{A56B56F5-D1A3-4E94-9B1D-AFE1904D8299}" type="parTrans" cxnId="{DAD30B86-5D82-4561-9BF4-8FBCCDDA715C}">
      <dgm:prSet/>
      <dgm:spPr/>
      <dgm:t>
        <a:bodyPr/>
        <a:lstStyle/>
        <a:p>
          <a:endParaRPr lang="zh-CN" altLang="en-US"/>
        </a:p>
      </dgm:t>
    </dgm:pt>
    <dgm:pt modelId="{7A5B6132-DA9E-4D4C-92AC-FEA7555A6732}" type="sibTrans" cxnId="{DAD30B86-5D82-4561-9BF4-8FBCCDDA715C}">
      <dgm:prSet/>
      <dgm:spPr/>
      <dgm:t>
        <a:bodyPr/>
        <a:lstStyle/>
        <a:p>
          <a:endParaRPr lang="zh-CN" altLang="en-US"/>
        </a:p>
      </dgm:t>
    </dgm:pt>
    <dgm:pt modelId="{290ADAC8-17E0-4F11-BE79-899CD4DD5E12}" type="pres">
      <dgm:prSet presAssocID="{0274B17C-A8D6-4EC1-9F74-DEF1B852E50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45EF6FC4-75DC-49E3-BD05-7B7E6300CE25}" type="pres">
      <dgm:prSet presAssocID="{5D72DEBB-C4EE-4A4C-998A-DBACC02F0CFB}" presName="parentLin" presStyleCnt="0"/>
      <dgm:spPr/>
    </dgm:pt>
    <dgm:pt modelId="{20A6C866-FD85-4400-83D4-E3B919A34B51}" type="pres">
      <dgm:prSet presAssocID="{5D72DEBB-C4EE-4A4C-998A-DBACC02F0CFB}" presName="parentLeftMargin" presStyleLbl="node1" presStyleIdx="0" presStyleCnt="3"/>
      <dgm:spPr/>
      <dgm:t>
        <a:bodyPr/>
        <a:lstStyle/>
        <a:p>
          <a:endParaRPr lang="zh-CN" altLang="en-US"/>
        </a:p>
      </dgm:t>
    </dgm:pt>
    <dgm:pt modelId="{833C47F7-914D-4919-99FE-C55F44DD4350}" type="pres">
      <dgm:prSet presAssocID="{5D72DEBB-C4EE-4A4C-998A-DBACC02F0CF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CA09CCC-EF99-4340-B4E1-5E5C5D8074D6}" type="pres">
      <dgm:prSet presAssocID="{5D72DEBB-C4EE-4A4C-998A-DBACC02F0CFB}" presName="negativeSpace" presStyleCnt="0"/>
      <dgm:spPr/>
    </dgm:pt>
    <dgm:pt modelId="{5EFADA3F-DBD8-47B3-87A4-F7C4DF43CC18}" type="pres">
      <dgm:prSet presAssocID="{5D72DEBB-C4EE-4A4C-998A-DBACC02F0CFB}" presName="childText" presStyleLbl="conFgAcc1" presStyleIdx="0" presStyleCnt="3">
        <dgm:presLayoutVars>
          <dgm:bulletEnabled val="1"/>
        </dgm:presLayoutVars>
      </dgm:prSet>
      <dgm:spPr/>
    </dgm:pt>
    <dgm:pt modelId="{D5BCB613-75FD-4DEE-8DA5-6CE19F632FB4}" type="pres">
      <dgm:prSet presAssocID="{2E39222F-7B7B-4ED2-827E-1328DFCF5572}" presName="spaceBetweenRectangles" presStyleCnt="0"/>
      <dgm:spPr/>
    </dgm:pt>
    <dgm:pt modelId="{AD00622C-704A-40DB-AA9A-CF6B66B9CB56}" type="pres">
      <dgm:prSet presAssocID="{240C59D7-2CE4-462A-9515-C237DA44CA8D}" presName="parentLin" presStyleCnt="0"/>
      <dgm:spPr/>
    </dgm:pt>
    <dgm:pt modelId="{1C3B8E56-CDD6-48F6-8138-C0343817464C}" type="pres">
      <dgm:prSet presAssocID="{240C59D7-2CE4-462A-9515-C237DA44CA8D}" presName="parentLeftMargin" presStyleLbl="node1" presStyleIdx="0" presStyleCnt="3"/>
      <dgm:spPr/>
      <dgm:t>
        <a:bodyPr/>
        <a:lstStyle/>
        <a:p>
          <a:endParaRPr lang="zh-CN" altLang="en-US"/>
        </a:p>
      </dgm:t>
    </dgm:pt>
    <dgm:pt modelId="{120FC45C-3BD5-48EA-A639-E7D5A20ED3FD}" type="pres">
      <dgm:prSet presAssocID="{240C59D7-2CE4-462A-9515-C237DA44CA8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97A93D8-BD3E-486E-ABDB-8DA346AD7C11}" type="pres">
      <dgm:prSet presAssocID="{240C59D7-2CE4-462A-9515-C237DA44CA8D}" presName="negativeSpace" presStyleCnt="0"/>
      <dgm:spPr/>
    </dgm:pt>
    <dgm:pt modelId="{58D67328-282B-4E2B-B4DB-8AD412BAFFBC}" type="pres">
      <dgm:prSet presAssocID="{240C59D7-2CE4-462A-9515-C237DA44CA8D}" presName="childText" presStyleLbl="conFgAcc1" presStyleIdx="1" presStyleCnt="3">
        <dgm:presLayoutVars>
          <dgm:bulletEnabled val="1"/>
        </dgm:presLayoutVars>
      </dgm:prSet>
      <dgm:spPr/>
    </dgm:pt>
    <dgm:pt modelId="{C761DE94-27E5-4F75-9E5A-A7E6DD8791DF}" type="pres">
      <dgm:prSet presAssocID="{947B3124-FA3E-44E6-A51D-10587B3FB02E}" presName="spaceBetweenRectangles" presStyleCnt="0"/>
      <dgm:spPr/>
    </dgm:pt>
    <dgm:pt modelId="{B38C66CE-824B-42F9-A9FE-390D8396D086}" type="pres">
      <dgm:prSet presAssocID="{B05E394A-9B94-4D12-AA2A-4A782672DD2C}" presName="parentLin" presStyleCnt="0"/>
      <dgm:spPr/>
    </dgm:pt>
    <dgm:pt modelId="{0846F4B8-B208-428D-B0F2-ECF3D2F850BA}" type="pres">
      <dgm:prSet presAssocID="{B05E394A-9B94-4D12-AA2A-4A782672DD2C}" presName="parentLeftMargin" presStyleLbl="node1" presStyleIdx="1" presStyleCnt="3"/>
      <dgm:spPr/>
      <dgm:t>
        <a:bodyPr/>
        <a:lstStyle/>
        <a:p>
          <a:endParaRPr lang="zh-CN" altLang="en-US"/>
        </a:p>
      </dgm:t>
    </dgm:pt>
    <dgm:pt modelId="{8D3EE3B5-4895-4D5C-BF7C-9C953348E53B}" type="pres">
      <dgm:prSet presAssocID="{B05E394A-9B94-4D12-AA2A-4A782672DD2C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262F509-6396-4BFC-87D5-70BB0970B22E}" type="pres">
      <dgm:prSet presAssocID="{B05E394A-9B94-4D12-AA2A-4A782672DD2C}" presName="negativeSpace" presStyleCnt="0"/>
      <dgm:spPr/>
    </dgm:pt>
    <dgm:pt modelId="{F776FF77-BBFD-429A-B555-3A759A0377CC}" type="pres">
      <dgm:prSet presAssocID="{B05E394A-9B94-4D12-AA2A-4A782672DD2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558E1875-B7A4-42DB-851C-782CDC274A14}" type="presOf" srcId="{5D72DEBB-C4EE-4A4C-998A-DBACC02F0CFB}" destId="{833C47F7-914D-4919-99FE-C55F44DD4350}" srcOrd="1" destOrd="0" presId="urn:microsoft.com/office/officeart/2005/8/layout/list1"/>
    <dgm:cxn modelId="{6513DA5D-3EE9-4134-B7C4-C0B32C0AAA64}" type="presOf" srcId="{0274B17C-A8D6-4EC1-9F74-DEF1B852E50E}" destId="{290ADAC8-17E0-4F11-BE79-899CD4DD5E12}" srcOrd="0" destOrd="0" presId="urn:microsoft.com/office/officeart/2005/8/layout/list1"/>
    <dgm:cxn modelId="{A547A9DE-E981-40F3-A4EC-80A76E4C94D9}" type="presOf" srcId="{B05E394A-9B94-4D12-AA2A-4A782672DD2C}" destId="{0846F4B8-B208-428D-B0F2-ECF3D2F850BA}" srcOrd="0" destOrd="0" presId="urn:microsoft.com/office/officeart/2005/8/layout/list1"/>
    <dgm:cxn modelId="{82418D01-1007-4A18-9EEE-1147DEB23E1F}" type="presOf" srcId="{5D72DEBB-C4EE-4A4C-998A-DBACC02F0CFB}" destId="{20A6C866-FD85-4400-83D4-E3B919A34B51}" srcOrd="0" destOrd="0" presId="urn:microsoft.com/office/officeart/2005/8/layout/list1"/>
    <dgm:cxn modelId="{14B3D5E8-439C-4AC0-AB04-256D5D0D50B7}" type="presOf" srcId="{240C59D7-2CE4-462A-9515-C237DA44CA8D}" destId="{120FC45C-3BD5-48EA-A639-E7D5A20ED3FD}" srcOrd="1" destOrd="0" presId="urn:microsoft.com/office/officeart/2005/8/layout/list1"/>
    <dgm:cxn modelId="{1A220DA0-ED41-4929-AA2B-745CE0C8832B}" srcId="{0274B17C-A8D6-4EC1-9F74-DEF1B852E50E}" destId="{5D72DEBB-C4EE-4A4C-998A-DBACC02F0CFB}" srcOrd="0" destOrd="0" parTransId="{17E68D72-00DC-4896-AF97-6202D147E269}" sibTransId="{2E39222F-7B7B-4ED2-827E-1328DFCF5572}"/>
    <dgm:cxn modelId="{DAD30B86-5D82-4561-9BF4-8FBCCDDA715C}" srcId="{0274B17C-A8D6-4EC1-9F74-DEF1B852E50E}" destId="{B05E394A-9B94-4D12-AA2A-4A782672DD2C}" srcOrd="2" destOrd="0" parTransId="{A56B56F5-D1A3-4E94-9B1D-AFE1904D8299}" sibTransId="{7A5B6132-DA9E-4D4C-92AC-FEA7555A6732}"/>
    <dgm:cxn modelId="{910A7DF5-E214-4793-B0E5-4BDA9128D21F}" srcId="{0274B17C-A8D6-4EC1-9F74-DEF1B852E50E}" destId="{240C59D7-2CE4-462A-9515-C237DA44CA8D}" srcOrd="1" destOrd="0" parTransId="{CD49C4B8-92C8-418B-931E-B71E1BE6881B}" sibTransId="{947B3124-FA3E-44E6-A51D-10587B3FB02E}"/>
    <dgm:cxn modelId="{96282C2F-2C70-4760-833E-2C983BE0F9A1}" type="presOf" srcId="{B05E394A-9B94-4D12-AA2A-4A782672DD2C}" destId="{8D3EE3B5-4895-4D5C-BF7C-9C953348E53B}" srcOrd="1" destOrd="0" presId="urn:microsoft.com/office/officeart/2005/8/layout/list1"/>
    <dgm:cxn modelId="{425F12B7-D754-40BE-869F-7E55693F2E85}" type="presOf" srcId="{240C59D7-2CE4-462A-9515-C237DA44CA8D}" destId="{1C3B8E56-CDD6-48F6-8138-C0343817464C}" srcOrd="0" destOrd="0" presId="urn:microsoft.com/office/officeart/2005/8/layout/list1"/>
    <dgm:cxn modelId="{8AD644DF-2E75-4598-AE0D-7876D87C5EDF}" type="presParOf" srcId="{290ADAC8-17E0-4F11-BE79-899CD4DD5E12}" destId="{45EF6FC4-75DC-49E3-BD05-7B7E6300CE25}" srcOrd="0" destOrd="0" presId="urn:microsoft.com/office/officeart/2005/8/layout/list1"/>
    <dgm:cxn modelId="{39DC7E99-7BBF-4A0A-8BA3-1A69C32844AF}" type="presParOf" srcId="{45EF6FC4-75DC-49E3-BD05-7B7E6300CE25}" destId="{20A6C866-FD85-4400-83D4-E3B919A34B51}" srcOrd="0" destOrd="0" presId="urn:microsoft.com/office/officeart/2005/8/layout/list1"/>
    <dgm:cxn modelId="{A81D0D0D-D535-4118-A955-08EBC36DDCDD}" type="presParOf" srcId="{45EF6FC4-75DC-49E3-BD05-7B7E6300CE25}" destId="{833C47F7-914D-4919-99FE-C55F44DD4350}" srcOrd="1" destOrd="0" presId="urn:microsoft.com/office/officeart/2005/8/layout/list1"/>
    <dgm:cxn modelId="{73D73515-9FA6-4FBD-84CF-B02B6C9F4CAD}" type="presParOf" srcId="{290ADAC8-17E0-4F11-BE79-899CD4DD5E12}" destId="{1CA09CCC-EF99-4340-B4E1-5E5C5D8074D6}" srcOrd="1" destOrd="0" presId="urn:microsoft.com/office/officeart/2005/8/layout/list1"/>
    <dgm:cxn modelId="{2EEE7559-1C70-4908-9A99-33F2EBA22EBC}" type="presParOf" srcId="{290ADAC8-17E0-4F11-BE79-899CD4DD5E12}" destId="{5EFADA3F-DBD8-47B3-87A4-F7C4DF43CC18}" srcOrd="2" destOrd="0" presId="urn:microsoft.com/office/officeart/2005/8/layout/list1"/>
    <dgm:cxn modelId="{A7D2C1F7-82A6-44F0-B2F9-161004C33201}" type="presParOf" srcId="{290ADAC8-17E0-4F11-BE79-899CD4DD5E12}" destId="{D5BCB613-75FD-4DEE-8DA5-6CE19F632FB4}" srcOrd="3" destOrd="0" presId="urn:microsoft.com/office/officeart/2005/8/layout/list1"/>
    <dgm:cxn modelId="{D509B55A-C667-411A-A0C5-1AB248873768}" type="presParOf" srcId="{290ADAC8-17E0-4F11-BE79-899CD4DD5E12}" destId="{AD00622C-704A-40DB-AA9A-CF6B66B9CB56}" srcOrd="4" destOrd="0" presId="urn:microsoft.com/office/officeart/2005/8/layout/list1"/>
    <dgm:cxn modelId="{6A8E4AA3-CEA5-4D6E-8669-499C536F53D9}" type="presParOf" srcId="{AD00622C-704A-40DB-AA9A-CF6B66B9CB56}" destId="{1C3B8E56-CDD6-48F6-8138-C0343817464C}" srcOrd="0" destOrd="0" presId="urn:microsoft.com/office/officeart/2005/8/layout/list1"/>
    <dgm:cxn modelId="{DDE51BFF-37EE-4247-8D96-5AE612B2A1CE}" type="presParOf" srcId="{AD00622C-704A-40DB-AA9A-CF6B66B9CB56}" destId="{120FC45C-3BD5-48EA-A639-E7D5A20ED3FD}" srcOrd="1" destOrd="0" presId="urn:microsoft.com/office/officeart/2005/8/layout/list1"/>
    <dgm:cxn modelId="{20CD5FCE-3CC2-4D43-AC73-03E5554AC2E2}" type="presParOf" srcId="{290ADAC8-17E0-4F11-BE79-899CD4DD5E12}" destId="{197A93D8-BD3E-486E-ABDB-8DA346AD7C11}" srcOrd="5" destOrd="0" presId="urn:microsoft.com/office/officeart/2005/8/layout/list1"/>
    <dgm:cxn modelId="{6211E19F-5865-47C9-ACCE-9869EF8DAC61}" type="presParOf" srcId="{290ADAC8-17E0-4F11-BE79-899CD4DD5E12}" destId="{58D67328-282B-4E2B-B4DB-8AD412BAFFBC}" srcOrd="6" destOrd="0" presId="urn:microsoft.com/office/officeart/2005/8/layout/list1"/>
    <dgm:cxn modelId="{5C6D1E06-2527-4227-9586-EB9335D52EE4}" type="presParOf" srcId="{290ADAC8-17E0-4F11-BE79-899CD4DD5E12}" destId="{C761DE94-27E5-4F75-9E5A-A7E6DD8791DF}" srcOrd="7" destOrd="0" presId="urn:microsoft.com/office/officeart/2005/8/layout/list1"/>
    <dgm:cxn modelId="{4E0AE1BF-E64F-459E-A2A2-A375BA1D943C}" type="presParOf" srcId="{290ADAC8-17E0-4F11-BE79-899CD4DD5E12}" destId="{B38C66CE-824B-42F9-A9FE-390D8396D086}" srcOrd="8" destOrd="0" presId="urn:microsoft.com/office/officeart/2005/8/layout/list1"/>
    <dgm:cxn modelId="{160EC70B-F086-41FD-8C47-AD9ABF7788C7}" type="presParOf" srcId="{B38C66CE-824B-42F9-A9FE-390D8396D086}" destId="{0846F4B8-B208-428D-B0F2-ECF3D2F850BA}" srcOrd="0" destOrd="0" presId="urn:microsoft.com/office/officeart/2005/8/layout/list1"/>
    <dgm:cxn modelId="{68C33FEA-7ED8-4833-9734-D6B3CDE351ED}" type="presParOf" srcId="{B38C66CE-824B-42F9-A9FE-390D8396D086}" destId="{8D3EE3B5-4895-4D5C-BF7C-9C953348E53B}" srcOrd="1" destOrd="0" presId="urn:microsoft.com/office/officeart/2005/8/layout/list1"/>
    <dgm:cxn modelId="{5194FB14-78DF-484D-B9B9-58398599981F}" type="presParOf" srcId="{290ADAC8-17E0-4F11-BE79-899CD4DD5E12}" destId="{F262F509-6396-4BFC-87D5-70BB0970B22E}" srcOrd="9" destOrd="0" presId="urn:microsoft.com/office/officeart/2005/8/layout/list1"/>
    <dgm:cxn modelId="{C4B25BAA-B5AD-464F-A2F3-D3247E536DF8}" type="presParOf" srcId="{290ADAC8-17E0-4F11-BE79-899CD4DD5E12}" destId="{F776FF77-BBFD-429A-B555-3A759A0377C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457E4DF-EBCB-451B-9841-5FD358521471}" type="doc">
      <dgm:prSet loTypeId="urn:microsoft.com/office/officeart/2005/8/layout/hList7#1" loCatId="list" qsTypeId="urn:microsoft.com/office/officeart/2005/8/quickstyle/simple1" qsCatId="simple" csTypeId="urn:microsoft.com/office/officeart/2005/8/colors/colorful3" csCatId="colorful" phldr="1"/>
      <dgm:spPr/>
    </dgm:pt>
    <dgm:pt modelId="{C8F5AA5B-C4A1-4F9B-866C-BD8FC571B83B}">
      <dgm:prSet phldrT="[文本]"/>
      <dgm:spPr/>
      <dgm:t>
        <a:bodyPr/>
        <a:lstStyle/>
        <a:p>
          <a:r>
            <a:rPr lang="zh-TW" altLang="en-US" dirty="0" smtClean="0">
              <a:latin typeface="華康中特圓體" panose="020F0809000000000000" pitchFamily="49" charset="-120"/>
              <a:ea typeface="華康中特圓體" panose="020F0809000000000000" pitchFamily="49" charset="-120"/>
            </a:rPr>
            <a:t>為什麼需要圖表</a:t>
          </a:r>
          <a:r>
            <a:rPr lang="en-US" altLang="zh-TW" dirty="0" smtClean="0">
              <a:latin typeface="華康中特圓體" panose="020F0809000000000000" pitchFamily="49" charset="-120"/>
              <a:ea typeface="華康中特圓體" panose="020F0809000000000000" pitchFamily="49" charset="-120"/>
            </a:rPr>
            <a:t>?</a:t>
          </a:r>
          <a:endParaRPr lang="zh-CN" altLang="en-US" dirty="0">
            <a:latin typeface="華康中特圓體" panose="020F0809000000000000" pitchFamily="49" charset="-120"/>
            <a:ea typeface="華康中特圓體" panose="020F0809000000000000" pitchFamily="49" charset="-120"/>
          </a:endParaRPr>
        </a:p>
      </dgm:t>
    </dgm:pt>
    <dgm:pt modelId="{14CF62E4-F34D-4100-8B7F-12F27397092B}" type="parTrans" cxnId="{E8936071-9407-4CEB-89A1-AC8D880AEE5C}">
      <dgm:prSet/>
      <dgm:spPr/>
      <dgm:t>
        <a:bodyPr/>
        <a:lstStyle/>
        <a:p>
          <a:endParaRPr lang="zh-CN" altLang="en-US"/>
        </a:p>
      </dgm:t>
    </dgm:pt>
    <dgm:pt modelId="{248F8290-A300-4C68-B20E-0C3F6CD6C9A5}" type="sibTrans" cxnId="{E8936071-9407-4CEB-89A1-AC8D880AEE5C}">
      <dgm:prSet/>
      <dgm:spPr/>
      <dgm:t>
        <a:bodyPr/>
        <a:lstStyle/>
        <a:p>
          <a:endParaRPr lang="zh-CN" altLang="en-US"/>
        </a:p>
      </dgm:t>
    </dgm:pt>
    <dgm:pt modelId="{3B43B3A1-F6CC-451F-8900-B83F7CDC719F}">
      <dgm:prSet phldrT="[文本]"/>
      <dgm:spPr/>
      <dgm:t>
        <a:bodyPr/>
        <a:lstStyle/>
        <a:p>
          <a:r>
            <a:rPr lang="zh-TW" altLang="en-US" dirty="0" smtClean="0">
              <a:latin typeface="華康中特圓體" panose="020F0809000000000000" pitchFamily="49" charset="-120"/>
              <a:ea typeface="華康中特圓體" panose="020F0809000000000000" pitchFamily="49" charset="-120"/>
            </a:rPr>
            <a:t>如何正確閱讀圖表</a:t>
          </a:r>
          <a:r>
            <a:rPr lang="en-US" altLang="zh-TW" dirty="0" smtClean="0">
              <a:latin typeface="華康中特圓體" panose="020F0809000000000000" pitchFamily="49" charset="-120"/>
              <a:ea typeface="華康中特圓體" panose="020F0809000000000000" pitchFamily="49" charset="-120"/>
            </a:rPr>
            <a:t>?</a:t>
          </a:r>
          <a:endParaRPr lang="zh-CN" altLang="en-US" dirty="0">
            <a:latin typeface="華康中特圓體" panose="020F0809000000000000" pitchFamily="49" charset="-120"/>
            <a:ea typeface="華康中特圓體" panose="020F0809000000000000" pitchFamily="49" charset="-120"/>
          </a:endParaRPr>
        </a:p>
      </dgm:t>
    </dgm:pt>
    <dgm:pt modelId="{82AA67C2-5B44-4FAC-AA11-8E981E081895}" type="sibTrans" cxnId="{05DBAE58-032A-4014-B5A9-EC3ADCD82DB9}">
      <dgm:prSet/>
      <dgm:spPr/>
      <dgm:t>
        <a:bodyPr/>
        <a:lstStyle/>
        <a:p>
          <a:endParaRPr lang="zh-CN" altLang="en-US"/>
        </a:p>
      </dgm:t>
    </dgm:pt>
    <dgm:pt modelId="{99C092F9-0819-4F44-823C-2ED88D13D4B6}" type="parTrans" cxnId="{05DBAE58-032A-4014-B5A9-EC3ADCD82DB9}">
      <dgm:prSet/>
      <dgm:spPr/>
      <dgm:t>
        <a:bodyPr/>
        <a:lstStyle/>
        <a:p>
          <a:endParaRPr lang="zh-CN" altLang="en-US"/>
        </a:p>
      </dgm:t>
    </dgm:pt>
    <dgm:pt modelId="{9F299130-3172-4532-B830-0777D413FB75}" type="pres">
      <dgm:prSet presAssocID="{8457E4DF-EBCB-451B-9841-5FD358521471}" presName="Name0" presStyleCnt="0">
        <dgm:presLayoutVars>
          <dgm:dir/>
          <dgm:resizeHandles val="exact"/>
        </dgm:presLayoutVars>
      </dgm:prSet>
      <dgm:spPr/>
    </dgm:pt>
    <dgm:pt modelId="{38826B2D-AE4B-4F8F-9BDF-64E9BBE142A2}" type="pres">
      <dgm:prSet presAssocID="{8457E4DF-EBCB-451B-9841-5FD358521471}" presName="fgShape" presStyleLbl="fgShp" presStyleIdx="0" presStyleCnt="1"/>
      <dgm:spPr>
        <a:prstGeom prst="rightArrow">
          <a:avLst/>
        </a:prstGeom>
      </dgm:spPr>
    </dgm:pt>
    <dgm:pt modelId="{EDFB0153-05D5-4AFF-84AD-00B319BDB94A}" type="pres">
      <dgm:prSet presAssocID="{8457E4DF-EBCB-451B-9841-5FD358521471}" presName="linComp" presStyleCnt="0"/>
      <dgm:spPr/>
    </dgm:pt>
    <dgm:pt modelId="{B33452AF-4E27-482B-BB5C-562E0BA4F156}" type="pres">
      <dgm:prSet presAssocID="{C8F5AA5B-C4A1-4F9B-866C-BD8FC571B83B}" presName="compNode" presStyleCnt="0"/>
      <dgm:spPr/>
    </dgm:pt>
    <dgm:pt modelId="{5040E294-265B-41AC-8D54-E6E408F3AC72}" type="pres">
      <dgm:prSet presAssocID="{C8F5AA5B-C4A1-4F9B-866C-BD8FC571B83B}" presName="bkgdShape" presStyleLbl="node1" presStyleIdx="0" presStyleCnt="2"/>
      <dgm:spPr/>
      <dgm:t>
        <a:bodyPr/>
        <a:lstStyle/>
        <a:p>
          <a:endParaRPr lang="zh-CN" altLang="en-US"/>
        </a:p>
      </dgm:t>
    </dgm:pt>
    <dgm:pt modelId="{838E0CA0-97E8-4B59-A2CD-B4EAB54B8EFE}" type="pres">
      <dgm:prSet presAssocID="{C8F5AA5B-C4A1-4F9B-866C-BD8FC571B83B}" presName="node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CCB8D2A-5E29-49B9-9C1F-E0F897B9FA79}" type="pres">
      <dgm:prSet presAssocID="{C8F5AA5B-C4A1-4F9B-866C-BD8FC571B83B}" presName="invisiNode" presStyleLbl="node1" presStyleIdx="0" presStyleCnt="2"/>
      <dgm:spPr/>
    </dgm:pt>
    <dgm:pt modelId="{89CB243C-1F9B-4490-AA45-6F736278909D}" type="pres">
      <dgm:prSet presAssocID="{C8F5AA5B-C4A1-4F9B-866C-BD8FC571B83B}" presName="imagNode" presStyleLbl="fgImgPlace1" presStyleIdx="0" presStyleCnt="2" custLinFactNeighborX="3087" custLinFactNeighborY="-17"/>
      <dgm:spPr/>
    </dgm:pt>
    <dgm:pt modelId="{173B362D-8729-458B-B75F-3567261E946E}" type="pres">
      <dgm:prSet presAssocID="{248F8290-A300-4C68-B20E-0C3F6CD6C9A5}" presName="sibTrans" presStyleLbl="sibTrans2D1" presStyleIdx="0" presStyleCnt="0"/>
      <dgm:spPr/>
      <dgm:t>
        <a:bodyPr/>
        <a:lstStyle/>
        <a:p>
          <a:endParaRPr lang="zh-CN" altLang="en-US"/>
        </a:p>
      </dgm:t>
    </dgm:pt>
    <dgm:pt modelId="{1DDBFF9F-7A9B-47A4-853A-36BA7C9E4CD0}" type="pres">
      <dgm:prSet presAssocID="{3B43B3A1-F6CC-451F-8900-B83F7CDC719F}" presName="compNode" presStyleCnt="0"/>
      <dgm:spPr/>
    </dgm:pt>
    <dgm:pt modelId="{EF024209-7CCF-4FA1-9F22-460F139B24EE}" type="pres">
      <dgm:prSet presAssocID="{3B43B3A1-F6CC-451F-8900-B83F7CDC719F}" presName="bkgdShape" presStyleLbl="node1" presStyleIdx="1" presStyleCnt="2"/>
      <dgm:spPr/>
      <dgm:t>
        <a:bodyPr/>
        <a:lstStyle/>
        <a:p>
          <a:endParaRPr lang="zh-CN" altLang="en-US"/>
        </a:p>
      </dgm:t>
    </dgm:pt>
    <dgm:pt modelId="{CB114CF3-46F7-41E8-A827-20F488C2F9B8}" type="pres">
      <dgm:prSet presAssocID="{3B43B3A1-F6CC-451F-8900-B83F7CDC719F}" presName="node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D67C65A-F199-4DDF-8873-3D034CFE6A4E}" type="pres">
      <dgm:prSet presAssocID="{3B43B3A1-F6CC-451F-8900-B83F7CDC719F}" presName="invisiNode" presStyleLbl="node1" presStyleIdx="1" presStyleCnt="2"/>
      <dgm:spPr/>
    </dgm:pt>
    <dgm:pt modelId="{FE85D5D2-2B96-4D57-AE00-99005EDCA081}" type="pres">
      <dgm:prSet presAssocID="{3B43B3A1-F6CC-451F-8900-B83F7CDC719F}" presName="imagNode" presStyleLbl="fgImgPlace1" presStyleIdx="1" presStyleCnt="2"/>
      <dgm:spPr/>
    </dgm:pt>
  </dgm:ptLst>
  <dgm:cxnLst>
    <dgm:cxn modelId="{05DBAE58-032A-4014-B5A9-EC3ADCD82DB9}" srcId="{8457E4DF-EBCB-451B-9841-5FD358521471}" destId="{3B43B3A1-F6CC-451F-8900-B83F7CDC719F}" srcOrd="1" destOrd="0" parTransId="{99C092F9-0819-4F44-823C-2ED88D13D4B6}" sibTransId="{82AA67C2-5B44-4FAC-AA11-8E981E081895}"/>
    <dgm:cxn modelId="{E2C508EE-5154-4F8D-BDB1-5A10ACE89182}" type="presOf" srcId="{8457E4DF-EBCB-451B-9841-5FD358521471}" destId="{9F299130-3172-4532-B830-0777D413FB75}" srcOrd="0" destOrd="0" presId="urn:microsoft.com/office/officeart/2005/8/layout/hList7#1"/>
    <dgm:cxn modelId="{8CD86861-B91C-46C4-B2A8-527B15074745}" type="presOf" srcId="{248F8290-A300-4C68-B20E-0C3F6CD6C9A5}" destId="{173B362D-8729-458B-B75F-3567261E946E}" srcOrd="0" destOrd="0" presId="urn:microsoft.com/office/officeart/2005/8/layout/hList7#1"/>
    <dgm:cxn modelId="{C9679FFA-178C-466C-8C8B-37BC32E0B06B}" type="presOf" srcId="{3B43B3A1-F6CC-451F-8900-B83F7CDC719F}" destId="{CB114CF3-46F7-41E8-A827-20F488C2F9B8}" srcOrd="1" destOrd="0" presId="urn:microsoft.com/office/officeart/2005/8/layout/hList7#1"/>
    <dgm:cxn modelId="{E8936071-9407-4CEB-89A1-AC8D880AEE5C}" srcId="{8457E4DF-EBCB-451B-9841-5FD358521471}" destId="{C8F5AA5B-C4A1-4F9B-866C-BD8FC571B83B}" srcOrd="0" destOrd="0" parTransId="{14CF62E4-F34D-4100-8B7F-12F27397092B}" sibTransId="{248F8290-A300-4C68-B20E-0C3F6CD6C9A5}"/>
    <dgm:cxn modelId="{970E1369-74E0-42FF-AAF0-37FA3E420404}" type="presOf" srcId="{C8F5AA5B-C4A1-4F9B-866C-BD8FC571B83B}" destId="{5040E294-265B-41AC-8D54-E6E408F3AC72}" srcOrd="0" destOrd="0" presId="urn:microsoft.com/office/officeart/2005/8/layout/hList7#1"/>
    <dgm:cxn modelId="{7F4A6867-11E3-4C13-A4ED-1DFF362D01E2}" type="presOf" srcId="{C8F5AA5B-C4A1-4F9B-866C-BD8FC571B83B}" destId="{838E0CA0-97E8-4B59-A2CD-B4EAB54B8EFE}" srcOrd="1" destOrd="0" presId="urn:microsoft.com/office/officeart/2005/8/layout/hList7#1"/>
    <dgm:cxn modelId="{58934522-7673-4E22-831A-AC18B6B7F8B1}" type="presOf" srcId="{3B43B3A1-F6CC-451F-8900-B83F7CDC719F}" destId="{EF024209-7CCF-4FA1-9F22-460F139B24EE}" srcOrd="0" destOrd="0" presId="urn:microsoft.com/office/officeart/2005/8/layout/hList7#1"/>
    <dgm:cxn modelId="{50596D49-F8B4-409B-87E0-88A729DE3AE0}" type="presParOf" srcId="{9F299130-3172-4532-B830-0777D413FB75}" destId="{38826B2D-AE4B-4F8F-9BDF-64E9BBE142A2}" srcOrd="0" destOrd="0" presId="urn:microsoft.com/office/officeart/2005/8/layout/hList7#1"/>
    <dgm:cxn modelId="{DB4E75F1-08E7-4F2B-A6FC-A7CD51A528E8}" type="presParOf" srcId="{9F299130-3172-4532-B830-0777D413FB75}" destId="{EDFB0153-05D5-4AFF-84AD-00B319BDB94A}" srcOrd="1" destOrd="0" presId="urn:microsoft.com/office/officeart/2005/8/layout/hList7#1"/>
    <dgm:cxn modelId="{AD5F3C1E-9B7B-430B-9FB2-844BC085A241}" type="presParOf" srcId="{EDFB0153-05D5-4AFF-84AD-00B319BDB94A}" destId="{B33452AF-4E27-482B-BB5C-562E0BA4F156}" srcOrd="0" destOrd="0" presId="urn:microsoft.com/office/officeart/2005/8/layout/hList7#1"/>
    <dgm:cxn modelId="{4A712953-3B4A-4DBB-9C69-70683236E723}" type="presParOf" srcId="{B33452AF-4E27-482B-BB5C-562E0BA4F156}" destId="{5040E294-265B-41AC-8D54-E6E408F3AC72}" srcOrd="0" destOrd="0" presId="urn:microsoft.com/office/officeart/2005/8/layout/hList7#1"/>
    <dgm:cxn modelId="{67834BB8-CD35-4ACA-A7B7-2CFA12E09AFD}" type="presParOf" srcId="{B33452AF-4E27-482B-BB5C-562E0BA4F156}" destId="{838E0CA0-97E8-4B59-A2CD-B4EAB54B8EFE}" srcOrd="1" destOrd="0" presId="urn:microsoft.com/office/officeart/2005/8/layout/hList7#1"/>
    <dgm:cxn modelId="{7C80FFEA-9870-4D30-8ACC-98019216EBED}" type="presParOf" srcId="{B33452AF-4E27-482B-BB5C-562E0BA4F156}" destId="{ACCB8D2A-5E29-49B9-9C1F-E0F897B9FA79}" srcOrd="2" destOrd="0" presId="urn:microsoft.com/office/officeart/2005/8/layout/hList7#1"/>
    <dgm:cxn modelId="{E7F1E21A-A19E-4C2F-BF60-22B1E5BBA80C}" type="presParOf" srcId="{B33452AF-4E27-482B-BB5C-562E0BA4F156}" destId="{89CB243C-1F9B-4490-AA45-6F736278909D}" srcOrd="3" destOrd="0" presId="urn:microsoft.com/office/officeart/2005/8/layout/hList7#1"/>
    <dgm:cxn modelId="{2DD512EC-4D36-41A1-BED8-31A76BEB8D12}" type="presParOf" srcId="{EDFB0153-05D5-4AFF-84AD-00B319BDB94A}" destId="{173B362D-8729-458B-B75F-3567261E946E}" srcOrd="1" destOrd="0" presId="urn:microsoft.com/office/officeart/2005/8/layout/hList7#1"/>
    <dgm:cxn modelId="{EBF40548-8401-4F77-BB48-27FDF30E1D84}" type="presParOf" srcId="{EDFB0153-05D5-4AFF-84AD-00B319BDB94A}" destId="{1DDBFF9F-7A9B-47A4-853A-36BA7C9E4CD0}" srcOrd="2" destOrd="0" presId="urn:microsoft.com/office/officeart/2005/8/layout/hList7#1"/>
    <dgm:cxn modelId="{C16099A7-00E6-4129-BA7E-10CA2136E237}" type="presParOf" srcId="{1DDBFF9F-7A9B-47A4-853A-36BA7C9E4CD0}" destId="{EF024209-7CCF-4FA1-9F22-460F139B24EE}" srcOrd="0" destOrd="0" presId="urn:microsoft.com/office/officeart/2005/8/layout/hList7#1"/>
    <dgm:cxn modelId="{B1573971-F5F0-4A92-AA37-BAAA41115A24}" type="presParOf" srcId="{1DDBFF9F-7A9B-47A4-853A-36BA7C9E4CD0}" destId="{CB114CF3-46F7-41E8-A827-20F488C2F9B8}" srcOrd="1" destOrd="0" presId="urn:microsoft.com/office/officeart/2005/8/layout/hList7#1"/>
    <dgm:cxn modelId="{CC1C9B00-F8B2-45F7-98AF-8726B2AA3689}" type="presParOf" srcId="{1DDBFF9F-7A9B-47A4-853A-36BA7C9E4CD0}" destId="{7D67C65A-F199-4DDF-8873-3D034CFE6A4E}" srcOrd="2" destOrd="0" presId="urn:microsoft.com/office/officeart/2005/8/layout/hList7#1"/>
    <dgm:cxn modelId="{133800C7-E501-4A0E-A841-19E32660739D}" type="presParOf" srcId="{1DDBFF9F-7A9B-47A4-853A-36BA7C9E4CD0}" destId="{FE85D5D2-2B96-4D57-AE00-99005EDCA081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0D541D9-2C53-475D-9425-A9E85DA08349}" type="doc">
      <dgm:prSet loTypeId="urn:microsoft.com/office/officeart/2005/8/layout/process4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CN" altLang="en-US"/>
        </a:p>
      </dgm:t>
    </dgm:pt>
    <dgm:pt modelId="{3A3B248F-B898-4F1F-9FF2-02A19F0EA60B}">
      <dgm:prSet phldrT="[文本]" custT="1"/>
      <dgm:spPr/>
      <dgm:t>
        <a:bodyPr/>
        <a:lstStyle/>
        <a:p>
          <a:r>
            <a:rPr lang="zh-TW" altLang="en-US" sz="3000" dirty="0" smtClean="0">
              <a:latin typeface="華康中特圓體" panose="020F0809000000000000" pitchFamily="49" charset="-120"/>
              <a:ea typeface="華康中特圓體" panose="020F0809000000000000" pitchFamily="49" charset="-120"/>
            </a:rPr>
            <a:t>看圖生文─孩子的世界</a:t>
          </a:r>
          <a:endParaRPr lang="zh-CN" altLang="en-US" sz="3000" dirty="0">
            <a:latin typeface="華康中特圓體" panose="020F0809000000000000" pitchFamily="49" charset="-120"/>
            <a:ea typeface="華康中特圓體" panose="020F0809000000000000" pitchFamily="49" charset="-120"/>
          </a:endParaRPr>
        </a:p>
      </dgm:t>
    </dgm:pt>
    <dgm:pt modelId="{A0A863FB-3092-496B-9152-8C0C474933CD}" type="parTrans" cxnId="{0541B810-DA71-422A-A90C-34CAA1905465}">
      <dgm:prSet/>
      <dgm:spPr/>
      <dgm:t>
        <a:bodyPr/>
        <a:lstStyle/>
        <a:p>
          <a:endParaRPr lang="zh-CN" altLang="en-US"/>
        </a:p>
      </dgm:t>
    </dgm:pt>
    <dgm:pt modelId="{F4D9CB60-99AA-47DE-99E8-A57F3346918B}" type="sibTrans" cxnId="{0541B810-DA71-422A-A90C-34CAA1905465}">
      <dgm:prSet/>
      <dgm:spPr/>
      <dgm:t>
        <a:bodyPr/>
        <a:lstStyle/>
        <a:p>
          <a:endParaRPr lang="zh-CN" altLang="en-US"/>
        </a:p>
      </dgm:t>
    </dgm:pt>
    <dgm:pt modelId="{E8D6D062-FDE9-4B18-9301-731225E1E04F}">
      <dgm:prSet phldrT="[文本]" custT="1"/>
      <dgm:spPr/>
      <dgm:t>
        <a:bodyPr/>
        <a:lstStyle/>
        <a:p>
          <a:r>
            <a:rPr lang="zh-TW" altLang="en-US" sz="2600" dirty="0" smtClean="0">
              <a:latin typeface="華康中特圓體" panose="020F0809000000000000" pitchFamily="49" charset="-120"/>
              <a:ea typeface="華康中特圓體" panose="020F0809000000000000" pitchFamily="49" charset="-120"/>
            </a:rPr>
            <a:t>觀察與歸類─科學家與藝術家的一天</a:t>
          </a:r>
          <a:endParaRPr lang="zh-CN" altLang="en-US" sz="2600" dirty="0">
            <a:latin typeface="華康中特圓體" panose="020F0809000000000000" pitchFamily="49" charset="-120"/>
            <a:ea typeface="華康中特圓體" panose="020F0809000000000000" pitchFamily="49" charset="-120"/>
          </a:endParaRPr>
        </a:p>
      </dgm:t>
    </dgm:pt>
    <dgm:pt modelId="{B068E176-18B9-448F-8C0C-5D8ED1A4237A}" type="parTrans" cxnId="{DA160B33-0FAD-4560-8A38-54600F547E57}">
      <dgm:prSet/>
      <dgm:spPr/>
      <dgm:t>
        <a:bodyPr/>
        <a:lstStyle/>
        <a:p>
          <a:endParaRPr lang="zh-CN" altLang="en-US"/>
        </a:p>
      </dgm:t>
    </dgm:pt>
    <dgm:pt modelId="{AE94CC50-F96A-4BA8-BC3F-343E3C9C3ECD}" type="sibTrans" cxnId="{DA160B33-0FAD-4560-8A38-54600F547E57}">
      <dgm:prSet/>
      <dgm:spPr/>
      <dgm:t>
        <a:bodyPr/>
        <a:lstStyle/>
        <a:p>
          <a:endParaRPr lang="zh-CN" altLang="en-US"/>
        </a:p>
      </dgm:t>
    </dgm:pt>
    <dgm:pt modelId="{1B8CFD90-4E4C-4674-BFF7-CA133391E5D6}">
      <dgm:prSet phldrT="[文本]" custT="1"/>
      <dgm:spPr/>
      <dgm:t>
        <a:bodyPr/>
        <a:lstStyle/>
        <a:p>
          <a:r>
            <a:rPr lang="zh-TW" altLang="en-US" sz="3000" dirty="0" smtClean="0">
              <a:latin typeface="華康中特圓體" panose="020F0809000000000000" pitchFamily="49" charset="-120"/>
              <a:ea typeface="華康中特圓體" panose="020F0809000000000000" pitchFamily="49" charset="-120"/>
            </a:rPr>
            <a:t>論述─人口議題</a:t>
          </a:r>
          <a:endParaRPr lang="zh-CN" altLang="en-US" sz="3000" dirty="0">
            <a:latin typeface="華康中特圓體" panose="020F0809000000000000" pitchFamily="49" charset="-120"/>
            <a:ea typeface="華康中特圓體" panose="020F0809000000000000" pitchFamily="49" charset="-120"/>
          </a:endParaRPr>
        </a:p>
      </dgm:t>
    </dgm:pt>
    <dgm:pt modelId="{CD75D654-F9DB-4C55-BBE5-FFB32370053E}" type="parTrans" cxnId="{3827CBAD-C4AC-47F2-B94C-F1CB5684F51E}">
      <dgm:prSet/>
      <dgm:spPr/>
      <dgm:t>
        <a:bodyPr/>
        <a:lstStyle/>
        <a:p>
          <a:endParaRPr lang="zh-CN" altLang="en-US"/>
        </a:p>
      </dgm:t>
    </dgm:pt>
    <dgm:pt modelId="{4D8730C7-6571-4937-865B-BEFE356311BB}" type="sibTrans" cxnId="{3827CBAD-C4AC-47F2-B94C-F1CB5684F51E}">
      <dgm:prSet/>
      <dgm:spPr/>
      <dgm:t>
        <a:bodyPr/>
        <a:lstStyle/>
        <a:p>
          <a:endParaRPr lang="zh-CN" altLang="en-US"/>
        </a:p>
      </dgm:t>
    </dgm:pt>
    <dgm:pt modelId="{3A5AB6F2-3126-4FC9-9014-8E55E655ED5F}">
      <dgm:prSet custT="1"/>
      <dgm:spPr/>
      <dgm:t>
        <a:bodyPr/>
        <a:lstStyle/>
        <a:p>
          <a:r>
            <a:rPr lang="zh-TW" altLang="en-US" sz="3000" dirty="0" smtClean="0">
              <a:latin typeface="華康中特圓體" panose="020F0809000000000000" pitchFamily="49" charset="-120"/>
              <a:ea typeface="華康中特圓體" panose="020F0809000000000000" pitchFamily="49" charset="-120"/>
            </a:rPr>
            <a:t>觀點─表達自由</a:t>
          </a:r>
          <a:endParaRPr lang="en-US" altLang="zh-CN" sz="3000" dirty="0" smtClean="0">
            <a:latin typeface="華康中特圓體" panose="020F0809000000000000" pitchFamily="49" charset="-120"/>
            <a:ea typeface="華康中特圓體" panose="020F0809000000000000" pitchFamily="49" charset="-120"/>
          </a:endParaRPr>
        </a:p>
      </dgm:t>
    </dgm:pt>
    <dgm:pt modelId="{A5A3FD3C-0C6D-4089-A08C-391333D50824}" type="parTrans" cxnId="{2D996FE2-6ACA-4D58-804D-A69F243E9711}">
      <dgm:prSet/>
      <dgm:spPr/>
      <dgm:t>
        <a:bodyPr/>
        <a:lstStyle/>
        <a:p>
          <a:endParaRPr lang="zh-CN" altLang="en-US"/>
        </a:p>
      </dgm:t>
    </dgm:pt>
    <dgm:pt modelId="{EF16C357-3D97-4F16-8C2A-4F10E3CB6279}" type="sibTrans" cxnId="{2D996FE2-6ACA-4D58-804D-A69F243E9711}">
      <dgm:prSet/>
      <dgm:spPr/>
      <dgm:t>
        <a:bodyPr/>
        <a:lstStyle/>
        <a:p>
          <a:endParaRPr lang="zh-CN" altLang="en-US"/>
        </a:p>
      </dgm:t>
    </dgm:pt>
    <dgm:pt modelId="{DD391B79-EBC4-40BD-85A7-E1D381955118}" type="pres">
      <dgm:prSet presAssocID="{60D541D9-2C53-475D-9425-A9E85DA0834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9C70AAC-0474-4135-A2D9-9ADEB90F3497}" type="pres">
      <dgm:prSet presAssocID="{3A5AB6F2-3126-4FC9-9014-8E55E655ED5F}" presName="boxAndChildren" presStyleCnt="0"/>
      <dgm:spPr/>
    </dgm:pt>
    <dgm:pt modelId="{DE17B149-D66C-4CE7-AD96-7233B28984CE}" type="pres">
      <dgm:prSet presAssocID="{3A5AB6F2-3126-4FC9-9014-8E55E655ED5F}" presName="parentTextBox" presStyleLbl="node1" presStyleIdx="0" presStyleCnt="4"/>
      <dgm:spPr/>
      <dgm:t>
        <a:bodyPr/>
        <a:lstStyle/>
        <a:p>
          <a:endParaRPr lang="zh-TW" altLang="en-US"/>
        </a:p>
      </dgm:t>
    </dgm:pt>
    <dgm:pt modelId="{81D506DF-13C7-4ADA-ACB8-06D68E5222B0}" type="pres">
      <dgm:prSet presAssocID="{4D8730C7-6571-4937-865B-BEFE356311BB}" presName="sp" presStyleCnt="0"/>
      <dgm:spPr/>
    </dgm:pt>
    <dgm:pt modelId="{6E9F0BB4-9712-4421-9404-4D150C391DC9}" type="pres">
      <dgm:prSet presAssocID="{1B8CFD90-4E4C-4674-BFF7-CA133391E5D6}" presName="arrowAndChildren" presStyleCnt="0"/>
      <dgm:spPr/>
    </dgm:pt>
    <dgm:pt modelId="{67F1D372-427A-4F9A-82AA-75D6D29AC4B0}" type="pres">
      <dgm:prSet presAssocID="{1B8CFD90-4E4C-4674-BFF7-CA133391E5D6}" presName="parentTextArrow" presStyleLbl="node1" presStyleIdx="1" presStyleCnt="4"/>
      <dgm:spPr/>
      <dgm:t>
        <a:bodyPr/>
        <a:lstStyle/>
        <a:p>
          <a:endParaRPr lang="zh-TW" altLang="en-US"/>
        </a:p>
      </dgm:t>
    </dgm:pt>
    <dgm:pt modelId="{23DB4C3D-0F5A-4DEE-BAD0-38DD6CC5EF2B}" type="pres">
      <dgm:prSet presAssocID="{AE94CC50-F96A-4BA8-BC3F-343E3C9C3ECD}" presName="sp" presStyleCnt="0"/>
      <dgm:spPr/>
    </dgm:pt>
    <dgm:pt modelId="{3094FA1F-6E46-41D7-995C-530BAE969CF3}" type="pres">
      <dgm:prSet presAssocID="{E8D6D062-FDE9-4B18-9301-731225E1E04F}" presName="arrowAndChildren" presStyleCnt="0"/>
      <dgm:spPr/>
    </dgm:pt>
    <dgm:pt modelId="{6FB7D69C-5425-4E9E-8345-BD27EB8E16A8}" type="pres">
      <dgm:prSet presAssocID="{E8D6D062-FDE9-4B18-9301-731225E1E04F}" presName="parentTextArrow" presStyleLbl="node1" presStyleIdx="2" presStyleCnt="4"/>
      <dgm:spPr/>
      <dgm:t>
        <a:bodyPr/>
        <a:lstStyle/>
        <a:p>
          <a:endParaRPr lang="zh-TW" altLang="en-US"/>
        </a:p>
      </dgm:t>
    </dgm:pt>
    <dgm:pt modelId="{D596BBB6-3709-4504-81C2-7B4CBB8354DD}" type="pres">
      <dgm:prSet presAssocID="{F4D9CB60-99AA-47DE-99E8-A57F3346918B}" presName="sp" presStyleCnt="0"/>
      <dgm:spPr/>
    </dgm:pt>
    <dgm:pt modelId="{5765C9B4-55E3-4BC4-83C2-E29262D15E3A}" type="pres">
      <dgm:prSet presAssocID="{3A3B248F-B898-4F1F-9FF2-02A19F0EA60B}" presName="arrowAndChildren" presStyleCnt="0"/>
      <dgm:spPr/>
    </dgm:pt>
    <dgm:pt modelId="{ED4510B0-3306-45DC-8890-8B6149798C21}" type="pres">
      <dgm:prSet presAssocID="{3A3B248F-B898-4F1F-9FF2-02A19F0EA60B}" presName="parentTextArrow" presStyleLbl="node1" presStyleIdx="3" presStyleCnt="4"/>
      <dgm:spPr/>
      <dgm:t>
        <a:bodyPr/>
        <a:lstStyle/>
        <a:p>
          <a:endParaRPr lang="zh-TW" altLang="en-US"/>
        </a:p>
      </dgm:t>
    </dgm:pt>
  </dgm:ptLst>
  <dgm:cxnLst>
    <dgm:cxn modelId="{830164AB-AC16-4358-868E-BCF95883492F}" type="presOf" srcId="{60D541D9-2C53-475D-9425-A9E85DA08349}" destId="{DD391B79-EBC4-40BD-85A7-E1D381955118}" srcOrd="0" destOrd="0" presId="urn:microsoft.com/office/officeart/2005/8/layout/process4"/>
    <dgm:cxn modelId="{DB929762-C23F-452A-B24E-913055E3D667}" type="presOf" srcId="{1B8CFD90-4E4C-4674-BFF7-CA133391E5D6}" destId="{67F1D372-427A-4F9A-82AA-75D6D29AC4B0}" srcOrd="0" destOrd="0" presId="urn:microsoft.com/office/officeart/2005/8/layout/process4"/>
    <dgm:cxn modelId="{DA160B33-0FAD-4560-8A38-54600F547E57}" srcId="{60D541D9-2C53-475D-9425-A9E85DA08349}" destId="{E8D6D062-FDE9-4B18-9301-731225E1E04F}" srcOrd="1" destOrd="0" parTransId="{B068E176-18B9-448F-8C0C-5D8ED1A4237A}" sibTransId="{AE94CC50-F96A-4BA8-BC3F-343E3C9C3ECD}"/>
    <dgm:cxn modelId="{01BC9655-97DD-46D7-94DA-667948BF75C3}" type="presOf" srcId="{3A5AB6F2-3126-4FC9-9014-8E55E655ED5F}" destId="{DE17B149-D66C-4CE7-AD96-7233B28984CE}" srcOrd="0" destOrd="0" presId="urn:microsoft.com/office/officeart/2005/8/layout/process4"/>
    <dgm:cxn modelId="{24A66DD2-B000-4BF3-99A3-73F17A434093}" type="presOf" srcId="{3A3B248F-B898-4F1F-9FF2-02A19F0EA60B}" destId="{ED4510B0-3306-45DC-8890-8B6149798C21}" srcOrd="0" destOrd="0" presId="urn:microsoft.com/office/officeart/2005/8/layout/process4"/>
    <dgm:cxn modelId="{29A24FD4-BE17-48FB-B885-682E22D21282}" type="presOf" srcId="{E8D6D062-FDE9-4B18-9301-731225E1E04F}" destId="{6FB7D69C-5425-4E9E-8345-BD27EB8E16A8}" srcOrd="0" destOrd="0" presId="urn:microsoft.com/office/officeart/2005/8/layout/process4"/>
    <dgm:cxn modelId="{3827CBAD-C4AC-47F2-B94C-F1CB5684F51E}" srcId="{60D541D9-2C53-475D-9425-A9E85DA08349}" destId="{1B8CFD90-4E4C-4674-BFF7-CA133391E5D6}" srcOrd="2" destOrd="0" parTransId="{CD75D654-F9DB-4C55-BBE5-FFB32370053E}" sibTransId="{4D8730C7-6571-4937-865B-BEFE356311BB}"/>
    <dgm:cxn modelId="{0541B810-DA71-422A-A90C-34CAA1905465}" srcId="{60D541D9-2C53-475D-9425-A9E85DA08349}" destId="{3A3B248F-B898-4F1F-9FF2-02A19F0EA60B}" srcOrd="0" destOrd="0" parTransId="{A0A863FB-3092-496B-9152-8C0C474933CD}" sibTransId="{F4D9CB60-99AA-47DE-99E8-A57F3346918B}"/>
    <dgm:cxn modelId="{2D996FE2-6ACA-4D58-804D-A69F243E9711}" srcId="{60D541D9-2C53-475D-9425-A9E85DA08349}" destId="{3A5AB6F2-3126-4FC9-9014-8E55E655ED5F}" srcOrd="3" destOrd="0" parTransId="{A5A3FD3C-0C6D-4089-A08C-391333D50824}" sibTransId="{EF16C357-3D97-4F16-8C2A-4F10E3CB6279}"/>
    <dgm:cxn modelId="{7DE8F565-C6B8-40A1-9A43-C5A27A0F1F82}" type="presParOf" srcId="{DD391B79-EBC4-40BD-85A7-E1D381955118}" destId="{99C70AAC-0474-4135-A2D9-9ADEB90F3497}" srcOrd="0" destOrd="0" presId="urn:microsoft.com/office/officeart/2005/8/layout/process4"/>
    <dgm:cxn modelId="{46F39337-4EEA-4EFF-94C0-A5BEFC6CFE42}" type="presParOf" srcId="{99C70AAC-0474-4135-A2D9-9ADEB90F3497}" destId="{DE17B149-D66C-4CE7-AD96-7233B28984CE}" srcOrd="0" destOrd="0" presId="urn:microsoft.com/office/officeart/2005/8/layout/process4"/>
    <dgm:cxn modelId="{65BF52FF-0B23-4E8E-A7FA-DBEBFD9244DD}" type="presParOf" srcId="{DD391B79-EBC4-40BD-85A7-E1D381955118}" destId="{81D506DF-13C7-4ADA-ACB8-06D68E5222B0}" srcOrd="1" destOrd="0" presId="urn:microsoft.com/office/officeart/2005/8/layout/process4"/>
    <dgm:cxn modelId="{5C78F37F-1CAB-485F-8317-927AC2775ECF}" type="presParOf" srcId="{DD391B79-EBC4-40BD-85A7-E1D381955118}" destId="{6E9F0BB4-9712-4421-9404-4D150C391DC9}" srcOrd="2" destOrd="0" presId="urn:microsoft.com/office/officeart/2005/8/layout/process4"/>
    <dgm:cxn modelId="{12BDF96C-BA5F-44CB-A047-AF838EF99085}" type="presParOf" srcId="{6E9F0BB4-9712-4421-9404-4D150C391DC9}" destId="{67F1D372-427A-4F9A-82AA-75D6D29AC4B0}" srcOrd="0" destOrd="0" presId="urn:microsoft.com/office/officeart/2005/8/layout/process4"/>
    <dgm:cxn modelId="{1AA64EE1-0D63-4A36-BAC4-1237259BFE21}" type="presParOf" srcId="{DD391B79-EBC4-40BD-85A7-E1D381955118}" destId="{23DB4C3D-0F5A-4DEE-BAD0-38DD6CC5EF2B}" srcOrd="3" destOrd="0" presId="urn:microsoft.com/office/officeart/2005/8/layout/process4"/>
    <dgm:cxn modelId="{47C4C0D3-067E-4A35-AB34-5093B6D77368}" type="presParOf" srcId="{DD391B79-EBC4-40BD-85A7-E1D381955118}" destId="{3094FA1F-6E46-41D7-995C-530BAE969CF3}" srcOrd="4" destOrd="0" presId="urn:microsoft.com/office/officeart/2005/8/layout/process4"/>
    <dgm:cxn modelId="{00FBB8FB-6998-4311-804A-96DD4C1A15DB}" type="presParOf" srcId="{3094FA1F-6E46-41D7-995C-530BAE969CF3}" destId="{6FB7D69C-5425-4E9E-8345-BD27EB8E16A8}" srcOrd="0" destOrd="0" presId="urn:microsoft.com/office/officeart/2005/8/layout/process4"/>
    <dgm:cxn modelId="{92398D71-F60B-494B-8FF2-C8823F57C44D}" type="presParOf" srcId="{DD391B79-EBC4-40BD-85A7-E1D381955118}" destId="{D596BBB6-3709-4504-81C2-7B4CBB8354DD}" srcOrd="5" destOrd="0" presId="urn:microsoft.com/office/officeart/2005/8/layout/process4"/>
    <dgm:cxn modelId="{2F33026A-D0ED-4EF6-8276-35AFD64BB772}" type="presParOf" srcId="{DD391B79-EBC4-40BD-85A7-E1D381955118}" destId="{5765C9B4-55E3-4BC4-83C2-E29262D15E3A}" srcOrd="6" destOrd="0" presId="urn:microsoft.com/office/officeart/2005/8/layout/process4"/>
    <dgm:cxn modelId="{788F7321-ED91-43C4-AE09-23457175AAE9}" type="presParOf" srcId="{5765C9B4-55E3-4BC4-83C2-E29262D15E3A}" destId="{ED4510B0-3306-45DC-8890-8B6149798C21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FADA3F-DBD8-47B3-87A4-F7C4DF43CC18}">
      <dsp:nvSpPr>
        <dsp:cNvPr id="0" name=""/>
        <dsp:cNvSpPr/>
      </dsp:nvSpPr>
      <dsp:spPr>
        <a:xfrm>
          <a:off x="0" y="2954999"/>
          <a:ext cx="609600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3C47F7-914D-4919-99FE-C55F44DD4350}">
      <dsp:nvSpPr>
        <dsp:cNvPr id="0" name=""/>
        <dsp:cNvSpPr/>
      </dsp:nvSpPr>
      <dsp:spPr>
        <a:xfrm>
          <a:off x="130205" y="274761"/>
          <a:ext cx="5835589" cy="329713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3000" kern="1200" dirty="0" smtClean="0">
            <a:latin typeface="華康中特圓體" panose="020F0809000000000000" pitchFamily="49" charset="-120"/>
            <a:ea typeface="華康中特圓體" panose="020F0809000000000000" pitchFamily="49" charset="-120"/>
          </a:endParaRPr>
        </a:p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3000" kern="1200" dirty="0" smtClean="0">
            <a:latin typeface="華康中特圓體" panose="020F0809000000000000" pitchFamily="49" charset="-120"/>
            <a:ea typeface="華康中特圓體" panose="020F0809000000000000" pitchFamily="49" charset="-120"/>
          </a:endParaRPr>
        </a:p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kern="1200" dirty="0" smtClean="0">
              <a:latin typeface="華康中特圓體" panose="020F0809000000000000" pitchFamily="49" charset="-120"/>
              <a:ea typeface="華康中特圓體" panose="020F0809000000000000" pitchFamily="49" charset="-120"/>
            </a:rPr>
            <a:t>設計理念：</a:t>
          </a:r>
          <a:endParaRPr lang="en-US" altLang="zh-TW" sz="3000" kern="1200" dirty="0" smtClean="0">
            <a:latin typeface="華康中特圓體" panose="020F0809000000000000" pitchFamily="49" charset="-120"/>
            <a:ea typeface="華康中特圓體" panose="020F0809000000000000" pitchFamily="49" charset="-120"/>
          </a:endParaRPr>
        </a:p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kern="1200" dirty="0" smtClean="0">
              <a:latin typeface="華康中特圓體" panose="020F0809000000000000" pitchFamily="49" charset="-120"/>
              <a:ea typeface="華康中特圓體" panose="020F0809000000000000" pitchFamily="49" charset="-120"/>
            </a:rPr>
            <a:t>◆</a:t>
          </a:r>
          <a:r>
            <a:rPr lang="en-US" altLang="zh-TW" sz="3000" kern="1200" dirty="0" smtClean="0">
              <a:latin typeface="華康中特圓體" panose="020F0809000000000000" pitchFamily="49" charset="-120"/>
              <a:ea typeface="華康中特圓體" panose="020F0809000000000000" pitchFamily="49" charset="-120"/>
            </a:rPr>
            <a:t>108</a:t>
          </a:r>
          <a:r>
            <a:rPr lang="zh-TW" altLang="en-US" sz="3000" kern="1200" dirty="0" smtClean="0">
              <a:latin typeface="華康中特圓體" panose="020F0809000000000000" pitchFamily="49" charset="-120"/>
              <a:ea typeface="華康中特圓體" panose="020F0809000000000000" pitchFamily="49" charset="-120"/>
            </a:rPr>
            <a:t>課綱核心素養</a:t>
          </a:r>
          <a:endParaRPr lang="en-US" altLang="zh-TW" sz="3000" kern="1200" dirty="0" smtClean="0">
            <a:latin typeface="華康中特圓體" panose="020F0809000000000000" pitchFamily="49" charset="-120"/>
            <a:ea typeface="華康中特圓體" panose="020F0809000000000000" pitchFamily="49" charset="-120"/>
          </a:endParaRPr>
        </a:p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kern="1200" dirty="0" smtClean="0">
              <a:latin typeface="華康中特圓體" panose="020F0809000000000000" pitchFamily="49" charset="-120"/>
              <a:ea typeface="華康中特圓體" panose="020F0809000000000000" pitchFamily="49" charset="-120"/>
            </a:rPr>
            <a:t>◆大數據世代的來臨</a:t>
          </a:r>
          <a:endParaRPr lang="en-US" altLang="zh-TW" sz="3000" kern="1200" dirty="0" smtClean="0">
            <a:latin typeface="華康中特圓體" panose="020F0809000000000000" pitchFamily="49" charset="-120"/>
            <a:ea typeface="華康中特圓體" panose="020F0809000000000000" pitchFamily="49" charset="-120"/>
          </a:endParaRPr>
        </a:p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kern="1200" dirty="0" smtClean="0">
              <a:latin typeface="華康中特圓體" panose="020F0809000000000000" pitchFamily="49" charset="-120"/>
              <a:ea typeface="華康中特圓體" panose="020F0809000000000000" pitchFamily="49" charset="-120"/>
            </a:rPr>
            <a:t>◆</a:t>
          </a:r>
          <a:r>
            <a:rPr lang="zh-TW" altLang="en-US" sz="3000" kern="1200" dirty="0" smtClean="0">
              <a:ea typeface="華康中特圓體" panose="020F0809000000000000" pitchFamily="49" charset="-120"/>
            </a:rPr>
            <a:t>資料視覺化的需求</a:t>
          </a:r>
          <a:endParaRPr lang="en-US" altLang="zh-TW" sz="3000" kern="1200" dirty="0" smtClean="0">
            <a:ea typeface="華康中特圓體" panose="020F0809000000000000" pitchFamily="49" charset="-120"/>
          </a:endParaRPr>
        </a:p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3000" kern="1200" dirty="0" smtClean="0">
            <a:ea typeface="華康中特圓體" panose="020F0809000000000000" pitchFamily="49" charset="-120"/>
          </a:endParaRPr>
        </a:p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3000" kern="1200" dirty="0">
            <a:latin typeface="華康中特圓體" panose="020F0809000000000000" pitchFamily="49" charset="-120"/>
            <a:ea typeface="華康中特圓體" panose="020F0809000000000000" pitchFamily="49" charset="-120"/>
          </a:endParaRPr>
        </a:p>
      </dsp:txBody>
      <dsp:txXfrm>
        <a:off x="291158" y="435714"/>
        <a:ext cx="5513683" cy="29752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FADA3F-DBD8-47B3-87A4-F7C4DF43CC18}">
      <dsp:nvSpPr>
        <dsp:cNvPr id="0" name=""/>
        <dsp:cNvSpPr/>
      </dsp:nvSpPr>
      <dsp:spPr>
        <a:xfrm>
          <a:off x="0" y="420289"/>
          <a:ext cx="609600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3C47F7-914D-4919-99FE-C55F44DD4350}">
      <dsp:nvSpPr>
        <dsp:cNvPr id="0" name=""/>
        <dsp:cNvSpPr/>
      </dsp:nvSpPr>
      <dsp:spPr>
        <a:xfrm>
          <a:off x="304800" y="21769"/>
          <a:ext cx="4267200" cy="79704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kern="1200" dirty="0" smtClean="0">
              <a:latin typeface="華康中特圓體" panose="020F0809000000000000" pitchFamily="49" charset="-120"/>
              <a:ea typeface="華康中特圓體" panose="020F0809000000000000" pitchFamily="49" charset="-120"/>
            </a:rPr>
            <a:t>認識圖表</a:t>
          </a:r>
          <a:endParaRPr lang="zh-CN" altLang="en-US" sz="3000" kern="1200" dirty="0">
            <a:latin typeface="華康中特圓體" panose="020F0809000000000000" pitchFamily="49" charset="-120"/>
            <a:ea typeface="華康中特圓體" panose="020F0809000000000000" pitchFamily="49" charset="-120"/>
          </a:endParaRPr>
        </a:p>
      </dsp:txBody>
      <dsp:txXfrm>
        <a:off x="343708" y="60677"/>
        <a:ext cx="4189384" cy="719224"/>
      </dsp:txXfrm>
    </dsp:sp>
    <dsp:sp modelId="{58D67328-282B-4E2B-B4DB-8AD412BAFFBC}">
      <dsp:nvSpPr>
        <dsp:cNvPr id="0" name=""/>
        <dsp:cNvSpPr/>
      </dsp:nvSpPr>
      <dsp:spPr>
        <a:xfrm>
          <a:off x="0" y="1645009"/>
          <a:ext cx="609600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0FC45C-3BD5-48EA-A639-E7D5A20ED3FD}">
      <dsp:nvSpPr>
        <dsp:cNvPr id="0" name=""/>
        <dsp:cNvSpPr/>
      </dsp:nvSpPr>
      <dsp:spPr>
        <a:xfrm>
          <a:off x="304800" y="1246489"/>
          <a:ext cx="4267200" cy="797040"/>
        </a:xfrm>
        <a:prstGeom prst="roundRect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kern="1200" dirty="0" smtClean="0">
              <a:latin typeface="華康中特圓體" panose="020F0809000000000000" pitchFamily="49" charset="-120"/>
              <a:ea typeface="華康中特圓體" panose="020F0809000000000000" pitchFamily="49" charset="-120"/>
            </a:rPr>
            <a:t>圖文對照</a:t>
          </a:r>
          <a:endParaRPr lang="zh-CN" altLang="en-US" sz="3000" kern="1200" dirty="0">
            <a:latin typeface="華康中特圓體" panose="020F0809000000000000" pitchFamily="49" charset="-120"/>
            <a:ea typeface="華康中特圓體" panose="020F0809000000000000" pitchFamily="49" charset="-120"/>
          </a:endParaRPr>
        </a:p>
      </dsp:txBody>
      <dsp:txXfrm>
        <a:off x="343708" y="1285397"/>
        <a:ext cx="4189384" cy="719224"/>
      </dsp:txXfrm>
    </dsp:sp>
    <dsp:sp modelId="{F776FF77-BBFD-429A-B555-3A759A0377CC}">
      <dsp:nvSpPr>
        <dsp:cNvPr id="0" name=""/>
        <dsp:cNvSpPr/>
      </dsp:nvSpPr>
      <dsp:spPr>
        <a:xfrm>
          <a:off x="0" y="2869730"/>
          <a:ext cx="609600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3EE3B5-4895-4D5C-BF7C-9C953348E53B}">
      <dsp:nvSpPr>
        <dsp:cNvPr id="0" name=""/>
        <dsp:cNvSpPr/>
      </dsp:nvSpPr>
      <dsp:spPr>
        <a:xfrm>
          <a:off x="304800" y="2471209"/>
          <a:ext cx="4267200" cy="797040"/>
        </a:xfrm>
        <a:prstGeom prst="round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kern="1200" dirty="0" smtClean="0">
              <a:latin typeface="華康中特圓體" panose="020F0809000000000000" pitchFamily="49" charset="-120"/>
              <a:ea typeface="華康中特圓體" panose="020F0809000000000000" pitchFamily="49" charset="-120"/>
            </a:rPr>
            <a:t>各類圖表</a:t>
          </a:r>
          <a:endParaRPr lang="zh-CN" altLang="en-US" sz="3000" kern="1200" dirty="0">
            <a:latin typeface="華康中特圓體" panose="020F0809000000000000" pitchFamily="49" charset="-120"/>
            <a:ea typeface="華康中特圓體" panose="020F0809000000000000" pitchFamily="49" charset="-120"/>
          </a:endParaRPr>
        </a:p>
      </dsp:txBody>
      <dsp:txXfrm>
        <a:off x="343708" y="2510117"/>
        <a:ext cx="4189384" cy="7192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40E294-265B-41AC-8D54-E6E408F3AC72}">
      <dsp:nvSpPr>
        <dsp:cNvPr id="0" name=""/>
        <dsp:cNvSpPr/>
      </dsp:nvSpPr>
      <dsp:spPr>
        <a:xfrm>
          <a:off x="2609" y="0"/>
          <a:ext cx="2988675" cy="281781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kern="1200" dirty="0" smtClean="0">
              <a:latin typeface="華康中特圓體" panose="020F0809000000000000" pitchFamily="49" charset="-120"/>
              <a:ea typeface="華康中特圓體" panose="020F0809000000000000" pitchFamily="49" charset="-120"/>
            </a:rPr>
            <a:t>為什麼需要圖表</a:t>
          </a:r>
          <a:r>
            <a:rPr lang="en-US" altLang="zh-TW" sz="2500" kern="1200" dirty="0" smtClean="0">
              <a:latin typeface="華康中特圓體" panose="020F0809000000000000" pitchFamily="49" charset="-120"/>
              <a:ea typeface="華康中特圓體" panose="020F0809000000000000" pitchFamily="49" charset="-120"/>
            </a:rPr>
            <a:t>?</a:t>
          </a:r>
          <a:endParaRPr lang="zh-CN" altLang="en-US" sz="2500" kern="1200" dirty="0">
            <a:latin typeface="華康中特圓體" panose="020F0809000000000000" pitchFamily="49" charset="-120"/>
            <a:ea typeface="華康中特圓體" panose="020F0809000000000000" pitchFamily="49" charset="-120"/>
          </a:endParaRPr>
        </a:p>
      </dsp:txBody>
      <dsp:txXfrm>
        <a:off x="2609" y="1127127"/>
        <a:ext cx="2988675" cy="1127127"/>
      </dsp:txXfrm>
    </dsp:sp>
    <dsp:sp modelId="{89CB243C-1F9B-4490-AA45-6F736278909D}">
      <dsp:nvSpPr>
        <dsp:cNvPr id="0" name=""/>
        <dsp:cNvSpPr/>
      </dsp:nvSpPr>
      <dsp:spPr>
        <a:xfrm>
          <a:off x="1056746" y="168909"/>
          <a:ext cx="938333" cy="938333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024209-7CCF-4FA1-9F22-460F139B24EE}">
      <dsp:nvSpPr>
        <dsp:cNvPr id="0" name=""/>
        <dsp:cNvSpPr/>
      </dsp:nvSpPr>
      <dsp:spPr>
        <a:xfrm>
          <a:off x="3080945" y="0"/>
          <a:ext cx="2988675" cy="2817818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kern="1200" dirty="0" smtClean="0">
              <a:latin typeface="華康中特圓體" panose="020F0809000000000000" pitchFamily="49" charset="-120"/>
              <a:ea typeface="華康中特圓體" panose="020F0809000000000000" pitchFamily="49" charset="-120"/>
            </a:rPr>
            <a:t>如何正確閱讀圖表</a:t>
          </a:r>
          <a:r>
            <a:rPr lang="en-US" altLang="zh-TW" sz="2500" kern="1200" dirty="0" smtClean="0">
              <a:latin typeface="華康中特圓體" panose="020F0809000000000000" pitchFamily="49" charset="-120"/>
              <a:ea typeface="華康中特圓體" panose="020F0809000000000000" pitchFamily="49" charset="-120"/>
            </a:rPr>
            <a:t>?</a:t>
          </a:r>
          <a:endParaRPr lang="zh-CN" altLang="en-US" sz="2500" kern="1200" dirty="0">
            <a:latin typeface="華康中特圓體" panose="020F0809000000000000" pitchFamily="49" charset="-120"/>
            <a:ea typeface="華康中特圓體" panose="020F0809000000000000" pitchFamily="49" charset="-120"/>
          </a:endParaRPr>
        </a:p>
      </dsp:txBody>
      <dsp:txXfrm>
        <a:off x="3080945" y="1127127"/>
        <a:ext cx="2988675" cy="1127127"/>
      </dsp:txXfrm>
    </dsp:sp>
    <dsp:sp modelId="{FE85D5D2-2B96-4D57-AE00-99005EDCA081}">
      <dsp:nvSpPr>
        <dsp:cNvPr id="0" name=""/>
        <dsp:cNvSpPr/>
      </dsp:nvSpPr>
      <dsp:spPr>
        <a:xfrm>
          <a:off x="4106116" y="169069"/>
          <a:ext cx="938333" cy="938333"/>
        </a:xfrm>
        <a:prstGeom prst="ellipse">
          <a:avLst/>
        </a:prstGeom>
        <a:solidFill>
          <a:schemeClr val="accent3">
            <a:tint val="50000"/>
            <a:hueOff val="10752198"/>
            <a:satOff val="-14108"/>
            <a:lumOff val="-13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826B2D-AE4B-4F8F-9BDF-64E9BBE142A2}">
      <dsp:nvSpPr>
        <dsp:cNvPr id="0" name=""/>
        <dsp:cNvSpPr/>
      </dsp:nvSpPr>
      <dsp:spPr>
        <a:xfrm>
          <a:off x="242889" y="2254254"/>
          <a:ext cx="5586451" cy="422672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17B149-D66C-4CE7-AD96-7233B28984CE}">
      <dsp:nvSpPr>
        <dsp:cNvPr id="0" name=""/>
        <dsp:cNvSpPr/>
      </dsp:nvSpPr>
      <dsp:spPr>
        <a:xfrm>
          <a:off x="0" y="3618529"/>
          <a:ext cx="5904656" cy="79164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kern="1200" dirty="0" smtClean="0">
              <a:latin typeface="華康中特圓體" panose="020F0809000000000000" pitchFamily="49" charset="-120"/>
              <a:ea typeface="華康中特圓體" panose="020F0809000000000000" pitchFamily="49" charset="-120"/>
            </a:rPr>
            <a:t>觀點─表達自由</a:t>
          </a:r>
          <a:endParaRPr lang="en-US" altLang="zh-CN" sz="3000" kern="1200" dirty="0" smtClean="0">
            <a:latin typeface="華康中特圓體" panose="020F0809000000000000" pitchFamily="49" charset="-120"/>
            <a:ea typeface="華康中特圓體" panose="020F0809000000000000" pitchFamily="49" charset="-120"/>
          </a:endParaRPr>
        </a:p>
      </dsp:txBody>
      <dsp:txXfrm>
        <a:off x="0" y="3618529"/>
        <a:ext cx="5904656" cy="791645"/>
      </dsp:txXfrm>
    </dsp:sp>
    <dsp:sp modelId="{67F1D372-427A-4F9A-82AA-75D6D29AC4B0}">
      <dsp:nvSpPr>
        <dsp:cNvPr id="0" name=""/>
        <dsp:cNvSpPr/>
      </dsp:nvSpPr>
      <dsp:spPr>
        <a:xfrm rot="10800000">
          <a:off x="0" y="2412852"/>
          <a:ext cx="5904656" cy="1217551"/>
        </a:xfrm>
        <a:prstGeom prst="upArrowCallout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kern="1200" dirty="0" smtClean="0">
              <a:latin typeface="華康中特圓體" panose="020F0809000000000000" pitchFamily="49" charset="-120"/>
              <a:ea typeface="華康中特圓體" panose="020F0809000000000000" pitchFamily="49" charset="-120"/>
            </a:rPr>
            <a:t>論述─人口議題</a:t>
          </a:r>
          <a:endParaRPr lang="zh-CN" altLang="en-US" sz="3000" kern="1200" dirty="0">
            <a:latin typeface="華康中特圓體" panose="020F0809000000000000" pitchFamily="49" charset="-120"/>
            <a:ea typeface="華康中特圓體" panose="020F0809000000000000" pitchFamily="49" charset="-120"/>
          </a:endParaRPr>
        </a:p>
      </dsp:txBody>
      <dsp:txXfrm rot="10800000">
        <a:off x="0" y="2412852"/>
        <a:ext cx="5904656" cy="791128"/>
      </dsp:txXfrm>
    </dsp:sp>
    <dsp:sp modelId="{6FB7D69C-5425-4E9E-8345-BD27EB8E16A8}">
      <dsp:nvSpPr>
        <dsp:cNvPr id="0" name=""/>
        <dsp:cNvSpPr/>
      </dsp:nvSpPr>
      <dsp:spPr>
        <a:xfrm rot="10800000">
          <a:off x="0" y="1207176"/>
          <a:ext cx="5904656" cy="1217551"/>
        </a:xfrm>
        <a:prstGeom prst="upArrowCallout">
          <a:avLst/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kern="1200" dirty="0" smtClean="0">
              <a:latin typeface="華康中特圓體" panose="020F0809000000000000" pitchFamily="49" charset="-120"/>
              <a:ea typeface="華康中特圓體" panose="020F0809000000000000" pitchFamily="49" charset="-120"/>
            </a:rPr>
            <a:t>觀察與歸類─科學家與藝術家的一天</a:t>
          </a:r>
          <a:endParaRPr lang="zh-CN" altLang="en-US" sz="2600" kern="1200" dirty="0">
            <a:latin typeface="華康中特圓體" panose="020F0809000000000000" pitchFamily="49" charset="-120"/>
            <a:ea typeface="華康中特圓體" panose="020F0809000000000000" pitchFamily="49" charset="-120"/>
          </a:endParaRPr>
        </a:p>
      </dsp:txBody>
      <dsp:txXfrm rot="10800000">
        <a:off x="0" y="1207176"/>
        <a:ext cx="5904656" cy="791128"/>
      </dsp:txXfrm>
    </dsp:sp>
    <dsp:sp modelId="{ED4510B0-3306-45DC-8890-8B6149798C21}">
      <dsp:nvSpPr>
        <dsp:cNvPr id="0" name=""/>
        <dsp:cNvSpPr/>
      </dsp:nvSpPr>
      <dsp:spPr>
        <a:xfrm rot="10800000">
          <a:off x="0" y="1499"/>
          <a:ext cx="5904656" cy="1217551"/>
        </a:xfrm>
        <a:prstGeom prst="upArrowCallou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kern="1200" dirty="0" smtClean="0">
              <a:latin typeface="華康中特圓體" panose="020F0809000000000000" pitchFamily="49" charset="-120"/>
              <a:ea typeface="華康中特圓體" panose="020F0809000000000000" pitchFamily="49" charset="-120"/>
            </a:rPr>
            <a:t>看圖生文─孩子的世界</a:t>
          </a:r>
          <a:endParaRPr lang="zh-CN" altLang="en-US" sz="3000" kern="1200" dirty="0">
            <a:latin typeface="華康中特圓體" panose="020F0809000000000000" pitchFamily="49" charset="-120"/>
            <a:ea typeface="華康中特圓體" panose="020F0809000000000000" pitchFamily="49" charset="-120"/>
          </a:endParaRPr>
        </a:p>
      </dsp:txBody>
      <dsp:txXfrm rot="10800000">
        <a:off x="0" y="1499"/>
        <a:ext cx="5904656" cy="7911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24180D-9C38-4651-B83B-F2874735F76F}" type="datetimeFigureOut">
              <a:rPr lang="zh-CN" altLang="en-US" smtClean="0"/>
              <a:pPr/>
              <a:t>2022/5/23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FD76B0-AA02-4231-88CF-295F50479BB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87144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1A96D8-4CB9-4091-8BA5-500DE843F068}" type="datetimeFigureOut">
              <a:rPr lang="zh-CN" altLang="en-US" smtClean="0"/>
              <a:t>2022/5/23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D3EA61-33B6-4184-91BA-1D33ED8545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8972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3EA61-33B6-4184-91BA-1D33ED8545DC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3EA61-33B6-4184-91BA-1D33ED8545DC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3EA61-33B6-4184-91BA-1D33ED8545DC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3EA61-33B6-4184-91BA-1D33ED8545DC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3EA61-33B6-4184-91BA-1D33ED8545DC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D3EA61-33B6-4184-91BA-1D33ED8545DC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BAE3-63DD-4D67-ABF9-1FF3645FE8BB}" type="datetimeFigureOut">
              <a:rPr lang="zh-CN" altLang="en-US" smtClean="0"/>
              <a:pPr/>
              <a:t>2022/5/23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5210B-141D-41A7-B97E-8E9C7FB59DA0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 rot="405946">
            <a:off x="1722413" y="751694"/>
            <a:ext cx="7000924" cy="5130193"/>
          </a:xfrm>
          <a:prstGeom prst="rect">
            <a:avLst/>
          </a:prstGeom>
          <a:solidFill>
            <a:srgbClr val="F1EEE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zh-CN" alt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矩形 6"/>
          <p:cNvSpPr/>
          <p:nvPr userDrawn="1"/>
        </p:nvSpPr>
        <p:spPr>
          <a:xfrm rot="238879">
            <a:off x="1501042" y="664975"/>
            <a:ext cx="7000924" cy="5527909"/>
          </a:xfrm>
          <a:prstGeom prst="rect">
            <a:avLst/>
          </a:prstGeom>
          <a:solidFill>
            <a:srgbClr val="F9F8F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357158" y="285728"/>
            <a:ext cx="8001056" cy="61436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返校3-_03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715140" y="5392429"/>
            <a:ext cx="2179850" cy="14655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BAE3-63DD-4D67-ABF9-1FF3645FE8BB}" type="datetimeFigureOut">
              <a:rPr lang="zh-CN" altLang="en-US" smtClean="0"/>
              <a:pPr/>
              <a:t>2022/5/23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5210B-141D-41A7-B97E-8E9C7FB59DA0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 rot="192655">
            <a:off x="1652785" y="405926"/>
            <a:ext cx="7000924" cy="5645791"/>
          </a:xfrm>
          <a:prstGeom prst="rect">
            <a:avLst/>
          </a:prstGeom>
          <a:solidFill>
            <a:srgbClr val="F1EEE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zh-CN" alt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 rot="21104426">
            <a:off x="628569" y="543817"/>
            <a:ext cx="7000924" cy="5527909"/>
          </a:xfrm>
          <a:prstGeom prst="rect">
            <a:avLst/>
          </a:prstGeom>
          <a:solidFill>
            <a:srgbClr val="F9F8F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500034" y="214290"/>
            <a:ext cx="8001056" cy="62556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返校3-_06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58016" y="5500702"/>
            <a:ext cx="2071718" cy="12341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BAE3-63DD-4D67-ABF9-1FF3645FE8BB}" type="datetimeFigureOut">
              <a:rPr lang="zh-CN" altLang="en-US" smtClean="0"/>
              <a:pPr/>
              <a:t>2022/5/23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5210B-141D-41A7-B97E-8E9C7FB59DA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BAE3-63DD-4D67-ABF9-1FF3645FE8BB}" type="datetimeFigureOut">
              <a:rPr lang="zh-CN" altLang="en-US" smtClean="0"/>
              <a:pPr/>
              <a:t>2022/5/23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5210B-141D-41A7-B97E-8E9C7FB59DA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BAE3-63DD-4D67-ABF9-1FF3645FE8BB}" type="datetimeFigureOut">
              <a:rPr lang="zh-CN" altLang="en-US" smtClean="0"/>
              <a:pPr/>
              <a:t>2022/5/23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5210B-141D-41A7-B97E-8E9C7FB59DA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BAE3-63DD-4D67-ABF9-1FF3645FE8BB}" type="datetimeFigureOut">
              <a:rPr lang="zh-CN" altLang="en-US" smtClean="0"/>
              <a:pPr/>
              <a:t>2022/5/23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5210B-141D-41A7-B97E-8E9C7FB59DA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BAE3-63DD-4D67-ABF9-1FF3645FE8BB}" type="datetimeFigureOut">
              <a:rPr lang="zh-CN" altLang="en-US" smtClean="0"/>
              <a:pPr/>
              <a:t>2022/5/23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5210B-141D-41A7-B97E-8E9C7FB59DA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714348" y="192879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</p:nvPr>
        </p:nvSpPr>
        <p:spPr>
          <a:xfrm>
            <a:off x="714348" y="42860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BAE3-63DD-4D67-ABF9-1FF3645FE8BB}" type="datetimeFigureOut">
              <a:rPr lang="zh-CN" altLang="en-US" smtClean="0"/>
              <a:pPr/>
              <a:t>2022/5/23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5210B-141D-41A7-B97E-8E9C7FB59DA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返校3-_06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4282" y="5357826"/>
            <a:ext cx="2071718" cy="12341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返校3-_03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9388" y="5305299"/>
            <a:ext cx="2309446" cy="155270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 rot="405946">
            <a:off x="1349356" y="751694"/>
            <a:ext cx="7000924" cy="5130193"/>
          </a:xfrm>
          <a:prstGeom prst="rect">
            <a:avLst/>
          </a:prstGeom>
          <a:solidFill>
            <a:srgbClr val="F1EEE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zh-CN" alt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 rot="238879">
            <a:off x="1112119" y="664975"/>
            <a:ext cx="7000924" cy="5527909"/>
          </a:xfrm>
          <a:prstGeom prst="rect">
            <a:avLst/>
          </a:prstGeom>
          <a:solidFill>
            <a:srgbClr val="F9F8F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714348" y="285728"/>
            <a:ext cx="7215238" cy="61436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返校3-_03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715140" y="5392429"/>
            <a:ext cx="2179850" cy="14655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 rot="192655">
            <a:off x="1581348" y="477363"/>
            <a:ext cx="7000924" cy="5645791"/>
          </a:xfrm>
          <a:prstGeom prst="rect">
            <a:avLst/>
          </a:prstGeom>
          <a:solidFill>
            <a:srgbClr val="F1EEE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zh-CN" alt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 rot="21104426">
            <a:off x="628569" y="543817"/>
            <a:ext cx="7000924" cy="5527909"/>
          </a:xfrm>
          <a:prstGeom prst="rect">
            <a:avLst/>
          </a:prstGeom>
          <a:solidFill>
            <a:srgbClr val="F9F8F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928662" y="285728"/>
            <a:ext cx="7429552" cy="61436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返校3-_06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58016" y="5500702"/>
            <a:ext cx="2071718" cy="12341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BAE3-63DD-4D67-ABF9-1FF3645FE8BB}" type="datetimeFigureOut">
              <a:rPr lang="zh-CN" altLang="en-US" smtClean="0"/>
              <a:pPr/>
              <a:t>2022/5/23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5210B-141D-41A7-B97E-8E9C7FB59DA0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 descr="广告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3BAE3-63DD-4D67-ABF9-1FF3645FE8BB}" type="datetimeFigureOut">
              <a:rPr lang="zh-CN" altLang="en-US" smtClean="0"/>
              <a:pPr/>
              <a:t>2022/5/23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A5210B-141D-41A7-B97E-8E9C7FB59DA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62" r:id="rId6"/>
    <p:sldLayoutId id="2147483663" r:id="rId7"/>
    <p:sldLayoutId id="2147483652" r:id="rId8"/>
    <p:sldLayoutId id="2147483653" r:id="rId9"/>
    <p:sldLayoutId id="2147483654" r:id="rId10"/>
    <p:sldLayoutId id="214748366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Relationship Id="rId5" Type="http://schemas.microsoft.com/office/2007/relationships/hdphoto" Target="../media/hdphoto2.wdp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示 1"/>
          <p:cNvGraphicFramePr/>
          <p:nvPr>
            <p:extLst>
              <p:ext uri="{D42A27DB-BD31-4B8C-83A1-F6EECF244321}">
                <p14:modId xmlns:p14="http://schemas.microsoft.com/office/powerpoint/2010/main" val="3553414120"/>
              </p:ext>
            </p:extLst>
          </p:nvPr>
        </p:nvGraphicFramePr>
        <p:xfrm>
          <a:off x="1632012" y="2348880"/>
          <a:ext cx="6096000" cy="3571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矩形 2"/>
          <p:cNvSpPr/>
          <p:nvPr/>
        </p:nvSpPr>
        <p:spPr>
          <a:xfrm>
            <a:off x="683568" y="789384"/>
            <a:ext cx="79928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dirty="0" smtClean="0">
                <a:latin typeface="華康POP1體W5(P)" panose="040B0500000000000000" pitchFamily="82" charset="-120"/>
                <a:ea typeface="華康POP1體W5(P)" panose="040B0500000000000000" pitchFamily="82" charset="-120"/>
              </a:rPr>
              <a:t>七年級彈性課程</a:t>
            </a:r>
            <a:r>
              <a:rPr lang="en-US" altLang="zh-TW" sz="4400" b="1" dirty="0" smtClean="0">
                <a:latin typeface="華康POP1體W5(P)" panose="040B0500000000000000" pitchFamily="82" charset="-120"/>
                <a:ea typeface="華康POP1體W5(P)" panose="040B0500000000000000" pitchFamily="82" charset="-120"/>
              </a:rPr>
              <a:t>—</a:t>
            </a:r>
            <a:r>
              <a:rPr lang="zh-TW" altLang="en-US" sz="4400" b="1" dirty="0" smtClean="0">
                <a:latin typeface="華康POP1體W5(P)" panose="040B0500000000000000" pitchFamily="82" charset="-120"/>
                <a:ea typeface="華康POP1體W5(P)" panose="040B0500000000000000" pitchFamily="82" charset="-120"/>
              </a:rPr>
              <a:t>看圖說</a:t>
            </a:r>
            <a:r>
              <a:rPr lang="zh-TW" altLang="en-US" sz="4400" b="1" dirty="0" smtClean="0">
                <a:latin typeface="華康POP1體W5(P)" panose="040B0500000000000000" pitchFamily="82" charset="-120"/>
                <a:ea typeface="華康POP1體W5(P)" panose="040B0500000000000000" pitchFamily="82" charset="-120"/>
              </a:rPr>
              <a:t>故事</a:t>
            </a:r>
            <a:endParaRPr lang="en-US" altLang="zh-TW" sz="4400" b="1" dirty="0" smtClean="0">
              <a:latin typeface="華康POP1體W5(P)" panose="040B0500000000000000" pitchFamily="82" charset="-120"/>
              <a:ea typeface="華康POP1體W5(P)" panose="040B0500000000000000" pitchFamily="82" charset="-120"/>
            </a:endParaRPr>
          </a:p>
          <a:p>
            <a:r>
              <a:rPr lang="zh-TW" altLang="en-US" sz="2000" b="1" dirty="0" smtClean="0">
                <a:latin typeface="華康POP1體W5(P)" panose="040B0500000000000000" pitchFamily="82" charset="-120"/>
                <a:ea typeface="華康POP1體W5(P)" panose="040B0500000000000000" pitchFamily="82" charset="-120"/>
              </a:rPr>
              <a:t>                                    </a:t>
            </a:r>
            <a:r>
              <a:rPr lang="zh-TW" altLang="en-US" sz="2800" b="1" dirty="0" smtClean="0">
                <a:solidFill>
                  <a:srgbClr val="0070C0"/>
                </a:solidFill>
                <a:latin typeface="華康POP1體W5(P)" panose="040B0500000000000000" pitchFamily="82" charset="-120"/>
                <a:ea typeface="華康POP1體W5(P)" panose="040B0500000000000000" pitchFamily="82" charset="-120"/>
              </a:rPr>
              <a:t>課程設計者：楊慈慧老師</a:t>
            </a:r>
            <a:endParaRPr lang="en-US" altLang="zh-TW" sz="2800" b="1" dirty="0" smtClean="0">
              <a:solidFill>
                <a:srgbClr val="0070C0"/>
              </a:solidFill>
              <a:latin typeface="華康POP1體W5(P)" panose="040B0500000000000000" pitchFamily="82" charset="-120"/>
              <a:ea typeface="華康POP1體W5(P)" panose="040B0500000000000000" pitchFamily="82" charset="-120"/>
            </a:endParaRPr>
          </a:p>
          <a:p>
            <a:r>
              <a:rPr lang="zh-TW" altLang="en-US" sz="4400" b="1" dirty="0" smtClean="0">
                <a:latin typeface="華康POP1體W5(P)" panose="040B0500000000000000" pitchFamily="82" charset="-120"/>
                <a:ea typeface="華康POP1體W5(P)" panose="040B0500000000000000" pitchFamily="82" charset="-120"/>
              </a:rPr>
              <a:t>                </a:t>
            </a:r>
            <a:r>
              <a:rPr lang="zh-TW" altLang="en-US" sz="2800" b="1" dirty="0" smtClean="0">
                <a:solidFill>
                  <a:srgbClr val="0070C0"/>
                </a:solidFill>
                <a:latin typeface="華康POP1體W5(P)" panose="040B0500000000000000" pitchFamily="82" charset="-120"/>
                <a:ea typeface="華康POP1體W5(P)" panose="040B0500000000000000" pitchFamily="82" charset="-120"/>
              </a:rPr>
              <a:t>授課教師：楊慈慧、廖惠如老師</a:t>
            </a:r>
            <a:endParaRPr lang="en-US" altLang="zh-CN" sz="4400" b="1" dirty="0">
              <a:solidFill>
                <a:srgbClr val="0070C0"/>
              </a:solidFill>
              <a:latin typeface="華康POP1體W5(P)" panose="040B0500000000000000" pitchFamily="82" charset="-120"/>
              <a:ea typeface="華康POP1體W5(P)" panose="040B0500000000000000" pitchFamily="82" charset="-120"/>
            </a:endParaRPr>
          </a:p>
          <a:p>
            <a:endParaRPr lang="zh-CN" altLang="en-US" sz="4400" b="1" dirty="0">
              <a:latin typeface="華康POP1體W5(P)" panose="040B0500000000000000" pitchFamily="82" charset="-120"/>
              <a:ea typeface="華康POP1體W5(P)" panose="040B0500000000000000" pitchFamily="82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16434" y="158784"/>
            <a:ext cx="79928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dirty="0" smtClean="0">
                <a:latin typeface="華康POP1體W5(P)" panose="040B0500000000000000" pitchFamily="82" charset="-120"/>
                <a:ea typeface="華康POP1體W5(P)" panose="040B0500000000000000" pitchFamily="82" charset="-120"/>
              </a:rPr>
              <a:t>興福國中</a:t>
            </a:r>
            <a:endParaRPr lang="zh-CN" altLang="en-US" sz="4400" b="1" dirty="0">
              <a:latin typeface="華康POP1體W5(P)" panose="040B0500000000000000" pitchFamily="82" charset="-120"/>
              <a:ea typeface="華康POP1體W5(P)" panose="040B0500000000000000" pitchFamily="82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内容占位符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8346558"/>
              </p:ext>
            </p:extLst>
          </p:nvPr>
        </p:nvGraphicFramePr>
        <p:xfrm>
          <a:off x="1403648" y="1052736"/>
          <a:ext cx="5904656" cy="4411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99356" y="188640"/>
            <a:ext cx="7024971" cy="1571636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TW" altLang="en-US" sz="3500">
                <a:latin typeface="華康中黑體" panose="020B0509000000000000" pitchFamily="49" charset="-120"/>
                <a:ea typeface="華康中黑體" panose="020B0509000000000000" pitchFamily="49" charset="-120"/>
              </a:rPr>
              <a:t>各類圖表閱讀</a:t>
            </a:r>
            <a:r>
              <a:rPr lang="en-US" altLang="zh-TW" sz="3500" dirty="0">
                <a:latin typeface="華康中黑體" panose="020B0509000000000000" pitchFamily="49" charset="-120"/>
                <a:ea typeface="華康中黑體" panose="020B0509000000000000" pitchFamily="49" charset="-120"/>
              </a:rPr>
              <a:t>-</a:t>
            </a:r>
            <a:r>
              <a:rPr lang="zh-TW" altLang="en-US" sz="3500" dirty="0">
                <a:latin typeface="華康中黑體" panose="020B0509000000000000" pitchFamily="49" charset="-120"/>
                <a:ea typeface="華康中黑體" panose="020B0509000000000000" pitchFamily="49" charset="-120"/>
              </a:rPr>
              <a:t>搭配主題</a:t>
            </a:r>
            <a:endParaRPr kumimoji="0" lang="en-US" altLang="zh-CN" sz="35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39552" y="404664"/>
            <a:ext cx="28083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3600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看圖生文─孩子的世界</a:t>
            </a:r>
            <a:endParaRPr lang="zh-CN" altLang="en-US" sz="3600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2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04993"/>
            <a:ext cx="3438782" cy="45871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604993"/>
            <a:ext cx="3438782" cy="45871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827584" y="3356992"/>
            <a:ext cx="1575375" cy="108012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4716016" y="3429000"/>
            <a:ext cx="1575375" cy="108012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3059832" y="3676672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rgbClr val="C00000"/>
                </a:solidFill>
              </a:rPr>
              <a:t>解讀圖表</a:t>
            </a:r>
          </a:p>
        </p:txBody>
      </p:sp>
      <p:sp>
        <p:nvSpPr>
          <p:cNvPr id="9" name="矩形 8"/>
          <p:cNvSpPr/>
          <p:nvPr/>
        </p:nvSpPr>
        <p:spPr>
          <a:xfrm>
            <a:off x="827584" y="4509120"/>
            <a:ext cx="3096344" cy="79208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0070C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671211" y="4581128"/>
            <a:ext cx="3096344" cy="79208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3059832" y="4612776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rgbClr val="0070C0"/>
                </a:solidFill>
              </a:rPr>
              <a:t>詮釋圖表</a:t>
            </a:r>
          </a:p>
        </p:txBody>
      </p:sp>
    </p:spTree>
    <p:extLst>
      <p:ext uri="{BB962C8B-B14F-4D97-AF65-F5344CB8AC3E}">
        <p14:creationId xmlns:p14="http://schemas.microsoft.com/office/powerpoint/2010/main" val="164731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39552" y="260648"/>
            <a:ext cx="480131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3600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觀察與歸類</a:t>
            </a:r>
            <a:r>
              <a:rPr lang="zh-TW" altLang="en-US" sz="3600" dirty="0" smtClean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─</a:t>
            </a:r>
            <a:endParaRPr lang="en-US" altLang="zh-TW" sz="3600" dirty="0" smtClean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  <a:p>
            <a:pPr lvl="0"/>
            <a:r>
              <a:rPr lang="zh-TW" altLang="en-US" sz="3600" dirty="0" smtClean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科學家</a:t>
            </a:r>
            <a:r>
              <a:rPr lang="zh-TW" altLang="en-US" sz="3600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與藝術家的一天</a:t>
            </a:r>
            <a:endParaRPr lang="zh-CN" altLang="en-US" sz="3600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154" y="1484185"/>
            <a:ext cx="3166110" cy="42233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60977"/>
            <a:ext cx="3166110" cy="42233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1437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56" y="2146835"/>
            <a:ext cx="3456384" cy="2627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"/>
            <a:ext cx="609600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771" y="4819650"/>
            <a:ext cx="609600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150216"/>
            <a:ext cx="3744416" cy="261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473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31" t="48278" r="5738" b="3443"/>
          <a:stretch/>
        </p:blipFill>
        <p:spPr>
          <a:xfrm>
            <a:off x="224560" y="1136697"/>
            <a:ext cx="3267320" cy="44644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3491880" y="922612"/>
            <a:ext cx="4968552" cy="33138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矩形 1"/>
          <p:cNvSpPr/>
          <p:nvPr/>
        </p:nvSpPr>
        <p:spPr>
          <a:xfrm>
            <a:off x="467544" y="188640"/>
            <a:ext cx="37753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4000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論述─人口議題</a:t>
            </a:r>
            <a:endParaRPr lang="zh-CN" altLang="en-US" sz="4000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31" r="50000" b="24135"/>
          <a:stretch/>
        </p:blipFill>
        <p:spPr>
          <a:xfrm>
            <a:off x="1680128" y="3068960"/>
            <a:ext cx="3672408" cy="30307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7875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539552" y="251356"/>
            <a:ext cx="4051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看完這篇新聞後，我腦中浮現的畫面</a:t>
            </a:r>
            <a:r>
              <a:rPr lang="en-US" altLang="zh-TW" dirty="0" smtClean="0"/>
              <a:t>…</a:t>
            </a:r>
            <a:endParaRPr lang="zh-TW" altLang="en-US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53" y="620688"/>
            <a:ext cx="2785140" cy="3021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238" y="2708920"/>
            <a:ext cx="3045971" cy="36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620688"/>
            <a:ext cx="3099548" cy="38621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163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39552" y="260648"/>
            <a:ext cx="37753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4000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觀點─表達自由</a:t>
            </a:r>
            <a:endParaRPr lang="en-US" altLang="zh-CN" sz="4000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4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41978" y="131205"/>
            <a:ext cx="514118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2690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66;p7" descr="無國界記者組織20日發表「2021世界新聞自由指數」報告指出，亞洲地區遭審查制度和造假資訊病毒攻擊。（RSF提供）中央社記者葉冠吟傳真 110年4月20日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9350" y="332656"/>
            <a:ext cx="4711931" cy="2996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0487"/>
            <a:ext cx="4104456" cy="336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475114"/>
            <a:ext cx="5832648" cy="33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423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85918" y="857232"/>
            <a:ext cx="565731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8000" b="1" smtClean="0">
                <a:latin typeface="Arial" pitchFamily="34" charset="0"/>
                <a:cs typeface="Arial" pitchFamily="34" charset="0"/>
              </a:rPr>
              <a:t>Thank you!</a:t>
            </a:r>
            <a:endParaRPr lang="zh-CN" altLang="en-US" sz="8000" b="1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示 1"/>
          <p:cNvGraphicFramePr/>
          <p:nvPr>
            <p:extLst>
              <p:ext uri="{D42A27DB-BD31-4B8C-83A1-F6EECF244321}">
                <p14:modId xmlns:p14="http://schemas.microsoft.com/office/powerpoint/2010/main" val="1545035725"/>
              </p:ext>
            </p:extLst>
          </p:nvPr>
        </p:nvGraphicFramePr>
        <p:xfrm>
          <a:off x="1524000" y="1714488"/>
          <a:ext cx="6096000" cy="3571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矩形 2"/>
          <p:cNvSpPr/>
          <p:nvPr/>
        </p:nvSpPr>
        <p:spPr>
          <a:xfrm>
            <a:off x="683568" y="789384"/>
            <a:ext cx="79928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dirty="0" smtClean="0">
                <a:latin typeface="華康POP1體W5(P)" panose="040B0500000000000000" pitchFamily="82" charset="-120"/>
                <a:ea typeface="華康POP1體W5(P)" panose="040B0500000000000000" pitchFamily="82" charset="-120"/>
              </a:rPr>
              <a:t>七年級彈性課程</a:t>
            </a:r>
            <a:r>
              <a:rPr lang="en-US" altLang="zh-TW" sz="4400" b="1" dirty="0" smtClean="0">
                <a:latin typeface="華康POP1體W5(P)" panose="040B0500000000000000" pitchFamily="82" charset="-120"/>
                <a:ea typeface="華康POP1體W5(P)" panose="040B0500000000000000" pitchFamily="82" charset="-120"/>
              </a:rPr>
              <a:t>—</a:t>
            </a:r>
            <a:r>
              <a:rPr lang="zh-TW" altLang="en-US" sz="4400" b="1" dirty="0" smtClean="0">
                <a:latin typeface="華康POP1體W5(P)" panose="040B0500000000000000" pitchFamily="82" charset="-120"/>
                <a:ea typeface="華康POP1體W5(P)" panose="040B0500000000000000" pitchFamily="82" charset="-120"/>
              </a:rPr>
              <a:t>看圖說故事</a:t>
            </a:r>
            <a:endParaRPr lang="zh-CN" altLang="en-US" sz="4400" b="1" dirty="0">
              <a:latin typeface="華康POP1體W5(P)" panose="040B0500000000000000" pitchFamily="82" charset="-120"/>
              <a:ea typeface="華康POP1體W5(P)" panose="040B0500000000000000" pitchFamily="82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16434" y="158784"/>
            <a:ext cx="79928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dirty="0" smtClean="0">
                <a:latin typeface="華康POP1體W5(P)" panose="040B0500000000000000" pitchFamily="82" charset="-120"/>
                <a:ea typeface="華康POP1體W5(P)" panose="040B0500000000000000" pitchFamily="82" charset="-120"/>
              </a:rPr>
              <a:t>興福國中</a:t>
            </a:r>
            <a:endParaRPr lang="zh-CN" altLang="en-US" sz="4400" b="1" dirty="0">
              <a:latin typeface="華康POP1體W5(P)" panose="040B0500000000000000" pitchFamily="82" charset="-120"/>
              <a:ea typeface="華康POP1體W5(P)" panose="040B05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5176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1214414" y="642918"/>
            <a:ext cx="3429024" cy="1571636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zh-TW" altLang="en-US" sz="35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華康中黑體" panose="020B0509000000000000" pitchFamily="49" charset="-120"/>
                <a:ea typeface="華康中黑體" panose="020B0509000000000000" pitchFamily="49" charset="-120"/>
              </a:rPr>
              <a:t>認識圖表</a:t>
            </a:r>
            <a:endParaRPr kumimoji="0" lang="en-US" altLang="zh-CN" sz="35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1643042" y="2540008"/>
            <a:ext cx="6072230" cy="2817818"/>
            <a:chOff x="1643042" y="2540008"/>
            <a:chExt cx="6072230" cy="2817818"/>
          </a:xfrm>
        </p:grpSpPr>
        <p:graphicFrame>
          <p:nvGraphicFramePr>
            <p:cNvPr id="16" name="图示 15"/>
            <p:cNvGraphicFramePr/>
            <p:nvPr>
              <p:extLst>
                <p:ext uri="{D42A27DB-BD31-4B8C-83A1-F6EECF244321}">
                  <p14:modId xmlns:p14="http://schemas.microsoft.com/office/powerpoint/2010/main" val="1562071453"/>
                </p:ext>
              </p:extLst>
            </p:nvPr>
          </p:nvGraphicFramePr>
          <p:xfrm>
            <a:off x="1643042" y="2540008"/>
            <a:ext cx="6072230" cy="281781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2" name="文字方塊 1"/>
            <p:cNvSpPr txBox="1"/>
            <p:nvPr/>
          </p:nvSpPr>
          <p:spPr>
            <a:xfrm>
              <a:off x="2774763" y="2924944"/>
              <a:ext cx="8611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800" b="1" dirty="0" smtClean="0">
                  <a:latin typeface="STCaiyun" panose="02010800040101010101" pitchFamily="2" charset="-122"/>
                  <a:ea typeface="STCaiyun" panose="02010800040101010101" pitchFamily="2" charset="-122"/>
                </a:rPr>
                <a:t>Why</a:t>
              </a:r>
              <a:endParaRPr lang="zh-TW" altLang="en-US" sz="2800" b="1" dirty="0">
                <a:latin typeface="STCaiyun" panose="02010800040101010101" pitchFamily="2" charset="-122"/>
                <a:ea typeface="STCaiyun" panose="02010800040101010101" pitchFamily="2" charset="-122"/>
              </a:endParaRPr>
            </a:p>
          </p:txBody>
        </p:sp>
        <p:sp>
          <p:nvSpPr>
            <p:cNvPr id="5" name="文字方塊 4"/>
            <p:cNvSpPr txBox="1"/>
            <p:nvPr/>
          </p:nvSpPr>
          <p:spPr>
            <a:xfrm>
              <a:off x="5796136" y="2924944"/>
              <a:ext cx="8867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800" b="1" dirty="0" smtClean="0">
                  <a:latin typeface="STCaiyun" panose="02010800040101010101" pitchFamily="2" charset="-122"/>
                  <a:ea typeface="STCaiyun" panose="02010800040101010101" pitchFamily="2" charset="-122"/>
                </a:rPr>
                <a:t>How</a:t>
              </a:r>
              <a:endParaRPr lang="zh-TW" altLang="en-US" sz="2800" b="1" dirty="0">
                <a:latin typeface="STCaiyun" panose="02010800040101010101" pitchFamily="2" charset="-122"/>
                <a:ea typeface="STCaiyun" panose="0201080004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2016660"/>
              </p:ext>
            </p:extLst>
          </p:nvPr>
        </p:nvGraphicFramePr>
        <p:xfrm>
          <a:off x="683568" y="1412776"/>
          <a:ext cx="7715200" cy="3888432"/>
        </p:xfrm>
        <a:graphic>
          <a:graphicData uri="http://schemas.openxmlformats.org/drawingml/2006/table">
            <a:tbl>
              <a:tblPr/>
              <a:tblGrid>
                <a:gridCol w="377975"/>
                <a:gridCol w="1859455"/>
                <a:gridCol w="5477770"/>
              </a:tblGrid>
              <a:tr h="2704645">
                <a:tc rowSpan="2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2000" kern="150" dirty="0">
                          <a:effectLst/>
                          <a:latin typeface="Calibri"/>
                          <a:ea typeface="標楷體"/>
                          <a:cs typeface="Times New Roman"/>
                        </a:rPr>
                        <a:t>學</a:t>
                      </a:r>
                      <a:r>
                        <a:rPr lang="zh-HK" sz="2000" kern="150" dirty="0">
                          <a:effectLst/>
                          <a:latin typeface="Calibri"/>
                          <a:ea typeface="標楷體"/>
                          <a:cs typeface="Times New Roman"/>
                        </a:rPr>
                        <a:t>習</a:t>
                      </a:r>
                      <a:r>
                        <a:rPr lang="zh-TW" sz="2000" kern="150" dirty="0">
                          <a:effectLst/>
                          <a:latin typeface="Calibri"/>
                          <a:ea typeface="標楷體"/>
                          <a:cs typeface="Times New Roman"/>
                        </a:rPr>
                        <a:t>重點</a:t>
                      </a:r>
                      <a:endParaRPr lang="zh-TW" sz="2000" kern="15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633" marR="56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HK" sz="2000" kern="150" dirty="0">
                          <a:effectLst/>
                          <a:latin typeface="Calibri"/>
                          <a:ea typeface="標楷體"/>
                          <a:cs typeface="新細明體"/>
                        </a:rPr>
                        <a:t>學習</a:t>
                      </a:r>
                      <a:endParaRPr lang="zh-TW" sz="2000" kern="15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HK" sz="2000" kern="150" dirty="0">
                          <a:effectLst/>
                          <a:latin typeface="Calibri"/>
                          <a:ea typeface="標楷體"/>
                          <a:cs typeface="新細明體"/>
                        </a:rPr>
                        <a:t>表現</a:t>
                      </a:r>
                      <a:endParaRPr lang="zh-TW" sz="2000" kern="15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835" marR="608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SzPts val="1200"/>
                        <a:buFont typeface="+mj-lt"/>
                        <a:buAutoNum type="arabicPeriod"/>
                      </a:pPr>
                      <a:r>
                        <a:rPr lang="zh-TW" sz="2000" kern="100" dirty="0">
                          <a:effectLst/>
                          <a:latin typeface="標楷體"/>
                          <a:ea typeface="標楷體"/>
                          <a:cs typeface="Times New Roman"/>
                        </a:rPr>
                        <a:t>理解常用統計圖表，並能運用簡單統計量分析資料的特性與人溝通。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200"/>
                        <a:buFont typeface="+mj-lt"/>
                        <a:buAutoNum type="arabicPeriod"/>
                      </a:pPr>
                      <a:r>
                        <a:rPr lang="zh-TW" sz="2000" kern="100" dirty="0">
                          <a:effectLst/>
                          <a:latin typeface="標楷體"/>
                          <a:ea typeface="標楷體"/>
                          <a:cs typeface="Times New Roman"/>
                        </a:rPr>
                        <a:t>從各類圖表辨識現象的型態、關連與趨勢，解讀圖表蘊含的意義。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200"/>
                        <a:buFont typeface="+mj-lt"/>
                        <a:buAutoNum type="arabicPeriod"/>
                      </a:pPr>
                      <a:r>
                        <a:rPr lang="zh-TW" sz="2000" kern="100" dirty="0">
                          <a:effectLst/>
                          <a:latin typeface="標楷體"/>
                          <a:ea typeface="標楷體"/>
                          <a:cs typeface="Times New Roman"/>
                        </a:rPr>
                        <a:t>使用圖表數據等多種方式呈現並解釋探究結果。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SzPts val="1200"/>
                        <a:buFont typeface="+mj-lt"/>
                        <a:buAutoNum type="arabicPeriod"/>
                      </a:pPr>
                      <a:r>
                        <a:rPr lang="zh-TW" sz="2000" kern="100" dirty="0">
                          <a:effectLst/>
                          <a:latin typeface="標楷體"/>
                          <a:ea typeface="標楷體"/>
                          <a:cs typeface="Times New Roman"/>
                        </a:rPr>
                        <a:t>應用圖表閱讀策略增進學習效能，整合跨領域知識轉化為解決問題的能力。</a:t>
                      </a:r>
                    </a:p>
                  </a:txBody>
                  <a:tcPr marL="15772" marR="157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378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HK" sz="2000" kern="150" dirty="0">
                          <a:effectLst/>
                          <a:latin typeface="Calibri"/>
                          <a:ea typeface="標楷體"/>
                          <a:cs typeface="新細明體"/>
                        </a:rPr>
                        <a:t>學習</a:t>
                      </a:r>
                      <a:endParaRPr lang="zh-TW" sz="2000" kern="15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HK" sz="2000" kern="150" dirty="0">
                          <a:effectLst/>
                          <a:latin typeface="Calibri"/>
                          <a:ea typeface="標楷體"/>
                          <a:cs typeface="新細明體"/>
                        </a:rPr>
                        <a:t>內容</a:t>
                      </a:r>
                      <a:endParaRPr lang="zh-TW" sz="2000" kern="15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835" marR="608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ts val="2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2000" kern="100" dirty="0">
                          <a:effectLst/>
                          <a:latin typeface="標楷體"/>
                          <a:ea typeface="標楷體"/>
                          <a:cs typeface="Times New Roman"/>
                        </a:rPr>
                        <a:t>正確閱讀圖表</a:t>
                      </a:r>
                    </a:p>
                    <a:p>
                      <a:pPr marL="342900" lvl="0" indent="-342900">
                        <a:lnSpc>
                          <a:spcPts val="2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2000" kern="100" dirty="0">
                          <a:effectLst/>
                          <a:latin typeface="標楷體"/>
                          <a:ea typeface="標楷體"/>
                          <a:cs typeface="Times New Roman"/>
                        </a:rPr>
                        <a:t>圖文對照</a:t>
                      </a:r>
                    </a:p>
                    <a:p>
                      <a:pPr marL="342900" lvl="0" indent="-342900">
                        <a:lnSpc>
                          <a:spcPts val="2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zh-TW" sz="2000" kern="100" dirty="0">
                          <a:effectLst/>
                          <a:latin typeface="標楷體"/>
                          <a:ea typeface="標楷體"/>
                          <a:cs typeface="Times New Roman"/>
                        </a:rPr>
                        <a:t>各類圖表</a:t>
                      </a:r>
                    </a:p>
                  </a:txBody>
                  <a:tcPr marL="15772" marR="157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6676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4022901"/>
              </p:ext>
            </p:extLst>
          </p:nvPr>
        </p:nvGraphicFramePr>
        <p:xfrm>
          <a:off x="457200" y="1700808"/>
          <a:ext cx="8229600" cy="3528392"/>
        </p:xfrm>
        <a:graphic>
          <a:graphicData uri="http://schemas.openxmlformats.org/drawingml/2006/table">
            <a:tbl>
              <a:tblPr/>
              <a:tblGrid>
                <a:gridCol w="716499"/>
                <a:gridCol w="7513101"/>
              </a:tblGrid>
              <a:tr h="1095018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2000" kern="150" dirty="0">
                          <a:effectLst/>
                          <a:latin typeface="Calibri"/>
                          <a:ea typeface="標楷體"/>
                          <a:cs typeface="新細明體"/>
                        </a:rPr>
                        <a:t>課程目標</a:t>
                      </a:r>
                      <a:endParaRPr lang="zh-TW" sz="2000" kern="15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5772" marR="157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2000" kern="150" dirty="0">
                          <a:effectLst/>
                          <a:latin typeface="Calibri"/>
                          <a:ea typeface="標楷體"/>
                          <a:cs typeface="Times New Roman"/>
                        </a:rPr>
                        <a:t>上學期：統計圖之報讀、摘要、比較、推論、解讀</a:t>
                      </a:r>
                      <a:endParaRPr lang="zh-TW" sz="2000" kern="15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2000" kern="150" dirty="0">
                          <a:effectLst/>
                          <a:latin typeface="Calibri"/>
                          <a:ea typeface="標楷體"/>
                          <a:cs typeface="Times New Roman"/>
                        </a:rPr>
                        <a:t>下學期：正確判斷各類圖表使用時機，並進行繪製</a:t>
                      </a:r>
                      <a:endParaRPr lang="zh-TW" sz="2000" kern="15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835" marR="608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3374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2000" kern="150">
                          <a:effectLst/>
                          <a:latin typeface="Calibri"/>
                          <a:ea typeface="標楷體"/>
                          <a:cs typeface="新細明體"/>
                        </a:rPr>
                        <a:t>表現任務</a:t>
                      </a:r>
                      <a:endParaRPr lang="zh-TW" sz="2000" kern="15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2000" kern="150">
                          <a:effectLst/>
                          <a:latin typeface="標楷體"/>
                          <a:ea typeface="新細明體"/>
                          <a:cs typeface="新細明體"/>
                        </a:rPr>
                        <a:t>(</a:t>
                      </a:r>
                      <a:r>
                        <a:rPr lang="zh-TW" sz="2000" kern="150">
                          <a:effectLst/>
                          <a:latin typeface="Calibri"/>
                          <a:ea typeface="標楷體"/>
                          <a:cs typeface="新細明體"/>
                        </a:rPr>
                        <a:t>總結性評量</a:t>
                      </a:r>
                      <a:r>
                        <a:rPr lang="en-US" sz="2000" kern="150">
                          <a:effectLst/>
                          <a:latin typeface="標楷體"/>
                          <a:ea typeface="新細明體"/>
                          <a:cs typeface="Times New Roman"/>
                        </a:rPr>
                        <a:t>)</a:t>
                      </a:r>
                      <a:endParaRPr lang="zh-TW" sz="2000" kern="15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5772" marR="157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2000" kern="150" dirty="0">
                          <a:effectLst/>
                          <a:latin typeface="Calibri"/>
                          <a:ea typeface="標楷體"/>
                          <a:cs typeface="Times New Roman"/>
                        </a:rPr>
                        <a:t>上學期：以課堂口語回答、圖表閱讀與詮釋學習單、小組合作報告及期末紙筆測驗為整學期表現任務。</a:t>
                      </a:r>
                      <a:endParaRPr lang="zh-TW" sz="2000" kern="15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algn="just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2000" kern="150" dirty="0">
                          <a:effectLst/>
                          <a:latin typeface="Calibri"/>
                          <a:ea typeface="標楷體"/>
                          <a:cs typeface="Times New Roman"/>
                        </a:rPr>
                        <a:t>評分標準：能說出圖表資訊</a:t>
                      </a:r>
                      <a:r>
                        <a:rPr lang="en-US" sz="2000" kern="150" dirty="0">
                          <a:effectLst/>
                          <a:latin typeface="Calibri"/>
                          <a:ea typeface="標楷體"/>
                          <a:cs typeface="Times New Roman"/>
                        </a:rPr>
                        <a:t>(30%)</a:t>
                      </a:r>
                      <a:r>
                        <a:rPr lang="zh-TW" sz="2000" kern="150" dirty="0">
                          <a:effectLst/>
                          <a:latin typeface="Calibri"/>
                          <a:ea typeface="標楷體"/>
                          <a:cs typeface="Times New Roman"/>
                        </a:rPr>
                        <a:t>合作學習</a:t>
                      </a:r>
                      <a:r>
                        <a:rPr lang="en-US" sz="2000" kern="150" dirty="0">
                          <a:effectLst/>
                          <a:latin typeface="Calibri"/>
                          <a:ea typeface="標楷體"/>
                          <a:cs typeface="Times New Roman"/>
                        </a:rPr>
                        <a:t>(30%)</a:t>
                      </a:r>
                      <a:r>
                        <a:rPr lang="zh-TW" sz="2000" kern="150" dirty="0">
                          <a:effectLst/>
                          <a:latin typeface="Calibri"/>
                          <a:ea typeface="標楷體"/>
                          <a:cs typeface="Times New Roman"/>
                        </a:rPr>
                        <a:t>期末測驗</a:t>
                      </a:r>
                      <a:r>
                        <a:rPr lang="en-US" sz="2000" kern="150" dirty="0">
                          <a:effectLst/>
                          <a:latin typeface="Calibri"/>
                          <a:ea typeface="標楷體"/>
                          <a:cs typeface="Times New Roman"/>
                        </a:rPr>
                        <a:t>(40%)</a:t>
                      </a:r>
                      <a:endParaRPr lang="zh-TW" sz="2000" kern="15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2000" kern="150" dirty="0">
                          <a:effectLst/>
                          <a:latin typeface="Calibri"/>
                          <a:ea typeface="標楷體"/>
                          <a:cs typeface="Times New Roman"/>
                        </a:rPr>
                        <a:t>下學期：以個人文章分析、圖表製作學習單及期末環境手繪數據地圖為整學期表現任務。</a:t>
                      </a:r>
                      <a:endParaRPr lang="zh-TW" sz="2000" kern="15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zh-TW" sz="2000" kern="150" dirty="0">
                          <a:effectLst/>
                          <a:latin typeface="Calibri"/>
                          <a:ea typeface="標楷體"/>
                          <a:cs typeface="Times New Roman"/>
                        </a:rPr>
                        <a:t>評分標準：文章分析</a:t>
                      </a:r>
                      <a:r>
                        <a:rPr lang="en-US" sz="2000" kern="150" dirty="0">
                          <a:effectLst/>
                          <a:latin typeface="Calibri"/>
                          <a:ea typeface="標楷體"/>
                          <a:cs typeface="Times New Roman"/>
                        </a:rPr>
                        <a:t>(20%)</a:t>
                      </a:r>
                      <a:r>
                        <a:rPr lang="zh-TW" sz="2000" kern="150" dirty="0">
                          <a:effectLst/>
                          <a:latin typeface="Calibri"/>
                          <a:ea typeface="標楷體"/>
                          <a:cs typeface="Times New Roman"/>
                        </a:rPr>
                        <a:t>繪製圖表</a:t>
                      </a:r>
                      <a:r>
                        <a:rPr lang="en-US" sz="2000" kern="150" dirty="0">
                          <a:effectLst/>
                          <a:latin typeface="Calibri"/>
                          <a:ea typeface="標楷體"/>
                          <a:cs typeface="Times New Roman"/>
                        </a:rPr>
                        <a:t>(50%)</a:t>
                      </a:r>
                      <a:r>
                        <a:rPr lang="zh-TW" sz="2000" kern="150" dirty="0">
                          <a:effectLst/>
                          <a:latin typeface="Calibri"/>
                          <a:ea typeface="標楷體"/>
                          <a:cs typeface="Times New Roman"/>
                        </a:rPr>
                        <a:t>作品發表</a:t>
                      </a:r>
                      <a:r>
                        <a:rPr lang="en-US" sz="2000" kern="150" dirty="0">
                          <a:effectLst/>
                          <a:latin typeface="Calibri"/>
                          <a:ea typeface="標楷體"/>
                          <a:cs typeface="Times New Roman"/>
                        </a:rPr>
                        <a:t>(30%)</a:t>
                      </a:r>
                      <a:endParaRPr lang="zh-TW" sz="2000" kern="15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835" marR="608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5117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6092347"/>
              </p:ext>
            </p:extLst>
          </p:nvPr>
        </p:nvGraphicFramePr>
        <p:xfrm>
          <a:off x="827584" y="692696"/>
          <a:ext cx="7560840" cy="5112568"/>
        </p:xfrm>
        <a:graphic>
          <a:graphicData uri="http://schemas.openxmlformats.org/drawingml/2006/table">
            <a:tbl>
              <a:tblPr firstRow="1" firstCol="1" bandRow="1"/>
              <a:tblGrid>
                <a:gridCol w="1482914"/>
                <a:gridCol w="3038000"/>
                <a:gridCol w="3039926"/>
              </a:tblGrid>
              <a:tr h="7242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項目與尺規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優異</a:t>
                      </a:r>
                      <a:r>
                        <a:rPr lang="en-US" sz="2000" kern="100">
                          <a:effectLst/>
                          <a:latin typeface="Poor Richard"/>
                          <a:ea typeface="新細明體"/>
                          <a:cs typeface="Times New Roman"/>
                        </a:rPr>
                        <a:t>(</a:t>
                      </a:r>
                      <a:r>
                        <a:rPr lang="en-US" sz="20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90</a:t>
                      </a:r>
                      <a:r>
                        <a:rPr lang="zh-TW" sz="20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以上</a:t>
                      </a:r>
                      <a:r>
                        <a:rPr lang="en-US" sz="2000" kern="100">
                          <a:effectLst/>
                          <a:latin typeface="Poor Richard"/>
                          <a:ea typeface="新細明體"/>
                          <a:cs typeface="Times New Roman"/>
                        </a:rPr>
                        <a:t>)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良好</a:t>
                      </a:r>
                      <a:r>
                        <a:rPr lang="en-US" sz="2000" kern="100">
                          <a:effectLst/>
                          <a:latin typeface="Poor Richard"/>
                          <a:ea typeface="新細明體"/>
                          <a:cs typeface="Times New Roman"/>
                        </a:rPr>
                        <a:t>(</a:t>
                      </a:r>
                      <a:r>
                        <a:rPr lang="en-US" sz="20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89-75</a:t>
                      </a:r>
                      <a:r>
                        <a:rPr lang="en-US" sz="2000" kern="100">
                          <a:effectLst/>
                          <a:latin typeface="Poor Richard"/>
                          <a:ea typeface="新細明體"/>
                          <a:cs typeface="Times New Roman"/>
                        </a:rPr>
                        <a:t>)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98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 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1.</a:t>
                      </a:r>
                      <a:r>
                        <a:rPr lang="zh-TW" sz="2000" kern="100" dirty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解讀圖表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適切解讀各類的圖表及主旨，且能正確判斷並說出圖表的</a:t>
                      </a:r>
                      <a:r>
                        <a:rPr lang="zh-TW" sz="2000" kern="1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各項圖表資訊與文章內涵</a:t>
                      </a:r>
                      <a:r>
                        <a:rPr lang="zh-TW" sz="2000" kern="100" dirty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適切解讀各類的圖表及主旨，且能判斷並至少能說出</a:t>
                      </a:r>
                      <a:r>
                        <a:rPr lang="en-US" sz="2000" kern="100" dirty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2</a:t>
                      </a:r>
                      <a:r>
                        <a:rPr lang="zh-TW" sz="2000" kern="100" dirty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項</a:t>
                      </a:r>
                      <a:r>
                        <a:rPr lang="zh-TW" sz="2000" kern="1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圖表內的</a:t>
                      </a:r>
                      <a:r>
                        <a:rPr lang="en-US" sz="2000" kern="1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2</a:t>
                      </a:r>
                      <a:r>
                        <a:rPr lang="zh-TW" sz="2000" kern="1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項</a:t>
                      </a:r>
                      <a:r>
                        <a:rPr lang="zh-TW" sz="2000" kern="100" dirty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圖表資訊與文章內涵。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85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 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2.</a:t>
                      </a:r>
                      <a:r>
                        <a:rPr lang="zh-TW" sz="20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詮釋圖表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能</a:t>
                      </a:r>
                      <a:r>
                        <a:rPr lang="zh-TW" sz="2000" kern="100">
                          <a:solidFill>
                            <a:srgbClr val="FF0000"/>
                          </a:solidFill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正確說明</a:t>
                      </a:r>
                      <a:r>
                        <a:rPr lang="zh-TW" sz="2000" strike="sngStrike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根據</a:t>
                      </a:r>
                      <a:r>
                        <a:rPr lang="zh-TW" sz="20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圖表內容、含意</a:t>
                      </a:r>
                      <a:r>
                        <a:rPr lang="zh-TW" sz="2000" strike="sngStrike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正確說明含意</a:t>
                      </a:r>
                      <a:r>
                        <a:rPr lang="zh-TW" sz="20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並進行推論，</a:t>
                      </a:r>
                      <a:r>
                        <a:rPr lang="zh-TW" sz="2000" kern="100">
                          <a:solidFill>
                            <a:srgbClr val="FF0000"/>
                          </a:solidFill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以</a:t>
                      </a:r>
                      <a:r>
                        <a:rPr lang="zh-TW" sz="20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寫出短篇文章。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能大致正確說明</a:t>
                      </a:r>
                      <a:r>
                        <a:rPr lang="zh-TW" sz="2000" strike="sngStrike" kern="100" dirty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根據</a:t>
                      </a:r>
                      <a:r>
                        <a:rPr lang="zh-TW" sz="2000" kern="100" dirty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圖表內容</a:t>
                      </a:r>
                      <a:r>
                        <a:rPr lang="zh-TW" sz="2000" strike="sngStrike" kern="100" dirty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大</a:t>
                      </a:r>
                      <a:r>
                        <a:rPr lang="zh-TW" sz="2000" u="sng" strike="sngStrike" kern="100" dirty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致正確說明</a:t>
                      </a:r>
                      <a:r>
                        <a:rPr lang="zh-TW" sz="2000" u="sng" kern="100" dirty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、</a:t>
                      </a:r>
                      <a:r>
                        <a:rPr lang="zh-TW" sz="2000" kern="100" dirty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含意並進行推論，</a:t>
                      </a:r>
                      <a:r>
                        <a:rPr lang="zh-TW" sz="2000" kern="1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以</a:t>
                      </a:r>
                      <a:r>
                        <a:rPr lang="zh-TW" sz="2000" kern="100" dirty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寫出短篇文章。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99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 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3.</a:t>
                      </a:r>
                      <a:r>
                        <a:rPr lang="zh-TW" sz="20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繪製圖表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能正確指出文章中符合圖表特性之內容，並根據數據正確繪製圖表。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能大致正確指出文章中符合圖表特性之內容，並根據數據繪製圖表。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8086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6630483"/>
              </p:ext>
            </p:extLst>
          </p:nvPr>
        </p:nvGraphicFramePr>
        <p:xfrm>
          <a:off x="1187625" y="836711"/>
          <a:ext cx="6696742" cy="5164229"/>
        </p:xfrm>
        <a:graphic>
          <a:graphicData uri="http://schemas.openxmlformats.org/drawingml/2006/table">
            <a:tbl>
              <a:tblPr firstRow="1" firstCol="1" bandRow="1"/>
              <a:tblGrid>
                <a:gridCol w="1313270"/>
                <a:gridCol w="2692162"/>
                <a:gridCol w="2691310"/>
              </a:tblGrid>
              <a:tr h="3766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項目與尺規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普通</a:t>
                      </a:r>
                      <a:r>
                        <a:rPr lang="en-US" sz="2000" kern="100">
                          <a:effectLst/>
                          <a:latin typeface="Poor Richard"/>
                          <a:ea typeface="新細明體"/>
                          <a:cs typeface="Times New Roman"/>
                        </a:rPr>
                        <a:t>(</a:t>
                      </a:r>
                      <a:r>
                        <a:rPr lang="en-US" sz="20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74-60</a:t>
                      </a:r>
                      <a:r>
                        <a:rPr lang="en-US" sz="2000" kern="100">
                          <a:effectLst/>
                          <a:latin typeface="Poor Richard"/>
                          <a:ea typeface="新細明體"/>
                          <a:cs typeface="Times New Roman"/>
                        </a:rPr>
                        <a:t>)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Poor Richard"/>
                          <a:ea typeface="新細明體"/>
                          <a:cs typeface="Times New Roman"/>
                        </a:rPr>
                        <a:t>(</a:t>
                      </a:r>
                      <a:r>
                        <a:rPr lang="zh-TW" sz="20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待加強</a:t>
                      </a:r>
                      <a:r>
                        <a:rPr lang="en-US" sz="20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60</a:t>
                      </a:r>
                      <a:r>
                        <a:rPr lang="zh-TW" sz="20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以下</a:t>
                      </a:r>
                      <a:r>
                        <a:rPr lang="en-US" sz="2000" kern="100">
                          <a:effectLst/>
                          <a:latin typeface="Poor Richard"/>
                          <a:ea typeface="新細明體"/>
                          <a:cs typeface="Times New Roman"/>
                        </a:rPr>
                        <a:t>)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66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 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1.</a:t>
                      </a:r>
                      <a:r>
                        <a:rPr lang="zh-TW" sz="2000" kern="100" dirty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解讀圖表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大致了解各類圖表及主旨，且能判斷並至少能說出</a:t>
                      </a:r>
                      <a:r>
                        <a:rPr lang="zh-TW" sz="2000" kern="1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圖表內的</a:t>
                      </a:r>
                      <a:r>
                        <a:rPr lang="en-US" sz="2000" kern="1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1</a:t>
                      </a:r>
                      <a:r>
                        <a:rPr lang="zh-TW" sz="2000" kern="1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項圖表資訊與文章內涵</a:t>
                      </a:r>
                      <a:r>
                        <a:rPr lang="zh-TW" sz="2000" kern="100" dirty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strike="sngStrike" kern="100" dirty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能參與各類圖表及主旨的學習，且能部分判斷並理解圖表內的內涵與資訊。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未達前項標準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66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 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2.</a:t>
                      </a:r>
                      <a:r>
                        <a:rPr lang="zh-TW" sz="20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詮釋圖表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能</a:t>
                      </a:r>
                      <a:r>
                        <a:rPr lang="zh-TW" sz="2000" kern="1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部分正確說明</a:t>
                      </a:r>
                      <a:r>
                        <a:rPr lang="zh-TW" sz="2000" strike="sngStrike" kern="100" dirty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根據</a:t>
                      </a:r>
                      <a:r>
                        <a:rPr lang="zh-TW" sz="2000" kern="100" dirty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圖表內容、含意並進行推論，</a:t>
                      </a:r>
                      <a:r>
                        <a:rPr lang="zh-TW" sz="2000" kern="1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以</a:t>
                      </a:r>
                      <a:r>
                        <a:rPr lang="zh-TW" sz="2000" kern="100" dirty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寫出短篇文章。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能</a:t>
                      </a:r>
                      <a:r>
                        <a:rPr lang="zh-TW" sz="2000" kern="100">
                          <a:solidFill>
                            <a:srgbClr val="FF0000"/>
                          </a:solidFill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理解說明</a:t>
                      </a:r>
                      <a:r>
                        <a:rPr lang="zh-TW" sz="20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圖表內容理解說明含意並進行推論，</a:t>
                      </a:r>
                      <a:r>
                        <a:rPr lang="zh-TW" sz="2000" kern="100">
                          <a:solidFill>
                            <a:srgbClr val="FF0000"/>
                          </a:solidFill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以</a:t>
                      </a:r>
                      <a:r>
                        <a:rPr lang="zh-TW" sz="20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寫出部分文字。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>
                          <a:solidFill>
                            <a:srgbClr val="FF0000"/>
                          </a:solidFill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未達前項標準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66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 </a:t>
                      </a:r>
                      <a:endParaRPr lang="zh-TW" sz="20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3.</a:t>
                      </a:r>
                      <a:r>
                        <a:rPr lang="zh-TW" sz="2000" kern="10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繪製圖表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能部分正確指出文章中符合圖表特性之內容，並根據數據繪製圖表。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能理解文章中符合圖表特性之內容，並在師長或同儕協助下根據數據繪製圖表。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新細明體"/>
                          <a:cs typeface="Times New Roman"/>
                        </a:rPr>
                        <a:t>未達前項標準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4648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.shortcut-targets-by-id\1-mJ88Xvw4sFVV_iHwFuQrIK7uhuJ96T_\看圖說故事\上課照片\IMG_02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88639"/>
            <a:ext cx="4320481" cy="324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144" y="3627161"/>
            <a:ext cx="4999856" cy="323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352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539552" y="260648"/>
            <a:ext cx="3429024" cy="1571636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TW" altLang="en-US" sz="3500" noProof="0" dirty="0">
                <a:latin typeface="華康中黑體" panose="020B0509000000000000" pitchFamily="49" charset="-120"/>
                <a:ea typeface="華康中黑體" panose="020B0509000000000000" pitchFamily="49" charset="-120"/>
              </a:rPr>
              <a:t>圖文對照</a:t>
            </a:r>
            <a:endParaRPr kumimoji="0" lang="en-US" altLang="zh-CN" sz="35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華康中黑體" panose="020B0509000000000000" pitchFamily="49" charset="-120"/>
              <a:ea typeface="華康中黑體" panose="020B0509000000000000" pitchFamily="49" charset="-12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006" y="1046466"/>
            <a:ext cx="4122141" cy="5848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G:\.shortcut-targets-by-id\1-mJ88Xvw4sFVV_iHwFuQrIK7uhuJ96T_\看圖說故事\上課資料\110\水庫\天下雜誌水情圖庫\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68" y="836712"/>
            <a:ext cx="2088654" cy="154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G:\.shortcut-targets-by-id\1-mJ88Xvw4sFVV_iHwFuQrIK7uhuJ96T_\看圖說故事\上課資料\110\水庫\天下雜誌水情圖庫\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726647"/>
            <a:ext cx="1971739" cy="17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:\.shortcut-targets-by-id\1-mJ88Xvw4sFVV_iHwFuQrIK7uhuJ96T_\看圖說故事\上課資料\110\水庫\天下雜誌水情圖庫\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916832"/>
            <a:ext cx="1984037" cy="179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3" t="10894" r="5062"/>
          <a:stretch/>
        </p:blipFill>
        <p:spPr bwMode="auto">
          <a:xfrm>
            <a:off x="527832" y="3789040"/>
            <a:ext cx="4265908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979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ducation-1">
  <a:themeElements>
    <a:clrScheme name="自定义 1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4BACC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Education-1</Template>
  <TotalTime>3036</TotalTime>
  <Words>668</Words>
  <Application>Microsoft Office PowerPoint</Application>
  <PresentationFormat>如螢幕大小 (4:3)</PresentationFormat>
  <Paragraphs>95</Paragraphs>
  <Slides>18</Slides>
  <Notes>6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19" baseType="lpstr">
      <vt:lpstr>Education-1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28</cp:revision>
  <dcterms:created xsi:type="dcterms:W3CDTF">2021-11-17T01:55:03Z</dcterms:created>
  <dcterms:modified xsi:type="dcterms:W3CDTF">2022-05-23T02:13:14Z</dcterms:modified>
</cp:coreProperties>
</file>