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64" r:id="rId4"/>
    <p:sldId id="271" r:id="rId5"/>
    <p:sldId id="265" r:id="rId6"/>
    <p:sldId id="263" r:id="rId7"/>
    <p:sldId id="257" r:id="rId8"/>
    <p:sldId id="258" r:id="rId9"/>
    <p:sldId id="259" r:id="rId10"/>
    <p:sldId id="266" r:id="rId11"/>
    <p:sldId id="272" r:id="rId12"/>
    <p:sldId id="267" r:id="rId13"/>
    <p:sldId id="270" r:id="rId14"/>
    <p:sldId id="273" r:id="rId15"/>
    <p:sldId id="274" r:id="rId16"/>
    <p:sldId id="275" r:id="rId17"/>
    <p:sldId id="276" r:id="rId18"/>
    <p:sldId id="277" r:id="rId19"/>
    <p:sldId id="268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695"/>
    <a:srgbClr val="A3C8C7"/>
    <a:srgbClr val="6AC8AE"/>
    <a:srgbClr val="07E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2"/>
    <p:restoredTop sz="94592"/>
  </p:normalViewPr>
  <p:slideViewPr>
    <p:cSldViewPr snapToGrid="0" snapToObjects="1">
      <p:cViewPr>
        <p:scale>
          <a:sx n="86" d="100"/>
          <a:sy n="86" d="100"/>
        </p:scale>
        <p:origin x="-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5A42C-E1D0-D842-A972-0CAFDB731173}" type="doc">
      <dgm:prSet loTypeId="urn:microsoft.com/office/officeart/2005/8/layout/process1" loCatId="" qsTypeId="urn:microsoft.com/office/officeart/2005/8/quickstyle/simple4" qsCatId="simple" csTypeId="urn:microsoft.com/office/officeart/2005/8/colors/colorful5" csCatId="colorful" phldr="1"/>
      <dgm:spPr/>
    </dgm:pt>
    <dgm:pt modelId="{B0EE096A-63AD-4F42-A0FC-73CDE6DC2B4D}">
      <dgm:prSet phldrT="[文字]" custT="1"/>
      <dgm:spPr/>
      <dgm:t>
        <a:bodyPr/>
        <a:lstStyle/>
        <a:p>
          <a:r>
            <a:rPr lang="zh-TW" altLang="en-US" sz="2400" dirty="0" smtClean="0">
              <a:latin typeface="Microsoft JhengHei" charset="-120"/>
              <a:ea typeface="Microsoft JhengHei" charset="-120"/>
              <a:cs typeface="Microsoft JhengHei" charset="-120"/>
            </a:rPr>
            <a:t>課程設計</a:t>
          </a:r>
          <a:endParaRPr lang="zh-TW" altLang="en-US" sz="240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0CB82E13-9023-DD45-9285-2F4B24511E96}" type="parTrans" cxnId="{FBAC9D8C-3413-A442-BD84-523F9258AA16}">
      <dgm:prSet/>
      <dgm:spPr/>
      <dgm:t>
        <a:bodyPr/>
        <a:lstStyle/>
        <a:p>
          <a:endParaRPr lang="zh-TW" altLang="en-US"/>
        </a:p>
      </dgm:t>
    </dgm:pt>
    <dgm:pt modelId="{4CD33D49-48AA-D941-B298-540A54836E10}" type="sibTrans" cxnId="{FBAC9D8C-3413-A442-BD84-523F9258AA16}">
      <dgm:prSet/>
      <dgm:spPr/>
      <dgm:t>
        <a:bodyPr/>
        <a:lstStyle/>
        <a:p>
          <a:endParaRPr lang="zh-TW" altLang="en-US"/>
        </a:p>
      </dgm:t>
    </dgm:pt>
    <dgm:pt modelId="{BEE32E90-B3DD-1540-8C58-B8A1B2D1FB92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2400" dirty="0" smtClean="0">
              <a:latin typeface="Microsoft JhengHei" charset="-120"/>
              <a:ea typeface="Microsoft JhengHei" charset="-120"/>
              <a:cs typeface="Microsoft JhengHei" charset="-120"/>
            </a:rPr>
            <a:t>課程實施</a:t>
          </a:r>
          <a:endParaRPr lang="zh-TW" altLang="en-US" sz="240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3A9E50EA-7782-0F45-A32A-8C0518106E71}" type="parTrans" cxnId="{ECAA0C96-A080-A44A-8625-18868AB4A307}">
      <dgm:prSet/>
      <dgm:spPr/>
      <dgm:t>
        <a:bodyPr/>
        <a:lstStyle/>
        <a:p>
          <a:endParaRPr lang="zh-TW" altLang="en-US"/>
        </a:p>
      </dgm:t>
    </dgm:pt>
    <dgm:pt modelId="{E8DC7CD0-DF30-E441-9A24-947D98F09963}" type="sibTrans" cxnId="{ECAA0C96-A080-A44A-8625-18868AB4A307}">
      <dgm:prSet/>
      <dgm:spPr/>
      <dgm:t>
        <a:bodyPr/>
        <a:lstStyle/>
        <a:p>
          <a:endParaRPr lang="zh-TW" altLang="en-US"/>
        </a:p>
      </dgm:t>
    </dgm:pt>
    <dgm:pt modelId="{E7434EF9-61D0-3145-8FF1-63CA57D3CE0F}">
      <dgm:prSet phldrT="[文字]" custT="1"/>
      <dgm:spPr/>
      <dgm:t>
        <a:bodyPr/>
        <a:lstStyle/>
        <a:p>
          <a:r>
            <a:rPr lang="zh-TW" altLang="en-US" sz="2400" dirty="0" smtClean="0">
              <a:latin typeface="Microsoft JhengHei" charset="-120"/>
              <a:ea typeface="Microsoft JhengHei" charset="-120"/>
              <a:cs typeface="Microsoft JhengHei" charset="-120"/>
            </a:rPr>
            <a:t>課程效果</a:t>
          </a:r>
          <a:endParaRPr lang="zh-TW" altLang="en-US" sz="240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FB64AB0D-921E-EE49-B208-6E47F9181D68}" type="parTrans" cxnId="{116AA1D5-4399-B745-BC66-34B220E36F5C}">
      <dgm:prSet/>
      <dgm:spPr/>
      <dgm:t>
        <a:bodyPr/>
        <a:lstStyle/>
        <a:p>
          <a:endParaRPr lang="zh-TW" altLang="en-US"/>
        </a:p>
      </dgm:t>
    </dgm:pt>
    <dgm:pt modelId="{A54B4594-34F3-814F-AAF6-F1420D792061}" type="sibTrans" cxnId="{116AA1D5-4399-B745-BC66-34B220E36F5C}">
      <dgm:prSet/>
      <dgm:spPr/>
      <dgm:t>
        <a:bodyPr/>
        <a:lstStyle/>
        <a:p>
          <a:endParaRPr lang="zh-TW" altLang="en-US"/>
        </a:p>
      </dgm:t>
    </dgm:pt>
    <dgm:pt modelId="{5C5A4CA8-6414-654E-8D2C-D114E9C14F07}" type="pres">
      <dgm:prSet presAssocID="{9015A42C-E1D0-D842-A972-0CAFDB731173}" presName="Name0" presStyleCnt="0">
        <dgm:presLayoutVars>
          <dgm:dir/>
          <dgm:resizeHandles val="exact"/>
        </dgm:presLayoutVars>
      </dgm:prSet>
      <dgm:spPr/>
    </dgm:pt>
    <dgm:pt modelId="{F3DAD27D-D1FB-F343-ADA6-E295F3ED9369}" type="pres">
      <dgm:prSet presAssocID="{B0EE096A-63AD-4F42-A0FC-73CDE6DC2B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8B57A4-193E-E34C-9F6C-7564340C8C54}" type="pres">
      <dgm:prSet presAssocID="{4CD33D49-48AA-D941-B298-540A54836E1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D78E42F8-638F-DC43-A919-7A7E4C2A791F}" type="pres">
      <dgm:prSet presAssocID="{4CD33D49-48AA-D941-B298-540A54836E1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A9D78A8E-844C-D94A-83DF-84520CBEFC57}" type="pres">
      <dgm:prSet presAssocID="{BEE32E90-B3DD-1540-8C58-B8A1B2D1FB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0DA92E-64CA-F444-B627-FBB7592BDD10}" type="pres">
      <dgm:prSet presAssocID="{E8DC7CD0-DF30-E441-9A24-947D98F09963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D38FD865-7767-C14A-B2A9-CA2180352BB0}" type="pres">
      <dgm:prSet presAssocID="{E8DC7CD0-DF30-E441-9A24-947D98F09963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9E393F48-F3C7-CC4E-B3F8-C8EE22AE8092}" type="pres">
      <dgm:prSet presAssocID="{E7434EF9-61D0-3145-8FF1-63CA57D3CE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3956D8-9156-414A-8706-1DD96AC4AC11}" type="presOf" srcId="{E7434EF9-61D0-3145-8FF1-63CA57D3CE0F}" destId="{9E393F48-F3C7-CC4E-B3F8-C8EE22AE8092}" srcOrd="0" destOrd="0" presId="urn:microsoft.com/office/officeart/2005/8/layout/process1"/>
    <dgm:cxn modelId="{89B59629-FF30-E64E-A83C-2EF2D15FD8D1}" type="presOf" srcId="{E8DC7CD0-DF30-E441-9A24-947D98F09963}" destId="{D38FD865-7767-C14A-B2A9-CA2180352BB0}" srcOrd="1" destOrd="0" presId="urn:microsoft.com/office/officeart/2005/8/layout/process1"/>
    <dgm:cxn modelId="{FBAC9D8C-3413-A442-BD84-523F9258AA16}" srcId="{9015A42C-E1D0-D842-A972-0CAFDB731173}" destId="{B0EE096A-63AD-4F42-A0FC-73CDE6DC2B4D}" srcOrd="0" destOrd="0" parTransId="{0CB82E13-9023-DD45-9285-2F4B24511E96}" sibTransId="{4CD33D49-48AA-D941-B298-540A54836E10}"/>
    <dgm:cxn modelId="{9704E1F7-4D29-3D44-B989-0FA0495C8FE3}" type="presOf" srcId="{4CD33D49-48AA-D941-B298-540A54836E10}" destId="{D78E42F8-638F-DC43-A919-7A7E4C2A791F}" srcOrd="1" destOrd="0" presId="urn:microsoft.com/office/officeart/2005/8/layout/process1"/>
    <dgm:cxn modelId="{ECAA0C96-A080-A44A-8625-18868AB4A307}" srcId="{9015A42C-E1D0-D842-A972-0CAFDB731173}" destId="{BEE32E90-B3DD-1540-8C58-B8A1B2D1FB92}" srcOrd="1" destOrd="0" parTransId="{3A9E50EA-7782-0F45-A32A-8C0518106E71}" sibTransId="{E8DC7CD0-DF30-E441-9A24-947D98F09963}"/>
    <dgm:cxn modelId="{9C2DB1FA-1DAE-CA40-ACBE-85E5373D2D51}" type="presOf" srcId="{4CD33D49-48AA-D941-B298-540A54836E10}" destId="{488B57A4-193E-E34C-9F6C-7564340C8C54}" srcOrd="0" destOrd="0" presId="urn:microsoft.com/office/officeart/2005/8/layout/process1"/>
    <dgm:cxn modelId="{59E6CE49-12FB-3F46-8ACD-905339C30CF8}" type="presOf" srcId="{9015A42C-E1D0-D842-A972-0CAFDB731173}" destId="{5C5A4CA8-6414-654E-8D2C-D114E9C14F07}" srcOrd="0" destOrd="0" presId="urn:microsoft.com/office/officeart/2005/8/layout/process1"/>
    <dgm:cxn modelId="{116AA1D5-4399-B745-BC66-34B220E36F5C}" srcId="{9015A42C-E1D0-D842-A972-0CAFDB731173}" destId="{E7434EF9-61D0-3145-8FF1-63CA57D3CE0F}" srcOrd="2" destOrd="0" parTransId="{FB64AB0D-921E-EE49-B208-6E47F9181D68}" sibTransId="{A54B4594-34F3-814F-AAF6-F1420D792061}"/>
    <dgm:cxn modelId="{308075F5-65FE-B94E-BE5B-7011CE205D89}" type="presOf" srcId="{B0EE096A-63AD-4F42-A0FC-73CDE6DC2B4D}" destId="{F3DAD27D-D1FB-F343-ADA6-E295F3ED9369}" srcOrd="0" destOrd="0" presId="urn:microsoft.com/office/officeart/2005/8/layout/process1"/>
    <dgm:cxn modelId="{4EC7A280-5135-CE48-A00F-1AFC73C67A4E}" type="presOf" srcId="{E8DC7CD0-DF30-E441-9A24-947D98F09963}" destId="{040DA92E-64CA-F444-B627-FBB7592BDD10}" srcOrd="0" destOrd="0" presId="urn:microsoft.com/office/officeart/2005/8/layout/process1"/>
    <dgm:cxn modelId="{1B393A21-4425-FF45-B8FC-57F6D37D30DC}" type="presOf" srcId="{BEE32E90-B3DD-1540-8C58-B8A1B2D1FB92}" destId="{A9D78A8E-844C-D94A-83DF-84520CBEFC57}" srcOrd="0" destOrd="0" presId="urn:microsoft.com/office/officeart/2005/8/layout/process1"/>
    <dgm:cxn modelId="{7876DC6C-C958-BA43-9234-DB3956B26E3A}" type="presParOf" srcId="{5C5A4CA8-6414-654E-8D2C-D114E9C14F07}" destId="{F3DAD27D-D1FB-F343-ADA6-E295F3ED9369}" srcOrd="0" destOrd="0" presId="urn:microsoft.com/office/officeart/2005/8/layout/process1"/>
    <dgm:cxn modelId="{7B72DF7C-DB74-8245-A4FA-90D1D33CCA66}" type="presParOf" srcId="{5C5A4CA8-6414-654E-8D2C-D114E9C14F07}" destId="{488B57A4-193E-E34C-9F6C-7564340C8C54}" srcOrd="1" destOrd="0" presId="urn:microsoft.com/office/officeart/2005/8/layout/process1"/>
    <dgm:cxn modelId="{368D6194-037B-6142-91A1-33238195BD3D}" type="presParOf" srcId="{488B57A4-193E-E34C-9F6C-7564340C8C54}" destId="{D78E42F8-638F-DC43-A919-7A7E4C2A791F}" srcOrd="0" destOrd="0" presId="urn:microsoft.com/office/officeart/2005/8/layout/process1"/>
    <dgm:cxn modelId="{90DEA13E-F0AC-3B41-9096-22A0847B8F72}" type="presParOf" srcId="{5C5A4CA8-6414-654E-8D2C-D114E9C14F07}" destId="{A9D78A8E-844C-D94A-83DF-84520CBEFC57}" srcOrd="2" destOrd="0" presId="urn:microsoft.com/office/officeart/2005/8/layout/process1"/>
    <dgm:cxn modelId="{851D2E18-DA86-204E-83D6-AA31E6707B67}" type="presParOf" srcId="{5C5A4CA8-6414-654E-8D2C-D114E9C14F07}" destId="{040DA92E-64CA-F444-B627-FBB7592BDD10}" srcOrd="3" destOrd="0" presId="urn:microsoft.com/office/officeart/2005/8/layout/process1"/>
    <dgm:cxn modelId="{FB5E46E8-E54A-BB4C-B1E6-D95DC67E8731}" type="presParOf" srcId="{040DA92E-64CA-F444-B627-FBB7592BDD10}" destId="{D38FD865-7767-C14A-B2A9-CA2180352BB0}" srcOrd="0" destOrd="0" presId="urn:microsoft.com/office/officeart/2005/8/layout/process1"/>
    <dgm:cxn modelId="{40D0A6D2-832C-A44A-A012-0A63B20FA5B1}" type="presParOf" srcId="{5C5A4CA8-6414-654E-8D2C-D114E9C14F07}" destId="{9E393F48-F3C7-CC4E-B3F8-C8EE22AE809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6A472-CAD6-964E-BE17-CF1C267409FA}" type="doc">
      <dgm:prSet loTypeId="urn:microsoft.com/office/officeart/2005/8/layout/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294A05B-9725-0548-837A-7A24189E5DB8}">
      <dgm:prSet phldrT="[文字]"/>
      <dgm:spPr>
        <a:gradFill rotWithShape="0">
          <a:gsLst>
            <a:gs pos="0">
              <a:schemeClr val="accent2"/>
            </a:gs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80000">
              <a:srgbClr val="EC711E"/>
            </a:gs>
            <a:gs pos="32000">
              <a:srgbClr val="F37B2B"/>
            </a:gs>
            <a:gs pos="40000">
              <a:srgbClr val="F47B2A"/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第一單元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BC77F781-5529-644A-B128-DC958A35BF9D}" type="parTrans" cxnId="{6C44927D-822A-454E-88E0-0B1597850EE6}">
      <dgm:prSet/>
      <dgm:spPr/>
      <dgm:t>
        <a:bodyPr/>
        <a:lstStyle/>
        <a:p>
          <a:endParaRPr lang="zh-TW" altLang="en-US"/>
        </a:p>
      </dgm:t>
    </dgm:pt>
    <dgm:pt modelId="{AE8BD146-E106-5B44-99FC-4B8E5B24E19F}" type="sibTrans" cxnId="{6C44927D-822A-454E-88E0-0B1597850EE6}">
      <dgm:prSet/>
      <dgm:spPr>
        <a:gradFill rotWithShape="0">
          <a:gsLst>
            <a:gs pos="42000">
              <a:srgbClr val="F57E2F"/>
            </a:gs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zh-TW" altLang="en-US"/>
        </a:p>
      </dgm:t>
    </dgm:pt>
    <dgm:pt modelId="{4EBBDDB6-63C1-9D4E-88C4-0EFD977739CC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  <a:cs typeface="Kaiti TC" charset="-120"/>
            </a:rPr>
            <a:t>設計</a:t>
          </a:r>
          <a:endParaRPr lang="en-US" altLang="zh-TW" dirty="0" smtClean="0">
            <a:latin typeface="+mj-ea"/>
            <a:ea typeface="+mj-ea"/>
            <a:cs typeface="Kaiti TC" charset="-120"/>
          </a:endParaRPr>
        </a:p>
        <a:p>
          <a:r>
            <a:rPr lang="zh-TW" altLang="en-US" dirty="0" smtClean="0">
              <a:latin typeface="+mj-ea"/>
              <a:ea typeface="+mj-ea"/>
              <a:cs typeface="Kaiti TC" charset="-120"/>
            </a:rPr>
            <a:t>實施</a:t>
          </a:r>
          <a:endParaRPr lang="en-US" altLang="zh-TW" dirty="0" smtClean="0">
            <a:latin typeface="+mj-ea"/>
            <a:ea typeface="+mj-ea"/>
            <a:cs typeface="Kaiti TC" charset="-120"/>
          </a:endParaRPr>
        </a:p>
        <a:p>
          <a:r>
            <a:rPr lang="zh-TW" altLang="en-US" dirty="0" smtClean="0">
              <a:latin typeface="+mj-ea"/>
              <a:ea typeface="+mj-ea"/>
              <a:cs typeface="Kaiti TC" charset="-120"/>
            </a:rPr>
            <a:t>效果</a:t>
          </a:r>
          <a:endParaRPr lang="en-US" altLang="zh-TW" dirty="0" smtClean="0">
            <a:latin typeface="+mj-ea"/>
            <a:ea typeface="+mj-ea"/>
            <a:cs typeface="Kaiti TC" charset="-120"/>
          </a:endParaRPr>
        </a:p>
      </dgm:t>
    </dgm:pt>
    <dgm:pt modelId="{078CBC18-614D-3E4A-8A30-FDE9D7B9C04B}" type="parTrans" cxnId="{9E77E180-C3BA-7C4F-B960-7611B266AF57}">
      <dgm:prSet/>
      <dgm:spPr/>
      <dgm:t>
        <a:bodyPr/>
        <a:lstStyle/>
        <a:p>
          <a:endParaRPr lang="zh-TW" altLang="en-US"/>
        </a:p>
      </dgm:t>
    </dgm:pt>
    <dgm:pt modelId="{49E6691F-061B-FE42-8E48-EE34F10D4B68}" type="sibTrans" cxnId="{9E77E180-C3BA-7C4F-B960-7611B266AF57}">
      <dgm:prSet/>
      <dgm:spPr/>
      <dgm:t>
        <a:bodyPr/>
        <a:lstStyle/>
        <a:p>
          <a:endParaRPr lang="zh-TW" altLang="en-US"/>
        </a:p>
      </dgm:t>
    </dgm:pt>
    <dgm:pt modelId="{CF821C20-19A0-694B-BD54-0996310B69EF}">
      <dgm:prSet phldrT="[文字]"/>
      <dgm:spPr/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第二單元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C118AC1F-3795-6A41-ABB9-DA31808DD092}" type="parTrans" cxnId="{62D26E0E-27E8-464B-847A-43B381570A4C}">
      <dgm:prSet/>
      <dgm:spPr/>
      <dgm:t>
        <a:bodyPr/>
        <a:lstStyle/>
        <a:p>
          <a:endParaRPr lang="zh-TW" altLang="en-US"/>
        </a:p>
      </dgm:t>
    </dgm:pt>
    <dgm:pt modelId="{D1836007-AC09-8949-8AFE-0A8DE2969A3B}" type="sibTrans" cxnId="{62D26E0E-27E8-464B-847A-43B381570A4C}">
      <dgm:prSet/>
      <dgm:spPr/>
      <dgm:t>
        <a:bodyPr/>
        <a:lstStyle/>
        <a:p>
          <a:endParaRPr lang="zh-TW" altLang="en-US"/>
        </a:p>
      </dgm:t>
    </dgm:pt>
    <dgm:pt modelId="{C4D85150-31E7-8342-823F-106B683EB6ED}">
      <dgm:prSet phldrT="[文字]"/>
      <dgm:spPr/>
      <dgm:t>
        <a:bodyPr/>
        <a:lstStyle/>
        <a:p>
          <a:r>
            <a:rPr lang="zh-TW" altLang="en-US" dirty="0" smtClean="0"/>
            <a:t>設計</a:t>
          </a:r>
          <a:endParaRPr lang="zh-TW" altLang="en-US" dirty="0"/>
        </a:p>
      </dgm:t>
    </dgm:pt>
    <dgm:pt modelId="{F0712800-62B5-8B4F-A2FD-74D2830982EF}" type="parTrans" cxnId="{3EB269A8-6A3E-C24F-9F8F-1588A6541E47}">
      <dgm:prSet/>
      <dgm:spPr/>
      <dgm:t>
        <a:bodyPr/>
        <a:lstStyle/>
        <a:p>
          <a:endParaRPr lang="zh-TW" altLang="en-US"/>
        </a:p>
      </dgm:t>
    </dgm:pt>
    <dgm:pt modelId="{EB58F8D8-F960-C048-BDE9-3D65BDACBFA4}" type="sibTrans" cxnId="{3EB269A8-6A3E-C24F-9F8F-1588A6541E47}">
      <dgm:prSet/>
      <dgm:spPr/>
      <dgm:t>
        <a:bodyPr/>
        <a:lstStyle/>
        <a:p>
          <a:endParaRPr lang="zh-TW" altLang="en-US"/>
        </a:p>
      </dgm:t>
    </dgm:pt>
    <dgm:pt modelId="{0C464503-81E4-5442-8767-91F32719D689}">
      <dgm:prSet phldrT="[文字]"/>
      <dgm:spPr/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第三單元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F9C03E2C-3F73-E947-8DD3-74A99DEF8F96}" type="parTrans" cxnId="{6D1CADB1-F139-854C-B472-430ED648ABC2}">
      <dgm:prSet/>
      <dgm:spPr/>
      <dgm:t>
        <a:bodyPr/>
        <a:lstStyle/>
        <a:p>
          <a:endParaRPr lang="zh-TW" altLang="en-US"/>
        </a:p>
      </dgm:t>
    </dgm:pt>
    <dgm:pt modelId="{BA8AB118-70B1-694C-AD6B-EAAF4957E483}" type="sibTrans" cxnId="{6D1CADB1-F139-854C-B472-430ED648ABC2}">
      <dgm:prSet/>
      <dgm:spPr/>
      <dgm:t>
        <a:bodyPr/>
        <a:lstStyle/>
        <a:p>
          <a:endParaRPr lang="zh-TW" altLang="en-US"/>
        </a:p>
      </dgm:t>
    </dgm:pt>
    <dgm:pt modelId="{7AEB02BF-F993-694D-B684-07D08CF90E8E}">
      <dgm:prSet phldrT="[文字]"/>
      <dgm:spPr/>
      <dgm:t>
        <a:bodyPr/>
        <a:lstStyle/>
        <a:p>
          <a:r>
            <a:rPr lang="zh-TW" altLang="en-US" dirty="0" smtClean="0"/>
            <a:t>設計</a:t>
          </a:r>
          <a:endParaRPr lang="zh-TW" altLang="en-US" dirty="0"/>
        </a:p>
      </dgm:t>
    </dgm:pt>
    <dgm:pt modelId="{17A8E59C-EF17-484A-BBBE-60CB1A642BE4}" type="parTrans" cxnId="{71C005FB-F5A7-6F4F-9BAE-0AEE5B2AF240}">
      <dgm:prSet/>
      <dgm:spPr/>
      <dgm:t>
        <a:bodyPr/>
        <a:lstStyle/>
        <a:p>
          <a:endParaRPr lang="zh-TW" altLang="en-US"/>
        </a:p>
      </dgm:t>
    </dgm:pt>
    <dgm:pt modelId="{B35A982A-E64F-0F40-9B4D-CB2E68E86BDF}" type="sibTrans" cxnId="{71C005FB-F5A7-6F4F-9BAE-0AEE5B2AF240}">
      <dgm:prSet/>
      <dgm:spPr/>
      <dgm:t>
        <a:bodyPr/>
        <a:lstStyle/>
        <a:p>
          <a:endParaRPr lang="zh-TW" altLang="en-US"/>
        </a:p>
      </dgm:t>
    </dgm:pt>
    <dgm:pt modelId="{1C386B2C-7145-F840-B24F-0BF794031120}">
      <dgm:prSet/>
      <dgm:spPr/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第四單元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F5B043A8-89F5-6A4E-8E61-46073AA0222F}" type="parTrans" cxnId="{3DBB9EE1-FE52-0842-841B-1FF2202A83AD}">
      <dgm:prSet/>
      <dgm:spPr/>
      <dgm:t>
        <a:bodyPr/>
        <a:lstStyle/>
        <a:p>
          <a:endParaRPr lang="zh-TW" altLang="en-US"/>
        </a:p>
      </dgm:t>
    </dgm:pt>
    <dgm:pt modelId="{E454EBAD-2BCF-1542-88D1-CE1F37881AB4}" type="sibTrans" cxnId="{3DBB9EE1-FE52-0842-841B-1FF2202A83AD}">
      <dgm:prSet/>
      <dgm:spPr/>
      <dgm:t>
        <a:bodyPr/>
        <a:lstStyle/>
        <a:p>
          <a:endParaRPr lang="zh-TW" altLang="en-US"/>
        </a:p>
      </dgm:t>
    </dgm:pt>
    <dgm:pt modelId="{20E8FF8C-3561-AE4A-8D74-0C4334E28688}">
      <dgm:prSet/>
      <dgm:spPr/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第五單元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531A0A35-06E5-4142-BBBD-2CBC2F5CE9FA}" type="parTrans" cxnId="{2503043B-F5CA-F843-B143-CD705F9F6DDD}">
      <dgm:prSet/>
      <dgm:spPr/>
      <dgm:t>
        <a:bodyPr/>
        <a:lstStyle/>
        <a:p>
          <a:endParaRPr lang="zh-TW" altLang="en-US"/>
        </a:p>
      </dgm:t>
    </dgm:pt>
    <dgm:pt modelId="{8F628A96-E826-9E40-8DEC-33C52EE797DD}" type="sibTrans" cxnId="{2503043B-F5CA-F843-B143-CD705F9F6DDD}">
      <dgm:prSet/>
      <dgm:spPr/>
      <dgm:t>
        <a:bodyPr/>
        <a:lstStyle/>
        <a:p>
          <a:endParaRPr lang="zh-TW" altLang="en-US"/>
        </a:p>
      </dgm:t>
    </dgm:pt>
    <dgm:pt modelId="{BA187903-6D2B-A948-8659-D31069DE9E82}">
      <dgm:prSet/>
      <dgm:spPr/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期末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2F643252-A628-FE4F-97D2-BE3296F7A66C}" type="parTrans" cxnId="{13380CE6-6B8B-7D49-9363-C676347646EB}">
      <dgm:prSet/>
      <dgm:spPr/>
      <dgm:t>
        <a:bodyPr/>
        <a:lstStyle/>
        <a:p>
          <a:endParaRPr lang="zh-TW" altLang="en-US"/>
        </a:p>
      </dgm:t>
    </dgm:pt>
    <dgm:pt modelId="{E5C22DEF-58CF-3040-A9E1-FBF4E8D386EF}" type="sibTrans" cxnId="{13380CE6-6B8B-7D49-9363-C676347646EB}">
      <dgm:prSet/>
      <dgm:spPr/>
      <dgm:t>
        <a:bodyPr/>
        <a:lstStyle/>
        <a:p>
          <a:endParaRPr lang="zh-TW" altLang="en-US"/>
        </a:p>
      </dgm:t>
    </dgm:pt>
    <dgm:pt modelId="{D0A45518-2B08-5645-9772-4FA0D6D89395}">
      <dgm:prSet/>
      <dgm:spPr/>
      <dgm:t>
        <a:bodyPr/>
        <a:lstStyle/>
        <a:p>
          <a:r>
            <a:rPr lang="zh-TW" altLang="en-US" smtClean="0"/>
            <a:t>實施</a:t>
          </a:r>
          <a:endParaRPr lang="en-US" altLang="zh-TW" dirty="0" smtClean="0"/>
        </a:p>
      </dgm:t>
    </dgm:pt>
    <dgm:pt modelId="{94FCE479-5098-974C-86F5-5CC40721718F}" type="parTrans" cxnId="{A7629B76-ADA8-0745-978F-3A46F2AD982C}">
      <dgm:prSet/>
      <dgm:spPr/>
      <dgm:t>
        <a:bodyPr/>
        <a:lstStyle/>
        <a:p>
          <a:endParaRPr lang="zh-TW" altLang="en-US"/>
        </a:p>
      </dgm:t>
    </dgm:pt>
    <dgm:pt modelId="{7AB8C951-C03F-B340-AB3F-8E9ED8A9E763}" type="sibTrans" cxnId="{A7629B76-ADA8-0745-978F-3A46F2AD982C}">
      <dgm:prSet/>
      <dgm:spPr/>
      <dgm:t>
        <a:bodyPr/>
        <a:lstStyle/>
        <a:p>
          <a:endParaRPr lang="zh-TW" altLang="en-US"/>
        </a:p>
      </dgm:t>
    </dgm:pt>
    <dgm:pt modelId="{32AE51D0-BD9B-314A-BAB8-7F09548E23C5}">
      <dgm:prSet/>
      <dgm:spPr/>
      <dgm:t>
        <a:bodyPr/>
        <a:lstStyle/>
        <a:p>
          <a:r>
            <a:rPr lang="zh-TW" altLang="en-US" dirty="0" smtClean="0"/>
            <a:t>效果</a:t>
          </a:r>
          <a:endParaRPr lang="en-US" altLang="zh-TW" dirty="0" smtClean="0"/>
        </a:p>
      </dgm:t>
    </dgm:pt>
    <dgm:pt modelId="{07D7591C-E4DF-0B40-B490-B9498532C825}" type="parTrans" cxnId="{D48E60A4-D2D7-6D41-8207-CDDB2D09D5BB}">
      <dgm:prSet/>
      <dgm:spPr/>
      <dgm:t>
        <a:bodyPr/>
        <a:lstStyle/>
        <a:p>
          <a:endParaRPr lang="zh-TW" altLang="en-US"/>
        </a:p>
      </dgm:t>
    </dgm:pt>
    <dgm:pt modelId="{99EFB8DE-9458-5241-B880-4E6070476742}" type="sibTrans" cxnId="{D48E60A4-D2D7-6D41-8207-CDDB2D09D5BB}">
      <dgm:prSet/>
      <dgm:spPr/>
      <dgm:t>
        <a:bodyPr/>
        <a:lstStyle/>
        <a:p>
          <a:endParaRPr lang="zh-TW" altLang="en-US"/>
        </a:p>
      </dgm:t>
    </dgm:pt>
    <dgm:pt modelId="{7DAB3EE7-CEF9-F547-A224-FD919EF89629}">
      <dgm:prSet/>
      <dgm:spPr/>
      <dgm:t>
        <a:bodyPr/>
        <a:lstStyle/>
        <a:p>
          <a:r>
            <a:rPr lang="zh-TW" altLang="en-US" smtClean="0"/>
            <a:t>實施</a:t>
          </a:r>
          <a:endParaRPr lang="en-US" altLang="zh-TW" dirty="0" smtClean="0"/>
        </a:p>
      </dgm:t>
    </dgm:pt>
    <dgm:pt modelId="{36DB1BFF-F642-3A4E-ABB3-44669FDF09C2}" type="parTrans" cxnId="{D5F2DA14-E3D9-984F-8350-64E8FCAEE7ED}">
      <dgm:prSet/>
      <dgm:spPr/>
      <dgm:t>
        <a:bodyPr/>
        <a:lstStyle/>
        <a:p>
          <a:endParaRPr lang="zh-TW" altLang="en-US"/>
        </a:p>
      </dgm:t>
    </dgm:pt>
    <dgm:pt modelId="{FD158B95-79FD-DE4E-831E-5F78F9D3D9AA}" type="sibTrans" cxnId="{D5F2DA14-E3D9-984F-8350-64E8FCAEE7ED}">
      <dgm:prSet/>
      <dgm:spPr/>
      <dgm:t>
        <a:bodyPr/>
        <a:lstStyle/>
        <a:p>
          <a:endParaRPr lang="zh-TW" altLang="en-US"/>
        </a:p>
      </dgm:t>
    </dgm:pt>
    <dgm:pt modelId="{CE4A5C2F-1391-734A-9B9A-C51474103961}">
      <dgm:prSet/>
      <dgm:spPr/>
      <dgm:t>
        <a:bodyPr/>
        <a:lstStyle/>
        <a:p>
          <a:r>
            <a:rPr lang="zh-TW" altLang="en-US" dirty="0" smtClean="0"/>
            <a:t>效果</a:t>
          </a:r>
          <a:endParaRPr lang="en-US" altLang="zh-TW" dirty="0" smtClean="0"/>
        </a:p>
      </dgm:t>
    </dgm:pt>
    <dgm:pt modelId="{C796FA87-8F2C-C449-85D2-651830E8ABFA}" type="parTrans" cxnId="{F209C3C0-ABCC-D84A-A3FC-DAC0787782C9}">
      <dgm:prSet/>
      <dgm:spPr/>
      <dgm:t>
        <a:bodyPr/>
        <a:lstStyle/>
        <a:p>
          <a:endParaRPr lang="zh-TW" altLang="en-US"/>
        </a:p>
      </dgm:t>
    </dgm:pt>
    <dgm:pt modelId="{156438D8-88B8-374A-8357-7ECE26CDDE6D}" type="sibTrans" cxnId="{F209C3C0-ABCC-D84A-A3FC-DAC0787782C9}">
      <dgm:prSet/>
      <dgm:spPr/>
      <dgm:t>
        <a:bodyPr/>
        <a:lstStyle/>
        <a:p>
          <a:endParaRPr lang="zh-TW" altLang="en-US"/>
        </a:p>
      </dgm:t>
    </dgm:pt>
    <dgm:pt modelId="{32153B1A-1ADD-F441-A520-A0119BBAE969}">
      <dgm:prSet/>
      <dgm:spPr/>
      <dgm:t>
        <a:bodyPr/>
        <a:lstStyle/>
        <a:p>
          <a:r>
            <a:rPr lang="zh-TW" altLang="en-US" smtClean="0"/>
            <a:t>設計</a:t>
          </a:r>
          <a:endParaRPr lang="zh-TW" altLang="en-US"/>
        </a:p>
      </dgm:t>
    </dgm:pt>
    <dgm:pt modelId="{FCD3B459-E2F7-7540-8FE3-E01D370F353A}" type="parTrans" cxnId="{4803A7FB-AE35-264F-9767-F8BCB797AE21}">
      <dgm:prSet/>
      <dgm:spPr/>
      <dgm:t>
        <a:bodyPr/>
        <a:lstStyle/>
        <a:p>
          <a:endParaRPr lang="zh-TW" altLang="en-US"/>
        </a:p>
      </dgm:t>
    </dgm:pt>
    <dgm:pt modelId="{9B4BACD3-816A-1B40-864C-015EFEAD42A5}" type="sibTrans" cxnId="{4803A7FB-AE35-264F-9767-F8BCB797AE21}">
      <dgm:prSet/>
      <dgm:spPr/>
      <dgm:t>
        <a:bodyPr/>
        <a:lstStyle/>
        <a:p>
          <a:endParaRPr lang="zh-TW" altLang="en-US"/>
        </a:p>
      </dgm:t>
    </dgm:pt>
    <dgm:pt modelId="{E6107DEF-1E80-0444-8A91-51C024C96C8E}">
      <dgm:prSet/>
      <dgm:spPr/>
      <dgm:t>
        <a:bodyPr/>
        <a:lstStyle/>
        <a:p>
          <a:r>
            <a:rPr lang="zh-TW" altLang="en-US" smtClean="0"/>
            <a:t>實施</a:t>
          </a:r>
          <a:endParaRPr lang="en-US" altLang="zh-TW" dirty="0" smtClean="0"/>
        </a:p>
      </dgm:t>
    </dgm:pt>
    <dgm:pt modelId="{C9D80986-2FF4-114A-87CE-52EED9964CC2}" type="parTrans" cxnId="{70D00A08-13D5-FF4C-A73F-C676AAD0A04D}">
      <dgm:prSet/>
      <dgm:spPr/>
      <dgm:t>
        <a:bodyPr/>
        <a:lstStyle/>
        <a:p>
          <a:endParaRPr lang="zh-TW" altLang="en-US"/>
        </a:p>
      </dgm:t>
    </dgm:pt>
    <dgm:pt modelId="{0B948F23-03EF-DB41-9765-144712EDB5F4}" type="sibTrans" cxnId="{70D00A08-13D5-FF4C-A73F-C676AAD0A04D}">
      <dgm:prSet/>
      <dgm:spPr/>
      <dgm:t>
        <a:bodyPr/>
        <a:lstStyle/>
        <a:p>
          <a:endParaRPr lang="zh-TW" altLang="en-US"/>
        </a:p>
      </dgm:t>
    </dgm:pt>
    <dgm:pt modelId="{AB1EFFA3-BDD9-5B4E-BA7E-8430CC1AECDA}">
      <dgm:prSet/>
      <dgm:spPr/>
      <dgm:t>
        <a:bodyPr/>
        <a:lstStyle/>
        <a:p>
          <a:r>
            <a:rPr lang="zh-TW" altLang="en-US" smtClean="0"/>
            <a:t>效果</a:t>
          </a:r>
          <a:endParaRPr lang="en-US" altLang="zh-TW" dirty="0" smtClean="0"/>
        </a:p>
      </dgm:t>
    </dgm:pt>
    <dgm:pt modelId="{E5E4181A-0659-284D-9CA0-7085826B9EEC}" type="parTrans" cxnId="{033DCFCD-92C2-1B41-9948-323E88E57B29}">
      <dgm:prSet/>
      <dgm:spPr/>
      <dgm:t>
        <a:bodyPr/>
        <a:lstStyle/>
        <a:p>
          <a:endParaRPr lang="zh-TW" altLang="en-US"/>
        </a:p>
      </dgm:t>
    </dgm:pt>
    <dgm:pt modelId="{4D683AD5-6EA2-484F-B721-6F9F66494403}" type="sibTrans" cxnId="{033DCFCD-92C2-1B41-9948-323E88E57B29}">
      <dgm:prSet/>
      <dgm:spPr/>
      <dgm:t>
        <a:bodyPr/>
        <a:lstStyle/>
        <a:p>
          <a:endParaRPr lang="zh-TW" altLang="en-US"/>
        </a:p>
      </dgm:t>
    </dgm:pt>
    <dgm:pt modelId="{EEABC2B3-E0C4-B940-AA49-1B4426C4D9CC}">
      <dgm:prSet/>
      <dgm:spPr/>
      <dgm:t>
        <a:bodyPr/>
        <a:lstStyle/>
        <a:p>
          <a:r>
            <a:rPr lang="zh-TW" altLang="en-US" smtClean="0"/>
            <a:t>設計</a:t>
          </a:r>
          <a:endParaRPr lang="zh-TW" altLang="en-US"/>
        </a:p>
      </dgm:t>
    </dgm:pt>
    <dgm:pt modelId="{DAB858CE-9DDE-774B-9DC7-C64A17A2C728}" type="parTrans" cxnId="{349A3B9A-C214-FB4F-8424-57FE293C7FA1}">
      <dgm:prSet/>
      <dgm:spPr/>
      <dgm:t>
        <a:bodyPr/>
        <a:lstStyle/>
        <a:p>
          <a:endParaRPr lang="zh-TW" altLang="en-US"/>
        </a:p>
      </dgm:t>
    </dgm:pt>
    <dgm:pt modelId="{5CBE5EEA-5E30-4743-9E26-BE796FEB1B83}" type="sibTrans" cxnId="{349A3B9A-C214-FB4F-8424-57FE293C7FA1}">
      <dgm:prSet/>
      <dgm:spPr/>
      <dgm:t>
        <a:bodyPr/>
        <a:lstStyle/>
        <a:p>
          <a:endParaRPr lang="zh-TW" altLang="en-US"/>
        </a:p>
      </dgm:t>
    </dgm:pt>
    <dgm:pt modelId="{214EA93B-D53F-384D-B1F5-D67FFE846667}">
      <dgm:prSet/>
      <dgm:spPr/>
      <dgm:t>
        <a:bodyPr/>
        <a:lstStyle/>
        <a:p>
          <a:r>
            <a:rPr lang="zh-TW" altLang="en-US" smtClean="0"/>
            <a:t>實施</a:t>
          </a:r>
          <a:endParaRPr lang="en-US" altLang="zh-TW" dirty="0" smtClean="0"/>
        </a:p>
      </dgm:t>
    </dgm:pt>
    <dgm:pt modelId="{7F0E2AFB-219D-184C-B13D-C0C8EC99E845}" type="parTrans" cxnId="{A4DF310C-C6A2-034F-B2C2-886CC340AB4D}">
      <dgm:prSet/>
      <dgm:spPr/>
      <dgm:t>
        <a:bodyPr/>
        <a:lstStyle/>
        <a:p>
          <a:endParaRPr lang="zh-TW" altLang="en-US"/>
        </a:p>
      </dgm:t>
    </dgm:pt>
    <dgm:pt modelId="{DA6F9862-9921-504F-97E1-2B19DB205EC1}" type="sibTrans" cxnId="{A4DF310C-C6A2-034F-B2C2-886CC340AB4D}">
      <dgm:prSet/>
      <dgm:spPr/>
      <dgm:t>
        <a:bodyPr/>
        <a:lstStyle/>
        <a:p>
          <a:endParaRPr lang="zh-TW" altLang="en-US"/>
        </a:p>
      </dgm:t>
    </dgm:pt>
    <dgm:pt modelId="{B12FF65B-19AA-FF48-A673-1F079B6611B3}">
      <dgm:prSet/>
      <dgm:spPr/>
      <dgm:t>
        <a:bodyPr/>
        <a:lstStyle/>
        <a:p>
          <a:r>
            <a:rPr lang="zh-TW" altLang="en-US" smtClean="0"/>
            <a:t>效果</a:t>
          </a:r>
          <a:endParaRPr lang="en-US" altLang="zh-TW" dirty="0" smtClean="0"/>
        </a:p>
      </dgm:t>
    </dgm:pt>
    <dgm:pt modelId="{7AB77479-C055-5A46-B6AB-0D13B01CE277}" type="parTrans" cxnId="{8C997757-13F2-8341-B342-215AA1690D77}">
      <dgm:prSet/>
      <dgm:spPr/>
      <dgm:t>
        <a:bodyPr/>
        <a:lstStyle/>
        <a:p>
          <a:endParaRPr lang="zh-TW" altLang="en-US"/>
        </a:p>
      </dgm:t>
    </dgm:pt>
    <dgm:pt modelId="{F9C89DA7-1FC2-F441-9731-C1CAC5D8E407}" type="sibTrans" cxnId="{8C997757-13F2-8341-B342-215AA1690D77}">
      <dgm:prSet/>
      <dgm:spPr/>
      <dgm:t>
        <a:bodyPr/>
        <a:lstStyle/>
        <a:p>
          <a:endParaRPr lang="zh-TW" altLang="en-US"/>
        </a:p>
      </dgm:t>
    </dgm:pt>
    <dgm:pt modelId="{BE7FA424-15DC-B74F-B528-8DF50CF895E7}">
      <dgm:prSet/>
      <dgm:spPr/>
      <dgm:t>
        <a:bodyPr/>
        <a:lstStyle/>
        <a:p>
          <a:r>
            <a:rPr lang="zh-TW" altLang="en-US" smtClean="0"/>
            <a:t>設計</a:t>
          </a:r>
          <a:endParaRPr lang="zh-TW" altLang="en-US"/>
        </a:p>
      </dgm:t>
    </dgm:pt>
    <dgm:pt modelId="{3FE37B2B-2270-4C4E-BC00-316851A5ACA2}" type="parTrans" cxnId="{7C3FB9D2-C98F-8E4D-9CD8-65E6A49D0443}">
      <dgm:prSet/>
      <dgm:spPr/>
      <dgm:t>
        <a:bodyPr/>
        <a:lstStyle/>
        <a:p>
          <a:endParaRPr lang="zh-TW" altLang="en-US"/>
        </a:p>
      </dgm:t>
    </dgm:pt>
    <dgm:pt modelId="{454EE971-76CD-5249-9193-E9CAA86E240E}" type="sibTrans" cxnId="{7C3FB9D2-C98F-8E4D-9CD8-65E6A49D0443}">
      <dgm:prSet/>
      <dgm:spPr/>
      <dgm:t>
        <a:bodyPr/>
        <a:lstStyle/>
        <a:p>
          <a:endParaRPr lang="zh-TW" altLang="en-US"/>
        </a:p>
      </dgm:t>
    </dgm:pt>
    <dgm:pt modelId="{11B31B70-FB6A-8C40-A972-FD0514A0D740}">
      <dgm:prSet/>
      <dgm:spPr/>
      <dgm:t>
        <a:bodyPr/>
        <a:lstStyle/>
        <a:p>
          <a:r>
            <a:rPr lang="zh-TW" altLang="en-US" smtClean="0"/>
            <a:t>實施</a:t>
          </a:r>
          <a:endParaRPr lang="en-US" altLang="zh-TW" dirty="0" smtClean="0"/>
        </a:p>
      </dgm:t>
    </dgm:pt>
    <dgm:pt modelId="{6B5D8ABD-E766-0048-906A-5CAF6A355112}" type="parTrans" cxnId="{A2B1C215-718A-7046-B7DB-D22255DE1E33}">
      <dgm:prSet/>
      <dgm:spPr/>
      <dgm:t>
        <a:bodyPr/>
        <a:lstStyle/>
        <a:p>
          <a:endParaRPr lang="zh-TW" altLang="en-US"/>
        </a:p>
      </dgm:t>
    </dgm:pt>
    <dgm:pt modelId="{316DC41F-A3D9-504B-8F00-6751F6B9378E}" type="sibTrans" cxnId="{A2B1C215-718A-7046-B7DB-D22255DE1E33}">
      <dgm:prSet/>
      <dgm:spPr/>
      <dgm:t>
        <a:bodyPr/>
        <a:lstStyle/>
        <a:p>
          <a:endParaRPr lang="zh-TW" altLang="en-US"/>
        </a:p>
      </dgm:t>
    </dgm:pt>
    <dgm:pt modelId="{F3BBA437-D4BF-C345-A766-11BD76214F74}">
      <dgm:prSet/>
      <dgm:spPr/>
      <dgm:t>
        <a:bodyPr/>
        <a:lstStyle/>
        <a:p>
          <a:r>
            <a:rPr lang="zh-TW" altLang="en-US" smtClean="0"/>
            <a:t>效果</a:t>
          </a:r>
          <a:endParaRPr lang="en-US" altLang="zh-TW" dirty="0" smtClean="0"/>
        </a:p>
      </dgm:t>
    </dgm:pt>
    <dgm:pt modelId="{DA52DC80-9310-024A-A372-7244EBECA05A}" type="parTrans" cxnId="{5B4DDABB-4015-D245-AC91-B67C1585B001}">
      <dgm:prSet/>
      <dgm:spPr/>
      <dgm:t>
        <a:bodyPr/>
        <a:lstStyle/>
        <a:p>
          <a:endParaRPr lang="zh-TW" altLang="en-US"/>
        </a:p>
      </dgm:t>
    </dgm:pt>
    <dgm:pt modelId="{A43D0EDF-D0F7-3F49-9ADB-903F51BD86A0}" type="sibTrans" cxnId="{5B4DDABB-4015-D245-AC91-B67C1585B001}">
      <dgm:prSet/>
      <dgm:spPr/>
      <dgm:t>
        <a:bodyPr/>
        <a:lstStyle/>
        <a:p>
          <a:endParaRPr lang="zh-TW" altLang="en-US"/>
        </a:p>
      </dgm:t>
    </dgm:pt>
    <dgm:pt modelId="{4FE63A07-168C-CD40-962A-859DBAAD04A8}" type="pres">
      <dgm:prSet presAssocID="{C5D6A472-CAD6-964E-BE17-CF1C267409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9ABDDD-85F9-2D49-AA6E-A271A6832607}" type="pres">
      <dgm:prSet presAssocID="{1294A05B-9725-0548-837A-7A24189E5DB8}" presName="composite" presStyleCnt="0"/>
      <dgm:spPr/>
    </dgm:pt>
    <dgm:pt modelId="{EF5C723B-DBE3-9E47-8184-91D67002AE82}" type="pres">
      <dgm:prSet presAssocID="{1294A05B-9725-0548-837A-7A24189E5DB8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B51F28-E0ED-D344-81ED-D4CFC5A43438}" type="pres">
      <dgm:prSet presAssocID="{1294A05B-9725-0548-837A-7A24189E5DB8}" presName="parSh" presStyleLbl="node1" presStyleIdx="0" presStyleCnt="6" custLinFactNeighborX="3711" custLinFactNeighborY="2127"/>
      <dgm:spPr/>
      <dgm:t>
        <a:bodyPr/>
        <a:lstStyle/>
        <a:p>
          <a:endParaRPr lang="zh-TW" altLang="en-US"/>
        </a:p>
      </dgm:t>
    </dgm:pt>
    <dgm:pt modelId="{BF2AD444-57B9-C147-8E9C-402B58F843F1}" type="pres">
      <dgm:prSet presAssocID="{1294A05B-9725-0548-837A-7A24189E5DB8}" presName="desTx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E079B-61B9-B44E-A381-8E20DF6DCA98}" type="pres">
      <dgm:prSet presAssocID="{AE8BD146-E106-5B44-99FC-4B8E5B24E19F}" presName="sibTrans" presStyleLbl="sibTrans2D1" presStyleIdx="0" presStyleCnt="5" custLinFactNeighborY="9938"/>
      <dgm:spPr/>
      <dgm:t>
        <a:bodyPr/>
        <a:lstStyle/>
        <a:p>
          <a:endParaRPr lang="zh-TW" altLang="en-US"/>
        </a:p>
      </dgm:t>
    </dgm:pt>
    <dgm:pt modelId="{2CF0AFB3-0019-9D4B-A894-FA01A1BE5239}" type="pres">
      <dgm:prSet presAssocID="{AE8BD146-E106-5B44-99FC-4B8E5B24E19F}" presName="connTx" presStyleLbl="sibTrans2D1" presStyleIdx="0" presStyleCnt="5"/>
      <dgm:spPr/>
      <dgm:t>
        <a:bodyPr/>
        <a:lstStyle/>
        <a:p>
          <a:endParaRPr lang="zh-TW" altLang="en-US"/>
        </a:p>
      </dgm:t>
    </dgm:pt>
    <dgm:pt modelId="{22CC56A3-9818-F749-8F32-609DBCF447F4}" type="pres">
      <dgm:prSet presAssocID="{CF821C20-19A0-694B-BD54-0996310B69EF}" presName="composite" presStyleCnt="0"/>
      <dgm:spPr/>
    </dgm:pt>
    <dgm:pt modelId="{7F07F46B-5E8A-3844-B7CC-4D61E2534ED1}" type="pres">
      <dgm:prSet presAssocID="{CF821C20-19A0-694B-BD54-0996310B69EF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62235-44A3-B943-B332-778525B0E9E6}" type="pres">
      <dgm:prSet presAssocID="{CF821C20-19A0-694B-BD54-0996310B69EF}" presName="parSh" presStyleLbl="node1" presStyleIdx="1" presStyleCnt="6"/>
      <dgm:spPr/>
      <dgm:t>
        <a:bodyPr/>
        <a:lstStyle/>
        <a:p>
          <a:endParaRPr lang="zh-TW" altLang="en-US"/>
        </a:p>
      </dgm:t>
    </dgm:pt>
    <dgm:pt modelId="{A237489A-6278-B744-AE1C-4F6B6008DA45}" type="pres">
      <dgm:prSet presAssocID="{CF821C20-19A0-694B-BD54-0996310B69EF}" presName="desTx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82977E-5C59-9B4A-BFE5-7C524C88C425}" type="pres">
      <dgm:prSet presAssocID="{D1836007-AC09-8949-8AFE-0A8DE2969A3B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3F675C25-00CD-3642-85FD-4F2189A3EC1D}" type="pres">
      <dgm:prSet presAssocID="{D1836007-AC09-8949-8AFE-0A8DE2969A3B}" presName="connTx" presStyleLbl="sibTrans2D1" presStyleIdx="1" presStyleCnt="5"/>
      <dgm:spPr/>
      <dgm:t>
        <a:bodyPr/>
        <a:lstStyle/>
        <a:p>
          <a:endParaRPr lang="zh-TW" altLang="en-US"/>
        </a:p>
      </dgm:t>
    </dgm:pt>
    <dgm:pt modelId="{C5663ADB-8E7D-C84E-AA21-C816A3A90382}" type="pres">
      <dgm:prSet presAssocID="{0C464503-81E4-5442-8767-91F32719D689}" presName="composite" presStyleCnt="0"/>
      <dgm:spPr/>
    </dgm:pt>
    <dgm:pt modelId="{2127A0A6-998B-CE4F-B47D-2C98EFA6469D}" type="pres">
      <dgm:prSet presAssocID="{0C464503-81E4-5442-8767-91F32719D689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46DBE-3B86-C44E-BED0-E5B2240EE835}" type="pres">
      <dgm:prSet presAssocID="{0C464503-81E4-5442-8767-91F32719D689}" presName="parSh" presStyleLbl="node1" presStyleIdx="2" presStyleCnt="6"/>
      <dgm:spPr/>
      <dgm:t>
        <a:bodyPr/>
        <a:lstStyle/>
        <a:p>
          <a:endParaRPr lang="zh-TW" altLang="en-US"/>
        </a:p>
      </dgm:t>
    </dgm:pt>
    <dgm:pt modelId="{E797F72C-B0A1-A64A-B3F9-B27D8D44C639}" type="pres">
      <dgm:prSet presAssocID="{0C464503-81E4-5442-8767-91F32719D689}" presName="desTx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8B6312-B669-364B-8210-98016978CECA}" type="pres">
      <dgm:prSet presAssocID="{BA8AB118-70B1-694C-AD6B-EAAF4957E483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DE454494-E606-724E-9708-09C99C9EEED6}" type="pres">
      <dgm:prSet presAssocID="{BA8AB118-70B1-694C-AD6B-EAAF4957E483}" presName="connTx" presStyleLbl="sibTrans2D1" presStyleIdx="2" presStyleCnt="5"/>
      <dgm:spPr/>
      <dgm:t>
        <a:bodyPr/>
        <a:lstStyle/>
        <a:p>
          <a:endParaRPr lang="zh-TW" altLang="en-US"/>
        </a:p>
      </dgm:t>
    </dgm:pt>
    <dgm:pt modelId="{F63675D0-2E09-B04D-BDF5-ABE2D1338AD8}" type="pres">
      <dgm:prSet presAssocID="{1C386B2C-7145-F840-B24F-0BF794031120}" presName="composite" presStyleCnt="0"/>
      <dgm:spPr/>
    </dgm:pt>
    <dgm:pt modelId="{3662ED7C-2613-6648-A135-E6EAB9FDE5DD}" type="pres">
      <dgm:prSet presAssocID="{1C386B2C-7145-F840-B24F-0BF794031120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482726-6F5B-384E-8FD8-DB35A092F5AB}" type="pres">
      <dgm:prSet presAssocID="{1C386B2C-7145-F840-B24F-0BF794031120}" presName="parSh" presStyleLbl="node1" presStyleIdx="3" presStyleCnt="6"/>
      <dgm:spPr/>
      <dgm:t>
        <a:bodyPr/>
        <a:lstStyle/>
        <a:p>
          <a:endParaRPr lang="zh-TW" altLang="en-US"/>
        </a:p>
      </dgm:t>
    </dgm:pt>
    <dgm:pt modelId="{CFC9F621-1228-E348-8156-EE60BFCF539D}" type="pres">
      <dgm:prSet presAssocID="{1C386B2C-7145-F840-B24F-0BF794031120}" presName="desTx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982E10-9D1A-EE45-9190-3CABA8D1DAB6}" type="pres">
      <dgm:prSet presAssocID="{E454EBAD-2BCF-1542-88D1-CE1F37881AB4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330C1F39-2AF7-CD49-B532-21BDE374F0B1}" type="pres">
      <dgm:prSet presAssocID="{E454EBAD-2BCF-1542-88D1-CE1F37881AB4}" presName="connTx" presStyleLbl="sibTrans2D1" presStyleIdx="3" presStyleCnt="5"/>
      <dgm:spPr/>
      <dgm:t>
        <a:bodyPr/>
        <a:lstStyle/>
        <a:p>
          <a:endParaRPr lang="zh-TW" altLang="en-US"/>
        </a:p>
      </dgm:t>
    </dgm:pt>
    <dgm:pt modelId="{ED128576-840F-1440-AB2A-9FC4BB509009}" type="pres">
      <dgm:prSet presAssocID="{20E8FF8C-3561-AE4A-8D74-0C4334E28688}" presName="composite" presStyleCnt="0"/>
      <dgm:spPr/>
    </dgm:pt>
    <dgm:pt modelId="{198D4EAF-664A-8546-8870-A650C19F7A12}" type="pres">
      <dgm:prSet presAssocID="{20E8FF8C-3561-AE4A-8D74-0C4334E28688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4678F4-F8CE-AF49-9981-386529D019A1}" type="pres">
      <dgm:prSet presAssocID="{20E8FF8C-3561-AE4A-8D74-0C4334E28688}" presName="parSh" presStyleLbl="node1" presStyleIdx="4" presStyleCnt="6"/>
      <dgm:spPr/>
      <dgm:t>
        <a:bodyPr/>
        <a:lstStyle/>
        <a:p>
          <a:endParaRPr lang="zh-TW" altLang="en-US"/>
        </a:p>
      </dgm:t>
    </dgm:pt>
    <dgm:pt modelId="{C330447C-1F1D-C04E-A272-CE79B23DE2F1}" type="pres">
      <dgm:prSet presAssocID="{20E8FF8C-3561-AE4A-8D74-0C4334E28688}" presName="desTx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326B10-EFC7-E64D-8A88-FF591846C225}" type="pres">
      <dgm:prSet presAssocID="{8F628A96-E826-9E40-8DEC-33C52EE797DD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302353DC-EA25-924D-AF4F-7169E369C33C}" type="pres">
      <dgm:prSet presAssocID="{8F628A96-E826-9E40-8DEC-33C52EE797DD}" presName="connTx" presStyleLbl="sibTrans2D1" presStyleIdx="4" presStyleCnt="5"/>
      <dgm:spPr/>
      <dgm:t>
        <a:bodyPr/>
        <a:lstStyle/>
        <a:p>
          <a:endParaRPr lang="zh-TW" altLang="en-US"/>
        </a:p>
      </dgm:t>
    </dgm:pt>
    <dgm:pt modelId="{83E123DF-1AAB-8947-8B35-86947D6BD179}" type="pres">
      <dgm:prSet presAssocID="{BA187903-6D2B-A948-8659-D31069DE9E82}" presName="composite" presStyleCnt="0"/>
      <dgm:spPr/>
    </dgm:pt>
    <dgm:pt modelId="{50B221FF-7EF3-BE42-8D31-B9E039856873}" type="pres">
      <dgm:prSet presAssocID="{BA187903-6D2B-A948-8659-D31069DE9E82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8643E8-ADB1-6C4F-BD2F-DB7F99AF01E0}" type="pres">
      <dgm:prSet presAssocID="{BA187903-6D2B-A948-8659-D31069DE9E82}" presName="parSh" presStyleLbl="node1" presStyleIdx="5" presStyleCnt="6"/>
      <dgm:spPr/>
      <dgm:t>
        <a:bodyPr/>
        <a:lstStyle/>
        <a:p>
          <a:endParaRPr lang="zh-TW" altLang="en-US"/>
        </a:p>
      </dgm:t>
    </dgm:pt>
    <dgm:pt modelId="{D2FBBF26-B2D5-2242-8B2E-4A28E679EBBB}" type="pres">
      <dgm:prSet presAssocID="{BA187903-6D2B-A948-8659-D31069DE9E82}" presName="desTx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1F4EE3-15BE-2A4E-832F-7E24017AF592}" type="presOf" srcId="{BA187903-6D2B-A948-8659-D31069DE9E82}" destId="{50B221FF-7EF3-BE42-8D31-B9E039856873}" srcOrd="0" destOrd="0" presId="urn:microsoft.com/office/officeart/2005/8/layout/process3"/>
    <dgm:cxn modelId="{1A2CAB37-E724-CC4B-8EFA-2957B707B80E}" type="presOf" srcId="{BA8AB118-70B1-694C-AD6B-EAAF4957E483}" destId="{DE454494-E606-724E-9708-09C99C9EEED6}" srcOrd="1" destOrd="0" presId="urn:microsoft.com/office/officeart/2005/8/layout/process3"/>
    <dgm:cxn modelId="{13380CE6-6B8B-7D49-9363-C676347646EB}" srcId="{C5D6A472-CAD6-964E-BE17-CF1C267409FA}" destId="{BA187903-6D2B-A948-8659-D31069DE9E82}" srcOrd="5" destOrd="0" parTransId="{2F643252-A628-FE4F-97D2-BE3296F7A66C}" sibTransId="{E5C22DEF-58CF-3040-A9E1-FBF4E8D386EF}"/>
    <dgm:cxn modelId="{8C997757-13F2-8341-B342-215AA1690D77}" srcId="{20E8FF8C-3561-AE4A-8D74-0C4334E28688}" destId="{B12FF65B-19AA-FF48-A673-1F079B6611B3}" srcOrd="2" destOrd="0" parTransId="{7AB77479-C055-5A46-B6AB-0D13B01CE277}" sibTransId="{F9C89DA7-1FC2-F441-9731-C1CAC5D8E407}"/>
    <dgm:cxn modelId="{9257E7C0-CB1F-B54B-A9CB-64342FDDC85A}" type="presOf" srcId="{1294A05B-9725-0548-837A-7A24189E5DB8}" destId="{87B51F28-E0ED-D344-81ED-D4CFC5A43438}" srcOrd="1" destOrd="0" presId="urn:microsoft.com/office/officeart/2005/8/layout/process3"/>
    <dgm:cxn modelId="{A7629B76-ADA8-0745-978F-3A46F2AD982C}" srcId="{CF821C20-19A0-694B-BD54-0996310B69EF}" destId="{D0A45518-2B08-5645-9772-4FA0D6D89395}" srcOrd="1" destOrd="0" parTransId="{94FCE479-5098-974C-86F5-5CC40721718F}" sibTransId="{7AB8C951-C03F-B340-AB3F-8E9ED8A9E763}"/>
    <dgm:cxn modelId="{5F2D52D1-9209-564F-9222-3E0466F212F2}" type="presOf" srcId="{4EBBDDB6-63C1-9D4E-88C4-0EFD977739CC}" destId="{BF2AD444-57B9-C147-8E9C-402B58F843F1}" srcOrd="0" destOrd="0" presId="urn:microsoft.com/office/officeart/2005/8/layout/process3"/>
    <dgm:cxn modelId="{4E6907D3-E2E7-1D4C-9EA7-5B127FCD8805}" type="presOf" srcId="{D1836007-AC09-8949-8AFE-0A8DE2969A3B}" destId="{3F675C25-00CD-3642-85FD-4F2189A3EC1D}" srcOrd="1" destOrd="0" presId="urn:microsoft.com/office/officeart/2005/8/layout/process3"/>
    <dgm:cxn modelId="{7E352CF5-F8E5-344B-B590-5EAD5BD48079}" type="presOf" srcId="{EEABC2B3-E0C4-B940-AA49-1B4426C4D9CC}" destId="{C330447C-1F1D-C04E-A272-CE79B23DE2F1}" srcOrd="0" destOrd="0" presId="urn:microsoft.com/office/officeart/2005/8/layout/process3"/>
    <dgm:cxn modelId="{D5F2DA14-E3D9-984F-8350-64E8FCAEE7ED}" srcId="{0C464503-81E4-5442-8767-91F32719D689}" destId="{7DAB3EE7-CEF9-F547-A224-FD919EF89629}" srcOrd="1" destOrd="0" parTransId="{36DB1BFF-F642-3A4E-ABB3-44669FDF09C2}" sibTransId="{FD158B95-79FD-DE4E-831E-5F78F9D3D9AA}"/>
    <dgm:cxn modelId="{A4DF310C-C6A2-034F-B2C2-886CC340AB4D}" srcId="{20E8FF8C-3561-AE4A-8D74-0C4334E28688}" destId="{214EA93B-D53F-384D-B1F5-D67FFE846667}" srcOrd="1" destOrd="0" parTransId="{7F0E2AFB-219D-184C-B13D-C0C8EC99E845}" sibTransId="{DA6F9862-9921-504F-97E1-2B19DB205EC1}"/>
    <dgm:cxn modelId="{23224347-7948-0E46-88B3-5E6F0255D911}" type="presOf" srcId="{C4D85150-31E7-8342-823F-106B683EB6ED}" destId="{A237489A-6278-B744-AE1C-4F6B6008DA45}" srcOrd="0" destOrd="0" presId="urn:microsoft.com/office/officeart/2005/8/layout/process3"/>
    <dgm:cxn modelId="{C2120144-A8C8-C747-BC9B-80A624D7FA05}" type="presOf" srcId="{BA187903-6D2B-A948-8659-D31069DE9E82}" destId="{D68643E8-ADB1-6C4F-BD2F-DB7F99AF01E0}" srcOrd="1" destOrd="0" presId="urn:microsoft.com/office/officeart/2005/8/layout/process3"/>
    <dgm:cxn modelId="{102ACBB8-E810-7340-8EAA-3A47AA7345B8}" type="presOf" srcId="{E6107DEF-1E80-0444-8A91-51C024C96C8E}" destId="{CFC9F621-1228-E348-8156-EE60BFCF539D}" srcOrd="0" destOrd="1" presId="urn:microsoft.com/office/officeart/2005/8/layout/process3"/>
    <dgm:cxn modelId="{E5BB6B86-1A61-B943-A2FD-85B4576C9617}" type="presOf" srcId="{8F628A96-E826-9E40-8DEC-33C52EE797DD}" destId="{50326B10-EFC7-E64D-8A88-FF591846C225}" srcOrd="0" destOrd="0" presId="urn:microsoft.com/office/officeart/2005/8/layout/process3"/>
    <dgm:cxn modelId="{DF63D697-FAB6-4D4E-BF56-E82D57237A56}" type="presOf" srcId="{F3BBA437-D4BF-C345-A766-11BD76214F74}" destId="{D2FBBF26-B2D5-2242-8B2E-4A28E679EBBB}" srcOrd="0" destOrd="2" presId="urn:microsoft.com/office/officeart/2005/8/layout/process3"/>
    <dgm:cxn modelId="{6956855D-1D8C-6A49-8AE0-5CCE8205E2D7}" type="presOf" srcId="{D0A45518-2B08-5645-9772-4FA0D6D89395}" destId="{A237489A-6278-B744-AE1C-4F6B6008DA45}" srcOrd="0" destOrd="1" presId="urn:microsoft.com/office/officeart/2005/8/layout/process3"/>
    <dgm:cxn modelId="{0E80B6EA-CBC0-8B49-A4C9-A18529DDEE61}" type="presOf" srcId="{C5D6A472-CAD6-964E-BE17-CF1C267409FA}" destId="{4FE63A07-168C-CD40-962A-859DBAAD04A8}" srcOrd="0" destOrd="0" presId="urn:microsoft.com/office/officeart/2005/8/layout/process3"/>
    <dgm:cxn modelId="{033DCFCD-92C2-1B41-9948-323E88E57B29}" srcId="{1C386B2C-7145-F840-B24F-0BF794031120}" destId="{AB1EFFA3-BDD9-5B4E-BA7E-8430CC1AECDA}" srcOrd="2" destOrd="0" parTransId="{E5E4181A-0659-284D-9CA0-7085826B9EEC}" sibTransId="{4D683AD5-6EA2-484F-B721-6F9F66494403}"/>
    <dgm:cxn modelId="{D35C5EC0-308D-4B4F-AD38-ECA099D4F086}" type="presOf" srcId="{32AE51D0-BD9B-314A-BAB8-7F09548E23C5}" destId="{A237489A-6278-B744-AE1C-4F6B6008DA45}" srcOrd="0" destOrd="2" presId="urn:microsoft.com/office/officeart/2005/8/layout/process3"/>
    <dgm:cxn modelId="{7C3FB9D2-C98F-8E4D-9CD8-65E6A49D0443}" srcId="{BA187903-6D2B-A948-8659-D31069DE9E82}" destId="{BE7FA424-15DC-B74F-B528-8DF50CF895E7}" srcOrd="0" destOrd="0" parTransId="{3FE37B2B-2270-4C4E-BC00-316851A5ACA2}" sibTransId="{454EE971-76CD-5249-9193-E9CAA86E240E}"/>
    <dgm:cxn modelId="{F6DEE211-873E-EB4D-9874-A38C3954B08C}" type="presOf" srcId="{20E8FF8C-3561-AE4A-8D74-0C4334E28688}" destId="{198D4EAF-664A-8546-8870-A650C19F7A12}" srcOrd="0" destOrd="0" presId="urn:microsoft.com/office/officeart/2005/8/layout/process3"/>
    <dgm:cxn modelId="{EB17B5CA-1881-5546-8A5E-3F9D1E301B88}" type="presOf" srcId="{D1836007-AC09-8949-8AFE-0A8DE2969A3B}" destId="{8D82977E-5C59-9B4A-BFE5-7C524C88C425}" srcOrd="0" destOrd="0" presId="urn:microsoft.com/office/officeart/2005/8/layout/process3"/>
    <dgm:cxn modelId="{E030493D-A64E-B544-99C2-C1AB6CD1375C}" type="presOf" srcId="{AE8BD146-E106-5B44-99FC-4B8E5B24E19F}" destId="{2CF0AFB3-0019-9D4B-A894-FA01A1BE5239}" srcOrd="1" destOrd="0" presId="urn:microsoft.com/office/officeart/2005/8/layout/process3"/>
    <dgm:cxn modelId="{89F3BABC-D861-5941-B305-0DD1457530C7}" type="presOf" srcId="{CF821C20-19A0-694B-BD54-0996310B69EF}" destId="{7F07F46B-5E8A-3844-B7CC-4D61E2534ED1}" srcOrd="0" destOrd="0" presId="urn:microsoft.com/office/officeart/2005/8/layout/process3"/>
    <dgm:cxn modelId="{C2F34D7A-1033-A943-871E-9D07E8E280FB}" type="presOf" srcId="{11B31B70-FB6A-8C40-A972-FD0514A0D740}" destId="{D2FBBF26-B2D5-2242-8B2E-4A28E679EBBB}" srcOrd="0" destOrd="1" presId="urn:microsoft.com/office/officeart/2005/8/layout/process3"/>
    <dgm:cxn modelId="{445ED4AC-D23E-164D-8B37-41DA61046F1E}" type="presOf" srcId="{E454EBAD-2BCF-1542-88D1-CE1F37881AB4}" destId="{AF982E10-9D1A-EE45-9190-3CABA8D1DAB6}" srcOrd="0" destOrd="0" presId="urn:microsoft.com/office/officeart/2005/8/layout/process3"/>
    <dgm:cxn modelId="{120CF99F-0430-654E-AFA0-E7F4FEEAE95B}" type="presOf" srcId="{B12FF65B-19AA-FF48-A673-1F079B6611B3}" destId="{C330447C-1F1D-C04E-A272-CE79B23DE2F1}" srcOrd="0" destOrd="2" presId="urn:microsoft.com/office/officeart/2005/8/layout/process3"/>
    <dgm:cxn modelId="{5B4DDABB-4015-D245-AC91-B67C1585B001}" srcId="{BA187903-6D2B-A948-8659-D31069DE9E82}" destId="{F3BBA437-D4BF-C345-A766-11BD76214F74}" srcOrd="2" destOrd="0" parTransId="{DA52DC80-9310-024A-A372-7244EBECA05A}" sibTransId="{A43D0EDF-D0F7-3F49-9ADB-903F51BD86A0}"/>
    <dgm:cxn modelId="{349A3B9A-C214-FB4F-8424-57FE293C7FA1}" srcId="{20E8FF8C-3561-AE4A-8D74-0C4334E28688}" destId="{EEABC2B3-E0C4-B940-AA49-1B4426C4D9CC}" srcOrd="0" destOrd="0" parTransId="{DAB858CE-9DDE-774B-9DC7-C64A17A2C728}" sibTransId="{5CBE5EEA-5E30-4743-9E26-BE796FEB1B83}"/>
    <dgm:cxn modelId="{6D1CADB1-F139-854C-B472-430ED648ABC2}" srcId="{C5D6A472-CAD6-964E-BE17-CF1C267409FA}" destId="{0C464503-81E4-5442-8767-91F32719D689}" srcOrd="2" destOrd="0" parTransId="{F9C03E2C-3F73-E947-8DD3-74A99DEF8F96}" sibTransId="{BA8AB118-70B1-694C-AD6B-EAAF4957E483}"/>
    <dgm:cxn modelId="{6C44927D-822A-454E-88E0-0B1597850EE6}" srcId="{C5D6A472-CAD6-964E-BE17-CF1C267409FA}" destId="{1294A05B-9725-0548-837A-7A24189E5DB8}" srcOrd="0" destOrd="0" parTransId="{BC77F781-5529-644A-B128-DC958A35BF9D}" sibTransId="{AE8BD146-E106-5B44-99FC-4B8E5B24E19F}"/>
    <dgm:cxn modelId="{8AD23E61-4891-AF48-8C92-E1FBFA0C3573}" type="presOf" srcId="{0C464503-81E4-5442-8767-91F32719D689}" destId="{78E46DBE-3B86-C44E-BED0-E5B2240EE835}" srcOrd="1" destOrd="0" presId="urn:microsoft.com/office/officeart/2005/8/layout/process3"/>
    <dgm:cxn modelId="{849D41F2-853A-8D49-A15C-F205DAACDD88}" type="presOf" srcId="{1C386B2C-7145-F840-B24F-0BF794031120}" destId="{3662ED7C-2613-6648-A135-E6EAB9FDE5DD}" srcOrd="0" destOrd="0" presId="urn:microsoft.com/office/officeart/2005/8/layout/process3"/>
    <dgm:cxn modelId="{69CE390E-8645-674D-BEC7-D6FA9187A05B}" type="presOf" srcId="{BE7FA424-15DC-B74F-B528-8DF50CF895E7}" destId="{D2FBBF26-B2D5-2242-8B2E-4A28E679EBBB}" srcOrd="0" destOrd="0" presId="urn:microsoft.com/office/officeart/2005/8/layout/process3"/>
    <dgm:cxn modelId="{823A8708-8E70-4846-9330-CD39D764E549}" type="presOf" srcId="{32153B1A-1ADD-F441-A520-A0119BBAE969}" destId="{CFC9F621-1228-E348-8156-EE60BFCF539D}" srcOrd="0" destOrd="0" presId="urn:microsoft.com/office/officeart/2005/8/layout/process3"/>
    <dgm:cxn modelId="{70D00A08-13D5-FF4C-A73F-C676AAD0A04D}" srcId="{1C386B2C-7145-F840-B24F-0BF794031120}" destId="{E6107DEF-1E80-0444-8A91-51C024C96C8E}" srcOrd="1" destOrd="0" parTransId="{C9D80986-2FF4-114A-87CE-52EED9964CC2}" sibTransId="{0B948F23-03EF-DB41-9765-144712EDB5F4}"/>
    <dgm:cxn modelId="{3CCC6D58-19D7-DB48-99F6-27C8E3A655D6}" type="presOf" srcId="{AB1EFFA3-BDD9-5B4E-BA7E-8430CC1AECDA}" destId="{CFC9F621-1228-E348-8156-EE60BFCF539D}" srcOrd="0" destOrd="2" presId="urn:microsoft.com/office/officeart/2005/8/layout/process3"/>
    <dgm:cxn modelId="{F209C3C0-ABCC-D84A-A3FC-DAC0787782C9}" srcId="{0C464503-81E4-5442-8767-91F32719D689}" destId="{CE4A5C2F-1391-734A-9B9A-C51474103961}" srcOrd="2" destOrd="0" parTransId="{C796FA87-8F2C-C449-85D2-651830E8ABFA}" sibTransId="{156438D8-88B8-374A-8357-7ECE26CDDE6D}"/>
    <dgm:cxn modelId="{B4EEF7C6-FC14-A74E-8188-1E9B7DD89F57}" type="presOf" srcId="{AE8BD146-E106-5B44-99FC-4B8E5B24E19F}" destId="{922E079B-61B9-B44E-A381-8E20DF6DCA98}" srcOrd="0" destOrd="0" presId="urn:microsoft.com/office/officeart/2005/8/layout/process3"/>
    <dgm:cxn modelId="{AD3649E0-2F70-554A-9E17-0831B28C89D3}" type="presOf" srcId="{1C386B2C-7145-F840-B24F-0BF794031120}" destId="{47482726-6F5B-384E-8FD8-DB35A092F5AB}" srcOrd="1" destOrd="0" presId="urn:microsoft.com/office/officeart/2005/8/layout/process3"/>
    <dgm:cxn modelId="{D48E60A4-D2D7-6D41-8207-CDDB2D09D5BB}" srcId="{CF821C20-19A0-694B-BD54-0996310B69EF}" destId="{32AE51D0-BD9B-314A-BAB8-7F09548E23C5}" srcOrd="2" destOrd="0" parTransId="{07D7591C-E4DF-0B40-B490-B9498532C825}" sibTransId="{99EFB8DE-9458-5241-B880-4E6070476742}"/>
    <dgm:cxn modelId="{ECB0CCB3-CA8B-D74D-BE53-27713B9955AB}" type="presOf" srcId="{BA8AB118-70B1-694C-AD6B-EAAF4957E483}" destId="{248B6312-B669-364B-8210-98016978CECA}" srcOrd="0" destOrd="0" presId="urn:microsoft.com/office/officeart/2005/8/layout/process3"/>
    <dgm:cxn modelId="{35FE958C-43A5-7346-8B1A-537D59E2E850}" type="presOf" srcId="{CF821C20-19A0-694B-BD54-0996310B69EF}" destId="{AD262235-44A3-B943-B332-778525B0E9E6}" srcOrd="1" destOrd="0" presId="urn:microsoft.com/office/officeart/2005/8/layout/process3"/>
    <dgm:cxn modelId="{9E77E180-C3BA-7C4F-B960-7611B266AF57}" srcId="{1294A05B-9725-0548-837A-7A24189E5DB8}" destId="{4EBBDDB6-63C1-9D4E-88C4-0EFD977739CC}" srcOrd="0" destOrd="0" parTransId="{078CBC18-614D-3E4A-8A30-FDE9D7B9C04B}" sibTransId="{49E6691F-061B-FE42-8E48-EE34F10D4B68}"/>
    <dgm:cxn modelId="{62D26E0E-27E8-464B-847A-43B381570A4C}" srcId="{C5D6A472-CAD6-964E-BE17-CF1C267409FA}" destId="{CF821C20-19A0-694B-BD54-0996310B69EF}" srcOrd="1" destOrd="0" parTransId="{C118AC1F-3795-6A41-ABB9-DA31808DD092}" sibTransId="{D1836007-AC09-8949-8AFE-0A8DE2969A3B}"/>
    <dgm:cxn modelId="{3DBB9EE1-FE52-0842-841B-1FF2202A83AD}" srcId="{C5D6A472-CAD6-964E-BE17-CF1C267409FA}" destId="{1C386B2C-7145-F840-B24F-0BF794031120}" srcOrd="3" destOrd="0" parTransId="{F5B043A8-89F5-6A4E-8E61-46073AA0222F}" sibTransId="{E454EBAD-2BCF-1542-88D1-CE1F37881AB4}"/>
    <dgm:cxn modelId="{2503043B-F5CA-F843-B143-CD705F9F6DDD}" srcId="{C5D6A472-CAD6-964E-BE17-CF1C267409FA}" destId="{20E8FF8C-3561-AE4A-8D74-0C4334E28688}" srcOrd="4" destOrd="0" parTransId="{531A0A35-06E5-4142-BBBD-2CBC2F5CE9FA}" sibTransId="{8F628A96-E826-9E40-8DEC-33C52EE797DD}"/>
    <dgm:cxn modelId="{5A974550-BB00-1E4C-8BC2-A90C86400BAE}" type="presOf" srcId="{20E8FF8C-3561-AE4A-8D74-0C4334E28688}" destId="{CF4678F4-F8CE-AF49-9981-386529D019A1}" srcOrd="1" destOrd="0" presId="urn:microsoft.com/office/officeart/2005/8/layout/process3"/>
    <dgm:cxn modelId="{0145DC3C-7CD3-1B44-8214-72903A2478BE}" type="presOf" srcId="{0C464503-81E4-5442-8767-91F32719D689}" destId="{2127A0A6-998B-CE4F-B47D-2C98EFA6469D}" srcOrd="0" destOrd="0" presId="urn:microsoft.com/office/officeart/2005/8/layout/process3"/>
    <dgm:cxn modelId="{A2B1C215-718A-7046-B7DB-D22255DE1E33}" srcId="{BA187903-6D2B-A948-8659-D31069DE9E82}" destId="{11B31B70-FB6A-8C40-A972-FD0514A0D740}" srcOrd="1" destOrd="0" parTransId="{6B5D8ABD-E766-0048-906A-5CAF6A355112}" sibTransId="{316DC41F-A3D9-504B-8F00-6751F6B9378E}"/>
    <dgm:cxn modelId="{3EB269A8-6A3E-C24F-9F8F-1588A6541E47}" srcId="{CF821C20-19A0-694B-BD54-0996310B69EF}" destId="{C4D85150-31E7-8342-823F-106B683EB6ED}" srcOrd="0" destOrd="0" parTransId="{F0712800-62B5-8B4F-A2FD-74D2830982EF}" sibTransId="{EB58F8D8-F960-C048-BDE9-3D65BDACBFA4}"/>
    <dgm:cxn modelId="{C17393F6-F5D7-134C-BB9A-3AFB1985F3EB}" type="presOf" srcId="{7DAB3EE7-CEF9-F547-A224-FD919EF89629}" destId="{E797F72C-B0A1-A64A-B3F9-B27D8D44C639}" srcOrd="0" destOrd="1" presId="urn:microsoft.com/office/officeart/2005/8/layout/process3"/>
    <dgm:cxn modelId="{B7C424FB-81AB-4349-A2A3-C2BE64CAB81F}" type="presOf" srcId="{E454EBAD-2BCF-1542-88D1-CE1F37881AB4}" destId="{330C1F39-2AF7-CD49-B532-21BDE374F0B1}" srcOrd="1" destOrd="0" presId="urn:microsoft.com/office/officeart/2005/8/layout/process3"/>
    <dgm:cxn modelId="{71C005FB-F5A7-6F4F-9BAE-0AEE5B2AF240}" srcId="{0C464503-81E4-5442-8767-91F32719D689}" destId="{7AEB02BF-F993-694D-B684-07D08CF90E8E}" srcOrd="0" destOrd="0" parTransId="{17A8E59C-EF17-484A-BBBE-60CB1A642BE4}" sibTransId="{B35A982A-E64F-0F40-9B4D-CB2E68E86BDF}"/>
    <dgm:cxn modelId="{ABDB1260-B681-F248-94C3-E66FB036B4D3}" type="presOf" srcId="{214EA93B-D53F-384D-B1F5-D67FFE846667}" destId="{C330447C-1F1D-C04E-A272-CE79B23DE2F1}" srcOrd="0" destOrd="1" presId="urn:microsoft.com/office/officeart/2005/8/layout/process3"/>
    <dgm:cxn modelId="{1B319AF2-BA3A-414F-A7BA-1FEB7207FF88}" type="presOf" srcId="{8F628A96-E826-9E40-8DEC-33C52EE797DD}" destId="{302353DC-EA25-924D-AF4F-7169E369C33C}" srcOrd="1" destOrd="0" presId="urn:microsoft.com/office/officeart/2005/8/layout/process3"/>
    <dgm:cxn modelId="{920C7EA1-1DE8-B141-80A7-4F97B577D874}" type="presOf" srcId="{1294A05B-9725-0548-837A-7A24189E5DB8}" destId="{EF5C723B-DBE3-9E47-8184-91D67002AE82}" srcOrd="0" destOrd="0" presId="urn:microsoft.com/office/officeart/2005/8/layout/process3"/>
    <dgm:cxn modelId="{CD65C5E7-FA56-3344-B3A6-97B4FA5F497B}" type="presOf" srcId="{7AEB02BF-F993-694D-B684-07D08CF90E8E}" destId="{E797F72C-B0A1-A64A-B3F9-B27D8D44C639}" srcOrd="0" destOrd="0" presId="urn:microsoft.com/office/officeart/2005/8/layout/process3"/>
    <dgm:cxn modelId="{B614E827-D4C5-1143-8B2E-FF5D6A67CDC3}" type="presOf" srcId="{CE4A5C2F-1391-734A-9B9A-C51474103961}" destId="{E797F72C-B0A1-A64A-B3F9-B27D8D44C639}" srcOrd="0" destOrd="2" presId="urn:microsoft.com/office/officeart/2005/8/layout/process3"/>
    <dgm:cxn modelId="{4803A7FB-AE35-264F-9767-F8BCB797AE21}" srcId="{1C386B2C-7145-F840-B24F-0BF794031120}" destId="{32153B1A-1ADD-F441-A520-A0119BBAE969}" srcOrd="0" destOrd="0" parTransId="{FCD3B459-E2F7-7540-8FE3-E01D370F353A}" sibTransId="{9B4BACD3-816A-1B40-864C-015EFEAD42A5}"/>
    <dgm:cxn modelId="{B76083C0-6B72-0C45-B322-E8671671B69C}" type="presParOf" srcId="{4FE63A07-168C-CD40-962A-859DBAAD04A8}" destId="{FA9ABDDD-85F9-2D49-AA6E-A271A6832607}" srcOrd="0" destOrd="0" presId="urn:microsoft.com/office/officeart/2005/8/layout/process3"/>
    <dgm:cxn modelId="{F655F036-435F-7B46-96CD-D9849AFDF6E4}" type="presParOf" srcId="{FA9ABDDD-85F9-2D49-AA6E-A271A6832607}" destId="{EF5C723B-DBE3-9E47-8184-91D67002AE82}" srcOrd="0" destOrd="0" presId="urn:microsoft.com/office/officeart/2005/8/layout/process3"/>
    <dgm:cxn modelId="{E85D79F8-F25C-A746-9023-165F7DC12EFD}" type="presParOf" srcId="{FA9ABDDD-85F9-2D49-AA6E-A271A6832607}" destId="{87B51F28-E0ED-D344-81ED-D4CFC5A43438}" srcOrd="1" destOrd="0" presId="urn:microsoft.com/office/officeart/2005/8/layout/process3"/>
    <dgm:cxn modelId="{060CAA10-643D-9E45-830C-492B35879B9B}" type="presParOf" srcId="{FA9ABDDD-85F9-2D49-AA6E-A271A6832607}" destId="{BF2AD444-57B9-C147-8E9C-402B58F843F1}" srcOrd="2" destOrd="0" presId="urn:microsoft.com/office/officeart/2005/8/layout/process3"/>
    <dgm:cxn modelId="{CD2B171A-1EC2-F84C-9C05-1D57BF4E07C4}" type="presParOf" srcId="{4FE63A07-168C-CD40-962A-859DBAAD04A8}" destId="{922E079B-61B9-B44E-A381-8E20DF6DCA98}" srcOrd="1" destOrd="0" presId="urn:microsoft.com/office/officeart/2005/8/layout/process3"/>
    <dgm:cxn modelId="{AE87B982-76E2-4F47-9417-5D255D312592}" type="presParOf" srcId="{922E079B-61B9-B44E-A381-8E20DF6DCA98}" destId="{2CF0AFB3-0019-9D4B-A894-FA01A1BE5239}" srcOrd="0" destOrd="0" presId="urn:microsoft.com/office/officeart/2005/8/layout/process3"/>
    <dgm:cxn modelId="{EA979AED-7BB5-0248-88A4-33139517C5D9}" type="presParOf" srcId="{4FE63A07-168C-CD40-962A-859DBAAD04A8}" destId="{22CC56A3-9818-F749-8F32-609DBCF447F4}" srcOrd="2" destOrd="0" presId="urn:microsoft.com/office/officeart/2005/8/layout/process3"/>
    <dgm:cxn modelId="{C1BE7DAF-1A40-1C4B-859B-C95B098C8D5B}" type="presParOf" srcId="{22CC56A3-9818-F749-8F32-609DBCF447F4}" destId="{7F07F46B-5E8A-3844-B7CC-4D61E2534ED1}" srcOrd="0" destOrd="0" presId="urn:microsoft.com/office/officeart/2005/8/layout/process3"/>
    <dgm:cxn modelId="{805CCBA8-683B-6A48-9011-5E18A5F2CF94}" type="presParOf" srcId="{22CC56A3-9818-F749-8F32-609DBCF447F4}" destId="{AD262235-44A3-B943-B332-778525B0E9E6}" srcOrd="1" destOrd="0" presId="urn:microsoft.com/office/officeart/2005/8/layout/process3"/>
    <dgm:cxn modelId="{68080F76-9980-F147-AF46-484DBB972704}" type="presParOf" srcId="{22CC56A3-9818-F749-8F32-609DBCF447F4}" destId="{A237489A-6278-B744-AE1C-4F6B6008DA45}" srcOrd="2" destOrd="0" presId="urn:microsoft.com/office/officeart/2005/8/layout/process3"/>
    <dgm:cxn modelId="{D6052681-D95D-2C4F-98CE-6FA46D31D57A}" type="presParOf" srcId="{4FE63A07-168C-CD40-962A-859DBAAD04A8}" destId="{8D82977E-5C59-9B4A-BFE5-7C524C88C425}" srcOrd="3" destOrd="0" presId="urn:microsoft.com/office/officeart/2005/8/layout/process3"/>
    <dgm:cxn modelId="{4EE9B504-E176-A042-9DEC-43A4D346D388}" type="presParOf" srcId="{8D82977E-5C59-9B4A-BFE5-7C524C88C425}" destId="{3F675C25-00CD-3642-85FD-4F2189A3EC1D}" srcOrd="0" destOrd="0" presId="urn:microsoft.com/office/officeart/2005/8/layout/process3"/>
    <dgm:cxn modelId="{5D1C324A-8AB4-4244-826F-0B3479B2B6EC}" type="presParOf" srcId="{4FE63A07-168C-CD40-962A-859DBAAD04A8}" destId="{C5663ADB-8E7D-C84E-AA21-C816A3A90382}" srcOrd="4" destOrd="0" presId="urn:microsoft.com/office/officeart/2005/8/layout/process3"/>
    <dgm:cxn modelId="{C1466B2D-8699-0543-A21A-067746B5B7BD}" type="presParOf" srcId="{C5663ADB-8E7D-C84E-AA21-C816A3A90382}" destId="{2127A0A6-998B-CE4F-B47D-2C98EFA6469D}" srcOrd="0" destOrd="0" presId="urn:microsoft.com/office/officeart/2005/8/layout/process3"/>
    <dgm:cxn modelId="{2E9FE7C1-43FD-264C-B18F-00A5CC821BAE}" type="presParOf" srcId="{C5663ADB-8E7D-C84E-AA21-C816A3A90382}" destId="{78E46DBE-3B86-C44E-BED0-E5B2240EE835}" srcOrd="1" destOrd="0" presId="urn:microsoft.com/office/officeart/2005/8/layout/process3"/>
    <dgm:cxn modelId="{6CE4780B-F146-B948-A9FB-13384D2721E4}" type="presParOf" srcId="{C5663ADB-8E7D-C84E-AA21-C816A3A90382}" destId="{E797F72C-B0A1-A64A-B3F9-B27D8D44C639}" srcOrd="2" destOrd="0" presId="urn:microsoft.com/office/officeart/2005/8/layout/process3"/>
    <dgm:cxn modelId="{08CFEC4A-9B0C-4B4A-B180-5780E0D5003B}" type="presParOf" srcId="{4FE63A07-168C-CD40-962A-859DBAAD04A8}" destId="{248B6312-B669-364B-8210-98016978CECA}" srcOrd="5" destOrd="0" presId="urn:microsoft.com/office/officeart/2005/8/layout/process3"/>
    <dgm:cxn modelId="{F29C9F37-2D5A-DD49-832F-7590076AC331}" type="presParOf" srcId="{248B6312-B669-364B-8210-98016978CECA}" destId="{DE454494-E606-724E-9708-09C99C9EEED6}" srcOrd="0" destOrd="0" presId="urn:microsoft.com/office/officeart/2005/8/layout/process3"/>
    <dgm:cxn modelId="{E0203B70-6C23-FB4C-9656-EB1AE715F998}" type="presParOf" srcId="{4FE63A07-168C-CD40-962A-859DBAAD04A8}" destId="{F63675D0-2E09-B04D-BDF5-ABE2D1338AD8}" srcOrd="6" destOrd="0" presId="urn:microsoft.com/office/officeart/2005/8/layout/process3"/>
    <dgm:cxn modelId="{0AC2E998-5B4E-EC44-805A-7A5450B87264}" type="presParOf" srcId="{F63675D0-2E09-B04D-BDF5-ABE2D1338AD8}" destId="{3662ED7C-2613-6648-A135-E6EAB9FDE5DD}" srcOrd="0" destOrd="0" presId="urn:microsoft.com/office/officeart/2005/8/layout/process3"/>
    <dgm:cxn modelId="{C8AFCAFA-2139-344A-8600-906B1F7E7A73}" type="presParOf" srcId="{F63675D0-2E09-B04D-BDF5-ABE2D1338AD8}" destId="{47482726-6F5B-384E-8FD8-DB35A092F5AB}" srcOrd="1" destOrd="0" presId="urn:microsoft.com/office/officeart/2005/8/layout/process3"/>
    <dgm:cxn modelId="{00EBFA1E-3AF6-7444-AB78-3218639A4697}" type="presParOf" srcId="{F63675D0-2E09-B04D-BDF5-ABE2D1338AD8}" destId="{CFC9F621-1228-E348-8156-EE60BFCF539D}" srcOrd="2" destOrd="0" presId="urn:microsoft.com/office/officeart/2005/8/layout/process3"/>
    <dgm:cxn modelId="{60AE0478-FBEE-5442-8647-51AA32C31B50}" type="presParOf" srcId="{4FE63A07-168C-CD40-962A-859DBAAD04A8}" destId="{AF982E10-9D1A-EE45-9190-3CABA8D1DAB6}" srcOrd="7" destOrd="0" presId="urn:microsoft.com/office/officeart/2005/8/layout/process3"/>
    <dgm:cxn modelId="{AF096B44-B1BA-E846-931A-60E0A9BE0C29}" type="presParOf" srcId="{AF982E10-9D1A-EE45-9190-3CABA8D1DAB6}" destId="{330C1F39-2AF7-CD49-B532-21BDE374F0B1}" srcOrd="0" destOrd="0" presId="urn:microsoft.com/office/officeart/2005/8/layout/process3"/>
    <dgm:cxn modelId="{4EC0758F-AA89-F643-A0B4-D0EFFD43FD6A}" type="presParOf" srcId="{4FE63A07-168C-CD40-962A-859DBAAD04A8}" destId="{ED128576-840F-1440-AB2A-9FC4BB509009}" srcOrd="8" destOrd="0" presId="urn:microsoft.com/office/officeart/2005/8/layout/process3"/>
    <dgm:cxn modelId="{ECE88346-0AC0-C64D-9E66-770522B60F9B}" type="presParOf" srcId="{ED128576-840F-1440-AB2A-9FC4BB509009}" destId="{198D4EAF-664A-8546-8870-A650C19F7A12}" srcOrd="0" destOrd="0" presId="urn:microsoft.com/office/officeart/2005/8/layout/process3"/>
    <dgm:cxn modelId="{BF470384-E152-3B4C-8004-0587F0507471}" type="presParOf" srcId="{ED128576-840F-1440-AB2A-9FC4BB509009}" destId="{CF4678F4-F8CE-AF49-9981-386529D019A1}" srcOrd="1" destOrd="0" presId="urn:microsoft.com/office/officeart/2005/8/layout/process3"/>
    <dgm:cxn modelId="{F73DD1AA-EE41-D146-8921-9EAAA3895568}" type="presParOf" srcId="{ED128576-840F-1440-AB2A-9FC4BB509009}" destId="{C330447C-1F1D-C04E-A272-CE79B23DE2F1}" srcOrd="2" destOrd="0" presId="urn:microsoft.com/office/officeart/2005/8/layout/process3"/>
    <dgm:cxn modelId="{844E42CE-29BD-9745-BAAA-FA03AD8851EC}" type="presParOf" srcId="{4FE63A07-168C-CD40-962A-859DBAAD04A8}" destId="{50326B10-EFC7-E64D-8A88-FF591846C225}" srcOrd="9" destOrd="0" presId="urn:microsoft.com/office/officeart/2005/8/layout/process3"/>
    <dgm:cxn modelId="{91BBB798-C190-9045-9A13-99CAF59C8936}" type="presParOf" srcId="{50326B10-EFC7-E64D-8A88-FF591846C225}" destId="{302353DC-EA25-924D-AF4F-7169E369C33C}" srcOrd="0" destOrd="0" presId="urn:microsoft.com/office/officeart/2005/8/layout/process3"/>
    <dgm:cxn modelId="{4D093AAA-3766-A143-9440-BA6D519714B8}" type="presParOf" srcId="{4FE63A07-168C-CD40-962A-859DBAAD04A8}" destId="{83E123DF-1AAB-8947-8B35-86947D6BD179}" srcOrd="10" destOrd="0" presId="urn:microsoft.com/office/officeart/2005/8/layout/process3"/>
    <dgm:cxn modelId="{7290463A-07CB-2B4C-AAFF-C1AB25FEE591}" type="presParOf" srcId="{83E123DF-1AAB-8947-8B35-86947D6BD179}" destId="{50B221FF-7EF3-BE42-8D31-B9E039856873}" srcOrd="0" destOrd="0" presId="urn:microsoft.com/office/officeart/2005/8/layout/process3"/>
    <dgm:cxn modelId="{BFB63367-8D2D-2845-B128-567C2B9BE59B}" type="presParOf" srcId="{83E123DF-1AAB-8947-8B35-86947D6BD179}" destId="{D68643E8-ADB1-6C4F-BD2F-DB7F99AF01E0}" srcOrd="1" destOrd="0" presId="urn:microsoft.com/office/officeart/2005/8/layout/process3"/>
    <dgm:cxn modelId="{051E1CD6-AD14-6648-B457-2F43E9A645A7}" type="presParOf" srcId="{83E123DF-1AAB-8947-8B35-86947D6BD179}" destId="{D2FBBF26-B2D5-2242-8B2E-4A28E679EBB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51A90-21F8-0746-8B17-BEF215EF1C7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B2264C-4515-4644-8F19-D94C33C40DBC}">
      <dgm:prSet phldrT="[文字]"/>
      <dgm:spPr/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課程修正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BC1038FE-626E-8643-9FFC-BB842DCE1081}" type="parTrans" cxnId="{0138EA23-9581-1A47-BDBD-930E9879E26C}">
      <dgm:prSet/>
      <dgm:spPr/>
      <dgm:t>
        <a:bodyPr/>
        <a:lstStyle/>
        <a:p>
          <a:endParaRPr lang="zh-TW" altLang="en-US"/>
        </a:p>
      </dgm:t>
    </dgm:pt>
    <dgm:pt modelId="{D6DFD640-DB93-A341-A82F-DD0B9D162673}" type="sibTrans" cxnId="{0138EA23-9581-1A47-BDBD-930E9879E26C}">
      <dgm:prSet/>
      <dgm:spPr/>
      <dgm:t>
        <a:bodyPr/>
        <a:lstStyle/>
        <a:p>
          <a:endParaRPr lang="zh-TW" altLang="en-US"/>
        </a:p>
      </dgm:t>
    </dgm:pt>
    <dgm:pt modelId="{4BDD0BB7-AC3A-124A-9FCB-4C910CA481BD}">
      <dgm:prSet phldrT="[文字]" custT="1"/>
      <dgm:spPr/>
      <dgm:t>
        <a:bodyPr/>
        <a:lstStyle/>
        <a:p>
          <a:r>
            <a:rPr lang="zh-TW" altLang="en-US" sz="1800" dirty="0" smtClean="0">
              <a:latin typeface="Microsoft JhengHei" charset="-120"/>
              <a:ea typeface="Microsoft JhengHei" charset="-120"/>
              <a:cs typeface="Microsoft JhengHei" charset="-120"/>
            </a:rPr>
            <a:t>提出修正後的執行方式</a:t>
          </a:r>
          <a:endParaRPr lang="zh-TW" altLang="en-US" sz="180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DA9BCD83-A77A-2B46-84DA-561FBCC807A6}" type="parTrans" cxnId="{292F2B4F-2811-EC42-AEA5-E4AF499A6A34}">
      <dgm:prSet/>
      <dgm:spPr/>
      <dgm:t>
        <a:bodyPr/>
        <a:lstStyle/>
        <a:p>
          <a:endParaRPr lang="zh-TW" altLang="en-US"/>
        </a:p>
      </dgm:t>
    </dgm:pt>
    <dgm:pt modelId="{79BED6CA-ED14-FB45-A042-CAE1EC44080D}" type="sibTrans" cxnId="{292F2B4F-2811-EC42-AEA5-E4AF499A6A34}">
      <dgm:prSet/>
      <dgm:spPr/>
      <dgm:t>
        <a:bodyPr/>
        <a:lstStyle/>
        <a:p>
          <a:endParaRPr lang="zh-TW" altLang="en-US"/>
        </a:p>
      </dgm:t>
    </dgm:pt>
    <dgm:pt modelId="{70C53723-81B9-A346-9529-B4B2BB53430A}">
      <dgm:prSet phldrT="[文字]" custT="1"/>
      <dgm:spPr/>
      <dgm:t>
        <a:bodyPr/>
        <a:lstStyle/>
        <a:p>
          <a:r>
            <a:rPr lang="zh-TW" altLang="en-US" sz="1800" dirty="0" smtClean="0">
              <a:latin typeface="Microsoft JhengHei" charset="-120"/>
              <a:ea typeface="Microsoft JhengHei" charset="-120"/>
              <a:cs typeface="Microsoft JhengHei" charset="-120"/>
            </a:rPr>
            <a:t>提出更多元、具體的評量方式</a:t>
          </a:r>
          <a:endParaRPr lang="zh-TW" altLang="en-US" sz="180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3B70B19B-FF17-3A48-90F9-20ACBE45B723}" type="parTrans" cxnId="{FF58C85F-3548-8E42-A371-B4BE3F2CFC66}">
      <dgm:prSet/>
      <dgm:spPr/>
      <dgm:t>
        <a:bodyPr/>
        <a:lstStyle/>
        <a:p>
          <a:endParaRPr lang="zh-TW" altLang="en-US"/>
        </a:p>
      </dgm:t>
    </dgm:pt>
    <dgm:pt modelId="{8177CA47-437C-B647-AC46-561628BEC6B3}" type="sibTrans" cxnId="{FF58C85F-3548-8E42-A371-B4BE3F2CFC66}">
      <dgm:prSet/>
      <dgm:spPr/>
      <dgm:t>
        <a:bodyPr/>
        <a:lstStyle/>
        <a:p>
          <a:endParaRPr lang="zh-TW" altLang="en-US"/>
        </a:p>
      </dgm:t>
    </dgm:pt>
    <dgm:pt modelId="{AD908A89-A033-994C-B6C2-43729A9A6610}">
      <dgm:prSet phldrT="[文字]"/>
      <dgm:spPr/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過程反思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EBC12E73-52A9-AB48-8BDE-C61CEF1748E9}" type="parTrans" cxnId="{F5C358D8-0052-FB49-9D1B-15FD08F113B4}">
      <dgm:prSet/>
      <dgm:spPr/>
      <dgm:t>
        <a:bodyPr/>
        <a:lstStyle/>
        <a:p>
          <a:endParaRPr lang="zh-TW" altLang="en-US"/>
        </a:p>
      </dgm:t>
    </dgm:pt>
    <dgm:pt modelId="{4AE855A1-AAA4-AE4C-86A6-A6CF39D0950E}" type="sibTrans" cxnId="{F5C358D8-0052-FB49-9D1B-15FD08F113B4}">
      <dgm:prSet/>
      <dgm:spPr/>
      <dgm:t>
        <a:bodyPr/>
        <a:lstStyle/>
        <a:p>
          <a:endParaRPr lang="zh-TW" altLang="en-US"/>
        </a:p>
      </dgm:t>
    </dgm:pt>
    <dgm:pt modelId="{43D06B46-5958-6942-AED1-819D5494AD6B}">
      <dgm:prSet phldrT="[文字]" custT="1"/>
      <dgm:spPr/>
      <dgm:t>
        <a:bodyPr/>
        <a:lstStyle/>
        <a:p>
          <a:pPr marL="171450" indent="-12700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zh-TW" altLang="en-US" sz="1800" dirty="0" smtClean="0">
              <a:latin typeface="Microsoft JhengHei" charset="-120"/>
              <a:ea typeface="Microsoft JhengHei" charset="-120"/>
              <a:cs typeface="Microsoft JhengHei" charset="-120"/>
            </a:rPr>
            <a:t>提醒老師關注執行重點</a:t>
          </a:r>
          <a:endParaRPr lang="zh-TW" altLang="en-US" sz="180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7718553E-0E9C-DF4A-8BA9-5D9621041542}" type="parTrans" cxnId="{5B6576EA-A1EB-9F4C-93AC-3B30F8B0F7A3}">
      <dgm:prSet/>
      <dgm:spPr/>
      <dgm:t>
        <a:bodyPr/>
        <a:lstStyle/>
        <a:p>
          <a:endParaRPr lang="zh-TW" altLang="en-US"/>
        </a:p>
      </dgm:t>
    </dgm:pt>
    <dgm:pt modelId="{6384311E-07FE-7346-8EA7-E48B6737D5F4}" type="sibTrans" cxnId="{5B6576EA-A1EB-9F4C-93AC-3B30F8B0F7A3}">
      <dgm:prSet/>
      <dgm:spPr/>
      <dgm:t>
        <a:bodyPr/>
        <a:lstStyle/>
        <a:p>
          <a:endParaRPr lang="zh-TW" altLang="en-US"/>
        </a:p>
      </dgm:t>
    </dgm:pt>
    <dgm:pt modelId="{9281EAEE-7A00-EA44-A8DF-936DF1D070E4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dirty="0" smtClean="0">
              <a:latin typeface="Microsoft JhengHei" charset="-120"/>
              <a:ea typeface="Microsoft JhengHei" charset="-120"/>
              <a:cs typeface="Microsoft JhengHei" charset="-120"/>
            </a:rPr>
            <a:t> 隨時調整教學策略</a:t>
          </a:r>
        </a:p>
      </dgm:t>
    </dgm:pt>
    <dgm:pt modelId="{B0ACFFD3-201D-D744-9F0A-A2B6763565C7}" type="parTrans" cxnId="{3D9501DC-F9B2-CB4E-8518-DB4569579F1F}">
      <dgm:prSet/>
      <dgm:spPr/>
      <dgm:t>
        <a:bodyPr/>
        <a:lstStyle/>
        <a:p>
          <a:endParaRPr lang="zh-TW" altLang="en-US"/>
        </a:p>
      </dgm:t>
    </dgm:pt>
    <dgm:pt modelId="{5AD6B3AC-B223-6D41-AFD7-CF888A5747EF}" type="sibTrans" cxnId="{3D9501DC-F9B2-CB4E-8518-DB4569579F1F}">
      <dgm:prSet/>
      <dgm:spPr/>
      <dgm:t>
        <a:bodyPr/>
        <a:lstStyle/>
        <a:p>
          <a:endParaRPr lang="zh-TW" altLang="en-US"/>
        </a:p>
      </dgm:t>
    </dgm:pt>
    <dgm:pt modelId="{9F7A9883-D66D-B241-BB1C-627D970DEBF3}">
      <dgm:prSet phldrT="[文字]"/>
      <dgm:spPr/>
      <dgm:t>
        <a:bodyPr/>
        <a:lstStyle/>
        <a:p>
          <a:r>
            <a:rPr lang="zh-TW" altLang="en-US" dirty="0" smtClean="0">
              <a:latin typeface="Microsoft JhengHei" charset="-120"/>
              <a:ea typeface="Microsoft JhengHei" charset="-120"/>
              <a:cs typeface="Microsoft JhengHei" charset="-120"/>
            </a:rPr>
            <a:t>教師成長</a:t>
          </a:r>
          <a:endParaRPr lang="zh-TW" altLang="en-US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8C8D2F42-D673-E848-9234-66B673B233A9}" type="parTrans" cxnId="{0BC0B957-A9DF-4F45-A9FB-05F6463DA895}">
      <dgm:prSet/>
      <dgm:spPr/>
      <dgm:t>
        <a:bodyPr/>
        <a:lstStyle/>
        <a:p>
          <a:endParaRPr lang="zh-TW" altLang="en-US"/>
        </a:p>
      </dgm:t>
    </dgm:pt>
    <dgm:pt modelId="{14F8F738-93A1-0D4B-B752-1D400EE95B21}" type="sibTrans" cxnId="{0BC0B957-A9DF-4F45-A9FB-05F6463DA895}">
      <dgm:prSet/>
      <dgm:spPr/>
      <dgm:t>
        <a:bodyPr/>
        <a:lstStyle/>
        <a:p>
          <a:endParaRPr lang="zh-TW" altLang="en-US"/>
        </a:p>
      </dgm:t>
    </dgm:pt>
    <dgm:pt modelId="{DEDD65D7-6058-AE40-9705-04308AE74D16}">
      <dgm:prSet phldrT="[文字]" custT="1"/>
      <dgm:spPr/>
      <dgm:t>
        <a:bodyPr/>
        <a:lstStyle/>
        <a:p>
          <a:r>
            <a:rPr lang="zh-TW" altLang="en-US" sz="1800" dirty="0" smtClean="0">
              <a:latin typeface="Microsoft JhengHei" charset="-120"/>
              <a:ea typeface="Microsoft JhengHei" charset="-120"/>
              <a:cs typeface="Microsoft JhengHei" charset="-120"/>
            </a:rPr>
            <a:t>透過教學記錄後設監控教學歷程</a:t>
          </a:r>
          <a:endParaRPr lang="zh-TW" altLang="en-US" sz="180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047FAECA-D3EA-D048-8244-EF1BA002461D}" type="parTrans" cxnId="{D7053103-EED7-2441-A98D-5B8A2904FE0D}">
      <dgm:prSet/>
      <dgm:spPr/>
      <dgm:t>
        <a:bodyPr/>
        <a:lstStyle/>
        <a:p>
          <a:endParaRPr lang="zh-TW" altLang="en-US"/>
        </a:p>
      </dgm:t>
    </dgm:pt>
    <dgm:pt modelId="{81B71DFF-0203-8841-AD45-EB3D9EB9FB0D}" type="sibTrans" cxnId="{D7053103-EED7-2441-A98D-5B8A2904FE0D}">
      <dgm:prSet/>
      <dgm:spPr/>
      <dgm:t>
        <a:bodyPr/>
        <a:lstStyle/>
        <a:p>
          <a:endParaRPr lang="zh-TW" altLang="en-US"/>
        </a:p>
      </dgm:t>
    </dgm:pt>
    <dgm:pt modelId="{483ED4EE-9D98-6445-9782-A2AD40B51DC3}">
      <dgm:prSet phldrT="[文字]" custT="1"/>
      <dgm:spPr/>
      <dgm:t>
        <a:bodyPr/>
        <a:lstStyle/>
        <a:p>
          <a:r>
            <a:rPr lang="zh-TW" altLang="en-US" sz="1800" dirty="0" smtClean="0">
              <a:latin typeface="Microsoft JhengHei" charset="-120"/>
              <a:ea typeface="Microsoft JhengHei" charset="-120"/>
              <a:cs typeface="Microsoft JhengHei" charset="-120"/>
            </a:rPr>
            <a:t>透過對話澄清教學迷思，和尋求協助</a:t>
          </a:r>
          <a:endParaRPr lang="zh-TW" altLang="en-US" sz="180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102E4557-87EB-5A41-ADC1-8C820DBBDA15}" type="parTrans" cxnId="{FA35D4C4-A3FC-6246-8C36-911393B963EB}">
      <dgm:prSet/>
      <dgm:spPr/>
      <dgm:t>
        <a:bodyPr/>
        <a:lstStyle/>
        <a:p>
          <a:endParaRPr lang="zh-TW" altLang="en-US"/>
        </a:p>
      </dgm:t>
    </dgm:pt>
    <dgm:pt modelId="{49107008-468A-B545-B023-E760C9EFBA8F}" type="sibTrans" cxnId="{FA35D4C4-A3FC-6246-8C36-911393B963EB}">
      <dgm:prSet/>
      <dgm:spPr/>
      <dgm:t>
        <a:bodyPr/>
        <a:lstStyle/>
        <a:p>
          <a:endParaRPr lang="zh-TW" altLang="en-US"/>
        </a:p>
      </dgm:t>
    </dgm:pt>
    <dgm:pt modelId="{66AB7163-518E-924D-BA22-E11FD9FF9E05}" type="pres">
      <dgm:prSet presAssocID="{4E151A90-21F8-0746-8B17-BEF215EF1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1AA390-0B3D-504A-B778-51CD752E5DEF}" type="pres">
      <dgm:prSet presAssocID="{B9B2264C-4515-4644-8F19-D94C33C40DBC}" presName="linNode" presStyleCnt="0"/>
      <dgm:spPr/>
    </dgm:pt>
    <dgm:pt modelId="{602B8D0C-8E63-9848-9488-DAE73A782AD3}" type="pres">
      <dgm:prSet presAssocID="{B9B2264C-4515-4644-8F19-D94C33C40DB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55BADD-31E3-B145-AE4A-F109032CEC2E}" type="pres">
      <dgm:prSet presAssocID="{B9B2264C-4515-4644-8F19-D94C33C40DB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69955D-B9D5-AB4D-83B1-4DC463C8F145}" type="pres">
      <dgm:prSet presAssocID="{D6DFD640-DB93-A341-A82F-DD0B9D162673}" presName="sp" presStyleCnt="0"/>
      <dgm:spPr/>
    </dgm:pt>
    <dgm:pt modelId="{01466EA0-283A-D449-9318-3F21AA81ACAE}" type="pres">
      <dgm:prSet presAssocID="{AD908A89-A033-994C-B6C2-43729A9A6610}" presName="linNode" presStyleCnt="0"/>
      <dgm:spPr/>
    </dgm:pt>
    <dgm:pt modelId="{47F324F7-3433-0749-BC02-2188E414A8CB}" type="pres">
      <dgm:prSet presAssocID="{AD908A89-A033-994C-B6C2-43729A9A661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6B381D-0F7C-A641-81F2-FE6DDC8682E2}" type="pres">
      <dgm:prSet presAssocID="{AD908A89-A033-994C-B6C2-43729A9A661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AAD6E2-67F0-6A45-81F9-00B12F23F6C1}" type="pres">
      <dgm:prSet presAssocID="{4AE855A1-AAA4-AE4C-86A6-A6CF39D0950E}" presName="sp" presStyleCnt="0"/>
      <dgm:spPr/>
    </dgm:pt>
    <dgm:pt modelId="{9C1668D9-7C8C-BD4F-9A1A-130687DB168F}" type="pres">
      <dgm:prSet presAssocID="{9F7A9883-D66D-B241-BB1C-627D970DEBF3}" presName="linNode" presStyleCnt="0"/>
      <dgm:spPr/>
    </dgm:pt>
    <dgm:pt modelId="{E3073A0B-590E-FC41-9983-FAE8DAED78DE}" type="pres">
      <dgm:prSet presAssocID="{9F7A9883-D66D-B241-BB1C-627D970DEBF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FD557-7D8E-0447-90A7-431580118E64}" type="pres">
      <dgm:prSet presAssocID="{9F7A9883-D66D-B241-BB1C-627D970DEBF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53C934-8348-DC45-AF54-39D14F1A7AEC}" type="presOf" srcId="{483ED4EE-9D98-6445-9782-A2AD40B51DC3}" destId="{AF7FD557-7D8E-0447-90A7-431580118E64}" srcOrd="0" destOrd="1" presId="urn:microsoft.com/office/officeart/2005/8/layout/vList5"/>
    <dgm:cxn modelId="{FA35D4C4-A3FC-6246-8C36-911393B963EB}" srcId="{9F7A9883-D66D-B241-BB1C-627D970DEBF3}" destId="{483ED4EE-9D98-6445-9782-A2AD40B51DC3}" srcOrd="1" destOrd="0" parTransId="{102E4557-87EB-5A41-ADC1-8C820DBBDA15}" sibTransId="{49107008-468A-B545-B023-E760C9EFBA8F}"/>
    <dgm:cxn modelId="{11E9C67A-9938-0441-B8E9-7157B9709A27}" type="presOf" srcId="{70C53723-81B9-A346-9529-B4B2BB53430A}" destId="{7555BADD-31E3-B145-AE4A-F109032CEC2E}" srcOrd="0" destOrd="1" presId="urn:microsoft.com/office/officeart/2005/8/layout/vList5"/>
    <dgm:cxn modelId="{0BC0B957-A9DF-4F45-A9FB-05F6463DA895}" srcId="{4E151A90-21F8-0746-8B17-BEF215EF1C79}" destId="{9F7A9883-D66D-B241-BB1C-627D970DEBF3}" srcOrd="2" destOrd="0" parTransId="{8C8D2F42-D673-E848-9234-66B673B233A9}" sibTransId="{14F8F738-93A1-0D4B-B752-1D400EE95B21}"/>
    <dgm:cxn modelId="{D7053103-EED7-2441-A98D-5B8A2904FE0D}" srcId="{9F7A9883-D66D-B241-BB1C-627D970DEBF3}" destId="{DEDD65D7-6058-AE40-9705-04308AE74D16}" srcOrd="0" destOrd="0" parTransId="{047FAECA-D3EA-D048-8244-EF1BA002461D}" sibTransId="{81B71DFF-0203-8841-AD45-EB3D9EB9FB0D}"/>
    <dgm:cxn modelId="{428BA613-A964-FC4D-BF84-EBEFEFF63AF9}" type="presOf" srcId="{AD908A89-A033-994C-B6C2-43729A9A6610}" destId="{47F324F7-3433-0749-BC02-2188E414A8CB}" srcOrd="0" destOrd="0" presId="urn:microsoft.com/office/officeart/2005/8/layout/vList5"/>
    <dgm:cxn modelId="{5B6576EA-A1EB-9F4C-93AC-3B30F8B0F7A3}" srcId="{AD908A89-A033-994C-B6C2-43729A9A6610}" destId="{43D06B46-5958-6942-AED1-819D5494AD6B}" srcOrd="0" destOrd="0" parTransId="{7718553E-0E9C-DF4A-8BA9-5D9621041542}" sibTransId="{6384311E-07FE-7346-8EA7-E48B6737D5F4}"/>
    <dgm:cxn modelId="{A6FB9AB2-6AA0-6E41-A599-B58FFD570C02}" type="presOf" srcId="{4BDD0BB7-AC3A-124A-9FCB-4C910CA481BD}" destId="{7555BADD-31E3-B145-AE4A-F109032CEC2E}" srcOrd="0" destOrd="0" presId="urn:microsoft.com/office/officeart/2005/8/layout/vList5"/>
    <dgm:cxn modelId="{F5C358D8-0052-FB49-9D1B-15FD08F113B4}" srcId="{4E151A90-21F8-0746-8B17-BEF215EF1C79}" destId="{AD908A89-A033-994C-B6C2-43729A9A6610}" srcOrd="1" destOrd="0" parTransId="{EBC12E73-52A9-AB48-8BDE-C61CEF1748E9}" sibTransId="{4AE855A1-AAA4-AE4C-86A6-A6CF39D0950E}"/>
    <dgm:cxn modelId="{292F2B4F-2811-EC42-AEA5-E4AF499A6A34}" srcId="{B9B2264C-4515-4644-8F19-D94C33C40DBC}" destId="{4BDD0BB7-AC3A-124A-9FCB-4C910CA481BD}" srcOrd="0" destOrd="0" parTransId="{DA9BCD83-A77A-2B46-84DA-561FBCC807A6}" sibTransId="{79BED6CA-ED14-FB45-A042-CAE1EC44080D}"/>
    <dgm:cxn modelId="{3D9501DC-F9B2-CB4E-8518-DB4569579F1F}" srcId="{AD908A89-A033-994C-B6C2-43729A9A6610}" destId="{9281EAEE-7A00-EA44-A8DF-936DF1D070E4}" srcOrd="1" destOrd="0" parTransId="{B0ACFFD3-201D-D744-9F0A-A2B6763565C7}" sibTransId="{5AD6B3AC-B223-6D41-AFD7-CF888A5747EF}"/>
    <dgm:cxn modelId="{A4CE10F4-0296-D048-ABA3-2206C6D0E710}" type="presOf" srcId="{9F7A9883-D66D-B241-BB1C-627D970DEBF3}" destId="{E3073A0B-590E-FC41-9983-FAE8DAED78DE}" srcOrd="0" destOrd="0" presId="urn:microsoft.com/office/officeart/2005/8/layout/vList5"/>
    <dgm:cxn modelId="{33303C3C-3B37-3240-8385-6F5E4375D506}" type="presOf" srcId="{9281EAEE-7A00-EA44-A8DF-936DF1D070E4}" destId="{566B381D-0F7C-A641-81F2-FE6DDC8682E2}" srcOrd="0" destOrd="1" presId="urn:microsoft.com/office/officeart/2005/8/layout/vList5"/>
    <dgm:cxn modelId="{FF58C85F-3548-8E42-A371-B4BE3F2CFC66}" srcId="{B9B2264C-4515-4644-8F19-D94C33C40DBC}" destId="{70C53723-81B9-A346-9529-B4B2BB53430A}" srcOrd="1" destOrd="0" parTransId="{3B70B19B-FF17-3A48-90F9-20ACBE45B723}" sibTransId="{8177CA47-437C-B647-AC46-561628BEC6B3}"/>
    <dgm:cxn modelId="{37B746DD-6E67-0445-826B-4D66F7B9BB7D}" type="presOf" srcId="{4E151A90-21F8-0746-8B17-BEF215EF1C79}" destId="{66AB7163-518E-924D-BA22-E11FD9FF9E05}" srcOrd="0" destOrd="0" presId="urn:microsoft.com/office/officeart/2005/8/layout/vList5"/>
    <dgm:cxn modelId="{6675D573-64C5-5240-8A6A-44D021C3AD0F}" type="presOf" srcId="{43D06B46-5958-6942-AED1-819D5494AD6B}" destId="{566B381D-0F7C-A641-81F2-FE6DDC8682E2}" srcOrd="0" destOrd="0" presId="urn:microsoft.com/office/officeart/2005/8/layout/vList5"/>
    <dgm:cxn modelId="{F80EF324-3A38-D84A-9B5F-67B15A440E5D}" type="presOf" srcId="{B9B2264C-4515-4644-8F19-D94C33C40DBC}" destId="{602B8D0C-8E63-9848-9488-DAE73A782AD3}" srcOrd="0" destOrd="0" presId="urn:microsoft.com/office/officeart/2005/8/layout/vList5"/>
    <dgm:cxn modelId="{E2C4FBE8-8ADE-E047-A55B-3BABFDA921EF}" type="presOf" srcId="{DEDD65D7-6058-AE40-9705-04308AE74D16}" destId="{AF7FD557-7D8E-0447-90A7-431580118E64}" srcOrd="0" destOrd="0" presId="urn:microsoft.com/office/officeart/2005/8/layout/vList5"/>
    <dgm:cxn modelId="{0138EA23-9581-1A47-BDBD-930E9879E26C}" srcId="{4E151A90-21F8-0746-8B17-BEF215EF1C79}" destId="{B9B2264C-4515-4644-8F19-D94C33C40DBC}" srcOrd="0" destOrd="0" parTransId="{BC1038FE-626E-8643-9FFC-BB842DCE1081}" sibTransId="{D6DFD640-DB93-A341-A82F-DD0B9D162673}"/>
    <dgm:cxn modelId="{DEDBB237-9B5F-EA43-989E-2C3F6811F216}" type="presParOf" srcId="{66AB7163-518E-924D-BA22-E11FD9FF9E05}" destId="{B21AA390-0B3D-504A-B778-51CD752E5DEF}" srcOrd="0" destOrd="0" presId="urn:microsoft.com/office/officeart/2005/8/layout/vList5"/>
    <dgm:cxn modelId="{B217E4AC-9474-D647-9F67-D458C87A8B12}" type="presParOf" srcId="{B21AA390-0B3D-504A-B778-51CD752E5DEF}" destId="{602B8D0C-8E63-9848-9488-DAE73A782AD3}" srcOrd="0" destOrd="0" presId="urn:microsoft.com/office/officeart/2005/8/layout/vList5"/>
    <dgm:cxn modelId="{AE424F56-0547-E440-96C5-3E33A81FECCC}" type="presParOf" srcId="{B21AA390-0B3D-504A-B778-51CD752E5DEF}" destId="{7555BADD-31E3-B145-AE4A-F109032CEC2E}" srcOrd="1" destOrd="0" presId="urn:microsoft.com/office/officeart/2005/8/layout/vList5"/>
    <dgm:cxn modelId="{35A1543F-D050-C143-A4B1-6AE7AD9DA2F1}" type="presParOf" srcId="{66AB7163-518E-924D-BA22-E11FD9FF9E05}" destId="{B069955D-B9D5-AB4D-83B1-4DC463C8F145}" srcOrd="1" destOrd="0" presId="urn:microsoft.com/office/officeart/2005/8/layout/vList5"/>
    <dgm:cxn modelId="{27C88A2F-220C-864A-AC0C-80B6976A79EA}" type="presParOf" srcId="{66AB7163-518E-924D-BA22-E11FD9FF9E05}" destId="{01466EA0-283A-D449-9318-3F21AA81ACAE}" srcOrd="2" destOrd="0" presId="urn:microsoft.com/office/officeart/2005/8/layout/vList5"/>
    <dgm:cxn modelId="{95281CC3-2E34-4A48-9900-D95618F4843F}" type="presParOf" srcId="{01466EA0-283A-D449-9318-3F21AA81ACAE}" destId="{47F324F7-3433-0749-BC02-2188E414A8CB}" srcOrd="0" destOrd="0" presId="urn:microsoft.com/office/officeart/2005/8/layout/vList5"/>
    <dgm:cxn modelId="{EEE97808-ED2B-4842-8178-1230CE486ADF}" type="presParOf" srcId="{01466EA0-283A-D449-9318-3F21AA81ACAE}" destId="{566B381D-0F7C-A641-81F2-FE6DDC8682E2}" srcOrd="1" destOrd="0" presId="urn:microsoft.com/office/officeart/2005/8/layout/vList5"/>
    <dgm:cxn modelId="{18EFFA0B-BF1C-1E4C-B287-DFDAB9AE60B8}" type="presParOf" srcId="{66AB7163-518E-924D-BA22-E11FD9FF9E05}" destId="{5FAAD6E2-67F0-6A45-81F9-00B12F23F6C1}" srcOrd="3" destOrd="0" presId="urn:microsoft.com/office/officeart/2005/8/layout/vList5"/>
    <dgm:cxn modelId="{6DD899C1-EDB6-394D-95A0-314FA2AE5EE4}" type="presParOf" srcId="{66AB7163-518E-924D-BA22-E11FD9FF9E05}" destId="{9C1668D9-7C8C-BD4F-9A1A-130687DB168F}" srcOrd="4" destOrd="0" presId="urn:microsoft.com/office/officeart/2005/8/layout/vList5"/>
    <dgm:cxn modelId="{10C92C10-BFD7-D547-A9BC-37C8D8B725EE}" type="presParOf" srcId="{9C1668D9-7C8C-BD4F-9A1A-130687DB168F}" destId="{E3073A0B-590E-FC41-9983-FAE8DAED78DE}" srcOrd="0" destOrd="0" presId="urn:microsoft.com/office/officeart/2005/8/layout/vList5"/>
    <dgm:cxn modelId="{564E6451-55DD-CC4F-A0BE-3EB5B90377B5}" type="presParOf" srcId="{9C1668D9-7C8C-BD4F-9A1A-130687DB168F}" destId="{AF7FD557-7D8E-0447-90A7-431580118E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AD27D-D1FB-F343-ADA6-E295F3ED9369}">
      <dsp:nvSpPr>
        <dsp:cNvPr id="0" name=""/>
        <dsp:cNvSpPr/>
      </dsp:nvSpPr>
      <dsp:spPr>
        <a:xfrm>
          <a:off x="13479" y="0"/>
          <a:ext cx="2589015" cy="61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課程設計</a:t>
          </a:r>
          <a:endParaRPr lang="zh-TW" altLang="en-US" sz="24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31585" y="18106"/>
        <a:ext cx="2552803" cy="581973"/>
      </dsp:txXfrm>
    </dsp:sp>
    <dsp:sp modelId="{488B57A4-193E-E34C-9F6C-7564340C8C54}">
      <dsp:nvSpPr>
        <dsp:cNvPr id="0" name=""/>
        <dsp:cNvSpPr/>
      </dsp:nvSpPr>
      <dsp:spPr>
        <a:xfrm>
          <a:off x="2861395" y="0"/>
          <a:ext cx="548871" cy="618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2861395" y="123637"/>
        <a:ext cx="384210" cy="370911"/>
      </dsp:txXfrm>
    </dsp:sp>
    <dsp:sp modelId="{A9D78A8E-844C-D94A-83DF-84520CBEFC57}">
      <dsp:nvSpPr>
        <dsp:cNvPr id="0" name=""/>
        <dsp:cNvSpPr/>
      </dsp:nvSpPr>
      <dsp:spPr>
        <a:xfrm>
          <a:off x="3638100" y="0"/>
          <a:ext cx="2589015" cy="61818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課程實施</a:t>
          </a:r>
          <a:endParaRPr lang="zh-TW" altLang="en-US" sz="24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3656206" y="18106"/>
        <a:ext cx="2552803" cy="581973"/>
      </dsp:txXfrm>
    </dsp:sp>
    <dsp:sp modelId="{040DA92E-64CA-F444-B627-FBB7592BDD10}">
      <dsp:nvSpPr>
        <dsp:cNvPr id="0" name=""/>
        <dsp:cNvSpPr/>
      </dsp:nvSpPr>
      <dsp:spPr>
        <a:xfrm>
          <a:off x="6486017" y="0"/>
          <a:ext cx="548871" cy="618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6486017" y="123637"/>
        <a:ext cx="384210" cy="370911"/>
      </dsp:txXfrm>
    </dsp:sp>
    <dsp:sp modelId="{9E393F48-F3C7-CC4E-B3F8-C8EE22AE8092}">
      <dsp:nvSpPr>
        <dsp:cNvPr id="0" name=""/>
        <dsp:cNvSpPr/>
      </dsp:nvSpPr>
      <dsp:spPr>
        <a:xfrm>
          <a:off x="7262721" y="0"/>
          <a:ext cx="2589015" cy="61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課程效果</a:t>
          </a:r>
          <a:endParaRPr lang="zh-TW" altLang="en-US" sz="24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7280827" y="18106"/>
        <a:ext cx="2552803" cy="581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51F28-E0ED-D344-81ED-D4CFC5A43438}">
      <dsp:nvSpPr>
        <dsp:cNvPr id="0" name=""/>
        <dsp:cNvSpPr/>
      </dsp:nvSpPr>
      <dsp:spPr>
        <a:xfrm>
          <a:off x="50294" y="1320779"/>
          <a:ext cx="1274348" cy="74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/>
            </a:gs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80000">
              <a:srgbClr val="EC711E"/>
            </a:gs>
            <a:gs pos="32000">
              <a:srgbClr val="F37B2B"/>
            </a:gs>
            <a:gs pos="40000">
              <a:srgbClr val="F47B2A"/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第一單元</a:t>
          </a:r>
          <a:endParaRPr lang="zh-TW" altLang="en-US" sz="16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50294" y="1320779"/>
        <a:ext cx="1274348" cy="494080"/>
      </dsp:txXfrm>
    </dsp:sp>
    <dsp:sp modelId="{BF2AD444-57B9-C147-8E9C-402B58F843F1}">
      <dsp:nvSpPr>
        <dsp:cNvPr id="0" name=""/>
        <dsp:cNvSpPr/>
      </dsp:nvSpPr>
      <dsp:spPr>
        <a:xfrm>
          <a:off x="264014" y="1799096"/>
          <a:ext cx="1274348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+mj-ea"/>
              <a:ea typeface="+mj-ea"/>
              <a:cs typeface="Kaiti TC" charset="-120"/>
            </a:rPr>
            <a:t>設計</a:t>
          </a:r>
          <a:endParaRPr lang="en-US" altLang="zh-TW" sz="1600" kern="1200" dirty="0" smtClean="0">
            <a:latin typeface="+mj-ea"/>
            <a:ea typeface="+mj-ea"/>
            <a:cs typeface="Kaiti TC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+mj-ea"/>
              <a:ea typeface="+mj-ea"/>
              <a:cs typeface="Kaiti TC" charset="-120"/>
            </a:rPr>
            <a:t>實施</a:t>
          </a:r>
          <a:endParaRPr lang="en-US" altLang="zh-TW" sz="1600" kern="1200" dirty="0" smtClean="0">
            <a:latin typeface="+mj-ea"/>
            <a:ea typeface="+mj-ea"/>
            <a:cs typeface="Kaiti TC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+mj-ea"/>
              <a:ea typeface="+mj-ea"/>
              <a:cs typeface="Kaiti TC" charset="-120"/>
            </a:rPr>
            <a:t>效果</a:t>
          </a:r>
          <a:endParaRPr lang="en-US" altLang="zh-TW" sz="1600" kern="1200" dirty="0" smtClean="0">
            <a:latin typeface="+mj-ea"/>
            <a:ea typeface="+mj-ea"/>
            <a:cs typeface="Kaiti TC" charset="-120"/>
          </a:endParaRPr>
        </a:p>
      </dsp:txBody>
      <dsp:txXfrm>
        <a:off x="296068" y="1831150"/>
        <a:ext cx="1210240" cy="1030292"/>
      </dsp:txXfrm>
    </dsp:sp>
    <dsp:sp modelId="{922E079B-61B9-B44E-A381-8E20DF6DCA98}">
      <dsp:nvSpPr>
        <dsp:cNvPr id="0" name=""/>
        <dsp:cNvSpPr/>
      </dsp:nvSpPr>
      <dsp:spPr>
        <a:xfrm rot="21572902">
          <a:off x="1506000" y="1432744"/>
          <a:ext cx="384503" cy="317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42000">
              <a:srgbClr val="F57E2F"/>
            </a:gs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506001" y="1496574"/>
        <a:ext cx="289321" cy="190365"/>
      </dsp:txXfrm>
    </dsp:sp>
    <dsp:sp modelId="{AD262235-44A3-B943-B332-778525B0E9E6}">
      <dsp:nvSpPr>
        <dsp:cNvPr id="0" name=""/>
        <dsp:cNvSpPr/>
      </dsp:nvSpPr>
      <dsp:spPr>
        <a:xfrm>
          <a:off x="2050098" y="1305015"/>
          <a:ext cx="1274348" cy="74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第二單元</a:t>
          </a:r>
          <a:endParaRPr lang="zh-TW" altLang="en-US" sz="16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2050098" y="1305015"/>
        <a:ext cx="1274348" cy="494080"/>
      </dsp:txXfrm>
    </dsp:sp>
    <dsp:sp modelId="{A237489A-6278-B744-AE1C-4F6B6008DA45}">
      <dsp:nvSpPr>
        <dsp:cNvPr id="0" name=""/>
        <dsp:cNvSpPr/>
      </dsp:nvSpPr>
      <dsp:spPr>
        <a:xfrm>
          <a:off x="2311109" y="1799096"/>
          <a:ext cx="1274348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設計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實施</a:t>
          </a:r>
          <a:endParaRPr lang="en-US" altLang="zh-TW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效果</a:t>
          </a:r>
          <a:endParaRPr lang="en-US" altLang="zh-TW" sz="1600" kern="1200" dirty="0" smtClean="0"/>
        </a:p>
      </dsp:txBody>
      <dsp:txXfrm>
        <a:off x="2343163" y="1831150"/>
        <a:ext cx="1210240" cy="1030292"/>
      </dsp:txXfrm>
    </dsp:sp>
    <dsp:sp modelId="{8D82977E-5C59-9B4A-BFE5-7C524C88C425}">
      <dsp:nvSpPr>
        <dsp:cNvPr id="0" name=""/>
        <dsp:cNvSpPr/>
      </dsp:nvSpPr>
      <dsp:spPr>
        <a:xfrm>
          <a:off x="3517633" y="1393418"/>
          <a:ext cx="409555" cy="317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3517633" y="1456873"/>
        <a:ext cx="314373" cy="190365"/>
      </dsp:txXfrm>
    </dsp:sp>
    <dsp:sp modelId="{78E46DBE-3B86-C44E-BED0-E5B2240EE835}">
      <dsp:nvSpPr>
        <dsp:cNvPr id="0" name=""/>
        <dsp:cNvSpPr/>
      </dsp:nvSpPr>
      <dsp:spPr>
        <a:xfrm>
          <a:off x="4097193" y="1305015"/>
          <a:ext cx="1274348" cy="74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第三單元</a:t>
          </a:r>
          <a:endParaRPr lang="zh-TW" altLang="en-US" sz="16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4097193" y="1305015"/>
        <a:ext cx="1274348" cy="494080"/>
      </dsp:txXfrm>
    </dsp:sp>
    <dsp:sp modelId="{E797F72C-B0A1-A64A-B3F9-B27D8D44C639}">
      <dsp:nvSpPr>
        <dsp:cNvPr id="0" name=""/>
        <dsp:cNvSpPr/>
      </dsp:nvSpPr>
      <dsp:spPr>
        <a:xfrm>
          <a:off x="4358204" y="1799096"/>
          <a:ext cx="1274348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設計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實施</a:t>
          </a:r>
          <a:endParaRPr lang="en-US" altLang="zh-TW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效果</a:t>
          </a:r>
          <a:endParaRPr lang="en-US" altLang="zh-TW" sz="1600" kern="1200" dirty="0" smtClean="0"/>
        </a:p>
      </dsp:txBody>
      <dsp:txXfrm>
        <a:off x="4390258" y="1831150"/>
        <a:ext cx="1210240" cy="1030292"/>
      </dsp:txXfrm>
    </dsp:sp>
    <dsp:sp modelId="{248B6312-B669-364B-8210-98016978CECA}">
      <dsp:nvSpPr>
        <dsp:cNvPr id="0" name=""/>
        <dsp:cNvSpPr/>
      </dsp:nvSpPr>
      <dsp:spPr>
        <a:xfrm>
          <a:off x="5564728" y="1393418"/>
          <a:ext cx="409555" cy="317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5564728" y="1456873"/>
        <a:ext cx="314373" cy="190365"/>
      </dsp:txXfrm>
    </dsp:sp>
    <dsp:sp modelId="{47482726-6F5B-384E-8FD8-DB35A092F5AB}">
      <dsp:nvSpPr>
        <dsp:cNvPr id="0" name=""/>
        <dsp:cNvSpPr/>
      </dsp:nvSpPr>
      <dsp:spPr>
        <a:xfrm>
          <a:off x="6144288" y="1305015"/>
          <a:ext cx="1274348" cy="74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第四單元</a:t>
          </a:r>
          <a:endParaRPr lang="zh-TW" altLang="en-US" sz="16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6144288" y="1305015"/>
        <a:ext cx="1274348" cy="494080"/>
      </dsp:txXfrm>
    </dsp:sp>
    <dsp:sp modelId="{CFC9F621-1228-E348-8156-EE60BFCF539D}">
      <dsp:nvSpPr>
        <dsp:cNvPr id="0" name=""/>
        <dsp:cNvSpPr/>
      </dsp:nvSpPr>
      <dsp:spPr>
        <a:xfrm>
          <a:off x="6405299" y="1799096"/>
          <a:ext cx="1274348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設計</a:t>
          </a:r>
          <a:endParaRPr lang="zh-TW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實施</a:t>
          </a:r>
          <a:endParaRPr lang="en-US" altLang="zh-TW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效果</a:t>
          </a:r>
          <a:endParaRPr lang="en-US" altLang="zh-TW" sz="1600" kern="1200" dirty="0" smtClean="0"/>
        </a:p>
      </dsp:txBody>
      <dsp:txXfrm>
        <a:off x="6437353" y="1831150"/>
        <a:ext cx="1210240" cy="1030292"/>
      </dsp:txXfrm>
    </dsp:sp>
    <dsp:sp modelId="{AF982E10-9D1A-EE45-9190-3CABA8D1DAB6}">
      <dsp:nvSpPr>
        <dsp:cNvPr id="0" name=""/>
        <dsp:cNvSpPr/>
      </dsp:nvSpPr>
      <dsp:spPr>
        <a:xfrm>
          <a:off x="7611823" y="1393418"/>
          <a:ext cx="409555" cy="317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7611823" y="1456873"/>
        <a:ext cx="314373" cy="190365"/>
      </dsp:txXfrm>
    </dsp:sp>
    <dsp:sp modelId="{CF4678F4-F8CE-AF49-9981-386529D019A1}">
      <dsp:nvSpPr>
        <dsp:cNvPr id="0" name=""/>
        <dsp:cNvSpPr/>
      </dsp:nvSpPr>
      <dsp:spPr>
        <a:xfrm>
          <a:off x="8191383" y="1305015"/>
          <a:ext cx="1274348" cy="74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第五單元</a:t>
          </a:r>
          <a:endParaRPr lang="zh-TW" altLang="en-US" sz="16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8191383" y="1305015"/>
        <a:ext cx="1274348" cy="494080"/>
      </dsp:txXfrm>
    </dsp:sp>
    <dsp:sp modelId="{C330447C-1F1D-C04E-A272-CE79B23DE2F1}">
      <dsp:nvSpPr>
        <dsp:cNvPr id="0" name=""/>
        <dsp:cNvSpPr/>
      </dsp:nvSpPr>
      <dsp:spPr>
        <a:xfrm>
          <a:off x="8452394" y="1799096"/>
          <a:ext cx="1274348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設計</a:t>
          </a:r>
          <a:endParaRPr lang="zh-TW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實施</a:t>
          </a:r>
          <a:endParaRPr lang="en-US" altLang="zh-TW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效果</a:t>
          </a:r>
          <a:endParaRPr lang="en-US" altLang="zh-TW" sz="1600" kern="1200" dirty="0" smtClean="0"/>
        </a:p>
      </dsp:txBody>
      <dsp:txXfrm>
        <a:off x="8484448" y="1831150"/>
        <a:ext cx="1210240" cy="1030292"/>
      </dsp:txXfrm>
    </dsp:sp>
    <dsp:sp modelId="{50326B10-EFC7-E64D-8A88-FF591846C225}">
      <dsp:nvSpPr>
        <dsp:cNvPr id="0" name=""/>
        <dsp:cNvSpPr/>
      </dsp:nvSpPr>
      <dsp:spPr>
        <a:xfrm>
          <a:off x="9658918" y="1393418"/>
          <a:ext cx="409555" cy="317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9658918" y="1456873"/>
        <a:ext cx="314373" cy="190365"/>
      </dsp:txXfrm>
    </dsp:sp>
    <dsp:sp modelId="{D68643E8-ADB1-6C4F-BD2F-DB7F99AF01E0}">
      <dsp:nvSpPr>
        <dsp:cNvPr id="0" name=""/>
        <dsp:cNvSpPr/>
      </dsp:nvSpPr>
      <dsp:spPr>
        <a:xfrm>
          <a:off x="10238478" y="1305015"/>
          <a:ext cx="1274348" cy="74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期末</a:t>
          </a:r>
          <a:endParaRPr lang="zh-TW" altLang="en-US" sz="16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10238478" y="1305015"/>
        <a:ext cx="1274348" cy="494080"/>
      </dsp:txXfrm>
    </dsp:sp>
    <dsp:sp modelId="{D2FBBF26-B2D5-2242-8B2E-4A28E679EBBB}">
      <dsp:nvSpPr>
        <dsp:cNvPr id="0" name=""/>
        <dsp:cNvSpPr/>
      </dsp:nvSpPr>
      <dsp:spPr>
        <a:xfrm>
          <a:off x="10499489" y="1799096"/>
          <a:ext cx="1274348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設計</a:t>
          </a:r>
          <a:endParaRPr lang="zh-TW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實施</a:t>
          </a:r>
          <a:endParaRPr lang="en-US" altLang="zh-TW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效果</a:t>
          </a:r>
          <a:endParaRPr lang="en-US" altLang="zh-TW" sz="1600" kern="1200" dirty="0" smtClean="0"/>
        </a:p>
      </dsp:txBody>
      <dsp:txXfrm>
        <a:off x="10531543" y="1831150"/>
        <a:ext cx="1210240" cy="1030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5BADD-31E3-B145-AE4A-F109032CEC2E}">
      <dsp:nvSpPr>
        <dsp:cNvPr id="0" name=""/>
        <dsp:cNvSpPr/>
      </dsp:nvSpPr>
      <dsp:spPr>
        <a:xfrm rot="5400000">
          <a:off x="5080917" y="-2041616"/>
          <a:ext cx="892245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提出修正後的執行方式</a:t>
          </a:r>
          <a:endParaRPr lang="zh-TW" altLang="en-US" sz="1800" kern="1200" dirty="0">
            <a:latin typeface="Microsoft JhengHei" charset="-120"/>
            <a:ea typeface="Microsoft JhengHei" charset="-120"/>
            <a:cs typeface="Microsoft JhengHei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提出更多元、具體的評量方式</a:t>
          </a:r>
          <a:endParaRPr lang="zh-TW" altLang="en-US" sz="18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 rot="-5400000">
        <a:off x="2926080" y="156777"/>
        <a:ext cx="5158364" cy="805133"/>
      </dsp:txXfrm>
    </dsp:sp>
    <dsp:sp modelId="{602B8D0C-8E63-9848-9488-DAE73A782AD3}">
      <dsp:nvSpPr>
        <dsp:cNvPr id="0" name=""/>
        <dsp:cNvSpPr/>
      </dsp:nvSpPr>
      <dsp:spPr>
        <a:xfrm>
          <a:off x="0" y="1689"/>
          <a:ext cx="2926080" cy="1115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課程修正</a:t>
          </a:r>
          <a:endParaRPr lang="zh-TW" altLang="en-US" sz="41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54445" y="56134"/>
        <a:ext cx="2817190" cy="1006416"/>
      </dsp:txXfrm>
    </dsp:sp>
    <dsp:sp modelId="{566B381D-0F7C-A641-81F2-FE6DDC8682E2}">
      <dsp:nvSpPr>
        <dsp:cNvPr id="0" name=""/>
        <dsp:cNvSpPr/>
      </dsp:nvSpPr>
      <dsp:spPr>
        <a:xfrm rot="5400000">
          <a:off x="5080917" y="-870545"/>
          <a:ext cx="892245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2700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zh-TW" altLang="en-US" sz="18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提醒老師關注執行重點</a:t>
          </a:r>
          <a:endParaRPr lang="zh-TW" altLang="en-US" sz="1800" kern="1200" dirty="0">
            <a:latin typeface="Microsoft JhengHei" charset="-120"/>
            <a:ea typeface="Microsoft JhengHei" charset="-120"/>
            <a:cs typeface="Microsoft JhengHei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8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 隨時調整教學策略</a:t>
          </a:r>
        </a:p>
      </dsp:txBody>
      <dsp:txXfrm rot="-5400000">
        <a:off x="2926080" y="1327848"/>
        <a:ext cx="5158364" cy="805133"/>
      </dsp:txXfrm>
    </dsp:sp>
    <dsp:sp modelId="{47F324F7-3433-0749-BC02-2188E414A8CB}">
      <dsp:nvSpPr>
        <dsp:cNvPr id="0" name=""/>
        <dsp:cNvSpPr/>
      </dsp:nvSpPr>
      <dsp:spPr>
        <a:xfrm>
          <a:off x="0" y="1172761"/>
          <a:ext cx="2926080" cy="1115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過程反思</a:t>
          </a:r>
          <a:endParaRPr lang="zh-TW" altLang="en-US" sz="41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54445" y="1227206"/>
        <a:ext cx="2817190" cy="1006416"/>
      </dsp:txXfrm>
    </dsp:sp>
    <dsp:sp modelId="{AF7FD557-7D8E-0447-90A7-431580118E64}">
      <dsp:nvSpPr>
        <dsp:cNvPr id="0" name=""/>
        <dsp:cNvSpPr/>
      </dsp:nvSpPr>
      <dsp:spPr>
        <a:xfrm rot="5400000">
          <a:off x="5080917" y="300526"/>
          <a:ext cx="892245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透過教學記錄後設監控教學歷程</a:t>
          </a:r>
          <a:endParaRPr lang="zh-TW" altLang="en-US" sz="1800" kern="1200" dirty="0">
            <a:latin typeface="Microsoft JhengHei" charset="-120"/>
            <a:ea typeface="Microsoft JhengHei" charset="-120"/>
            <a:cs typeface="Microsoft JhengHei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透過對話澄清教學迷思，和尋求協助</a:t>
          </a:r>
          <a:endParaRPr lang="zh-TW" altLang="en-US" sz="18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 rot="-5400000">
        <a:off x="2926080" y="2498919"/>
        <a:ext cx="5158364" cy="805133"/>
      </dsp:txXfrm>
    </dsp:sp>
    <dsp:sp modelId="{E3073A0B-590E-FC41-9983-FAE8DAED78DE}">
      <dsp:nvSpPr>
        <dsp:cNvPr id="0" name=""/>
        <dsp:cNvSpPr/>
      </dsp:nvSpPr>
      <dsp:spPr>
        <a:xfrm>
          <a:off x="0" y="2343833"/>
          <a:ext cx="2926080" cy="1115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教師成長</a:t>
          </a:r>
          <a:endParaRPr lang="zh-TW" altLang="en-US" sz="410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54445" y="2398278"/>
        <a:ext cx="2817190" cy="1006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47EB3-954F-FA40-9541-201864D4919D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8FC7-34C2-594B-8C44-AF6DB341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4123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AE44-1B51-474C-9D2D-A7E3D296ED77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CFC7F-505E-B64B-9242-B5DD44ED030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706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CFC7F-505E-B64B-9242-B5DD44ED030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90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CFC7F-505E-B64B-9242-B5DD44ED030A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77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84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2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3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6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3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4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0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9844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9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6423-8FFC-4F45-9065-F653B80EC76F}" type="datetimeFigureOut">
              <a:rPr kumimoji="1" lang="zh-TW" altLang="en-US" smtClean="0"/>
              <a:t>2022/5/24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E025B21-413B-F94E-84C9-11B66005DB1D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3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71977"/>
            <a:ext cx="9144000" cy="2337986"/>
          </a:xfrm>
        </p:spPr>
        <p:txBody>
          <a:bodyPr>
            <a:normAutofit/>
          </a:bodyPr>
          <a:lstStyle/>
          <a:p>
            <a:pPr algn="ctr">
              <a:lnSpc>
                <a:spcPts val="8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dirty="0" smtClean="0">
                <a:latin typeface="Weibei TC" charset="-120"/>
                <a:ea typeface="Weibei TC" charset="-120"/>
                <a:cs typeface="Weibei TC" charset="-120"/>
              </a:rPr>
              <a:t>「服路壽喜」彈性課程</a:t>
            </a:r>
            <a:r>
              <a:rPr kumimoji="1" lang="en-US" altLang="zh-TW" dirty="0" smtClean="0">
                <a:latin typeface="Weibei TC" charset="-120"/>
                <a:ea typeface="Weibei TC" charset="-120"/>
                <a:cs typeface="Weibei TC" charset="-120"/>
              </a:rPr>
              <a:t/>
            </a:r>
            <a:br>
              <a:rPr kumimoji="1" lang="en-US" altLang="zh-TW" dirty="0" smtClean="0">
                <a:latin typeface="Weibei TC" charset="-120"/>
                <a:ea typeface="Weibei TC" charset="-120"/>
                <a:cs typeface="Weibei TC" charset="-120"/>
              </a:rPr>
            </a:br>
            <a:r>
              <a:rPr kumimoji="1" lang="zh-TW" altLang="en-US" dirty="0" smtClean="0">
                <a:latin typeface="Weibei TC" charset="-120"/>
                <a:ea typeface="Weibei TC" charset="-120"/>
                <a:cs typeface="Weibei TC" charset="-120"/>
              </a:rPr>
              <a:t>課程評鑑報告</a:t>
            </a:r>
            <a:endParaRPr kumimoji="1" lang="zh-TW" alt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>
            <a:normAutofit lnSpcReduction="10000"/>
          </a:bodyPr>
          <a:lstStyle/>
          <a:p>
            <a:pPr algn="r"/>
            <a:r>
              <a:rPr kumimoji="1" lang="zh-TW" altLang="en-US" sz="3200" dirty="0" smtClean="0">
                <a:latin typeface="Hannotate TC" charset="-120"/>
                <a:ea typeface="Hannotate TC" charset="-120"/>
                <a:cs typeface="Hannotate TC" charset="-120"/>
              </a:rPr>
              <a:t>臺北市介壽國中   陳靜儀</a:t>
            </a:r>
            <a:endParaRPr kumimoji="1" lang="en-US" altLang="zh-TW" sz="3200" dirty="0" smtClean="0">
              <a:latin typeface="Hannotate TC" charset="-120"/>
              <a:ea typeface="Hannotate TC" charset="-120"/>
              <a:cs typeface="Hannotate TC" charset="-120"/>
            </a:endParaRPr>
          </a:p>
          <a:p>
            <a:pPr algn="r"/>
            <a:r>
              <a:rPr kumimoji="1" lang="en-US" altLang="zh-TW" sz="3200" smtClean="0">
                <a:latin typeface="Hannotate TC" charset="-120"/>
                <a:ea typeface="Hannotate TC" charset="-120"/>
                <a:cs typeface="Hannotate TC" charset="-120"/>
              </a:rPr>
              <a:t>111.05.26</a:t>
            </a:r>
            <a:endParaRPr kumimoji="1" lang="zh-TW" altLang="en-US" sz="3200" dirty="0">
              <a:latin typeface="Hannotate TC" charset="-120"/>
              <a:ea typeface="Hannotate TC" charset="-120"/>
              <a:cs typeface="Hannotate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78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56651" y="861237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課程評鑑檢核項度</a:t>
            </a:r>
            <a:endParaRPr kumimoji="1" lang="zh-TW" altLang="en-US" sz="4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25" y="570648"/>
            <a:ext cx="6452047" cy="57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2194560"/>
            <a:ext cx="5580258" cy="39121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14" y="2121408"/>
            <a:ext cx="5576532" cy="3961215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425938" y="843136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課程評鑑檢核表</a:t>
            </a:r>
            <a:endParaRPr kumimoji="1" lang="zh-TW" altLang="en-US" sz="4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51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54" y="1146221"/>
            <a:ext cx="3523235" cy="4697648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455044" y="248648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課程評鑑實施工具</a:t>
            </a:r>
            <a:r>
              <a:rPr kumimoji="1" lang="en-US" altLang="zh-TW" sz="4800" dirty="0">
                <a:latin typeface="Microsoft JhengHei" charset="-120"/>
                <a:ea typeface="Microsoft JhengHei" charset="-120"/>
                <a:cs typeface="Microsoft JhengHei" charset="-120"/>
              </a:rPr>
              <a:t>__</a:t>
            </a:r>
            <a:r>
              <a:rPr kumimoji="1" lang="zh-TW" altLang="en-US" sz="4800" dirty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kumimoji="1" lang="zh-TW" altLang="en-US" sz="40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檢核表</a:t>
            </a:r>
            <a:endParaRPr kumimoji="1" lang="zh-TW" altLang="en-US" sz="4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12" y="1094704"/>
            <a:ext cx="3592400" cy="47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0" y="1068946"/>
            <a:ext cx="3624221" cy="4832296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403529" y="210011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課程評鑑實施工具</a:t>
            </a:r>
            <a:r>
              <a:rPr kumimoji="1" lang="en-US" altLang="zh-TW" sz="4800" dirty="0">
                <a:latin typeface="Microsoft JhengHei" charset="-120"/>
                <a:ea typeface="Microsoft JhengHei" charset="-120"/>
                <a:cs typeface="Microsoft JhengHei" charset="-120"/>
              </a:rPr>
              <a:t>__</a:t>
            </a:r>
            <a:r>
              <a:rPr kumimoji="1" lang="zh-TW" altLang="en-US" sz="4800" dirty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kumimoji="1" lang="zh-TW" altLang="en-US" sz="40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學生作品、回饋</a:t>
            </a:r>
            <a:endParaRPr kumimoji="1" lang="zh-TW" altLang="en-US" sz="4800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endParaRPr kumimoji="1" lang="zh-TW" altLang="en-US" sz="4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85" y="1017429"/>
            <a:ext cx="3631037" cy="48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03529" y="955077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>
                <a:latin typeface="Microsoft JhengHei" charset="-120"/>
                <a:ea typeface="Microsoft JhengHei" charset="-120"/>
                <a:cs typeface="Microsoft JhengHei" charset="-120"/>
              </a:rPr>
              <a:t>課程評鑑的證據蒐集分析發現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81225"/>
              </p:ext>
            </p:extLst>
          </p:nvPr>
        </p:nvGraphicFramePr>
        <p:xfrm>
          <a:off x="948267" y="2032000"/>
          <a:ext cx="10244665" cy="428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33"/>
                <a:gridCol w="880533"/>
                <a:gridCol w="3220763"/>
                <a:gridCol w="3414532"/>
                <a:gridCol w="2153104"/>
              </a:tblGrid>
              <a:tr h="554867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單元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 </a:t>
                      </a:r>
                      <a:r>
                        <a:rPr lang="zh-TW" altLang="en-US" sz="24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內容</a:t>
                      </a:r>
                      <a:endParaRPr lang="zh-TW" sz="24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課程設計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課程實施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課程成效</a:t>
                      </a:r>
                    </a:p>
                  </a:txBody>
                  <a:tcPr marL="68580" marR="68580" marT="0" marB="0" anchor="ctr"/>
                </a:tc>
              </a:tr>
              <a:tr h="1943132">
                <a:tc rowSpan="2"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第一單元</a:t>
                      </a:r>
                      <a:endParaRPr lang="zh-TW" altLang="en-US" sz="28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評鑑發現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6538" indent="-236538">
                        <a:spcAft>
                          <a:spcPts val="0"/>
                        </a:spcAft>
                        <a:tabLst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這些手法成了我寫作的工具</a:t>
                      </a:r>
                    </a:p>
                    <a:p>
                      <a:pPr marL="185738" indent="-185738">
                        <a:spcAft>
                          <a:spcPts val="0"/>
                        </a:spcAft>
                        <a:tabLst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表格幫我將重點整理有序</a:t>
                      </a:r>
                    </a:p>
                    <a:p>
                      <a:pPr marL="125730" indent="-12573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上課方式有趣</a:t>
                      </a:r>
                    </a:p>
                    <a:p>
                      <a:pPr marL="185738" indent="-185738">
                        <a:spcAft>
                          <a:spcPts val="0"/>
                        </a:spcAft>
                        <a:tabLst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4.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未來在口語表達或情感抒發都能有更深的體會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6538" indent="-236538">
                        <a:spcAft>
                          <a:spcPts val="0"/>
                        </a:spcAft>
                        <a:tabLst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 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部分教材難度太高（黃河結冰記）</a:t>
                      </a:r>
                    </a:p>
                    <a:p>
                      <a:pPr marL="236538" indent="-236538">
                        <a:spcAft>
                          <a:spcPts val="0"/>
                        </a:spcAft>
                        <a:tabLst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2.P6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、</a:t>
                      </a: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13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表格中關於「判定理由」一欄對中下學生較難做到推演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程度中下學生在自由發揮的部分，較難靈活運用</a:t>
                      </a:r>
                    </a:p>
                  </a:txBody>
                  <a:tcPr marL="68580" marR="68580" marT="0" marB="0"/>
                </a:tc>
              </a:tr>
              <a:tr h="16418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調整修改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</a:t>
                      </a:r>
                      <a:endParaRPr lang="zh-TW" sz="2000" kern="10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47955" indent="-14922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提供閱讀策略，幫助學生學習</a:t>
                      </a:r>
                    </a:p>
                    <a:p>
                      <a:pPr marL="147955" indent="-14922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增加授課時間</a:t>
                      </a:r>
                    </a:p>
                    <a:p>
                      <a:pPr marL="147955" indent="-14922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調整內容，分為初階、進階</a:t>
                      </a:r>
                    </a:p>
                    <a:p>
                      <a:pPr indent="-317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4.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評量方式</a:t>
                      </a:r>
                      <a:r>
                        <a:rPr 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分段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、</a:t>
                      </a:r>
                      <a:r>
                        <a:rPr 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分層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鼓勵教師實施差異化教學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03529" y="955077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>
                <a:latin typeface="Microsoft JhengHei" charset="-120"/>
                <a:ea typeface="Microsoft JhengHei" charset="-120"/>
                <a:cs typeface="Microsoft JhengHei" charset="-120"/>
              </a:rPr>
              <a:t>課程評鑑的證據蒐集分析發現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42237"/>
              </p:ext>
            </p:extLst>
          </p:nvPr>
        </p:nvGraphicFramePr>
        <p:xfrm>
          <a:off x="948267" y="2032000"/>
          <a:ext cx="10244665" cy="428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33"/>
                <a:gridCol w="880533"/>
                <a:gridCol w="3220763"/>
                <a:gridCol w="2662177"/>
                <a:gridCol w="2905459"/>
              </a:tblGrid>
              <a:tr h="554867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單元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 </a:t>
                      </a:r>
                      <a:r>
                        <a:rPr lang="zh-TW" altLang="en-US" sz="24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內容</a:t>
                      </a:r>
                      <a:endParaRPr lang="zh-TW" sz="24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課程設計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課程實施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課程成效</a:t>
                      </a:r>
                    </a:p>
                  </a:txBody>
                  <a:tcPr marL="68580" marR="68580" marT="0" marB="0" anchor="ctr"/>
                </a:tc>
              </a:tr>
              <a:tr h="1943132">
                <a:tc rowSpan="2"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第二單元</a:t>
                      </a:r>
                      <a:endParaRPr lang="zh-TW" altLang="en-US" sz="28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評鑑發現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</a:t>
                      </a: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.</a:t>
                      </a:r>
                      <a:r>
                        <a:rPr lang="zh-TW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從文章中，我看到唐鳯面對霸凌依舊能鼓起勇氣的態度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國中生即使知道「道理」，但很難落實於生活中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17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部分同學無法完全利用文字表達內心想法</a:t>
                      </a:r>
                    </a:p>
                    <a:p>
                      <a:pPr marL="0" marR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</a:t>
                      </a: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.</a:t>
                      </a:r>
                      <a:r>
                        <a:rPr lang="zh-TW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閱讀篇章有六篇，只有老師講解或學生帶讀，有點枯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躁</a:t>
                      </a:r>
                      <a:endParaRPr lang="zh-TW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indent="-3175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學生相當肯定唐鳯的能力和並感謝他對臺灣的貢獻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我從唐鳯所介紹的「番茄鐘工作法」中，學到「專注」的重要。</a:t>
                      </a:r>
                      <a:r>
                        <a:rPr lang="zh-TW" altLang="zh-TW" sz="20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	</a:t>
                      </a:r>
                      <a:endParaRPr lang="zh-TW" altLang="en-US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</a:tr>
              <a:tr h="16418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調整修改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</a:t>
                      </a: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.</a:t>
                      </a:r>
                      <a:r>
                        <a:rPr 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此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單元可以再增加，例如共同討論班上生活常規等活動，引導學生如何將所知落實於生活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表達內心想法可以採口語、文字</a:t>
                      </a:r>
                      <a:r>
                        <a:rPr 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方式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搭配影片或多媒體方式導讀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	</a:t>
                      </a:r>
                      <a:endParaRPr lang="zh-TW" altLang="en-US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03529" y="978226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>
                <a:latin typeface="Microsoft JhengHei" charset="-120"/>
                <a:ea typeface="Microsoft JhengHei" charset="-120"/>
                <a:cs typeface="Microsoft JhengHei" charset="-120"/>
              </a:rPr>
              <a:t>課程評鑑的證據蒐集分析發現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1350"/>
              </p:ext>
            </p:extLst>
          </p:nvPr>
        </p:nvGraphicFramePr>
        <p:xfrm>
          <a:off x="948267" y="1916253"/>
          <a:ext cx="10244665" cy="478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33"/>
                <a:gridCol w="880533"/>
                <a:gridCol w="2861948"/>
                <a:gridCol w="2488557"/>
                <a:gridCol w="3437894"/>
              </a:tblGrid>
              <a:tr h="554867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單元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 </a:t>
                      </a:r>
                      <a:r>
                        <a:rPr lang="zh-TW" altLang="en-US" sz="24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內容</a:t>
                      </a:r>
                      <a:endParaRPr lang="zh-TW" sz="24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課程設計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課程實施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課程成效</a:t>
                      </a:r>
                    </a:p>
                  </a:txBody>
                  <a:tcPr marL="68580" marR="68580" marT="0" marB="0" anchor="ctr"/>
                </a:tc>
              </a:tr>
              <a:tr h="1943132">
                <a:tc rowSpan="2"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第三單元</a:t>
                      </a:r>
                      <a:endParaRPr lang="zh-TW" altLang="en-US" sz="28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評鑑發現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</a:t>
                      </a: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上課時，一邊使用平板認識臺北，一邊和同學討論想去的地方，很有趣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教材中的資料對我認識「臺北的過去和現在」有大的幫助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175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教材內容太多，且旁雜，進度內很難完成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indent="-3175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</a:t>
                      </a: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學生此單元很難給予個別成績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將自己設計的行程，自己去走一次，很有趣，想再一次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雖然這次因為搭錯車，没有完成旅行，也讓我們了解準備的不夠。我們想再找時間完成我們自己規劃的小旅行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因為疫情影響。有些組別無法落實。	</a:t>
                      </a:r>
                      <a:endParaRPr lang="zh-TW" altLang="en-US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</a:tr>
              <a:tr h="16418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調整修改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建議下學年調整此單元的教材內容，聚焦在臺北街道、舊城故事、文青小旅行。智慧臺北城的相關內容當成參考資料，不列入上課進度。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本單元強調小組實作，評量方式建議採小組，小組中可依個人工作表現計分。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	</a:t>
                      </a:r>
                      <a:endParaRPr lang="zh-TW" altLang="en-US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9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03529" y="978226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>
                <a:latin typeface="Microsoft JhengHei" charset="-120"/>
                <a:ea typeface="Microsoft JhengHei" charset="-120"/>
                <a:cs typeface="Microsoft JhengHei" charset="-120"/>
              </a:rPr>
              <a:t>課程評鑑的證據蒐集分析發現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76905"/>
              </p:ext>
            </p:extLst>
          </p:nvPr>
        </p:nvGraphicFramePr>
        <p:xfrm>
          <a:off x="948267" y="1916253"/>
          <a:ext cx="10279272" cy="428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33"/>
                <a:gridCol w="880533"/>
                <a:gridCol w="2675253"/>
                <a:gridCol w="2790999"/>
                <a:gridCol w="3356754"/>
              </a:tblGrid>
              <a:tr h="554867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單元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 </a:t>
                      </a:r>
                      <a:r>
                        <a:rPr lang="zh-TW" altLang="en-US" sz="24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內容</a:t>
                      </a:r>
                      <a:endParaRPr lang="zh-TW" sz="24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課程設計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課程實施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課程成效</a:t>
                      </a:r>
                    </a:p>
                  </a:txBody>
                  <a:tcPr marL="68580" marR="68580" marT="0" marB="0" anchor="ctr"/>
                </a:tc>
              </a:tr>
              <a:tr h="1943132">
                <a:tc rowSpan="2"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第一⎟三單元</a:t>
                      </a:r>
                      <a:endParaRPr lang="zh-TW" altLang="en-US" sz="28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評鑑發現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</a:t>
                      </a: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課程設計大都可以符應課程目標，且學生主動、積極參與學習活動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課程中可以培養、落實語文能力。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175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各單元教材內容略偏多，進度內很難完成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indent="-3175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</a:t>
                      </a: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評量規準較難訂立，學生成績較難公平，尤其是中後段學生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大部分的學生都可達成（單元／整體）目標，也能投入其中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透過教師間的對話，觀課，可以提升教學成效</a:t>
                      </a:r>
                      <a:endParaRPr lang="zh-TW" altLang="en-US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</a:tr>
              <a:tr h="16418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調整修改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第四、五單元	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按教學建議流程進行，若進行中若有所調整，於教學省思中註記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建議採小組上課，利用工作分工評定成績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3.</a:t>
                      </a: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單元教材內容，可依實際上課進行，嘗試「難、中、易」的分類</a:t>
                      </a:r>
                      <a:endParaRPr lang="zh-TW" altLang="en-US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altLang="en-US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1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03529" y="978226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>
                <a:latin typeface="Microsoft JhengHei" charset="-120"/>
                <a:ea typeface="Microsoft JhengHei" charset="-120"/>
                <a:cs typeface="Microsoft JhengHei" charset="-120"/>
              </a:rPr>
              <a:t>課程</a:t>
            </a:r>
            <a:r>
              <a:rPr kumimoji="1" lang="zh-TW" altLang="en-US" sz="4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評鑑省思</a:t>
            </a:r>
            <a:endParaRPr kumimoji="1" lang="zh-TW" altLang="en-US" sz="4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1100205008"/>
              </p:ext>
            </p:extLst>
          </p:nvPr>
        </p:nvGraphicFramePr>
        <p:xfrm>
          <a:off x="2032000" y="2002421"/>
          <a:ext cx="8128000" cy="346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5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>
            <a:grpSpLocks/>
          </p:cNvGrpSpPr>
          <p:nvPr/>
        </p:nvGrpSpPr>
        <p:grpSpPr bwMode="auto">
          <a:xfrm>
            <a:off x="4752976" y="1468438"/>
            <a:ext cx="2173287" cy="1147762"/>
            <a:chOff x="0" y="0"/>
            <a:chExt cx="2174421" cy="1146629"/>
          </a:xfrm>
        </p:grpSpPr>
        <p:sp>
          <p:nvSpPr>
            <p:cNvPr id="5" name="椭圆 30"/>
            <p:cNvSpPr>
              <a:spLocks noChangeArrowheads="1"/>
            </p:cNvSpPr>
            <p:nvPr/>
          </p:nvSpPr>
          <p:spPr bwMode="auto">
            <a:xfrm>
              <a:off x="1260430" y="0"/>
              <a:ext cx="157331" cy="157331"/>
            </a:xfrm>
            <a:prstGeom prst="ellipse">
              <a:avLst/>
            </a:prstGeom>
            <a:solidFill>
              <a:srgbClr val="A1B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" name="任意多边形 31"/>
            <p:cNvSpPr>
              <a:spLocks noChangeArrowheads="1"/>
            </p:cNvSpPr>
            <p:nvPr/>
          </p:nvSpPr>
          <p:spPr bwMode="auto">
            <a:xfrm>
              <a:off x="0" y="0"/>
              <a:ext cx="2174421" cy="1146629"/>
            </a:xfrm>
            <a:custGeom>
              <a:avLst/>
              <a:gdLst>
                <a:gd name="T0" fmla="*/ 0 w 1415434"/>
                <a:gd name="T1" fmla="*/ 839566 h 857250"/>
                <a:gd name="T2" fmla="*/ 837584 w 1415434"/>
                <a:gd name="T3" fmla="*/ 0 h 857250"/>
                <a:gd name="T4" fmla="*/ 913784 w 1415434"/>
                <a:gd name="T5" fmla="*/ 12700 h 857250"/>
                <a:gd name="T6" fmla="*/ 1415434 w 1415434"/>
                <a:gd name="T7" fmla="*/ 857250 h 857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5434"/>
                <a:gd name="T13" fmla="*/ 0 h 857250"/>
                <a:gd name="T14" fmla="*/ 1415434 w 1415434"/>
                <a:gd name="T15" fmla="*/ 857250 h 857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5434" h="857250">
                  <a:moveTo>
                    <a:pt x="0" y="839566"/>
                  </a:moveTo>
                  <a:lnTo>
                    <a:pt x="837584" y="0"/>
                  </a:lnTo>
                  <a:lnTo>
                    <a:pt x="913784" y="12700"/>
                  </a:lnTo>
                  <a:lnTo>
                    <a:pt x="1415434" y="857250"/>
                  </a:lnTo>
                </a:path>
              </a:pathLst>
            </a:custGeom>
            <a:noFill/>
            <a:ln w="12700" cap="flat" cmpd="sng">
              <a:solidFill>
                <a:srgbClr val="A1BD7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7" name="矩形 3"/>
          <p:cNvSpPr>
            <a:spLocks noChangeArrowheads="1"/>
          </p:cNvSpPr>
          <p:nvPr/>
        </p:nvSpPr>
        <p:spPr bwMode="auto">
          <a:xfrm rot="199097">
            <a:off x="3713838" y="2407208"/>
            <a:ext cx="4340225" cy="1784350"/>
          </a:xfrm>
          <a:prstGeom prst="rect">
            <a:avLst/>
          </a:prstGeom>
          <a:solidFill>
            <a:srgbClr val="A1BD7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" name="文本框 32"/>
          <p:cNvSpPr>
            <a:spLocks noChangeArrowheads="1"/>
          </p:cNvSpPr>
          <p:nvPr/>
        </p:nvSpPr>
        <p:spPr bwMode="auto">
          <a:xfrm rot="180406">
            <a:off x="4830762" y="2965450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THANKS</a:t>
            </a:r>
            <a:endParaRPr lang="zh-CN" altLang="en-US" sz="4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3690938" y="2309813"/>
            <a:ext cx="1001713" cy="1784350"/>
            <a:chOff x="0" y="0"/>
            <a:chExt cx="817387" cy="1456496"/>
          </a:xfrm>
        </p:grpSpPr>
        <p:sp>
          <p:nvSpPr>
            <p:cNvPr id="10" name="矩形 35"/>
            <p:cNvSpPr>
              <a:spLocks noChangeArrowheads="1"/>
            </p:cNvSpPr>
            <p:nvPr/>
          </p:nvSpPr>
          <p:spPr bwMode="auto">
            <a:xfrm rot="199097">
              <a:off x="0" y="726049"/>
              <a:ext cx="774524" cy="730447"/>
            </a:xfrm>
            <a:prstGeom prst="rect">
              <a:avLst/>
            </a:prstGeom>
            <a:solidFill>
              <a:srgbClr val="FFD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矩形 38"/>
            <p:cNvSpPr>
              <a:spLocks noChangeArrowheads="1"/>
            </p:cNvSpPr>
            <p:nvPr/>
          </p:nvSpPr>
          <p:spPr bwMode="auto">
            <a:xfrm rot="199097">
              <a:off x="42863" y="0"/>
              <a:ext cx="774524" cy="730447"/>
            </a:xfrm>
            <a:prstGeom prst="rect">
              <a:avLst/>
            </a:prstGeom>
            <a:solidFill>
              <a:srgbClr val="F06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5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91306" y="880505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目次</a:t>
            </a:r>
            <a:endParaRPr kumimoji="1" lang="zh-TW" altLang="en-US" sz="44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idx="1"/>
          </p:nvPr>
        </p:nvSpPr>
        <p:spPr>
          <a:xfrm>
            <a:off x="1451579" y="1909823"/>
            <a:ext cx="9603275" cy="4340506"/>
          </a:xfrm>
        </p:spPr>
        <p:txBody>
          <a:bodyPr>
            <a:normAutofit lnSpcReduction="10000"/>
          </a:bodyPr>
          <a:lstStyle/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課程發展歷程 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服路</a:t>
            </a:r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壽喜課程發展暨評鑑課程</a:t>
            </a: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架構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課程發展與評鑑系統</a:t>
            </a: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圖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課程評鑑歷程</a:t>
            </a: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圖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課程評鑑</a:t>
            </a: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規劃表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課程評鑑檢核</a:t>
            </a: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表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課程評鑑實施</a:t>
            </a: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工具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課程評鑑的證據蒐集分析</a:t>
            </a: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發現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課程評鑑省思</a:t>
            </a:r>
            <a:endParaRPr kumimoji="1" lang="en-US" altLang="zh-TW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endParaRPr kumimoji="1"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endParaRPr kumimoji="1"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endParaRPr kumimoji="1"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endParaRPr kumimoji="1" lang="zh-TW" altLang="en-US" dirty="0"/>
          </a:p>
          <a:p>
            <a:endParaRPr kumimoji="1" lang="en-US" altLang="zh-TW" dirty="0" smtClean="0"/>
          </a:p>
          <a:p>
            <a:endParaRPr kumimoji="1" lang="zh-TW" altLang="en-US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9264" y="713079"/>
            <a:ext cx="10424159" cy="1049235"/>
          </a:xfrm>
        </p:spPr>
        <p:txBody>
          <a:bodyPr>
            <a:normAutofit/>
          </a:bodyPr>
          <a:lstStyle/>
          <a:p>
            <a:r>
              <a:rPr kumimoji="1"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課程發展歷程 </a:t>
            </a:r>
            <a:r>
              <a:rPr kumimoji="1" lang="en-US" altLang="zh-TW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__</a:t>
            </a:r>
            <a:r>
              <a:rPr kumimoji="1"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kumimoji="1" lang="zh-TW" altLang="en-US" sz="4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源起（美力心世介）</a:t>
            </a:r>
            <a:endParaRPr kumimoji="1" lang="zh-TW" altLang="en-US" sz="44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08" y="1956589"/>
            <a:ext cx="6199124" cy="46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8427" y="713079"/>
            <a:ext cx="9603275" cy="1049235"/>
          </a:xfrm>
        </p:spPr>
        <p:txBody>
          <a:bodyPr>
            <a:normAutofit/>
          </a:bodyPr>
          <a:lstStyle/>
          <a:p>
            <a:r>
              <a:rPr kumimoji="1"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課程發展歷程 </a:t>
            </a:r>
            <a:r>
              <a:rPr kumimoji="1" lang="en-US" altLang="zh-TW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__</a:t>
            </a:r>
            <a:r>
              <a:rPr kumimoji="1"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kumimoji="1" lang="zh-TW" altLang="en-US" sz="4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源起</a:t>
            </a:r>
            <a:endParaRPr kumimoji="1" lang="zh-TW" altLang="en-US" sz="44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83665" y="2000089"/>
            <a:ext cx="7936992" cy="4590288"/>
            <a:chOff x="0" y="0"/>
            <a:chExt cx="2894965" cy="19592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87980" cy="160274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1648691"/>
              <a:ext cx="2894965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0">
                  <a:solidFill>
                    <a:srgbClr val="000000"/>
                  </a:solidFill>
                  <a:effectLst/>
                  <a:latin typeface="Times" charset="0"/>
                  <a:ea typeface="新細明體" charset="-120"/>
                  <a:cs typeface="Times" charset="0"/>
                </a:rPr>
                <a:t>圖一：「文旅漫遊」課程設計</a:t>
              </a:r>
              <a:endParaRPr lang="zh-TW" sz="1200" kern="100">
                <a:effectLst/>
                <a:ea typeface="新細明體" charset="-12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0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463040" y="2029968"/>
            <a:ext cx="8833104" cy="4828032"/>
            <a:chOff x="0" y="-3926"/>
            <a:chExt cx="3586710" cy="248521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60" y="-3926"/>
              <a:ext cx="3359150" cy="201485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0" y="2168236"/>
              <a:ext cx="3581110" cy="31305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0">
                  <a:solidFill>
                    <a:srgbClr val="000000"/>
                  </a:solidFill>
                  <a:effectLst/>
                  <a:latin typeface="Times" charset="0"/>
                  <a:ea typeface="新細明體" charset="-120"/>
                  <a:cs typeface="Times" charset="0"/>
                </a:rPr>
                <a:t>圖二：課程與學校總體課程關係圖</a:t>
              </a:r>
              <a:endParaRPr lang="zh-TW" sz="1200" kern="100">
                <a:effectLst/>
                <a:ea typeface="新細明體" charset="-120"/>
                <a:cs typeface="Times New Roman" charset="0"/>
              </a:endParaRPr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1451579" y="749655"/>
            <a:ext cx="1039904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課程發展歷程 </a:t>
            </a:r>
            <a:r>
              <a:rPr kumimoji="1" lang="en-US" altLang="zh-TW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__</a:t>
            </a:r>
            <a:r>
              <a:rPr kumimoji="1"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kumimoji="1" lang="zh-TW" altLang="en-US" sz="4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與學校總體課程關係</a:t>
            </a:r>
            <a:endParaRPr kumimoji="1" lang="zh-TW" altLang="en-US" sz="54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26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8" y="1881688"/>
            <a:ext cx="2222307" cy="126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5" y="3324496"/>
            <a:ext cx="2073051" cy="12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1" y="4718640"/>
            <a:ext cx="2026811" cy="1260000"/>
          </a:xfrm>
          <a:prstGeom prst="rect">
            <a:avLst/>
          </a:prstGeom>
        </p:spPr>
      </p:pic>
      <p:sp>
        <p:nvSpPr>
          <p:cNvPr id="7" name="十字形 6"/>
          <p:cNvSpPr/>
          <p:nvPr/>
        </p:nvSpPr>
        <p:spPr>
          <a:xfrm>
            <a:off x="144404" y="3746284"/>
            <a:ext cx="180000" cy="180000"/>
          </a:xfrm>
          <a:prstGeom prst="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十字形 7"/>
          <p:cNvSpPr/>
          <p:nvPr/>
        </p:nvSpPr>
        <p:spPr>
          <a:xfrm>
            <a:off x="272120" y="5297383"/>
            <a:ext cx="180000" cy="180000"/>
          </a:xfrm>
          <a:prstGeom prst="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28" y="2312168"/>
            <a:ext cx="3291625" cy="2807596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 rot="16200000">
            <a:off x="2711191" y="3723881"/>
            <a:ext cx="376573" cy="32881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1" name="內容版面配置區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05" y="3896269"/>
            <a:ext cx="2524976" cy="1670699"/>
          </a:xfr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05" y="1928227"/>
            <a:ext cx="2357013" cy="1676657"/>
          </a:xfrm>
          <a:prstGeom prst="rect">
            <a:avLst/>
          </a:prstGeom>
        </p:spPr>
      </p:pic>
      <p:sp>
        <p:nvSpPr>
          <p:cNvPr id="2" name="向右箭號 1"/>
          <p:cNvSpPr/>
          <p:nvPr/>
        </p:nvSpPr>
        <p:spPr>
          <a:xfrm>
            <a:off x="6412391" y="2981870"/>
            <a:ext cx="283335" cy="257577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436003" y="4396401"/>
            <a:ext cx="283335" cy="257577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9232863" y="2762929"/>
            <a:ext cx="1275008" cy="31810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上學期：</a:t>
            </a:r>
            <a:endParaRPr kumimoji="1" lang="en-US" altLang="zh-TW" sz="1600" dirty="0" smtClean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寫景技巧</a:t>
            </a:r>
            <a:r>
              <a:rPr kumimoji="1" lang="zh-TW" altLang="en-US" sz="1600" dirty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➤</a:t>
            </a:r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生命教育議題➤旅行計畫（規劃、執行）</a:t>
            </a:r>
            <a:endParaRPr kumimoji="1" lang="en-US" altLang="zh-TW" sz="1600" dirty="0" smtClean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endParaRPr kumimoji="1" lang="en-US" altLang="zh-TW" sz="1600" dirty="0" smtClean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下學期：</a:t>
            </a:r>
            <a:endParaRPr kumimoji="1" lang="en-US" altLang="zh-TW" sz="1600" dirty="0" smtClean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旅行後分享➤石虎報導文學➤人物報導</a:t>
            </a:r>
            <a:endParaRPr kumimoji="1" lang="zh-TW" altLang="en-US" sz="1600" dirty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647392" y="3316721"/>
            <a:ext cx="1135489" cy="260153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學習任務</a:t>
            </a:r>
            <a:endParaRPr kumimoji="1" lang="en-US" altLang="zh-TW" sz="1600" dirty="0" smtClean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旅行企劃</a:t>
            </a:r>
            <a:endParaRPr kumimoji="1" lang="en-US" altLang="zh-TW" sz="1600" dirty="0" smtClean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旅行執行</a:t>
            </a:r>
            <a:endParaRPr kumimoji="1" lang="en-US" altLang="zh-TW" sz="1600" dirty="0" smtClean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臺灣社會環保問題</a:t>
            </a:r>
            <a:endParaRPr kumimoji="1" lang="en-US" altLang="zh-TW" sz="1600" dirty="0" smtClean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zh-TW" altLang="en-US" sz="1600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星光大道企劃</a:t>
            </a:r>
            <a:endParaRPr kumimoji="1" lang="zh-TW" altLang="en-US" sz="1600" dirty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07107" y="6111436"/>
            <a:ext cx="2562896" cy="502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ysClr val="windowText" lastClr="0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八年級課程架構</a:t>
            </a:r>
            <a:endParaRPr kumimoji="1" lang="zh-TW" altLang="en-US" dirty="0">
              <a:solidFill>
                <a:sysClr val="windowText" lastClr="0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195547" y="786384"/>
            <a:ext cx="1039904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服路壽喜課程發展暨評鑑課程架構</a:t>
            </a:r>
            <a:endParaRPr kumimoji="1" lang="zh-TW" altLang="en-US" sz="54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67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7650" y="879712"/>
            <a:ext cx="10515600" cy="706930"/>
          </a:xfrm>
        </p:spPr>
        <p:txBody>
          <a:bodyPr>
            <a:noAutofit/>
          </a:bodyPr>
          <a:lstStyle/>
          <a:p>
            <a:r>
              <a:rPr kumimoji="1" lang="zh-TW" altLang="en-US" sz="4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課程發展與評鑑系統圖</a:t>
            </a:r>
            <a:endParaRPr kumimoji="1" lang="zh-TW" altLang="en-US" sz="4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grpSp>
        <p:nvGrpSpPr>
          <p:cNvPr id="140" name="群組 139"/>
          <p:cNvGrpSpPr/>
          <p:nvPr/>
        </p:nvGrpSpPr>
        <p:grpSpPr>
          <a:xfrm>
            <a:off x="1146221" y="2121408"/>
            <a:ext cx="9661987" cy="4498848"/>
            <a:chOff x="1146221" y="1403797"/>
            <a:chExt cx="9865216" cy="4914179"/>
          </a:xfrm>
        </p:grpSpPr>
        <p:graphicFrame>
          <p:nvGraphicFramePr>
            <p:cNvPr id="6" name="資料圖表 5"/>
            <p:cNvGraphicFramePr/>
            <p:nvPr>
              <p:extLst>
                <p:ext uri="{D42A27DB-BD31-4B8C-83A1-F6EECF244321}">
                  <p14:modId xmlns:p14="http://schemas.microsoft.com/office/powerpoint/2010/main" val="839139901"/>
                </p:ext>
              </p:extLst>
            </p:nvPr>
          </p:nvGraphicFramePr>
          <p:xfrm>
            <a:off x="1146221" y="1403797"/>
            <a:ext cx="9865216" cy="6181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1184857" y="2382589"/>
              <a:ext cx="720000" cy="115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核心小組討論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97109" y="2393321"/>
              <a:ext cx="720000" cy="115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社群共備</a:t>
              </a:r>
              <a:endParaRPr kumimoji="1" lang="en-US" altLang="zh-TW" dirty="0" smtClean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討論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98631" y="2393321"/>
              <a:ext cx="720000" cy="115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領域研會究審查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4855" y="3923763"/>
              <a:ext cx="2550017" cy="154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評鑑工具</a:t>
              </a:r>
              <a:r>
                <a:rPr kumimoji="1" lang="en-US" altLang="zh-TW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/</a:t>
              </a: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資料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檢核表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會議紀錄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cxnSp>
          <p:nvCxnSpPr>
            <p:cNvPr id="13" name="直線箭頭接點 12"/>
            <p:cNvCxnSpPr>
              <a:endCxn id="8" idx="0"/>
            </p:cNvCxnSpPr>
            <p:nvPr/>
          </p:nvCxnSpPr>
          <p:spPr>
            <a:xfrm flipH="1">
              <a:off x="1544857" y="2099256"/>
              <a:ext cx="206670" cy="283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箭頭接點 13"/>
            <p:cNvCxnSpPr>
              <a:endCxn id="9" idx="0"/>
            </p:cNvCxnSpPr>
            <p:nvPr/>
          </p:nvCxnSpPr>
          <p:spPr>
            <a:xfrm flipH="1">
              <a:off x="2457109" y="2099256"/>
              <a:ext cx="2756" cy="2940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箭頭接點 16"/>
            <p:cNvCxnSpPr/>
            <p:nvPr/>
          </p:nvCxnSpPr>
          <p:spPr>
            <a:xfrm>
              <a:off x="3230452" y="2084231"/>
              <a:ext cx="208207" cy="2983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582884">
              <a:off x="1545555" y="3573351"/>
              <a:ext cx="317500" cy="381000"/>
            </a:xfrm>
            <a:prstGeom prst="rect">
              <a:avLst/>
            </a:prstGeom>
          </p:spPr>
        </p:pic>
        <p:cxnSp>
          <p:nvCxnSpPr>
            <p:cNvPr id="21" name="直線箭頭接點 20"/>
            <p:cNvCxnSpPr/>
            <p:nvPr/>
          </p:nvCxnSpPr>
          <p:spPr>
            <a:xfrm flipH="1">
              <a:off x="2467841" y="3591059"/>
              <a:ext cx="2756" cy="2940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箭頭接點 21"/>
            <p:cNvCxnSpPr/>
            <p:nvPr/>
          </p:nvCxnSpPr>
          <p:spPr>
            <a:xfrm flipH="1">
              <a:off x="3165449" y="3603937"/>
              <a:ext cx="206670" cy="283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4775916" y="2367563"/>
              <a:ext cx="720000" cy="115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社群共備</a:t>
              </a:r>
              <a:endParaRPr kumimoji="1" lang="en-US" altLang="zh-TW" dirty="0" smtClean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討論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688168" y="2378295"/>
              <a:ext cx="720000" cy="115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觀課議課紀錄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589690" y="2378295"/>
              <a:ext cx="720000" cy="115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教師反思紀錄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775914" y="3908737"/>
              <a:ext cx="2550017" cy="154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評鑑工具</a:t>
              </a:r>
              <a:r>
                <a:rPr kumimoji="1" lang="en-US" altLang="zh-TW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/</a:t>
              </a: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資料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觀、議課紀錄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檢核表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反思紀錄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cxnSp>
          <p:nvCxnSpPr>
            <p:cNvPr id="47" name="直線箭頭接點 46"/>
            <p:cNvCxnSpPr/>
            <p:nvPr/>
          </p:nvCxnSpPr>
          <p:spPr>
            <a:xfrm flipH="1">
              <a:off x="5135916" y="2084230"/>
              <a:ext cx="206670" cy="283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箭頭接點 47"/>
            <p:cNvCxnSpPr/>
            <p:nvPr/>
          </p:nvCxnSpPr>
          <p:spPr>
            <a:xfrm flipH="1">
              <a:off x="6048168" y="2084230"/>
              <a:ext cx="2756" cy="2940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箭頭接點 48"/>
            <p:cNvCxnSpPr/>
            <p:nvPr/>
          </p:nvCxnSpPr>
          <p:spPr>
            <a:xfrm>
              <a:off x="6821511" y="2069205"/>
              <a:ext cx="208207" cy="2983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582884">
              <a:off x="5136614" y="3558325"/>
              <a:ext cx="317500" cy="381000"/>
            </a:xfrm>
            <a:prstGeom prst="rect">
              <a:avLst/>
            </a:prstGeom>
          </p:spPr>
        </p:pic>
        <p:cxnSp>
          <p:nvCxnSpPr>
            <p:cNvPr id="51" name="直線箭頭接點 50"/>
            <p:cNvCxnSpPr/>
            <p:nvPr/>
          </p:nvCxnSpPr>
          <p:spPr>
            <a:xfrm flipH="1">
              <a:off x="6058900" y="3576033"/>
              <a:ext cx="2756" cy="2940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箭頭接點 51"/>
            <p:cNvCxnSpPr/>
            <p:nvPr/>
          </p:nvCxnSpPr>
          <p:spPr>
            <a:xfrm flipH="1">
              <a:off x="6756508" y="3588911"/>
              <a:ext cx="206670" cy="283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矩形 123"/>
            <p:cNvSpPr/>
            <p:nvPr/>
          </p:nvSpPr>
          <p:spPr>
            <a:xfrm>
              <a:off x="8418491" y="2352538"/>
              <a:ext cx="720000" cy="115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期中期末發表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9330743" y="2363270"/>
              <a:ext cx="720000" cy="115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學生反饋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10232265" y="2363270"/>
              <a:ext cx="720000" cy="115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社群共備</a:t>
              </a:r>
              <a:endParaRPr kumimoji="1" lang="en-US" altLang="zh-TW" dirty="0" smtClean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  <a:p>
              <a:pPr algn="ctr"/>
              <a:r>
                <a:rPr kumimoji="1" lang="zh-TW" altLang="en-US" dirty="0" smtClean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rPr>
                <a:t>討論</a:t>
              </a:r>
              <a:endParaRPr kumimoji="1" lang="zh-TW" altLang="en-US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8418489" y="3893712"/>
              <a:ext cx="2550017" cy="154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評鑑工具</a:t>
              </a:r>
              <a:r>
                <a:rPr kumimoji="1" lang="en-US" altLang="zh-TW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/</a:t>
              </a: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資料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學生作品，學習單等任務或作業回饋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檢核表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kumimoji="1" lang="zh-TW" altLang="en-US" dirty="0" smtClean="0">
                  <a:solidFill>
                    <a:schemeClr val="tx1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會議紀錄</a:t>
              </a:r>
              <a:endParaRPr kumimoji="1" lang="en-US" altLang="zh-TW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582884">
              <a:off x="8779189" y="3543300"/>
              <a:ext cx="317500" cy="381000"/>
            </a:xfrm>
            <a:prstGeom prst="rect">
              <a:avLst/>
            </a:prstGeom>
          </p:spPr>
        </p:pic>
        <p:cxnSp>
          <p:nvCxnSpPr>
            <p:cNvPr id="129" name="直線箭頭接點 128"/>
            <p:cNvCxnSpPr/>
            <p:nvPr/>
          </p:nvCxnSpPr>
          <p:spPr>
            <a:xfrm flipH="1">
              <a:off x="9701475" y="3561008"/>
              <a:ext cx="2756" cy="2940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箭頭接點 129"/>
            <p:cNvCxnSpPr/>
            <p:nvPr/>
          </p:nvCxnSpPr>
          <p:spPr>
            <a:xfrm flipH="1">
              <a:off x="10399083" y="3573886"/>
              <a:ext cx="206670" cy="283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箭頭接點 130"/>
            <p:cNvCxnSpPr/>
            <p:nvPr/>
          </p:nvCxnSpPr>
          <p:spPr>
            <a:xfrm flipH="1">
              <a:off x="8765611" y="2017689"/>
              <a:ext cx="206670" cy="283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箭頭接點 131"/>
            <p:cNvCxnSpPr/>
            <p:nvPr/>
          </p:nvCxnSpPr>
          <p:spPr>
            <a:xfrm flipH="1">
              <a:off x="9677863" y="2017689"/>
              <a:ext cx="2756" cy="2940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箭頭接點 132"/>
            <p:cNvCxnSpPr/>
            <p:nvPr/>
          </p:nvCxnSpPr>
          <p:spPr>
            <a:xfrm>
              <a:off x="10451206" y="2002664"/>
              <a:ext cx="208207" cy="2983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向下箭號 133"/>
            <p:cNvSpPr/>
            <p:nvPr/>
          </p:nvSpPr>
          <p:spPr>
            <a:xfrm>
              <a:off x="2257356" y="5634876"/>
              <a:ext cx="394138" cy="218793"/>
            </a:xfrm>
            <a:prstGeom prst="downArrow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5215499" y="5955369"/>
              <a:ext cx="1797269" cy="36260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400" dirty="0" smtClean="0">
                  <a:solidFill>
                    <a:schemeClr val="tx1"/>
                  </a:solidFill>
                  <a:latin typeface="Hannotate TC" charset="-120"/>
                  <a:ea typeface="Hannotate TC" charset="-120"/>
                  <a:cs typeface="Hannotate TC" charset="-120"/>
                </a:rPr>
                <a:t>分析與發現</a:t>
              </a:r>
              <a:endParaRPr kumimoji="1" lang="zh-TW" altLang="en-US" sz="2400" dirty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endParaRPr>
            </a:p>
          </p:txBody>
        </p:sp>
        <p:sp>
          <p:nvSpPr>
            <p:cNvPr id="136" name="向下箭號 135"/>
            <p:cNvSpPr/>
            <p:nvPr/>
          </p:nvSpPr>
          <p:spPr>
            <a:xfrm>
              <a:off x="5846639" y="5598090"/>
              <a:ext cx="394138" cy="218793"/>
            </a:xfrm>
            <a:prstGeom prst="downArrow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7" name="矩形 136"/>
            <p:cNvSpPr/>
            <p:nvPr/>
          </p:nvSpPr>
          <p:spPr>
            <a:xfrm>
              <a:off x="8867845" y="5934349"/>
              <a:ext cx="1797269" cy="36260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400" dirty="0" smtClean="0">
                  <a:solidFill>
                    <a:schemeClr val="tx1"/>
                  </a:solidFill>
                  <a:latin typeface="Hannotate TC" charset="-120"/>
                  <a:ea typeface="Hannotate TC" charset="-120"/>
                  <a:cs typeface="Hannotate TC" charset="-120"/>
                </a:rPr>
                <a:t>分析與發現</a:t>
              </a:r>
              <a:endParaRPr kumimoji="1" lang="zh-TW" altLang="en-US" sz="2400" dirty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endParaRPr>
            </a:p>
          </p:txBody>
        </p:sp>
        <p:sp>
          <p:nvSpPr>
            <p:cNvPr id="138" name="向下箭號 137"/>
            <p:cNvSpPr/>
            <p:nvPr/>
          </p:nvSpPr>
          <p:spPr>
            <a:xfrm>
              <a:off x="9551535" y="5550793"/>
              <a:ext cx="394138" cy="218793"/>
            </a:xfrm>
            <a:prstGeom prst="downArrow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9" name="矩形 138"/>
            <p:cNvSpPr/>
            <p:nvPr/>
          </p:nvSpPr>
          <p:spPr>
            <a:xfrm>
              <a:off x="1610451" y="5944860"/>
              <a:ext cx="1797269" cy="36260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400" dirty="0" smtClean="0">
                  <a:solidFill>
                    <a:schemeClr val="tx1"/>
                  </a:solidFill>
                  <a:latin typeface="Hannotate TC" charset="-120"/>
                  <a:ea typeface="Hannotate TC" charset="-120"/>
                  <a:cs typeface="Hannotate TC" charset="-120"/>
                </a:rPr>
                <a:t>分析與發現</a:t>
              </a:r>
              <a:endParaRPr kumimoji="1" lang="zh-TW" altLang="en-US" sz="2400" dirty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2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圖表 8"/>
          <p:cNvGraphicFramePr/>
          <p:nvPr>
            <p:extLst>
              <p:ext uri="{D42A27DB-BD31-4B8C-83A1-F6EECF244321}">
                <p14:modId xmlns:p14="http://schemas.microsoft.com/office/powerpoint/2010/main" val="1189843553"/>
              </p:ext>
            </p:extLst>
          </p:nvPr>
        </p:nvGraphicFramePr>
        <p:xfrm>
          <a:off x="173420" y="1468192"/>
          <a:ext cx="11776841" cy="419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1462514" y="879712"/>
            <a:ext cx="10515600" cy="70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課程評鑑歷程圖</a:t>
            </a:r>
            <a:endParaRPr kumimoji="1" lang="zh-TW" altLang="en-US" sz="4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87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676400" y="236336"/>
            <a:ext cx="10515600" cy="433365"/>
          </a:xfrm>
        </p:spPr>
        <p:txBody>
          <a:bodyPr>
            <a:noAutofit/>
          </a:bodyPr>
          <a:lstStyle/>
          <a:p>
            <a:r>
              <a:rPr kumimoji="1" lang="zh-TW" altLang="en-US" sz="36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課程評鑑規劃表</a:t>
            </a:r>
            <a:endParaRPr kumimoji="1" lang="zh-TW" altLang="en-US" sz="36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84844"/>
              </p:ext>
            </p:extLst>
          </p:nvPr>
        </p:nvGraphicFramePr>
        <p:xfrm>
          <a:off x="1450161" y="910278"/>
          <a:ext cx="9601200" cy="572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290"/>
                <a:gridCol w="2443905"/>
                <a:gridCol w="3181645"/>
                <a:gridCol w="2880360"/>
              </a:tblGrid>
              <a:tr h="407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評鑑對象 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36195" marR="40005" marT="317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校訂課程：服路壽喜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62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</a:t>
                      </a:r>
                      <a:r>
                        <a:rPr lang="zh-TW" altLang="en-US" sz="2000" kern="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層面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36195" marR="40005" marT="317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課程設計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課程實施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課程效果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1135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關鍵評鑑</a:t>
                      </a:r>
                      <a:endParaRPr lang="en-US" altLang="zh-TW" sz="1800" kern="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指標</a:t>
                      </a:r>
                      <a:endParaRPr lang="zh-TW" sz="18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36195" marR="40005" marT="317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教學設計符合課程目標</a:t>
                      </a:r>
                      <a:endParaRPr lang="en-US" altLang="zh-TW" sz="18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en-US" altLang="zh-TW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課程架構的延續與關聯性</a:t>
                      </a:r>
                      <a:endParaRPr lang="en-US" altLang="zh-TW" sz="18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en-US" altLang="zh-TW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3.</a:t>
                      </a:r>
                      <a:r>
                        <a:rPr lang="zh-TW" altLang="en-US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設計是以學生為主體</a:t>
                      </a:r>
                      <a:endParaRPr lang="en-US" altLang="zh-TW" sz="18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教學活動執行能依課程進度</a:t>
                      </a:r>
                      <a:endParaRPr lang="en-US" altLang="zh-TW" sz="18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en-US" altLang="zh-TW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教材編選能符合學生程度</a:t>
                      </a:r>
                      <a:endParaRPr lang="en-US" altLang="zh-TW" sz="18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en-US" altLang="zh-TW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3.</a:t>
                      </a:r>
                      <a:r>
                        <a:rPr lang="zh-TW" altLang="en-US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表現任務能符應多元評量精神</a:t>
                      </a:r>
                      <a:endParaRPr lang="en-US" altLang="zh-TW" sz="18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學生學習氣氛積極活絡</a:t>
                      </a:r>
                      <a:endParaRPr lang="en-US" altLang="zh-TW" sz="18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en-US" altLang="zh-TW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學生表現能達成課程目標</a:t>
                      </a:r>
                      <a:endParaRPr lang="zh-TW" altLang="en-US" sz="18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評鑑時程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36195" marR="40005" marT="317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每單元課程執行後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/>
                </a:tc>
              </a:tr>
              <a:tr h="53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評鑑人員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36195" marR="40005" marT="317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核心小組，社群共備小組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51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評鑑工具與資料</a:t>
                      </a:r>
                      <a:r>
                        <a:rPr lang="zh-TW" sz="2000" kern="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36195" marR="40005" marT="317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檢核表</a:t>
                      </a:r>
                      <a:endParaRPr lang="en-US" altLang="zh-TW" sz="20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會議紀錄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檢核表</a:t>
                      </a:r>
                      <a:endParaRPr lang="en-US" altLang="zh-TW" sz="20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學生學習單</a:t>
                      </a:r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作品</a:t>
                      </a:r>
                    </a:p>
                    <a:p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會議紀錄</a:t>
                      </a:r>
                    </a:p>
                    <a:p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4.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觀議課資料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檢核表</a:t>
                      </a:r>
                      <a:endParaRPr lang="en-US" altLang="zh-TW" sz="20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學生學習單</a:t>
                      </a:r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作品</a:t>
                      </a:r>
                    </a:p>
                    <a:p>
                      <a:r>
                        <a:rPr lang="en-US" altLang="zh-TW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3.</a:t>
                      </a:r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會議紀錄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0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評鑑結果運用</a:t>
                      </a:r>
                      <a:endParaRPr lang="zh-TW" alt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36195" marR="40005" marT="317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學生（補救教學）</a:t>
                      </a:r>
                      <a:endParaRPr lang="en-US" altLang="zh-TW" sz="20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課程（教學調整）</a:t>
                      </a:r>
                      <a:endParaRPr lang="en-US" altLang="zh-TW" sz="20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教師（增能規劃）</a:t>
                      </a:r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學生（補救教學）</a:t>
                      </a:r>
                      <a:endParaRPr lang="en-US" altLang="zh-TW" sz="20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課程（教學調整）</a:t>
                      </a:r>
                      <a:endParaRPr lang="en-US" altLang="zh-TW" sz="20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教師（增能規劃）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學生（補救教學）</a:t>
                      </a:r>
                      <a:endParaRPr lang="en-US" altLang="zh-TW" sz="2000" dirty="0" smtClean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r>
                        <a:rPr lang="zh-TW" altLang="en-US" sz="2000" dirty="0" smtClean="0"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課程（教學調整）</a:t>
                      </a:r>
                    </a:p>
                    <a:p>
                      <a:endParaRPr lang="zh-TW" altLang="en-US" sz="2000" dirty="0"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4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1475</TotalTime>
  <Words>1173</Words>
  <Application>Microsoft Macintosh PowerPoint</Application>
  <PresentationFormat>寬螢幕</PresentationFormat>
  <Paragraphs>227</Paragraphs>
  <Slides>19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3" baseType="lpstr">
      <vt:lpstr>Arial</vt:lpstr>
      <vt:lpstr>Calibri</vt:lpstr>
      <vt:lpstr>Gill Sans MT</vt:lpstr>
      <vt:lpstr>Hannotate TC</vt:lpstr>
      <vt:lpstr>Kaiti TC</vt:lpstr>
      <vt:lpstr>Microsoft JhengHei</vt:lpstr>
      <vt:lpstr>Times</vt:lpstr>
      <vt:lpstr>Times New Roman</vt:lpstr>
      <vt:lpstr>Weibei TC</vt:lpstr>
      <vt:lpstr>宋体</vt:lpstr>
      <vt:lpstr>等线</vt:lpstr>
      <vt:lpstr>微软雅黑</vt:lpstr>
      <vt:lpstr>新細明體</vt:lpstr>
      <vt:lpstr>圖庫</vt:lpstr>
      <vt:lpstr>「服路壽喜」彈性課程 課程評鑑報告</vt:lpstr>
      <vt:lpstr>PowerPoint 簡報</vt:lpstr>
      <vt:lpstr>課程發展歷程 __  源起（美力心世介）</vt:lpstr>
      <vt:lpstr>課程發展歷程 __  源起</vt:lpstr>
      <vt:lpstr>PowerPoint 簡報</vt:lpstr>
      <vt:lpstr>PowerPoint 簡報</vt:lpstr>
      <vt:lpstr>課程發展與評鑑系統圖</vt:lpstr>
      <vt:lpstr>PowerPoint 簡報</vt:lpstr>
      <vt:lpstr>課程評鑑規劃表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課程評鑑</dc:title>
  <dc:creator>Microsoft Office 使用者</dc:creator>
  <cp:lastModifiedBy>Microsoft Office 使用者</cp:lastModifiedBy>
  <cp:revision>74</cp:revision>
  <cp:lastPrinted>2022-04-12T02:45:34Z</cp:lastPrinted>
  <dcterms:created xsi:type="dcterms:W3CDTF">2022-03-09T02:37:45Z</dcterms:created>
  <dcterms:modified xsi:type="dcterms:W3CDTF">2022-05-24T04:45:48Z</dcterms:modified>
</cp:coreProperties>
</file>