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64" r:id="rId5"/>
    <p:sldId id="276" r:id="rId6"/>
    <p:sldId id="281" r:id="rId7"/>
    <p:sldId id="282" r:id="rId8"/>
    <p:sldId id="288" r:id="rId9"/>
    <p:sldId id="286" r:id="rId10"/>
    <p:sldId id="289" r:id="rId11"/>
    <p:sldId id="287" r:id="rId12"/>
    <p:sldId id="291" r:id="rId13"/>
    <p:sldId id="292" r:id="rId14"/>
    <p:sldId id="299" r:id="rId15"/>
    <p:sldId id="293" r:id="rId16"/>
    <p:sldId id="295" r:id="rId17"/>
    <p:sldId id="296" r:id="rId18"/>
    <p:sldId id="283" r:id="rId19"/>
    <p:sldId id="297" r:id="rId20"/>
    <p:sldId id="298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85" r:id="rId30"/>
    <p:sldId id="308" r:id="rId31"/>
    <p:sldId id="266" r:id="rId32"/>
  </p:sldIdLst>
  <p:sldSz cx="12188825" cy="6858000"/>
  <p:notesSz cx="6858000" cy="9144000"/>
  <p:defaultTextStyle>
    <a:defPPr rtl="0">
      <a:defRPr lang="zh-tw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>
        <p:scale>
          <a:sx n="75" d="100"/>
          <a:sy n="75" d="100"/>
        </p:scale>
        <p:origin x="974" y="3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3AFD34-9C89-46E3-AB3C-012D96AC238D}" type="doc">
      <dgm:prSet loTypeId="urn:microsoft.com/office/officeart/2005/8/layout/process1" loCatId="process" qsTypeId="urn:microsoft.com/office/officeart/2005/8/quickstyle/simple1" qsCatId="simple" csTypeId="urn:microsoft.com/office/officeart/2005/8/colors/accent4_4" csCatId="accent4" phldr="1"/>
      <dgm:spPr/>
    </dgm:pt>
    <dgm:pt modelId="{2FD15DEC-554E-4DCF-8724-EE32326286F7}">
      <dgm:prSet/>
      <dgm:spPr/>
      <dgm:t>
        <a:bodyPr/>
        <a:lstStyle/>
        <a:p>
          <a:r>
            <a:rPr lang="en-US" altLang="zh-TW" dirty="0"/>
            <a:t>1.</a:t>
          </a:r>
          <a:r>
            <a:rPr lang="zh-TW" altLang="en-US" dirty="0"/>
            <a:t>課程設計</a:t>
          </a:r>
        </a:p>
      </dgm:t>
    </dgm:pt>
    <dgm:pt modelId="{FCCAB656-A5A9-4ABE-BD55-31ABF95C9EC9}" type="parTrans" cxnId="{E9F67C39-EEFF-4D1A-A567-148CB26D4E21}">
      <dgm:prSet/>
      <dgm:spPr/>
      <dgm:t>
        <a:bodyPr/>
        <a:lstStyle/>
        <a:p>
          <a:endParaRPr lang="zh-TW" altLang="en-US"/>
        </a:p>
      </dgm:t>
    </dgm:pt>
    <dgm:pt modelId="{5A6D3C98-A700-4902-BF07-44D3CC3E4678}" type="sibTrans" cxnId="{E9F67C39-EEFF-4D1A-A567-148CB26D4E21}">
      <dgm:prSet/>
      <dgm:spPr/>
      <dgm:t>
        <a:bodyPr/>
        <a:lstStyle/>
        <a:p>
          <a:endParaRPr lang="zh-TW" altLang="en-US"/>
        </a:p>
      </dgm:t>
    </dgm:pt>
    <dgm:pt modelId="{06DD1123-296E-4721-9E39-D0B2E355A870}">
      <dgm:prSet/>
      <dgm:spPr/>
      <dgm:t>
        <a:bodyPr/>
        <a:lstStyle/>
        <a:p>
          <a:r>
            <a:rPr lang="en-US" altLang="zh-TW" dirty="0"/>
            <a:t>2.</a:t>
          </a:r>
          <a:r>
            <a:rPr lang="zh-TW" altLang="en-US" dirty="0"/>
            <a:t>課程實施</a:t>
          </a:r>
        </a:p>
      </dgm:t>
    </dgm:pt>
    <dgm:pt modelId="{8597436B-5117-4354-9BCA-F5189F06D2E7}" type="parTrans" cxnId="{8E3895C2-CA8F-42FA-86FC-93E1AA67CD05}">
      <dgm:prSet/>
      <dgm:spPr/>
      <dgm:t>
        <a:bodyPr/>
        <a:lstStyle/>
        <a:p>
          <a:endParaRPr lang="zh-TW" altLang="en-US"/>
        </a:p>
      </dgm:t>
    </dgm:pt>
    <dgm:pt modelId="{63BD1500-06B0-4368-B28B-E5E8D737E492}" type="sibTrans" cxnId="{8E3895C2-CA8F-42FA-86FC-93E1AA67CD05}">
      <dgm:prSet/>
      <dgm:spPr/>
      <dgm:t>
        <a:bodyPr/>
        <a:lstStyle/>
        <a:p>
          <a:endParaRPr lang="zh-TW" altLang="en-US"/>
        </a:p>
      </dgm:t>
    </dgm:pt>
    <dgm:pt modelId="{E05D80E5-E376-400A-ADE8-B2FE454A53BB}">
      <dgm:prSet/>
      <dgm:spPr/>
      <dgm:t>
        <a:bodyPr/>
        <a:lstStyle/>
        <a:p>
          <a:r>
            <a:rPr lang="en-US" altLang="zh-TW" dirty="0"/>
            <a:t>3.</a:t>
          </a:r>
          <a:r>
            <a:rPr lang="zh-TW" altLang="en-US" dirty="0"/>
            <a:t>課程效果</a:t>
          </a:r>
        </a:p>
      </dgm:t>
    </dgm:pt>
    <dgm:pt modelId="{B2E69258-9D8C-4DE5-B222-A343B0310953}" type="parTrans" cxnId="{9FA6FBBB-C182-4B17-9485-12F8CF15F505}">
      <dgm:prSet/>
      <dgm:spPr/>
      <dgm:t>
        <a:bodyPr/>
        <a:lstStyle/>
        <a:p>
          <a:endParaRPr lang="zh-TW" altLang="en-US"/>
        </a:p>
      </dgm:t>
    </dgm:pt>
    <dgm:pt modelId="{42B0F527-03D7-4959-8623-07714D58D9F0}" type="sibTrans" cxnId="{9FA6FBBB-C182-4B17-9485-12F8CF15F505}">
      <dgm:prSet/>
      <dgm:spPr/>
      <dgm:t>
        <a:bodyPr/>
        <a:lstStyle/>
        <a:p>
          <a:endParaRPr lang="zh-TW" altLang="en-US"/>
        </a:p>
      </dgm:t>
    </dgm:pt>
    <dgm:pt modelId="{F04CAD6C-3B28-45B4-B573-14E7F5DAEAB9}" type="pres">
      <dgm:prSet presAssocID="{853AFD34-9C89-46E3-AB3C-012D96AC238D}" presName="Name0" presStyleCnt="0">
        <dgm:presLayoutVars>
          <dgm:dir/>
          <dgm:resizeHandles val="exact"/>
        </dgm:presLayoutVars>
      </dgm:prSet>
      <dgm:spPr/>
    </dgm:pt>
    <dgm:pt modelId="{87326A38-C945-41DB-9693-44C9588B4B07}" type="pres">
      <dgm:prSet presAssocID="{2FD15DEC-554E-4DCF-8724-EE32326286F7}" presName="node" presStyleLbl="node1" presStyleIdx="0" presStyleCnt="3" custLinFactNeighborX="5970" custLinFactNeighborY="383">
        <dgm:presLayoutVars>
          <dgm:bulletEnabled val="1"/>
        </dgm:presLayoutVars>
      </dgm:prSet>
      <dgm:spPr/>
    </dgm:pt>
    <dgm:pt modelId="{DA6947A5-98CA-469B-B3DB-19DAB8B2394B}" type="pres">
      <dgm:prSet presAssocID="{5A6D3C98-A700-4902-BF07-44D3CC3E4678}" presName="sibTrans" presStyleLbl="sibTrans2D1" presStyleIdx="0" presStyleCnt="2"/>
      <dgm:spPr/>
    </dgm:pt>
    <dgm:pt modelId="{228672A6-3337-4972-976C-EBED86890CD7}" type="pres">
      <dgm:prSet presAssocID="{5A6D3C98-A700-4902-BF07-44D3CC3E4678}" presName="connectorText" presStyleLbl="sibTrans2D1" presStyleIdx="0" presStyleCnt="2"/>
      <dgm:spPr/>
    </dgm:pt>
    <dgm:pt modelId="{A655D0AD-D399-413B-AA2F-EE770BC42E90}" type="pres">
      <dgm:prSet presAssocID="{06DD1123-296E-4721-9E39-D0B2E355A870}" presName="node" presStyleLbl="node1" presStyleIdx="1" presStyleCnt="3">
        <dgm:presLayoutVars>
          <dgm:bulletEnabled val="1"/>
        </dgm:presLayoutVars>
      </dgm:prSet>
      <dgm:spPr/>
    </dgm:pt>
    <dgm:pt modelId="{41BCB6B1-B0BE-4BC4-B2BE-B8D95172B0C4}" type="pres">
      <dgm:prSet presAssocID="{63BD1500-06B0-4368-B28B-E5E8D737E492}" presName="sibTrans" presStyleLbl="sibTrans2D1" presStyleIdx="1" presStyleCnt="2"/>
      <dgm:spPr/>
    </dgm:pt>
    <dgm:pt modelId="{AD4ED535-0C70-4441-BF05-02275DD5E41A}" type="pres">
      <dgm:prSet presAssocID="{63BD1500-06B0-4368-B28B-E5E8D737E492}" presName="connectorText" presStyleLbl="sibTrans2D1" presStyleIdx="1" presStyleCnt="2"/>
      <dgm:spPr/>
    </dgm:pt>
    <dgm:pt modelId="{68398A52-6478-4635-8B9F-DD968C6D3E2A}" type="pres">
      <dgm:prSet presAssocID="{E05D80E5-E376-400A-ADE8-B2FE454A53BB}" presName="node" presStyleLbl="node1" presStyleIdx="2" presStyleCnt="3">
        <dgm:presLayoutVars>
          <dgm:bulletEnabled val="1"/>
        </dgm:presLayoutVars>
      </dgm:prSet>
      <dgm:spPr/>
    </dgm:pt>
  </dgm:ptLst>
  <dgm:cxnLst>
    <dgm:cxn modelId="{B9C84C0E-4F1A-4291-9418-7DCB5A83F109}" type="presOf" srcId="{853AFD34-9C89-46E3-AB3C-012D96AC238D}" destId="{F04CAD6C-3B28-45B4-B573-14E7F5DAEAB9}" srcOrd="0" destOrd="0" presId="urn:microsoft.com/office/officeart/2005/8/layout/process1"/>
    <dgm:cxn modelId="{00AC761F-01A5-41F5-B58B-F7F3ED40FA5F}" type="presOf" srcId="{63BD1500-06B0-4368-B28B-E5E8D737E492}" destId="{41BCB6B1-B0BE-4BC4-B2BE-B8D95172B0C4}" srcOrd="0" destOrd="0" presId="urn:microsoft.com/office/officeart/2005/8/layout/process1"/>
    <dgm:cxn modelId="{36AC1224-6EF8-429F-A34E-6936B81AB5A0}" type="presOf" srcId="{E05D80E5-E376-400A-ADE8-B2FE454A53BB}" destId="{68398A52-6478-4635-8B9F-DD968C6D3E2A}" srcOrd="0" destOrd="0" presId="urn:microsoft.com/office/officeart/2005/8/layout/process1"/>
    <dgm:cxn modelId="{E9F67C39-EEFF-4D1A-A567-148CB26D4E21}" srcId="{853AFD34-9C89-46E3-AB3C-012D96AC238D}" destId="{2FD15DEC-554E-4DCF-8724-EE32326286F7}" srcOrd="0" destOrd="0" parTransId="{FCCAB656-A5A9-4ABE-BD55-31ABF95C9EC9}" sibTransId="{5A6D3C98-A700-4902-BF07-44D3CC3E4678}"/>
    <dgm:cxn modelId="{505C354B-18D9-478E-B7A5-4EF9D4D76EB0}" type="presOf" srcId="{2FD15DEC-554E-4DCF-8724-EE32326286F7}" destId="{87326A38-C945-41DB-9693-44C9588B4B07}" srcOrd="0" destOrd="0" presId="urn:microsoft.com/office/officeart/2005/8/layout/process1"/>
    <dgm:cxn modelId="{C4347297-D823-4DAD-937A-FD52CEAD0FE2}" type="presOf" srcId="{06DD1123-296E-4721-9E39-D0B2E355A870}" destId="{A655D0AD-D399-413B-AA2F-EE770BC42E90}" srcOrd="0" destOrd="0" presId="urn:microsoft.com/office/officeart/2005/8/layout/process1"/>
    <dgm:cxn modelId="{FF88AEB2-7A3D-4960-940A-1E38DD6AED56}" type="presOf" srcId="{63BD1500-06B0-4368-B28B-E5E8D737E492}" destId="{AD4ED535-0C70-4441-BF05-02275DD5E41A}" srcOrd="1" destOrd="0" presId="urn:microsoft.com/office/officeart/2005/8/layout/process1"/>
    <dgm:cxn modelId="{9FA6FBBB-C182-4B17-9485-12F8CF15F505}" srcId="{853AFD34-9C89-46E3-AB3C-012D96AC238D}" destId="{E05D80E5-E376-400A-ADE8-B2FE454A53BB}" srcOrd="2" destOrd="0" parTransId="{B2E69258-9D8C-4DE5-B222-A343B0310953}" sibTransId="{42B0F527-03D7-4959-8623-07714D58D9F0}"/>
    <dgm:cxn modelId="{8E3895C2-CA8F-42FA-86FC-93E1AA67CD05}" srcId="{853AFD34-9C89-46E3-AB3C-012D96AC238D}" destId="{06DD1123-296E-4721-9E39-D0B2E355A870}" srcOrd="1" destOrd="0" parTransId="{8597436B-5117-4354-9BCA-F5189F06D2E7}" sibTransId="{63BD1500-06B0-4368-B28B-E5E8D737E492}"/>
    <dgm:cxn modelId="{72C44BCC-7B5C-4E48-8A3E-506A8B224CB6}" type="presOf" srcId="{5A6D3C98-A700-4902-BF07-44D3CC3E4678}" destId="{228672A6-3337-4972-976C-EBED86890CD7}" srcOrd="1" destOrd="0" presId="urn:microsoft.com/office/officeart/2005/8/layout/process1"/>
    <dgm:cxn modelId="{F7961DF2-AD18-4390-BC2F-F23747BCDE88}" type="presOf" srcId="{5A6D3C98-A700-4902-BF07-44D3CC3E4678}" destId="{DA6947A5-98CA-469B-B3DB-19DAB8B2394B}" srcOrd="0" destOrd="0" presId="urn:microsoft.com/office/officeart/2005/8/layout/process1"/>
    <dgm:cxn modelId="{61D18EF9-5739-498F-8730-FDA37CC83958}" type="presParOf" srcId="{F04CAD6C-3B28-45B4-B573-14E7F5DAEAB9}" destId="{87326A38-C945-41DB-9693-44C9588B4B07}" srcOrd="0" destOrd="0" presId="urn:microsoft.com/office/officeart/2005/8/layout/process1"/>
    <dgm:cxn modelId="{9283BF49-1090-49E8-B5F3-7826D0C43E5B}" type="presParOf" srcId="{F04CAD6C-3B28-45B4-B573-14E7F5DAEAB9}" destId="{DA6947A5-98CA-469B-B3DB-19DAB8B2394B}" srcOrd="1" destOrd="0" presId="urn:microsoft.com/office/officeart/2005/8/layout/process1"/>
    <dgm:cxn modelId="{24E63412-7383-4C30-A182-6CF48F0CD58C}" type="presParOf" srcId="{DA6947A5-98CA-469B-B3DB-19DAB8B2394B}" destId="{228672A6-3337-4972-976C-EBED86890CD7}" srcOrd="0" destOrd="0" presId="urn:microsoft.com/office/officeart/2005/8/layout/process1"/>
    <dgm:cxn modelId="{AF78B6DA-54C3-49BC-805C-0F4BC4A6DEED}" type="presParOf" srcId="{F04CAD6C-3B28-45B4-B573-14E7F5DAEAB9}" destId="{A655D0AD-D399-413B-AA2F-EE770BC42E90}" srcOrd="2" destOrd="0" presId="urn:microsoft.com/office/officeart/2005/8/layout/process1"/>
    <dgm:cxn modelId="{44C66C15-BB0A-4621-AEB1-2B0FF7F0C5BE}" type="presParOf" srcId="{F04CAD6C-3B28-45B4-B573-14E7F5DAEAB9}" destId="{41BCB6B1-B0BE-4BC4-B2BE-B8D95172B0C4}" srcOrd="3" destOrd="0" presId="urn:microsoft.com/office/officeart/2005/8/layout/process1"/>
    <dgm:cxn modelId="{57DD25F2-B716-4D47-9065-1B4F108A431F}" type="presParOf" srcId="{41BCB6B1-B0BE-4BC4-B2BE-B8D95172B0C4}" destId="{AD4ED535-0C70-4441-BF05-02275DD5E41A}" srcOrd="0" destOrd="0" presId="urn:microsoft.com/office/officeart/2005/8/layout/process1"/>
    <dgm:cxn modelId="{469DAE67-4208-4A89-8843-043260E73406}" type="presParOf" srcId="{F04CAD6C-3B28-45B4-B573-14E7F5DAEAB9}" destId="{68398A52-6478-4635-8B9F-DD968C6D3E2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3AFD34-9C89-46E3-AB3C-012D96AC238D}" type="doc">
      <dgm:prSet loTypeId="urn:microsoft.com/office/officeart/2005/8/layout/process1" loCatId="process" qsTypeId="urn:microsoft.com/office/officeart/2005/8/quickstyle/simple1" qsCatId="simple" csTypeId="urn:microsoft.com/office/officeart/2005/8/colors/accent4_4" csCatId="accent4" phldr="1"/>
      <dgm:spPr/>
    </dgm:pt>
    <dgm:pt modelId="{2FD15DEC-554E-4DCF-8724-EE32326286F7}">
      <dgm:prSet custT="1"/>
      <dgm:spPr/>
      <dgm:t>
        <a:bodyPr/>
        <a:lstStyle/>
        <a:p>
          <a:r>
            <a:rPr lang="en-US" altLang="zh-TW" sz="3200" dirty="0"/>
            <a:t>1.</a:t>
          </a:r>
          <a:r>
            <a:rPr lang="zh-TW" altLang="en-US" sz="3200" dirty="0"/>
            <a:t>課程設計</a:t>
          </a:r>
        </a:p>
      </dgm:t>
    </dgm:pt>
    <dgm:pt modelId="{FCCAB656-A5A9-4ABE-BD55-31ABF95C9EC9}" type="parTrans" cxnId="{E9F67C39-EEFF-4D1A-A567-148CB26D4E21}">
      <dgm:prSet/>
      <dgm:spPr/>
      <dgm:t>
        <a:bodyPr/>
        <a:lstStyle/>
        <a:p>
          <a:endParaRPr lang="zh-TW" altLang="en-US"/>
        </a:p>
      </dgm:t>
    </dgm:pt>
    <dgm:pt modelId="{5A6D3C98-A700-4902-BF07-44D3CC3E4678}" type="sibTrans" cxnId="{E9F67C39-EEFF-4D1A-A567-148CB26D4E21}">
      <dgm:prSet/>
      <dgm:spPr/>
      <dgm:t>
        <a:bodyPr/>
        <a:lstStyle/>
        <a:p>
          <a:endParaRPr lang="zh-TW" altLang="en-US"/>
        </a:p>
      </dgm:t>
    </dgm:pt>
    <dgm:pt modelId="{F04CAD6C-3B28-45B4-B573-14E7F5DAEAB9}" type="pres">
      <dgm:prSet presAssocID="{853AFD34-9C89-46E3-AB3C-012D96AC238D}" presName="Name0" presStyleCnt="0">
        <dgm:presLayoutVars>
          <dgm:dir/>
          <dgm:resizeHandles val="exact"/>
        </dgm:presLayoutVars>
      </dgm:prSet>
      <dgm:spPr/>
    </dgm:pt>
    <dgm:pt modelId="{87326A38-C945-41DB-9693-44C9588B4B07}" type="pres">
      <dgm:prSet presAssocID="{2FD15DEC-554E-4DCF-8724-EE32326286F7}" presName="node" presStyleLbl="node1" presStyleIdx="0" presStyleCnt="1" custLinFactNeighborX="5970" custLinFactNeighborY="383">
        <dgm:presLayoutVars>
          <dgm:bulletEnabled val="1"/>
        </dgm:presLayoutVars>
      </dgm:prSet>
      <dgm:spPr/>
    </dgm:pt>
  </dgm:ptLst>
  <dgm:cxnLst>
    <dgm:cxn modelId="{B9C84C0E-4F1A-4291-9418-7DCB5A83F109}" type="presOf" srcId="{853AFD34-9C89-46E3-AB3C-012D96AC238D}" destId="{F04CAD6C-3B28-45B4-B573-14E7F5DAEAB9}" srcOrd="0" destOrd="0" presId="urn:microsoft.com/office/officeart/2005/8/layout/process1"/>
    <dgm:cxn modelId="{E9F67C39-EEFF-4D1A-A567-148CB26D4E21}" srcId="{853AFD34-9C89-46E3-AB3C-012D96AC238D}" destId="{2FD15DEC-554E-4DCF-8724-EE32326286F7}" srcOrd="0" destOrd="0" parTransId="{FCCAB656-A5A9-4ABE-BD55-31ABF95C9EC9}" sibTransId="{5A6D3C98-A700-4902-BF07-44D3CC3E4678}"/>
    <dgm:cxn modelId="{505C354B-18D9-478E-B7A5-4EF9D4D76EB0}" type="presOf" srcId="{2FD15DEC-554E-4DCF-8724-EE32326286F7}" destId="{87326A38-C945-41DB-9693-44C9588B4B07}" srcOrd="0" destOrd="0" presId="urn:microsoft.com/office/officeart/2005/8/layout/process1"/>
    <dgm:cxn modelId="{61D18EF9-5739-498F-8730-FDA37CC83958}" type="presParOf" srcId="{F04CAD6C-3B28-45B4-B573-14E7F5DAEAB9}" destId="{87326A38-C945-41DB-9693-44C9588B4B0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AFD34-9C89-46E3-AB3C-012D96AC238D}" type="doc">
      <dgm:prSet loTypeId="urn:microsoft.com/office/officeart/2005/8/layout/process1" loCatId="process" qsTypeId="urn:microsoft.com/office/officeart/2005/8/quickstyle/simple1" qsCatId="simple" csTypeId="urn:microsoft.com/office/officeart/2005/8/colors/accent4_4" csCatId="accent4" phldr="1"/>
      <dgm:spPr/>
    </dgm:pt>
    <dgm:pt modelId="{2FD15DEC-554E-4DCF-8724-EE32326286F7}">
      <dgm:prSet custT="1"/>
      <dgm:spPr/>
      <dgm:t>
        <a:bodyPr/>
        <a:lstStyle/>
        <a:p>
          <a:r>
            <a:rPr lang="en-US" altLang="zh-TW" sz="3200" dirty="0"/>
            <a:t>1.</a:t>
          </a:r>
          <a:r>
            <a:rPr lang="zh-TW" altLang="en-US" sz="3200" dirty="0"/>
            <a:t>課程設計</a:t>
          </a:r>
        </a:p>
      </dgm:t>
    </dgm:pt>
    <dgm:pt modelId="{FCCAB656-A5A9-4ABE-BD55-31ABF95C9EC9}" type="parTrans" cxnId="{E9F67C39-EEFF-4D1A-A567-148CB26D4E21}">
      <dgm:prSet/>
      <dgm:spPr/>
      <dgm:t>
        <a:bodyPr/>
        <a:lstStyle/>
        <a:p>
          <a:endParaRPr lang="zh-TW" altLang="en-US"/>
        </a:p>
      </dgm:t>
    </dgm:pt>
    <dgm:pt modelId="{5A6D3C98-A700-4902-BF07-44D3CC3E4678}" type="sibTrans" cxnId="{E9F67C39-EEFF-4D1A-A567-148CB26D4E21}">
      <dgm:prSet/>
      <dgm:spPr/>
      <dgm:t>
        <a:bodyPr/>
        <a:lstStyle/>
        <a:p>
          <a:endParaRPr lang="zh-TW" altLang="en-US"/>
        </a:p>
      </dgm:t>
    </dgm:pt>
    <dgm:pt modelId="{F04CAD6C-3B28-45B4-B573-14E7F5DAEAB9}" type="pres">
      <dgm:prSet presAssocID="{853AFD34-9C89-46E3-AB3C-012D96AC238D}" presName="Name0" presStyleCnt="0">
        <dgm:presLayoutVars>
          <dgm:dir/>
          <dgm:resizeHandles val="exact"/>
        </dgm:presLayoutVars>
      </dgm:prSet>
      <dgm:spPr/>
    </dgm:pt>
    <dgm:pt modelId="{87326A38-C945-41DB-9693-44C9588B4B07}" type="pres">
      <dgm:prSet presAssocID="{2FD15DEC-554E-4DCF-8724-EE32326286F7}" presName="node" presStyleLbl="node1" presStyleIdx="0" presStyleCnt="1" custLinFactNeighborX="5970" custLinFactNeighborY="383">
        <dgm:presLayoutVars>
          <dgm:bulletEnabled val="1"/>
        </dgm:presLayoutVars>
      </dgm:prSet>
      <dgm:spPr/>
    </dgm:pt>
  </dgm:ptLst>
  <dgm:cxnLst>
    <dgm:cxn modelId="{B9C84C0E-4F1A-4291-9418-7DCB5A83F109}" type="presOf" srcId="{853AFD34-9C89-46E3-AB3C-012D96AC238D}" destId="{F04CAD6C-3B28-45B4-B573-14E7F5DAEAB9}" srcOrd="0" destOrd="0" presId="urn:microsoft.com/office/officeart/2005/8/layout/process1"/>
    <dgm:cxn modelId="{E9F67C39-EEFF-4D1A-A567-148CB26D4E21}" srcId="{853AFD34-9C89-46E3-AB3C-012D96AC238D}" destId="{2FD15DEC-554E-4DCF-8724-EE32326286F7}" srcOrd="0" destOrd="0" parTransId="{FCCAB656-A5A9-4ABE-BD55-31ABF95C9EC9}" sibTransId="{5A6D3C98-A700-4902-BF07-44D3CC3E4678}"/>
    <dgm:cxn modelId="{505C354B-18D9-478E-B7A5-4EF9D4D76EB0}" type="presOf" srcId="{2FD15DEC-554E-4DCF-8724-EE32326286F7}" destId="{87326A38-C945-41DB-9693-44C9588B4B07}" srcOrd="0" destOrd="0" presId="urn:microsoft.com/office/officeart/2005/8/layout/process1"/>
    <dgm:cxn modelId="{61D18EF9-5739-498F-8730-FDA37CC83958}" type="presParOf" srcId="{F04CAD6C-3B28-45B4-B573-14E7F5DAEAB9}" destId="{87326A38-C945-41DB-9693-44C9588B4B0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93827E-8686-4324-9586-8E03C71D553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9F34A3F-160A-4820-BB48-29174D65EC9C}">
      <dgm:prSet phldrT="[文字]" custT="1"/>
      <dgm:spPr/>
      <dgm:t>
        <a:bodyPr/>
        <a:lstStyle/>
        <a:p>
          <a:r>
            <a:rPr lang="zh-TW" altLang="en-US" dirty="0"/>
            <a:t>課程設計</a:t>
          </a:r>
        </a:p>
      </dgm:t>
    </dgm:pt>
    <dgm:pt modelId="{5CB18DA8-2E78-4971-AEC5-8B9239D2C814}" type="parTrans" cxnId="{5751D4CC-CBF4-4028-AA3F-CD33359EE32F}">
      <dgm:prSet/>
      <dgm:spPr/>
      <dgm:t>
        <a:bodyPr/>
        <a:lstStyle/>
        <a:p>
          <a:endParaRPr lang="zh-TW" altLang="en-US"/>
        </a:p>
      </dgm:t>
    </dgm:pt>
    <dgm:pt modelId="{14FBA06F-283F-439A-80DA-00BCF992221E}" type="sibTrans" cxnId="{5751D4CC-CBF4-4028-AA3F-CD33359EE32F}">
      <dgm:prSet/>
      <dgm:spPr/>
      <dgm:t>
        <a:bodyPr/>
        <a:lstStyle/>
        <a:p>
          <a:endParaRPr lang="zh-TW" altLang="en-US"/>
        </a:p>
      </dgm:t>
    </dgm:pt>
    <dgm:pt modelId="{785233BC-6278-4D07-8C97-EB0CB86087A7}">
      <dgm:prSet phldrT="[文字]"/>
      <dgm:spPr/>
      <dgm:t>
        <a:bodyPr/>
        <a:lstStyle/>
        <a:p>
          <a:r>
            <a:rPr lang="zh-TW" altLang="en-US" dirty="0"/>
            <a:t>課程實施</a:t>
          </a:r>
        </a:p>
      </dgm:t>
    </dgm:pt>
    <dgm:pt modelId="{0AD99D6E-4482-4441-9B30-9C096240DEE9}" type="parTrans" cxnId="{1B3BF9B3-9049-4C8E-90FE-644F466BA202}">
      <dgm:prSet/>
      <dgm:spPr/>
      <dgm:t>
        <a:bodyPr/>
        <a:lstStyle/>
        <a:p>
          <a:endParaRPr lang="zh-TW" altLang="en-US"/>
        </a:p>
      </dgm:t>
    </dgm:pt>
    <dgm:pt modelId="{D71F8334-A862-4EB5-85B1-18FEBBCF0154}" type="sibTrans" cxnId="{1B3BF9B3-9049-4C8E-90FE-644F466BA202}">
      <dgm:prSet/>
      <dgm:spPr/>
      <dgm:t>
        <a:bodyPr/>
        <a:lstStyle/>
        <a:p>
          <a:endParaRPr lang="zh-TW" altLang="en-US"/>
        </a:p>
      </dgm:t>
    </dgm:pt>
    <dgm:pt modelId="{61CC9293-A790-432A-86ED-60D8280C26CD}">
      <dgm:prSet phldrT="[文字]" custT="1"/>
      <dgm:spPr/>
      <dgm:t>
        <a:bodyPr/>
        <a:lstStyle/>
        <a:p>
          <a:r>
            <a:rPr lang="zh-TW" altLang="en-US" sz="2800" dirty="0"/>
            <a:t>疫情影響，多使用資訊工具，相關</a:t>
          </a:r>
          <a:r>
            <a:rPr lang="zh-TW" altLang="en-US" sz="2800" dirty="0">
              <a:solidFill>
                <a:srgbClr val="FF0000"/>
              </a:solidFill>
            </a:rPr>
            <a:t>硬體設備可加強</a:t>
          </a:r>
        </a:p>
      </dgm:t>
    </dgm:pt>
    <dgm:pt modelId="{367E89F4-DE80-4F06-9EFA-3070BB01DBAF}" type="parTrans" cxnId="{07CF38AB-11C0-44ED-A882-4B38FD65D66F}">
      <dgm:prSet/>
      <dgm:spPr/>
      <dgm:t>
        <a:bodyPr/>
        <a:lstStyle/>
        <a:p>
          <a:endParaRPr lang="zh-TW" altLang="en-US"/>
        </a:p>
      </dgm:t>
    </dgm:pt>
    <dgm:pt modelId="{0CC9B427-3F30-4B3E-B92D-A46649D0B39A}" type="sibTrans" cxnId="{07CF38AB-11C0-44ED-A882-4B38FD65D66F}">
      <dgm:prSet/>
      <dgm:spPr/>
      <dgm:t>
        <a:bodyPr/>
        <a:lstStyle/>
        <a:p>
          <a:endParaRPr lang="zh-TW" altLang="en-US"/>
        </a:p>
      </dgm:t>
    </dgm:pt>
    <dgm:pt modelId="{7EA93FCC-2E0A-4E58-A649-7188D5AA1546}">
      <dgm:prSet phldrT="[文字]"/>
      <dgm:spPr/>
      <dgm:t>
        <a:bodyPr/>
        <a:lstStyle/>
        <a:p>
          <a:r>
            <a:rPr lang="zh-TW" altLang="en-US" dirty="0"/>
            <a:t>課程效果</a:t>
          </a:r>
        </a:p>
      </dgm:t>
    </dgm:pt>
    <dgm:pt modelId="{F64C1471-8CF1-4D9F-AC7C-AC622269F029}" type="parTrans" cxnId="{FF32D4AA-2570-47D4-A390-F8552CBF4403}">
      <dgm:prSet/>
      <dgm:spPr/>
      <dgm:t>
        <a:bodyPr/>
        <a:lstStyle/>
        <a:p>
          <a:endParaRPr lang="zh-TW" altLang="en-US"/>
        </a:p>
      </dgm:t>
    </dgm:pt>
    <dgm:pt modelId="{A99515BB-964E-49B4-8566-7A6533E8287B}" type="sibTrans" cxnId="{FF32D4AA-2570-47D4-A390-F8552CBF4403}">
      <dgm:prSet/>
      <dgm:spPr/>
      <dgm:t>
        <a:bodyPr/>
        <a:lstStyle/>
        <a:p>
          <a:endParaRPr lang="zh-TW" altLang="en-US"/>
        </a:p>
      </dgm:t>
    </dgm:pt>
    <dgm:pt modelId="{8B17586D-7802-4E39-B89F-1C035E4B02D7}">
      <dgm:prSet custT="1"/>
      <dgm:spPr/>
      <dgm:t>
        <a:bodyPr/>
        <a:lstStyle/>
        <a:p>
          <a:r>
            <a:rPr lang="zh-TW" altLang="en-US" sz="2800" dirty="0"/>
            <a:t>課發會未來可</a:t>
          </a:r>
          <a:r>
            <a:rPr lang="zh-TW" altLang="en-US" sz="2800" dirty="0">
              <a:solidFill>
                <a:srgbClr val="FF0000"/>
              </a:solidFill>
            </a:rPr>
            <a:t>共備</a:t>
          </a:r>
          <a:r>
            <a:rPr lang="en-US" altLang="zh-TW" sz="2800" dirty="0">
              <a:solidFill>
                <a:srgbClr val="FF0000"/>
              </a:solidFill>
            </a:rPr>
            <a:t>&amp;</a:t>
          </a:r>
        </a:p>
        <a:p>
          <a:r>
            <a:rPr lang="zh-TW" altLang="en-US" sz="2800" dirty="0">
              <a:solidFill>
                <a:srgbClr val="FF0000"/>
              </a:solidFill>
            </a:rPr>
            <a:t>增能研習</a:t>
          </a:r>
        </a:p>
      </dgm:t>
    </dgm:pt>
    <dgm:pt modelId="{3B2ABA29-6F80-4D36-A672-8460B0347BC9}" type="parTrans" cxnId="{56F22004-1B83-4875-9778-24A431A54CB2}">
      <dgm:prSet/>
      <dgm:spPr/>
      <dgm:t>
        <a:bodyPr/>
        <a:lstStyle/>
        <a:p>
          <a:endParaRPr lang="zh-TW" altLang="en-US"/>
        </a:p>
      </dgm:t>
    </dgm:pt>
    <dgm:pt modelId="{2749BC69-166C-48E0-A4F4-80305BE0D921}" type="sibTrans" cxnId="{56F22004-1B83-4875-9778-24A431A54CB2}">
      <dgm:prSet/>
      <dgm:spPr/>
      <dgm:t>
        <a:bodyPr/>
        <a:lstStyle/>
        <a:p>
          <a:endParaRPr lang="zh-TW" altLang="en-US"/>
        </a:p>
      </dgm:t>
    </dgm:pt>
    <dgm:pt modelId="{FD3FF282-D779-4AC5-BAD2-BF58F6DB5134}">
      <dgm:prSet phldrT="[文字]" custT="1"/>
      <dgm:spPr/>
      <dgm:t>
        <a:bodyPr/>
        <a:lstStyle/>
        <a:p>
          <a:r>
            <a:rPr lang="zh-TW" altLang="en-US" sz="2800" dirty="0">
              <a:solidFill>
                <a:srgbClr val="FF0000"/>
              </a:solidFill>
            </a:rPr>
            <a:t>任務取向的實作課程</a:t>
          </a:r>
          <a:r>
            <a:rPr lang="zh-TW" altLang="en-US" sz="2800" dirty="0"/>
            <a:t>，未來可繼續實施並</a:t>
          </a:r>
          <a:r>
            <a:rPr lang="zh-TW" altLang="en-US" sz="2800" dirty="0">
              <a:solidFill>
                <a:srgbClr val="FF0000"/>
              </a:solidFill>
            </a:rPr>
            <a:t>跨域</a:t>
          </a:r>
          <a:r>
            <a:rPr lang="zh-TW" altLang="en-US" sz="2800" dirty="0"/>
            <a:t>辦理</a:t>
          </a:r>
        </a:p>
      </dgm:t>
    </dgm:pt>
    <dgm:pt modelId="{E71D639E-6564-4ACA-A70B-170611BB57CD}" type="sibTrans" cxnId="{767A95B3-051F-4BAA-A7F6-B3D13EB66A2B}">
      <dgm:prSet/>
      <dgm:spPr/>
      <dgm:t>
        <a:bodyPr/>
        <a:lstStyle/>
        <a:p>
          <a:endParaRPr lang="zh-TW" altLang="en-US"/>
        </a:p>
      </dgm:t>
    </dgm:pt>
    <dgm:pt modelId="{66CC04F1-5569-4584-8228-7ED55F016D0D}" type="parTrans" cxnId="{767A95B3-051F-4BAA-A7F6-B3D13EB66A2B}">
      <dgm:prSet/>
      <dgm:spPr/>
      <dgm:t>
        <a:bodyPr/>
        <a:lstStyle/>
        <a:p>
          <a:endParaRPr lang="zh-TW" altLang="en-US"/>
        </a:p>
      </dgm:t>
    </dgm:pt>
    <dgm:pt modelId="{04F1E117-A589-40F6-8382-AA25C5639355}" type="pres">
      <dgm:prSet presAssocID="{2293827E-8686-4324-9586-8E03C71D553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4F55FFF-2A7C-4A40-BEFA-22C69F882199}" type="pres">
      <dgm:prSet presAssocID="{09F34A3F-160A-4820-BB48-29174D65EC9C}" presName="horFlow" presStyleCnt="0"/>
      <dgm:spPr/>
    </dgm:pt>
    <dgm:pt modelId="{29888059-5308-47F4-805F-EFE6A98A048F}" type="pres">
      <dgm:prSet presAssocID="{09F34A3F-160A-4820-BB48-29174D65EC9C}" presName="bigChev" presStyleLbl="node1" presStyleIdx="0" presStyleCnt="3" custScaleX="115881"/>
      <dgm:spPr/>
    </dgm:pt>
    <dgm:pt modelId="{CC6EF1D8-8638-4817-AB01-351F081498E6}" type="pres">
      <dgm:prSet presAssocID="{3B2ABA29-6F80-4D36-A672-8460B0347BC9}" presName="parTrans" presStyleCnt="0"/>
      <dgm:spPr/>
    </dgm:pt>
    <dgm:pt modelId="{E44F1A47-D6C7-4F07-A602-75BA1B340EE5}" type="pres">
      <dgm:prSet presAssocID="{8B17586D-7802-4E39-B89F-1C035E4B02D7}" presName="node" presStyleLbl="alignAccFollowNode1" presStyleIdx="0" presStyleCnt="3" custScaleX="152888">
        <dgm:presLayoutVars>
          <dgm:bulletEnabled val="1"/>
        </dgm:presLayoutVars>
      </dgm:prSet>
      <dgm:spPr/>
    </dgm:pt>
    <dgm:pt modelId="{9874A9E4-3F70-4A9F-988D-4CBE49A47AA1}" type="pres">
      <dgm:prSet presAssocID="{09F34A3F-160A-4820-BB48-29174D65EC9C}" presName="vSp" presStyleCnt="0"/>
      <dgm:spPr/>
    </dgm:pt>
    <dgm:pt modelId="{F5647383-21F3-4517-A1BF-575AFBCC74A9}" type="pres">
      <dgm:prSet presAssocID="{785233BC-6278-4D07-8C97-EB0CB86087A7}" presName="horFlow" presStyleCnt="0"/>
      <dgm:spPr/>
    </dgm:pt>
    <dgm:pt modelId="{BA5C4DD6-0C74-49BB-BE13-E1943CA303FD}" type="pres">
      <dgm:prSet presAssocID="{785233BC-6278-4D07-8C97-EB0CB86087A7}" presName="bigChev" presStyleLbl="node1" presStyleIdx="1" presStyleCnt="3"/>
      <dgm:spPr/>
    </dgm:pt>
    <dgm:pt modelId="{D942426B-2010-4871-AC12-5B582D0177B9}" type="pres">
      <dgm:prSet presAssocID="{367E89F4-DE80-4F06-9EFA-3070BB01DBAF}" presName="parTrans" presStyleCnt="0"/>
      <dgm:spPr/>
    </dgm:pt>
    <dgm:pt modelId="{598EED97-D556-4A20-922D-B1D68BE9F7A3}" type="pres">
      <dgm:prSet presAssocID="{61CC9293-A790-432A-86ED-60D8280C26CD}" presName="node" presStyleLbl="alignAccFollowNode1" presStyleIdx="1" presStyleCnt="3" custScaleX="177022">
        <dgm:presLayoutVars>
          <dgm:bulletEnabled val="1"/>
        </dgm:presLayoutVars>
      </dgm:prSet>
      <dgm:spPr/>
    </dgm:pt>
    <dgm:pt modelId="{7D58D103-7DAE-4DFE-A95C-9AF307725EA1}" type="pres">
      <dgm:prSet presAssocID="{785233BC-6278-4D07-8C97-EB0CB86087A7}" presName="vSp" presStyleCnt="0"/>
      <dgm:spPr/>
    </dgm:pt>
    <dgm:pt modelId="{A3D2C18B-8E07-4E51-AA04-72455D5837F1}" type="pres">
      <dgm:prSet presAssocID="{7EA93FCC-2E0A-4E58-A649-7188D5AA1546}" presName="horFlow" presStyleCnt="0"/>
      <dgm:spPr/>
    </dgm:pt>
    <dgm:pt modelId="{916816D7-3C31-4698-A9AA-D66CE5B32191}" type="pres">
      <dgm:prSet presAssocID="{7EA93FCC-2E0A-4E58-A649-7188D5AA1546}" presName="bigChev" presStyleLbl="node1" presStyleIdx="2" presStyleCnt="3"/>
      <dgm:spPr/>
    </dgm:pt>
    <dgm:pt modelId="{55715361-9B04-41DD-983F-81414C43EBF1}" type="pres">
      <dgm:prSet presAssocID="{66CC04F1-5569-4584-8228-7ED55F016D0D}" presName="parTrans" presStyleCnt="0"/>
      <dgm:spPr/>
    </dgm:pt>
    <dgm:pt modelId="{5433F139-82CD-43A8-985A-B30E48D17461}" type="pres">
      <dgm:prSet presAssocID="{FD3FF282-D779-4AC5-BAD2-BF58F6DB5134}" presName="node" presStyleLbl="alignAccFollowNode1" presStyleIdx="2" presStyleCnt="3" custScaleX="187586">
        <dgm:presLayoutVars>
          <dgm:bulletEnabled val="1"/>
        </dgm:presLayoutVars>
      </dgm:prSet>
      <dgm:spPr/>
    </dgm:pt>
  </dgm:ptLst>
  <dgm:cxnLst>
    <dgm:cxn modelId="{56F22004-1B83-4875-9778-24A431A54CB2}" srcId="{09F34A3F-160A-4820-BB48-29174D65EC9C}" destId="{8B17586D-7802-4E39-B89F-1C035E4B02D7}" srcOrd="0" destOrd="0" parTransId="{3B2ABA29-6F80-4D36-A672-8460B0347BC9}" sibTransId="{2749BC69-166C-48E0-A4F4-80305BE0D921}"/>
    <dgm:cxn modelId="{BB14FE0A-B1DB-4CA4-B67B-A2598EDA9BD0}" type="presOf" srcId="{09F34A3F-160A-4820-BB48-29174D65EC9C}" destId="{29888059-5308-47F4-805F-EFE6A98A048F}" srcOrd="0" destOrd="0" presId="urn:microsoft.com/office/officeart/2005/8/layout/lProcess3"/>
    <dgm:cxn modelId="{4131B50B-754F-4235-96B0-26B31CE5F629}" type="presOf" srcId="{7EA93FCC-2E0A-4E58-A649-7188D5AA1546}" destId="{916816D7-3C31-4698-A9AA-D66CE5B32191}" srcOrd="0" destOrd="0" presId="urn:microsoft.com/office/officeart/2005/8/layout/lProcess3"/>
    <dgm:cxn modelId="{E2578E1F-3E77-4302-8EB9-352192EE09C3}" type="presOf" srcId="{61CC9293-A790-432A-86ED-60D8280C26CD}" destId="{598EED97-D556-4A20-922D-B1D68BE9F7A3}" srcOrd="0" destOrd="0" presId="urn:microsoft.com/office/officeart/2005/8/layout/lProcess3"/>
    <dgm:cxn modelId="{A4BF6325-89B3-4ECF-ACEE-E11E94BC2B98}" type="presOf" srcId="{2293827E-8686-4324-9586-8E03C71D5533}" destId="{04F1E117-A589-40F6-8382-AA25C5639355}" srcOrd="0" destOrd="0" presId="urn:microsoft.com/office/officeart/2005/8/layout/lProcess3"/>
    <dgm:cxn modelId="{9F317C3E-198F-4B5D-8F14-ACF3E722E6A8}" type="presOf" srcId="{785233BC-6278-4D07-8C97-EB0CB86087A7}" destId="{BA5C4DD6-0C74-49BB-BE13-E1943CA303FD}" srcOrd="0" destOrd="0" presId="urn:microsoft.com/office/officeart/2005/8/layout/lProcess3"/>
    <dgm:cxn modelId="{54469889-5E0F-40D2-AC9D-5A66EE7633A8}" type="presOf" srcId="{FD3FF282-D779-4AC5-BAD2-BF58F6DB5134}" destId="{5433F139-82CD-43A8-985A-B30E48D17461}" srcOrd="0" destOrd="0" presId="urn:microsoft.com/office/officeart/2005/8/layout/lProcess3"/>
    <dgm:cxn modelId="{FF32D4AA-2570-47D4-A390-F8552CBF4403}" srcId="{2293827E-8686-4324-9586-8E03C71D5533}" destId="{7EA93FCC-2E0A-4E58-A649-7188D5AA1546}" srcOrd="2" destOrd="0" parTransId="{F64C1471-8CF1-4D9F-AC7C-AC622269F029}" sibTransId="{A99515BB-964E-49B4-8566-7A6533E8287B}"/>
    <dgm:cxn modelId="{07CF38AB-11C0-44ED-A882-4B38FD65D66F}" srcId="{785233BC-6278-4D07-8C97-EB0CB86087A7}" destId="{61CC9293-A790-432A-86ED-60D8280C26CD}" srcOrd="0" destOrd="0" parTransId="{367E89F4-DE80-4F06-9EFA-3070BB01DBAF}" sibTransId="{0CC9B427-3F30-4B3E-B92D-A46649D0B39A}"/>
    <dgm:cxn modelId="{767A95B3-051F-4BAA-A7F6-B3D13EB66A2B}" srcId="{7EA93FCC-2E0A-4E58-A649-7188D5AA1546}" destId="{FD3FF282-D779-4AC5-BAD2-BF58F6DB5134}" srcOrd="0" destOrd="0" parTransId="{66CC04F1-5569-4584-8228-7ED55F016D0D}" sibTransId="{E71D639E-6564-4ACA-A70B-170611BB57CD}"/>
    <dgm:cxn modelId="{1B3BF9B3-9049-4C8E-90FE-644F466BA202}" srcId="{2293827E-8686-4324-9586-8E03C71D5533}" destId="{785233BC-6278-4D07-8C97-EB0CB86087A7}" srcOrd="1" destOrd="0" parTransId="{0AD99D6E-4482-4441-9B30-9C096240DEE9}" sibTransId="{D71F8334-A862-4EB5-85B1-18FEBBCF0154}"/>
    <dgm:cxn modelId="{5751D4CC-CBF4-4028-AA3F-CD33359EE32F}" srcId="{2293827E-8686-4324-9586-8E03C71D5533}" destId="{09F34A3F-160A-4820-BB48-29174D65EC9C}" srcOrd="0" destOrd="0" parTransId="{5CB18DA8-2E78-4971-AEC5-8B9239D2C814}" sibTransId="{14FBA06F-283F-439A-80DA-00BCF992221E}"/>
    <dgm:cxn modelId="{1A4DDCD1-40F3-43A1-8171-D5242EFF35AB}" type="presOf" srcId="{8B17586D-7802-4E39-B89F-1C035E4B02D7}" destId="{E44F1A47-D6C7-4F07-A602-75BA1B340EE5}" srcOrd="0" destOrd="0" presId="urn:microsoft.com/office/officeart/2005/8/layout/lProcess3"/>
    <dgm:cxn modelId="{6A32469C-305A-4EB7-8C49-D7934E3E5A60}" type="presParOf" srcId="{04F1E117-A589-40F6-8382-AA25C5639355}" destId="{F4F55FFF-2A7C-4A40-BEFA-22C69F882199}" srcOrd="0" destOrd="0" presId="urn:microsoft.com/office/officeart/2005/8/layout/lProcess3"/>
    <dgm:cxn modelId="{AA0D8BA1-0916-4FED-A95D-C5AD20B6BC12}" type="presParOf" srcId="{F4F55FFF-2A7C-4A40-BEFA-22C69F882199}" destId="{29888059-5308-47F4-805F-EFE6A98A048F}" srcOrd="0" destOrd="0" presId="urn:microsoft.com/office/officeart/2005/8/layout/lProcess3"/>
    <dgm:cxn modelId="{47DB86A4-9072-4C97-87C9-ED3028252B7C}" type="presParOf" srcId="{F4F55FFF-2A7C-4A40-BEFA-22C69F882199}" destId="{CC6EF1D8-8638-4817-AB01-351F081498E6}" srcOrd="1" destOrd="0" presId="urn:microsoft.com/office/officeart/2005/8/layout/lProcess3"/>
    <dgm:cxn modelId="{F4BEF6CE-B5D4-427C-858D-F03AA0349474}" type="presParOf" srcId="{F4F55FFF-2A7C-4A40-BEFA-22C69F882199}" destId="{E44F1A47-D6C7-4F07-A602-75BA1B340EE5}" srcOrd="2" destOrd="0" presId="urn:microsoft.com/office/officeart/2005/8/layout/lProcess3"/>
    <dgm:cxn modelId="{2732FD23-ADEA-463E-A1F5-E81DA02974AB}" type="presParOf" srcId="{04F1E117-A589-40F6-8382-AA25C5639355}" destId="{9874A9E4-3F70-4A9F-988D-4CBE49A47AA1}" srcOrd="1" destOrd="0" presId="urn:microsoft.com/office/officeart/2005/8/layout/lProcess3"/>
    <dgm:cxn modelId="{6471518C-E94F-4144-8AA5-21C0B15424F4}" type="presParOf" srcId="{04F1E117-A589-40F6-8382-AA25C5639355}" destId="{F5647383-21F3-4517-A1BF-575AFBCC74A9}" srcOrd="2" destOrd="0" presId="urn:microsoft.com/office/officeart/2005/8/layout/lProcess3"/>
    <dgm:cxn modelId="{A8753F9B-0D9C-4F9E-9163-51C0883F2C02}" type="presParOf" srcId="{F5647383-21F3-4517-A1BF-575AFBCC74A9}" destId="{BA5C4DD6-0C74-49BB-BE13-E1943CA303FD}" srcOrd="0" destOrd="0" presId="urn:microsoft.com/office/officeart/2005/8/layout/lProcess3"/>
    <dgm:cxn modelId="{A745A57E-B5F6-45E0-9FF6-F61815A39C48}" type="presParOf" srcId="{F5647383-21F3-4517-A1BF-575AFBCC74A9}" destId="{D942426B-2010-4871-AC12-5B582D0177B9}" srcOrd="1" destOrd="0" presId="urn:microsoft.com/office/officeart/2005/8/layout/lProcess3"/>
    <dgm:cxn modelId="{27444636-3E2C-492B-9111-89706357F0A6}" type="presParOf" srcId="{F5647383-21F3-4517-A1BF-575AFBCC74A9}" destId="{598EED97-D556-4A20-922D-B1D68BE9F7A3}" srcOrd="2" destOrd="0" presId="urn:microsoft.com/office/officeart/2005/8/layout/lProcess3"/>
    <dgm:cxn modelId="{9FA48C9D-CC73-4BB5-B8EA-FC0DD078E07C}" type="presParOf" srcId="{04F1E117-A589-40F6-8382-AA25C5639355}" destId="{7D58D103-7DAE-4DFE-A95C-9AF307725EA1}" srcOrd="3" destOrd="0" presId="urn:microsoft.com/office/officeart/2005/8/layout/lProcess3"/>
    <dgm:cxn modelId="{B06A59BA-8C3C-417F-996A-8875E0A650B0}" type="presParOf" srcId="{04F1E117-A589-40F6-8382-AA25C5639355}" destId="{A3D2C18B-8E07-4E51-AA04-72455D5837F1}" srcOrd="4" destOrd="0" presId="urn:microsoft.com/office/officeart/2005/8/layout/lProcess3"/>
    <dgm:cxn modelId="{A3AE9725-880E-4BFE-AD16-CC28E5735424}" type="presParOf" srcId="{A3D2C18B-8E07-4E51-AA04-72455D5837F1}" destId="{916816D7-3C31-4698-A9AA-D66CE5B32191}" srcOrd="0" destOrd="0" presId="urn:microsoft.com/office/officeart/2005/8/layout/lProcess3"/>
    <dgm:cxn modelId="{BA4C01F0-9504-4F31-961D-24C4CF76DB70}" type="presParOf" srcId="{A3D2C18B-8E07-4E51-AA04-72455D5837F1}" destId="{55715361-9B04-41DD-983F-81414C43EBF1}" srcOrd="1" destOrd="0" presId="urn:microsoft.com/office/officeart/2005/8/layout/lProcess3"/>
    <dgm:cxn modelId="{B58FB7F9-2A01-4A9B-AE14-B410FFFD8BDE}" type="presParOf" srcId="{A3D2C18B-8E07-4E51-AA04-72455D5837F1}" destId="{5433F139-82CD-43A8-985A-B30E48D1746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26A38-C945-41DB-9693-44C9588B4B07}">
      <dsp:nvSpPr>
        <dsp:cNvPr id="0" name=""/>
        <dsp:cNvSpPr/>
      </dsp:nvSpPr>
      <dsp:spPr>
        <a:xfrm>
          <a:off x="72653" y="1440762"/>
          <a:ext cx="2668567" cy="160114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1.</a:t>
          </a:r>
          <a:r>
            <a:rPr lang="zh-TW" altLang="en-US" sz="3700" kern="1200" dirty="0"/>
            <a:t>課程設計</a:t>
          </a:r>
        </a:p>
      </dsp:txBody>
      <dsp:txXfrm>
        <a:off x="119549" y="1487658"/>
        <a:ext cx="2574775" cy="1507348"/>
      </dsp:txXfrm>
    </dsp:sp>
    <dsp:sp modelId="{DA6947A5-98CA-469B-B3DB-19DAB8B2394B}">
      <dsp:nvSpPr>
        <dsp:cNvPr id="0" name=""/>
        <dsp:cNvSpPr/>
      </dsp:nvSpPr>
      <dsp:spPr>
        <a:xfrm rot="21594259">
          <a:off x="2992146" y="1907338"/>
          <a:ext cx="531962" cy="661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992146" y="2039832"/>
        <a:ext cx="372373" cy="397082"/>
      </dsp:txXfrm>
    </dsp:sp>
    <dsp:sp modelId="{A655D0AD-D399-413B-AA2F-EE770BC42E90}">
      <dsp:nvSpPr>
        <dsp:cNvPr id="0" name=""/>
        <dsp:cNvSpPr/>
      </dsp:nvSpPr>
      <dsp:spPr>
        <a:xfrm>
          <a:off x="3744922" y="1434629"/>
          <a:ext cx="2668567" cy="160114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13436"/>
            <a:satOff val="-4371"/>
            <a:lumOff val="27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2.</a:t>
          </a:r>
          <a:r>
            <a:rPr lang="zh-TW" altLang="en-US" sz="3700" kern="1200" dirty="0"/>
            <a:t>課程實施</a:t>
          </a:r>
        </a:p>
      </dsp:txBody>
      <dsp:txXfrm>
        <a:off x="3791818" y="1481525"/>
        <a:ext cx="2574775" cy="1507348"/>
      </dsp:txXfrm>
    </dsp:sp>
    <dsp:sp modelId="{41BCB6B1-B0BE-4BC4-B2BE-B8D95172B0C4}">
      <dsp:nvSpPr>
        <dsp:cNvPr id="0" name=""/>
        <dsp:cNvSpPr/>
      </dsp:nvSpPr>
      <dsp:spPr>
        <a:xfrm>
          <a:off x="6680346" y="1904297"/>
          <a:ext cx="565736" cy="661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-177644"/>
            <a:satOff val="-6107"/>
            <a:lumOff val="318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6680346" y="2036658"/>
        <a:ext cx="396015" cy="397082"/>
      </dsp:txXfrm>
    </dsp:sp>
    <dsp:sp modelId="{68398A52-6478-4635-8B9F-DD968C6D3E2A}">
      <dsp:nvSpPr>
        <dsp:cNvPr id="0" name=""/>
        <dsp:cNvSpPr/>
      </dsp:nvSpPr>
      <dsp:spPr>
        <a:xfrm>
          <a:off x="7480917" y="1434629"/>
          <a:ext cx="2668567" cy="160114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13436"/>
            <a:satOff val="-4371"/>
            <a:lumOff val="27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3.</a:t>
          </a:r>
          <a:r>
            <a:rPr lang="zh-TW" altLang="en-US" sz="3700" kern="1200" dirty="0"/>
            <a:t>課程效果</a:t>
          </a:r>
        </a:p>
      </dsp:txBody>
      <dsp:txXfrm>
        <a:off x="7527813" y="1481525"/>
        <a:ext cx="2574775" cy="1507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26A38-C945-41DB-9693-44C9588B4B07}">
      <dsp:nvSpPr>
        <dsp:cNvPr id="0" name=""/>
        <dsp:cNvSpPr/>
      </dsp:nvSpPr>
      <dsp:spPr>
        <a:xfrm>
          <a:off x="5201" y="0"/>
          <a:ext cx="2659094" cy="82544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1.</a:t>
          </a:r>
          <a:r>
            <a:rPr lang="zh-TW" altLang="en-US" sz="3200" kern="1200" dirty="0"/>
            <a:t>課程設計</a:t>
          </a:r>
        </a:p>
      </dsp:txBody>
      <dsp:txXfrm>
        <a:off x="29377" y="24176"/>
        <a:ext cx="2610742" cy="7770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26A38-C945-41DB-9693-44C9588B4B07}">
      <dsp:nvSpPr>
        <dsp:cNvPr id="0" name=""/>
        <dsp:cNvSpPr/>
      </dsp:nvSpPr>
      <dsp:spPr>
        <a:xfrm>
          <a:off x="4638" y="0"/>
          <a:ext cx="2371625" cy="82544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1.</a:t>
          </a:r>
          <a:r>
            <a:rPr lang="zh-TW" altLang="en-US" sz="3200" kern="1200" dirty="0"/>
            <a:t>課程設計</a:t>
          </a:r>
        </a:p>
      </dsp:txBody>
      <dsp:txXfrm>
        <a:off x="28814" y="24176"/>
        <a:ext cx="2323273" cy="7770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88059-5308-47F4-805F-EFE6A98A048F}">
      <dsp:nvSpPr>
        <dsp:cNvPr id="0" name=""/>
        <dsp:cNvSpPr/>
      </dsp:nvSpPr>
      <dsp:spPr>
        <a:xfrm>
          <a:off x="4620" y="239259"/>
          <a:ext cx="4362086" cy="15057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/>
            <a:t>課程設計</a:t>
          </a:r>
        </a:p>
      </dsp:txBody>
      <dsp:txXfrm>
        <a:off x="757476" y="239259"/>
        <a:ext cx="2856374" cy="1505712"/>
      </dsp:txXfrm>
    </dsp:sp>
    <dsp:sp modelId="{E44F1A47-D6C7-4F07-A602-75BA1B340EE5}">
      <dsp:nvSpPr>
        <dsp:cNvPr id="0" name=""/>
        <dsp:cNvSpPr/>
      </dsp:nvSpPr>
      <dsp:spPr>
        <a:xfrm>
          <a:off x="3877350" y="367245"/>
          <a:ext cx="4776761" cy="12497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課發會未來可</a:t>
          </a:r>
          <a:r>
            <a:rPr lang="zh-TW" altLang="en-US" sz="2800" kern="1200" dirty="0">
              <a:solidFill>
                <a:srgbClr val="FF0000"/>
              </a:solidFill>
            </a:rPr>
            <a:t>共備</a:t>
          </a:r>
          <a:r>
            <a:rPr lang="en-US" altLang="zh-TW" sz="2800" kern="1200" dirty="0">
              <a:solidFill>
                <a:srgbClr val="FF0000"/>
              </a:solidFill>
            </a:rPr>
            <a:t>&amp;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rgbClr val="FF0000"/>
              </a:solidFill>
            </a:rPr>
            <a:t>增能研習</a:t>
          </a:r>
        </a:p>
      </dsp:txBody>
      <dsp:txXfrm>
        <a:off x="4502221" y="367245"/>
        <a:ext cx="3527020" cy="1249741"/>
      </dsp:txXfrm>
    </dsp:sp>
    <dsp:sp modelId="{BA5C4DD6-0C74-49BB-BE13-E1943CA303FD}">
      <dsp:nvSpPr>
        <dsp:cNvPr id="0" name=""/>
        <dsp:cNvSpPr/>
      </dsp:nvSpPr>
      <dsp:spPr>
        <a:xfrm>
          <a:off x="4620" y="1955771"/>
          <a:ext cx="3764281" cy="15057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dirty="0"/>
            <a:t>課程實施</a:t>
          </a:r>
        </a:p>
      </dsp:txBody>
      <dsp:txXfrm>
        <a:off x="757476" y="1955771"/>
        <a:ext cx="2258569" cy="1505712"/>
      </dsp:txXfrm>
    </dsp:sp>
    <dsp:sp modelId="{598EED97-D556-4A20-922D-B1D68BE9F7A3}">
      <dsp:nvSpPr>
        <dsp:cNvPr id="0" name=""/>
        <dsp:cNvSpPr/>
      </dsp:nvSpPr>
      <dsp:spPr>
        <a:xfrm>
          <a:off x="3279545" y="2083757"/>
          <a:ext cx="5530792" cy="12497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疫情影響，多使用資訊工具，相關</a:t>
          </a:r>
          <a:r>
            <a:rPr lang="zh-TW" altLang="en-US" sz="2800" kern="1200" dirty="0">
              <a:solidFill>
                <a:srgbClr val="FF0000"/>
              </a:solidFill>
            </a:rPr>
            <a:t>硬體設備可加強</a:t>
          </a:r>
        </a:p>
      </dsp:txBody>
      <dsp:txXfrm>
        <a:off x="3904416" y="2083757"/>
        <a:ext cx="4281051" cy="1249741"/>
      </dsp:txXfrm>
    </dsp:sp>
    <dsp:sp modelId="{916816D7-3C31-4698-A9AA-D66CE5B32191}">
      <dsp:nvSpPr>
        <dsp:cNvPr id="0" name=""/>
        <dsp:cNvSpPr/>
      </dsp:nvSpPr>
      <dsp:spPr>
        <a:xfrm>
          <a:off x="4620" y="3672283"/>
          <a:ext cx="3764281" cy="15057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27305" rIns="0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dirty="0"/>
            <a:t>課程效果</a:t>
          </a:r>
        </a:p>
      </dsp:txBody>
      <dsp:txXfrm>
        <a:off x="757476" y="3672283"/>
        <a:ext cx="2258569" cy="1505712"/>
      </dsp:txXfrm>
    </dsp:sp>
    <dsp:sp modelId="{5433F139-82CD-43A8-985A-B30E48D17461}">
      <dsp:nvSpPr>
        <dsp:cNvPr id="0" name=""/>
        <dsp:cNvSpPr/>
      </dsp:nvSpPr>
      <dsp:spPr>
        <a:xfrm>
          <a:off x="3279545" y="3800269"/>
          <a:ext cx="5860849" cy="124974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rgbClr val="FF0000"/>
              </a:solidFill>
            </a:rPr>
            <a:t>任務取向的實作課程</a:t>
          </a:r>
          <a:r>
            <a:rPr lang="zh-TW" altLang="en-US" sz="2800" kern="1200" dirty="0"/>
            <a:t>，未來可繼續實施並</a:t>
          </a:r>
          <a:r>
            <a:rPr lang="zh-TW" altLang="en-US" sz="2800" kern="1200" dirty="0">
              <a:solidFill>
                <a:srgbClr val="FF0000"/>
              </a:solidFill>
            </a:rPr>
            <a:t>跨域</a:t>
          </a:r>
          <a:r>
            <a:rPr lang="zh-TW" altLang="en-US" sz="2800" kern="1200" dirty="0"/>
            <a:t>辦理</a:t>
          </a:r>
        </a:p>
      </dsp:txBody>
      <dsp:txXfrm>
        <a:off x="3904416" y="3800269"/>
        <a:ext cx="4611108" cy="1249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CBD63E1-5F55-4415-9927-5A1CDAC1093B}" type="datetime1">
              <a:rPr lang="zh-TW" altLang="en-US" smtClean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2022/5/22</a:t>
            </a:fld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en-US" altLang="zh-TW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algn="r" rtl="0"/>
              <a:t>‹#›</a:t>
            </a:fld>
            <a:endParaRPr lang="en-US" altLang="zh-TW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8FA6F63-22AE-4B79-A78C-3107D4360843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8796F01-7154-41E0-B48B-A6921757531A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8F7671-A21A-4435-925B-BA1FD5966B65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DDBED4-4352-4B37-B5D2-CE1B5B4F86F6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1A5ED53-FCBA-4D50-9EA1-251366748DBD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A60BA0E-20D0-4E7C-B286-26C960A6788F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11328"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11328"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9A333C9-1A4C-4287-9334-DFDA9D5206DE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37DED6-D4C7-42EE-AB49-D2E39E64FDE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BAB593-2CE1-47C8-AB64-CE3B001C6023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B6659D9-E437-4125-98F7-3C8ED685612C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6AAB387-C3EE-4812-B298-7E9E9C6F0F56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37DED6-D4C7-42EE-AB49-D2E39E64FDE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l" rtl="0"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316866A-51D6-4511-88A7-D461364B4FBF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DFBB78A-01B4-41F2-96B0-677A4A28283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B69949F-3078-463D-8481-0E172D05CD57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DFBB78A-01B4-41F2-96B0-677A4A282832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025A1AD-6892-4B63-B4D5-106D835AA347}" type="datetime1">
              <a:rPr lang="zh-TW" altLang="en-US" smtClean="0"/>
              <a:pPr/>
              <a:t>2022/5/22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90156" y="1052736"/>
            <a:ext cx="7326685" cy="3298825"/>
          </a:xfrm>
        </p:spPr>
        <p:txBody>
          <a:bodyPr rtlCol="0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木柵國中「影視社會學」課程評鑑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社會領域團隊  地理老師李曉萍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576051" y="692696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454452" y="734261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A805910-E7D6-407D-9602-DDA479F68315}"/>
              </a:ext>
            </a:extLst>
          </p:cNvPr>
          <p:cNvPicPr/>
          <p:nvPr/>
        </p:nvPicPr>
        <p:blipFill rotWithShape="1">
          <a:blip r:embed="rId2"/>
          <a:srcRect l="22549" t="12458" r="22281" b="16417"/>
          <a:stretch/>
        </p:blipFill>
        <p:spPr bwMode="auto">
          <a:xfrm rot="10800000">
            <a:off x="711927" y="1319036"/>
            <a:ext cx="10590781" cy="5589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42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549796" y="620688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454452" y="734261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0B0D1F5-E67A-4D3B-9C0C-B741E7C31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04" y="1252673"/>
            <a:ext cx="4575187" cy="560532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653181-727F-4BEC-9CCB-F46DAC6512D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83" y="1310479"/>
            <a:ext cx="6960906" cy="5564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3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576051" y="692696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454452" y="734261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105A98-9477-49EC-9C35-E7C1684427B2}"/>
              </a:ext>
            </a:extLst>
          </p:cNvPr>
          <p:cNvSpPr/>
          <p:nvPr/>
        </p:nvSpPr>
        <p:spPr>
          <a:xfrm>
            <a:off x="1915128" y="6299553"/>
            <a:ext cx="780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年級學生擔任遊戲關主，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年級學生進行遊戲闖關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91A3725-DED3-4ECB-BF62-919B65C118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687660"/>
            <a:ext cx="4910618" cy="449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5FDFFE-905D-4FF2-9873-DD60AA3A17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11357" r="17981" b="30205"/>
          <a:stretch/>
        </p:blipFill>
        <p:spPr bwMode="auto">
          <a:xfrm>
            <a:off x="5464864" y="1436661"/>
            <a:ext cx="5268539" cy="2689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13668FF-E475-4A4B-BD3C-10266C58420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3508" r="5264" b="9650"/>
          <a:stretch/>
        </p:blipFill>
        <p:spPr bwMode="auto">
          <a:xfrm>
            <a:off x="5486669" y="4192039"/>
            <a:ext cx="5246735" cy="2174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14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576051" y="692696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454452" y="734261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105A98-9477-49EC-9C35-E7C1684427B2}"/>
              </a:ext>
            </a:extLst>
          </p:cNvPr>
          <p:cNvSpPr/>
          <p:nvPr/>
        </p:nvSpPr>
        <p:spPr>
          <a:xfrm>
            <a:off x="4222204" y="6155104"/>
            <a:ext cx="11308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九年級獲獎的前三名作品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CF8626-C450-4ECA-9E58-D10D5E8B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08" y="1401114"/>
            <a:ext cx="6469360" cy="464788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E74E82D-FABE-495A-924E-A01161A00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866"/>
          <a:stretch/>
        </p:blipFill>
        <p:spPr>
          <a:xfrm>
            <a:off x="6094412" y="1401114"/>
            <a:ext cx="6202727" cy="45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576051" y="692696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454452" y="734261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105A98-9477-49EC-9C35-E7C1684427B2}"/>
              </a:ext>
            </a:extLst>
          </p:cNvPr>
          <p:cNvSpPr/>
          <p:nvPr/>
        </p:nvSpPr>
        <p:spPr>
          <a:xfrm>
            <a:off x="1125860" y="6068681"/>
            <a:ext cx="11308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九年級獲獎的前三名作品                        朝會公開表揚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3E82680-236C-499E-979C-EA6881B3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04" y="1433514"/>
            <a:ext cx="6027918" cy="459638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E01D79A-D952-4D70-97C2-118AEDC0C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742" y="1405880"/>
            <a:ext cx="6134401" cy="45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611142" y="-404261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三、課程評鑑的規劃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765820" y="1700808"/>
            <a:ext cx="10157354" cy="4470400"/>
          </a:xfrm>
        </p:spPr>
        <p:txBody>
          <a:bodyPr rtlCol="0">
            <a:normAutofit/>
          </a:bodyPr>
          <a:lstStyle/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F971B8A-29DA-4E06-9C38-4009382F3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0" t="17441" r="16326" b="10004"/>
          <a:stretch/>
        </p:blipFill>
        <p:spPr>
          <a:xfrm>
            <a:off x="873832" y="1228762"/>
            <a:ext cx="9941330" cy="56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37E8F292-13F1-4E3E-BDAA-E939B81FD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692707"/>
              </p:ext>
            </p:extLst>
          </p:nvPr>
        </p:nvGraphicFramePr>
        <p:xfrm>
          <a:off x="261764" y="332656"/>
          <a:ext cx="11737304" cy="633670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993127">
                  <a:extLst>
                    <a:ext uri="{9D8B030D-6E8A-4147-A177-3AD203B41FA5}">
                      <a16:colId xmlns:a16="http://schemas.microsoft.com/office/drawing/2014/main" val="3762719906"/>
                    </a:ext>
                  </a:extLst>
                </a:gridCol>
                <a:gridCol w="3174240">
                  <a:extLst>
                    <a:ext uri="{9D8B030D-6E8A-4147-A177-3AD203B41FA5}">
                      <a16:colId xmlns:a16="http://schemas.microsoft.com/office/drawing/2014/main" val="1277562634"/>
                    </a:ext>
                  </a:extLst>
                </a:gridCol>
                <a:gridCol w="3257137">
                  <a:extLst>
                    <a:ext uri="{9D8B030D-6E8A-4147-A177-3AD203B41FA5}">
                      <a16:colId xmlns:a16="http://schemas.microsoft.com/office/drawing/2014/main" val="2317757069"/>
                    </a:ext>
                  </a:extLst>
                </a:gridCol>
                <a:gridCol w="3312800">
                  <a:extLst>
                    <a:ext uri="{9D8B030D-6E8A-4147-A177-3AD203B41FA5}">
                      <a16:colId xmlns:a16="http://schemas.microsoft.com/office/drawing/2014/main" val="3616073141"/>
                    </a:ext>
                  </a:extLst>
                </a:gridCol>
              </a:tblGrid>
              <a:tr h="423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評鑑對象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304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木柵國中九年級彈性課程─影視社會學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68818"/>
                  </a:ext>
                </a:extLst>
              </a:tr>
              <a:tr h="417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評鑑層面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課程設計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課程實施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課程效果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1821"/>
                  </a:ext>
                </a:extLst>
              </a:tr>
              <a:tr h="126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評鑑目的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確保及持續改進學校課程發展，並促進整體教學環境之改善。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評估課程實施之成效並進而改善教師課程規劃能力。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了解推動課程之成效並促進教師的教學創新及學生學習之成效。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627905"/>
                  </a:ext>
                </a:extLst>
              </a:tr>
              <a:tr h="1266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評鑑重點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教育效益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素養導向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發展過程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教師專業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教材資源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教學實施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教育成效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素養達成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持續進展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582286"/>
                  </a:ext>
                </a:extLst>
              </a:tr>
              <a:tr h="29629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關鍵評鑑指標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課程計畫符合學校願景與課程目標。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課程目標著重學生核心能力的培養。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運用多元教學策略。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善用學校內外資源。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kern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教師依據課程計畫設計適當的教學進度。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教師能運用多元教學方式培養學生多元能力。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課程兼顧形成與總結性評量。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教師透過共備、觀課、議課提升學生對於課程的學習成效。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學生學習表現的達成程度。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215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9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37E8F292-13F1-4E3E-BDAA-E939B81FD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177015"/>
              </p:ext>
            </p:extLst>
          </p:nvPr>
        </p:nvGraphicFramePr>
        <p:xfrm>
          <a:off x="333772" y="32763"/>
          <a:ext cx="11521279" cy="682523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244405">
                  <a:extLst>
                    <a:ext uri="{9D8B030D-6E8A-4147-A177-3AD203B41FA5}">
                      <a16:colId xmlns:a16="http://schemas.microsoft.com/office/drawing/2014/main" val="3762719906"/>
                    </a:ext>
                  </a:extLst>
                </a:gridCol>
                <a:gridCol w="3067354">
                  <a:extLst>
                    <a:ext uri="{9D8B030D-6E8A-4147-A177-3AD203B41FA5}">
                      <a16:colId xmlns:a16="http://schemas.microsoft.com/office/drawing/2014/main" val="1277562634"/>
                    </a:ext>
                  </a:extLst>
                </a:gridCol>
                <a:gridCol w="3094437">
                  <a:extLst>
                    <a:ext uri="{9D8B030D-6E8A-4147-A177-3AD203B41FA5}">
                      <a16:colId xmlns:a16="http://schemas.microsoft.com/office/drawing/2014/main" val="2317757069"/>
                    </a:ext>
                  </a:extLst>
                </a:gridCol>
                <a:gridCol w="3115083">
                  <a:extLst>
                    <a:ext uri="{9D8B030D-6E8A-4147-A177-3AD203B41FA5}">
                      <a16:colId xmlns:a16="http://schemas.microsoft.com/office/drawing/2014/main" val="4238156915"/>
                    </a:ext>
                  </a:extLst>
                </a:gridCol>
              </a:tblGrid>
              <a:tr h="3100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評鑑對象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304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木柵國中九年級彈性課程─影視社會學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168818"/>
                  </a:ext>
                </a:extLst>
              </a:tr>
              <a:tr h="223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評鑑層面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課程設計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課程實施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課程效果</a:t>
                      </a:r>
                      <a:endParaRPr lang="zh-TW" altLang="en-US" dirty="0"/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1821"/>
                  </a:ext>
                </a:extLst>
              </a:tr>
              <a:tr h="439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資料蒐集對象</a:t>
                      </a: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來源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課程核心小組教師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課發會成員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社會領域教師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課發會成員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社會領域教師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04800" marR="2921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課發會成員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社會領域教師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全校導師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142441"/>
                  </a:ext>
                </a:extLst>
              </a:tr>
              <a:tr h="815566">
                <a:tc>
                  <a:txBody>
                    <a:bodyPr/>
                    <a:lstStyle/>
                    <a:p>
                      <a:pPr marL="304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蒐集資料</a:t>
                      </a:r>
                      <a:endParaRPr lang="en-US" altLang="zh-TW" sz="2400" kern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048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的工具</a:t>
                      </a:r>
                      <a:endParaRPr 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課程計畫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課程共備紀錄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課程教材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課程評鑑表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課程教學進度表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教師課程設計簡報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課程實施照片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學生課程學習單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學生期末作品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教師教學省思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課程評鑑表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 </a:t>
                      </a:r>
                      <a:r>
                        <a:rPr 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學生回饋表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880840"/>
                  </a:ext>
                </a:extLst>
              </a:tr>
              <a:tr h="373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實施評鑑的時間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92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學年度上學期</a:t>
                      </a: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-109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學年度下學期</a:t>
                      </a: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學年度上學期</a:t>
                      </a: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隔年</a:t>
                      </a:r>
                      <a:r>
                        <a:rPr lang="en-US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zh-TW" sz="24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110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學年度上學期</a:t>
                      </a: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- 110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學年度下學期</a:t>
                      </a:r>
                      <a:r>
                        <a:rPr lang="en-US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endParaRPr lang="zh-TW" altLang="en-US" dirty="0"/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4304266"/>
                  </a:ext>
                </a:extLst>
              </a:tr>
              <a:tr h="684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評鑑結果運用</a:t>
                      </a:r>
                      <a:endParaRPr lang="zh-TW" sz="28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學期末，回到課發會總評與檢討修正之意見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R="1092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學期末，回饋到本學期社會領域課程實施教師，並留下相關意見提供給予下一個學年負責此課程教學的教師。並於下一個學年度辦理相關的課程增能研習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2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21669" marR="23950" marT="19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51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0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482856" y="-722104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四、課程評鑑實施歷程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765820" y="1700808"/>
            <a:ext cx="10157354" cy="4470400"/>
          </a:xfrm>
        </p:spPr>
        <p:txBody>
          <a:bodyPr rtlCol="0">
            <a:normAutofit/>
          </a:bodyPr>
          <a:lstStyle/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DDD303A-AEEE-4B33-890C-1755B31B3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2" t="24794" r="46456" b="14291"/>
          <a:stretch/>
        </p:blipFill>
        <p:spPr>
          <a:xfrm>
            <a:off x="765820" y="710092"/>
            <a:ext cx="4032448" cy="343944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5846924-DA0B-4B3E-9A38-788E72401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36" t="25844" r="1557" b="15342"/>
          <a:stretch/>
        </p:blipFill>
        <p:spPr>
          <a:xfrm>
            <a:off x="6454452" y="635908"/>
            <a:ext cx="4702553" cy="35112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0C21C08-2C7F-4A78-97BD-DCF7208D1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1" t="18492" r="21052" b="11231"/>
          <a:stretch/>
        </p:blipFill>
        <p:spPr>
          <a:xfrm>
            <a:off x="2838340" y="3933056"/>
            <a:ext cx="5474721" cy="2940784"/>
          </a:xfrm>
          <a:prstGeom prst="rect">
            <a:avLst/>
          </a:prstGeom>
        </p:spPr>
      </p:pic>
      <p:sp>
        <p:nvSpPr>
          <p:cNvPr id="8" name="箭號: 弧形下彎 7">
            <a:extLst>
              <a:ext uri="{FF2B5EF4-FFF2-40B4-BE49-F238E27FC236}">
                <a16:creationId xmlns:a16="http://schemas.microsoft.com/office/drawing/2014/main" id="{E0E8C82A-7C36-4C0E-93AC-1271DFE0AB76}"/>
              </a:ext>
            </a:extLst>
          </p:cNvPr>
          <p:cNvSpPr/>
          <p:nvPr/>
        </p:nvSpPr>
        <p:spPr>
          <a:xfrm>
            <a:off x="4757228" y="800182"/>
            <a:ext cx="1841239" cy="567539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6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8420" y="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graphicFrame>
        <p:nvGraphicFramePr>
          <p:cNvPr id="2" name="內容版面配置區 1">
            <a:extLst>
              <a:ext uri="{FF2B5EF4-FFF2-40B4-BE49-F238E27FC236}">
                <a16:creationId xmlns:a16="http://schemas.microsoft.com/office/drawing/2014/main" id="{89468857-815F-4A2F-99CA-1F4663B956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167573"/>
              </p:ext>
            </p:extLst>
          </p:nvPr>
        </p:nvGraphicFramePr>
        <p:xfrm>
          <a:off x="765820" y="1556792"/>
          <a:ext cx="10158413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4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744496" y="-99392"/>
            <a:ext cx="10157354" cy="1397000"/>
          </a:xfrm>
        </p:spPr>
        <p:txBody>
          <a:bodyPr rtlCol="0"/>
          <a:lstStyle/>
          <a:p>
            <a:pPr rtl="0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課程評鑑報告內容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765820" y="1700808"/>
            <a:ext cx="10157354" cy="4470400"/>
          </a:xfrm>
        </p:spPr>
        <p:txBody>
          <a:bodyPr rtlCol="0"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課程評鑑對象與目的</a:t>
            </a: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三、課程評鑑的規劃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四、課程評鑑實施歷程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五、課程評鑑結果的運用 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1524" y="-53144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6A186-EA10-4AA9-AE0C-745978F860C2}"/>
              </a:ext>
            </a:extLst>
          </p:cNvPr>
          <p:cNvSpPr/>
          <p:nvPr/>
        </p:nvSpPr>
        <p:spPr>
          <a:xfrm>
            <a:off x="662994" y="6309320"/>
            <a:ext cx="433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學年度影視社會學課程計畫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3844389-D1CC-4B0A-83F5-C84FC094D524}"/>
              </a:ext>
            </a:extLst>
          </p:cNvPr>
          <p:cNvPicPr/>
          <p:nvPr/>
        </p:nvPicPr>
        <p:blipFill rotWithShape="1">
          <a:blip r:embed="rId2"/>
          <a:srcRect l="51783" t="18115" r="16806" b="6976"/>
          <a:stretch/>
        </p:blipFill>
        <p:spPr bwMode="auto">
          <a:xfrm>
            <a:off x="361672" y="1590144"/>
            <a:ext cx="5206374" cy="478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C5B7CB8-87A3-4DB7-B42C-AED035900DA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412776"/>
            <a:ext cx="6238230" cy="4786704"/>
          </a:xfrm>
          <a:prstGeom prst="rect">
            <a:avLst/>
          </a:prstGeom>
        </p:spPr>
      </p:pic>
      <p:graphicFrame>
        <p:nvGraphicFramePr>
          <p:cNvPr id="7" name="內容版面配置區 1">
            <a:extLst>
              <a:ext uri="{FF2B5EF4-FFF2-40B4-BE49-F238E27FC236}">
                <a16:creationId xmlns:a16="http://schemas.microsoft.com/office/drawing/2014/main" id="{E5ED5EAA-9E82-4D81-90E7-8EFF3FE582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68978"/>
              </p:ext>
            </p:extLst>
          </p:nvPr>
        </p:nvGraphicFramePr>
        <p:xfrm>
          <a:off x="333772" y="764704"/>
          <a:ext cx="2664296" cy="82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67C35AA4-5CA5-4A02-9310-707E988490A5}"/>
              </a:ext>
            </a:extLst>
          </p:cNvPr>
          <p:cNvSpPr/>
          <p:nvPr/>
        </p:nvSpPr>
        <p:spPr>
          <a:xfrm>
            <a:off x="6310436" y="628503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cs typeface="Times New Roman" panose="02020603050405020304" pitchFamily="18" charset="0"/>
              </a:rPr>
              <a:t>木中社會領域教師共備紀錄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20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1524" y="-53144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graphicFrame>
        <p:nvGraphicFramePr>
          <p:cNvPr id="2" name="內容版面配置區 1">
            <a:extLst>
              <a:ext uri="{FF2B5EF4-FFF2-40B4-BE49-F238E27FC236}">
                <a16:creationId xmlns:a16="http://schemas.microsoft.com/office/drawing/2014/main" id="{89468857-815F-4A2F-99CA-1F4663B956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428216"/>
              </p:ext>
            </p:extLst>
          </p:nvPr>
        </p:nvGraphicFramePr>
        <p:xfrm>
          <a:off x="333772" y="764704"/>
          <a:ext cx="2376264" cy="82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98D6A186-EA10-4AA9-AE0C-745978F860C2}"/>
              </a:ext>
            </a:extLst>
          </p:cNvPr>
          <p:cNvSpPr/>
          <p:nvPr/>
        </p:nvSpPr>
        <p:spPr>
          <a:xfrm>
            <a:off x="2998068" y="6402030"/>
            <a:ext cx="6857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cs typeface="Times New Roman" panose="02020603050405020304" pitchFamily="18" charset="0"/>
              </a:rPr>
              <a:t>木中教師與文山社區大學</a:t>
            </a:r>
            <a:r>
              <a:rPr lang="zh-TW" altLang="zh-TW" b="1" dirty="0"/>
              <a:t>凱莉</a:t>
            </a:r>
            <a:r>
              <a:rPr lang="en-US" altLang="zh-TW" b="1" dirty="0"/>
              <a:t>&amp;</a:t>
            </a:r>
            <a:r>
              <a:rPr lang="zh-TW" altLang="en-US" b="1" dirty="0">
                <a:latin typeface="標楷體" panose="03000509000000000000" pitchFamily="65" charset="-120"/>
                <a:cs typeface="Times New Roman" panose="02020603050405020304" pitchFamily="18" charset="0"/>
              </a:rPr>
              <a:t>佳瑜教師共備紀錄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83A6C1-4615-4BA7-AC86-D7F32AF17832}"/>
              </a:ext>
            </a:extLst>
          </p:cNvPr>
          <p:cNvPicPr/>
          <p:nvPr/>
        </p:nvPicPr>
        <p:blipFill rotWithShape="1">
          <a:blip r:embed="rId7"/>
          <a:srcRect l="8153" t="23178" r="55672" b="9543"/>
          <a:stretch/>
        </p:blipFill>
        <p:spPr bwMode="auto">
          <a:xfrm>
            <a:off x="5734372" y="1200331"/>
            <a:ext cx="6120681" cy="5252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C3A76E-CE22-4AE6-B8E2-C1187B90AA7A}"/>
              </a:ext>
            </a:extLst>
          </p:cNvPr>
          <p:cNvPicPr/>
          <p:nvPr/>
        </p:nvPicPr>
        <p:blipFill rotWithShape="1">
          <a:blip r:embed="rId8"/>
          <a:srcRect l="14035" t="27336" r="19387" b="14124"/>
          <a:stretch/>
        </p:blipFill>
        <p:spPr bwMode="auto">
          <a:xfrm>
            <a:off x="329312" y="1535495"/>
            <a:ext cx="5184576" cy="4860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2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1524" y="-53144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6A186-EA10-4AA9-AE0C-745978F860C2}"/>
              </a:ext>
            </a:extLst>
          </p:cNvPr>
          <p:cNvSpPr/>
          <p:nvPr/>
        </p:nvSpPr>
        <p:spPr>
          <a:xfrm>
            <a:off x="1629916" y="6395173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教師課程設計簡報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D1970F-D164-427B-9AB1-C043FA06EB61}"/>
              </a:ext>
            </a:extLst>
          </p:cNvPr>
          <p:cNvPicPr/>
          <p:nvPr/>
        </p:nvPicPr>
        <p:blipFill rotWithShape="1">
          <a:blip r:embed="rId2"/>
          <a:srcRect l="11173" t="21747" r="10908" b="7535"/>
          <a:stretch/>
        </p:blipFill>
        <p:spPr bwMode="auto">
          <a:xfrm>
            <a:off x="6497694" y="1075271"/>
            <a:ext cx="5506119" cy="5081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1FA3142-2FA2-4FE2-91C0-A87A2F6947BA}"/>
              </a:ext>
            </a:extLst>
          </p:cNvPr>
          <p:cNvPicPr/>
          <p:nvPr/>
        </p:nvPicPr>
        <p:blipFill rotWithShape="1">
          <a:blip r:embed="rId3"/>
          <a:srcRect l="1347" t="20719" r="33061" b="10274"/>
          <a:stretch/>
        </p:blipFill>
        <p:spPr bwMode="auto">
          <a:xfrm>
            <a:off x="-37916" y="1493450"/>
            <a:ext cx="6447209" cy="4768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E6373FF-E698-454F-9525-AE66760C8058}"/>
              </a:ext>
            </a:extLst>
          </p:cNvPr>
          <p:cNvSpPr/>
          <p:nvPr/>
        </p:nvSpPr>
        <p:spPr>
          <a:xfrm>
            <a:off x="6533006" y="6110472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木中教師與文山社區大學小瑜</a:t>
            </a:r>
            <a:r>
              <a:rPr lang="en-US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&amp;</a:t>
            </a:r>
            <a:r>
              <a:rPr lang="zh-TW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阿泰老師</a:t>
            </a:r>
            <a:endParaRPr lang="en-US" altLang="zh-TW" b="1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b="1" dirty="0">
                <a:ea typeface="標楷體" panose="03000509000000000000" pitchFamily="65" charset="-120"/>
                <a:cs typeface="Times New Roman" panose="02020603050405020304" pitchFamily="18" charset="0"/>
              </a:rPr>
              <a:t>共備遊戲測評回饋紀錄</a:t>
            </a:r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82A53F1-047E-41DC-A45D-235307D66512}"/>
              </a:ext>
            </a:extLst>
          </p:cNvPr>
          <p:cNvGrpSpPr/>
          <p:nvPr/>
        </p:nvGrpSpPr>
        <p:grpSpPr>
          <a:xfrm>
            <a:off x="274504" y="761249"/>
            <a:ext cx="2668567" cy="628043"/>
            <a:chOff x="3744922" y="1434629"/>
            <a:chExt cx="2668567" cy="1601140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5F9FBFE9-7F1E-4678-BC82-4796A28B8ECE}"/>
                </a:ext>
              </a:extLst>
            </p:cNvPr>
            <p:cNvSpPr/>
            <p:nvPr/>
          </p:nvSpPr>
          <p:spPr>
            <a:xfrm>
              <a:off x="3744922" y="1434629"/>
              <a:ext cx="2668567" cy="16011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fillRef>
            <a:effectRef idx="0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矩形: 圓角 4">
              <a:extLst>
                <a:ext uri="{FF2B5EF4-FFF2-40B4-BE49-F238E27FC236}">
                  <a16:creationId xmlns:a16="http://schemas.microsoft.com/office/drawing/2014/main" id="{292724C0-FC0A-4B51-82B8-85B933AF13CF}"/>
                </a:ext>
              </a:extLst>
            </p:cNvPr>
            <p:cNvSpPr txBox="1"/>
            <p:nvPr/>
          </p:nvSpPr>
          <p:spPr>
            <a:xfrm>
              <a:off x="3791818" y="2163191"/>
              <a:ext cx="2574775" cy="8256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200" kern="1200" dirty="0"/>
                <a:t>2.</a:t>
              </a:r>
              <a:r>
                <a:rPr lang="zh-TW" altLang="en-US" sz="3200" kern="1200" dirty="0"/>
                <a:t>課程實施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2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1524" y="-53144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6A186-EA10-4AA9-AE0C-745978F860C2}"/>
              </a:ext>
            </a:extLst>
          </p:cNvPr>
          <p:cNvSpPr/>
          <p:nvPr/>
        </p:nvSpPr>
        <p:spPr>
          <a:xfrm>
            <a:off x="4654252" y="641681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學生課程回饋圖表</a:t>
            </a:r>
            <a:endParaRPr lang="zh-TW" alt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C3BBB11-952E-4049-9F1E-9C25E16FA243}"/>
              </a:ext>
            </a:extLst>
          </p:cNvPr>
          <p:cNvGrpSpPr/>
          <p:nvPr/>
        </p:nvGrpSpPr>
        <p:grpSpPr>
          <a:xfrm>
            <a:off x="333772" y="802825"/>
            <a:ext cx="3024336" cy="657285"/>
            <a:chOff x="7480917" y="1434629"/>
            <a:chExt cx="2668567" cy="1601140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ADDAB1E5-A34C-4A9D-9F76-83CD78424CA0}"/>
                </a:ext>
              </a:extLst>
            </p:cNvPr>
            <p:cNvSpPr/>
            <p:nvPr/>
          </p:nvSpPr>
          <p:spPr>
            <a:xfrm>
              <a:off x="7480917" y="1434629"/>
              <a:ext cx="2668567" cy="16011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fillRef>
            <a:effectRef idx="0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: 圓角 4">
              <a:extLst>
                <a:ext uri="{FF2B5EF4-FFF2-40B4-BE49-F238E27FC236}">
                  <a16:creationId xmlns:a16="http://schemas.microsoft.com/office/drawing/2014/main" id="{EDD2E404-760C-4C17-BAEF-38C3E6BB7F60}"/>
                </a:ext>
              </a:extLst>
            </p:cNvPr>
            <p:cNvSpPr txBox="1"/>
            <p:nvPr/>
          </p:nvSpPr>
          <p:spPr>
            <a:xfrm>
              <a:off x="7527813" y="2091183"/>
              <a:ext cx="2295499" cy="897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200" dirty="0"/>
                <a:t>3.</a:t>
              </a:r>
              <a:r>
                <a:rPr lang="zh-TW" altLang="en-US" sz="3200" kern="1200" dirty="0"/>
                <a:t>課程效果</a:t>
              </a:r>
            </a:p>
          </p:txBody>
        </p:sp>
      </p:grp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A1367A1-3C3D-48DB-B361-340A8A9AE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6F76A1B-E245-4A80-A9CD-522D96EBCA9D}"/>
              </a:ext>
            </a:extLst>
          </p:cNvPr>
          <p:cNvPicPr/>
          <p:nvPr/>
        </p:nvPicPr>
        <p:blipFill rotWithShape="1">
          <a:blip r:embed="rId2"/>
          <a:srcRect l="18492" t="18322" r="17939" b="15411"/>
          <a:stretch/>
        </p:blipFill>
        <p:spPr bwMode="auto">
          <a:xfrm>
            <a:off x="482131" y="1634331"/>
            <a:ext cx="5213343" cy="4605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D4A5690-1C67-49C3-83FB-62B0225E5004}"/>
              </a:ext>
            </a:extLst>
          </p:cNvPr>
          <p:cNvPicPr/>
          <p:nvPr/>
        </p:nvPicPr>
        <p:blipFill rotWithShape="1">
          <a:blip r:embed="rId3"/>
          <a:srcRect l="19168" t="20548" r="35615" b="28596"/>
          <a:stretch/>
        </p:blipFill>
        <p:spPr bwMode="auto">
          <a:xfrm>
            <a:off x="6075664" y="1634331"/>
            <a:ext cx="5360454" cy="4703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28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1524" y="-53144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6A186-EA10-4AA9-AE0C-745978F860C2}"/>
              </a:ext>
            </a:extLst>
          </p:cNvPr>
          <p:cNvSpPr/>
          <p:nvPr/>
        </p:nvSpPr>
        <p:spPr>
          <a:xfrm>
            <a:off x="1629916" y="639517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/>
              <a:t>教師課程</a:t>
            </a:r>
            <a:r>
              <a:rPr lang="zh-TW" altLang="en-US" b="1" dirty="0"/>
              <a:t>省思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6373FF-E698-454F-9525-AE66760C8058}"/>
              </a:ext>
            </a:extLst>
          </p:cNvPr>
          <p:cNvSpPr/>
          <p:nvPr/>
        </p:nvSpPr>
        <p:spPr>
          <a:xfrm>
            <a:off x="6553326" y="6368363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>
                <a:ea typeface="標楷體" panose="03000509000000000000" pitchFamily="65" charset="-120"/>
                <a:cs typeface="Times New Roman" panose="02020603050405020304" pitchFamily="18" charset="0"/>
              </a:rPr>
              <a:t>學生課程回饋札記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2B8CA21-A0B1-454D-AB09-9C592666563B}"/>
              </a:ext>
            </a:extLst>
          </p:cNvPr>
          <p:cNvPicPr/>
          <p:nvPr/>
        </p:nvPicPr>
        <p:blipFill rotWithShape="1">
          <a:blip r:embed="rId2"/>
          <a:srcRect l="17627" t="8392" r="4166" b="7190"/>
          <a:stretch/>
        </p:blipFill>
        <p:spPr bwMode="auto">
          <a:xfrm>
            <a:off x="66882" y="1760696"/>
            <a:ext cx="4536504" cy="4622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C3BBB11-952E-4049-9F1E-9C25E16FA243}"/>
              </a:ext>
            </a:extLst>
          </p:cNvPr>
          <p:cNvGrpSpPr/>
          <p:nvPr/>
        </p:nvGrpSpPr>
        <p:grpSpPr>
          <a:xfrm>
            <a:off x="333772" y="789744"/>
            <a:ext cx="2952328" cy="800570"/>
            <a:chOff x="7480917" y="1434629"/>
            <a:chExt cx="2668567" cy="1601140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ADDAB1E5-A34C-4A9D-9F76-83CD78424CA0}"/>
                </a:ext>
              </a:extLst>
            </p:cNvPr>
            <p:cNvSpPr/>
            <p:nvPr/>
          </p:nvSpPr>
          <p:spPr>
            <a:xfrm>
              <a:off x="7480917" y="1434629"/>
              <a:ext cx="2668567" cy="16011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fillRef>
            <a:effectRef idx="0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: 圓角 4">
              <a:extLst>
                <a:ext uri="{FF2B5EF4-FFF2-40B4-BE49-F238E27FC236}">
                  <a16:creationId xmlns:a16="http://schemas.microsoft.com/office/drawing/2014/main" id="{EDD2E404-760C-4C17-BAEF-38C3E6BB7F60}"/>
                </a:ext>
              </a:extLst>
            </p:cNvPr>
            <p:cNvSpPr txBox="1"/>
            <p:nvPr/>
          </p:nvSpPr>
          <p:spPr>
            <a:xfrm>
              <a:off x="7527813" y="2091183"/>
              <a:ext cx="2295499" cy="897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200" kern="1200" dirty="0"/>
                <a:t>3.</a:t>
              </a:r>
              <a:r>
                <a:rPr lang="zh-TW" altLang="en-US" sz="3200" kern="1200" dirty="0"/>
                <a:t>課程效果</a:t>
              </a:r>
            </a:p>
          </p:txBody>
        </p:sp>
      </p:grp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A1367A1-3C3D-48DB-B361-340A8A9AE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E836A4B-2870-4550-BDF2-58B79E9F320D}"/>
              </a:ext>
            </a:extLst>
          </p:cNvPr>
          <p:cNvPicPr/>
          <p:nvPr/>
        </p:nvPicPr>
        <p:blipFill rotWithShape="1">
          <a:blip r:embed="rId3"/>
          <a:srcRect l="29075" t="17659" r="38599" b="18450"/>
          <a:stretch/>
        </p:blipFill>
        <p:spPr bwMode="auto">
          <a:xfrm>
            <a:off x="8254651" y="1247578"/>
            <a:ext cx="4070439" cy="5147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589CC77-9C31-4ABC-8A45-0CCE612EDF41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092" t="21004" r="36875" b="21317"/>
          <a:stretch/>
        </p:blipFill>
        <p:spPr bwMode="auto">
          <a:xfrm>
            <a:off x="4921222" y="1213794"/>
            <a:ext cx="3168352" cy="5147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0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11524" y="-531440"/>
            <a:ext cx="1302838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四、課程評鑑實施─評鑑目標、問題的評鑑證據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8D6A186-EA10-4AA9-AE0C-745978F860C2}"/>
              </a:ext>
            </a:extLst>
          </p:cNvPr>
          <p:cNvSpPr/>
          <p:nvPr/>
        </p:nvSpPr>
        <p:spPr>
          <a:xfrm>
            <a:off x="1341884" y="647166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/>
              <a:t>課程評鑑表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6373FF-E698-454F-9525-AE66760C8058}"/>
              </a:ext>
            </a:extLst>
          </p:cNvPr>
          <p:cNvSpPr/>
          <p:nvPr/>
        </p:nvSpPr>
        <p:spPr>
          <a:xfrm>
            <a:off x="5492081" y="6296157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/>
              <a:t>文山社區大學佳瑜教師課程回饋分享紀錄</a:t>
            </a:r>
            <a:endParaRPr lang="zh-TW" alt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C3BBB11-952E-4049-9F1E-9C25E16FA243}"/>
              </a:ext>
            </a:extLst>
          </p:cNvPr>
          <p:cNvGrpSpPr/>
          <p:nvPr/>
        </p:nvGrpSpPr>
        <p:grpSpPr>
          <a:xfrm>
            <a:off x="333772" y="770242"/>
            <a:ext cx="2952328" cy="724754"/>
            <a:chOff x="7480917" y="1434629"/>
            <a:chExt cx="2668567" cy="1601140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ADDAB1E5-A34C-4A9D-9F76-83CD78424CA0}"/>
                </a:ext>
              </a:extLst>
            </p:cNvPr>
            <p:cNvSpPr/>
            <p:nvPr/>
          </p:nvSpPr>
          <p:spPr>
            <a:xfrm>
              <a:off x="7480917" y="1434629"/>
              <a:ext cx="2668567" cy="16011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fillRef>
            <a:effectRef idx="0">
              <a:schemeClr val="accent4">
                <a:shade val="50000"/>
                <a:hueOff val="-113436"/>
                <a:satOff val="-4371"/>
                <a:lumOff val="2771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: 圓角 4">
              <a:extLst>
                <a:ext uri="{FF2B5EF4-FFF2-40B4-BE49-F238E27FC236}">
                  <a16:creationId xmlns:a16="http://schemas.microsoft.com/office/drawing/2014/main" id="{EDD2E404-760C-4C17-BAEF-38C3E6BB7F60}"/>
                </a:ext>
              </a:extLst>
            </p:cNvPr>
            <p:cNvSpPr txBox="1"/>
            <p:nvPr/>
          </p:nvSpPr>
          <p:spPr>
            <a:xfrm>
              <a:off x="7527813" y="2091183"/>
              <a:ext cx="2295499" cy="897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200" kern="1200" dirty="0"/>
                <a:t>3.</a:t>
              </a:r>
              <a:r>
                <a:rPr lang="zh-TW" altLang="en-US" sz="3200" kern="1200" dirty="0"/>
                <a:t>課程效果</a:t>
              </a:r>
            </a:p>
          </p:txBody>
        </p:sp>
      </p:grp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A1367A1-3C3D-48DB-B361-340A8A9AE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1594925"/>
            <a:ext cx="10157354" cy="44704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75496F3-433D-4F4F-BE52-37024402173F}"/>
              </a:ext>
            </a:extLst>
          </p:cNvPr>
          <p:cNvPicPr/>
          <p:nvPr/>
        </p:nvPicPr>
        <p:blipFill rotWithShape="1">
          <a:blip r:embed="rId2"/>
          <a:srcRect l="32073" t="14641" r="32387" b="5223"/>
          <a:stretch/>
        </p:blipFill>
        <p:spPr bwMode="auto">
          <a:xfrm>
            <a:off x="171540" y="1473768"/>
            <a:ext cx="4584605" cy="5053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D11EB95-92F7-4E55-8EF9-7A468D740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9" t="22876" r="48228" b="24808"/>
          <a:stretch/>
        </p:blipFill>
        <p:spPr>
          <a:xfrm>
            <a:off x="5294138" y="1132619"/>
            <a:ext cx="5749508" cy="51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8D38B3-2DA2-4A40-AD29-52E05833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五、課程評鑑結果的運用 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B57927-9270-418E-B5D9-D92132136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162" y="1268760"/>
            <a:ext cx="10868882" cy="4470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	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課程發展的成效 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結合校本課程，師生更了解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在地特色</a:t>
            </a: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多元評量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的方式讓不同專長的學生皆能發揮所長</a:t>
            </a:r>
          </a:p>
        </p:txBody>
      </p:sp>
    </p:spTree>
    <p:extLst>
      <p:ext uri="{BB962C8B-B14F-4D97-AF65-F5344CB8AC3E}">
        <p14:creationId xmlns:p14="http://schemas.microsoft.com/office/powerpoint/2010/main" val="7202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8D38B3-2DA2-4A40-AD29-52E05833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五、課程評鑑結果的運用 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B57927-9270-418E-B5D9-D92132136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620688"/>
            <a:ext cx="10868882" cy="4470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課程持續發展的建議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A3F84D39-6DEF-4ED2-B286-D385B78FC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881582"/>
              </p:ext>
            </p:extLst>
          </p:nvPr>
        </p:nvGraphicFramePr>
        <p:xfrm>
          <a:off x="1013216" y="1516280"/>
          <a:ext cx="9145015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66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35057" y="2107005"/>
            <a:ext cx="7008574" cy="1296987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感謝聆聽</a:t>
            </a: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3772" y="-459432"/>
            <a:ext cx="10157354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課程評鑑對象與目的</a:t>
            </a:r>
          </a:p>
        </p:txBody>
      </p:sp>
      <p:pic>
        <p:nvPicPr>
          <p:cNvPr id="4" name="內容版面配置區 3" descr="C:\Users\Jessice\AppData\Local\Microsoft\Windows\INetCache\Content.Word\影視社會學課程特色.png">
            <a:extLst>
              <a:ext uri="{FF2B5EF4-FFF2-40B4-BE49-F238E27FC236}">
                <a16:creationId xmlns:a16="http://schemas.microsoft.com/office/drawing/2014/main" id="{34E597E5-BC08-49C8-803A-46453847268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4" b="17876"/>
          <a:stretch/>
        </p:blipFill>
        <p:spPr bwMode="auto">
          <a:xfrm>
            <a:off x="1413892" y="476672"/>
            <a:ext cx="7848872" cy="6486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572E9301-AD0B-4DFA-A599-7C3DDCFF857C}"/>
              </a:ext>
            </a:extLst>
          </p:cNvPr>
          <p:cNvSpPr/>
          <p:nvPr/>
        </p:nvSpPr>
        <p:spPr>
          <a:xfrm>
            <a:off x="4798268" y="2924944"/>
            <a:ext cx="2448272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5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611142" y="-471828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837828" y="925172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七年級影視社會學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353CA3-1C6B-4F2C-8D87-38CA88C33B8B}"/>
              </a:ext>
            </a:extLst>
          </p:cNvPr>
          <p:cNvSpPr/>
          <p:nvPr/>
        </p:nvSpPr>
        <p:spPr>
          <a:xfrm>
            <a:off x="1684352" y="1569661"/>
            <a:ext cx="9506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廣告製作實務─以解決少子化影響營收的合作社為例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07EDD7-46B3-45CA-965B-2E5565ED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572" y="2852936"/>
            <a:ext cx="4592030" cy="3411869"/>
          </a:xfrm>
          <a:prstGeom prst="rect">
            <a:avLst/>
          </a:prstGeom>
        </p:spPr>
      </p:pic>
      <p:pic>
        <p:nvPicPr>
          <p:cNvPr id="10" name="圖片 9" descr="IMG_0283">
            <a:extLst>
              <a:ext uri="{FF2B5EF4-FFF2-40B4-BE49-F238E27FC236}">
                <a16:creationId xmlns:a16="http://schemas.microsoft.com/office/drawing/2014/main" id="{2B9D4236-CB79-4017-81CB-50AE9AAC97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2287108"/>
            <a:ext cx="3523200" cy="431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12918184612543">
            <a:extLst>
              <a:ext uri="{FF2B5EF4-FFF2-40B4-BE49-F238E27FC236}">
                <a16:creationId xmlns:a16="http://schemas.microsoft.com/office/drawing/2014/main" id="{35FEA970-0E6E-41A6-B148-DEE07642F0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18" y="2280049"/>
            <a:ext cx="3743308" cy="4275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5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611142" y="-471828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837828" y="925172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七年級影視社會學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353CA3-1C6B-4F2C-8D87-38CA88C33B8B}"/>
              </a:ext>
            </a:extLst>
          </p:cNvPr>
          <p:cNvSpPr/>
          <p:nvPr/>
        </p:nvSpPr>
        <p:spPr>
          <a:xfrm>
            <a:off x="4150196" y="1542404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媒體識讀</a:t>
            </a:r>
          </a:p>
        </p:txBody>
      </p:sp>
      <p:pic>
        <p:nvPicPr>
          <p:cNvPr id="7" name="圖片 6" descr="D:\MCJHS_AD_Setting\455\桌面\BEF6B799-BF95-4ECF-A6E9-69E58038F6BE.jpeg">
            <a:extLst>
              <a:ext uri="{FF2B5EF4-FFF2-40B4-BE49-F238E27FC236}">
                <a16:creationId xmlns:a16="http://schemas.microsoft.com/office/drawing/2014/main" id="{B52F760C-20AD-4845-B5D7-139667EBBA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9" y="2114620"/>
            <a:ext cx="4436345" cy="474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D:\MCJHS_AD_Setting\455\桌面\96C52550-6894-46F7-BC79-2BE6CA8C7C41.jpeg">
            <a:extLst>
              <a:ext uri="{FF2B5EF4-FFF2-40B4-BE49-F238E27FC236}">
                <a16:creationId xmlns:a16="http://schemas.microsoft.com/office/drawing/2014/main" id="{F7DA4723-9825-49A1-B31D-3407F629E0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43" y="2114620"/>
            <a:ext cx="5040560" cy="4743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3772" y="-448000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454992" y="1142203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八年級影視社會學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063F115-17C6-4F51-8D5A-420A6A1CE387}"/>
              </a:ext>
            </a:extLst>
          </p:cNvPr>
          <p:cNvSpPr/>
          <p:nvPr/>
        </p:nvSpPr>
        <p:spPr>
          <a:xfrm>
            <a:off x="1145519" y="198739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新聞採訪─木中</a:t>
            </a:r>
            <a:r>
              <a:rPr lang="en-US" altLang="zh-TW" sz="3200" dirty="0">
                <a:solidFill>
                  <a:srgbClr val="00B050"/>
                </a:solidFill>
              </a:rPr>
              <a:t>97</a:t>
            </a:r>
            <a:r>
              <a:rPr lang="zh-TW" altLang="en-US" sz="3200" dirty="0">
                <a:solidFill>
                  <a:srgbClr val="00B050"/>
                </a:solidFill>
              </a:rPr>
              <a:t>校慶新聞稿</a:t>
            </a:r>
          </a:p>
        </p:txBody>
      </p:sp>
      <p:pic>
        <p:nvPicPr>
          <p:cNvPr id="5" name="圖片 4" descr="C:\Users\Jessice\AppData\Local\Microsoft\Windows\INetCache\Content.Word\6CB6BC14-169E-4B4F-90BB-38E1F8FFBC0F.JPEG">
            <a:extLst>
              <a:ext uri="{FF2B5EF4-FFF2-40B4-BE49-F238E27FC236}">
                <a16:creationId xmlns:a16="http://schemas.microsoft.com/office/drawing/2014/main" id="{4A6B9FB7-FD7B-407E-A639-46E6D6B510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65" y="2755935"/>
            <a:ext cx="3672408" cy="387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0D44F685-CF90-42FA-90CE-D719704CC23C">
            <a:extLst>
              <a:ext uri="{FF2B5EF4-FFF2-40B4-BE49-F238E27FC236}">
                <a16:creationId xmlns:a16="http://schemas.microsoft.com/office/drawing/2014/main" id="{D95D986D-77A0-4685-8571-972A9A05DE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5935"/>
            <a:ext cx="3672408" cy="387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C94B3B7-116D-4E20-B899-A9FB38F1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930" y="2755935"/>
            <a:ext cx="4880988" cy="40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3772" y="-448000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364128" y="1017416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八年級影視社會學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063F115-17C6-4F51-8D5A-420A6A1CE387}"/>
              </a:ext>
            </a:extLst>
          </p:cNvPr>
          <p:cNvSpPr/>
          <p:nvPr/>
        </p:nvSpPr>
        <p:spPr>
          <a:xfrm>
            <a:off x="1197868" y="169677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紀錄片實作</a:t>
            </a:r>
          </a:p>
        </p:txBody>
      </p:sp>
      <p:pic>
        <p:nvPicPr>
          <p:cNvPr id="5" name="圖片 4" descr="C:\Users\Jessice\AppData\Local\Microsoft\Windows\INetCache\Content.Word\451DA9EC-B4C8-4046-8611-79CC7C9F89C0.jpeg">
            <a:extLst>
              <a:ext uri="{FF2B5EF4-FFF2-40B4-BE49-F238E27FC236}">
                <a16:creationId xmlns:a16="http://schemas.microsoft.com/office/drawing/2014/main" id="{DA7FA786-BC78-4F62-8014-3E02311F46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91" y="2457500"/>
            <a:ext cx="4227030" cy="44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Jessice\AppData\Local\Microsoft\Windows\INetCache\Content.Word\20210409-803影視社會學公開觀課_210409_83.jpg">
            <a:extLst>
              <a:ext uri="{FF2B5EF4-FFF2-40B4-BE49-F238E27FC236}">
                <a16:creationId xmlns:a16="http://schemas.microsoft.com/office/drawing/2014/main" id="{FF685ABE-3948-4BD1-AF6D-D0471C4AB7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8" y="2457501"/>
            <a:ext cx="3277179" cy="4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SKM_36721091318590">
            <a:extLst>
              <a:ext uri="{FF2B5EF4-FFF2-40B4-BE49-F238E27FC236}">
                <a16:creationId xmlns:a16="http://schemas.microsoft.com/office/drawing/2014/main" id="{36B14BF2-33DA-4FC0-9756-54C6D0BA10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34" y="2281548"/>
            <a:ext cx="4125155" cy="4576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1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621804" y="908720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C6BC3B-EF7F-4790-8B55-5DEC5FCA54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700808"/>
            <a:ext cx="4392488" cy="508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387CF1-4508-4DC1-BF27-EEC50B00A6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36" y="1745352"/>
            <a:ext cx="5540772" cy="51126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331238" y="1015828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</p:spTree>
    <p:extLst>
      <p:ext uri="{BB962C8B-B14F-4D97-AF65-F5344CB8AC3E}">
        <p14:creationId xmlns:p14="http://schemas.microsoft.com/office/powerpoint/2010/main" val="39536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>
          <a:xfrm>
            <a:off x="336168" y="-633029"/>
            <a:ext cx="10966540" cy="1397000"/>
          </a:xfrm>
        </p:spPr>
        <p:txBody>
          <a:bodyPr rtlCol="0"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二、「影視社會學」發展歷程與目前成果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621804" y="908720"/>
            <a:ext cx="10157354" cy="4470400"/>
          </a:xfrm>
        </p:spPr>
        <p:txBody>
          <a:bodyPr rtlCol="0">
            <a:norm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九年級影視社會學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3158A-BB17-478D-A3A3-B88AD6AADAB9}"/>
              </a:ext>
            </a:extLst>
          </p:cNvPr>
          <p:cNvSpPr/>
          <p:nvPr/>
        </p:nvSpPr>
        <p:spPr>
          <a:xfrm>
            <a:off x="6331238" y="1015828"/>
            <a:ext cx="4402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地方創生 解謎遊戲設計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41DA5FF-E69C-45A0-B118-128BE279A9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732037"/>
            <a:ext cx="4174068" cy="45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C513510-53F5-4C5B-99D6-C000F5022F29}"/>
              </a:ext>
            </a:extLst>
          </p:cNvPr>
          <p:cNvSpPr/>
          <p:nvPr/>
        </p:nvSpPr>
        <p:spPr>
          <a:xfrm>
            <a:off x="0" y="6305773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文山社大講師協助遊戲測評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4C98FF4-678C-4254-9103-33D55767FAC4}"/>
              </a:ext>
            </a:extLst>
          </p:cNvPr>
          <p:cNvPicPr/>
          <p:nvPr/>
        </p:nvPicPr>
        <p:blipFill rotWithShape="1">
          <a:blip r:embed="rId3"/>
          <a:srcRect l="33365" t="19161" r="34760" b="7865"/>
          <a:stretch/>
        </p:blipFill>
        <p:spPr bwMode="auto">
          <a:xfrm>
            <a:off x="5109091" y="1600603"/>
            <a:ext cx="6334342" cy="5171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18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書籍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91_TF02787940_TF02787940.potx" id="{E4A5FE8E-4BD4-4FB0-A38F-F1EAE933DD53}" vid="{3F795CD6-D941-463B-BA60-C19998ABAD90}"/>
    </a:ext>
  </a:extLst>
</a:theme>
</file>

<file path=ppt/theme/theme2.xml><?xml version="1.0" encoding="utf-8"?>
<a:theme xmlns:a="http://schemas.openxmlformats.org/drawingml/2006/main" name="Office 佈景主題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4873beb7-5857-4685-be1f-d57550cc96cc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藍色書堆簡報 (寬螢幕)</Template>
  <TotalTime>0</TotalTime>
  <Words>1156</Words>
  <Application>Microsoft Office PowerPoint</Application>
  <PresentationFormat>自訂</PresentationFormat>
  <Paragraphs>159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7" baseType="lpstr">
      <vt:lpstr>Microsoft JhengHei UI</vt:lpstr>
      <vt:lpstr>微軟正黑體</vt:lpstr>
      <vt:lpstr>新細明體</vt:lpstr>
      <vt:lpstr>標楷體</vt:lpstr>
      <vt:lpstr>Arial</vt:lpstr>
      <vt:lpstr>Calibri</vt:lpstr>
      <vt:lpstr>Century Gothic</vt:lpstr>
      <vt:lpstr>Times New Roman</vt:lpstr>
      <vt:lpstr>書籍 16x9</vt:lpstr>
      <vt:lpstr>木柵國中「影視社會學」課程評鑑</vt:lpstr>
      <vt:lpstr>課程評鑑報告內容</vt:lpstr>
      <vt:lpstr>一、課程評鑑對象與目的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二、「影視社會學」發展歷程與目前成果</vt:lpstr>
      <vt:lpstr>三、課程評鑑的規劃</vt:lpstr>
      <vt:lpstr>PowerPoint 簡報</vt:lpstr>
      <vt:lpstr>PowerPoint 簡報</vt:lpstr>
      <vt:lpstr>四、課程評鑑實施歷程</vt:lpstr>
      <vt:lpstr>四、課程評鑑實施─評鑑目標、問題的評鑑證據</vt:lpstr>
      <vt:lpstr>四、課程評鑑實施─評鑑目標、問題的評鑑證據</vt:lpstr>
      <vt:lpstr>四、課程評鑑實施─評鑑目標、問題的評鑑證據</vt:lpstr>
      <vt:lpstr>四、課程評鑑實施─評鑑目標、問題的評鑑證據</vt:lpstr>
      <vt:lpstr>四、課程評鑑實施─評鑑目標、問題的評鑑證據</vt:lpstr>
      <vt:lpstr>四、課程評鑑實施─評鑑目標、問題的評鑑證據</vt:lpstr>
      <vt:lpstr>四、課程評鑑實施─評鑑目標、問題的評鑑證據</vt:lpstr>
      <vt:lpstr>五、課程評鑑結果的運用  </vt:lpstr>
      <vt:lpstr>五、課程評鑑結果的運用 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2022-05-22T12:56:52Z</dcterms:created>
  <dcterms:modified xsi:type="dcterms:W3CDTF">2022-05-22T15:18:39Z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