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8"/>
  </p:notesMasterIdLst>
  <p:sldIdLst>
    <p:sldId id="256" r:id="rId2"/>
    <p:sldId id="261" r:id="rId3"/>
    <p:sldId id="259" r:id="rId4"/>
    <p:sldId id="264" r:id="rId5"/>
    <p:sldId id="260" r:id="rId6"/>
    <p:sldId id="275" r:id="rId7"/>
    <p:sldId id="257" r:id="rId8"/>
    <p:sldId id="271" r:id="rId9"/>
    <p:sldId id="302" r:id="rId10"/>
    <p:sldId id="303" r:id="rId11"/>
    <p:sldId id="266" r:id="rId12"/>
    <p:sldId id="274" r:id="rId13"/>
    <p:sldId id="312" r:id="rId14"/>
    <p:sldId id="315" r:id="rId15"/>
    <p:sldId id="317" r:id="rId16"/>
    <p:sldId id="258" r:id="rId17"/>
    <p:sldId id="306" r:id="rId18"/>
    <p:sldId id="319" r:id="rId19"/>
    <p:sldId id="273" r:id="rId20"/>
    <p:sldId id="307" r:id="rId21"/>
    <p:sldId id="308" r:id="rId22"/>
    <p:sldId id="309" r:id="rId23"/>
    <p:sldId id="310" r:id="rId24"/>
    <p:sldId id="313" r:id="rId25"/>
    <p:sldId id="318" r:id="rId26"/>
    <p:sldId id="314" r:id="rId27"/>
  </p:sldIdLst>
  <p:sldSz cx="9144000" cy="5143500" type="screen16x9"/>
  <p:notesSz cx="6858000" cy="9144000"/>
  <p:embeddedFontLst>
    <p:embeddedFont>
      <p:font typeface="Black Han Sans" panose="02020500000000000000" charset="-127"/>
      <p:regular r:id="rId29"/>
    </p:embeddedFont>
    <p:embeddedFont>
      <p:font typeface="Comfortaa" panose="02020500000000000000" charset="0"/>
      <p:regular r:id="rId30"/>
      <p:bold r:id="rId31"/>
    </p:embeddedFont>
    <p:embeddedFont>
      <p:font typeface="Holtwood One SC" panose="02020500000000000000" charset="0"/>
      <p:regular r:id="rId32"/>
    </p:embeddedFont>
    <p:embeddedFont>
      <p:font typeface="Microsoft JhengHei UI" panose="020B0604030504040204" pitchFamily="34" charset="-12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DCEFDD-1B9A-484F-9108-A8A8C6C303FE}">
  <a:tblStyle styleId="{97DCEFDD-1B9A-484F-9108-A8A8C6C303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8c901f3876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8c901f3876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c901f3876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c901f3876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380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8c308497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8c308497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8f583f22f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8f583f22f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8c901f387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8c901f387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8c901f3876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8c901f3876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c901f3876_0_1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c901f3876_0_1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c901f3876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c901f3876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3900" y="984494"/>
            <a:ext cx="3181500" cy="25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5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3900" y="3612406"/>
            <a:ext cx="28956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dk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4942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1"/>
          </p:nvPr>
        </p:nvSpPr>
        <p:spPr>
          <a:xfrm>
            <a:off x="750525" y="1509725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2"/>
          </p:nvPr>
        </p:nvSpPr>
        <p:spPr>
          <a:xfrm>
            <a:off x="750525" y="3090993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3"/>
          </p:nvPr>
        </p:nvSpPr>
        <p:spPr>
          <a:xfrm>
            <a:off x="3393799" y="3090867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4"/>
          </p:nvPr>
        </p:nvSpPr>
        <p:spPr>
          <a:xfrm>
            <a:off x="750525" y="2004850"/>
            <a:ext cx="22212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5"/>
          </p:nvPr>
        </p:nvSpPr>
        <p:spPr>
          <a:xfrm>
            <a:off x="750525" y="3586075"/>
            <a:ext cx="22212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6"/>
          </p:nvPr>
        </p:nvSpPr>
        <p:spPr>
          <a:xfrm>
            <a:off x="3391575" y="3586000"/>
            <a:ext cx="22212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7"/>
          </p:nvPr>
        </p:nvSpPr>
        <p:spPr>
          <a:xfrm>
            <a:off x="3391575" y="1509725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8"/>
          </p:nvPr>
        </p:nvSpPr>
        <p:spPr>
          <a:xfrm>
            <a:off x="3391575" y="2004850"/>
            <a:ext cx="22212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/>
          <p:nvPr/>
        </p:nvSpPr>
        <p:spPr>
          <a:xfrm>
            <a:off x="6535394" y="2334723"/>
            <a:ext cx="2777674" cy="2808742"/>
          </a:xfrm>
          <a:custGeom>
            <a:avLst/>
            <a:gdLst/>
            <a:ahLst/>
            <a:cxnLst/>
            <a:rect l="l" t="t" r="r" b="b"/>
            <a:pathLst>
              <a:path w="98438" h="99539" extrusionOk="0">
                <a:moveTo>
                  <a:pt x="30489" y="1"/>
                </a:moveTo>
                <a:cubicBezTo>
                  <a:pt x="30489" y="1"/>
                  <a:pt x="1" y="12243"/>
                  <a:pt x="1" y="48569"/>
                </a:cubicBezTo>
                <a:lnTo>
                  <a:pt x="1" y="99539"/>
                </a:lnTo>
                <a:lnTo>
                  <a:pt x="98438" y="99539"/>
                </a:lnTo>
                <a:lnTo>
                  <a:pt x="98438" y="48569"/>
                </a:lnTo>
                <a:cubicBezTo>
                  <a:pt x="98438" y="12243"/>
                  <a:pt x="67983" y="1"/>
                  <a:pt x="67983" y="1"/>
                </a:cubicBezTo>
                <a:close/>
              </a:path>
            </a:pathLst>
          </a:custGeom>
          <a:solidFill>
            <a:srgbClr val="6D5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6"/>
          <p:cNvSpPr/>
          <p:nvPr/>
        </p:nvSpPr>
        <p:spPr>
          <a:xfrm>
            <a:off x="6936375" y="2602063"/>
            <a:ext cx="999661" cy="732329"/>
          </a:xfrm>
          <a:custGeom>
            <a:avLst/>
            <a:gdLst/>
            <a:ahLst/>
            <a:cxnLst/>
            <a:rect l="l" t="t" r="r" b="b"/>
            <a:pathLst>
              <a:path w="35427" h="25953" extrusionOk="0">
                <a:moveTo>
                  <a:pt x="11042" y="0"/>
                </a:moveTo>
                <a:cubicBezTo>
                  <a:pt x="11042" y="0"/>
                  <a:pt x="6105" y="1335"/>
                  <a:pt x="4071" y="3470"/>
                </a:cubicBezTo>
                <a:cubicBezTo>
                  <a:pt x="1836" y="5771"/>
                  <a:pt x="1" y="9741"/>
                  <a:pt x="1" y="9741"/>
                </a:cubicBezTo>
                <a:lnTo>
                  <a:pt x="35426" y="25952"/>
                </a:lnTo>
                <a:lnTo>
                  <a:pt x="35426" y="25952"/>
                </a:lnTo>
                <a:lnTo>
                  <a:pt x="11042" y="0"/>
                </a:lnTo>
                <a:close/>
              </a:path>
            </a:pathLst>
          </a:custGeom>
          <a:solidFill>
            <a:srgbClr val="5C4D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6"/>
          <p:cNvSpPr/>
          <p:nvPr/>
        </p:nvSpPr>
        <p:spPr>
          <a:xfrm>
            <a:off x="6487395" y="1535581"/>
            <a:ext cx="1461808" cy="1139902"/>
          </a:xfrm>
          <a:custGeom>
            <a:avLst/>
            <a:gdLst/>
            <a:ahLst/>
            <a:cxnLst/>
            <a:rect l="l" t="t" r="r" b="b"/>
            <a:pathLst>
              <a:path w="51805" h="40397" extrusionOk="0">
                <a:moveTo>
                  <a:pt x="51070" y="1"/>
                </a:moveTo>
                <a:cubicBezTo>
                  <a:pt x="51070" y="1"/>
                  <a:pt x="35192" y="5638"/>
                  <a:pt x="1" y="18881"/>
                </a:cubicBezTo>
                <a:cubicBezTo>
                  <a:pt x="1" y="18881"/>
                  <a:pt x="15445" y="20482"/>
                  <a:pt x="27053" y="40396"/>
                </a:cubicBezTo>
                <a:lnTo>
                  <a:pt x="51804" y="40396"/>
                </a:lnTo>
                <a:lnTo>
                  <a:pt x="51070" y="1"/>
                </a:lnTo>
                <a:close/>
              </a:path>
            </a:pathLst>
          </a:custGeom>
          <a:solidFill>
            <a:srgbClr val="4A2C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7859789" y="1535581"/>
            <a:ext cx="1510737" cy="1139902"/>
          </a:xfrm>
          <a:custGeom>
            <a:avLst/>
            <a:gdLst/>
            <a:ahLst/>
            <a:cxnLst/>
            <a:rect l="l" t="t" r="r" b="b"/>
            <a:pathLst>
              <a:path w="53539" h="40397" extrusionOk="0">
                <a:moveTo>
                  <a:pt x="734" y="1"/>
                </a:moveTo>
                <a:lnTo>
                  <a:pt x="0" y="40396"/>
                </a:lnTo>
                <a:lnTo>
                  <a:pt x="24751" y="40396"/>
                </a:lnTo>
                <a:cubicBezTo>
                  <a:pt x="36326" y="20482"/>
                  <a:pt x="53539" y="18881"/>
                  <a:pt x="53539" y="18881"/>
                </a:cubicBezTo>
                <a:cubicBezTo>
                  <a:pt x="18480" y="5638"/>
                  <a:pt x="734" y="1"/>
                  <a:pt x="734" y="1"/>
                </a:cubicBezTo>
                <a:close/>
              </a:path>
            </a:pathLst>
          </a:custGeom>
          <a:solidFill>
            <a:srgbClr val="4A2C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6956156" y="4098704"/>
            <a:ext cx="150625" cy="1037275"/>
          </a:xfrm>
          <a:custGeom>
            <a:avLst/>
            <a:gdLst/>
            <a:ahLst/>
            <a:cxnLst/>
            <a:rect l="l" t="t" r="r" b="b"/>
            <a:pathLst>
              <a:path w="5338" h="36760" extrusionOk="0">
                <a:moveTo>
                  <a:pt x="2035" y="0"/>
                </a:moveTo>
                <a:lnTo>
                  <a:pt x="0" y="36760"/>
                </a:lnTo>
                <a:lnTo>
                  <a:pt x="5338" y="36693"/>
                </a:lnTo>
                <a:lnTo>
                  <a:pt x="3036" y="0"/>
                </a:lnTo>
                <a:close/>
              </a:path>
            </a:pathLst>
          </a:custGeom>
          <a:solidFill>
            <a:srgbClr val="5542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8722928" y="4098704"/>
            <a:ext cx="158159" cy="1036344"/>
          </a:xfrm>
          <a:custGeom>
            <a:avLst/>
            <a:gdLst/>
            <a:ahLst/>
            <a:cxnLst/>
            <a:rect l="l" t="t" r="r" b="b"/>
            <a:pathLst>
              <a:path w="5605" h="36727" extrusionOk="0">
                <a:moveTo>
                  <a:pt x="4437" y="0"/>
                </a:moveTo>
                <a:lnTo>
                  <a:pt x="1" y="36727"/>
                </a:lnTo>
                <a:lnTo>
                  <a:pt x="5605" y="36727"/>
                </a:lnTo>
                <a:lnTo>
                  <a:pt x="5405" y="0"/>
                </a:lnTo>
                <a:close/>
              </a:path>
            </a:pathLst>
          </a:custGeom>
          <a:solidFill>
            <a:srgbClr val="5542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6"/>
          <p:cNvSpPr/>
          <p:nvPr/>
        </p:nvSpPr>
        <p:spPr>
          <a:xfrm>
            <a:off x="7853186" y="3628051"/>
            <a:ext cx="66875" cy="1515449"/>
          </a:xfrm>
          <a:custGeom>
            <a:avLst/>
            <a:gdLst/>
            <a:ahLst/>
            <a:cxnLst/>
            <a:rect l="l" t="t" r="r" b="b"/>
            <a:pathLst>
              <a:path w="2370" h="53706" extrusionOk="0">
                <a:moveTo>
                  <a:pt x="1368" y="1"/>
                </a:moveTo>
                <a:lnTo>
                  <a:pt x="1" y="1935"/>
                </a:lnTo>
                <a:lnTo>
                  <a:pt x="1002" y="53706"/>
                </a:lnTo>
                <a:lnTo>
                  <a:pt x="2369" y="53673"/>
                </a:lnTo>
                <a:lnTo>
                  <a:pt x="1368" y="1"/>
                </a:lnTo>
                <a:close/>
              </a:path>
            </a:pathLst>
          </a:custGeom>
          <a:solidFill>
            <a:srgbClr val="4A2C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6"/>
          <p:cNvSpPr/>
          <p:nvPr/>
        </p:nvSpPr>
        <p:spPr>
          <a:xfrm>
            <a:off x="7094510" y="3741940"/>
            <a:ext cx="539378" cy="77231"/>
          </a:xfrm>
          <a:custGeom>
            <a:avLst/>
            <a:gdLst/>
            <a:ahLst/>
            <a:cxnLst/>
            <a:rect l="l" t="t" r="r" b="b"/>
            <a:pathLst>
              <a:path w="19115" h="2737" extrusionOk="0">
                <a:moveTo>
                  <a:pt x="1" y="1"/>
                </a:moveTo>
                <a:lnTo>
                  <a:pt x="1" y="2736"/>
                </a:lnTo>
                <a:lnTo>
                  <a:pt x="19115" y="2736"/>
                </a:lnTo>
                <a:lnTo>
                  <a:pt x="19115" y="1"/>
                </a:lnTo>
                <a:close/>
              </a:path>
            </a:pathLst>
          </a:custGeom>
          <a:solidFill>
            <a:srgbClr val="4A2C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6"/>
          <p:cNvSpPr/>
          <p:nvPr/>
        </p:nvSpPr>
        <p:spPr>
          <a:xfrm>
            <a:off x="7378781" y="2602063"/>
            <a:ext cx="1068371" cy="754903"/>
          </a:xfrm>
          <a:custGeom>
            <a:avLst/>
            <a:gdLst/>
            <a:ahLst/>
            <a:cxnLst/>
            <a:rect l="l" t="t" r="r" b="b"/>
            <a:pathLst>
              <a:path w="37862" h="26753" extrusionOk="0">
                <a:moveTo>
                  <a:pt x="1" y="0"/>
                </a:moveTo>
                <a:lnTo>
                  <a:pt x="21850" y="26753"/>
                </a:lnTo>
                <a:lnTo>
                  <a:pt x="378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6"/>
          <p:cNvSpPr/>
          <p:nvPr/>
        </p:nvSpPr>
        <p:spPr>
          <a:xfrm>
            <a:off x="7600943" y="1978918"/>
            <a:ext cx="656085" cy="864105"/>
          </a:xfrm>
          <a:custGeom>
            <a:avLst/>
            <a:gdLst/>
            <a:ahLst/>
            <a:cxnLst/>
            <a:rect l="l" t="t" r="r" b="b"/>
            <a:pathLst>
              <a:path w="23251" h="30623" extrusionOk="0">
                <a:moveTo>
                  <a:pt x="4904" y="1"/>
                </a:moveTo>
                <a:cubicBezTo>
                  <a:pt x="2202" y="1"/>
                  <a:pt x="0" y="2469"/>
                  <a:pt x="0" y="5505"/>
                </a:cubicBezTo>
                <a:lnTo>
                  <a:pt x="0" y="19048"/>
                </a:lnTo>
                <a:cubicBezTo>
                  <a:pt x="0" y="26220"/>
                  <a:pt x="5204" y="30623"/>
                  <a:pt x="11608" y="30623"/>
                </a:cubicBezTo>
                <a:cubicBezTo>
                  <a:pt x="18046" y="30623"/>
                  <a:pt x="23250" y="26220"/>
                  <a:pt x="23250" y="19048"/>
                </a:cubicBezTo>
                <a:lnTo>
                  <a:pt x="23250" y="5505"/>
                </a:lnTo>
                <a:cubicBezTo>
                  <a:pt x="23217" y="2469"/>
                  <a:pt x="21048" y="1"/>
                  <a:pt x="18313" y="1"/>
                </a:cubicBezTo>
                <a:close/>
              </a:path>
            </a:pathLst>
          </a:custGeom>
          <a:solidFill>
            <a:srgbClr val="FEB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6"/>
          <p:cNvSpPr/>
          <p:nvPr/>
        </p:nvSpPr>
        <p:spPr>
          <a:xfrm>
            <a:off x="7578340" y="2282970"/>
            <a:ext cx="655154" cy="244759"/>
          </a:xfrm>
          <a:custGeom>
            <a:avLst/>
            <a:gdLst/>
            <a:ahLst/>
            <a:cxnLst/>
            <a:rect l="l" t="t" r="r" b="b"/>
            <a:pathLst>
              <a:path w="23218" h="8674" extrusionOk="0">
                <a:moveTo>
                  <a:pt x="1" y="0"/>
                </a:moveTo>
                <a:cubicBezTo>
                  <a:pt x="1" y="0"/>
                  <a:pt x="935" y="8673"/>
                  <a:pt x="11609" y="8673"/>
                </a:cubicBezTo>
                <a:cubicBezTo>
                  <a:pt x="22283" y="8673"/>
                  <a:pt x="23217" y="0"/>
                  <a:pt x="23217" y="0"/>
                </a:cubicBezTo>
                <a:close/>
              </a:path>
            </a:pathLst>
          </a:custGeom>
          <a:solidFill>
            <a:srgbClr val="DD8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6907197" y="1285172"/>
            <a:ext cx="488558" cy="453822"/>
          </a:xfrm>
          <a:custGeom>
            <a:avLst/>
            <a:gdLst/>
            <a:ahLst/>
            <a:cxnLst/>
            <a:rect l="l" t="t" r="r" b="b"/>
            <a:pathLst>
              <a:path w="17314" h="16083" extrusionOk="0">
                <a:moveTo>
                  <a:pt x="8672" y="0"/>
                </a:moveTo>
                <a:cubicBezTo>
                  <a:pt x="4797" y="0"/>
                  <a:pt x="1367" y="2830"/>
                  <a:pt x="735" y="6773"/>
                </a:cubicBezTo>
                <a:cubicBezTo>
                  <a:pt x="1" y="11143"/>
                  <a:pt x="3003" y="15279"/>
                  <a:pt x="7373" y="15980"/>
                </a:cubicBezTo>
                <a:cubicBezTo>
                  <a:pt x="7806" y="16049"/>
                  <a:pt x="8237" y="16082"/>
                  <a:pt x="8662" y="16082"/>
                </a:cubicBezTo>
                <a:cubicBezTo>
                  <a:pt x="12551" y="16082"/>
                  <a:pt x="15948" y="13281"/>
                  <a:pt x="16579" y="9342"/>
                </a:cubicBezTo>
                <a:cubicBezTo>
                  <a:pt x="17313" y="4939"/>
                  <a:pt x="14311" y="836"/>
                  <a:pt x="9941" y="102"/>
                </a:cubicBezTo>
                <a:cubicBezTo>
                  <a:pt x="9515" y="33"/>
                  <a:pt x="9091" y="0"/>
                  <a:pt x="8672" y="0"/>
                </a:cubicBezTo>
                <a:close/>
              </a:path>
            </a:pathLst>
          </a:custGeom>
          <a:solidFill>
            <a:srgbClr val="ED9F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"/>
          <p:cNvSpPr/>
          <p:nvPr/>
        </p:nvSpPr>
        <p:spPr>
          <a:xfrm>
            <a:off x="8452795" y="1285849"/>
            <a:ext cx="488530" cy="453371"/>
          </a:xfrm>
          <a:custGeom>
            <a:avLst/>
            <a:gdLst/>
            <a:ahLst/>
            <a:cxnLst/>
            <a:rect l="l" t="t" r="r" b="b"/>
            <a:pathLst>
              <a:path w="17313" h="16067" extrusionOk="0">
                <a:moveTo>
                  <a:pt x="8621" y="1"/>
                </a:moveTo>
                <a:cubicBezTo>
                  <a:pt x="4767" y="1"/>
                  <a:pt x="1364" y="2823"/>
                  <a:pt x="734" y="6749"/>
                </a:cubicBezTo>
                <a:cubicBezTo>
                  <a:pt x="0" y="11152"/>
                  <a:pt x="3002" y="15255"/>
                  <a:pt x="7372" y="15956"/>
                </a:cubicBezTo>
                <a:cubicBezTo>
                  <a:pt x="7819" y="16030"/>
                  <a:pt x="8263" y="16066"/>
                  <a:pt x="8700" y="16066"/>
                </a:cubicBezTo>
                <a:cubicBezTo>
                  <a:pt x="12573" y="16066"/>
                  <a:pt x="15949" y="13244"/>
                  <a:pt x="16579" y="9318"/>
                </a:cubicBezTo>
                <a:cubicBezTo>
                  <a:pt x="17313" y="4915"/>
                  <a:pt x="14311" y="812"/>
                  <a:pt x="9941" y="111"/>
                </a:cubicBezTo>
                <a:cubicBezTo>
                  <a:pt x="9497" y="37"/>
                  <a:pt x="9056" y="1"/>
                  <a:pt x="8621" y="1"/>
                </a:cubicBezTo>
                <a:close/>
              </a:path>
            </a:pathLst>
          </a:custGeom>
          <a:solidFill>
            <a:srgbClr val="ED9F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"/>
          <p:cNvSpPr/>
          <p:nvPr/>
        </p:nvSpPr>
        <p:spPr>
          <a:xfrm>
            <a:off x="6974046" y="1166599"/>
            <a:ext cx="177911" cy="347357"/>
          </a:xfrm>
          <a:custGeom>
            <a:avLst/>
            <a:gdLst/>
            <a:ahLst/>
            <a:cxnLst/>
            <a:rect l="l" t="t" r="r" b="b"/>
            <a:pathLst>
              <a:path w="6305" h="12310" extrusionOk="0">
                <a:moveTo>
                  <a:pt x="0" y="1"/>
                </a:moveTo>
                <a:lnTo>
                  <a:pt x="0" y="7172"/>
                </a:lnTo>
                <a:cubicBezTo>
                  <a:pt x="0" y="10008"/>
                  <a:pt x="2335" y="12309"/>
                  <a:pt x="5171" y="12309"/>
                </a:cubicBezTo>
                <a:lnTo>
                  <a:pt x="6305" y="12309"/>
                </a:lnTo>
                <a:lnTo>
                  <a:pt x="6305" y="1"/>
                </a:lnTo>
                <a:close/>
              </a:path>
            </a:pathLst>
          </a:custGeom>
          <a:solidFill>
            <a:srgbClr val="4C2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6"/>
          <p:cNvSpPr/>
          <p:nvPr/>
        </p:nvSpPr>
        <p:spPr>
          <a:xfrm>
            <a:off x="8697532" y="1166599"/>
            <a:ext cx="176980" cy="347357"/>
          </a:xfrm>
          <a:custGeom>
            <a:avLst/>
            <a:gdLst/>
            <a:ahLst/>
            <a:cxnLst/>
            <a:rect l="l" t="t" r="r" b="b"/>
            <a:pathLst>
              <a:path w="6272" h="12310" extrusionOk="0">
                <a:moveTo>
                  <a:pt x="0" y="1"/>
                </a:moveTo>
                <a:lnTo>
                  <a:pt x="0" y="12309"/>
                </a:lnTo>
                <a:lnTo>
                  <a:pt x="1134" y="12309"/>
                </a:lnTo>
                <a:cubicBezTo>
                  <a:pt x="3970" y="12309"/>
                  <a:pt x="6271" y="10008"/>
                  <a:pt x="6271" y="7172"/>
                </a:cubicBezTo>
                <a:lnTo>
                  <a:pt x="6271" y="1"/>
                </a:lnTo>
                <a:close/>
              </a:path>
            </a:pathLst>
          </a:custGeom>
          <a:solidFill>
            <a:srgbClr val="4C2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6"/>
          <p:cNvSpPr/>
          <p:nvPr/>
        </p:nvSpPr>
        <p:spPr>
          <a:xfrm>
            <a:off x="7151934" y="400190"/>
            <a:ext cx="1545585" cy="2023928"/>
          </a:xfrm>
          <a:custGeom>
            <a:avLst/>
            <a:gdLst/>
            <a:ahLst/>
            <a:cxnLst/>
            <a:rect l="l" t="t" r="r" b="b"/>
            <a:pathLst>
              <a:path w="54774" h="71726" extrusionOk="0">
                <a:moveTo>
                  <a:pt x="17018" y="0"/>
                </a:moveTo>
                <a:cubicBezTo>
                  <a:pt x="7027" y="0"/>
                  <a:pt x="1" y="1379"/>
                  <a:pt x="1" y="12750"/>
                </a:cubicBezTo>
                <a:lnTo>
                  <a:pt x="1" y="44540"/>
                </a:lnTo>
                <a:cubicBezTo>
                  <a:pt x="1" y="58783"/>
                  <a:pt x="11075" y="70458"/>
                  <a:pt x="25152" y="71592"/>
                </a:cubicBezTo>
                <a:lnTo>
                  <a:pt x="25085" y="71626"/>
                </a:lnTo>
                <a:cubicBezTo>
                  <a:pt x="25853" y="71693"/>
                  <a:pt x="26620" y="71726"/>
                  <a:pt x="27387" y="71726"/>
                </a:cubicBezTo>
                <a:cubicBezTo>
                  <a:pt x="29689" y="71726"/>
                  <a:pt x="31924" y="71426"/>
                  <a:pt x="34092" y="70892"/>
                </a:cubicBezTo>
                <a:cubicBezTo>
                  <a:pt x="34092" y="70892"/>
                  <a:pt x="34092" y="70859"/>
                  <a:pt x="34092" y="70859"/>
                </a:cubicBezTo>
                <a:cubicBezTo>
                  <a:pt x="45967" y="67890"/>
                  <a:pt x="54773" y="57215"/>
                  <a:pt x="54773" y="44540"/>
                </a:cubicBezTo>
                <a:lnTo>
                  <a:pt x="54773" y="12750"/>
                </a:lnTo>
                <a:cubicBezTo>
                  <a:pt x="54773" y="1379"/>
                  <a:pt x="47728" y="0"/>
                  <a:pt x="37742" y="0"/>
                </a:cubicBezTo>
                <a:cubicBezTo>
                  <a:pt x="34547" y="0"/>
                  <a:pt x="31050" y="141"/>
                  <a:pt x="27387" y="141"/>
                </a:cubicBezTo>
                <a:cubicBezTo>
                  <a:pt x="23716" y="141"/>
                  <a:pt x="20215" y="0"/>
                  <a:pt x="17018" y="0"/>
                </a:cubicBezTo>
                <a:close/>
              </a:path>
            </a:pathLst>
          </a:custGeom>
          <a:solidFill>
            <a:srgbClr val="FEB3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"/>
          <p:cNvSpPr/>
          <p:nvPr/>
        </p:nvSpPr>
        <p:spPr>
          <a:xfrm>
            <a:off x="7787296" y="1922454"/>
            <a:ext cx="276757" cy="77203"/>
          </a:xfrm>
          <a:custGeom>
            <a:avLst/>
            <a:gdLst/>
            <a:ahLst/>
            <a:cxnLst/>
            <a:rect l="l" t="t" r="r" b="b"/>
            <a:pathLst>
              <a:path w="9808" h="2736" extrusionOk="0">
                <a:moveTo>
                  <a:pt x="1368" y="0"/>
                </a:moveTo>
                <a:cubicBezTo>
                  <a:pt x="601" y="0"/>
                  <a:pt x="1" y="601"/>
                  <a:pt x="1" y="1368"/>
                </a:cubicBezTo>
                <a:cubicBezTo>
                  <a:pt x="1" y="2102"/>
                  <a:pt x="601" y="2736"/>
                  <a:pt x="1368" y="2736"/>
                </a:cubicBezTo>
                <a:lnTo>
                  <a:pt x="8474" y="2736"/>
                </a:lnTo>
                <a:cubicBezTo>
                  <a:pt x="9207" y="2736"/>
                  <a:pt x="9808" y="2102"/>
                  <a:pt x="9808" y="1368"/>
                </a:cubicBezTo>
                <a:cubicBezTo>
                  <a:pt x="9808" y="601"/>
                  <a:pt x="9207" y="0"/>
                  <a:pt x="8474" y="0"/>
                </a:cubicBezTo>
                <a:close/>
              </a:path>
            </a:pathLst>
          </a:custGeom>
          <a:solidFill>
            <a:srgbClr val="ED9F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"/>
          <p:cNvSpPr/>
          <p:nvPr/>
        </p:nvSpPr>
        <p:spPr>
          <a:xfrm>
            <a:off x="7452205" y="1662563"/>
            <a:ext cx="921527" cy="307599"/>
          </a:xfrm>
          <a:custGeom>
            <a:avLst/>
            <a:gdLst/>
            <a:ahLst/>
            <a:cxnLst/>
            <a:rect l="l" t="t" r="r" b="b"/>
            <a:pathLst>
              <a:path w="32658" h="10901" extrusionOk="0">
                <a:moveTo>
                  <a:pt x="21025" y="0"/>
                </a:moveTo>
                <a:cubicBezTo>
                  <a:pt x="18748" y="0"/>
                  <a:pt x="17122" y="242"/>
                  <a:pt x="16312" y="404"/>
                </a:cubicBezTo>
                <a:cubicBezTo>
                  <a:pt x="15501" y="242"/>
                  <a:pt x="13868" y="15"/>
                  <a:pt x="11580" y="15"/>
                </a:cubicBezTo>
                <a:cubicBezTo>
                  <a:pt x="10577" y="15"/>
                  <a:pt x="9448" y="59"/>
                  <a:pt x="8207" y="171"/>
                </a:cubicBezTo>
                <a:cubicBezTo>
                  <a:pt x="3537" y="604"/>
                  <a:pt x="1" y="4540"/>
                  <a:pt x="1" y="9244"/>
                </a:cubicBezTo>
                <a:cubicBezTo>
                  <a:pt x="1" y="10155"/>
                  <a:pt x="748" y="10900"/>
                  <a:pt x="1637" y="10900"/>
                </a:cubicBezTo>
                <a:cubicBezTo>
                  <a:pt x="1724" y="10900"/>
                  <a:pt x="1813" y="10893"/>
                  <a:pt x="1902" y="10878"/>
                </a:cubicBezTo>
                <a:cubicBezTo>
                  <a:pt x="4404" y="10478"/>
                  <a:pt x="9241" y="9878"/>
                  <a:pt x="15745" y="9878"/>
                </a:cubicBezTo>
                <a:lnTo>
                  <a:pt x="16913" y="9878"/>
                </a:lnTo>
                <a:cubicBezTo>
                  <a:pt x="23417" y="9878"/>
                  <a:pt x="28254" y="10478"/>
                  <a:pt x="30756" y="10878"/>
                </a:cubicBezTo>
                <a:cubicBezTo>
                  <a:pt x="30845" y="10893"/>
                  <a:pt x="30934" y="10900"/>
                  <a:pt x="31021" y="10900"/>
                </a:cubicBezTo>
                <a:cubicBezTo>
                  <a:pt x="31910" y="10900"/>
                  <a:pt x="32657" y="10155"/>
                  <a:pt x="32657" y="9244"/>
                </a:cubicBezTo>
                <a:cubicBezTo>
                  <a:pt x="32657" y="4540"/>
                  <a:pt x="29088" y="604"/>
                  <a:pt x="24418" y="171"/>
                </a:cubicBezTo>
                <a:cubicBezTo>
                  <a:pt x="23169" y="48"/>
                  <a:pt x="22033" y="0"/>
                  <a:pt x="21025" y="0"/>
                </a:cubicBezTo>
                <a:close/>
              </a:path>
            </a:pathLst>
          </a:custGeom>
          <a:solidFill>
            <a:srgbClr val="4C2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6"/>
          <p:cNvSpPr/>
          <p:nvPr/>
        </p:nvSpPr>
        <p:spPr>
          <a:xfrm>
            <a:off x="7766584" y="1624073"/>
            <a:ext cx="108299" cy="108271"/>
          </a:xfrm>
          <a:custGeom>
            <a:avLst/>
            <a:gdLst/>
            <a:ahLst/>
            <a:cxnLst/>
            <a:rect l="l" t="t" r="r" b="b"/>
            <a:pathLst>
              <a:path w="3838" h="3837" extrusionOk="0">
                <a:moveTo>
                  <a:pt x="1936" y="0"/>
                </a:moveTo>
                <a:cubicBezTo>
                  <a:pt x="868" y="0"/>
                  <a:pt x="1" y="868"/>
                  <a:pt x="1" y="1935"/>
                </a:cubicBezTo>
                <a:cubicBezTo>
                  <a:pt x="1" y="2969"/>
                  <a:pt x="868" y="3836"/>
                  <a:pt x="1936" y="3836"/>
                </a:cubicBezTo>
                <a:cubicBezTo>
                  <a:pt x="2970" y="3836"/>
                  <a:pt x="3837" y="2969"/>
                  <a:pt x="3837" y="1935"/>
                </a:cubicBezTo>
                <a:cubicBezTo>
                  <a:pt x="3837" y="868"/>
                  <a:pt x="3003" y="0"/>
                  <a:pt x="1936" y="0"/>
                </a:cubicBezTo>
                <a:close/>
              </a:path>
            </a:pathLst>
          </a:custGeom>
          <a:solidFill>
            <a:srgbClr val="DD8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"/>
          <p:cNvSpPr/>
          <p:nvPr/>
        </p:nvSpPr>
        <p:spPr>
          <a:xfrm>
            <a:off x="7936035" y="1624073"/>
            <a:ext cx="108271" cy="108271"/>
          </a:xfrm>
          <a:custGeom>
            <a:avLst/>
            <a:gdLst/>
            <a:ahLst/>
            <a:cxnLst/>
            <a:rect l="l" t="t" r="r" b="b"/>
            <a:pathLst>
              <a:path w="3837" h="3837" extrusionOk="0">
                <a:moveTo>
                  <a:pt x="1935" y="0"/>
                </a:moveTo>
                <a:cubicBezTo>
                  <a:pt x="868" y="0"/>
                  <a:pt x="0" y="868"/>
                  <a:pt x="0" y="1935"/>
                </a:cubicBezTo>
                <a:cubicBezTo>
                  <a:pt x="0" y="2969"/>
                  <a:pt x="868" y="3836"/>
                  <a:pt x="1935" y="3836"/>
                </a:cubicBezTo>
                <a:cubicBezTo>
                  <a:pt x="2969" y="3836"/>
                  <a:pt x="3836" y="2969"/>
                  <a:pt x="3836" y="1935"/>
                </a:cubicBezTo>
                <a:cubicBezTo>
                  <a:pt x="3836" y="868"/>
                  <a:pt x="2969" y="0"/>
                  <a:pt x="1935" y="0"/>
                </a:cubicBezTo>
                <a:close/>
              </a:path>
            </a:pathLst>
          </a:custGeom>
          <a:solidFill>
            <a:srgbClr val="DD8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"/>
          <p:cNvSpPr/>
          <p:nvPr/>
        </p:nvSpPr>
        <p:spPr>
          <a:xfrm>
            <a:off x="7816474" y="1475335"/>
            <a:ext cx="183583" cy="308756"/>
          </a:xfrm>
          <a:custGeom>
            <a:avLst/>
            <a:gdLst/>
            <a:ahLst/>
            <a:cxnLst/>
            <a:rect l="l" t="t" r="r" b="b"/>
            <a:pathLst>
              <a:path w="6506" h="10942" extrusionOk="0">
                <a:moveTo>
                  <a:pt x="3237" y="1"/>
                </a:moveTo>
                <a:cubicBezTo>
                  <a:pt x="2002" y="1"/>
                  <a:pt x="968" y="935"/>
                  <a:pt x="801" y="2169"/>
                </a:cubicBezTo>
                <a:lnTo>
                  <a:pt x="168" y="8173"/>
                </a:lnTo>
                <a:cubicBezTo>
                  <a:pt x="1" y="9641"/>
                  <a:pt x="1135" y="10942"/>
                  <a:pt x="2636" y="10942"/>
                </a:cubicBezTo>
                <a:lnTo>
                  <a:pt x="3870" y="10942"/>
                </a:lnTo>
                <a:cubicBezTo>
                  <a:pt x="5371" y="10942"/>
                  <a:pt x="6506" y="9641"/>
                  <a:pt x="6305" y="8173"/>
                </a:cubicBezTo>
                <a:lnTo>
                  <a:pt x="5705" y="2169"/>
                </a:lnTo>
                <a:cubicBezTo>
                  <a:pt x="5538" y="935"/>
                  <a:pt x="4504" y="1"/>
                  <a:pt x="3237" y="1"/>
                </a:cubicBezTo>
                <a:close/>
              </a:path>
            </a:pathLst>
          </a:custGeom>
          <a:solidFill>
            <a:srgbClr val="ED9F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"/>
          <p:cNvSpPr/>
          <p:nvPr/>
        </p:nvSpPr>
        <p:spPr>
          <a:xfrm>
            <a:off x="7272426" y="1288022"/>
            <a:ext cx="576088" cy="449025"/>
          </a:xfrm>
          <a:custGeom>
            <a:avLst/>
            <a:gdLst/>
            <a:ahLst/>
            <a:cxnLst/>
            <a:rect l="l" t="t" r="r" b="b"/>
            <a:pathLst>
              <a:path w="20416" h="15913" extrusionOk="0">
                <a:moveTo>
                  <a:pt x="4237" y="1"/>
                </a:moveTo>
                <a:cubicBezTo>
                  <a:pt x="1902" y="1"/>
                  <a:pt x="0" y="1902"/>
                  <a:pt x="0" y="4237"/>
                </a:cubicBezTo>
                <a:lnTo>
                  <a:pt x="0" y="7940"/>
                </a:lnTo>
                <a:cubicBezTo>
                  <a:pt x="0" y="12343"/>
                  <a:pt x="3570" y="15912"/>
                  <a:pt x="7939" y="15912"/>
                </a:cubicBezTo>
                <a:lnTo>
                  <a:pt x="13543" y="15912"/>
                </a:lnTo>
                <a:cubicBezTo>
                  <a:pt x="17346" y="15912"/>
                  <a:pt x="20415" y="12810"/>
                  <a:pt x="20415" y="9007"/>
                </a:cubicBezTo>
                <a:lnTo>
                  <a:pt x="20415" y="4737"/>
                </a:lnTo>
                <a:cubicBezTo>
                  <a:pt x="20415" y="2136"/>
                  <a:pt x="18314" y="1"/>
                  <a:pt x="156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"/>
          <p:cNvSpPr/>
          <p:nvPr/>
        </p:nvSpPr>
        <p:spPr>
          <a:xfrm>
            <a:off x="7968034" y="1288022"/>
            <a:ext cx="576060" cy="449025"/>
          </a:xfrm>
          <a:custGeom>
            <a:avLst/>
            <a:gdLst/>
            <a:ahLst/>
            <a:cxnLst/>
            <a:rect l="l" t="t" r="r" b="b"/>
            <a:pathLst>
              <a:path w="20415" h="15913" extrusionOk="0">
                <a:moveTo>
                  <a:pt x="4737" y="1"/>
                </a:moveTo>
                <a:cubicBezTo>
                  <a:pt x="2135" y="1"/>
                  <a:pt x="0" y="2136"/>
                  <a:pt x="0" y="4737"/>
                </a:cubicBezTo>
                <a:lnTo>
                  <a:pt x="0" y="9007"/>
                </a:lnTo>
                <a:cubicBezTo>
                  <a:pt x="0" y="12810"/>
                  <a:pt x="3103" y="15912"/>
                  <a:pt x="6905" y="15912"/>
                </a:cubicBezTo>
                <a:lnTo>
                  <a:pt x="12476" y="15912"/>
                </a:lnTo>
                <a:cubicBezTo>
                  <a:pt x="16846" y="15912"/>
                  <a:pt x="20415" y="12343"/>
                  <a:pt x="20415" y="7940"/>
                </a:cubicBezTo>
                <a:lnTo>
                  <a:pt x="20415" y="4237"/>
                </a:lnTo>
                <a:cubicBezTo>
                  <a:pt x="20415" y="1902"/>
                  <a:pt x="18514" y="1"/>
                  <a:pt x="161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"/>
          <p:cNvSpPr/>
          <p:nvPr/>
        </p:nvSpPr>
        <p:spPr>
          <a:xfrm>
            <a:off x="7832474" y="1410405"/>
            <a:ext cx="145941" cy="105449"/>
          </a:xfrm>
          <a:custGeom>
            <a:avLst/>
            <a:gdLst/>
            <a:ahLst/>
            <a:cxnLst/>
            <a:rect l="l" t="t" r="r" b="b"/>
            <a:pathLst>
              <a:path w="5172" h="3737" extrusionOk="0">
                <a:moveTo>
                  <a:pt x="1" y="0"/>
                </a:moveTo>
                <a:lnTo>
                  <a:pt x="1" y="3736"/>
                </a:lnTo>
                <a:lnTo>
                  <a:pt x="5171" y="3736"/>
                </a:lnTo>
                <a:lnTo>
                  <a:pt x="51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"/>
          <p:cNvSpPr/>
          <p:nvPr/>
        </p:nvSpPr>
        <p:spPr>
          <a:xfrm>
            <a:off x="7230070" y="1288022"/>
            <a:ext cx="252293" cy="113914"/>
          </a:xfrm>
          <a:custGeom>
            <a:avLst/>
            <a:gdLst/>
            <a:ahLst/>
            <a:cxnLst/>
            <a:rect l="l" t="t" r="r" b="b"/>
            <a:pathLst>
              <a:path w="8941" h="4037" extrusionOk="0">
                <a:moveTo>
                  <a:pt x="934" y="1"/>
                </a:moveTo>
                <a:cubicBezTo>
                  <a:pt x="434" y="1"/>
                  <a:pt x="0" y="434"/>
                  <a:pt x="0" y="968"/>
                </a:cubicBezTo>
                <a:lnTo>
                  <a:pt x="0" y="3103"/>
                </a:lnTo>
                <a:cubicBezTo>
                  <a:pt x="0" y="3603"/>
                  <a:pt x="434" y="4037"/>
                  <a:pt x="934" y="4037"/>
                </a:cubicBezTo>
                <a:lnTo>
                  <a:pt x="8006" y="4037"/>
                </a:lnTo>
                <a:cubicBezTo>
                  <a:pt x="8540" y="4037"/>
                  <a:pt x="8940" y="3603"/>
                  <a:pt x="8940" y="3103"/>
                </a:cubicBezTo>
                <a:lnTo>
                  <a:pt x="8940" y="968"/>
                </a:lnTo>
                <a:cubicBezTo>
                  <a:pt x="8940" y="434"/>
                  <a:pt x="8540" y="1"/>
                  <a:pt x="8006" y="1"/>
                </a:cubicBezTo>
                <a:close/>
              </a:path>
            </a:pathLst>
          </a:custGeom>
          <a:solidFill>
            <a:srgbClr val="150D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/>
          <p:nvPr/>
        </p:nvSpPr>
        <p:spPr>
          <a:xfrm>
            <a:off x="8329481" y="1288022"/>
            <a:ext cx="253224" cy="113914"/>
          </a:xfrm>
          <a:custGeom>
            <a:avLst/>
            <a:gdLst/>
            <a:ahLst/>
            <a:cxnLst/>
            <a:rect l="l" t="t" r="r" b="b"/>
            <a:pathLst>
              <a:path w="8974" h="4037" extrusionOk="0">
                <a:moveTo>
                  <a:pt x="968" y="1"/>
                </a:moveTo>
                <a:cubicBezTo>
                  <a:pt x="434" y="1"/>
                  <a:pt x="1" y="434"/>
                  <a:pt x="1" y="935"/>
                </a:cubicBezTo>
                <a:lnTo>
                  <a:pt x="1" y="3070"/>
                </a:lnTo>
                <a:cubicBezTo>
                  <a:pt x="1" y="3603"/>
                  <a:pt x="434" y="4037"/>
                  <a:pt x="968" y="4037"/>
                </a:cubicBezTo>
                <a:lnTo>
                  <a:pt x="8006" y="4037"/>
                </a:lnTo>
                <a:cubicBezTo>
                  <a:pt x="8540" y="4037"/>
                  <a:pt x="8974" y="3603"/>
                  <a:pt x="8974" y="3070"/>
                </a:cubicBezTo>
                <a:lnTo>
                  <a:pt x="8974" y="935"/>
                </a:lnTo>
                <a:cubicBezTo>
                  <a:pt x="8974" y="434"/>
                  <a:pt x="8540" y="1"/>
                  <a:pt x="8006" y="1"/>
                </a:cubicBezTo>
                <a:close/>
              </a:path>
            </a:pathLst>
          </a:custGeom>
          <a:solidFill>
            <a:srgbClr val="150D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"/>
          <p:cNvSpPr/>
          <p:nvPr/>
        </p:nvSpPr>
        <p:spPr>
          <a:xfrm>
            <a:off x="6443148" y="876684"/>
            <a:ext cx="2930162" cy="584554"/>
          </a:xfrm>
          <a:custGeom>
            <a:avLst/>
            <a:gdLst/>
            <a:ahLst/>
            <a:cxnLst/>
            <a:rect l="l" t="t" r="r" b="b"/>
            <a:pathLst>
              <a:path w="103842" h="20716" extrusionOk="0">
                <a:moveTo>
                  <a:pt x="51905" y="1"/>
                </a:moveTo>
                <a:cubicBezTo>
                  <a:pt x="23251" y="1"/>
                  <a:pt x="1" y="4637"/>
                  <a:pt x="1" y="10375"/>
                </a:cubicBezTo>
                <a:cubicBezTo>
                  <a:pt x="1" y="16079"/>
                  <a:pt x="23251" y="20715"/>
                  <a:pt x="51905" y="20715"/>
                </a:cubicBezTo>
                <a:cubicBezTo>
                  <a:pt x="80592" y="20715"/>
                  <a:pt x="103842" y="16079"/>
                  <a:pt x="103842" y="10375"/>
                </a:cubicBezTo>
                <a:cubicBezTo>
                  <a:pt x="103842" y="4637"/>
                  <a:pt x="80592" y="1"/>
                  <a:pt x="51905" y="1"/>
                </a:cubicBezTo>
                <a:close/>
              </a:path>
            </a:pathLst>
          </a:custGeom>
          <a:solidFill>
            <a:srgbClr val="6D5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>
            <a:off x="7024867" y="190500"/>
            <a:ext cx="1799712" cy="849036"/>
          </a:xfrm>
          <a:custGeom>
            <a:avLst/>
            <a:gdLst/>
            <a:ahLst/>
            <a:cxnLst/>
            <a:rect l="l" t="t" r="r" b="b"/>
            <a:pathLst>
              <a:path w="63780" h="30089" extrusionOk="0">
                <a:moveTo>
                  <a:pt x="14111" y="0"/>
                </a:moveTo>
                <a:cubicBezTo>
                  <a:pt x="9707" y="0"/>
                  <a:pt x="5871" y="3069"/>
                  <a:pt x="4937" y="7406"/>
                </a:cubicBezTo>
                <a:lnTo>
                  <a:pt x="1" y="30088"/>
                </a:lnTo>
                <a:lnTo>
                  <a:pt x="63779" y="30088"/>
                </a:lnTo>
                <a:lnTo>
                  <a:pt x="58476" y="7272"/>
                </a:lnTo>
                <a:cubicBezTo>
                  <a:pt x="57475" y="3002"/>
                  <a:pt x="53706" y="0"/>
                  <a:pt x="49336" y="0"/>
                </a:cubicBezTo>
                <a:close/>
              </a:path>
            </a:pathLst>
          </a:custGeom>
          <a:solidFill>
            <a:srgbClr val="6D5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>
            <a:off x="6784843" y="2334723"/>
            <a:ext cx="1259432" cy="1116369"/>
          </a:xfrm>
          <a:custGeom>
            <a:avLst/>
            <a:gdLst/>
            <a:ahLst/>
            <a:cxnLst/>
            <a:rect l="l" t="t" r="r" b="b"/>
            <a:pathLst>
              <a:path w="44633" h="39563" extrusionOk="0">
                <a:moveTo>
                  <a:pt x="24418" y="1"/>
                </a:moveTo>
                <a:lnTo>
                  <a:pt x="0" y="10875"/>
                </a:lnTo>
                <a:cubicBezTo>
                  <a:pt x="16812" y="19148"/>
                  <a:pt x="44632" y="39563"/>
                  <a:pt x="44632" y="39563"/>
                </a:cubicBezTo>
                <a:lnTo>
                  <a:pt x="24418" y="1"/>
                </a:lnTo>
                <a:close/>
              </a:path>
            </a:pathLst>
          </a:custGeom>
          <a:solidFill>
            <a:srgbClr val="4A2C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>
            <a:off x="7423027" y="190500"/>
            <a:ext cx="833037" cy="116736"/>
          </a:xfrm>
          <a:custGeom>
            <a:avLst/>
            <a:gdLst/>
            <a:ahLst/>
            <a:cxnLst/>
            <a:rect l="l" t="t" r="r" b="b"/>
            <a:pathLst>
              <a:path w="29522" h="4137" extrusionOk="0">
                <a:moveTo>
                  <a:pt x="1" y="0"/>
                </a:moveTo>
                <a:cubicBezTo>
                  <a:pt x="1" y="0"/>
                  <a:pt x="4152" y="4137"/>
                  <a:pt x="12899" y="4137"/>
                </a:cubicBezTo>
                <a:cubicBezTo>
                  <a:pt x="17272" y="4137"/>
                  <a:pt x="22795" y="3102"/>
                  <a:pt x="29522" y="0"/>
                </a:cubicBezTo>
                <a:close/>
              </a:path>
            </a:pathLst>
          </a:custGeom>
          <a:solidFill>
            <a:srgbClr val="5C4D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>
            <a:off x="7895541" y="2643487"/>
            <a:ext cx="1065549" cy="1071165"/>
          </a:xfrm>
          <a:custGeom>
            <a:avLst/>
            <a:gdLst/>
            <a:ahLst/>
            <a:cxnLst/>
            <a:rect l="l" t="t" r="r" b="b"/>
            <a:pathLst>
              <a:path w="37762" h="37961" extrusionOk="0">
                <a:moveTo>
                  <a:pt x="28421" y="0"/>
                </a:moveTo>
                <a:cubicBezTo>
                  <a:pt x="8907" y="5771"/>
                  <a:pt x="1" y="37961"/>
                  <a:pt x="1" y="37961"/>
                </a:cubicBezTo>
                <a:cubicBezTo>
                  <a:pt x="12009" y="16012"/>
                  <a:pt x="37761" y="7539"/>
                  <a:pt x="37761" y="7539"/>
                </a:cubicBezTo>
                <a:lnTo>
                  <a:pt x="28421" y="0"/>
                </a:lnTo>
                <a:close/>
              </a:path>
            </a:pathLst>
          </a:custGeom>
          <a:solidFill>
            <a:srgbClr val="5C4D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7323247" y="677124"/>
            <a:ext cx="1477807" cy="379949"/>
          </a:xfrm>
          <a:custGeom>
            <a:avLst/>
            <a:gdLst/>
            <a:ahLst/>
            <a:cxnLst/>
            <a:rect l="l" t="t" r="r" b="b"/>
            <a:pathLst>
              <a:path w="52372" h="13465" extrusionOk="0">
                <a:moveTo>
                  <a:pt x="50203" y="1"/>
                </a:moveTo>
                <a:cubicBezTo>
                  <a:pt x="50203" y="1"/>
                  <a:pt x="40087" y="2491"/>
                  <a:pt x="22968" y="2491"/>
                </a:cubicBezTo>
                <a:cubicBezTo>
                  <a:pt x="16310" y="2491"/>
                  <a:pt x="8594" y="2114"/>
                  <a:pt x="1" y="1068"/>
                </a:cubicBezTo>
                <a:lnTo>
                  <a:pt x="1" y="1068"/>
                </a:lnTo>
                <a:lnTo>
                  <a:pt x="1168" y="11809"/>
                </a:lnTo>
                <a:cubicBezTo>
                  <a:pt x="6179" y="12701"/>
                  <a:pt x="12742" y="13465"/>
                  <a:pt x="20529" y="13465"/>
                </a:cubicBezTo>
                <a:cubicBezTo>
                  <a:pt x="29641" y="13465"/>
                  <a:pt x="40429" y="12419"/>
                  <a:pt x="52371" y="9308"/>
                </a:cubicBezTo>
                <a:lnTo>
                  <a:pt x="50203" y="1"/>
                </a:lnTo>
                <a:close/>
              </a:path>
            </a:pathLst>
          </a:custGeom>
          <a:solidFill>
            <a:srgbClr val="4A2C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/>
          <p:nvPr/>
        </p:nvSpPr>
        <p:spPr>
          <a:xfrm>
            <a:off x="7047470" y="237568"/>
            <a:ext cx="275798" cy="695618"/>
          </a:xfrm>
          <a:custGeom>
            <a:avLst/>
            <a:gdLst/>
            <a:ahLst/>
            <a:cxnLst/>
            <a:rect l="l" t="t" r="r" b="b"/>
            <a:pathLst>
              <a:path w="9774" h="24652" extrusionOk="0">
                <a:moveTo>
                  <a:pt x="7972" y="0"/>
                </a:moveTo>
                <a:cubicBezTo>
                  <a:pt x="6471" y="234"/>
                  <a:pt x="4337" y="4103"/>
                  <a:pt x="4136" y="5738"/>
                </a:cubicBezTo>
                <a:lnTo>
                  <a:pt x="0" y="24651"/>
                </a:lnTo>
                <a:lnTo>
                  <a:pt x="2002" y="15545"/>
                </a:lnTo>
                <a:cubicBezTo>
                  <a:pt x="4670" y="15978"/>
                  <a:pt x="7272" y="16345"/>
                  <a:pt x="9774" y="16645"/>
                </a:cubicBezTo>
                <a:lnTo>
                  <a:pt x="7972" y="0"/>
                </a:lnTo>
                <a:close/>
              </a:path>
            </a:pathLst>
          </a:custGeom>
          <a:solidFill>
            <a:srgbClr val="5C4D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6"/>
          <p:cNvSpPr/>
          <p:nvPr/>
        </p:nvSpPr>
        <p:spPr>
          <a:xfrm>
            <a:off x="7047470" y="676193"/>
            <a:ext cx="308756" cy="334180"/>
          </a:xfrm>
          <a:custGeom>
            <a:avLst/>
            <a:gdLst/>
            <a:ahLst/>
            <a:cxnLst/>
            <a:rect l="l" t="t" r="r" b="b"/>
            <a:pathLst>
              <a:path w="10942" h="11843" extrusionOk="0">
                <a:moveTo>
                  <a:pt x="2002" y="1"/>
                </a:moveTo>
                <a:lnTo>
                  <a:pt x="0" y="9107"/>
                </a:lnTo>
                <a:cubicBezTo>
                  <a:pt x="567" y="9307"/>
                  <a:pt x="1068" y="9474"/>
                  <a:pt x="1601" y="9641"/>
                </a:cubicBezTo>
                <a:cubicBezTo>
                  <a:pt x="3369" y="10174"/>
                  <a:pt x="6538" y="11075"/>
                  <a:pt x="10941" y="11842"/>
                </a:cubicBezTo>
                <a:lnTo>
                  <a:pt x="9774" y="1101"/>
                </a:lnTo>
                <a:cubicBezTo>
                  <a:pt x="7272" y="801"/>
                  <a:pt x="4670" y="434"/>
                  <a:pt x="2002" y="1"/>
                </a:cubicBezTo>
                <a:close/>
              </a:path>
            </a:pathLst>
          </a:custGeom>
          <a:solidFill>
            <a:srgbClr val="3A2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>
            <a:off x="6347150" y="933177"/>
            <a:ext cx="1009058" cy="486639"/>
          </a:xfrm>
          <a:custGeom>
            <a:avLst/>
            <a:gdLst/>
            <a:ahLst/>
            <a:cxnLst/>
            <a:rect l="l" t="t" r="r" b="b"/>
            <a:pathLst>
              <a:path w="35760" h="17246" extrusionOk="0">
                <a:moveTo>
                  <a:pt x="24818" y="0"/>
                </a:moveTo>
                <a:cubicBezTo>
                  <a:pt x="24818" y="0"/>
                  <a:pt x="6038" y="2135"/>
                  <a:pt x="3403" y="7305"/>
                </a:cubicBezTo>
                <a:cubicBezTo>
                  <a:pt x="0" y="13910"/>
                  <a:pt x="28521" y="17246"/>
                  <a:pt x="28521" y="17246"/>
                </a:cubicBezTo>
                <a:cubicBezTo>
                  <a:pt x="20482" y="8373"/>
                  <a:pt x="35759" y="2735"/>
                  <a:pt x="35759" y="2735"/>
                </a:cubicBezTo>
                <a:lnTo>
                  <a:pt x="24818" y="0"/>
                </a:lnTo>
                <a:close/>
              </a:path>
            </a:pathLst>
          </a:custGeom>
          <a:solidFill>
            <a:srgbClr val="5C4D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7142537" y="3523587"/>
            <a:ext cx="375575" cy="218375"/>
          </a:xfrm>
          <a:custGeom>
            <a:avLst/>
            <a:gdLst/>
            <a:ahLst/>
            <a:cxnLst/>
            <a:rect l="l" t="t" r="r" b="b"/>
            <a:pathLst>
              <a:path w="13310" h="7739" extrusionOk="0">
                <a:moveTo>
                  <a:pt x="6004" y="0"/>
                </a:moveTo>
                <a:lnTo>
                  <a:pt x="0" y="7739"/>
                </a:lnTo>
                <a:lnTo>
                  <a:pt x="13310" y="7739"/>
                </a:lnTo>
                <a:lnTo>
                  <a:pt x="600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/>
          <p:nvPr/>
        </p:nvSpPr>
        <p:spPr>
          <a:xfrm>
            <a:off x="7363740" y="3604517"/>
            <a:ext cx="222156" cy="137447"/>
          </a:xfrm>
          <a:custGeom>
            <a:avLst/>
            <a:gdLst/>
            <a:ahLst/>
            <a:cxnLst/>
            <a:rect l="l" t="t" r="r" b="b"/>
            <a:pathLst>
              <a:path w="7873" h="4871" extrusionOk="0">
                <a:moveTo>
                  <a:pt x="3903" y="1"/>
                </a:moveTo>
                <a:lnTo>
                  <a:pt x="0" y="4871"/>
                </a:lnTo>
                <a:lnTo>
                  <a:pt x="7872" y="4871"/>
                </a:lnTo>
                <a:lnTo>
                  <a:pt x="3903" y="1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"/>
          <p:cNvSpPr/>
          <p:nvPr/>
        </p:nvSpPr>
        <p:spPr>
          <a:xfrm>
            <a:off x="7853186" y="1922454"/>
            <a:ext cx="1192613" cy="1878778"/>
          </a:xfrm>
          <a:custGeom>
            <a:avLst/>
            <a:gdLst/>
            <a:ahLst/>
            <a:cxnLst/>
            <a:rect l="l" t="t" r="r" b="b"/>
            <a:pathLst>
              <a:path w="42265" h="66582" extrusionOk="0">
                <a:moveTo>
                  <a:pt x="35393" y="0"/>
                </a:moveTo>
                <a:lnTo>
                  <a:pt x="35393" y="0"/>
                </a:lnTo>
                <a:cubicBezTo>
                  <a:pt x="24885" y="2502"/>
                  <a:pt x="19048" y="9040"/>
                  <a:pt x="19048" y="9040"/>
                </a:cubicBezTo>
                <a:cubicBezTo>
                  <a:pt x="4004" y="20982"/>
                  <a:pt x="735" y="50370"/>
                  <a:pt x="1" y="62145"/>
                </a:cubicBezTo>
                <a:lnTo>
                  <a:pt x="68" y="66581"/>
                </a:lnTo>
                <a:cubicBezTo>
                  <a:pt x="11476" y="39529"/>
                  <a:pt x="42264" y="25185"/>
                  <a:pt x="42264" y="25185"/>
                </a:cubicBezTo>
                <a:lnTo>
                  <a:pt x="27354" y="18580"/>
                </a:lnTo>
                <a:lnTo>
                  <a:pt x="35393" y="0"/>
                </a:lnTo>
                <a:close/>
              </a:path>
            </a:pathLst>
          </a:custGeom>
          <a:solidFill>
            <a:srgbClr val="4A2C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7">
    <p:bg>
      <p:bgPr>
        <a:solidFill>
          <a:schemeClr val="dk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>
            <a:spLocks noGrp="1"/>
          </p:cNvSpPr>
          <p:nvPr>
            <p:ph type="title"/>
          </p:nvPr>
        </p:nvSpPr>
        <p:spPr>
          <a:xfrm>
            <a:off x="723900" y="539496"/>
            <a:ext cx="3933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40" name="Google Shape;240;p21"/>
          <p:cNvSpPr/>
          <p:nvPr/>
        </p:nvSpPr>
        <p:spPr>
          <a:xfrm flipH="1">
            <a:off x="6801481" y="0"/>
            <a:ext cx="2342519" cy="1847815"/>
          </a:xfrm>
          <a:custGeom>
            <a:avLst/>
            <a:gdLst/>
            <a:ahLst/>
            <a:cxnLst/>
            <a:rect l="l" t="t" r="r" b="b"/>
            <a:pathLst>
              <a:path w="285586" h="203616" extrusionOk="0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rgbClr val="39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7_1_1_2_2_1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>
            <a:spLocks noGrp="1"/>
          </p:cNvSpPr>
          <p:nvPr>
            <p:ph type="subTitle" idx="1"/>
          </p:nvPr>
        </p:nvSpPr>
        <p:spPr>
          <a:xfrm>
            <a:off x="723900" y="1152525"/>
            <a:ext cx="7700100" cy="34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2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○"/>
              <a:defRPr sz="1200"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3" name="Google Shape;243;p22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6627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44" name="Google Shape;244;p22"/>
          <p:cNvSpPr/>
          <p:nvPr/>
        </p:nvSpPr>
        <p:spPr>
          <a:xfrm rot="-1759130">
            <a:off x="7208778" y="322042"/>
            <a:ext cx="1937125" cy="771636"/>
          </a:xfrm>
          <a:custGeom>
            <a:avLst/>
            <a:gdLst/>
            <a:ahLst/>
            <a:cxnLst/>
            <a:rect l="l" t="t" r="r" b="b"/>
            <a:pathLst>
              <a:path w="51671" h="20582" extrusionOk="0">
                <a:moveTo>
                  <a:pt x="45066" y="5137"/>
                </a:moveTo>
                <a:cubicBezTo>
                  <a:pt x="46834" y="5137"/>
                  <a:pt x="48235" y="7439"/>
                  <a:pt x="48235" y="10274"/>
                </a:cubicBezTo>
                <a:cubicBezTo>
                  <a:pt x="48235" y="13110"/>
                  <a:pt x="46801" y="15411"/>
                  <a:pt x="45066" y="15411"/>
                </a:cubicBezTo>
                <a:cubicBezTo>
                  <a:pt x="43298" y="15411"/>
                  <a:pt x="41864" y="13110"/>
                  <a:pt x="41864" y="10274"/>
                </a:cubicBezTo>
                <a:cubicBezTo>
                  <a:pt x="41864" y="7439"/>
                  <a:pt x="43298" y="5137"/>
                  <a:pt x="45066" y="5137"/>
                </a:cubicBezTo>
                <a:close/>
                <a:moveTo>
                  <a:pt x="41397" y="0"/>
                </a:moveTo>
                <a:cubicBezTo>
                  <a:pt x="37094" y="0"/>
                  <a:pt x="33425" y="2635"/>
                  <a:pt x="31857" y="6371"/>
                </a:cubicBezTo>
                <a:lnTo>
                  <a:pt x="3170" y="6371"/>
                </a:lnTo>
                <a:lnTo>
                  <a:pt x="1" y="9540"/>
                </a:lnTo>
                <a:lnTo>
                  <a:pt x="1" y="11742"/>
                </a:lnTo>
                <a:lnTo>
                  <a:pt x="1569" y="13343"/>
                </a:lnTo>
                <a:lnTo>
                  <a:pt x="4637" y="13343"/>
                </a:lnTo>
                <a:lnTo>
                  <a:pt x="4637" y="11742"/>
                </a:lnTo>
                <a:lnTo>
                  <a:pt x="8073" y="11742"/>
                </a:lnTo>
                <a:lnTo>
                  <a:pt x="8073" y="13476"/>
                </a:lnTo>
                <a:lnTo>
                  <a:pt x="10275" y="13476"/>
                </a:lnTo>
                <a:lnTo>
                  <a:pt x="10275" y="11742"/>
                </a:lnTo>
                <a:lnTo>
                  <a:pt x="11509" y="11742"/>
                </a:lnTo>
                <a:lnTo>
                  <a:pt x="11509" y="14444"/>
                </a:lnTo>
                <a:lnTo>
                  <a:pt x="17380" y="14444"/>
                </a:lnTo>
                <a:lnTo>
                  <a:pt x="17380" y="12009"/>
                </a:lnTo>
                <a:lnTo>
                  <a:pt x="19715" y="14310"/>
                </a:lnTo>
                <a:lnTo>
                  <a:pt x="31924" y="14310"/>
                </a:lnTo>
                <a:cubicBezTo>
                  <a:pt x="33491" y="17980"/>
                  <a:pt x="37127" y="20582"/>
                  <a:pt x="41397" y="20582"/>
                </a:cubicBezTo>
                <a:cubicBezTo>
                  <a:pt x="47068" y="20582"/>
                  <a:pt x="51671" y="15978"/>
                  <a:pt x="51671" y="10274"/>
                </a:cubicBezTo>
                <a:cubicBezTo>
                  <a:pt x="51671" y="4603"/>
                  <a:pt x="47068" y="0"/>
                  <a:pt x="41397" y="0"/>
                </a:cubicBezTo>
                <a:close/>
              </a:path>
            </a:pathLst>
          </a:custGeom>
          <a:solidFill>
            <a:srgbClr val="7A1A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6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50958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body" idx="1"/>
          </p:nvPr>
        </p:nvSpPr>
        <p:spPr>
          <a:xfrm>
            <a:off x="723875" y="2103600"/>
            <a:ext cx="3023700" cy="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400">
                <a:solidFill>
                  <a:schemeClr val="accent4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>
                <a:solidFill>
                  <a:schemeClr val="accent4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■"/>
              <a:defRPr sz="1200">
                <a:solidFill>
                  <a:schemeClr val="accent4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200">
                <a:solidFill>
                  <a:schemeClr val="accent4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>
                <a:solidFill>
                  <a:schemeClr val="accent4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■"/>
              <a:defRPr sz="1200">
                <a:solidFill>
                  <a:schemeClr val="accent4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solidFill>
                  <a:schemeClr val="accent4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200">
                <a:solidFill>
                  <a:schemeClr val="accent4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Char char="■"/>
              <a:defRPr sz="1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/>
          <p:nvPr/>
        </p:nvSpPr>
        <p:spPr>
          <a:xfrm flipH="1">
            <a:off x="6801481" y="0"/>
            <a:ext cx="2342519" cy="1847815"/>
          </a:xfrm>
          <a:custGeom>
            <a:avLst/>
            <a:gdLst/>
            <a:ahLst/>
            <a:cxnLst/>
            <a:rect l="l" t="t" r="r" b="b"/>
            <a:pathLst>
              <a:path w="285586" h="203616" extrusionOk="0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rgbClr val="39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2100" y="2438288"/>
            <a:ext cx="2792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22100" y="1695113"/>
            <a:ext cx="1457400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2100" y="2969000"/>
            <a:ext cx="25737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3818550" y="985824"/>
            <a:ext cx="5679000" cy="3087600"/>
          </a:xfrm>
          <a:prstGeom prst="rect">
            <a:avLst/>
          </a:prstGeom>
          <a:solidFill>
            <a:srgbClr val="599D8B"/>
          </a:solidFill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3610050" y="4118307"/>
            <a:ext cx="6096000" cy="180300"/>
          </a:xfrm>
          <a:prstGeom prst="rect">
            <a:avLst/>
          </a:prstGeom>
          <a:solidFill>
            <a:srgbClr val="7F3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7515225" y="3920029"/>
            <a:ext cx="809700" cy="19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617825" y="3812950"/>
            <a:ext cx="604500" cy="10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5655675" y="4073425"/>
            <a:ext cx="397500" cy="4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5350675" y="4073425"/>
            <a:ext cx="264300" cy="4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3818550" y="4298600"/>
            <a:ext cx="5679000" cy="1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2195550" y="15295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581200" y="2246250"/>
            <a:ext cx="39816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 flipH="1">
            <a:off x="107308" y="2301814"/>
            <a:ext cx="1553183" cy="1554331"/>
          </a:xfrm>
          <a:custGeom>
            <a:avLst/>
            <a:gdLst/>
            <a:ahLst/>
            <a:cxnLst/>
            <a:rect l="l" t="t" r="r" b="b"/>
            <a:pathLst>
              <a:path w="44667" h="44700" extrusionOk="0">
                <a:moveTo>
                  <a:pt x="22350" y="13877"/>
                </a:moveTo>
                <a:cubicBezTo>
                  <a:pt x="27054" y="13877"/>
                  <a:pt x="30856" y="17680"/>
                  <a:pt x="30856" y="22384"/>
                </a:cubicBezTo>
                <a:cubicBezTo>
                  <a:pt x="30856" y="27087"/>
                  <a:pt x="27054" y="30890"/>
                  <a:pt x="22350" y="30890"/>
                </a:cubicBezTo>
                <a:cubicBezTo>
                  <a:pt x="17647" y="30890"/>
                  <a:pt x="13811" y="27087"/>
                  <a:pt x="13811" y="22384"/>
                </a:cubicBezTo>
                <a:cubicBezTo>
                  <a:pt x="13811" y="17680"/>
                  <a:pt x="17647" y="13877"/>
                  <a:pt x="22350" y="13877"/>
                </a:cubicBezTo>
                <a:close/>
                <a:moveTo>
                  <a:pt x="18881" y="1"/>
                </a:moveTo>
                <a:lnTo>
                  <a:pt x="18214" y="6039"/>
                </a:lnTo>
                <a:cubicBezTo>
                  <a:pt x="16613" y="6439"/>
                  <a:pt x="15112" y="7073"/>
                  <a:pt x="13711" y="7907"/>
                </a:cubicBezTo>
                <a:lnTo>
                  <a:pt x="8974" y="4137"/>
                </a:lnTo>
                <a:lnTo>
                  <a:pt x="4104" y="9007"/>
                </a:lnTo>
                <a:lnTo>
                  <a:pt x="7873" y="13744"/>
                </a:lnTo>
                <a:cubicBezTo>
                  <a:pt x="7039" y="15112"/>
                  <a:pt x="6405" y="16646"/>
                  <a:pt x="6005" y="18247"/>
                </a:cubicBezTo>
                <a:lnTo>
                  <a:pt x="1" y="18914"/>
                </a:lnTo>
                <a:lnTo>
                  <a:pt x="1" y="25819"/>
                </a:lnTo>
                <a:lnTo>
                  <a:pt x="6005" y="26486"/>
                </a:lnTo>
                <a:cubicBezTo>
                  <a:pt x="6405" y="28088"/>
                  <a:pt x="7039" y="29622"/>
                  <a:pt x="7873" y="31023"/>
                </a:cubicBezTo>
                <a:lnTo>
                  <a:pt x="4104" y="35726"/>
                </a:lnTo>
                <a:lnTo>
                  <a:pt x="8974" y="40597"/>
                </a:lnTo>
                <a:lnTo>
                  <a:pt x="13677" y="36827"/>
                </a:lnTo>
                <a:cubicBezTo>
                  <a:pt x="15078" y="37661"/>
                  <a:pt x="16613" y="38295"/>
                  <a:pt x="18214" y="38729"/>
                </a:cubicBezTo>
                <a:lnTo>
                  <a:pt x="18881" y="44700"/>
                </a:lnTo>
                <a:lnTo>
                  <a:pt x="25786" y="44700"/>
                </a:lnTo>
                <a:lnTo>
                  <a:pt x="26453" y="38729"/>
                </a:lnTo>
                <a:cubicBezTo>
                  <a:pt x="28054" y="38295"/>
                  <a:pt x="29589" y="37661"/>
                  <a:pt x="30990" y="36827"/>
                </a:cubicBezTo>
                <a:lnTo>
                  <a:pt x="35693" y="40597"/>
                </a:lnTo>
                <a:lnTo>
                  <a:pt x="40563" y="35726"/>
                </a:lnTo>
                <a:lnTo>
                  <a:pt x="36794" y="31023"/>
                </a:lnTo>
                <a:cubicBezTo>
                  <a:pt x="37628" y="29622"/>
                  <a:pt x="38262" y="28088"/>
                  <a:pt x="38662" y="26486"/>
                </a:cubicBezTo>
                <a:lnTo>
                  <a:pt x="44666" y="25819"/>
                </a:lnTo>
                <a:lnTo>
                  <a:pt x="44666" y="18914"/>
                </a:lnTo>
                <a:lnTo>
                  <a:pt x="38662" y="18247"/>
                </a:lnTo>
                <a:cubicBezTo>
                  <a:pt x="38262" y="16646"/>
                  <a:pt x="37628" y="15112"/>
                  <a:pt x="36794" y="13744"/>
                </a:cubicBezTo>
                <a:lnTo>
                  <a:pt x="40563" y="9007"/>
                </a:lnTo>
                <a:lnTo>
                  <a:pt x="35693" y="4137"/>
                </a:lnTo>
                <a:lnTo>
                  <a:pt x="30956" y="7907"/>
                </a:lnTo>
                <a:cubicBezTo>
                  <a:pt x="29589" y="7073"/>
                  <a:pt x="28054" y="6439"/>
                  <a:pt x="26453" y="6039"/>
                </a:cubicBezTo>
                <a:lnTo>
                  <a:pt x="257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284083" y="144489"/>
            <a:ext cx="2079584" cy="2081120"/>
          </a:xfrm>
          <a:custGeom>
            <a:avLst/>
            <a:gdLst/>
            <a:ahLst/>
            <a:cxnLst/>
            <a:rect l="l" t="t" r="r" b="b"/>
            <a:pathLst>
              <a:path w="44667" h="44700" extrusionOk="0">
                <a:moveTo>
                  <a:pt x="22350" y="13877"/>
                </a:moveTo>
                <a:cubicBezTo>
                  <a:pt x="27054" y="13877"/>
                  <a:pt x="30856" y="17680"/>
                  <a:pt x="30856" y="22384"/>
                </a:cubicBezTo>
                <a:cubicBezTo>
                  <a:pt x="30856" y="27087"/>
                  <a:pt x="27054" y="30890"/>
                  <a:pt x="22350" y="30890"/>
                </a:cubicBezTo>
                <a:cubicBezTo>
                  <a:pt x="17647" y="30890"/>
                  <a:pt x="13811" y="27087"/>
                  <a:pt x="13811" y="22384"/>
                </a:cubicBezTo>
                <a:cubicBezTo>
                  <a:pt x="13811" y="17680"/>
                  <a:pt x="17647" y="13877"/>
                  <a:pt x="22350" y="13877"/>
                </a:cubicBezTo>
                <a:close/>
                <a:moveTo>
                  <a:pt x="18881" y="1"/>
                </a:moveTo>
                <a:lnTo>
                  <a:pt x="18214" y="6039"/>
                </a:lnTo>
                <a:cubicBezTo>
                  <a:pt x="16613" y="6439"/>
                  <a:pt x="15112" y="7073"/>
                  <a:pt x="13711" y="7907"/>
                </a:cubicBezTo>
                <a:lnTo>
                  <a:pt x="8974" y="4137"/>
                </a:lnTo>
                <a:lnTo>
                  <a:pt x="4104" y="9007"/>
                </a:lnTo>
                <a:lnTo>
                  <a:pt x="7873" y="13744"/>
                </a:lnTo>
                <a:cubicBezTo>
                  <a:pt x="7039" y="15112"/>
                  <a:pt x="6405" y="16646"/>
                  <a:pt x="6005" y="18247"/>
                </a:cubicBezTo>
                <a:lnTo>
                  <a:pt x="1" y="18914"/>
                </a:lnTo>
                <a:lnTo>
                  <a:pt x="1" y="25819"/>
                </a:lnTo>
                <a:lnTo>
                  <a:pt x="6005" y="26486"/>
                </a:lnTo>
                <a:cubicBezTo>
                  <a:pt x="6405" y="28088"/>
                  <a:pt x="7039" y="29622"/>
                  <a:pt x="7873" y="31023"/>
                </a:cubicBezTo>
                <a:lnTo>
                  <a:pt x="4104" y="35726"/>
                </a:lnTo>
                <a:lnTo>
                  <a:pt x="8974" y="40597"/>
                </a:lnTo>
                <a:lnTo>
                  <a:pt x="13677" y="36827"/>
                </a:lnTo>
                <a:cubicBezTo>
                  <a:pt x="15078" y="37661"/>
                  <a:pt x="16613" y="38295"/>
                  <a:pt x="18214" y="38729"/>
                </a:cubicBezTo>
                <a:lnTo>
                  <a:pt x="18881" y="44700"/>
                </a:lnTo>
                <a:lnTo>
                  <a:pt x="25786" y="44700"/>
                </a:lnTo>
                <a:lnTo>
                  <a:pt x="26453" y="38729"/>
                </a:lnTo>
                <a:cubicBezTo>
                  <a:pt x="28054" y="38295"/>
                  <a:pt x="29589" y="37661"/>
                  <a:pt x="30990" y="36827"/>
                </a:cubicBezTo>
                <a:lnTo>
                  <a:pt x="35693" y="40597"/>
                </a:lnTo>
                <a:lnTo>
                  <a:pt x="40563" y="35726"/>
                </a:lnTo>
                <a:lnTo>
                  <a:pt x="36794" y="31023"/>
                </a:lnTo>
                <a:cubicBezTo>
                  <a:pt x="37628" y="29622"/>
                  <a:pt x="38262" y="28088"/>
                  <a:pt x="38662" y="26486"/>
                </a:cubicBezTo>
                <a:lnTo>
                  <a:pt x="44666" y="25819"/>
                </a:lnTo>
                <a:lnTo>
                  <a:pt x="44666" y="18914"/>
                </a:lnTo>
                <a:lnTo>
                  <a:pt x="38662" y="18247"/>
                </a:lnTo>
                <a:cubicBezTo>
                  <a:pt x="38262" y="16646"/>
                  <a:pt x="37628" y="15112"/>
                  <a:pt x="36794" y="13744"/>
                </a:cubicBezTo>
                <a:lnTo>
                  <a:pt x="40563" y="9007"/>
                </a:lnTo>
                <a:lnTo>
                  <a:pt x="35693" y="4137"/>
                </a:lnTo>
                <a:lnTo>
                  <a:pt x="30956" y="7907"/>
                </a:lnTo>
                <a:cubicBezTo>
                  <a:pt x="29589" y="7073"/>
                  <a:pt x="28054" y="6439"/>
                  <a:pt x="26453" y="6039"/>
                </a:cubicBezTo>
                <a:lnTo>
                  <a:pt x="2578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270912" flipH="1">
            <a:off x="1035069" y="3822142"/>
            <a:ext cx="1158305" cy="1159161"/>
          </a:xfrm>
          <a:custGeom>
            <a:avLst/>
            <a:gdLst/>
            <a:ahLst/>
            <a:cxnLst/>
            <a:rect l="l" t="t" r="r" b="b"/>
            <a:pathLst>
              <a:path w="44667" h="44700" extrusionOk="0">
                <a:moveTo>
                  <a:pt x="22350" y="13877"/>
                </a:moveTo>
                <a:cubicBezTo>
                  <a:pt x="27054" y="13877"/>
                  <a:pt x="30856" y="17680"/>
                  <a:pt x="30856" y="22384"/>
                </a:cubicBezTo>
                <a:cubicBezTo>
                  <a:pt x="30856" y="27087"/>
                  <a:pt x="27054" y="30890"/>
                  <a:pt x="22350" y="30890"/>
                </a:cubicBezTo>
                <a:cubicBezTo>
                  <a:pt x="17647" y="30890"/>
                  <a:pt x="13811" y="27087"/>
                  <a:pt x="13811" y="22384"/>
                </a:cubicBezTo>
                <a:cubicBezTo>
                  <a:pt x="13811" y="17680"/>
                  <a:pt x="17647" y="13877"/>
                  <a:pt x="22350" y="13877"/>
                </a:cubicBezTo>
                <a:close/>
                <a:moveTo>
                  <a:pt x="18881" y="1"/>
                </a:moveTo>
                <a:lnTo>
                  <a:pt x="18214" y="6039"/>
                </a:lnTo>
                <a:cubicBezTo>
                  <a:pt x="16613" y="6439"/>
                  <a:pt x="15112" y="7073"/>
                  <a:pt x="13711" y="7907"/>
                </a:cubicBezTo>
                <a:lnTo>
                  <a:pt x="8974" y="4137"/>
                </a:lnTo>
                <a:lnTo>
                  <a:pt x="4104" y="9007"/>
                </a:lnTo>
                <a:lnTo>
                  <a:pt x="7873" y="13744"/>
                </a:lnTo>
                <a:cubicBezTo>
                  <a:pt x="7039" y="15112"/>
                  <a:pt x="6405" y="16646"/>
                  <a:pt x="6005" y="18247"/>
                </a:cubicBezTo>
                <a:lnTo>
                  <a:pt x="1" y="18914"/>
                </a:lnTo>
                <a:lnTo>
                  <a:pt x="1" y="25819"/>
                </a:lnTo>
                <a:lnTo>
                  <a:pt x="6005" y="26486"/>
                </a:lnTo>
                <a:cubicBezTo>
                  <a:pt x="6405" y="28088"/>
                  <a:pt x="7039" y="29622"/>
                  <a:pt x="7873" y="31023"/>
                </a:cubicBezTo>
                <a:lnTo>
                  <a:pt x="4104" y="35726"/>
                </a:lnTo>
                <a:lnTo>
                  <a:pt x="8974" y="40597"/>
                </a:lnTo>
                <a:lnTo>
                  <a:pt x="13677" y="36827"/>
                </a:lnTo>
                <a:cubicBezTo>
                  <a:pt x="15078" y="37661"/>
                  <a:pt x="16613" y="38295"/>
                  <a:pt x="18214" y="38729"/>
                </a:cubicBezTo>
                <a:lnTo>
                  <a:pt x="18881" y="44700"/>
                </a:lnTo>
                <a:lnTo>
                  <a:pt x="25786" y="44700"/>
                </a:lnTo>
                <a:lnTo>
                  <a:pt x="26453" y="38729"/>
                </a:lnTo>
                <a:cubicBezTo>
                  <a:pt x="28054" y="38295"/>
                  <a:pt x="29589" y="37661"/>
                  <a:pt x="30990" y="36827"/>
                </a:cubicBezTo>
                <a:lnTo>
                  <a:pt x="35693" y="40597"/>
                </a:lnTo>
                <a:lnTo>
                  <a:pt x="40563" y="35726"/>
                </a:lnTo>
                <a:lnTo>
                  <a:pt x="36794" y="31023"/>
                </a:lnTo>
                <a:cubicBezTo>
                  <a:pt x="37628" y="29622"/>
                  <a:pt x="38262" y="28088"/>
                  <a:pt x="38662" y="26486"/>
                </a:cubicBezTo>
                <a:lnTo>
                  <a:pt x="44666" y="25819"/>
                </a:lnTo>
                <a:lnTo>
                  <a:pt x="44666" y="18914"/>
                </a:lnTo>
                <a:lnTo>
                  <a:pt x="38662" y="18247"/>
                </a:lnTo>
                <a:cubicBezTo>
                  <a:pt x="38262" y="16646"/>
                  <a:pt x="37628" y="15112"/>
                  <a:pt x="36794" y="13744"/>
                </a:cubicBezTo>
                <a:lnTo>
                  <a:pt x="40563" y="9007"/>
                </a:lnTo>
                <a:lnTo>
                  <a:pt x="35693" y="4137"/>
                </a:lnTo>
                <a:lnTo>
                  <a:pt x="30956" y="7907"/>
                </a:lnTo>
                <a:cubicBezTo>
                  <a:pt x="29589" y="7073"/>
                  <a:pt x="28054" y="6439"/>
                  <a:pt x="26453" y="6039"/>
                </a:cubicBezTo>
                <a:lnTo>
                  <a:pt x="25786" y="1"/>
                </a:lnTo>
                <a:close/>
              </a:path>
            </a:pathLst>
          </a:custGeom>
          <a:solidFill>
            <a:srgbClr val="7A2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 flipH="1">
            <a:off x="7483508" y="1287355"/>
            <a:ext cx="1553183" cy="1554331"/>
          </a:xfrm>
          <a:custGeom>
            <a:avLst/>
            <a:gdLst/>
            <a:ahLst/>
            <a:cxnLst/>
            <a:rect l="l" t="t" r="r" b="b"/>
            <a:pathLst>
              <a:path w="44667" h="44700" extrusionOk="0">
                <a:moveTo>
                  <a:pt x="22350" y="13877"/>
                </a:moveTo>
                <a:cubicBezTo>
                  <a:pt x="27054" y="13877"/>
                  <a:pt x="30856" y="17680"/>
                  <a:pt x="30856" y="22384"/>
                </a:cubicBezTo>
                <a:cubicBezTo>
                  <a:pt x="30856" y="27087"/>
                  <a:pt x="27054" y="30890"/>
                  <a:pt x="22350" y="30890"/>
                </a:cubicBezTo>
                <a:cubicBezTo>
                  <a:pt x="17647" y="30890"/>
                  <a:pt x="13811" y="27087"/>
                  <a:pt x="13811" y="22384"/>
                </a:cubicBezTo>
                <a:cubicBezTo>
                  <a:pt x="13811" y="17680"/>
                  <a:pt x="17647" y="13877"/>
                  <a:pt x="22350" y="13877"/>
                </a:cubicBezTo>
                <a:close/>
                <a:moveTo>
                  <a:pt x="18881" y="1"/>
                </a:moveTo>
                <a:lnTo>
                  <a:pt x="18214" y="6039"/>
                </a:lnTo>
                <a:cubicBezTo>
                  <a:pt x="16613" y="6439"/>
                  <a:pt x="15112" y="7073"/>
                  <a:pt x="13711" y="7907"/>
                </a:cubicBezTo>
                <a:lnTo>
                  <a:pt x="8974" y="4137"/>
                </a:lnTo>
                <a:lnTo>
                  <a:pt x="4104" y="9007"/>
                </a:lnTo>
                <a:lnTo>
                  <a:pt x="7873" y="13744"/>
                </a:lnTo>
                <a:cubicBezTo>
                  <a:pt x="7039" y="15112"/>
                  <a:pt x="6405" y="16646"/>
                  <a:pt x="6005" y="18247"/>
                </a:cubicBezTo>
                <a:lnTo>
                  <a:pt x="1" y="18914"/>
                </a:lnTo>
                <a:lnTo>
                  <a:pt x="1" y="25819"/>
                </a:lnTo>
                <a:lnTo>
                  <a:pt x="6005" y="26486"/>
                </a:lnTo>
                <a:cubicBezTo>
                  <a:pt x="6405" y="28088"/>
                  <a:pt x="7039" y="29622"/>
                  <a:pt x="7873" y="31023"/>
                </a:cubicBezTo>
                <a:lnTo>
                  <a:pt x="4104" y="35726"/>
                </a:lnTo>
                <a:lnTo>
                  <a:pt x="8974" y="40597"/>
                </a:lnTo>
                <a:lnTo>
                  <a:pt x="13677" y="36827"/>
                </a:lnTo>
                <a:cubicBezTo>
                  <a:pt x="15078" y="37661"/>
                  <a:pt x="16613" y="38295"/>
                  <a:pt x="18214" y="38729"/>
                </a:cubicBezTo>
                <a:lnTo>
                  <a:pt x="18881" y="44700"/>
                </a:lnTo>
                <a:lnTo>
                  <a:pt x="25786" y="44700"/>
                </a:lnTo>
                <a:lnTo>
                  <a:pt x="26453" y="38729"/>
                </a:lnTo>
                <a:cubicBezTo>
                  <a:pt x="28054" y="38295"/>
                  <a:pt x="29589" y="37661"/>
                  <a:pt x="30990" y="36827"/>
                </a:cubicBezTo>
                <a:lnTo>
                  <a:pt x="35693" y="40597"/>
                </a:lnTo>
                <a:lnTo>
                  <a:pt x="40563" y="35726"/>
                </a:lnTo>
                <a:lnTo>
                  <a:pt x="36794" y="31023"/>
                </a:lnTo>
                <a:cubicBezTo>
                  <a:pt x="37628" y="29622"/>
                  <a:pt x="38262" y="28088"/>
                  <a:pt x="38662" y="26486"/>
                </a:cubicBezTo>
                <a:lnTo>
                  <a:pt x="44666" y="25819"/>
                </a:lnTo>
                <a:lnTo>
                  <a:pt x="44666" y="18914"/>
                </a:lnTo>
                <a:lnTo>
                  <a:pt x="38662" y="18247"/>
                </a:lnTo>
                <a:cubicBezTo>
                  <a:pt x="38262" y="16646"/>
                  <a:pt x="37628" y="15112"/>
                  <a:pt x="36794" y="13744"/>
                </a:cubicBezTo>
                <a:lnTo>
                  <a:pt x="40563" y="9007"/>
                </a:lnTo>
                <a:lnTo>
                  <a:pt x="35693" y="4137"/>
                </a:lnTo>
                <a:lnTo>
                  <a:pt x="30956" y="7907"/>
                </a:lnTo>
                <a:cubicBezTo>
                  <a:pt x="29589" y="7073"/>
                  <a:pt x="28054" y="6439"/>
                  <a:pt x="26453" y="6039"/>
                </a:cubicBezTo>
                <a:lnTo>
                  <a:pt x="257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 rot="10800000" flipH="1">
            <a:off x="6780333" y="2917890"/>
            <a:ext cx="2079584" cy="2081120"/>
          </a:xfrm>
          <a:custGeom>
            <a:avLst/>
            <a:gdLst/>
            <a:ahLst/>
            <a:cxnLst/>
            <a:rect l="l" t="t" r="r" b="b"/>
            <a:pathLst>
              <a:path w="44667" h="44700" extrusionOk="0">
                <a:moveTo>
                  <a:pt x="22350" y="13877"/>
                </a:moveTo>
                <a:cubicBezTo>
                  <a:pt x="27054" y="13877"/>
                  <a:pt x="30856" y="17680"/>
                  <a:pt x="30856" y="22384"/>
                </a:cubicBezTo>
                <a:cubicBezTo>
                  <a:pt x="30856" y="27087"/>
                  <a:pt x="27054" y="30890"/>
                  <a:pt x="22350" y="30890"/>
                </a:cubicBezTo>
                <a:cubicBezTo>
                  <a:pt x="17647" y="30890"/>
                  <a:pt x="13811" y="27087"/>
                  <a:pt x="13811" y="22384"/>
                </a:cubicBezTo>
                <a:cubicBezTo>
                  <a:pt x="13811" y="17680"/>
                  <a:pt x="17647" y="13877"/>
                  <a:pt x="22350" y="13877"/>
                </a:cubicBezTo>
                <a:close/>
                <a:moveTo>
                  <a:pt x="18881" y="1"/>
                </a:moveTo>
                <a:lnTo>
                  <a:pt x="18214" y="6039"/>
                </a:lnTo>
                <a:cubicBezTo>
                  <a:pt x="16613" y="6439"/>
                  <a:pt x="15112" y="7073"/>
                  <a:pt x="13711" y="7907"/>
                </a:cubicBezTo>
                <a:lnTo>
                  <a:pt x="8974" y="4137"/>
                </a:lnTo>
                <a:lnTo>
                  <a:pt x="4104" y="9007"/>
                </a:lnTo>
                <a:lnTo>
                  <a:pt x="7873" y="13744"/>
                </a:lnTo>
                <a:cubicBezTo>
                  <a:pt x="7039" y="15112"/>
                  <a:pt x="6405" y="16646"/>
                  <a:pt x="6005" y="18247"/>
                </a:cubicBezTo>
                <a:lnTo>
                  <a:pt x="1" y="18914"/>
                </a:lnTo>
                <a:lnTo>
                  <a:pt x="1" y="25819"/>
                </a:lnTo>
                <a:lnTo>
                  <a:pt x="6005" y="26486"/>
                </a:lnTo>
                <a:cubicBezTo>
                  <a:pt x="6405" y="28088"/>
                  <a:pt x="7039" y="29622"/>
                  <a:pt x="7873" y="31023"/>
                </a:cubicBezTo>
                <a:lnTo>
                  <a:pt x="4104" y="35726"/>
                </a:lnTo>
                <a:lnTo>
                  <a:pt x="8974" y="40597"/>
                </a:lnTo>
                <a:lnTo>
                  <a:pt x="13677" y="36827"/>
                </a:lnTo>
                <a:cubicBezTo>
                  <a:pt x="15078" y="37661"/>
                  <a:pt x="16613" y="38295"/>
                  <a:pt x="18214" y="38729"/>
                </a:cubicBezTo>
                <a:lnTo>
                  <a:pt x="18881" y="44700"/>
                </a:lnTo>
                <a:lnTo>
                  <a:pt x="25786" y="44700"/>
                </a:lnTo>
                <a:lnTo>
                  <a:pt x="26453" y="38729"/>
                </a:lnTo>
                <a:cubicBezTo>
                  <a:pt x="28054" y="38295"/>
                  <a:pt x="29589" y="37661"/>
                  <a:pt x="30990" y="36827"/>
                </a:cubicBezTo>
                <a:lnTo>
                  <a:pt x="35693" y="40597"/>
                </a:lnTo>
                <a:lnTo>
                  <a:pt x="40563" y="35726"/>
                </a:lnTo>
                <a:lnTo>
                  <a:pt x="36794" y="31023"/>
                </a:lnTo>
                <a:cubicBezTo>
                  <a:pt x="37628" y="29622"/>
                  <a:pt x="38262" y="28088"/>
                  <a:pt x="38662" y="26486"/>
                </a:cubicBezTo>
                <a:lnTo>
                  <a:pt x="44666" y="25819"/>
                </a:lnTo>
                <a:lnTo>
                  <a:pt x="44666" y="18914"/>
                </a:lnTo>
                <a:lnTo>
                  <a:pt x="38662" y="18247"/>
                </a:lnTo>
                <a:cubicBezTo>
                  <a:pt x="38262" y="16646"/>
                  <a:pt x="37628" y="15112"/>
                  <a:pt x="36794" y="13744"/>
                </a:cubicBezTo>
                <a:lnTo>
                  <a:pt x="40563" y="9007"/>
                </a:lnTo>
                <a:lnTo>
                  <a:pt x="35693" y="4137"/>
                </a:lnTo>
                <a:lnTo>
                  <a:pt x="30956" y="7907"/>
                </a:lnTo>
                <a:cubicBezTo>
                  <a:pt x="29589" y="7073"/>
                  <a:pt x="28054" y="6439"/>
                  <a:pt x="26453" y="6039"/>
                </a:cubicBezTo>
                <a:lnTo>
                  <a:pt x="25786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-9529088" flipH="1">
            <a:off x="6950626" y="162197"/>
            <a:ext cx="1158305" cy="1159161"/>
          </a:xfrm>
          <a:custGeom>
            <a:avLst/>
            <a:gdLst/>
            <a:ahLst/>
            <a:cxnLst/>
            <a:rect l="l" t="t" r="r" b="b"/>
            <a:pathLst>
              <a:path w="44667" h="44700" extrusionOk="0">
                <a:moveTo>
                  <a:pt x="22350" y="13877"/>
                </a:moveTo>
                <a:cubicBezTo>
                  <a:pt x="27054" y="13877"/>
                  <a:pt x="30856" y="17680"/>
                  <a:pt x="30856" y="22384"/>
                </a:cubicBezTo>
                <a:cubicBezTo>
                  <a:pt x="30856" y="27087"/>
                  <a:pt x="27054" y="30890"/>
                  <a:pt x="22350" y="30890"/>
                </a:cubicBezTo>
                <a:cubicBezTo>
                  <a:pt x="17647" y="30890"/>
                  <a:pt x="13811" y="27087"/>
                  <a:pt x="13811" y="22384"/>
                </a:cubicBezTo>
                <a:cubicBezTo>
                  <a:pt x="13811" y="17680"/>
                  <a:pt x="17647" y="13877"/>
                  <a:pt x="22350" y="13877"/>
                </a:cubicBezTo>
                <a:close/>
                <a:moveTo>
                  <a:pt x="18881" y="1"/>
                </a:moveTo>
                <a:lnTo>
                  <a:pt x="18214" y="6039"/>
                </a:lnTo>
                <a:cubicBezTo>
                  <a:pt x="16613" y="6439"/>
                  <a:pt x="15112" y="7073"/>
                  <a:pt x="13711" y="7907"/>
                </a:cubicBezTo>
                <a:lnTo>
                  <a:pt x="8974" y="4137"/>
                </a:lnTo>
                <a:lnTo>
                  <a:pt x="4104" y="9007"/>
                </a:lnTo>
                <a:lnTo>
                  <a:pt x="7873" y="13744"/>
                </a:lnTo>
                <a:cubicBezTo>
                  <a:pt x="7039" y="15112"/>
                  <a:pt x="6405" y="16646"/>
                  <a:pt x="6005" y="18247"/>
                </a:cubicBezTo>
                <a:lnTo>
                  <a:pt x="1" y="18914"/>
                </a:lnTo>
                <a:lnTo>
                  <a:pt x="1" y="25819"/>
                </a:lnTo>
                <a:lnTo>
                  <a:pt x="6005" y="26486"/>
                </a:lnTo>
                <a:cubicBezTo>
                  <a:pt x="6405" y="28088"/>
                  <a:pt x="7039" y="29622"/>
                  <a:pt x="7873" y="31023"/>
                </a:cubicBezTo>
                <a:lnTo>
                  <a:pt x="4104" y="35726"/>
                </a:lnTo>
                <a:lnTo>
                  <a:pt x="8974" y="40597"/>
                </a:lnTo>
                <a:lnTo>
                  <a:pt x="13677" y="36827"/>
                </a:lnTo>
                <a:cubicBezTo>
                  <a:pt x="15078" y="37661"/>
                  <a:pt x="16613" y="38295"/>
                  <a:pt x="18214" y="38729"/>
                </a:cubicBezTo>
                <a:lnTo>
                  <a:pt x="18881" y="44700"/>
                </a:lnTo>
                <a:lnTo>
                  <a:pt x="25786" y="44700"/>
                </a:lnTo>
                <a:lnTo>
                  <a:pt x="26453" y="38729"/>
                </a:lnTo>
                <a:cubicBezTo>
                  <a:pt x="28054" y="38295"/>
                  <a:pt x="29589" y="37661"/>
                  <a:pt x="30990" y="36827"/>
                </a:cubicBezTo>
                <a:lnTo>
                  <a:pt x="35693" y="40597"/>
                </a:lnTo>
                <a:lnTo>
                  <a:pt x="40563" y="35726"/>
                </a:lnTo>
                <a:lnTo>
                  <a:pt x="36794" y="31023"/>
                </a:lnTo>
                <a:cubicBezTo>
                  <a:pt x="37628" y="29622"/>
                  <a:pt x="38262" y="28088"/>
                  <a:pt x="38662" y="26486"/>
                </a:cubicBezTo>
                <a:lnTo>
                  <a:pt x="44666" y="25819"/>
                </a:lnTo>
                <a:lnTo>
                  <a:pt x="44666" y="18914"/>
                </a:lnTo>
                <a:lnTo>
                  <a:pt x="38662" y="18247"/>
                </a:lnTo>
                <a:cubicBezTo>
                  <a:pt x="38262" y="16646"/>
                  <a:pt x="37628" y="15112"/>
                  <a:pt x="36794" y="13744"/>
                </a:cubicBezTo>
                <a:lnTo>
                  <a:pt x="40563" y="9007"/>
                </a:lnTo>
                <a:lnTo>
                  <a:pt x="35693" y="4137"/>
                </a:lnTo>
                <a:lnTo>
                  <a:pt x="30956" y="7907"/>
                </a:lnTo>
                <a:cubicBezTo>
                  <a:pt x="29589" y="7073"/>
                  <a:pt x="28054" y="6439"/>
                  <a:pt x="26453" y="6039"/>
                </a:cubicBezTo>
                <a:lnTo>
                  <a:pt x="25786" y="1"/>
                </a:lnTo>
                <a:close/>
              </a:path>
            </a:pathLst>
          </a:custGeom>
          <a:solidFill>
            <a:srgbClr val="7A2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369500" y="1423988"/>
            <a:ext cx="1644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6214500" y="1423988"/>
            <a:ext cx="1560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1369500" y="1919213"/>
            <a:ext cx="2126100" cy="8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5648400" y="1919213"/>
            <a:ext cx="2126100" cy="8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5772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 rot="-1759130">
            <a:off x="7208778" y="322042"/>
            <a:ext cx="1937125" cy="771636"/>
          </a:xfrm>
          <a:custGeom>
            <a:avLst/>
            <a:gdLst/>
            <a:ahLst/>
            <a:cxnLst/>
            <a:rect l="l" t="t" r="r" b="b"/>
            <a:pathLst>
              <a:path w="51671" h="20582" extrusionOk="0">
                <a:moveTo>
                  <a:pt x="45066" y="5137"/>
                </a:moveTo>
                <a:cubicBezTo>
                  <a:pt x="46834" y="5137"/>
                  <a:pt x="48235" y="7439"/>
                  <a:pt x="48235" y="10274"/>
                </a:cubicBezTo>
                <a:cubicBezTo>
                  <a:pt x="48235" y="13110"/>
                  <a:pt x="46801" y="15411"/>
                  <a:pt x="45066" y="15411"/>
                </a:cubicBezTo>
                <a:cubicBezTo>
                  <a:pt x="43298" y="15411"/>
                  <a:pt x="41864" y="13110"/>
                  <a:pt x="41864" y="10274"/>
                </a:cubicBezTo>
                <a:cubicBezTo>
                  <a:pt x="41864" y="7439"/>
                  <a:pt x="43298" y="5137"/>
                  <a:pt x="45066" y="5137"/>
                </a:cubicBezTo>
                <a:close/>
                <a:moveTo>
                  <a:pt x="41397" y="0"/>
                </a:moveTo>
                <a:cubicBezTo>
                  <a:pt x="37094" y="0"/>
                  <a:pt x="33425" y="2635"/>
                  <a:pt x="31857" y="6371"/>
                </a:cubicBezTo>
                <a:lnTo>
                  <a:pt x="3170" y="6371"/>
                </a:lnTo>
                <a:lnTo>
                  <a:pt x="1" y="9540"/>
                </a:lnTo>
                <a:lnTo>
                  <a:pt x="1" y="11742"/>
                </a:lnTo>
                <a:lnTo>
                  <a:pt x="1569" y="13343"/>
                </a:lnTo>
                <a:lnTo>
                  <a:pt x="4637" y="13343"/>
                </a:lnTo>
                <a:lnTo>
                  <a:pt x="4637" y="11742"/>
                </a:lnTo>
                <a:lnTo>
                  <a:pt x="8073" y="11742"/>
                </a:lnTo>
                <a:lnTo>
                  <a:pt x="8073" y="13476"/>
                </a:lnTo>
                <a:lnTo>
                  <a:pt x="10275" y="13476"/>
                </a:lnTo>
                <a:lnTo>
                  <a:pt x="10275" y="11742"/>
                </a:lnTo>
                <a:lnTo>
                  <a:pt x="11509" y="11742"/>
                </a:lnTo>
                <a:lnTo>
                  <a:pt x="11509" y="14444"/>
                </a:lnTo>
                <a:lnTo>
                  <a:pt x="17380" y="14444"/>
                </a:lnTo>
                <a:lnTo>
                  <a:pt x="17380" y="12009"/>
                </a:lnTo>
                <a:lnTo>
                  <a:pt x="19715" y="14310"/>
                </a:lnTo>
                <a:lnTo>
                  <a:pt x="31924" y="14310"/>
                </a:lnTo>
                <a:cubicBezTo>
                  <a:pt x="33491" y="17980"/>
                  <a:pt x="37127" y="20582"/>
                  <a:pt x="41397" y="20582"/>
                </a:cubicBezTo>
                <a:cubicBezTo>
                  <a:pt x="47068" y="20582"/>
                  <a:pt x="51671" y="15978"/>
                  <a:pt x="51671" y="10274"/>
                </a:cubicBezTo>
                <a:cubicBezTo>
                  <a:pt x="51671" y="4603"/>
                  <a:pt x="47068" y="0"/>
                  <a:pt x="41397" y="0"/>
                </a:cubicBezTo>
                <a:close/>
              </a:path>
            </a:pathLst>
          </a:custGeom>
          <a:solidFill>
            <a:srgbClr val="7A1A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4046875" y="542925"/>
            <a:ext cx="4372800" cy="20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rgbClr val="AFF3E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/>
        </p:nvSpPr>
        <p:spPr>
          <a:xfrm>
            <a:off x="5676900" y="4352925"/>
            <a:ext cx="45999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2162175" y="2938463"/>
            <a:ext cx="4800600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4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 idx="2" hasCustomPrompt="1"/>
          </p:nvPr>
        </p:nvSpPr>
        <p:spPr>
          <a:xfrm>
            <a:off x="2233650" y="1785938"/>
            <a:ext cx="4676700" cy="11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7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/>
          <p:nvPr/>
        </p:nvSpPr>
        <p:spPr>
          <a:xfrm rot="488543">
            <a:off x="661084" y="134467"/>
            <a:ext cx="1169912" cy="1524899"/>
          </a:xfrm>
          <a:custGeom>
            <a:avLst/>
            <a:gdLst/>
            <a:ahLst/>
            <a:cxnLst/>
            <a:rect l="l" t="t" r="r" b="b"/>
            <a:pathLst>
              <a:path w="19167" h="24983" extrusionOk="0">
                <a:moveTo>
                  <a:pt x="9353" y="0"/>
                </a:moveTo>
                <a:cubicBezTo>
                  <a:pt x="7637" y="0"/>
                  <a:pt x="6193" y="1402"/>
                  <a:pt x="6193" y="3118"/>
                </a:cubicBezTo>
                <a:cubicBezTo>
                  <a:pt x="6193" y="3850"/>
                  <a:pt x="6591" y="4520"/>
                  <a:pt x="6842" y="5064"/>
                </a:cubicBezTo>
                <a:cubicBezTo>
                  <a:pt x="7365" y="5628"/>
                  <a:pt x="7700" y="6193"/>
                  <a:pt x="7512" y="6633"/>
                </a:cubicBezTo>
                <a:cubicBezTo>
                  <a:pt x="7470" y="6737"/>
                  <a:pt x="7407" y="6884"/>
                  <a:pt x="7281" y="6947"/>
                </a:cubicBezTo>
                <a:cubicBezTo>
                  <a:pt x="3452" y="6821"/>
                  <a:pt x="565" y="6465"/>
                  <a:pt x="565" y="6465"/>
                </a:cubicBezTo>
                <a:lnTo>
                  <a:pt x="544" y="6465"/>
                </a:lnTo>
                <a:cubicBezTo>
                  <a:pt x="544" y="6465"/>
                  <a:pt x="126" y="9395"/>
                  <a:pt x="0" y="13307"/>
                </a:cubicBezTo>
                <a:cubicBezTo>
                  <a:pt x="84" y="13454"/>
                  <a:pt x="167" y="13538"/>
                  <a:pt x="272" y="13579"/>
                </a:cubicBezTo>
                <a:cubicBezTo>
                  <a:pt x="369" y="13619"/>
                  <a:pt x="471" y="13638"/>
                  <a:pt x="576" y="13638"/>
                </a:cubicBezTo>
                <a:cubicBezTo>
                  <a:pt x="969" y="13638"/>
                  <a:pt x="1408" y="13382"/>
                  <a:pt x="1820" y="13035"/>
                </a:cubicBezTo>
                <a:cubicBezTo>
                  <a:pt x="2364" y="12596"/>
                  <a:pt x="3055" y="12324"/>
                  <a:pt x="3808" y="12324"/>
                </a:cubicBezTo>
                <a:cubicBezTo>
                  <a:pt x="5524" y="12324"/>
                  <a:pt x="6926" y="13705"/>
                  <a:pt x="6926" y="15421"/>
                </a:cubicBezTo>
                <a:cubicBezTo>
                  <a:pt x="6926" y="17136"/>
                  <a:pt x="5545" y="18476"/>
                  <a:pt x="3829" y="18476"/>
                </a:cubicBezTo>
                <a:cubicBezTo>
                  <a:pt x="3076" y="18476"/>
                  <a:pt x="2406" y="18225"/>
                  <a:pt x="1862" y="17701"/>
                </a:cubicBezTo>
                <a:cubicBezTo>
                  <a:pt x="1378" y="17486"/>
                  <a:pt x="894" y="17102"/>
                  <a:pt x="489" y="17102"/>
                </a:cubicBezTo>
                <a:cubicBezTo>
                  <a:pt x="421" y="17102"/>
                  <a:pt x="356" y="17113"/>
                  <a:pt x="293" y="17136"/>
                </a:cubicBezTo>
                <a:cubicBezTo>
                  <a:pt x="167" y="17199"/>
                  <a:pt x="84" y="17367"/>
                  <a:pt x="0" y="17513"/>
                </a:cubicBezTo>
                <a:cubicBezTo>
                  <a:pt x="126" y="21447"/>
                  <a:pt x="544" y="24502"/>
                  <a:pt x="544" y="24502"/>
                </a:cubicBezTo>
                <a:lnTo>
                  <a:pt x="565" y="24502"/>
                </a:lnTo>
                <a:cubicBezTo>
                  <a:pt x="565" y="24502"/>
                  <a:pt x="3160" y="24836"/>
                  <a:pt x="6675" y="24983"/>
                </a:cubicBezTo>
                <a:cubicBezTo>
                  <a:pt x="7135" y="24920"/>
                  <a:pt x="7637" y="24774"/>
                  <a:pt x="7763" y="24481"/>
                </a:cubicBezTo>
                <a:cubicBezTo>
                  <a:pt x="7951" y="24041"/>
                  <a:pt x="7658" y="23497"/>
                  <a:pt x="7240" y="22953"/>
                </a:cubicBezTo>
                <a:cubicBezTo>
                  <a:pt x="6800" y="22409"/>
                  <a:pt x="6528" y="21719"/>
                  <a:pt x="6528" y="20965"/>
                </a:cubicBezTo>
                <a:cubicBezTo>
                  <a:pt x="6528" y="19250"/>
                  <a:pt x="7909" y="17848"/>
                  <a:pt x="9625" y="17848"/>
                </a:cubicBezTo>
                <a:cubicBezTo>
                  <a:pt x="11341" y="17848"/>
                  <a:pt x="12763" y="19250"/>
                  <a:pt x="12763" y="20965"/>
                </a:cubicBezTo>
                <a:cubicBezTo>
                  <a:pt x="12763" y="21698"/>
                  <a:pt x="12324" y="22367"/>
                  <a:pt x="12073" y="22911"/>
                </a:cubicBezTo>
                <a:lnTo>
                  <a:pt x="12073" y="22932"/>
                </a:lnTo>
                <a:cubicBezTo>
                  <a:pt x="11550" y="23476"/>
                  <a:pt x="11236" y="24020"/>
                  <a:pt x="11424" y="24460"/>
                </a:cubicBezTo>
                <a:cubicBezTo>
                  <a:pt x="11550" y="24753"/>
                  <a:pt x="12073" y="24899"/>
                  <a:pt x="12554" y="24962"/>
                </a:cubicBezTo>
                <a:cubicBezTo>
                  <a:pt x="16090" y="24815"/>
                  <a:pt x="18664" y="24460"/>
                  <a:pt x="18664" y="24460"/>
                </a:cubicBezTo>
                <a:cubicBezTo>
                  <a:pt x="18664" y="24460"/>
                  <a:pt x="19020" y="21719"/>
                  <a:pt x="19166" y="18036"/>
                </a:cubicBezTo>
                <a:cubicBezTo>
                  <a:pt x="19103" y="17597"/>
                  <a:pt x="18957" y="17136"/>
                  <a:pt x="18685" y="17011"/>
                </a:cubicBezTo>
                <a:cubicBezTo>
                  <a:pt x="18595" y="16977"/>
                  <a:pt x="18501" y="16961"/>
                  <a:pt x="18403" y="16961"/>
                </a:cubicBezTo>
                <a:cubicBezTo>
                  <a:pt x="18024" y="16961"/>
                  <a:pt x="17595" y="17201"/>
                  <a:pt x="17178" y="17534"/>
                </a:cubicBezTo>
                <a:cubicBezTo>
                  <a:pt x="16634" y="17994"/>
                  <a:pt x="15944" y="18245"/>
                  <a:pt x="15191" y="18245"/>
                </a:cubicBezTo>
                <a:cubicBezTo>
                  <a:pt x="13475" y="18245"/>
                  <a:pt x="12073" y="16864"/>
                  <a:pt x="12073" y="15149"/>
                </a:cubicBezTo>
                <a:cubicBezTo>
                  <a:pt x="12073" y="13433"/>
                  <a:pt x="13454" y="12031"/>
                  <a:pt x="15170" y="12031"/>
                </a:cubicBezTo>
                <a:cubicBezTo>
                  <a:pt x="15923" y="12031"/>
                  <a:pt x="16593" y="12219"/>
                  <a:pt x="17137" y="12743"/>
                </a:cubicBezTo>
                <a:cubicBezTo>
                  <a:pt x="17568" y="13157"/>
                  <a:pt x="18013" y="13428"/>
                  <a:pt x="18397" y="13428"/>
                </a:cubicBezTo>
                <a:cubicBezTo>
                  <a:pt x="18498" y="13428"/>
                  <a:pt x="18594" y="13409"/>
                  <a:pt x="18685" y="13370"/>
                </a:cubicBezTo>
                <a:cubicBezTo>
                  <a:pt x="18957" y="13245"/>
                  <a:pt x="19082" y="12868"/>
                  <a:pt x="19166" y="12429"/>
                </a:cubicBezTo>
                <a:cubicBezTo>
                  <a:pt x="19020" y="8955"/>
                  <a:pt x="18706" y="6465"/>
                  <a:pt x="18706" y="6465"/>
                </a:cubicBezTo>
                <a:lnTo>
                  <a:pt x="18664" y="6465"/>
                </a:lnTo>
                <a:cubicBezTo>
                  <a:pt x="18664" y="6465"/>
                  <a:pt x="15546" y="6842"/>
                  <a:pt x="11508" y="6968"/>
                </a:cubicBezTo>
                <a:cubicBezTo>
                  <a:pt x="11383" y="6905"/>
                  <a:pt x="11278" y="6779"/>
                  <a:pt x="11236" y="6675"/>
                </a:cubicBezTo>
                <a:cubicBezTo>
                  <a:pt x="11048" y="6235"/>
                  <a:pt x="11341" y="5649"/>
                  <a:pt x="11759" y="5126"/>
                </a:cubicBezTo>
                <a:lnTo>
                  <a:pt x="11738" y="5105"/>
                </a:lnTo>
                <a:cubicBezTo>
                  <a:pt x="12199" y="4582"/>
                  <a:pt x="12471" y="3871"/>
                  <a:pt x="12471" y="3118"/>
                </a:cubicBezTo>
                <a:cubicBezTo>
                  <a:pt x="12471" y="1402"/>
                  <a:pt x="11069" y="0"/>
                  <a:pt x="9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 rot="-852989">
            <a:off x="346519" y="1753449"/>
            <a:ext cx="1141617" cy="1828377"/>
          </a:xfrm>
          <a:custGeom>
            <a:avLst/>
            <a:gdLst/>
            <a:ahLst/>
            <a:cxnLst/>
            <a:rect l="l" t="t" r="r" b="b"/>
            <a:pathLst>
              <a:path w="19167" h="30696" extrusionOk="0">
                <a:moveTo>
                  <a:pt x="9353" y="0"/>
                </a:moveTo>
                <a:cubicBezTo>
                  <a:pt x="7637" y="0"/>
                  <a:pt x="6194" y="1381"/>
                  <a:pt x="6194" y="3097"/>
                </a:cubicBezTo>
                <a:cubicBezTo>
                  <a:pt x="6194" y="3850"/>
                  <a:pt x="6570" y="4520"/>
                  <a:pt x="6842" y="5064"/>
                </a:cubicBezTo>
                <a:lnTo>
                  <a:pt x="6800" y="4980"/>
                </a:lnTo>
                <a:lnTo>
                  <a:pt x="6800" y="4980"/>
                </a:lnTo>
                <a:cubicBezTo>
                  <a:pt x="7302" y="5712"/>
                  <a:pt x="7700" y="6194"/>
                  <a:pt x="7512" y="6633"/>
                </a:cubicBezTo>
                <a:cubicBezTo>
                  <a:pt x="7470" y="6738"/>
                  <a:pt x="7407" y="6884"/>
                  <a:pt x="7261" y="6947"/>
                </a:cubicBezTo>
                <a:cubicBezTo>
                  <a:pt x="3453" y="6821"/>
                  <a:pt x="586" y="6466"/>
                  <a:pt x="565" y="6466"/>
                </a:cubicBezTo>
                <a:lnTo>
                  <a:pt x="544" y="6466"/>
                </a:lnTo>
                <a:cubicBezTo>
                  <a:pt x="544" y="6466"/>
                  <a:pt x="398" y="7512"/>
                  <a:pt x="251" y="9186"/>
                </a:cubicBezTo>
                <a:cubicBezTo>
                  <a:pt x="147" y="10274"/>
                  <a:pt x="42" y="11634"/>
                  <a:pt x="0" y="13182"/>
                </a:cubicBezTo>
                <a:cubicBezTo>
                  <a:pt x="0" y="13182"/>
                  <a:pt x="0" y="13182"/>
                  <a:pt x="0" y="13203"/>
                </a:cubicBezTo>
                <a:cubicBezTo>
                  <a:pt x="0" y="13224"/>
                  <a:pt x="0" y="13266"/>
                  <a:pt x="0" y="13308"/>
                </a:cubicBezTo>
                <a:cubicBezTo>
                  <a:pt x="63" y="13454"/>
                  <a:pt x="168" y="13538"/>
                  <a:pt x="272" y="13580"/>
                </a:cubicBezTo>
                <a:cubicBezTo>
                  <a:pt x="362" y="13618"/>
                  <a:pt x="457" y="13635"/>
                  <a:pt x="555" y="13635"/>
                </a:cubicBezTo>
                <a:cubicBezTo>
                  <a:pt x="941" y="13635"/>
                  <a:pt x="1387" y="13369"/>
                  <a:pt x="1820" y="13036"/>
                </a:cubicBezTo>
                <a:cubicBezTo>
                  <a:pt x="2365" y="12596"/>
                  <a:pt x="3055" y="12324"/>
                  <a:pt x="3808" y="12324"/>
                </a:cubicBezTo>
                <a:cubicBezTo>
                  <a:pt x="5503" y="12324"/>
                  <a:pt x="6884" y="13663"/>
                  <a:pt x="6926" y="15358"/>
                </a:cubicBezTo>
                <a:cubicBezTo>
                  <a:pt x="6884" y="17032"/>
                  <a:pt x="5503" y="18392"/>
                  <a:pt x="3808" y="18392"/>
                </a:cubicBezTo>
                <a:cubicBezTo>
                  <a:pt x="3055" y="18392"/>
                  <a:pt x="2365" y="18120"/>
                  <a:pt x="1820" y="17660"/>
                </a:cubicBezTo>
                <a:cubicBezTo>
                  <a:pt x="1383" y="17323"/>
                  <a:pt x="932" y="17068"/>
                  <a:pt x="544" y="17068"/>
                </a:cubicBezTo>
                <a:cubicBezTo>
                  <a:pt x="449" y="17068"/>
                  <a:pt x="358" y="17083"/>
                  <a:pt x="272" y="17116"/>
                </a:cubicBezTo>
                <a:cubicBezTo>
                  <a:pt x="168" y="17178"/>
                  <a:pt x="63" y="17262"/>
                  <a:pt x="0" y="17409"/>
                </a:cubicBezTo>
                <a:cubicBezTo>
                  <a:pt x="0" y="17429"/>
                  <a:pt x="0" y="17471"/>
                  <a:pt x="0" y="17513"/>
                </a:cubicBezTo>
                <a:cubicBezTo>
                  <a:pt x="42" y="18790"/>
                  <a:pt x="105" y="19982"/>
                  <a:pt x="188" y="21007"/>
                </a:cubicBezTo>
                <a:lnTo>
                  <a:pt x="209" y="21007"/>
                </a:lnTo>
                <a:cubicBezTo>
                  <a:pt x="356" y="22974"/>
                  <a:pt x="544" y="24251"/>
                  <a:pt x="544" y="24251"/>
                </a:cubicBezTo>
                <a:lnTo>
                  <a:pt x="565" y="24251"/>
                </a:lnTo>
                <a:cubicBezTo>
                  <a:pt x="565" y="24251"/>
                  <a:pt x="3432" y="23895"/>
                  <a:pt x="7282" y="23748"/>
                </a:cubicBezTo>
                <a:cubicBezTo>
                  <a:pt x="7407" y="23832"/>
                  <a:pt x="7470" y="23958"/>
                  <a:pt x="7512" y="24062"/>
                </a:cubicBezTo>
                <a:cubicBezTo>
                  <a:pt x="7700" y="24523"/>
                  <a:pt x="7365" y="25088"/>
                  <a:pt x="6842" y="25632"/>
                </a:cubicBezTo>
                <a:cubicBezTo>
                  <a:pt x="6570" y="26176"/>
                  <a:pt x="6194" y="26845"/>
                  <a:pt x="6194" y="27598"/>
                </a:cubicBezTo>
                <a:cubicBezTo>
                  <a:pt x="6194" y="29314"/>
                  <a:pt x="7637" y="30695"/>
                  <a:pt x="9353" y="30695"/>
                </a:cubicBezTo>
                <a:cubicBezTo>
                  <a:pt x="11069" y="30695"/>
                  <a:pt x="12450" y="29314"/>
                  <a:pt x="12450" y="27577"/>
                </a:cubicBezTo>
                <a:cubicBezTo>
                  <a:pt x="12450" y="26824"/>
                  <a:pt x="12178" y="26134"/>
                  <a:pt x="11738" y="25590"/>
                </a:cubicBezTo>
                <a:cubicBezTo>
                  <a:pt x="11320" y="25046"/>
                  <a:pt x="11027" y="24481"/>
                  <a:pt x="11215" y="24020"/>
                </a:cubicBezTo>
                <a:cubicBezTo>
                  <a:pt x="11257" y="23916"/>
                  <a:pt x="11362" y="23811"/>
                  <a:pt x="11487" y="23748"/>
                </a:cubicBezTo>
                <a:cubicBezTo>
                  <a:pt x="15546" y="23853"/>
                  <a:pt x="18664" y="24230"/>
                  <a:pt x="18664" y="24230"/>
                </a:cubicBezTo>
                <a:lnTo>
                  <a:pt x="18706" y="24230"/>
                </a:lnTo>
                <a:cubicBezTo>
                  <a:pt x="18706" y="24230"/>
                  <a:pt x="18873" y="22765"/>
                  <a:pt x="19020" y="20610"/>
                </a:cubicBezTo>
                <a:lnTo>
                  <a:pt x="19041" y="20610"/>
                </a:lnTo>
                <a:cubicBezTo>
                  <a:pt x="19082" y="19836"/>
                  <a:pt x="19124" y="18978"/>
                  <a:pt x="19166" y="18057"/>
                </a:cubicBezTo>
                <a:cubicBezTo>
                  <a:pt x="19103" y="17597"/>
                  <a:pt x="18957" y="17137"/>
                  <a:pt x="18685" y="17011"/>
                </a:cubicBezTo>
                <a:cubicBezTo>
                  <a:pt x="18591" y="16977"/>
                  <a:pt x="18494" y="16961"/>
                  <a:pt x="18395" y="16961"/>
                </a:cubicBezTo>
                <a:cubicBezTo>
                  <a:pt x="18010" y="16961"/>
                  <a:pt x="17590" y="17201"/>
                  <a:pt x="17158" y="17534"/>
                </a:cubicBezTo>
                <a:cubicBezTo>
                  <a:pt x="16613" y="17994"/>
                  <a:pt x="15923" y="18246"/>
                  <a:pt x="15170" y="18246"/>
                </a:cubicBezTo>
                <a:cubicBezTo>
                  <a:pt x="13475" y="18246"/>
                  <a:pt x="12115" y="16906"/>
                  <a:pt x="12073" y="15233"/>
                </a:cubicBezTo>
                <a:cubicBezTo>
                  <a:pt x="12115" y="13559"/>
                  <a:pt x="13475" y="12199"/>
                  <a:pt x="15170" y="12199"/>
                </a:cubicBezTo>
                <a:cubicBezTo>
                  <a:pt x="15923" y="12199"/>
                  <a:pt x="16613" y="12471"/>
                  <a:pt x="17158" y="12931"/>
                </a:cubicBezTo>
                <a:lnTo>
                  <a:pt x="17158" y="12910"/>
                </a:lnTo>
                <a:cubicBezTo>
                  <a:pt x="17586" y="13240"/>
                  <a:pt x="18015" y="13491"/>
                  <a:pt x="18392" y="13491"/>
                </a:cubicBezTo>
                <a:cubicBezTo>
                  <a:pt x="18494" y="13491"/>
                  <a:pt x="18592" y="13473"/>
                  <a:pt x="18685" y="13433"/>
                </a:cubicBezTo>
                <a:cubicBezTo>
                  <a:pt x="18957" y="13328"/>
                  <a:pt x="19103" y="12847"/>
                  <a:pt x="19166" y="12408"/>
                </a:cubicBezTo>
                <a:cubicBezTo>
                  <a:pt x="19103" y="10650"/>
                  <a:pt x="18978" y="9227"/>
                  <a:pt x="18873" y="8223"/>
                </a:cubicBezTo>
                <a:cubicBezTo>
                  <a:pt x="18769" y="7114"/>
                  <a:pt x="18685" y="6466"/>
                  <a:pt x="18685" y="6466"/>
                </a:cubicBezTo>
                <a:lnTo>
                  <a:pt x="18664" y="6466"/>
                </a:lnTo>
                <a:cubicBezTo>
                  <a:pt x="18664" y="6466"/>
                  <a:pt x="15546" y="6842"/>
                  <a:pt x="11487" y="6968"/>
                </a:cubicBezTo>
                <a:cubicBezTo>
                  <a:pt x="11362" y="6884"/>
                  <a:pt x="11257" y="6779"/>
                  <a:pt x="11215" y="6675"/>
                </a:cubicBezTo>
                <a:cubicBezTo>
                  <a:pt x="11027" y="6235"/>
                  <a:pt x="11320" y="5649"/>
                  <a:pt x="11738" y="5126"/>
                </a:cubicBezTo>
                <a:lnTo>
                  <a:pt x="11738" y="5105"/>
                </a:lnTo>
                <a:cubicBezTo>
                  <a:pt x="12178" y="4561"/>
                  <a:pt x="12450" y="3871"/>
                  <a:pt x="12450" y="3118"/>
                </a:cubicBezTo>
                <a:cubicBezTo>
                  <a:pt x="12450" y="1402"/>
                  <a:pt x="11069" y="0"/>
                  <a:pt x="9353" y="0"/>
                </a:cubicBezTo>
                <a:close/>
              </a:path>
            </a:pathLst>
          </a:custGeom>
          <a:solidFill>
            <a:srgbClr val="592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 rot="658485">
            <a:off x="680668" y="3738611"/>
            <a:ext cx="1235337" cy="1239333"/>
          </a:xfrm>
          <a:custGeom>
            <a:avLst/>
            <a:gdLst/>
            <a:ahLst/>
            <a:cxnLst/>
            <a:rect l="l" t="t" r="r" b="b"/>
            <a:pathLst>
              <a:path w="19167" h="19229" extrusionOk="0">
                <a:moveTo>
                  <a:pt x="11424" y="0"/>
                </a:moveTo>
                <a:cubicBezTo>
                  <a:pt x="11320" y="63"/>
                  <a:pt x="11257" y="168"/>
                  <a:pt x="11215" y="251"/>
                </a:cubicBezTo>
                <a:cubicBezTo>
                  <a:pt x="11027" y="691"/>
                  <a:pt x="11320" y="1276"/>
                  <a:pt x="11738" y="1800"/>
                </a:cubicBezTo>
                <a:lnTo>
                  <a:pt x="11738" y="1820"/>
                </a:lnTo>
                <a:cubicBezTo>
                  <a:pt x="12178" y="2364"/>
                  <a:pt x="12450" y="3055"/>
                  <a:pt x="12450" y="3808"/>
                </a:cubicBezTo>
                <a:cubicBezTo>
                  <a:pt x="12450" y="5524"/>
                  <a:pt x="11069" y="6926"/>
                  <a:pt x="9353" y="6926"/>
                </a:cubicBezTo>
                <a:cubicBezTo>
                  <a:pt x="7637" y="6926"/>
                  <a:pt x="6298" y="5524"/>
                  <a:pt x="6298" y="3808"/>
                </a:cubicBezTo>
                <a:cubicBezTo>
                  <a:pt x="6298" y="3076"/>
                  <a:pt x="6528" y="2406"/>
                  <a:pt x="7051" y="1862"/>
                </a:cubicBezTo>
                <a:lnTo>
                  <a:pt x="7051" y="1841"/>
                </a:lnTo>
                <a:cubicBezTo>
                  <a:pt x="7302" y="1297"/>
                  <a:pt x="7805" y="732"/>
                  <a:pt x="7616" y="293"/>
                </a:cubicBezTo>
                <a:cubicBezTo>
                  <a:pt x="7574" y="209"/>
                  <a:pt x="7491" y="84"/>
                  <a:pt x="7386" y="21"/>
                </a:cubicBezTo>
                <a:cubicBezTo>
                  <a:pt x="3536" y="126"/>
                  <a:pt x="565" y="460"/>
                  <a:pt x="565" y="460"/>
                </a:cubicBezTo>
                <a:lnTo>
                  <a:pt x="544" y="460"/>
                </a:lnTo>
                <a:cubicBezTo>
                  <a:pt x="544" y="460"/>
                  <a:pt x="126" y="3494"/>
                  <a:pt x="0" y="7407"/>
                </a:cubicBezTo>
                <a:cubicBezTo>
                  <a:pt x="84" y="7554"/>
                  <a:pt x="168" y="7679"/>
                  <a:pt x="272" y="7721"/>
                </a:cubicBezTo>
                <a:cubicBezTo>
                  <a:pt x="374" y="7763"/>
                  <a:pt x="480" y="7782"/>
                  <a:pt x="589" y="7782"/>
                </a:cubicBezTo>
                <a:cubicBezTo>
                  <a:pt x="973" y="7782"/>
                  <a:pt x="1397" y="7545"/>
                  <a:pt x="1820" y="7219"/>
                </a:cubicBezTo>
                <a:lnTo>
                  <a:pt x="1820" y="7240"/>
                </a:lnTo>
                <a:cubicBezTo>
                  <a:pt x="2364" y="6779"/>
                  <a:pt x="3055" y="6507"/>
                  <a:pt x="3808" y="6507"/>
                </a:cubicBezTo>
                <a:cubicBezTo>
                  <a:pt x="5524" y="6507"/>
                  <a:pt x="6926" y="7909"/>
                  <a:pt x="6926" y="9625"/>
                </a:cubicBezTo>
                <a:cubicBezTo>
                  <a:pt x="6926" y="11341"/>
                  <a:pt x="5524" y="12701"/>
                  <a:pt x="3808" y="12701"/>
                </a:cubicBezTo>
                <a:cubicBezTo>
                  <a:pt x="3076" y="12701"/>
                  <a:pt x="2406" y="12492"/>
                  <a:pt x="1862" y="11968"/>
                </a:cubicBezTo>
                <a:cubicBezTo>
                  <a:pt x="1424" y="11562"/>
                  <a:pt x="985" y="11320"/>
                  <a:pt x="606" y="11320"/>
                </a:cubicBezTo>
                <a:cubicBezTo>
                  <a:pt x="496" y="11320"/>
                  <a:pt x="391" y="11340"/>
                  <a:pt x="293" y="11383"/>
                </a:cubicBezTo>
                <a:cubicBezTo>
                  <a:pt x="168" y="11424"/>
                  <a:pt x="84" y="11613"/>
                  <a:pt x="0" y="11759"/>
                </a:cubicBezTo>
                <a:cubicBezTo>
                  <a:pt x="126" y="15693"/>
                  <a:pt x="544" y="18769"/>
                  <a:pt x="544" y="18769"/>
                </a:cubicBezTo>
                <a:lnTo>
                  <a:pt x="565" y="18769"/>
                </a:lnTo>
                <a:cubicBezTo>
                  <a:pt x="565" y="18769"/>
                  <a:pt x="3160" y="19062"/>
                  <a:pt x="6675" y="19229"/>
                </a:cubicBezTo>
                <a:cubicBezTo>
                  <a:pt x="7135" y="19166"/>
                  <a:pt x="7637" y="18999"/>
                  <a:pt x="7763" y="18706"/>
                </a:cubicBezTo>
                <a:cubicBezTo>
                  <a:pt x="7951" y="18266"/>
                  <a:pt x="7658" y="17722"/>
                  <a:pt x="7240" y="17178"/>
                </a:cubicBezTo>
                <a:lnTo>
                  <a:pt x="7240" y="17157"/>
                </a:lnTo>
                <a:cubicBezTo>
                  <a:pt x="6800" y="16634"/>
                  <a:pt x="6528" y="15923"/>
                  <a:pt x="6528" y="15170"/>
                </a:cubicBezTo>
                <a:cubicBezTo>
                  <a:pt x="6528" y="13454"/>
                  <a:pt x="7909" y="12073"/>
                  <a:pt x="9625" y="12073"/>
                </a:cubicBezTo>
                <a:cubicBezTo>
                  <a:pt x="11341" y="12073"/>
                  <a:pt x="12722" y="13454"/>
                  <a:pt x="12722" y="15170"/>
                </a:cubicBezTo>
                <a:cubicBezTo>
                  <a:pt x="12722" y="15923"/>
                  <a:pt x="12533" y="16572"/>
                  <a:pt x="12010" y="17137"/>
                </a:cubicBezTo>
                <a:cubicBezTo>
                  <a:pt x="11487" y="17681"/>
                  <a:pt x="11215" y="18225"/>
                  <a:pt x="11404" y="18664"/>
                </a:cubicBezTo>
                <a:cubicBezTo>
                  <a:pt x="11529" y="18957"/>
                  <a:pt x="12052" y="19103"/>
                  <a:pt x="12533" y="19166"/>
                </a:cubicBezTo>
                <a:cubicBezTo>
                  <a:pt x="16069" y="19020"/>
                  <a:pt x="18664" y="18664"/>
                  <a:pt x="18664" y="18664"/>
                </a:cubicBezTo>
                <a:cubicBezTo>
                  <a:pt x="18664" y="18664"/>
                  <a:pt x="19020" y="15923"/>
                  <a:pt x="19166" y="12240"/>
                </a:cubicBezTo>
                <a:cubicBezTo>
                  <a:pt x="19082" y="11801"/>
                  <a:pt x="18957" y="11341"/>
                  <a:pt x="18685" y="11215"/>
                </a:cubicBezTo>
                <a:cubicBezTo>
                  <a:pt x="18587" y="11175"/>
                  <a:pt x="18487" y="11157"/>
                  <a:pt x="18384" y="11157"/>
                </a:cubicBezTo>
                <a:cubicBezTo>
                  <a:pt x="18002" y="11157"/>
                  <a:pt x="17586" y="11409"/>
                  <a:pt x="17157" y="11738"/>
                </a:cubicBezTo>
                <a:cubicBezTo>
                  <a:pt x="16613" y="12178"/>
                  <a:pt x="15923" y="12450"/>
                  <a:pt x="15170" y="12450"/>
                </a:cubicBezTo>
                <a:cubicBezTo>
                  <a:pt x="13454" y="12450"/>
                  <a:pt x="12052" y="11069"/>
                  <a:pt x="12052" y="9353"/>
                </a:cubicBezTo>
                <a:cubicBezTo>
                  <a:pt x="12052" y="7637"/>
                  <a:pt x="13454" y="6256"/>
                  <a:pt x="15170" y="6256"/>
                </a:cubicBezTo>
                <a:cubicBezTo>
                  <a:pt x="15902" y="6256"/>
                  <a:pt x="16572" y="6466"/>
                  <a:pt x="17116" y="6989"/>
                </a:cubicBezTo>
                <a:lnTo>
                  <a:pt x="17137" y="6989"/>
                </a:lnTo>
                <a:cubicBezTo>
                  <a:pt x="17601" y="7221"/>
                  <a:pt x="18065" y="7635"/>
                  <a:pt x="18464" y="7635"/>
                </a:cubicBezTo>
                <a:cubicBezTo>
                  <a:pt x="18533" y="7635"/>
                  <a:pt x="18599" y="7623"/>
                  <a:pt x="18664" y="7595"/>
                </a:cubicBezTo>
                <a:cubicBezTo>
                  <a:pt x="18936" y="7491"/>
                  <a:pt x="19062" y="6968"/>
                  <a:pt x="19145" y="6528"/>
                </a:cubicBezTo>
                <a:cubicBezTo>
                  <a:pt x="18999" y="3055"/>
                  <a:pt x="18685" y="460"/>
                  <a:pt x="18685" y="460"/>
                </a:cubicBezTo>
                <a:lnTo>
                  <a:pt x="18643" y="460"/>
                </a:lnTo>
                <a:cubicBezTo>
                  <a:pt x="18643" y="460"/>
                  <a:pt x="15505" y="105"/>
                  <a:pt x="114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 rot="-10311457">
            <a:off x="7313004" y="3484134"/>
            <a:ext cx="1169912" cy="1524899"/>
          </a:xfrm>
          <a:custGeom>
            <a:avLst/>
            <a:gdLst/>
            <a:ahLst/>
            <a:cxnLst/>
            <a:rect l="l" t="t" r="r" b="b"/>
            <a:pathLst>
              <a:path w="19167" h="24983" extrusionOk="0">
                <a:moveTo>
                  <a:pt x="9353" y="0"/>
                </a:moveTo>
                <a:cubicBezTo>
                  <a:pt x="7637" y="0"/>
                  <a:pt x="6193" y="1402"/>
                  <a:pt x="6193" y="3118"/>
                </a:cubicBezTo>
                <a:cubicBezTo>
                  <a:pt x="6193" y="3850"/>
                  <a:pt x="6591" y="4520"/>
                  <a:pt x="6842" y="5064"/>
                </a:cubicBezTo>
                <a:cubicBezTo>
                  <a:pt x="7365" y="5628"/>
                  <a:pt x="7700" y="6193"/>
                  <a:pt x="7512" y="6633"/>
                </a:cubicBezTo>
                <a:cubicBezTo>
                  <a:pt x="7470" y="6737"/>
                  <a:pt x="7407" y="6884"/>
                  <a:pt x="7281" y="6947"/>
                </a:cubicBezTo>
                <a:cubicBezTo>
                  <a:pt x="3452" y="6821"/>
                  <a:pt x="565" y="6465"/>
                  <a:pt x="565" y="6465"/>
                </a:cubicBezTo>
                <a:lnTo>
                  <a:pt x="544" y="6465"/>
                </a:lnTo>
                <a:cubicBezTo>
                  <a:pt x="544" y="6465"/>
                  <a:pt x="126" y="9395"/>
                  <a:pt x="0" y="13307"/>
                </a:cubicBezTo>
                <a:cubicBezTo>
                  <a:pt x="84" y="13454"/>
                  <a:pt x="167" y="13538"/>
                  <a:pt x="272" y="13579"/>
                </a:cubicBezTo>
                <a:cubicBezTo>
                  <a:pt x="369" y="13619"/>
                  <a:pt x="471" y="13638"/>
                  <a:pt x="576" y="13638"/>
                </a:cubicBezTo>
                <a:cubicBezTo>
                  <a:pt x="969" y="13638"/>
                  <a:pt x="1408" y="13382"/>
                  <a:pt x="1820" y="13035"/>
                </a:cubicBezTo>
                <a:cubicBezTo>
                  <a:pt x="2364" y="12596"/>
                  <a:pt x="3055" y="12324"/>
                  <a:pt x="3808" y="12324"/>
                </a:cubicBezTo>
                <a:cubicBezTo>
                  <a:pt x="5524" y="12324"/>
                  <a:pt x="6926" y="13705"/>
                  <a:pt x="6926" y="15421"/>
                </a:cubicBezTo>
                <a:cubicBezTo>
                  <a:pt x="6926" y="17136"/>
                  <a:pt x="5545" y="18476"/>
                  <a:pt x="3829" y="18476"/>
                </a:cubicBezTo>
                <a:cubicBezTo>
                  <a:pt x="3076" y="18476"/>
                  <a:pt x="2406" y="18225"/>
                  <a:pt x="1862" y="17701"/>
                </a:cubicBezTo>
                <a:cubicBezTo>
                  <a:pt x="1378" y="17486"/>
                  <a:pt x="894" y="17102"/>
                  <a:pt x="489" y="17102"/>
                </a:cubicBezTo>
                <a:cubicBezTo>
                  <a:pt x="421" y="17102"/>
                  <a:pt x="356" y="17113"/>
                  <a:pt x="293" y="17136"/>
                </a:cubicBezTo>
                <a:cubicBezTo>
                  <a:pt x="167" y="17199"/>
                  <a:pt x="84" y="17367"/>
                  <a:pt x="0" y="17513"/>
                </a:cubicBezTo>
                <a:cubicBezTo>
                  <a:pt x="126" y="21447"/>
                  <a:pt x="544" y="24502"/>
                  <a:pt x="544" y="24502"/>
                </a:cubicBezTo>
                <a:lnTo>
                  <a:pt x="565" y="24502"/>
                </a:lnTo>
                <a:cubicBezTo>
                  <a:pt x="565" y="24502"/>
                  <a:pt x="3160" y="24836"/>
                  <a:pt x="6675" y="24983"/>
                </a:cubicBezTo>
                <a:cubicBezTo>
                  <a:pt x="7135" y="24920"/>
                  <a:pt x="7637" y="24774"/>
                  <a:pt x="7763" y="24481"/>
                </a:cubicBezTo>
                <a:cubicBezTo>
                  <a:pt x="7951" y="24041"/>
                  <a:pt x="7658" y="23497"/>
                  <a:pt x="7240" y="22953"/>
                </a:cubicBezTo>
                <a:cubicBezTo>
                  <a:pt x="6800" y="22409"/>
                  <a:pt x="6528" y="21719"/>
                  <a:pt x="6528" y="20965"/>
                </a:cubicBezTo>
                <a:cubicBezTo>
                  <a:pt x="6528" y="19250"/>
                  <a:pt x="7909" y="17848"/>
                  <a:pt x="9625" y="17848"/>
                </a:cubicBezTo>
                <a:cubicBezTo>
                  <a:pt x="11341" y="17848"/>
                  <a:pt x="12763" y="19250"/>
                  <a:pt x="12763" y="20965"/>
                </a:cubicBezTo>
                <a:cubicBezTo>
                  <a:pt x="12763" y="21698"/>
                  <a:pt x="12324" y="22367"/>
                  <a:pt x="12073" y="22911"/>
                </a:cubicBezTo>
                <a:lnTo>
                  <a:pt x="12073" y="22932"/>
                </a:lnTo>
                <a:cubicBezTo>
                  <a:pt x="11550" y="23476"/>
                  <a:pt x="11236" y="24020"/>
                  <a:pt x="11424" y="24460"/>
                </a:cubicBezTo>
                <a:cubicBezTo>
                  <a:pt x="11550" y="24753"/>
                  <a:pt x="12073" y="24899"/>
                  <a:pt x="12554" y="24962"/>
                </a:cubicBezTo>
                <a:cubicBezTo>
                  <a:pt x="16090" y="24815"/>
                  <a:pt x="18664" y="24460"/>
                  <a:pt x="18664" y="24460"/>
                </a:cubicBezTo>
                <a:cubicBezTo>
                  <a:pt x="18664" y="24460"/>
                  <a:pt x="19020" y="21719"/>
                  <a:pt x="19166" y="18036"/>
                </a:cubicBezTo>
                <a:cubicBezTo>
                  <a:pt x="19103" y="17597"/>
                  <a:pt x="18957" y="17136"/>
                  <a:pt x="18685" y="17011"/>
                </a:cubicBezTo>
                <a:cubicBezTo>
                  <a:pt x="18595" y="16977"/>
                  <a:pt x="18501" y="16961"/>
                  <a:pt x="18403" y="16961"/>
                </a:cubicBezTo>
                <a:cubicBezTo>
                  <a:pt x="18024" y="16961"/>
                  <a:pt x="17595" y="17201"/>
                  <a:pt x="17178" y="17534"/>
                </a:cubicBezTo>
                <a:cubicBezTo>
                  <a:pt x="16634" y="17994"/>
                  <a:pt x="15944" y="18245"/>
                  <a:pt x="15191" y="18245"/>
                </a:cubicBezTo>
                <a:cubicBezTo>
                  <a:pt x="13475" y="18245"/>
                  <a:pt x="12073" y="16864"/>
                  <a:pt x="12073" y="15149"/>
                </a:cubicBezTo>
                <a:cubicBezTo>
                  <a:pt x="12073" y="13433"/>
                  <a:pt x="13454" y="12031"/>
                  <a:pt x="15170" y="12031"/>
                </a:cubicBezTo>
                <a:cubicBezTo>
                  <a:pt x="15923" y="12031"/>
                  <a:pt x="16593" y="12219"/>
                  <a:pt x="17137" y="12743"/>
                </a:cubicBezTo>
                <a:cubicBezTo>
                  <a:pt x="17568" y="13157"/>
                  <a:pt x="18013" y="13428"/>
                  <a:pt x="18397" y="13428"/>
                </a:cubicBezTo>
                <a:cubicBezTo>
                  <a:pt x="18498" y="13428"/>
                  <a:pt x="18594" y="13409"/>
                  <a:pt x="18685" y="13370"/>
                </a:cubicBezTo>
                <a:cubicBezTo>
                  <a:pt x="18957" y="13245"/>
                  <a:pt x="19082" y="12868"/>
                  <a:pt x="19166" y="12429"/>
                </a:cubicBezTo>
                <a:cubicBezTo>
                  <a:pt x="19020" y="8955"/>
                  <a:pt x="18706" y="6465"/>
                  <a:pt x="18706" y="6465"/>
                </a:cubicBezTo>
                <a:lnTo>
                  <a:pt x="18664" y="6465"/>
                </a:lnTo>
                <a:cubicBezTo>
                  <a:pt x="18664" y="6465"/>
                  <a:pt x="15546" y="6842"/>
                  <a:pt x="11508" y="6968"/>
                </a:cubicBezTo>
                <a:cubicBezTo>
                  <a:pt x="11383" y="6905"/>
                  <a:pt x="11278" y="6779"/>
                  <a:pt x="11236" y="6675"/>
                </a:cubicBezTo>
                <a:cubicBezTo>
                  <a:pt x="11048" y="6235"/>
                  <a:pt x="11341" y="5649"/>
                  <a:pt x="11759" y="5126"/>
                </a:cubicBezTo>
                <a:lnTo>
                  <a:pt x="11738" y="5105"/>
                </a:lnTo>
                <a:cubicBezTo>
                  <a:pt x="12199" y="4582"/>
                  <a:pt x="12471" y="3871"/>
                  <a:pt x="12471" y="3118"/>
                </a:cubicBezTo>
                <a:cubicBezTo>
                  <a:pt x="12471" y="1402"/>
                  <a:pt x="11069" y="0"/>
                  <a:pt x="9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/>
          <p:nvPr/>
        </p:nvSpPr>
        <p:spPr>
          <a:xfrm rot="9947011">
            <a:off x="7655864" y="1561674"/>
            <a:ext cx="1141617" cy="1828377"/>
          </a:xfrm>
          <a:custGeom>
            <a:avLst/>
            <a:gdLst/>
            <a:ahLst/>
            <a:cxnLst/>
            <a:rect l="l" t="t" r="r" b="b"/>
            <a:pathLst>
              <a:path w="19167" h="30696" extrusionOk="0">
                <a:moveTo>
                  <a:pt x="9353" y="0"/>
                </a:moveTo>
                <a:cubicBezTo>
                  <a:pt x="7637" y="0"/>
                  <a:pt x="6194" y="1381"/>
                  <a:pt x="6194" y="3097"/>
                </a:cubicBezTo>
                <a:cubicBezTo>
                  <a:pt x="6194" y="3850"/>
                  <a:pt x="6570" y="4520"/>
                  <a:pt x="6842" y="5064"/>
                </a:cubicBezTo>
                <a:lnTo>
                  <a:pt x="6800" y="4980"/>
                </a:lnTo>
                <a:lnTo>
                  <a:pt x="6800" y="4980"/>
                </a:lnTo>
                <a:cubicBezTo>
                  <a:pt x="7302" y="5712"/>
                  <a:pt x="7700" y="6194"/>
                  <a:pt x="7512" y="6633"/>
                </a:cubicBezTo>
                <a:cubicBezTo>
                  <a:pt x="7470" y="6738"/>
                  <a:pt x="7407" y="6884"/>
                  <a:pt x="7261" y="6947"/>
                </a:cubicBezTo>
                <a:cubicBezTo>
                  <a:pt x="3453" y="6821"/>
                  <a:pt x="586" y="6466"/>
                  <a:pt x="565" y="6466"/>
                </a:cubicBezTo>
                <a:lnTo>
                  <a:pt x="544" y="6466"/>
                </a:lnTo>
                <a:cubicBezTo>
                  <a:pt x="544" y="6466"/>
                  <a:pt x="398" y="7512"/>
                  <a:pt x="251" y="9186"/>
                </a:cubicBezTo>
                <a:cubicBezTo>
                  <a:pt x="147" y="10274"/>
                  <a:pt x="42" y="11634"/>
                  <a:pt x="0" y="13182"/>
                </a:cubicBezTo>
                <a:cubicBezTo>
                  <a:pt x="0" y="13182"/>
                  <a:pt x="0" y="13182"/>
                  <a:pt x="0" y="13203"/>
                </a:cubicBezTo>
                <a:cubicBezTo>
                  <a:pt x="0" y="13224"/>
                  <a:pt x="0" y="13266"/>
                  <a:pt x="0" y="13308"/>
                </a:cubicBezTo>
                <a:cubicBezTo>
                  <a:pt x="63" y="13454"/>
                  <a:pt x="168" y="13538"/>
                  <a:pt x="272" y="13580"/>
                </a:cubicBezTo>
                <a:cubicBezTo>
                  <a:pt x="362" y="13618"/>
                  <a:pt x="457" y="13635"/>
                  <a:pt x="555" y="13635"/>
                </a:cubicBezTo>
                <a:cubicBezTo>
                  <a:pt x="941" y="13635"/>
                  <a:pt x="1387" y="13369"/>
                  <a:pt x="1820" y="13036"/>
                </a:cubicBezTo>
                <a:cubicBezTo>
                  <a:pt x="2365" y="12596"/>
                  <a:pt x="3055" y="12324"/>
                  <a:pt x="3808" y="12324"/>
                </a:cubicBezTo>
                <a:cubicBezTo>
                  <a:pt x="5503" y="12324"/>
                  <a:pt x="6884" y="13663"/>
                  <a:pt x="6926" y="15358"/>
                </a:cubicBezTo>
                <a:cubicBezTo>
                  <a:pt x="6884" y="17032"/>
                  <a:pt x="5503" y="18392"/>
                  <a:pt x="3808" y="18392"/>
                </a:cubicBezTo>
                <a:cubicBezTo>
                  <a:pt x="3055" y="18392"/>
                  <a:pt x="2365" y="18120"/>
                  <a:pt x="1820" y="17660"/>
                </a:cubicBezTo>
                <a:cubicBezTo>
                  <a:pt x="1383" y="17323"/>
                  <a:pt x="932" y="17068"/>
                  <a:pt x="544" y="17068"/>
                </a:cubicBezTo>
                <a:cubicBezTo>
                  <a:pt x="449" y="17068"/>
                  <a:pt x="358" y="17083"/>
                  <a:pt x="272" y="17116"/>
                </a:cubicBezTo>
                <a:cubicBezTo>
                  <a:pt x="168" y="17178"/>
                  <a:pt x="63" y="17262"/>
                  <a:pt x="0" y="17409"/>
                </a:cubicBezTo>
                <a:cubicBezTo>
                  <a:pt x="0" y="17429"/>
                  <a:pt x="0" y="17471"/>
                  <a:pt x="0" y="17513"/>
                </a:cubicBezTo>
                <a:cubicBezTo>
                  <a:pt x="42" y="18790"/>
                  <a:pt x="105" y="19982"/>
                  <a:pt x="188" y="21007"/>
                </a:cubicBezTo>
                <a:lnTo>
                  <a:pt x="209" y="21007"/>
                </a:lnTo>
                <a:cubicBezTo>
                  <a:pt x="356" y="22974"/>
                  <a:pt x="544" y="24251"/>
                  <a:pt x="544" y="24251"/>
                </a:cubicBezTo>
                <a:lnTo>
                  <a:pt x="565" y="24251"/>
                </a:lnTo>
                <a:cubicBezTo>
                  <a:pt x="565" y="24251"/>
                  <a:pt x="3432" y="23895"/>
                  <a:pt x="7282" y="23748"/>
                </a:cubicBezTo>
                <a:cubicBezTo>
                  <a:pt x="7407" y="23832"/>
                  <a:pt x="7470" y="23958"/>
                  <a:pt x="7512" y="24062"/>
                </a:cubicBezTo>
                <a:cubicBezTo>
                  <a:pt x="7700" y="24523"/>
                  <a:pt x="7365" y="25088"/>
                  <a:pt x="6842" y="25632"/>
                </a:cubicBezTo>
                <a:cubicBezTo>
                  <a:pt x="6570" y="26176"/>
                  <a:pt x="6194" y="26845"/>
                  <a:pt x="6194" y="27598"/>
                </a:cubicBezTo>
                <a:cubicBezTo>
                  <a:pt x="6194" y="29314"/>
                  <a:pt x="7637" y="30695"/>
                  <a:pt x="9353" y="30695"/>
                </a:cubicBezTo>
                <a:cubicBezTo>
                  <a:pt x="11069" y="30695"/>
                  <a:pt x="12450" y="29314"/>
                  <a:pt x="12450" y="27577"/>
                </a:cubicBezTo>
                <a:cubicBezTo>
                  <a:pt x="12450" y="26824"/>
                  <a:pt x="12178" y="26134"/>
                  <a:pt x="11738" y="25590"/>
                </a:cubicBezTo>
                <a:cubicBezTo>
                  <a:pt x="11320" y="25046"/>
                  <a:pt x="11027" y="24481"/>
                  <a:pt x="11215" y="24020"/>
                </a:cubicBezTo>
                <a:cubicBezTo>
                  <a:pt x="11257" y="23916"/>
                  <a:pt x="11362" y="23811"/>
                  <a:pt x="11487" y="23748"/>
                </a:cubicBezTo>
                <a:cubicBezTo>
                  <a:pt x="15546" y="23853"/>
                  <a:pt x="18664" y="24230"/>
                  <a:pt x="18664" y="24230"/>
                </a:cubicBezTo>
                <a:lnTo>
                  <a:pt x="18706" y="24230"/>
                </a:lnTo>
                <a:cubicBezTo>
                  <a:pt x="18706" y="24230"/>
                  <a:pt x="18873" y="22765"/>
                  <a:pt x="19020" y="20610"/>
                </a:cubicBezTo>
                <a:lnTo>
                  <a:pt x="19041" y="20610"/>
                </a:lnTo>
                <a:cubicBezTo>
                  <a:pt x="19082" y="19836"/>
                  <a:pt x="19124" y="18978"/>
                  <a:pt x="19166" y="18057"/>
                </a:cubicBezTo>
                <a:cubicBezTo>
                  <a:pt x="19103" y="17597"/>
                  <a:pt x="18957" y="17137"/>
                  <a:pt x="18685" y="17011"/>
                </a:cubicBezTo>
                <a:cubicBezTo>
                  <a:pt x="18591" y="16977"/>
                  <a:pt x="18494" y="16961"/>
                  <a:pt x="18395" y="16961"/>
                </a:cubicBezTo>
                <a:cubicBezTo>
                  <a:pt x="18010" y="16961"/>
                  <a:pt x="17590" y="17201"/>
                  <a:pt x="17158" y="17534"/>
                </a:cubicBezTo>
                <a:cubicBezTo>
                  <a:pt x="16613" y="17994"/>
                  <a:pt x="15923" y="18246"/>
                  <a:pt x="15170" y="18246"/>
                </a:cubicBezTo>
                <a:cubicBezTo>
                  <a:pt x="13475" y="18246"/>
                  <a:pt x="12115" y="16906"/>
                  <a:pt x="12073" y="15233"/>
                </a:cubicBezTo>
                <a:cubicBezTo>
                  <a:pt x="12115" y="13559"/>
                  <a:pt x="13475" y="12199"/>
                  <a:pt x="15170" y="12199"/>
                </a:cubicBezTo>
                <a:cubicBezTo>
                  <a:pt x="15923" y="12199"/>
                  <a:pt x="16613" y="12471"/>
                  <a:pt x="17158" y="12931"/>
                </a:cubicBezTo>
                <a:lnTo>
                  <a:pt x="17158" y="12910"/>
                </a:lnTo>
                <a:cubicBezTo>
                  <a:pt x="17586" y="13240"/>
                  <a:pt x="18015" y="13491"/>
                  <a:pt x="18392" y="13491"/>
                </a:cubicBezTo>
                <a:cubicBezTo>
                  <a:pt x="18494" y="13491"/>
                  <a:pt x="18592" y="13473"/>
                  <a:pt x="18685" y="13433"/>
                </a:cubicBezTo>
                <a:cubicBezTo>
                  <a:pt x="18957" y="13328"/>
                  <a:pt x="19103" y="12847"/>
                  <a:pt x="19166" y="12408"/>
                </a:cubicBezTo>
                <a:cubicBezTo>
                  <a:pt x="19103" y="10650"/>
                  <a:pt x="18978" y="9227"/>
                  <a:pt x="18873" y="8223"/>
                </a:cubicBezTo>
                <a:cubicBezTo>
                  <a:pt x="18769" y="7114"/>
                  <a:pt x="18685" y="6466"/>
                  <a:pt x="18685" y="6466"/>
                </a:cubicBezTo>
                <a:lnTo>
                  <a:pt x="18664" y="6466"/>
                </a:lnTo>
                <a:cubicBezTo>
                  <a:pt x="18664" y="6466"/>
                  <a:pt x="15546" y="6842"/>
                  <a:pt x="11487" y="6968"/>
                </a:cubicBezTo>
                <a:cubicBezTo>
                  <a:pt x="11362" y="6884"/>
                  <a:pt x="11257" y="6779"/>
                  <a:pt x="11215" y="6675"/>
                </a:cubicBezTo>
                <a:cubicBezTo>
                  <a:pt x="11027" y="6235"/>
                  <a:pt x="11320" y="5649"/>
                  <a:pt x="11738" y="5126"/>
                </a:cubicBezTo>
                <a:lnTo>
                  <a:pt x="11738" y="5105"/>
                </a:lnTo>
                <a:cubicBezTo>
                  <a:pt x="12178" y="4561"/>
                  <a:pt x="12450" y="3871"/>
                  <a:pt x="12450" y="3118"/>
                </a:cubicBezTo>
                <a:cubicBezTo>
                  <a:pt x="12450" y="1402"/>
                  <a:pt x="11069" y="0"/>
                  <a:pt x="9353" y="0"/>
                </a:cubicBezTo>
                <a:close/>
              </a:path>
            </a:pathLst>
          </a:custGeom>
          <a:solidFill>
            <a:srgbClr val="592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1"/>
          <p:cNvSpPr/>
          <p:nvPr/>
        </p:nvSpPr>
        <p:spPr>
          <a:xfrm rot="-10141515">
            <a:off x="7227995" y="165556"/>
            <a:ext cx="1235337" cy="1239333"/>
          </a:xfrm>
          <a:custGeom>
            <a:avLst/>
            <a:gdLst/>
            <a:ahLst/>
            <a:cxnLst/>
            <a:rect l="l" t="t" r="r" b="b"/>
            <a:pathLst>
              <a:path w="19167" h="19229" extrusionOk="0">
                <a:moveTo>
                  <a:pt x="11424" y="0"/>
                </a:moveTo>
                <a:cubicBezTo>
                  <a:pt x="11320" y="63"/>
                  <a:pt x="11257" y="168"/>
                  <a:pt x="11215" y="251"/>
                </a:cubicBezTo>
                <a:cubicBezTo>
                  <a:pt x="11027" y="691"/>
                  <a:pt x="11320" y="1276"/>
                  <a:pt x="11738" y="1800"/>
                </a:cubicBezTo>
                <a:lnTo>
                  <a:pt x="11738" y="1820"/>
                </a:lnTo>
                <a:cubicBezTo>
                  <a:pt x="12178" y="2364"/>
                  <a:pt x="12450" y="3055"/>
                  <a:pt x="12450" y="3808"/>
                </a:cubicBezTo>
                <a:cubicBezTo>
                  <a:pt x="12450" y="5524"/>
                  <a:pt x="11069" y="6926"/>
                  <a:pt x="9353" y="6926"/>
                </a:cubicBezTo>
                <a:cubicBezTo>
                  <a:pt x="7637" y="6926"/>
                  <a:pt x="6298" y="5524"/>
                  <a:pt x="6298" y="3808"/>
                </a:cubicBezTo>
                <a:cubicBezTo>
                  <a:pt x="6298" y="3076"/>
                  <a:pt x="6528" y="2406"/>
                  <a:pt x="7051" y="1862"/>
                </a:cubicBezTo>
                <a:lnTo>
                  <a:pt x="7051" y="1841"/>
                </a:lnTo>
                <a:cubicBezTo>
                  <a:pt x="7302" y="1297"/>
                  <a:pt x="7805" y="732"/>
                  <a:pt x="7616" y="293"/>
                </a:cubicBezTo>
                <a:cubicBezTo>
                  <a:pt x="7574" y="209"/>
                  <a:pt x="7491" y="84"/>
                  <a:pt x="7386" y="21"/>
                </a:cubicBezTo>
                <a:cubicBezTo>
                  <a:pt x="3536" y="126"/>
                  <a:pt x="565" y="460"/>
                  <a:pt x="565" y="460"/>
                </a:cubicBezTo>
                <a:lnTo>
                  <a:pt x="544" y="460"/>
                </a:lnTo>
                <a:cubicBezTo>
                  <a:pt x="544" y="460"/>
                  <a:pt x="126" y="3494"/>
                  <a:pt x="0" y="7407"/>
                </a:cubicBezTo>
                <a:cubicBezTo>
                  <a:pt x="84" y="7554"/>
                  <a:pt x="168" y="7679"/>
                  <a:pt x="272" y="7721"/>
                </a:cubicBezTo>
                <a:cubicBezTo>
                  <a:pt x="374" y="7763"/>
                  <a:pt x="480" y="7782"/>
                  <a:pt x="589" y="7782"/>
                </a:cubicBezTo>
                <a:cubicBezTo>
                  <a:pt x="973" y="7782"/>
                  <a:pt x="1397" y="7545"/>
                  <a:pt x="1820" y="7219"/>
                </a:cubicBezTo>
                <a:lnTo>
                  <a:pt x="1820" y="7240"/>
                </a:lnTo>
                <a:cubicBezTo>
                  <a:pt x="2364" y="6779"/>
                  <a:pt x="3055" y="6507"/>
                  <a:pt x="3808" y="6507"/>
                </a:cubicBezTo>
                <a:cubicBezTo>
                  <a:pt x="5524" y="6507"/>
                  <a:pt x="6926" y="7909"/>
                  <a:pt x="6926" y="9625"/>
                </a:cubicBezTo>
                <a:cubicBezTo>
                  <a:pt x="6926" y="11341"/>
                  <a:pt x="5524" y="12701"/>
                  <a:pt x="3808" y="12701"/>
                </a:cubicBezTo>
                <a:cubicBezTo>
                  <a:pt x="3076" y="12701"/>
                  <a:pt x="2406" y="12492"/>
                  <a:pt x="1862" y="11968"/>
                </a:cubicBezTo>
                <a:cubicBezTo>
                  <a:pt x="1424" y="11562"/>
                  <a:pt x="985" y="11320"/>
                  <a:pt x="606" y="11320"/>
                </a:cubicBezTo>
                <a:cubicBezTo>
                  <a:pt x="496" y="11320"/>
                  <a:pt x="391" y="11340"/>
                  <a:pt x="293" y="11383"/>
                </a:cubicBezTo>
                <a:cubicBezTo>
                  <a:pt x="168" y="11424"/>
                  <a:pt x="84" y="11613"/>
                  <a:pt x="0" y="11759"/>
                </a:cubicBezTo>
                <a:cubicBezTo>
                  <a:pt x="126" y="15693"/>
                  <a:pt x="544" y="18769"/>
                  <a:pt x="544" y="18769"/>
                </a:cubicBezTo>
                <a:lnTo>
                  <a:pt x="565" y="18769"/>
                </a:lnTo>
                <a:cubicBezTo>
                  <a:pt x="565" y="18769"/>
                  <a:pt x="3160" y="19062"/>
                  <a:pt x="6675" y="19229"/>
                </a:cubicBezTo>
                <a:cubicBezTo>
                  <a:pt x="7135" y="19166"/>
                  <a:pt x="7637" y="18999"/>
                  <a:pt x="7763" y="18706"/>
                </a:cubicBezTo>
                <a:cubicBezTo>
                  <a:pt x="7951" y="18266"/>
                  <a:pt x="7658" y="17722"/>
                  <a:pt x="7240" y="17178"/>
                </a:cubicBezTo>
                <a:lnTo>
                  <a:pt x="7240" y="17157"/>
                </a:lnTo>
                <a:cubicBezTo>
                  <a:pt x="6800" y="16634"/>
                  <a:pt x="6528" y="15923"/>
                  <a:pt x="6528" y="15170"/>
                </a:cubicBezTo>
                <a:cubicBezTo>
                  <a:pt x="6528" y="13454"/>
                  <a:pt x="7909" y="12073"/>
                  <a:pt x="9625" y="12073"/>
                </a:cubicBezTo>
                <a:cubicBezTo>
                  <a:pt x="11341" y="12073"/>
                  <a:pt x="12722" y="13454"/>
                  <a:pt x="12722" y="15170"/>
                </a:cubicBezTo>
                <a:cubicBezTo>
                  <a:pt x="12722" y="15923"/>
                  <a:pt x="12533" y="16572"/>
                  <a:pt x="12010" y="17137"/>
                </a:cubicBezTo>
                <a:cubicBezTo>
                  <a:pt x="11487" y="17681"/>
                  <a:pt x="11215" y="18225"/>
                  <a:pt x="11404" y="18664"/>
                </a:cubicBezTo>
                <a:cubicBezTo>
                  <a:pt x="11529" y="18957"/>
                  <a:pt x="12052" y="19103"/>
                  <a:pt x="12533" y="19166"/>
                </a:cubicBezTo>
                <a:cubicBezTo>
                  <a:pt x="16069" y="19020"/>
                  <a:pt x="18664" y="18664"/>
                  <a:pt x="18664" y="18664"/>
                </a:cubicBezTo>
                <a:cubicBezTo>
                  <a:pt x="18664" y="18664"/>
                  <a:pt x="19020" y="15923"/>
                  <a:pt x="19166" y="12240"/>
                </a:cubicBezTo>
                <a:cubicBezTo>
                  <a:pt x="19082" y="11801"/>
                  <a:pt x="18957" y="11341"/>
                  <a:pt x="18685" y="11215"/>
                </a:cubicBezTo>
                <a:cubicBezTo>
                  <a:pt x="18587" y="11175"/>
                  <a:pt x="18487" y="11157"/>
                  <a:pt x="18384" y="11157"/>
                </a:cubicBezTo>
                <a:cubicBezTo>
                  <a:pt x="18002" y="11157"/>
                  <a:pt x="17586" y="11409"/>
                  <a:pt x="17157" y="11738"/>
                </a:cubicBezTo>
                <a:cubicBezTo>
                  <a:pt x="16613" y="12178"/>
                  <a:pt x="15923" y="12450"/>
                  <a:pt x="15170" y="12450"/>
                </a:cubicBezTo>
                <a:cubicBezTo>
                  <a:pt x="13454" y="12450"/>
                  <a:pt x="12052" y="11069"/>
                  <a:pt x="12052" y="9353"/>
                </a:cubicBezTo>
                <a:cubicBezTo>
                  <a:pt x="12052" y="7637"/>
                  <a:pt x="13454" y="6256"/>
                  <a:pt x="15170" y="6256"/>
                </a:cubicBezTo>
                <a:cubicBezTo>
                  <a:pt x="15902" y="6256"/>
                  <a:pt x="16572" y="6466"/>
                  <a:pt x="17116" y="6989"/>
                </a:cubicBezTo>
                <a:lnTo>
                  <a:pt x="17137" y="6989"/>
                </a:lnTo>
                <a:cubicBezTo>
                  <a:pt x="17601" y="7221"/>
                  <a:pt x="18065" y="7635"/>
                  <a:pt x="18464" y="7635"/>
                </a:cubicBezTo>
                <a:cubicBezTo>
                  <a:pt x="18533" y="7635"/>
                  <a:pt x="18599" y="7623"/>
                  <a:pt x="18664" y="7595"/>
                </a:cubicBezTo>
                <a:cubicBezTo>
                  <a:pt x="18936" y="7491"/>
                  <a:pt x="19062" y="6968"/>
                  <a:pt x="19145" y="6528"/>
                </a:cubicBezTo>
                <a:cubicBezTo>
                  <a:pt x="18999" y="3055"/>
                  <a:pt x="18685" y="460"/>
                  <a:pt x="18685" y="460"/>
                </a:cubicBezTo>
                <a:lnTo>
                  <a:pt x="18643" y="460"/>
                </a:lnTo>
                <a:cubicBezTo>
                  <a:pt x="18643" y="460"/>
                  <a:pt x="15505" y="105"/>
                  <a:pt x="114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/>
        </p:nvSpPr>
        <p:spPr>
          <a:xfrm>
            <a:off x="895350" y="9525"/>
            <a:ext cx="32481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4524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750525" y="1817675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2"/>
          </p:nvPr>
        </p:nvSpPr>
        <p:spPr>
          <a:xfrm>
            <a:off x="750525" y="3564100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3527150" y="3563975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750525" y="2255651"/>
            <a:ext cx="2449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750525" y="4002024"/>
            <a:ext cx="24498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3524925" y="4001949"/>
            <a:ext cx="24498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7"/>
          </p:nvPr>
        </p:nvSpPr>
        <p:spPr>
          <a:xfrm>
            <a:off x="3524925" y="1817675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8"/>
          </p:nvPr>
        </p:nvSpPr>
        <p:spPr>
          <a:xfrm>
            <a:off x="3524925" y="2255651"/>
            <a:ext cx="24498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9"/>
          </p:nvPr>
        </p:nvSpPr>
        <p:spPr>
          <a:xfrm>
            <a:off x="750525" y="1446201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37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750525" y="3192624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37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3527150" y="3192499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37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3524925" y="1446201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37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6909921" y="1162055"/>
            <a:ext cx="3279890" cy="3981431"/>
          </a:xfrm>
          <a:custGeom>
            <a:avLst/>
            <a:gdLst/>
            <a:ahLst/>
            <a:cxnLst/>
            <a:rect l="l" t="t" r="r" b="b"/>
            <a:pathLst>
              <a:path w="23084" h="23785" extrusionOk="0">
                <a:moveTo>
                  <a:pt x="0" y="0"/>
                </a:moveTo>
                <a:lnTo>
                  <a:pt x="0" y="23784"/>
                </a:lnTo>
                <a:lnTo>
                  <a:pt x="23084" y="23784"/>
                </a:lnTo>
                <a:lnTo>
                  <a:pt x="230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>
            <a:off x="8503966" y="1162050"/>
            <a:ext cx="91800" cy="39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8872149" y="1593285"/>
            <a:ext cx="938614" cy="791712"/>
          </a:xfrm>
          <a:custGeom>
            <a:avLst/>
            <a:gdLst/>
            <a:ahLst/>
            <a:cxnLst/>
            <a:rect l="l" t="t" r="r" b="b"/>
            <a:pathLst>
              <a:path w="6606" h="5572" extrusionOk="0">
                <a:moveTo>
                  <a:pt x="0" y="1"/>
                </a:moveTo>
                <a:lnTo>
                  <a:pt x="0" y="5572"/>
                </a:lnTo>
                <a:lnTo>
                  <a:pt x="6605" y="5572"/>
                </a:lnTo>
                <a:lnTo>
                  <a:pt x="660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7270126" y="1593285"/>
            <a:ext cx="938614" cy="791712"/>
          </a:xfrm>
          <a:custGeom>
            <a:avLst/>
            <a:gdLst/>
            <a:ahLst/>
            <a:cxnLst/>
            <a:rect l="l" t="t" r="r" b="b"/>
            <a:pathLst>
              <a:path w="6606" h="5572" extrusionOk="0">
                <a:moveTo>
                  <a:pt x="1" y="1"/>
                </a:moveTo>
                <a:lnTo>
                  <a:pt x="1" y="5572"/>
                </a:lnTo>
                <a:lnTo>
                  <a:pt x="6605" y="5572"/>
                </a:lnTo>
                <a:lnTo>
                  <a:pt x="660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3"/>
          <p:cNvSpPr/>
          <p:nvPr/>
        </p:nvSpPr>
        <p:spPr>
          <a:xfrm>
            <a:off x="8867318" y="3148013"/>
            <a:ext cx="279907" cy="279770"/>
          </a:xfrm>
          <a:custGeom>
            <a:avLst/>
            <a:gdLst/>
            <a:ahLst/>
            <a:cxnLst/>
            <a:rect l="l" t="t" r="r" b="b"/>
            <a:pathLst>
              <a:path w="1970" h="1969" extrusionOk="0">
                <a:moveTo>
                  <a:pt x="968" y="0"/>
                </a:moveTo>
                <a:cubicBezTo>
                  <a:pt x="435" y="0"/>
                  <a:pt x="1" y="434"/>
                  <a:pt x="1" y="967"/>
                </a:cubicBezTo>
                <a:cubicBezTo>
                  <a:pt x="1" y="1535"/>
                  <a:pt x="435" y="1968"/>
                  <a:pt x="968" y="1968"/>
                </a:cubicBezTo>
                <a:cubicBezTo>
                  <a:pt x="1535" y="1968"/>
                  <a:pt x="1969" y="1535"/>
                  <a:pt x="1969" y="967"/>
                </a:cubicBezTo>
                <a:cubicBezTo>
                  <a:pt x="1969" y="434"/>
                  <a:pt x="1535" y="0"/>
                  <a:pt x="9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"/>
          <p:cNvSpPr/>
          <p:nvPr/>
        </p:nvSpPr>
        <p:spPr>
          <a:xfrm>
            <a:off x="7928980" y="3148013"/>
            <a:ext cx="279765" cy="279770"/>
          </a:xfrm>
          <a:custGeom>
            <a:avLst/>
            <a:gdLst/>
            <a:ahLst/>
            <a:cxnLst/>
            <a:rect l="l" t="t" r="r" b="b"/>
            <a:pathLst>
              <a:path w="1969" h="1969" extrusionOk="0">
                <a:moveTo>
                  <a:pt x="1001" y="0"/>
                </a:moveTo>
                <a:cubicBezTo>
                  <a:pt x="434" y="0"/>
                  <a:pt x="0" y="434"/>
                  <a:pt x="0" y="967"/>
                </a:cubicBezTo>
                <a:cubicBezTo>
                  <a:pt x="0" y="1535"/>
                  <a:pt x="434" y="1968"/>
                  <a:pt x="1001" y="1968"/>
                </a:cubicBezTo>
                <a:cubicBezTo>
                  <a:pt x="1535" y="1968"/>
                  <a:pt x="1968" y="1535"/>
                  <a:pt x="1968" y="967"/>
                </a:cubicBezTo>
                <a:cubicBezTo>
                  <a:pt x="1968" y="434"/>
                  <a:pt x="1535" y="0"/>
                  <a:pt x="1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 rot="-232868">
            <a:off x="6515402" y="1758349"/>
            <a:ext cx="4467646" cy="2624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 rot="523260">
            <a:off x="6515573" y="2713382"/>
            <a:ext cx="4467653" cy="2622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 rot="-347551">
            <a:off x="6515769" y="4160194"/>
            <a:ext cx="4467612" cy="2623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/>
          <p:nvPr/>
        </p:nvSpPr>
        <p:spPr>
          <a:xfrm>
            <a:off x="7578316" y="721650"/>
            <a:ext cx="1943100" cy="440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Classroom</a:t>
            </a:r>
            <a:endParaRPr sz="1800"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dk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57720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subTitle" idx="1"/>
          </p:nvPr>
        </p:nvSpPr>
        <p:spPr>
          <a:xfrm>
            <a:off x="936325" y="31051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2"/>
          </p:nvPr>
        </p:nvSpPr>
        <p:spPr>
          <a:xfrm>
            <a:off x="3695700" y="31051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3"/>
          </p:nvPr>
        </p:nvSpPr>
        <p:spPr>
          <a:xfrm>
            <a:off x="6455075" y="31051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6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4"/>
          </p:nvPr>
        </p:nvSpPr>
        <p:spPr>
          <a:xfrm>
            <a:off x="762475" y="36002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subTitle" idx="5"/>
          </p:nvPr>
        </p:nvSpPr>
        <p:spPr>
          <a:xfrm>
            <a:off x="3521850" y="36002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subTitle" idx="6"/>
          </p:nvPr>
        </p:nvSpPr>
        <p:spPr>
          <a:xfrm>
            <a:off x="6281225" y="36002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/>
          <p:nvPr/>
        </p:nvSpPr>
        <p:spPr>
          <a:xfrm flipH="1">
            <a:off x="6801481" y="0"/>
            <a:ext cx="2342519" cy="1847815"/>
          </a:xfrm>
          <a:custGeom>
            <a:avLst/>
            <a:gdLst/>
            <a:ahLst/>
            <a:cxnLst/>
            <a:rect l="l" t="t" r="r" b="b"/>
            <a:pathLst>
              <a:path w="285586" h="203616" extrusionOk="0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rgbClr val="39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lack Han Sans"/>
              <a:buNone/>
              <a:defRPr sz="3500">
                <a:solidFill>
                  <a:schemeClr val="dk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7" r:id="rId11"/>
    <p:sldLayoutId id="2147483668" r:id="rId12"/>
    <p:sldLayoutId id="214748367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EA4335"/>
          </p15:clr>
        </p15:guide>
        <p15:guide id="2" orient="horz" pos="342">
          <p15:clr>
            <a:srgbClr val="EA4335"/>
          </p15:clr>
        </p15:guide>
        <p15:guide id="3" orient="horz" pos="2898">
          <p15:clr>
            <a:srgbClr val="EA4335"/>
          </p15:clr>
        </p15:guide>
        <p15:guide id="4" pos="5304">
          <p15:clr>
            <a:srgbClr val="EA4335"/>
          </p15:clr>
        </p15:guide>
        <p15:guide id="5" pos="2880">
          <p15:clr>
            <a:srgbClr val="EA4335"/>
          </p15:clr>
        </p15:guide>
        <p15:guide id="6" pos="1668">
          <p15:clr>
            <a:srgbClr val="EA4335"/>
          </p15:clr>
        </p15:guide>
        <p15:guide id="7" pos="4092">
          <p15:clr>
            <a:srgbClr val="EA4335"/>
          </p15:clr>
        </p15:guide>
        <p15:guide id="8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1.mp4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&#23416;&#29983;&#35299;&#38988;1.MOV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holiyo.tn.edu.tw/game/game_platform/edit/play.jsp?id=33e1bb2e&amp;data=a00001010.3-ec7356bc5262d94fbda2462c0cf12c26.4-78b652d629757c21ff6ce0af1c4fd870.3-8dbfe3f6ee40b1de4518794742ce4bcd.4-9150c43dd3aa31121d32a36d5a718c47.3-2aa4fb7b95ac96d72882d99818597107.6-45e75aabb0ddc612501b91eb1b5d2ac1&amp;fe=uuuuuuuuuuuuuuuu&amp;title=%E6%96%B0%E9%81%8A%E6%88%B2&amp;time=164784874978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hyperlink" Target="https://holiyo.tn.edu.tw/game/game_platform/edit/play.jsp?id=71b7da11&amp;data=a00001010.1-34f1bcfc647cfa2931f5b1e78d8011d2.1-a734c94d6e046c4667fea57758c5b6f6.1-cd1075d848a5e0142bd3b5d66726041c.4-d0c3c2420cab031e815f80ca73da6d5a&amp;fe=uuuuuuuuuuuu----n&amp;title=%E6%96%B0%E9%81%8A%E6%88%B2&amp;time=1647623054657" TargetMode="Externa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2.mp4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&#23416;&#29983;&#35299;&#38988;2.mp4" TargetMode="Externa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23416;&#29983;&#24171;&#24537;3.MOV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3416;&#29983;&#22577;&#21578;.mk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holiyo.tn.edu.tw/game/game_platform/edit/play.jsp?id=33e1bb2e&amp;data=a00001010.3-ec7356bc5262d94fbda2462c0cf12c26.4-78b652d629757c21ff6ce0af1c4fd870.3-8dbfe3f6ee40b1de4518794742ce4bcd.4-9150c43dd3aa31121d32a36d5a718c47.3-2aa4fb7b95ac96d72882d99818597107.6-45e75aabb0ddc612501b91eb1b5d2ac1&amp;fe=uuuuuuuuuuuuuuuu&amp;title=%E6%96%B0%E9%81%8A%E6%88%B2&amp;time=164784874978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hyperlink" Target="https://holiyo.tn.edu.tw/game/game_platform/edit/play.jsp?id=71b7da11&amp;data=a00001010.1-34f1bcfc647cfa2931f5b1e78d8011d2.1-a734c94d6e046c4667fea57758c5b6f6.1-cd1075d848a5e0142bd3b5d66726041c.4-d0c3c2420cab031e815f80ca73da6d5a&amp;fe=uuuuuuuuuuuu----n&amp;title=%E6%96%B0%E9%81%8A%E6%88%B2&amp;time=1647623054657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8"/>
          <p:cNvSpPr/>
          <p:nvPr/>
        </p:nvSpPr>
        <p:spPr>
          <a:xfrm>
            <a:off x="5229641" y="542925"/>
            <a:ext cx="3240000" cy="32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8"/>
          <p:cNvSpPr txBox="1">
            <a:spLocks noGrp="1"/>
          </p:cNvSpPr>
          <p:nvPr>
            <p:ph type="ctrTitle"/>
          </p:nvPr>
        </p:nvSpPr>
        <p:spPr>
          <a:xfrm>
            <a:off x="232913" y="984494"/>
            <a:ext cx="4335135" cy="25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5700" dirty="0"/>
              <a:t>Escape Room</a:t>
            </a:r>
            <a:br>
              <a:rPr lang="en" sz="5700" dirty="0"/>
            </a:br>
            <a:r>
              <a:rPr lang="en-US" altLang="zh-TW" sz="2400" dirty="0"/>
              <a:t>who is the murderer?</a:t>
            </a:r>
            <a:r>
              <a:rPr lang="en" sz="2400" dirty="0">
                <a:solidFill>
                  <a:schemeClr val="lt2"/>
                </a:solidFill>
              </a:rPr>
              <a:t> </a:t>
            </a:r>
            <a:endParaRPr sz="2400" dirty="0">
              <a:solidFill>
                <a:schemeClr val="lt2"/>
              </a:solidFill>
            </a:endParaRPr>
          </a:p>
        </p:txBody>
      </p:sp>
      <p:sp>
        <p:nvSpPr>
          <p:cNvPr id="382" name="Google Shape;382;p28"/>
          <p:cNvSpPr txBox="1">
            <a:spLocks noGrp="1"/>
          </p:cNvSpPr>
          <p:nvPr>
            <p:ph type="subTitle" idx="1"/>
          </p:nvPr>
        </p:nvSpPr>
        <p:spPr>
          <a:xfrm>
            <a:off x="723900" y="3612406"/>
            <a:ext cx="2895600" cy="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BY  Hannah &amp; Kylee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83" name="Google Shape;383;p28"/>
          <p:cNvSpPr/>
          <p:nvPr/>
        </p:nvSpPr>
        <p:spPr>
          <a:xfrm rot="-232730">
            <a:off x="6360268" y="4407718"/>
            <a:ext cx="935743" cy="5501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8"/>
          <p:cNvSpPr/>
          <p:nvPr/>
        </p:nvSpPr>
        <p:spPr>
          <a:xfrm rot="523345">
            <a:off x="6360302" y="4607739"/>
            <a:ext cx="935722" cy="5494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8"/>
          <p:cNvSpPr/>
          <p:nvPr/>
        </p:nvSpPr>
        <p:spPr>
          <a:xfrm rot="-172020">
            <a:off x="6360319" y="4872832"/>
            <a:ext cx="935671" cy="5496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8"/>
          <p:cNvSpPr/>
          <p:nvPr/>
        </p:nvSpPr>
        <p:spPr>
          <a:xfrm>
            <a:off x="4294127" y="1542502"/>
            <a:ext cx="1797525" cy="546602"/>
          </a:xfrm>
          <a:custGeom>
            <a:avLst/>
            <a:gdLst/>
            <a:ahLst/>
            <a:cxnLst/>
            <a:rect l="l" t="t" r="r" b="b"/>
            <a:pathLst>
              <a:path w="31157" h="9474" extrusionOk="0">
                <a:moveTo>
                  <a:pt x="18247" y="0"/>
                </a:moveTo>
                <a:cubicBezTo>
                  <a:pt x="15745" y="0"/>
                  <a:pt x="13610" y="1434"/>
                  <a:pt x="12610" y="3536"/>
                </a:cubicBezTo>
                <a:cubicBezTo>
                  <a:pt x="11976" y="3236"/>
                  <a:pt x="11242" y="3069"/>
                  <a:pt x="10508" y="3069"/>
                </a:cubicBezTo>
                <a:cubicBezTo>
                  <a:pt x="8340" y="3069"/>
                  <a:pt x="6539" y="4470"/>
                  <a:pt x="5871" y="6405"/>
                </a:cubicBezTo>
                <a:cubicBezTo>
                  <a:pt x="5271" y="5971"/>
                  <a:pt x="4537" y="5737"/>
                  <a:pt x="3737" y="5737"/>
                </a:cubicBezTo>
                <a:cubicBezTo>
                  <a:pt x="1668" y="5737"/>
                  <a:pt x="1" y="7405"/>
                  <a:pt x="1" y="9473"/>
                </a:cubicBezTo>
                <a:lnTo>
                  <a:pt x="31089" y="9473"/>
                </a:lnTo>
                <a:cubicBezTo>
                  <a:pt x="31156" y="9207"/>
                  <a:pt x="31156" y="8906"/>
                  <a:pt x="31156" y="8640"/>
                </a:cubicBezTo>
                <a:cubicBezTo>
                  <a:pt x="31156" y="6138"/>
                  <a:pt x="29121" y="4103"/>
                  <a:pt x="26620" y="4103"/>
                </a:cubicBezTo>
                <a:cubicBezTo>
                  <a:pt x="25752" y="4103"/>
                  <a:pt x="24952" y="4336"/>
                  <a:pt x="24285" y="4737"/>
                </a:cubicBezTo>
                <a:cubicBezTo>
                  <a:pt x="23617" y="2001"/>
                  <a:pt x="21182" y="0"/>
                  <a:pt x="1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8"/>
          <p:cNvSpPr/>
          <p:nvPr/>
        </p:nvSpPr>
        <p:spPr>
          <a:xfrm>
            <a:off x="5107150" y="879838"/>
            <a:ext cx="899825" cy="329425"/>
          </a:xfrm>
          <a:custGeom>
            <a:avLst/>
            <a:gdLst/>
            <a:ahLst/>
            <a:cxnLst/>
            <a:rect l="l" t="t" r="r" b="b"/>
            <a:pathLst>
              <a:path w="35993" h="13177" extrusionOk="0">
                <a:moveTo>
                  <a:pt x="10621" y="0"/>
                </a:moveTo>
                <a:cubicBezTo>
                  <a:pt x="10594" y="0"/>
                  <a:pt x="10568" y="1"/>
                  <a:pt x="10541" y="1"/>
                </a:cubicBezTo>
                <a:cubicBezTo>
                  <a:pt x="4670" y="68"/>
                  <a:pt x="0" y="4871"/>
                  <a:pt x="33" y="10708"/>
                </a:cubicBezTo>
                <a:cubicBezTo>
                  <a:pt x="67" y="11576"/>
                  <a:pt x="167" y="12376"/>
                  <a:pt x="367" y="13177"/>
                </a:cubicBezTo>
                <a:lnTo>
                  <a:pt x="35992" y="12777"/>
                </a:lnTo>
                <a:cubicBezTo>
                  <a:pt x="35236" y="11166"/>
                  <a:pt x="33573" y="10041"/>
                  <a:pt x="31672" y="10041"/>
                </a:cubicBezTo>
                <a:cubicBezTo>
                  <a:pt x="31645" y="10041"/>
                  <a:pt x="31617" y="10041"/>
                  <a:pt x="31589" y="10041"/>
                </a:cubicBezTo>
                <a:cubicBezTo>
                  <a:pt x="30489" y="10041"/>
                  <a:pt x="29488" y="10408"/>
                  <a:pt x="28687" y="11042"/>
                </a:cubicBezTo>
                <a:cubicBezTo>
                  <a:pt x="27728" y="8397"/>
                  <a:pt x="25229" y="6538"/>
                  <a:pt x="22294" y="6538"/>
                </a:cubicBezTo>
                <a:cubicBezTo>
                  <a:pt x="22268" y="6538"/>
                  <a:pt x="22242" y="6539"/>
                  <a:pt x="22216" y="6539"/>
                </a:cubicBezTo>
                <a:cubicBezTo>
                  <a:pt x="21616" y="6539"/>
                  <a:pt x="21082" y="6639"/>
                  <a:pt x="20548" y="6772"/>
                </a:cubicBezTo>
                <a:cubicBezTo>
                  <a:pt x="18990" y="2793"/>
                  <a:pt x="15123" y="0"/>
                  <a:pt x="106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8"/>
          <p:cNvSpPr/>
          <p:nvPr/>
        </p:nvSpPr>
        <p:spPr>
          <a:xfrm flipH="1">
            <a:off x="6801481" y="0"/>
            <a:ext cx="2342519" cy="1847815"/>
          </a:xfrm>
          <a:custGeom>
            <a:avLst/>
            <a:gdLst/>
            <a:ahLst/>
            <a:cxnLst/>
            <a:rect l="l" t="t" r="r" b="b"/>
            <a:pathLst>
              <a:path w="285586" h="203616" extrusionOk="0">
                <a:moveTo>
                  <a:pt x="149343" y="3563"/>
                </a:moveTo>
                <a:cubicBezTo>
                  <a:pt x="158146" y="3938"/>
                  <a:pt x="175169" y="4117"/>
                  <a:pt x="188269" y="4117"/>
                </a:cubicBezTo>
                <a:cubicBezTo>
                  <a:pt x="192955" y="7486"/>
                  <a:pt x="205307" y="16289"/>
                  <a:pt x="214290" y="22832"/>
                </a:cubicBezTo>
                <a:lnTo>
                  <a:pt x="205307" y="26949"/>
                </a:lnTo>
                <a:lnTo>
                  <a:pt x="175918" y="28267"/>
                </a:lnTo>
                <a:cubicBezTo>
                  <a:pt x="174241" y="27144"/>
                  <a:pt x="172923" y="26395"/>
                  <a:pt x="172175" y="26021"/>
                </a:cubicBezTo>
                <a:cubicBezTo>
                  <a:pt x="168626" y="23955"/>
                  <a:pt x="140929" y="22278"/>
                  <a:pt x="126885" y="21709"/>
                </a:cubicBezTo>
                <a:cubicBezTo>
                  <a:pt x="133443" y="16469"/>
                  <a:pt x="142231" y="9552"/>
                  <a:pt x="149343" y="3563"/>
                </a:cubicBezTo>
                <a:close/>
                <a:moveTo>
                  <a:pt x="25452" y="0"/>
                </a:moveTo>
                <a:cubicBezTo>
                  <a:pt x="20960" y="6737"/>
                  <a:pt x="18340" y="19284"/>
                  <a:pt x="0" y="25647"/>
                </a:cubicBezTo>
                <a:lnTo>
                  <a:pt x="0" y="67942"/>
                </a:lnTo>
                <a:cubicBezTo>
                  <a:pt x="5240" y="68870"/>
                  <a:pt x="10301" y="69439"/>
                  <a:pt x="14792" y="69813"/>
                </a:cubicBezTo>
                <a:cubicBezTo>
                  <a:pt x="36306" y="71116"/>
                  <a:pt x="75981" y="93393"/>
                  <a:pt x="79919" y="96762"/>
                </a:cubicBezTo>
                <a:cubicBezTo>
                  <a:pt x="83842" y="100131"/>
                  <a:pt x="89456" y="124460"/>
                  <a:pt x="90773" y="126885"/>
                </a:cubicBezTo>
                <a:cubicBezTo>
                  <a:pt x="91327" y="127828"/>
                  <a:pt x="90953" y="130448"/>
                  <a:pt x="90205" y="133622"/>
                </a:cubicBezTo>
                <a:cubicBezTo>
                  <a:pt x="88902" y="134371"/>
                  <a:pt x="86282" y="135868"/>
                  <a:pt x="85159" y="136242"/>
                </a:cubicBezTo>
                <a:cubicBezTo>
                  <a:pt x="83288" y="136811"/>
                  <a:pt x="83842" y="137560"/>
                  <a:pt x="83842" y="137560"/>
                </a:cubicBezTo>
                <a:lnTo>
                  <a:pt x="89830" y="135494"/>
                </a:lnTo>
                <a:lnTo>
                  <a:pt x="89830" y="135494"/>
                </a:lnTo>
                <a:cubicBezTo>
                  <a:pt x="88528" y="140929"/>
                  <a:pt x="86836" y="146723"/>
                  <a:pt x="86836" y="146723"/>
                </a:cubicBezTo>
                <a:lnTo>
                  <a:pt x="88707" y="148789"/>
                </a:lnTo>
                <a:cubicBezTo>
                  <a:pt x="88707" y="148789"/>
                  <a:pt x="92167" y="133915"/>
                  <a:pt x="95041" y="133915"/>
                </a:cubicBezTo>
                <a:cubicBezTo>
                  <a:pt x="95375" y="133915"/>
                  <a:pt x="95702" y="134116"/>
                  <a:pt x="96014" y="134566"/>
                </a:cubicBezTo>
                <a:cubicBezTo>
                  <a:pt x="99008" y="138863"/>
                  <a:pt x="112288" y="173297"/>
                  <a:pt x="112288" y="173297"/>
                </a:cubicBezTo>
                <a:lnTo>
                  <a:pt x="113605" y="203615"/>
                </a:lnTo>
                <a:lnTo>
                  <a:pt x="116225" y="179855"/>
                </a:lnTo>
                <a:lnTo>
                  <a:pt x="133248" y="181727"/>
                </a:lnTo>
                <a:lnTo>
                  <a:pt x="152157" y="197447"/>
                </a:lnTo>
                <a:lnTo>
                  <a:pt x="136811" y="182101"/>
                </a:lnTo>
                <a:lnTo>
                  <a:pt x="162263" y="184901"/>
                </a:lnTo>
                <a:lnTo>
                  <a:pt x="120522" y="174989"/>
                </a:lnTo>
                <a:cubicBezTo>
                  <a:pt x="120522" y="174989"/>
                  <a:pt x="108545" y="143354"/>
                  <a:pt x="98439" y="119025"/>
                </a:cubicBezTo>
                <a:lnTo>
                  <a:pt x="98439" y="119025"/>
                </a:lnTo>
                <a:lnTo>
                  <a:pt x="121645" y="126885"/>
                </a:lnTo>
                <a:cubicBezTo>
                  <a:pt x="121645" y="126885"/>
                  <a:pt x="125208" y="126511"/>
                  <a:pt x="130254" y="126137"/>
                </a:cubicBezTo>
                <a:lnTo>
                  <a:pt x="143174" y="134191"/>
                </a:lnTo>
                <a:lnTo>
                  <a:pt x="142426" y="139611"/>
                </a:lnTo>
                <a:lnTo>
                  <a:pt x="144297" y="145226"/>
                </a:lnTo>
                <a:lnTo>
                  <a:pt x="144103" y="139985"/>
                </a:lnTo>
                <a:lnTo>
                  <a:pt x="145046" y="135120"/>
                </a:lnTo>
                <a:cubicBezTo>
                  <a:pt x="145046" y="135120"/>
                  <a:pt x="150091" y="139611"/>
                  <a:pt x="151589" y="139985"/>
                </a:cubicBezTo>
                <a:cubicBezTo>
                  <a:pt x="152906" y="140360"/>
                  <a:pt x="169929" y="145600"/>
                  <a:pt x="169929" y="145600"/>
                </a:cubicBezTo>
                <a:cubicBezTo>
                  <a:pt x="169929" y="145600"/>
                  <a:pt x="152337" y="139806"/>
                  <a:pt x="151783" y="139057"/>
                </a:cubicBezTo>
                <a:cubicBezTo>
                  <a:pt x="151214" y="138114"/>
                  <a:pt x="139806" y="128577"/>
                  <a:pt x="136243" y="125583"/>
                </a:cubicBezTo>
                <a:cubicBezTo>
                  <a:pt x="145420" y="124834"/>
                  <a:pt x="156275" y="123891"/>
                  <a:pt x="159269" y="123711"/>
                </a:cubicBezTo>
                <a:cubicBezTo>
                  <a:pt x="159407" y="123702"/>
                  <a:pt x="159566" y="123698"/>
                  <a:pt x="159743" y="123698"/>
                </a:cubicBezTo>
                <a:cubicBezTo>
                  <a:pt x="167029" y="123698"/>
                  <a:pt x="206804" y="131002"/>
                  <a:pt x="206804" y="131002"/>
                </a:cubicBezTo>
                <a:cubicBezTo>
                  <a:pt x="206804" y="131002"/>
                  <a:pt x="164757" y="121069"/>
                  <a:pt x="160462" y="121069"/>
                </a:cubicBezTo>
                <a:cubicBezTo>
                  <a:pt x="160345" y="121069"/>
                  <a:pt x="160257" y="121076"/>
                  <a:pt x="160197" y="121091"/>
                </a:cubicBezTo>
                <a:cubicBezTo>
                  <a:pt x="158571" y="121685"/>
                  <a:pt x="137642" y="123097"/>
                  <a:pt x="126153" y="123097"/>
                </a:cubicBezTo>
                <a:cubicBezTo>
                  <a:pt x="123151" y="123097"/>
                  <a:pt x="120794" y="123001"/>
                  <a:pt x="119594" y="122768"/>
                </a:cubicBezTo>
                <a:cubicBezTo>
                  <a:pt x="115477" y="121840"/>
                  <a:pt x="102377" y="114728"/>
                  <a:pt x="95070" y="110791"/>
                </a:cubicBezTo>
                <a:cubicBezTo>
                  <a:pt x="91148" y="101628"/>
                  <a:pt x="87959" y="94322"/>
                  <a:pt x="86282" y="92076"/>
                </a:cubicBezTo>
                <a:cubicBezTo>
                  <a:pt x="80473" y="83842"/>
                  <a:pt x="43238" y="62133"/>
                  <a:pt x="43238" y="62133"/>
                </a:cubicBezTo>
                <a:cubicBezTo>
                  <a:pt x="43238" y="62133"/>
                  <a:pt x="37624" y="44361"/>
                  <a:pt x="40618" y="43238"/>
                </a:cubicBezTo>
                <a:cubicBezTo>
                  <a:pt x="41172" y="43044"/>
                  <a:pt x="45110" y="42115"/>
                  <a:pt x="50724" y="41172"/>
                </a:cubicBezTo>
                <a:cubicBezTo>
                  <a:pt x="58764" y="44915"/>
                  <a:pt x="72613" y="51278"/>
                  <a:pt x="84785" y="57461"/>
                </a:cubicBezTo>
                <a:lnTo>
                  <a:pt x="91702" y="74859"/>
                </a:lnTo>
                <a:lnTo>
                  <a:pt x="93394" y="89082"/>
                </a:lnTo>
                <a:lnTo>
                  <a:pt x="94322" y="74679"/>
                </a:lnTo>
                <a:lnTo>
                  <a:pt x="91522" y="61010"/>
                </a:lnTo>
                <a:lnTo>
                  <a:pt x="91522" y="61010"/>
                </a:lnTo>
                <a:cubicBezTo>
                  <a:pt x="94516" y="62507"/>
                  <a:pt x="97136" y="64004"/>
                  <a:pt x="99756" y="65501"/>
                </a:cubicBezTo>
                <a:cubicBezTo>
                  <a:pt x="118276" y="75981"/>
                  <a:pt x="170124" y="86282"/>
                  <a:pt x="170124" y="86282"/>
                </a:cubicBezTo>
                <a:cubicBezTo>
                  <a:pt x="170124" y="86282"/>
                  <a:pt x="130448" y="74110"/>
                  <a:pt x="112108" y="66250"/>
                </a:cubicBezTo>
                <a:lnTo>
                  <a:pt x="112108" y="66250"/>
                </a:lnTo>
                <a:cubicBezTo>
                  <a:pt x="119974" y="67093"/>
                  <a:pt x="134377" y="68467"/>
                  <a:pt x="142098" y="68467"/>
                </a:cubicBezTo>
                <a:cubicBezTo>
                  <a:pt x="144664" y="68467"/>
                  <a:pt x="146492" y="68315"/>
                  <a:pt x="147097" y="67942"/>
                </a:cubicBezTo>
                <a:cubicBezTo>
                  <a:pt x="150091" y="66250"/>
                  <a:pt x="169552" y="52223"/>
                  <a:pt x="169555" y="52221"/>
                </a:cubicBezTo>
                <a:lnTo>
                  <a:pt x="169555" y="52221"/>
                </a:lnTo>
                <a:cubicBezTo>
                  <a:pt x="169552" y="52223"/>
                  <a:pt x="147269" y="67200"/>
                  <a:pt x="144206" y="67200"/>
                </a:cubicBezTo>
                <a:cubicBezTo>
                  <a:pt x="144169" y="67200"/>
                  <a:pt x="144134" y="67198"/>
                  <a:pt x="144103" y="67193"/>
                </a:cubicBezTo>
                <a:cubicBezTo>
                  <a:pt x="141677" y="66819"/>
                  <a:pt x="113231" y="64573"/>
                  <a:pt x="107422" y="64199"/>
                </a:cubicBezTo>
                <a:cubicBezTo>
                  <a:pt x="105745" y="63255"/>
                  <a:pt x="104248" y="62327"/>
                  <a:pt x="103679" y="61758"/>
                </a:cubicBezTo>
                <a:cubicBezTo>
                  <a:pt x="98813" y="57267"/>
                  <a:pt x="77853" y="44915"/>
                  <a:pt x="66070" y="38178"/>
                </a:cubicBezTo>
                <a:cubicBezTo>
                  <a:pt x="88528" y="34061"/>
                  <a:pt x="117723" y="29195"/>
                  <a:pt x="117723" y="29195"/>
                </a:cubicBezTo>
                <a:cubicBezTo>
                  <a:pt x="117723" y="29195"/>
                  <a:pt x="117902" y="28821"/>
                  <a:pt x="118651" y="28446"/>
                </a:cubicBezTo>
                <a:lnTo>
                  <a:pt x="166381" y="30512"/>
                </a:lnTo>
                <a:lnTo>
                  <a:pt x="194827" y="48478"/>
                </a:lnTo>
                <a:lnTo>
                  <a:pt x="198944" y="76730"/>
                </a:lnTo>
                <a:lnTo>
                  <a:pt x="203990" y="83662"/>
                </a:lnTo>
                <a:cubicBezTo>
                  <a:pt x="203990" y="83662"/>
                  <a:pt x="201190" y="76730"/>
                  <a:pt x="200995" y="76356"/>
                </a:cubicBezTo>
                <a:cubicBezTo>
                  <a:pt x="200816" y="75981"/>
                  <a:pt x="201564" y="58584"/>
                  <a:pt x="201938" y="52970"/>
                </a:cubicBezTo>
                <a:lnTo>
                  <a:pt x="221027" y="64947"/>
                </a:lnTo>
                <a:lnTo>
                  <a:pt x="285585" y="84964"/>
                </a:lnTo>
                <a:cubicBezTo>
                  <a:pt x="285585" y="84964"/>
                  <a:pt x="226821" y="63450"/>
                  <a:pt x="224950" y="61204"/>
                </a:cubicBezTo>
                <a:cubicBezTo>
                  <a:pt x="223647" y="59513"/>
                  <a:pt x="200816" y="44361"/>
                  <a:pt x="185470" y="34435"/>
                </a:cubicBezTo>
                <a:lnTo>
                  <a:pt x="208855" y="30512"/>
                </a:lnTo>
                <a:cubicBezTo>
                  <a:pt x="208855" y="30512"/>
                  <a:pt x="212973" y="28446"/>
                  <a:pt x="218033" y="25647"/>
                </a:cubicBezTo>
                <a:cubicBezTo>
                  <a:pt x="221776" y="28267"/>
                  <a:pt x="224201" y="30138"/>
                  <a:pt x="224396" y="30318"/>
                </a:cubicBezTo>
                <a:cubicBezTo>
                  <a:pt x="225145" y="30887"/>
                  <a:pt x="249848" y="35752"/>
                  <a:pt x="249848" y="35752"/>
                </a:cubicBezTo>
                <a:cubicBezTo>
                  <a:pt x="249848" y="35752"/>
                  <a:pt x="226642" y="30318"/>
                  <a:pt x="225698" y="29015"/>
                </a:cubicBezTo>
                <a:cubicBezTo>
                  <a:pt x="225324" y="28821"/>
                  <a:pt x="223273" y="26949"/>
                  <a:pt x="220084" y="24524"/>
                </a:cubicBezTo>
                <a:cubicBezTo>
                  <a:pt x="227944" y="20212"/>
                  <a:pt x="237302" y="15346"/>
                  <a:pt x="238050" y="15166"/>
                </a:cubicBezTo>
                <a:cubicBezTo>
                  <a:pt x="239173" y="15166"/>
                  <a:pt x="269116" y="20032"/>
                  <a:pt x="269116" y="20032"/>
                </a:cubicBezTo>
                <a:lnTo>
                  <a:pt x="235430" y="12726"/>
                </a:lnTo>
                <a:lnTo>
                  <a:pt x="216715" y="21529"/>
                </a:lnTo>
                <a:cubicBezTo>
                  <a:pt x="209050" y="15541"/>
                  <a:pt x="198749" y="7306"/>
                  <a:pt x="194632" y="3938"/>
                </a:cubicBezTo>
                <a:cubicBezTo>
                  <a:pt x="198944" y="3743"/>
                  <a:pt x="202313" y="3563"/>
                  <a:pt x="204364" y="3189"/>
                </a:cubicBezTo>
                <a:cubicBezTo>
                  <a:pt x="207178" y="2815"/>
                  <a:pt x="211850" y="1497"/>
                  <a:pt x="217464" y="0"/>
                </a:cubicBezTo>
                <a:lnTo>
                  <a:pt x="209799" y="0"/>
                </a:lnTo>
                <a:lnTo>
                  <a:pt x="204933" y="1318"/>
                </a:lnTo>
                <a:lnTo>
                  <a:pt x="153834" y="0"/>
                </a:lnTo>
                <a:lnTo>
                  <a:pt x="131197" y="0"/>
                </a:lnTo>
                <a:cubicBezTo>
                  <a:pt x="120148" y="8055"/>
                  <a:pt x="109114" y="16469"/>
                  <a:pt x="102556" y="18340"/>
                </a:cubicBezTo>
                <a:cubicBezTo>
                  <a:pt x="98917" y="19451"/>
                  <a:pt x="93133" y="19861"/>
                  <a:pt x="86650" y="19861"/>
                </a:cubicBezTo>
                <a:cubicBezTo>
                  <a:pt x="70142" y="19861"/>
                  <a:pt x="49097" y="17201"/>
                  <a:pt x="47356" y="16664"/>
                </a:cubicBezTo>
                <a:cubicBezTo>
                  <a:pt x="44915" y="15915"/>
                  <a:pt x="43987" y="1123"/>
                  <a:pt x="45858" y="1123"/>
                </a:cubicBezTo>
                <a:cubicBezTo>
                  <a:pt x="46233" y="1123"/>
                  <a:pt x="46607" y="749"/>
                  <a:pt x="47356" y="0"/>
                </a:cubicBezTo>
                <a:close/>
              </a:path>
            </a:pathLst>
          </a:custGeom>
          <a:solidFill>
            <a:srgbClr val="39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圖片 84">
            <a:extLst>
              <a:ext uri="{FF2B5EF4-FFF2-40B4-BE49-F238E27FC236}">
                <a16:creationId xmlns:a16="http://schemas.microsoft.com/office/drawing/2014/main" id="{9BDE8319-4C7C-47ED-B9E2-09EE2531E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2" t="19163" r="12114" b="1211"/>
          <a:stretch/>
        </p:blipFill>
        <p:spPr>
          <a:xfrm>
            <a:off x="4294127" y="83411"/>
            <a:ext cx="4720476" cy="48481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D0A755-179C-4CB1-8EB2-6C4328725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89" b="5582"/>
          <a:stretch/>
        </p:blipFill>
        <p:spPr>
          <a:xfrm>
            <a:off x="282472" y="185071"/>
            <a:ext cx="8732131" cy="47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0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B6368CBC-1290-436E-81D4-98E3EEDA0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0" t="19326" r="20203" b="7065"/>
          <a:stretch/>
        </p:blipFill>
        <p:spPr>
          <a:xfrm>
            <a:off x="341369" y="444593"/>
            <a:ext cx="6111189" cy="42543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6"/>
          <p:cNvSpPr txBox="1">
            <a:spLocks noGrp="1"/>
          </p:cNvSpPr>
          <p:nvPr>
            <p:ph type="title"/>
          </p:nvPr>
        </p:nvSpPr>
        <p:spPr>
          <a:xfrm>
            <a:off x="784284" y="284133"/>
            <a:ext cx="6660311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Please unlock her cellphone</a:t>
            </a:r>
            <a:endParaRPr dirty="0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F0AF3D88-6263-439C-AA4E-EE48E3161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66" t="16589" r="4070" b="4961"/>
          <a:stretch/>
        </p:blipFill>
        <p:spPr>
          <a:xfrm>
            <a:off x="1337094" y="907703"/>
            <a:ext cx="6107501" cy="407411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 action="ppaction://hlinkfile"/>
            <a:extLst>
              <a:ext uri="{FF2B5EF4-FFF2-40B4-BE49-F238E27FC236}">
                <a16:creationId xmlns:a16="http://schemas.microsoft.com/office/drawing/2014/main" id="{ABBFD471-10FA-4153-B4EA-ECDE7E93D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0" t="13417" r="4245" b="22013"/>
          <a:stretch/>
        </p:blipFill>
        <p:spPr>
          <a:xfrm>
            <a:off x="897146" y="1187210"/>
            <a:ext cx="7522235" cy="332117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8C333DAD-39B6-48A8-8C69-4BEB1D42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39496"/>
            <a:ext cx="3933900" cy="502800"/>
          </a:xfrm>
        </p:spPr>
        <p:txBody>
          <a:bodyPr/>
          <a:lstStyle/>
          <a:p>
            <a:r>
              <a:rPr lang="en-US" altLang="zh-TW" dirty="0"/>
              <a:t>CHALLAGE 1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4682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 action="ppaction://hlinkfile"/>
            <a:extLst>
              <a:ext uri="{FF2B5EF4-FFF2-40B4-BE49-F238E27FC236}">
                <a16:creationId xmlns:a16="http://schemas.microsoft.com/office/drawing/2014/main" id="{0737A542-9234-4388-8A1F-8680B042C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3" t="19120" r="24623" b="31237"/>
          <a:stretch/>
        </p:blipFill>
        <p:spPr>
          <a:xfrm>
            <a:off x="2001328" y="1550761"/>
            <a:ext cx="5702061" cy="3178551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89D75D2E-1246-43D3-8AB7-12C73C62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39496"/>
            <a:ext cx="3933900" cy="502800"/>
          </a:xfrm>
        </p:spPr>
        <p:txBody>
          <a:bodyPr/>
          <a:lstStyle/>
          <a:p>
            <a:r>
              <a:rPr lang="en-US" altLang="zh-TW" dirty="0"/>
              <a:t>Passcode</a:t>
            </a:r>
            <a:r>
              <a:rPr lang="zh-TW" altLang="en-US" dirty="0"/>
              <a:t> </a:t>
            </a:r>
            <a:r>
              <a:rPr lang="en-US" altLang="zh-TW" dirty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1117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43"/>
          <p:cNvGrpSpPr/>
          <p:nvPr/>
        </p:nvGrpSpPr>
        <p:grpSpPr>
          <a:xfrm>
            <a:off x="5231643" y="1167900"/>
            <a:ext cx="3824100" cy="2807700"/>
            <a:chOff x="4205100" y="1270503"/>
            <a:chExt cx="3824100" cy="2807700"/>
          </a:xfrm>
        </p:grpSpPr>
        <p:sp>
          <p:nvSpPr>
            <p:cNvPr id="551" name="Google Shape;551;p43"/>
            <p:cNvSpPr/>
            <p:nvPr/>
          </p:nvSpPr>
          <p:spPr>
            <a:xfrm>
              <a:off x="4205100" y="1270503"/>
              <a:ext cx="3824100" cy="2807700"/>
            </a:xfrm>
            <a:prstGeom prst="roundRect">
              <a:avLst>
                <a:gd name="adj" fmla="val 866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4302600" y="1364703"/>
              <a:ext cx="3629100" cy="2619300"/>
            </a:xfrm>
            <a:prstGeom prst="roundRect">
              <a:avLst>
                <a:gd name="adj" fmla="val 1287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43"/>
            <p:cNvGrpSpPr/>
            <p:nvPr/>
          </p:nvGrpSpPr>
          <p:grpSpPr>
            <a:xfrm>
              <a:off x="4593741" y="1489221"/>
              <a:ext cx="1244922" cy="152700"/>
              <a:chOff x="4820675" y="1477300"/>
              <a:chExt cx="1880831" cy="230700"/>
            </a:xfrm>
          </p:grpSpPr>
          <p:sp>
            <p:nvSpPr>
              <p:cNvPr id="554" name="Google Shape;554;p43"/>
              <p:cNvSpPr/>
              <p:nvPr/>
            </p:nvSpPr>
            <p:spPr>
              <a:xfrm>
                <a:off x="4820675" y="1477300"/>
                <a:ext cx="240900" cy="230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3"/>
              <p:cNvSpPr/>
              <p:nvPr/>
            </p:nvSpPr>
            <p:spPr>
              <a:xfrm>
                <a:off x="5137006" y="1530025"/>
                <a:ext cx="1564500" cy="1053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3"/>
            <p:cNvGrpSpPr/>
            <p:nvPr/>
          </p:nvGrpSpPr>
          <p:grpSpPr>
            <a:xfrm>
              <a:off x="4577480" y="3779536"/>
              <a:ext cx="3080901" cy="75371"/>
              <a:chOff x="4820675" y="3314700"/>
              <a:chExt cx="2722125" cy="66600"/>
            </a:xfrm>
          </p:grpSpPr>
          <p:sp>
            <p:nvSpPr>
              <p:cNvPr id="557" name="Google Shape;557;p43"/>
              <p:cNvSpPr/>
              <p:nvPr/>
            </p:nvSpPr>
            <p:spPr>
              <a:xfrm>
                <a:off x="4820675" y="3314700"/>
                <a:ext cx="2151600" cy="66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3"/>
              <p:cNvSpPr/>
              <p:nvPr/>
            </p:nvSpPr>
            <p:spPr>
              <a:xfrm flipH="1">
                <a:off x="6972200" y="3314700"/>
                <a:ext cx="570600" cy="666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9" name="Google Shape;559;p43"/>
            <p:cNvSpPr/>
            <p:nvPr/>
          </p:nvSpPr>
          <p:spPr>
            <a:xfrm>
              <a:off x="6933850" y="3727213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0467710E-0DA0-4DE4-9007-C79B6A2F0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1" t="16319" r="5009" b="6548"/>
          <a:stretch/>
        </p:blipFill>
        <p:spPr>
          <a:xfrm>
            <a:off x="5548197" y="1666312"/>
            <a:ext cx="3190991" cy="1819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560" name="Google Shape;560;p43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50958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800" dirty="0"/>
              <a:t>Escape room</a:t>
            </a:r>
            <a:br>
              <a:rPr lang="en-US" altLang="zh-TW" sz="2800" dirty="0"/>
            </a:br>
            <a:r>
              <a:rPr lang="en-US" altLang="zh-TW" sz="2800" dirty="0"/>
              <a:t>challenge</a:t>
            </a:r>
            <a:endParaRPr dirty="0"/>
          </a:p>
        </p:txBody>
      </p:sp>
      <p:sp>
        <p:nvSpPr>
          <p:cNvPr id="561" name="Google Shape;561;p43"/>
          <p:cNvSpPr txBox="1">
            <a:spLocks noGrp="1"/>
          </p:cNvSpPr>
          <p:nvPr>
            <p:ph type="body" idx="1"/>
          </p:nvPr>
        </p:nvSpPr>
        <p:spPr>
          <a:xfrm>
            <a:off x="688202" y="1524120"/>
            <a:ext cx="2167141" cy="390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/>
              <a:t>Challenge 1</a:t>
            </a:r>
            <a:endParaRPr lang="zh-TW" altLang="en-US" dirty="0"/>
          </a:p>
        </p:txBody>
      </p:sp>
      <p:sp>
        <p:nvSpPr>
          <p:cNvPr id="564" name="Google Shape;564;p43"/>
          <p:cNvSpPr/>
          <p:nvPr/>
        </p:nvSpPr>
        <p:spPr>
          <a:xfrm rot="5401725">
            <a:off x="7035991" y="2395664"/>
            <a:ext cx="597900" cy="38220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內容版面配置區 6">
            <a:extLst>
              <a:ext uri="{FF2B5EF4-FFF2-40B4-BE49-F238E27FC236}">
                <a16:creationId xmlns:a16="http://schemas.microsoft.com/office/drawing/2014/main" id="{4203972E-FC27-41F7-82BB-DA946119F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37" y="2055713"/>
            <a:ext cx="1568897" cy="156889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3CF40BA-F8FE-42E8-B2F4-D100CF5123FB}"/>
              </a:ext>
            </a:extLst>
          </p:cNvPr>
          <p:cNvSpPr/>
          <p:nvPr/>
        </p:nvSpPr>
        <p:spPr>
          <a:xfrm>
            <a:off x="873446" y="3975600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Holiyo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(tn.edu.tw)</a:t>
            </a:r>
            <a:endParaRPr lang="zh-TW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Google Shape;561;p43">
            <a:extLst>
              <a:ext uri="{FF2B5EF4-FFF2-40B4-BE49-F238E27FC236}">
                <a16:creationId xmlns:a16="http://schemas.microsoft.com/office/drawing/2014/main" id="{FFF38EFF-ACB6-4702-92A9-3864154AA5EB}"/>
              </a:ext>
            </a:extLst>
          </p:cNvPr>
          <p:cNvSpPr txBox="1">
            <a:spLocks/>
          </p:cNvSpPr>
          <p:nvPr/>
        </p:nvSpPr>
        <p:spPr>
          <a:xfrm>
            <a:off x="2828787" y="1524120"/>
            <a:ext cx="2167141" cy="3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508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/>
              <a:t>Challenge 2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372BD80-C693-4B38-B69B-E7CEDA759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449" y="2095831"/>
            <a:ext cx="1568897" cy="156889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3CA4D2A-D039-4DAA-8DFD-1D42C4137FD0}"/>
              </a:ext>
            </a:extLst>
          </p:cNvPr>
          <p:cNvSpPr/>
          <p:nvPr/>
        </p:nvSpPr>
        <p:spPr>
          <a:xfrm>
            <a:off x="3123519" y="3975600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chemeClr val="bg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Holiyo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(tn.edu.tw)</a:t>
            </a:r>
            <a:endParaRPr lang="zh-TW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5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"/>
          <p:cNvSpPr txBox="1">
            <a:spLocks noGrp="1"/>
          </p:cNvSpPr>
          <p:nvPr>
            <p:ph type="subTitle" idx="1"/>
          </p:nvPr>
        </p:nvSpPr>
        <p:spPr>
          <a:xfrm>
            <a:off x="750525" y="1817675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401" name="Google Shape;401;p30"/>
          <p:cNvSpPr txBox="1">
            <a:spLocks noGrp="1"/>
          </p:cNvSpPr>
          <p:nvPr>
            <p:ph type="subTitle" idx="2"/>
          </p:nvPr>
        </p:nvSpPr>
        <p:spPr>
          <a:xfrm>
            <a:off x="750525" y="3564100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Features</a:t>
            </a:r>
            <a:endParaRPr/>
          </a:p>
        </p:txBody>
      </p:sp>
      <p:sp>
        <p:nvSpPr>
          <p:cNvPr id="402" name="Google Shape;402;p30"/>
          <p:cNvSpPr txBox="1">
            <a:spLocks noGrp="1"/>
          </p:cNvSpPr>
          <p:nvPr>
            <p:ph type="subTitle" idx="3"/>
          </p:nvPr>
        </p:nvSpPr>
        <p:spPr>
          <a:xfrm>
            <a:off x="3527150" y="3563975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About the Topic</a:t>
            </a:r>
            <a:endParaRPr/>
          </a:p>
        </p:txBody>
      </p:sp>
      <p:sp>
        <p:nvSpPr>
          <p:cNvPr id="403" name="Google Shape;403;p30"/>
          <p:cNvSpPr txBox="1">
            <a:spLocks noGrp="1"/>
          </p:cNvSpPr>
          <p:nvPr>
            <p:ph type="subTitle" idx="4"/>
          </p:nvPr>
        </p:nvSpPr>
        <p:spPr>
          <a:xfrm>
            <a:off x="750525" y="2255651"/>
            <a:ext cx="24498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404" name="Google Shape;404;p30"/>
          <p:cNvSpPr txBox="1">
            <a:spLocks noGrp="1"/>
          </p:cNvSpPr>
          <p:nvPr>
            <p:ph type="subTitle" idx="5"/>
          </p:nvPr>
        </p:nvSpPr>
        <p:spPr>
          <a:xfrm>
            <a:off x="750525" y="4002024"/>
            <a:ext cx="24498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/>
              <a:t>Here you could describe the topic of the section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05" name="Google Shape;405;p30"/>
          <p:cNvSpPr txBox="1">
            <a:spLocks noGrp="1"/>
          </p:cNvSpPr>
          <p:nvPr>
            <p:ph type="subTitle" idx="6"/>
          </p:nvPr>
        </p:nvSpPr>
        <p:spPr>
          <a:xfrm>
            <a:off x="3524925" y="4001949"/>
            <a:ext cx="24498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/>
              <a:t>Here you could describe the topic of the section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06" name="Google Shape;406;p30"/>
          <p:cNvSpPr txBox="1">
            <a:spLocks noGrp="1"/>
          </p:cNvSpPr>
          <p:nvPr>
            <p:ph type="subTitle" idx="7"/>
          </p:nvPr>
        </p:nvSpPr>
        <p:spPr>
          <a:xfrm>
            <a:off x="3524925" y="1817675"/>
            <a:ext cx="2787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Assignments</a:t>
            </a:r>
            <a:endParaRPr/>
          </a:p>
        </p:txBody>
      </p:sp>
      <p:sp>
        <p:nvSpPr>
          <p:cNvPr id="407" name="Google Shape;407;p30"/>
          <p:cNvSpPr txBox="1">
            <a:spLocks noGrp="1"/>
          </p:cNvSpPr>
          <p:nvPr>
            <p:ph type="subTitle" idx="8"/>
          </p:nvPr>
        </p:nvSpPr>
        <p:spPr>
          <a:xfrm>
            <a:off x="3524925" y="2255651"/>
            <a:ext cx="24498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/>
              <a:t>Here you could describe the topic of the section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9"/>
          </p:nvPr>
        </p:nvSpPr>
        <p:spPr>
          <a:xfrm>
            <a:off x="750525" y="1446201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13"/>
          </p:nvPr>
        </p:nvSpPr>
        <p:spPr>
          <a:xfrm>
            <a:off x="750525" y="3192624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10" name="Google Shape;410;p30"/>
          <p:cNvSpPr txBox="1">
            <a:spLocks noGrp="1"/>
          </p:cNvSpPr>
          <p:nvPr>
            <p:ph type="subTitle" idx="14"/>
          </p:nvPr>
        </p:nvSpPr>
        <p:spPr>
          <a:xfrm>
            <a:off x="3527150" y="3192499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11" name="Google Shape;411;p30"/>
          <p:cNvSpPr txBox="1">
            <a:spLocks noGrp="1"/>
          </p:cNvSpPr>
          <p:nvPr>
            <p:ph type="subTitle" idx="15"/>
          </p:nvPr>
        </p:nvSpPr>
        <p:spPr>
          <a:xfrm>
            <a:off x="3524925" y="1446201"/>
            <a:ext cx="2530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2" name="Google Shape;412;p30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4524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13" name="Google Shape;413;p30"/>
          <p:cNvSpPr/>
          <p:nvPr/>
        </p:nvSpPr>
        <p:spPr>
          <a:xfrm>
            <a:off x="10323656" y="1359644"/>
            <a:ext cx="31" cy="440479"/>
          </a:xfrm>
          <a:custGeom>
            <a:avLst/>
            <a:gdLst/>
            <a:ahLst/>
            <a:cxnLst/>
            <a:rect l="l" t="t" r="r" b="b"/>
            <a:pathLst>
              <a:path w="1" h="14177" extrusionOk="0">
                <a:moveTo>
                  <a:pt x="1" y="0"/>
                </a:moveTo>
                <a:lnTo>
                  <a:pt x="1" y="14177"/>
                </a:lnTo>
              </a:path>
            </a:pathLst>
          </a:custGeom>
          <a:solidFill>
            <a:srgbClr val="99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0"/>
          <p:cNvSpPr/>
          <p:nvPr/>
        </p:nvSpPr>
        <p:spPr>
          <a:xfrm>
            <a:off x="12088681" y="3602432"/>
            <a:ext cx="31" cy="365880"/>
          </a:xfrm>
          <a:custGeom>
            <a:avLst/>
            <a:gdLst/>
            <a:ahLst/>
            <a:cxnLst/>
            <a:rect l="l" t="t" r="r" b="b"/>
            <a:pathLst>
              <a:path w="1" h="11776" fill="none" extrusionOk="0">
                <a:moveTo>
                  <a:pt x="0" y="0"/>
                </a:moveTo>
                <a:lnTo>
                  <a:pt x="0" y="11775"/>
                </a:lnTo>
              </a:path>
            </a:pathLst>
          </a:custGeom>
          <a:noFill/>
          <a:ln w="317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0"/>
          <p:cNvSpPr/>
          <p:nvPr/>
        </p:nvSpPr>
        <p:spPr>
          <a:xfrm>
            <a:off x="12096945" y="4205625"/>
            <a:ext cx="31" cy="365880"/>
          </a:xfrm>
          <a:custGeom>
            <a:avLst/>
            <a:gdLst/>
            <a:ahLst/>
            <a:cxnLst/>
            <a:rect l="l" t="t" r="r" b="b"/>
            <a:pathLst>
              <a:path w="1" h="11776" fill="none" extrusionOk="0">
                <a:moveTo>
                  <a:pt x="1" y="0"/>
                </a:moveTo>
                <a:lnTo>
                  <a:pt x="1" y="11775"/>
                </a:lnTo>
              </a:path>
            </a:pathLst>
          </a:custGeom>
          <a:noFill/>
          <a:ln w="317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853;p53">
            <a:extLst>
              <a:ext uri="{FF2B5EF4-FFF2-40B4-BE49-F238E27FC236}">
                <a16:creationId xmlns:a16="http://schemas.microsoft.com/office/drawing/2014/main" id="{7B1F8414-6B4F-4F00-B946-727C541ACCBC}"/>
              </a:ext>
            </a:extLst>
          </p:cNvPr>
          <p:cNvSpPr txBox="1">
            <a:spLocks/>
          </p:cNvSpPr>
          <p:nvPr/>
        </p:nvSpPr>
        <p:spPr>
          <a:xfrm>
            <a:off x="7548113" y="691605"/>
            <a:ext cx="2053805" cy="502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Black Han Sans"/>
              <a:buNone/>
              <a:defRPr sz="3000" b="0" i="0" u="none" strike="noStrike" cap="none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algn="ctr"/>
            <a:r>
              <a:rPr lang="en-US" sz="2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HOSPITAL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2A3426C-05C0-4B25-AEBE-6C59C2DC6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2" b="6822"/>
          <a:stretch/>
        </p:blipFill>
        <p:spPr>
          <a:xfrm>
            <a:off x="310552" y="192473"/>
            <a:ext cx="6001890" cy="47849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3FD316-DE3F-4580-AFC9-AD923DFD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8D980A-AEEE-4B7B-9F9E-B8A1F4F71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1" t="19845" r="16628" b="6356"/>
          <a:stretch/>
        </p:blipFill>
        <p:spPr>
          <a:xfrm>
            <a:off x="513271" y="62717"/>
            <a:ext cx="8117458" cy="50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E2403107-BEBE-4862-9D05-2916BBE5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39750"/>
            <a:ext cx="3933825" cy="503238"/>
          </a:xfrm>
        </p:spPr>
        <p:txBody>
          <a:bodyPr/>
          <a:lstStyle/>
          <a:p>
            <a:r>
              <a:rPr lang="en-US" altLang="zh-TW" dirty="0"/>
              <a:t>CHALLAGE 2 </a:t>
            </a:r>
            <a:endParaRPr lang="zh-TW" altLang="en-US" dirty="0"/>
          </a:p>
        </p:txBody>
      </p:sp>
      <p:pic>
        <p:nvPicPr>
          <p:cNvPr id="4" name="圖片 3">
            <a:hlinkClick r:id="rId2" action="ppaction://hlinkfile"/>
            <a:extLst>
              <a:ext uri="{FF2B5EF4-FFF2-40B4-BE49-F238E27FC236}">
                <a16:creationId xmlns:a16="http://schemas.microsoft.com/office/drawing/2014/main" id="{67394797-E878-44E7-854D-F5B9E8D0E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7" t="9225" r="6604" b="37777"/>
          <a:stretch/>
        </p:blipFill>
        <p:spPr>
          <a:xfrm>
            <a:off x="637822" y="1498240"/>
            <a:ext cx="7868356" cy="310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57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8BA92CD-8EE2-46B6-B435-2203959E0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1" t="11783" r="25349" b="5426"/>
          <a:stretch/>
        </p:blipFill>
        <p:spPr>
          <a:xfrm>
            <a:off x="2132216" y="577969"/>
            <a:ext cx="4862385" cy="4313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3"/>
          <p:cNvSpPr txBox="1">
            <a:spLocks noGrp="1"/>
          </p:cNvSpPr>
          <p:nvPr>
            <p:ph type="title"/>
          </p:nvPr>
        </p:nvSpPr>
        <p:spPr>
          <a:xfrm>
            <a:off x="1874152" y="398195"/>
            <a:ext cx="5395695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000" dirty="0">
                <a:solidFill>
                  <a:schemeClr val="tx1">
                    <a:lumMod val="10000"/>
                    <a:lumOff val="90000"/>
                  </a:schemeClr>
                </a:solidFill>
              </a:rPr>
              <a:t>THE IDEA COMES FROM…..</a:t>
            </a:r>
            <a:endParaRPr sz="3000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0571E9C-022D-47EC-BE23-613D377CD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6" t="15040" r="36774" b="5735"/>
          <a:stretch/>
        </p:blipFill>
        <p:spPr>
          <a:xfrm rot="21373390">
            <a:off x="341453" y="1546681"/>
            <a:ext cx="3565764" cy="2309111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463552D-F5EF-4D41-82D4-454061AC5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9" t="15039" r="8779" b="9147"/>
          <a:stretch/>
        </p:blipFill>
        <p:spPr>
          <a:xfrm rot="503827">
            <a:off x="4927776" y="1631909"/>
            <a:ext cx="3853198" cy="2328437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Google Shape;425;p32">
            <a:extLst>
              <a:ext uri="{FF2B5EF4-FFF2-40B4-BE49-F238E27FC236}">
                <a16:creationId xmlns:a16="http://schemas.microsoft.com/office/drawing/2014/main" id="{8550A6C1-E092-40B4-9EF8-9018FE0ED227}"/>
              </a:ext>
            </a:extLst>
          </p:cNvPr>
          <p:cNvSpPr txBox="1">
            <a:spLocks/>
          </p:cNvSpPr>
          <p:nvPr/>
        </p:nvSpPr>
        <p:spPr>
          <a:xfrm>
            <a:off x="1322649" y="4102227"/>
            <a:ext cx="3295291" cy="9312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lack Han Sans"/>
              <a:buNone/>
              <a:defRPr sz="3200" b="0" i="0" u="none" strike="noStrike" cap="none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400" dirty="0">
                <a:solidFill>
                  <a:schemeClr val="tx1">
                    <a:lumMod val="10000"/>
                    <a:lumOff val="90000"/>
                  </a:schemeClr>
                </a:solidFill>
              </a:rPr>
              <a:t>Drug abuse</a:t>
            </a:r>
            <a:r>
              <a:rPr lang="zh-TW" altLang="en-US" sz="2400" dirty="0">
                <a:solidFill>
                  <a:schemeClr val="tx1">
                    <a:lumMod val="10000"/>
                    <a:lumOff val="90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tx1">
                    <a:lumMod val="10000"/>
                    <a:lumOff val="90000"/>
                  </a:schemeClr>
                </a:solidFill>
              </a:rPr>
              <a:t>NEWS</a:t>
            </a:r>
            <a:endParaRPr lang="zh-TW" altLang="en-US" sz="2400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9" name="Google Shape;425;p32">
            <a:extLst>
              <a:ext uri="{FF2B5EF4-FFF2-40B4-BE49-F238E27FC236}">
                <a16:creationId xmlns:a16="http://schemas.microsoft.com/office/drawing/2014/main" id="{89AFE74C-9974-48BD-9226-6F10ED90EDAD}"/>
              </a:ext>
            </a:extLst>
          </p:cNvPr>
          <p:cNvSpPr txBox="1">
            <a:spLocks/>
          </p:cNvSpPr>
          <p:nvPr/>
        </p:nvSpPr>
        <p:spPr>
          <a:xfrm>
            <a:off x="5564038" y="4066533"/>
            <a:ext cx="2734506" cy="75040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lack Han Sans"/>
              <a:buNone/>
              <a:defRPr sz="3200" b="0" i="0" u="none" strike="noStrike" cap="none">
                <a:solidFill>
                  <a:schemeClr val="accent3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400" dirty="0">
                <a:solidFill>
                  <a:schemeClr val="tx1">
                    <a:lumMod val="10000"/>
                    <a:lumOff val="90000"/>
                  </a:schemeClr>
                </a:solidFill>
              </a:rPr>
              <a:t>Escape room</a:t>
            </a:r>
            <a:endParaRPr lang="zh-TW" altLang="en-US" sz="2400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2EDB63D-97E8-4D9F-B926-D0CF1F79B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8" t="18760" r="15756" b="5737"/>
          <a:stretch/>
        </p:blipFill>
        <p:spPr>
          <a:xfrm>
            <a:off x="697445" y="227626"/>
            <a:ext cx="7566660" cy="46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44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009678-D56C-479A-9D11-271EA75AE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t="17209" r="13750" b="12868"/>
          <a:stretch/>
        </p:blipFill>
        <p:spPr>
          <a:xfrm>
            <a:off x="56904" y="364115"/>
            <a:ext cx="9030192" cy="46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74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F88C4D-D55B-4F5D-BC16-53D583C51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3" t="18139" r="4767" b="6358"/>
          <a:stretch/>
        </p:blipFill>
        <p:spPr>
          <a:xfrm>
            <a:off x="388188" y="377155"/>
            <a:ext cx="8536139" cy="4568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22848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AA26C6-8967-4AF6-88C9-70771CD5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834D5F-BECE-4705-A0F0-8FED2EA62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4" t="15814" r="8604" b="13178"/>
          <a:stretch/>
        </p:blipFill>
        <p:spPr>
          <a:xfrm>
            <a:off x="129396" y="315884"/>
            <a:ext cx="8885208" cy="42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8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65DFED-90E0-433B-9AF9-A39105C2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DRUG</a:t>
            </a:r>
            <a:r>
              <a:rPr lang="zh-TW" altLang="en-US" dirty="0"/>
              <a:t> </a:t>
            </a:r>
            <a:r>
              <a:rPr lang="en-US" altLang="zh-TW" sz="4000" dirty="0"/>
              <a:t>2</a:t>
            </a:r>
            <a:endParaRPr lang="zh-TW" altLang="en-US" sz="4000" dirty="0"/>
          </a:p>
        </p:txBody>
      </p:sp>
      <p:pic>
        <p:nvPicPr>
          <p:cNvPr id="3" name="圖片 2">
            <a:hlinkClick r:id="rId2" action="ppaction://hlinkfile"/>
            <a:extLst>
              <a:ext uri="{FF2B5EF4-FFF2-40B4-BE49-F238E27FC236}">
                <a16:creationId xmlns:a16="http://schemas.microsoft.com/office/drawing/2014/main" id="{F73EC733-C246-4E99-B0AD-2B6F82C08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27338" r="33868" b="10489"/>
          <a:stretch/>
        </p:blipFill>
        <p:spPr>
          <a:xfrm>
            <a:off x="2907102" y="697240"/>
            <a:ext cx="5029200" cy="39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9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C63F27-7D83-4706-B456-A9904D18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4D4BCC-4B8D-42AC-83C3-92080E37B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903DD6-CAA5-49D9-BE1A-9EE35A3C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0" y="288096"/>
            <a:ext cx="3933900" cy="502800"/>
          </a:xfrm>
        </p:spPr>
        <p:txBody>
          <a:bodyPr/>
          <a:lstStyle/>
          <a:p>
            <a:r>
              <a:rPr lang="en-US" altLang="zh-TW" dirty="0"/>
              <a:t>Outcome</a:t>
            </a:r>
            <a:endParaRPr lang="zh-TW" altLang="en-US" dirty="0"/>
          </a:p>
        </p:txBody>
      </p:sp>
      <p:pic>
        <p:nvPicPr>
          <p:cNvPr id="3" name="圖片 2">
            <a:hlinkClick r:id="rId2" action="ppaction://hlinkfile"/>
            <a:extLst>
              <a:ext uri="{FF2B5EF4-FFF2-40B4-BE49-F238E27FC236}">
                <a16:creationId xmlns:a16="http://schemas.microsoft.com/office/drawing/2014/main" id="{D4029592-9FA9-4657-B9F0-FC292FF24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7" t="8051" r="35754" b="18155"/>
          <a:stretch/>
        </p:blipFill>
        <p:spPr>
          <a:xfrm>
            <a:off x="6280031" y="1027199"/>
            <a:ext cx="2501661" cy="3714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Google Shape;458;p36">
            <a:extLst>
              <a:ext uri="{FF2B5EF4-FFF2-40B4-BE49-F238E27FC236}">
                <a16:creationId xmlns:a16="http://schemas.microsoft.com/office/drawing/2014/main" id="{472E5B7F-26B6-4CA8-8978-FB81278F063B}"/>
              </a:ext>
            </a:extLst>
          </p:cNvPr>
          <p:cNvSpPr txBox="1">
            <a:spLocks/>
          </p:cNvSpPr>
          <p:nvPr/>
        </p:nvSpPr>
        <p:spPr>
          <a:xfrm>
            <a:off x="155276" y="1027199"/>
            <a:ext cx="5986733" cy="371482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15963" indent="-2667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dirty="0">
                <a:solidFill>
                  <a:schemeClr val="tx1"/>
                </a:solidFill>
              </a:rPr>
              <a:t>教師利用</a:t>
            </a:r>
            <a:r>
              <a:rPr lang="en-US" altLang="zh-TW" sz="2000" dirty="0">
                <a:solidFill>
                  <a:schemeClr val="tx1"/>
                </a:solidFill>
              </a:rPr>
              <a:t>6w</a:t>
            </a:r>
            <a:r>
              <a:rPr lang="zh-TW" altLang="en-US" sz="2000" dirty="0">
                <a:solidFill>
                  <a:schemeClr val="tx1"/>
                </a:solidFill>
              </a:rPr>
              <a:t>問題去引導學生思考</a:t>
            </a:r>
            <a:r>
              <a:rPr lang="zh-TW" altLang="en-US" sz="2000" dirty="0">
                <a:solidFill>
                  <a:schemeClr val="tx1"/>
                </a:solidFill>
                <a:latin typeface="Nunito"/>
              </a:rPr>
              <a:t>，學生自主學習</a:t>
            </a:r>
            <a:r>
              <a:rPr lang="en-US" altLang="zh-TW" sz="2000" dirty="0">
                <a:solidFill>
                  <a:schemeClr val="tx1"/>
                </a:solidFill>
                <a:latin typeface="Nunito"/>
              </a:rPr>
              <a:t>-</a:t>
            </a:r>
            <a:r>
              <a:rPr lang="zh-TW" altLang="en-US" sz="2000" dirty="0">
                <a:solidFill>
                  <a:schemeClr val="tx1"/>
                </a:solidFill>
                <a:latin typeface="Nunito"/>
              </a:rPr>
              <a:t>毒品知識，學生為學習中的主動者，教師為輔助角色。</a:t>
            </a:r>
            <a:endParaRPr lang="en-US" altLang="zh-TW" sz="2000" dirty="0">
              <a:solidFill>
                <a:schemeClr val="tx1"/>
              </a:solidFill>
              <a:latin typeface="Nunito"/>
            </a:endParaRPr>
          </a:p>
          <a:p>
            <a:pPr marL="715963" indent="-2667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zh-TW" altLang="en-US" sz="2000" dirty="0">
                <a:solidFill>
                  <a:schemeClr val="tx1"/>
                </a:solidFill>
              </a:rPr>
              <a:t>遊戲式教學法</a:t>
            </a:r>
            <a:r>
              <a:rPr lang="zh-TW" altLang="en-US" sz="2000" dirty="0">
                <a:solidFill>
                  <a:schemeClr val="tx1"/>
                </a:solidFill>
                <a:latin typeface="Nunito"/>
              </a:rPr>
              <a:t>，學生能融入其中且樂於挑戰。</a:t>
            </a:r>
            <a:endParaRPr lang="en-US" altLang="zh-TW" sz="2000" dirty="0">
              <a:solidFill>
                <a:schemeClr val="tx1"/>
              </a:solidFill>
              <a:latin typeface="Nunito"/>
            </a:endParaRPr>
          </a:p>
          <a:p>
            <a:pPr marL="715963" indent="-2667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zh-TW" altLang="en-US" sz="2000" dirty="0">
                <a:solidFill>
                  <a:schemeClr val="tx1"/>
                </a:solidFill>
                <a:latin typeface="Nunito"/>
              </a:rPr>
              <a:t>互相幫忙，正向的競爭。</a:t>
            </a:r>
            <a:endParaRPr lang="en-US" altLang="zh-TW" sz="2000" dirty="0">
              <a:solidFill>
                <a:schemeClr val="tx1"/>
              </a:solidFill>
              <a:latin typeface="Nunito"/>
            </a:endParaRPr>
          </a:p>
          <a:p>
            <a:pPr marL="715963" indent="-2667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zh-TW" altLang="en-US" sz="2000" dirty="0">
                <a:solidFill>
                  <a:schemeClr val="tx1"/>
                </a:solidFill>
                <a:latin typeface="Nunito"/>
              </a:rPr>
              <a:t>遊戲也是評量。</a:t>
            </a:r>
            <a:endParaRPr lang="en-US" altLang="zh-TW" sz="2000" dirty="0">
              <a:solidFill>
                <a:schemeClr val="tx1"/>
              </a:solidFill>
              <a:latin typeface="Nunito"/>
            </a:endParaRPr>
          </a:p>
          <a:p>
            <a:pPr marL="715963" indent="-2667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zh-TW" altLang="en-US" sz="2000" dirty="0">
                <a:solidFill>
                  <a:schemeClr val="tx1"/>
                </a:solidFill>
                <a:latin typeface="Nunito"/>
              </a:rPr>
              <a:t>事前備課，教師輕鬆，學生開心。</a:t>
            </a:r>
            <a:endParaRPr lang="en-US" altLang="zh-TW" sz="2000" dirty="0">
              <a:solidFill>
                <a:schemeClr val="tx1"/>
              </a:solidFill>
              <a:latin typeface="Nunito"/>
            </a:endParaRPr>
          </a:p>
          <a:p>
            <a:pPr marL="715963" indent="-266700">
              <a:lnSpc>
                <a:spcPct val="150000"/>
              </a:lnSpc>
              <a:buFont typeface="Wingdings" panose="05000000000000000000" pitchFamily="2" charset="2"/>
              <a:buAutoNum type="arabicPeriod"/>
              <a:tabLst>
                <a:tab pos="180975" algn="l"/>
              </a:tabLst>
            </a:pPr>
            <a:endParaRPr lang="en-US" altLang="zh-TW" sz="2000" dirty="0">
              <a:solidFill>
                <a:schemeClr val="tx1"/>
              </a:solidFill>
              <a:latin typeface="Nunito"/>
            </a:endParaRPr>
          </a:p>
          <a:p>
            <a:pPr marL="428625" indent="-342900">
              <a:buFont typeface="Wingdings" panose="05000000000000000000" pitchFamily="2" charset="2"/>
              <a:buAutoNum type="arabicPeriod"/>
            </a:pPr>
            <a:endParaRPr lang="en-US" altLang="zh-TW" dirty="0">
              <a:solidFill>
                <a:schemeClr val="accent4"/>
              </a:solidFill>
              <a:latin typeface="Nunito"/>
            </a:endParaRPr>
          </a:p>
          <a:p>
            <a:pPr marL="523875" indent="-342900">
              <a:buFont typeface="Wingdings" panose="05000000000000000000" pitchFamily="2" charset="2"/>
              <a:buAutoNum type="arabicPeriod"/>
            </a:pPr>
            <a:endParaRPr lang="zh-TW" alt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7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1"/>
          <p:cNvSpPr txBox="1">
            <a:spLocks noGrp="1"/>
          </p:cNvSpPr>
          <p:nvPr>
            <p:ph type="title"/>
          </p:nvPr>
        </p:nvSpPr>
        <p:spPr>
          <a:xfrm>
            <a:off x="4659350" y="623742"/>
            <a:ext cx="4372800" cy="20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CAN YOU FIND THE MUDERER?</a:t>
            </a:r>
            <a:endParaRPr dirty="0"/>
          </a:p>
        </p:txBody>
      </p:sp>
      <p:grpSp>
        <p:nvGrpSpPr>
          <p:cNvPr id="7" name="Google Shape;550;p43">
            <a:extLst>
              <a:ext uri="{FF2B5EF4-FFF2-40B4-BE49-F238E27FC236}">
                <a16:creationId xmlns:a16="http://schemas.microsoft.com/office/drawing/2014/main" id="{190CA834-5EF2-4888-8D09-006E4E6762C7}"/>
              </a:ext>
            </a:extLst>
          </p:cNvPr>
          <p:cNvGrpSpPr/>
          <p:nvPr/>
        </p:nvGrpSpPr>
        <p:grpSpPr>
          <a:xfrm>
            <a:off x="5779698" y="2398143"/>
            <a:ext cx="3252452" cy="2659092"/>
            <a:chOff x="4205100" y="1270503"/>
            <a:chExt cx="3824100" cy="2807700"/>
          </a:xfrm>
        </p:grpSpPr>
        <p:sp>
          <p:nvSpPr>
            <p:cNvPr id="8" name="Google Shape;551;p43">
              <a:extLst>
                <a:ext uri="{FF2B5EF4-FFF2-40B4-BE49-F238E27FC236}">
                  <a16:creationId xmlns:a16="http://schemas.microsoft.com/office/drawing/2014/main" id="{0D77BC6A-AE0F-441C-81F1-6B01B5BA64C8}"/>
                </a:ext>
              </a:extLst>
            </p:cNvPr>
            <p:cNvSpPr/>
            <p:nvPr/>
          </p:nvSpPr>
          <p:spPr>
            <a:xfrm>
              <a:off x="4205100" y="1270503"/>
              <a:ext cx="3824100" cy="2807700"/>
            </a:xfrm>
            <a:prstGeom prst="roundRect">
              <a:avLst>
                <a:gd name="adj" fmla="val 866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52;p43">
              <a:extLst>
                <a:ext uri="{FF2B5EF4-FFF2-40B4-BE49-F238E27FC236}">
                  <a16:creationId xmlns:a16="http://schemas.microsoft.com/office/drawing/2014/main" id="{76A78DE7-8553-4411-AF9C-BFBDC0428507}"/>
                </a:ext>
              </a:extLst>
            </p:cNvPr>
            <p:cNvSpPr/>
            <p:nvPr/>
          </p:nvSpPr>
          <p:spPr>
            <a:xfrm>
              <a:off x="4302600" y="1364703"/>
              <a:ext cx="3629100" cy="2619300"/>
            </a:xfrm>
            <a:prstGeom prst="roundRect">
              <a:avLst>
                <a:gd name="adj" fmla="val 1287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553;p43">
              <a:extLst>
                <a:ext uri="{FF2B5EF4-FFF2-40B4-BE49-F238E27FC236}">
                  <a16:creationId xmlns:a16="http://schemas.microsoft.com/office/drawing/2014/main" id="{46B3263C-C022-4C7C-BA60-40A66D9DA2EA}"/>
                </a:ext>
              </a:extLst>
            </p:cNvPr>
            <p:cNvGrpSpPr/>
            <p:nvPr/>
          </p:nvGrpSpPr>
          <p:grpSpPr>
            <a:xfrm>
              <a:off x="4593741" y="1489221"/>
              <a:ext cx="1244922" cy="152700"/>
              <a:chOff x="4820675" y="1477300"/>
              <a:chExt cx="1880831" cy="230700"/>
            </a:xfrm>
          </p:grpSpPr>
          <p:sp>
            <p:nvSpPr>
              <p:cNvPr id="15" name="Google Shape;554;p43">
                <a:extLst>
                  <a:ext uri="{FF2B5EF4-FFF2-40B4-BE49-F238E27FC236}">
                    <a16:creationId xmlns:a16="http://schemas.microsoft.com/office/drawing/2014/main" id="{C9624B63-B7AA-4946-B35E-F6326E352861}"/>
                  </a:ext>
                </a:extLst>
              </p:cNvPr>
              <p:cNvSpPr/>
              <p:nvPr/>
            </p:nvSpPr>
            <p:spPr>
              <a:xfrm>
                <a:off x="4820675" y="1477300"/>
                <a:ext cx="240900" cy="230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55;p43">
                <a:extLst>
                  <a:ext uri="{FF2B5EF4-FFF2-40B4-BE49-F238E27FC236}">
                    <a16:creationId xmlns:a16="http://schemas.microsoft.com/office/drawing/2014/main" id="{3CCF813D-570E-4394-A80E-7864C3DDBAA6}"/>
                  </a:ext>
                </a:extLst>
              </p:cNvPr>
              <p:cNvSpPr/>
              <p:nvPr/>
            </p:nvSpPr>
            <p:spPr>
              <a:xfrm>
                <a:off x="5137006" y="1530025"/>
                <a:ext cx="1564500" cy="1053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556;p43">
              <a:extLst>
                <a:ext uri="{FF2B5EF4-FFF2-40B4-BE49-F238E27FC236}">
                  <a16:creationId xmlns:a16="http://schemas.microsoft.com/office/drawing/2014/main" id="{59DC3F4A-65BB-4AA9-B23D-9180C47AB06F}"/>
                </a:ext>
              </a:extLst>
            </p:cNvPr>
            <p:cNvGrpSpPr/>
            <p:nvPr/>
          </p:nvGrpSpPr>
          <p:grpSpPr>
            <a:xfrm>
              <a:off x="4577480" y="3779536"/>
              <a:ext cx="3080901" cy="75371"/>
              <a:chOff x="4820675" y="3314700"/>
              <a:chExt cx="2722125" cy="66600"/>
            </a:xfrm>
          </p:grpSpPr>
          <p:sp>
            <p:nvSpPr>
              <p:cNvPr id="13" name="Google Shape;557;p43">
                <a:extLst>
                  <a:ext uri="{FF2B5EF4-FFF2-40B4-BE49-F238E27FC236}">
                    <a16:creationId xmlns:a16="http://schemas.microsoft.com/office/drawing/2014/main" id="{4BCA8673-9935-4757-8CB4-1538858A3C44}"/>
                  </a:ext>
                </a:extLst>
              </p:cNvPr>
              <p:cNvSpPr/>
              <p:nvPr/>
            </p:nvSpPr>
            <p:spPr>
              <a:xfrm>
                <a:off x="4820675" y="3314700"/>
                <a:ext cx="2151600" cy="66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58;p43">
                <a:extLst>
                  <a:ext uri="{FF2B5EF4-FFF2-40B4-BE49-F238E27FC236}">
                    <a16:creationId xmlns:a16="http://schemas.microsoft.com/office/drawing/2014/main" id="{EEE1A14C-275E-4378-8501-875A5C46AAB0}"/>
                  </a:ext>
                </a:extLst>
              </p:cNvPr>
              <p:cNvSpPr/>
              <p:nvPr/>
            </p:nvSpPr>
            <p:spPr>
              <a:xfrm flipH="1">
                <a:off x="6972200" y="3314700"/>
                <a:ext cx="570600" cy="666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559;p43">
              <a:extLst>
                <a:ext uri="{FF2B5EF4-FFF2-40B4-BE49-F238E27FC236}">
                  <a16:creationId xmlns:a16="http://schemas.microsoft.com/office/drawing/2014/main" id="{260A6C98-277C-4B3A-8761-AE11799AC34F}"/>
                </a:ext>
              </a:extLst>
            </p:cNvPr>
            <p:cNvSpPr/>
            <p:nvPr/>
          </p:nvSpPr>
          <p:spPr>
            <a:xfrm>
              <a:off x="6933850" y="3727213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825062D1-F1CB-4834-BDFA-DE04EC105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1" t="16319" r="5009" b="6548"/>
          <a:stretch/>
        </p:blipFill>
        <p:spPr>
          <a:xfrm>
            <a:off x="6096413" y="2867831"/>
            <a:ext cx="2675008" cy="152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18" name="Google Shape;564;p43">
            <a:extLst>
              <a:ext uri="{FF2B5EF4-FFF2-40B4-BE49-F238E27FC236}">
                <a16:creationId xmlns:a16="http://schemas.microsoft.com/office/drawing/2014/main" id="{C64B6830-18A4-4D8D-884F-7EE55BA1EAD5}"/>
              </a:ext>
            </a:extLst>
          </p:cNvPr>
          <p:cNvSpPr/>
          <p:nvPr/>
        </p:nvSpPr>
        <p:spPr>
          <a:xfrm rot="5401725">
            <a:off x="7134967" y="3541759"/>
            <a:ext cx="597900" cy="38220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6"/>
          <p:cNvSpPr txBox="1">
            <a:spLocks noGrp="1"/>
          </p:cNvSpPr>
          <p:nvPr>
            <p:ph type="subTitle" idx="1"/>
          </p:nvPr>
        </p:nvSpPr>
        <p:spPr>
          <a:xfrm>
            <a:off x="1157516" y="1139765"/>
            <a:ext cx="17526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 dirty="0"/>
              <a:t>1</a:t>
            </a:r>
            <a:endParaRPr sz="6000" dirty="0"/>
          </a:p>
        </p:txBody>
      </p:sp>
      <p:sp>
        <p:nvSpPr>
          <p:cNvPr id="455" name="Google Shape;455;p36"/>
          <p:cNvSpPr txBox="1">
            <a:spLocks noGrp="1"/>
          </p:cNvSpPr>
          <p:nvPr>
            <p:ph type="title"/>
          </p:nvPr>
        </p:nvSpPr>
        <p:spPr>
          <a:xfrm>
            <a:off x="723899" y="542925"/>
            <a:ext cx="7980153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OUTLINE</a:t>
            </a:r>
            <a:endParaRPr sz="5400" dirty="0"/>
          </a:p>
        </p:txBody>
      </p:sp>
      <p:sp>
        <p:nvSpPr>
          <p:cNvPr id="456" name="Google Shape;456;p36"/>
          <p:cNvSpPr txBox="1">
            <a:spLocks noGrp="1"/>
          </p:cNvSpPr>
          <p:nvPr>
            <p:ph type="subTitle" idx="2"/>
          </p:nvPr>
        </p:nvSpPr>
        <p:spPr>
          <a:xfrm>
            <a:off x="3901186" y="1089085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 dirty="0"/>
              <a:t>2</a:t>
            </a:r>
            <a:endParaRPr sz="6000" dirty="0"/>
          </a:p>
        </p:txBody>
      </p:sp>
      <p:sp>
        <p:nvSpPr>
          <p:cNvPr id="457" name="Google Shape;457;p36"/>
          <p:cNvSpPr txBox="1">
            <a:spLocks noGrp="1"/>
          </p:cNvSpPr>
          <p:nvPr>
            <p:ph type="subTitle" idx="3"/>
          </p:nvPr>
        </p:nvSpPr>
        <p:spPr>
          <a:xfrm>
            <a:off x="6644856" y="1139765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 dirty="0"/>
              <a:t>3</a:t>
            </a:r>
            <a:endParaRPr sz="6000" dirty="0"/>
          </a:p>
        </p:txBody>
      </p:sp>
      <p:sp>
        <p:nvSpPr>
          <p:cNvPr id="458" name="Google Shape;458;p36"/>
          <p:cNvSpPr txBox="1">
            <a:spLocks noGrp="1"/>
          </p:cNvSpPr>
          <p:nvPr>
            <p:ph type="subTitle" idx="4"/>
          </p:nvPr>
        </p:nvSpPr>
        <p:spPr>
          <a:xfrm>
            <a:off x="953371" y="4227936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975" indent="0"/>
            <a:r>
              <a:rPr lang="en-US" altLang="zh-TW" dirty="0"/>
              <a:t>How to make a good presentation</a:t>
            </a:r>
            <a:endParaRPr lang="zh-TW" altLang="en-US" dirty="0"/>
          </a:p>
        </p:txBody>
      </p:sp>
      <p:sp>
        <p:nvSpPr>
          <p:cNvPr id="459" name="Google Shape;459;p36"/>
          <p:cNvSpPr txBox="1">
            <a:spLocks noGrp="1"/>
          </p:cNvSpPr>
          <p:nvPr>
            <p:ph type="subTitle" idx="5"/>
          </p:nvPr>
        </p:nvSpPr>
        <p:spPr>
          <a:xfrm>
            <a:off x="3663825" y="4300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975" indent="0"/>
            <a:r>
              <a:rPr lang="en-US" altLang="zh-TW" dirty="0"/>
              <a:t>Group presentation</a:t>
            </a:r>
            <a:endParaRPr lang="zh-TW" altLang="en-US" dirty="0"/>
          </a:p>
        </p:txBody>
      </p:sp>
      <p:sp>
        <p:nvSpPr>
          <p:cNvPr id="460" name="Google Shape;460;p36"/>
          <p:cNvSpPr txBox="1">
            <a:spLocks noGrp="1"/>
          </p:cNvSpPr>
          <p:nvPr>
            <p:ph type="subTitle" idx="6"/>
          </p:nvPr>
        </p:nvSpPr>
        <p:spPr>
          <a:xfrm>
            <a:off x="6376116" y="4300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/>
              <a:t>Escape room</a:t>
            </a:r>
          </a:p>
          <a:p>
            <a:r>
              <a:rPr lang="en-US" altLang="zh-TW" dirty="0"/>
              <a:t>challenge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85552F3-514D-454E-BC60-52F702DDC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2" t="23101" r="11832" b="9923"/>
          <a:stretch/>
        </p:blipFill>
        <p:spPr>
          <a:xfrm>
            <a:off x="1013962" y="2166581"/>
            <a:ext cx="2039709" cy="1967315"/>
          </a:xfrm>
          <a:prstGeom prst="rect">
            <a:avLst/>
          </a:prstGeom>
          <a:ln>
            <a:solidFill>
              <a:schemeClr val="bg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0ABD0CE-0CF9-4FCB-A332-52E6447F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743" y="2166579"/>
            <a:ext cx="2100300" cy="1967315"/>
          </a:xfrm>
          <a:prstGeom prst="rect">
            <a:avLst/>
          </a:prstGeom>
          <a:ln>
            <a:solidFill>
              <a:schemeClr val="bg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E27412D-51C2-4073-AD89-F32378B19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28" b="14109"/>
          <a:stretch/>
        </p:blipFill>
        <p:spPr>
          <a:xfrm>
            <a:off x="6376116" y="2166580"/>
            <a:ext cx="2100300" cy="1967315"/>
          </a:xfrm>
          <a:prstGeom prst="rect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2"/>
          <p:cNvSpPr txBox="1">
            <a:spLocks noGrp="1"/>
          </p:cNvSpPr>
          <p:nvPr>
            <p:ph type="title"/>
          </p:nvPr>
        </p:nvSpPr>
        <p:spPr>
          <a:xfrm>
            <a:off x="405065" y="2438201"/>
            <a:ext cx="3125281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800" dirty="0"/>
              <a:t>How to make a good presentation</a:t>
            </a:r>
            <a:endParaRPr sz="2800" dirty="0"/>
          </a:p>
        </p:txBody>
      </p:sp>
      <p:sp>
        <p:nvSpPr>
          <p:cNvPr id="426" name="Google Shape;426;p32"/>
          <p:cNvSpPr txBox="1">
            <a:spLocks noGrp="1"/>
          </p:cNvSpPr>
          <p:nvPr>
            <p:ph type="title" idx="2"/>
          </p:nvPr>
        </p:nvSpPr>
        <p:spPr>
          <a:xfrm>
            <a:off x="1239005" y="1194966"/>
            <a:ext cx="1457400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428" name="Google Shape;428;p32"/>
          <p:cNvGrpSpPr/>
          <p:nvPr/>
        </p:nvGrpSpPr>
        <p:grpSpPr>
          <a:xfrm>
            <a:off x="4391442" y="1117952"/>
            <a:ext cx="4347455" cy="2695149"/>
            <a:chOff x="4391442" y="1117952"/>
            <a:chExt cx="4347455" cy="2695149"/>
          </a:xfrm>
        </p:grpSpPr>
        <p:sp>
          <p:nvSpPr>
            <p:cNvPr id="429" name="Google Shape;429;p32"/>
            <p:cNvSpPr txBox="1"/>
            <p:nvPr/>
          </p:nvSpPr>
          <p:spPr>
            <a:xfrm rot="1529657">
              <a:off x="6960943" y="1343044"/>
              <a:ext cx="1457411" cy="1819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0">
                  <a:solidFill>
                    <a:schemeClr val="accent1"/>
                  </a:solidFill>
                  <a:latin typeface="Black Han Sans"/>
                  <a:ea typeface="Black Han Sans"/>
                  <a:cs typeface="Black Han Sans"/>
                  <a:sym typeface="Black Han Sans"/>
                </a:rPr>
                <a:t>?</a:t>
              </a:r>
              <a:endParaRPr sz="200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endParaRPr>
            </a:p>
          </p:txBody>
        </p:sp>
        <p:sp>
          <p:nvSpPr>
            <p:cNvPr id="430" name="Google Shape;430;p32"/>
            <p:cNvSpPr txBox="1"/>
            <p:nvPr/>
          </p:nvSpPr>
          <p:spPr>
            <a:xfrm rot="9262433">
              <a:off x="4713217" y="1768349"/>
              <a:ext cx="1457352" cy="1819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0">
                  <a:solidFill>
                    <a:schemeClr val="accent1"/>
                  </a:solidFill>
                  <a:latin typeface="Black Han Sans"/>
                  <a:ea typeface="Black Han Sans"/>
                  <a:cs typeface="Black Han Sans"/>
                  <a:sym typeface="Black Han Sans"/>
                </a:rPr>
                <a:t>?</a:t>
              </a:r>
              <a:endParaRPr sz="20000">
                <a:solidFill>
                  <a:schemeClr val="accent1"/>
                </a:solidFill>
                <a:latin typeface="Black Han Sans"/>
                <a:ea typeface="Black Han Sans"/>
                <a:cs typeface="Black Han Sans"/>
                <a:sym typeface="Black Han Sa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7"/>
          <p:cNvSpPr/>
          <p:nvPr/>
        </p:nvSpPr>
        <p:spPr>
          <a:xfrm>
            <a:off x="7216634" y="2722662"/>
            <a:ext cx="606529" cy="606807"/>
          </a:xfrm>
          <a:custGeom>
            <a:avLst/>
            <a:gdLst/>
            <a:ahLst/>
            <a:cxnLst/>
            <a:rect l="l" t="t" r="r" b="b"/>
            <a:pathLst>
              <a:path w="26183" h="26195" extrusionOk="0">
                <a:moveTo>
                  <a:pt x="13086" y="1"/>
                </a:moveTo>
                <a:cubicBezTo>
                  <a:pt x="5859" y="1"/>
                  <a:pt x="1" y="5871"/>
                  <a:pt x="1" y="13098"/>
                </a:cubicBezTo>
                <a:cubicBezTo>
                  <a:pt x="1" y="20325"/>
                  <a:pt x="5859" y="26195"/>
                  <a:pt x="13086" y="26195"/>
                </a:cubicBezTo>
                <a:cubicBezTo>
                  <a:pt x="20325" y="26195"/>
                  <a:pt x="26183" y="20325"/>
                  <a:pt x="26183" y="13098"/>
                </a:cubicBezTo>
                <a:cubicBezTo>
                  <a:pt x="26183" y="5871"/>
                  <a:pt x="20325" y="1"/>
                  <a:pt x="130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47"/>
          <p:cNvSpPr txBox="1">
            <a:spLocks noGrp="1"/>
          </p:cNvSpPr>
          <p:nvPr>
            <p:ph type="title"/>
          </p:nvPr>
        </p:nvSpPr>
        <p:spPr>
          <a:xfrm>
            <a:off x="723900" y="539496"/>
            <a:ext cx="3933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Timeline</a:t>
            </a:r>
            <a:endParaRPr/>
          </a:p>
        </p:txBody>
      </p:sp>
      <p:sp>
        <p:nvSpPr>
          <p:cNvPr id="660" name="Google Shape;660;p47"/>
          <p:cNvSpPr/>
          <p:nvPr/>
        </p:nvSpPr>
        <p:spPr>
          <a:xfrm>
            <a:off x="1565852" y="2479101"/>
            <a:ext cx="123122" cy="112026"/>
          </a:xfrm>
          <a:custGeom>
            <a:avLst/>
            <a:gdLst/>
            <a:ahLst/>
            <a:cxnLst/>
            <a:rect l="l" t="t" r="r" b="b"/>
            <a:pathLst>
              <a:path w="5315" h="4836" extrusionOk="0">
                <a:moveTo>
                  <a:pt x="2855" y="1"/>
                </a:moveTo>
                <a:cubicBezTo>
                  <a:pt x="1230" y="1"/>
                  <a:pt x="0" y="2231"/>
                  <a:pt x="606" y="3680"/>
                </a:cubicBezTo>
                <a:cubicBezTo>
                  <a:pt x="901" y="4370"/>
                  <a:pt x="1490" y="4711"/>
                  <a:pt x="2135" y="4776"/>
                </a:cubicBezTo>
                <a:lnTo>
                  <a:pt x="2135" y="4776"/>
                </a:lnTo>
                <a:cubicBezTo>
                  <a:pt x="2280" y="4814"/>
                  <a:pt x="2427" y="4835"/>
                  <a:pt x="2570" y="4835"/>
                </a:cubicBezTo>
                <a:cubicBezTo>
                  <a:pt x="2582" y="4835"/>
                  <a:pt x="2594" y="4835"/>
                  <a:pt x="2606" y="4835"/>
                </a:cubicBezTo>
                <a:cubicBezTo>
                  <a:pt x="3041" y="4823"/>
                  <a:pt x="3542" y="4757"/>
                  <a:pt x="3781" y="4371"/>
                </a:cubicBezTo>
                <a:lnTo>
                  <a:pt x="3781" y="4371"/>
                </a:lnTo>
                <a:cubicBezTo>
                  <a:pt x="4001" y="4231"/>
                  <a:pt x="4197" y="4059"/>
                  <a:pt x="4356" y="3858"/>
                </a:cubicBezTo>
                <a:cubicBezTo>
                  <a:pt x="5314" y="2652"/>
                  <a:pt x="4745" y="741"/>
                  <a:pt x="3279" y="249"/>
                </a:cubicBezTo>
                <a:lnTo>
                  <a:pt x="3279" y="249"/>
                </a:lnTo>
                <a:cubicBezTo>
                  <a:pt x="3209" y="110"/>
                  <a:pt x="3072" y="5"/>
                  <a:pt x="2868" y="1"/>
                </a:cubicBezTo>
                <a:cubicBezTo>
                  <a:pt x="2864" y="1"/>
                  <a:pt x="2859" y="1"/>
                  <a:pt x="28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7"/>
          <p:cNvSpPr txBox="1"/>
          <p:nvPr/>
        </p:nvSpPr>
        <p:spPr>
          <a:xfrm>
            <a:off x="1379219" y="4037770"/>
            <a:ext cx="1644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662" name="Google Shape;662;p47"/>
          <p:cNvSpPr txBox="1"/>
          <p:nvPr/>
        </p:nvSpPr>
        <p:spPr>
          <a:xfrm>
            <a:off x="2119382" y="2201648"/>
            <a:ext cx="2985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task</a:t>
            </a:r>
            <a:endParaRPr sz="20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4" name="Google Shape;664;p47"/>
          <p:cNvSpPr txBox="1"/>
          <p:nvPr/>
        </p:nvSpPr>
        <p:spPr>
          <a:xfrm>
            <a:off x="4196462" y="3505609"/>
            <a:ext cx="205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Catch your eyes</a:t>
            </a:r>
            <a:endParaRPr sz="18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5" name="Google Shape;665;p47"/>
          <p:cNvSpPr txBox="1"/>
          <p:nvPr/>
        </p:nvSpPr>
        <p:spPr>
          <a:xfrm>
            <a:off x="5675088" y="1136467"/>
            <a:ext cx="1140751" cy="50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6 W</a:t>
            </a:r>
            <a:endParaRPr sz="20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7" name="Google Shape;667;p47"/>
          <p:cNvSpPr txBox="1"/>
          <p:nvPr/>
        </p:nvSpPr>
        <p:spPr>
          <a:xfrm>
            <a:off x="1213793" y="4097182"/>
            <a:ext cx="205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Team work</a:t>
            </a:r>
            <a:endParaRPr sz="18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0" name="Google Shape;670;p47"/>
          <p:cNvSpPr txBox="1"/>
          <p:nvPr/>
        </p:nvSpPr>
        <p:spPr>
          <a:xfrm>
            <a:off x="6823800" y="3451545"/>
            <a:ext cx="2057399" cy="36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800" dirty="0">
                <a:solidFill>
                  <a:schemeClr val="accent4"/>
                </a:solidFill>
              </a:rPr>
              <a:t>At least 10 pages</a:t>
            </a:r>
            <a:endParaRPr lang="zh-TW" altLang="en-US" sz="1800" dirty="0">
              <a:solidFill>
                <a:schemeClr val="accent4"/>
              </a:solidFill>
            </a:endParaRPr>
          </a:p>
        </p:txBody>
      </p:sp>
      <p:sp>
        <p:nvSpPr>
          <p:cNvPr id="672" name="Google Shape;672;p47"/>
          <p:cNvSpPr/>
          <p:nvPr/>
        </p:nvSpPr>
        <p:spPr>
          <a:xfrm>
            <a:off x="5988596" y="1617699"/>
            <a:ext cx="606529" cy="606807"/>
          </a:xfrm>
          <a:custGeom>
            <a:avLst/>
            <a:gdLst/>
            <a:ahLst/>
            <a:cxnLst/>
            <a:rect l="l" t="t" r="r" b="b"/>
            <a:pathLst>
              <a:path w="26183" h="26195" extrusionOk="0">
                <a:moveTo>
                  <a:pt x="13086" y="1"/>
                </a:moveTo>
                <a:cubicBezTo>
                  <a:pt x="5859" y="1"/>
                  <a:pt x="1" y="5871"/>
                  <a:pt x="1" y="13098"/>
                </a:cubicBezTo>
                <a:cubicBezTo>
                  <a:pt x="1" y="20325"/>
                  <a:pt x="5859" y="26195"/>
                  <a:pt x="13086" y="26195"/>
                </a:cubicBezTo>
                <a:cubicBezTo>
                  <a:pt x="20325" y="26195"/>
                  <a:pt x="26183" y="20325"/>
                  <a:pt x="26183" y="13098"/>
                </a:cubicBezTo>
                <a:cubicBezTo>
                  <a:pt x="26183" y="5871"/>
                  <a:pt x="20325" y="1"/>
                  <a:pt x="130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7"/>
          <p:cNvSpPr/>
          <p:nvPr/>
        </p:nvSpPr>
        <p:spPr>
          <a:xfrm>
            <a:off x="1316131" y="2075877"/>
            <a:ext cx="603522" cy="603522"/>
          </a:xfrm>
          <a:custGeom>
            <a:avLst/>
            <a:gdLst/>
            <a:ahLst/>
            <a:cxnLst/>
            <a:rect l="l" t="t" r="r" b="b"/>
            <a:pathLst>
              <a:path w="30624" h="30624" extrusionOk="0">
                <a:moveTo>
                  <a:pt x="15312" y="1"/>
                </a:moveTo>
                <a:cubicBezTo>
                  <a:pt x="6859" y="1"/>
                  <a:pt x="1" y="6859"/>
                  <a:pt x="1" y="15312"/>
                </a:cubicBezTo>
                <a:cubicBezTo>
                  <a:pt x="1" y="23765"/>
                  <a:pt x="6859" y="30623"/>
                  <a:pt x="15312" y="30623"/>
                </a:cubicBezTo>
                <a:cubicBezTo>
                  <a:pt x="23766" y="30623"/>
                  <a:pt x="30624" y="23765"/>
                  <a:pt x="30624" y="15312"/>
                </a:cubicBezTo>
                <a:cubicBezTo>
                  <a:pt x="30624" y="6859"/>
                  <a:pt x="23766" y="1"/>
                  <a:pt x="153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7"/>
          <p:cNvSpPr/>
          <p:nvPr/>
        </p:nvSpPr>
        <p:spPr>
          <a:xfrm>
            <a:off x="1608456" y="2351316"/>
            <a:ext cx="5903511" cy="1060679"/>
          </a:xfrm>
          <a:custGeom>
            <a:avLst/>
            <a:gdLst/>
            <a:ahLst/>
            <a:cxnLst/>
            <a:rect l="l" t="t" r="r" b="b"/>
            <a:pathLst>
              <a:path w="171876" h="45788" extrusionOk="0">
                <a:moveTo>
                  <a:pt x="138381" y="0"/>
                </a:moveTo>
                <a:cubicBezTo>
                  <a:pt x="126974" y="0"/>
                  <a:pt x="115959" y="3308"/>
                  <a:pt x="106038" y="9255"/>
                </a:cubicBezTo>
                <a:cubicBezTo>
                  <a:pt x="97203" y="14541"/>
                  <a:pt x="89690" y="21518"/>
                  <a:pt x="82535" y="28853"/>
                </a:cubicBezTo>
                <a:cubicBezTo>
                  <a:pt x="78141" y="33365"/>
                  <a:pt x="73391" y="37270"/>
                  <a:pt x="67676" y="40056"/>
                </a:cubicBezTo>
                <a:cubicBezTo>
                  <a:pt x="60776" y="43421"/>
                  <a:pt x="53153" y="45129"/>
                  <a:pt x="45488" y="45129"/>
                </a:cubicBezTo>
                <a:cubicBezTo>
                  <a:pt x="44581" y="45129"/>
                  <a:pt x="43674" y="45105"/>
                  <a:pt x="42768" y="45057"/>
                </a:cubicBezTo>
                <a:cubicBezTo>
                  <a:pt x="32957" y="44545"/>
                  <a:pt x="23075" y="41366"/>
                  <a:pt x="14872" y="35913"/>
                </a:cubicBezTo>
                <a:cubicBezTo>
                  <a:pt x="7597" y="31067"/>
                  <a:pt x="1168" y="23721"/>
                  <a:pt x="727" y="14613"/>
                </a:cubicBezTo>
                <a:cubicBezTo>
                  <a:pt x="715" y="14387"/>
                  <a:pt x="531" y="14274"/>
                  <a:pt x="352" y="14274"/>
                </a:cubicBezTo>
                <a:cubicBezTo>
                  <a:pt x="173" y="14274"/>
                  <a:pt x="1" y="14387"/>
                  <a:pt x="13" y="14613"/>
                </a:cubicBezTo>
                <a:cubicBezTo>
                  <a:pt x="787" y="30258"/>
                  <a:pt x="17217" y="40068"/>
                  <a:pt x="30707" y="43795"/>
                </a:cubicBezTo>
                <a:cubicBezTo>
                  <a:pt x="35492" y="45120"/>
                  <a:pt x="40430" y="45787"/>
                  <a:pt x="45349" y="45787"/>
                </a:cubicBezTo>
                <a:cubicBezTo>
                  <a:pt x="56645" y="45787"/>
                  <a:pt x="67843" y="42269"/>
                  <a:pt x="76867" y="35127"/>
                </a:cubicBezTo>
                <a:cubicBezTo>
                  <a:pt x="80356" y="32365"/>
                  <a:pt x="83309" y="29019"/>
                  <a:pt x="86440" y="25900"/>
                </a:cubicBezTo>
                <a:cubicBezTo>
                  <a:pt x="90238" y="22126"/>
                  <a:pt x="94203" y="18518"/>
                  <a:pt x="98454" y="15268"/>
                </a:cubicBezTo>
                <a:cubicBezTo>
                  <a:pt x="109050" y="7195"/>
                  <a:pt x="121504" y="1433"/>
                  <a:pt x="134946" y="730"/>
                </a:cubicBezTo>
                <a:cubicBezTo>
                  <a:pt x="136020" y="674"/>
                  <a:pt x="137101" y="646"/>
                  <a:pt x="138187" y="646"/>
                </a:cubicBezTo>
                <a:cubicBezTo>
                  <a:pt x="145638" y="646"/>
                  <a:pt x="153302" y="1979"/>
                  <a:pt x="160140" y="4826"/>
                </a:cubicBezTo>
                <a:cubicBezTo>
                  <a:pt x="163997" y="6421"/>
                  <a:pt x="169129" y="8934"/>
                  <a:pt x="171129" y="12886"/>
                </a:cubicBezTo>
                <a:cubicBezTo>
                  <a:pt x="171192" y="13012"/>
                  <a:pt x="171294" y="13065"/>
                  <a:pt x="171399" y="13065"/>
                </a:cubicBezTo>
                <a:cubicBezTo>
                  <a:pt x="171631" y="13065"/>
                  <a:pt x="171876" y="12808"/>
                  <a:pt x="171736" y="12529"/>
                </a:cubicBezTo>
                <a:cubicBezTo>
                  <a:pt x="170260" y="9600"/>
                  <a:pt x="166974" y="7505"/>
                  <a:pt x="164200" y="5981"/>
                </a:cubicBezTo>
                <a:cubicBezTo>
                  <a:pt x="158473" y="2838"/>
                  <a:pt x="151972" y="1218"/>
                  <a:pt x="145519" y="433"/>
                </a:cubicBezTo>
                <a:cubicBezTo>
                  <a:pt x="143127" y="142"/>
                  <a:pt x="140746" y="0"/>
                  <a:pt x="138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7"/>
          <p:cNvSpPr/>
          <p:nvPr/>
        </p:nvSpPr>
        <p:spPr>
          <a:xfrm>
            <a:off x="2314526" y="3220903"/>
            <a:ext cx="135317" cy="112029"/>
          </a:xfrm>
          <a:custGeom>
            <a:avLst/>
            <a:gdLst/>
            <a:ahLst/>
            <a:cxnLst/>
            <a:rect l="l" t="t" r="r" b="b"/>
            <a:pathLst>
              <a:path w="4227" h="3499" extrusionOk="0">
                <a:moveTo>
                  <a:pt x="2121" y="1642"/>
                </a:moveTo>
                <a:cubicBezTo>
                  <a:pt x="2132" y="1642"/>
                  <a:pt x="2144" y="1643"/>
                  <a:pt x="2155" y="1645"/>
                </a:cubicBezTo>
                <a:cubicBezTo>
                  <a:pt x="2346" y="1669"/>
                  <a:pt x="2489" y="1954"/>
                  <a:pt x="2370" y="2109"/>
                </a:cubicBezTo>
                <a:cubicBezTo>
                  <a:pt x="2301" y="2203"/>
                  <a:pt x="2219" y="2241"/>
                  <a:pt x="2140" y="2241"/>
                </a:cubicBezTo>
                <a:cubicBezTo>
                  <a:pt x="2121" y="2241"/>
                  <a:pt x="2101" y="2239"/>
                  <a:pt x="2082" y="2234"/>
                </a:cubicBezTo>
                <a:lnTo>
                  <a:pt x="2082" y="2234"/>
                </a:lnTo>
                <a:cubicBezTo>
                  <a:pt x="1993" y="2186"/>
                  <a:pt x="1913" y="2110"/>
                  <a:pt x="1850" y="2006"/>
                </a:cubicBezTo>
                <a:lnTo>
                  <a:pt x="1850" y="2006"/>
                </a:lnTo>
                <a:cubicBezTo>
                  <a:pt x="1833" y="1942"/>
                  <a:pt x="1836" y="1873"/>
                  <a:pt x="1870" y="1807"/>
                </a:cubicBezTo>
                <a:lnTo>
                  <a:pt x="1870" y="1807"/>
                </a:lnTo>
                <a:cubicBezTo>
                  <a:pt x="1933" y="1713"/>
                  <a:pt x="2022" y="1642"/>
                  <a:pt x="2121" y="1642"/>
                </a:cubicBezTo>
                <a:close/>
                <a:moveTo>
                  <a:pt x="2197" y="1"/>
                </a:moveTo>
                <a:cubicBezTo>
                  <a:pt x="950" y="1"/>
                  <a:pt x="0" y="1388"/>
                  <a:pt x="643" y="2550"/>
                </a:cubicBezTo>
                <a:cubicBezTo>
                  <a:pt x="910" y="3026"/>
                  <a:pt x="1339" y="3297"/>
                  <a:pt x="1793" y="3378"/>
                </a:cubicBezTo>
                <a:lnTo>
                  <a:pt x="1793" y="3378"/>
                </a:lnTo>
                <a:cubicBezTo>
                  <a:pt x="1991" y="3456"/>
                  <a:pt x="2206" y="3499"/>
                  <a:pt x="2420" y="3499"/>
                </a:cubicBezTo>
                <a:cubicBezTo>
                  <a:pt x="2696" y="3499"/>
                  <a:pt x="2972" y="3429"/>
                  <a:pt x="3215" y="3276"/>
                </a:cubicBezTo>
                <a:cubicBezTo>
                  <a:pt x="3581" y="3049"/>
                  <a:pt x="3735" y="2710"/>
                  <a:pt x="3741" y="2344"/>
                </a:cubicBezTo>
                <a:lnTo>
                  <a:pt x="3741" y="2344"/>
                </a:lnTo>
                <a:cubicBezTo>
                  <a:pt x="3744" y="2337"/>
                  <a:pt x="3748" y="2330"/>
                  <a:pt x="3751" y="2324"/>
                </a:cubicBezTo>
                <a:cubicBezTo>
                  <a:pt x="4227" y="1276"/>
                  <a:pt x="3536" y="145"/>
                  <a:pt x="2405" y="14"/>
                </a:cubicBezTo>
                <a:cubicBezTo>
                  <a:pt x="2335" y="5"/>
                  <a:pt x="2265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7"/>
          <p:cNvSpPr/>
          <p:nvPr/>
        </p:nvSpPr>
        <p:spPr>
          <a:xfrm>
            <a:off x="4869019" y="2759568"/>
            <a:ext cx="606807" cy="606807"/>
          </a:xfrm>
          <a:custGeom>
            <a:avLst/>
            <a:gdLst/>
            <a:ahLst/>
            <a:cxnLst/>
            <a:rect l="l" t="t" r="r" b="b"/>
            <a:pathLst>
              <a:path w="26195" h="26195" extrusionOk="0">
                <a:moveTo>
                  <a:pt x="13097" y="1"/>
                </a:moveTo>
                <a:cubicBezTo>
                  <a:pt x="5858" y="1"/>
                  <a:pt x="1" y="5870"/>
                  <a:pt x="1" y="13097"/>
                </a:cubicBezTo>
                <a:cubicBezTo>
                  <a:pt x="1" y="20336"/>
                  <a:pt x="5858" y="26194"/>
                  <a:pt x="13097" y="26194"/>
                </a:cubicBezTo>
                <a:cubicBezTo>
                  <a:pt x="20325" y="26194"/>
                  <a:pt x="26194" y="20336"/>
                  <a:pt x="26194" y="13097"/>
                </a:cubicBezTo>
                <a:cubicBezTo>
                  <a:pt x="26194" y="5870"/>
                  <a:pt x="20325" y="1"/>
                  <a:pt x="130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7"/>
          <p:cNvSpPr/>
          <p:nvPr/>
        </p:nvSpPr>
        <p:spPr>
          <a:xfrm>
            <a:off x="3343525" y="2643226"/>
            <a:ext cx="606807" cy="606807"/>
          </a:xfrm>
          <a:custGeom>
            <a:avLst/>
            <a:gdLst/>
            <a:ahLst/>
            <a:cxnLst/>
            <a:rect l="l" t="t" r="r" b="b"/>
            <a:pathLst>
              <a:path w="26195" h="26195" extrusionOk="0">
                <a:moveTo>
                  <a:pt x="13098" y="1"/>
                </a:moveTo>
                <a:cubicBezTo>
                  <a:pt x="5871" y="1"/>
                  <a:pt x="1" y="5870"/>
                  <a:pt x="1" y="13098"/>
                </a:cubicBezTo>
                <a:cubicBezTo>
                  <a:pt x="1" y="20325"/>
                  <a:pt x="5871" y="26194"/>
                  <a:pt x="13098" y="26194"/>
                </a:cubicBezTo>
                <a:cubicBezTo>
                  <a:pt x="20337" y="26194"/>
                  <a:pt x="26195" y="20325"/>
                  <a:pt x="26195" y="13098"/>
                </a:cubicBezTo>
                <a:cubicBezTo>
                  <a:pt x="26195" y="5870"/>
                  <a:pt x="20337" y="1"/>
                  <a:pt x="1309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47"/>
          <p:cNvGrpSpPr/>
          <p:nvPr/>
        </p:nvGrpSpPr>
        <p:grpSpPr>
          <a:xfrm>
            <a:off x="1898273" y="3364586"/>
            <a:ext cx="606807" cy="606807"/>
            <a:chOff x="2384641" y="3404332"/>
            <a:chExt cx="606807" cy="606807"/>
          </a:xfrm>
        </p:grpSpPr>
        <p:sp>
          <p:nvSpPr>
            <p:cNvPr id="679" name="Google Shape;679;p47"/>
            <p:cNvSpPr/>
            <p:nvPr/>
          </p:nvSpPr>
          <p:spPr>
            <a:xfrm>
              <a:off x="2384641" y="3404332"/>
              <a:ext cx="606807" cy="606807"/>
            </a:xfrm>
            <a:custGeom>
              <a:avLst/>
              <a:gdLst/>
              <a:ahLst/>
              <a:cxnLst/>
              <a:rect l="l" t="t" r="r" b="b"/>
              <a:pathLst>
                <a:path w="26195" h="26195" extrusionOk="0">
                  <a:moveTo>
                    <a:pt x="13097" y="1"/>
                  </a:moveTo>
                  <a:cubicBezTo>
                    <a:pt x="5858" y="1"/>
                    <a:pt x="1" y="5859"/>
                    <a:pt x="1" y="13098"/>
                  </a:cubicBezTo>
                  <a:cubicBezTo>
                    <a:pt x="1" y="20325"/>
                    <a:pt x="5858" y="26195"/>
                    <a:pt x="13097" y="26195"/>
                  </a:cubicBezTo>
                  <a:cubicBezTo>
                    <a:pt x="20325" y="26195"/>
                    <a:pt x="26194" y="20325"/>
                    <a:pt x="26194" y="13098"/>
                  </a:cubicBezTo>
                  <a:cubicBezTo>
                    <a:pt x="26194" y="5859"/>
                    <a:pt x="20325" y="1"/>
                    <a:pt x="130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7"/>
            <p:cNvSpPr/>
            <p:nvPr/>
          </p:nvSpPr>
          <p:spPr>
            <a:xfrm>
              <a:off x="2673404" y="3900481"/>
              <a:ext cx="189490" cy="78946"/>
            </a:xfrm>
            <a:custGeom>
              <a:avLst/>
              <a:gdLst/>
              <a:ahLst/>
              <a:cxnLst/>
              <a:rect l="l" t="t" r="r" b="b"/>
              <a:pathLst>
                <a:path w="8180" h="3408" extrusionOk="0">
                  <a:moveTo>
                    <a:pt x="7517" y="0"/>
                  </a:moveTo>
                  <a:cubicBezTo>
                    <a:pt x="7410" y="0"/>
                    <a:pt x="7299" y="46"/>
                    <a:pt x="7204" y="156"/>
                  </a:cubicBezTo>
                  <a:cubicBezTo>
                    <a:pt x="5513" y="2085"/>
                    <a:pt x="3013" y="2299"/>
                    <a:pt x="608" y="2454"/>
                  </a:cubicBezTo>
                  <a:cubicBezTo>
                    <a:pt x="12" y="2489"/>
                    <a:pt x="1" y="3407"/>
                    <a:pt x="575" y="3407"/>
                  </a:cubicBezTo>
                  <a:cubicBezTo>
                    <a:pt x="585" y="3407"/>
                    <a:pt x="596" y="3407"/>
                    <a:pt x="608" y="3406"/>
                  </a:cubicBezTo>
                  <a:cubicBezTo>
                    <a:pt x="3263" y="3240"/>
                    <a:pt x="6025" y="2942"/>
                    <a:pt x="7870" y="823"/>
                  </a:cubicBezTo>
                  <a:cubicBezTo>
                    <a:pt x="8179" y="477"/>
                    <a:pt x="7864" y="0"/>
                    <a:pt x="7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7"/>
            <p:cNvSpPr/>
            <p:nvPr/>
          </p:nvSpPr>
          <p:spPr>
            <a:xfrm>
              <a:off x="2550056" y="3439009"/>
              <a:ext cx="92452" cy="42786"/>
            </a:xfrm>
            <a:custGeom>
              <a:avLst/>
              <a:gdLst/>
              <a:ahLst/>
              <a:cxnLst/>
              <a:rect l="l" t="t" r="r" b="b"/>
              <a:pathLst>
                <a:path w="3991" h="1847" extrusionOk="0">
                  <a:moveTo>
                    <a:pt x="3448" y="0"/>
                  </a:moveTo>
                  <a:cubicBezTo>
                    <a:pt x="3428" y="0"/>
                    <a:pt x="3407" y="2"/>
                    <a:pt x="3385" y="4"/>
                  </a:cubicBezTo>
                  <a:cubicBezTo>
                    <a:pt x="2337" y="111"/>
                    <a:pt x="1349" y="421"/>
                    <a:pt x="444" y="957"/>
                  </a:cubicBezTo>
                  <a:cubicBezTo>
                    <a:pt x="1" y="1219"/>
                    <a:pt x="273" y="1847"/>
                    <a:pt x="685" y="1847"/>
                  </a:cubicBezTo>
                  <a:cubicBezTo>
                    <a:pt x="760" y="1847"/>
                    <a:pt x="839" y="1826"/>
                    <a:pt x="920" y="1778"/>
                  </a:cubicBezTo>
                  <a:cubicBezTo>
                    <a:pt x="1682" y="1326"/>
                    <a:pt x="2504" y="1040"/>
                    <a:pt x="3385" y="945"/>
                  </a:cubicBezTo>
                  <a:cubicBezTo>
                    <a:pt x="3958" y="887"/>
                    <a:pt x="3990" y="0"/>
                    <a:pt x="3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7"/>
            <p:cNvSpPr/>
            <p:nvPr/>
          </p:nvSpPr>
          <p:spPr>
            <a:xfrm>
              <a:off x="2673404" y="3437480"/>
              <a:ext cx="55457" cy="25273"/>
            </a:xfrm>
            <a:custGeom>
              <a:avLst/>
              <a:gdLst/>
              <a:ahLst/>
              <a:cxnLst/>
              <a:rect l="l" t="t" r="r" b="b"/>
              <a:pathLst>
                <a:path w="2394" h="1091" extrusionOk="0">
                  <a:moveTo>
                    <a:pt x="1185" y="0"/>
                  </a:moveTo>
                  <a:cubicBezTo>
                    <a:pt x="918" y="0"/>
                    <a:pt x="651" y="48"/>
                    <a:pt x="405" y="142"/>
                  </a:cubicBezTo>
                  <a:cubicBezTo>
                    <a:pt x="155" y="225"/>
                    <a:pt x="0" y="463"/>
                    <a:pt x="72" y="725"/>
                  </a:cubicBezTo>
                  <a:cubicBezTo>
                    <a:pt x="121" y="910"/>
                    <a:pt x="313" y="1072"/>
                    <a:pt x="519" y="1072"/>
                  </a:cubicBezTo>
                  <a:cubicBezTo>
                    <a:pt x="564" y="1072"/>
                    <a:pt x="610" y="1064"/>
                    <a:pt x="655" y="1046"/>
                  </a:cubicBezTo>
                  <a:cubicBezTo>
                    <a:pt x="832" y="984"/>
                    <a:pt x="1003" y="951"/>
                    <a:pt x="1175" y="951"/>
                  </a:cubicBezTo>
                  <a:cubicBezTo>
                    <a:pt x="1361" y="951"/>
                    <a:pt x="1546" y="990"/>
                    <a:pt x="1739" y="1070"/>
                  </a:cubicBezTo>
                  <a:cubicBezTo>
                    <a:pt x="1778" y="1084"/>
                    <a:pt x="1818" y="1090"/>
                    <a:pt x="1858" y="1090"/>
                  </a:cubicBezTo>
                  <a:cubicBezTo>
                    <a:pt x="2064" y="1090"/>
                    <a:pt x="2272" y="926"/>
                    <a:pt x="2322" y="737"/>
                  </a:cubicBezTo>
                  <a:cubicBezTo>
                    <a:pt x="2394" y="463"/>
                    <a:pt x="2227" y="249"/>
                    <a:pt x="1989" y="154"/>
                  </a:cubicBezTo>
                  <a:cubicBezTo>
                    <a:pt x="1735" y="51"/>
                    <a:pt x="1460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47"/>
          <p:cNvSpPr/>
          <p:nvPr/>
        </p:nvSpPr>
        <p:spPr>
          <a:xfrm>
            <a:off x="3586289" y="3318153"/>
            <a:ext cx="135317" cy="112029"/>
          </a:xfrm>
          <a:custGeom>
            <a:avLst/>
            <a:gdLst/>
            <a:ahLst/>
            <a:cxnLst/>
            <a:rect l="l" t="t" r="r" b="b"/>
            <a:pathLst>
              <a:path w="4227" h="3499" extrusionOk="0">
                <a:moveTo>
                  <a:pt x="2121" y="1642"/>
                </a:moveTo>
                <a:cubicBezTo>
                  <a:pt x="2132" y="1642"/>
                  <a:pt x="2144" y="1643"/>
                  <a:pt x="2155" y="1645"/>
                </a:cubicBezTo>
                <a:cubicBezTo>
                  <a:pt x="2346" y="1669"/>
                  <a:pt x="2489" y="1954"/>
                  <a:pt x="2370" y="2109"/>
                </a:cubicBezTo>
                <a:cubicBezTo>
                  <a:pt x="2301" y="2203"/>
                  <a:pt x="2219" y="2241"/>
                  <a:pt x="2140" y="2241"/>
                </a:cubicBezTo>
                <a:cubicBezTo>
                  <a:pt x="2121" y="2241"/>
                  <a:pt x="2101" y="2239"/>
                  <a:pt x="2082" y="2234"/>
                </a:cubicBezTo>
                <a:lnTo>
                  <a:pt x="2082" y="2234"/>
                </a:lnTo>
                <a:cubicBezTo>
                  <a:pt x="1993" y="2186"/>
                  <a:pt x="1913" y="2110"/>
                  <a:pt x="1850" y="2006"/>
                </a:cubicBezTo>
                <a:lnTo>
                  <a:pt x="1850" y="2006"/>
                </a:lnTo>
                <a:cubicBezTo>
                  <a:pt x="1833" y="1942"/>
                  <a:pt x="1836" y="1873"/>
                  <a:pt x="1870" y="1807"/>
                </a:cubicBezTo>
                <a:lnTo>
                  <a:pt x="1870" y="1807"/>
                </a:lnTo>
                <a:cubicBezTo>
                  <a:pt x="1933" y="1713"/>
                  <a:pt x="2022" y="1642"/>
                  <a:pt x="2121" y="1642"/>
                </a:cubicBezTo>
                <a:close/>
                <a:moveTo>
                  <a:pt x="2197" y="1"/>
                </a:moveTo>
                <a:cubicBezTo>
                  <a:pt x="950" y="1"/>
                  <a:pt x="0" y="1388"/>
                  <a:pt x="643" y="2550"/>
                </a:cubicBezTo>
                <a:cubicBezTo>
                  <a:pt x="910" y="3026"/>
                  <a:pt x="1339" y="3297"/>
                  <a:pt x="1793" y="3378"/>
                </a:cubicBezTo>
                <a:lnTo>
                  <a:pt x="1793" y="3378"/>
                </a:lnTo>
                <a:cubicBezTo>
                  <a:pt x="1991" y="3456"/>
                  <a:pt x="2206" y="3499"/>
                  <a:pt x="2420" y="3499"/>
                </a:cubicBezTo>
                <a:cubicBezTo>
                  <a:pt x="2696" y="3499"/>
                  <a:pt x="2972" y="3429"/>
                  <a:pt x="3215" y="3276"/>
                </a:cubicBezTo>
                <a:cubicBezTo>
                  <a:pt x="3581" y="3049"/>
                  <a:pt x="3735" y="2710"/>
                  <a:pt x="3741" y="2344"/>
                </a:cubicBezTo>
                <a:lnTo>
                  <a:pt x="3741" y="2344"/>
                </a:lnTo>
                <a:cubicBezTo>
                  <a:pt x="3744" y="2337"/>
                  <a:pt x="3748" y="2330"/>
                  <a:pt x="3751" y="2324"/>
                </a:cubicBezTo>
                <a:cubicBezTo>
                  <a:pt x="4227" y="1276"/>
                  <a:pt x="3536" y="145"/>
                  <a:pt x="2405" y="14"/>
                </a:cubicBezTo>
                <a:cubicBezTo>
                  <a:pt x="2335" y="5"/>
                  <a:pt x="2265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7"/>
          <p:cNvSpPr/>
          <p:nvPr/>
        </p:nvSpPr>
        <p:spPr>
          <a:xfrm>
            <a:off x="7347164" y="2505953"/>
            <a:ext cx="135317" cy="112029"/>
          </a:xfrm>
          <a:custGeom>
            <a:avLst/>
            <a:gdLst/>
            <a:ahLst/>
            <a:cxnLst/>
            <a:rect l="l" t="t" r="r" b="b"/>
            <a:pathLst>
              <a:path w="4227" h="3499" extrusionOk="0">
                <a:moveTo>
                  <a:pt x="2121" y="1642"/>
                </a:moveTo>
                <a:cubicBezTo>
                  <a:pt x="2132" y="1642"/>
                  <a:pt x="2144" y="1643"/>
                  <a:pt x="2155" y="1645"/>
                </a:cubicBezTo>
                <a:cubicBezTo>
                  <a:pt x="2346" y="1669"/>
                  <a:pt x="2489" y="1954"/>
                  <a:pt x="2370" y="2109"/>
                </a:cubicBezTo>
                <a:cubicBezTo>
                  <a:pt x="2301" y="2203"/>
                  <a:pt x="2219" y="2241"/>
                  <a:pt x="2140" y="2241"/>
                </a:cubicBezTo>
                <a:cubicBezTo>
                  <a:pt x="2121" y="2241"/>
                  <a:pt x="2101" y="2239"/>
                  <a:pt x="2082" y="2234"/>
                </a:cubicBezTo>
                <a:lnTo>
                  <a:pt x="2082" y="2234"/>
                </a:lnTo>
                <a:cubicBezTo>
                  <a:pt x="1993" y="2186"/>
                  <a:pt x="1913" y="2110"/>
                  <a:pt x="1850" y="2006"/>
                </a:cubicBezTo>
                <a:lnTo>
                  <a:pt x="1850" y="2006"/>
                </a:lnTo>
                <a:cubicBezTo>
                  <a:pt x="1833" y="1942"/>
                  <a:pt x="1836" y="1873"/>
                  <a:pt x="1870" y="1807"/>
                </a:cubicBezTo>
                <a:lnTo>
                  <a:pt x="1870" y="1807"/>
                </a:lnTo>
                <a:cubicBezTo>
                  <a:pt x="1933" y="1713"/>
                  <a:pt x="2022" y="1642"/>
                  <a:pt x="2121" y="1642"/>
                </a:cubicBezTo>
                <a:close/>
                <a:moveTo>
                  <a:pt x="2197" y="1"/>
                </a:moveTo>
                <a:cubicBezTo>
                  <a:pt x="950" y="1"/>
                  <a:pt x="0" y="1388"/>
                  <a:pt x="643" y="2550"/>
                </a:cubicBezTo>
                <a:cubicBezTo>
                  <a:pt x="910" y="3026"/>
                  <a:pt x="1339" y="3297"/>
                  <a:pt x="1793" y="3378"/>
                </a:cubicBezTo>
                <a:lnTo>
                  <a:pt x="1793" y="3378"/>
                </a:lnTo>
                <a:cubicBezTo>
                  <a:pt x="1991" y="3456"/>
                  <a:pt x="2206" y="3499"/>
                  <a:pt x="2420" y="3499"/>
                </a:cubicBezTo>
                <a:cubicBezTo>
                  <a:pt x="2696" y="3499"/>
                  <a:pt x="2972" y="3429"/>
                  <a:pt x="3215" y="3276"/>
                </a:cubicBezTo>
                <a:cubicBezTo>
                  <a:pt x="3581" y="3049"/>
                  <a:pt x="3735" y="2710"/>
                  <a:pt x="3741" y="2344"/>
                </a:cubicBezTo>
                <a:lnTo>
                  <a:pt x="3741" y="2344"/>
                </a:lnTo>
                <a:cubicBezTo>
                  <a:pt x="3744" y="2337"/>
                  <a:pt x="3748" y="2330"/>
                  <a:pt x="3751" y="2324"/>
                </a:cubicBezTo>
                <a:cubicBezTo>
                  <a:pt x="4227" y="1276"/>
                  <a:pt x="3536" y="145"/>
                  <a:pt x="2405" y="14"/>
                </a:cubicBezTo>
                <a:cubicBezTo>
                  <a:pt x="2335" y="5"/>
                  <a:pt x="2265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7"/>
          <p:cNvSpPr/>
          <p:nvPr/>
        </p:nvSpPr>
        <p:spPr>
          <a:xfrm>
            <a:off x="6240464" y="2290553"/>
            <a:ext cx="135317" cy="112029"/>
          </a:xfrm>
          <a:custGeom>
            <a:avLst/>
            <a:gdLst/>
            <a:ahLst/>
            <a:cxnLst/>
            <a:rect l="l" t="t" r="r" b="b"/>
            <a:pathLst>
              <a:path w="4227" h="3499" extrusionOk="0">
                <a:moveTo>
                  <a:pt x="2121" y="1642"/>
                </a:moveTo>
                <a:cubicBezTo>
                  <a:pt x="2132" y="1642"/>
                  <a:pt x="2144" y="1643"/>
                  <a:pt x="2155" y="1645"/>
                </a:cubicBezTo>
                <a:cubicBezTo>
                  <a:pt x="2346" y="1669"/>
                  <a:pt x="2489" y="1954"/>
                  <a:pt x="2370" y="2109"/>
                </a:cubicBezTo>
                <a:cubicBezTo>
                  <a:pt x="2301" y="2203"/>
                  <a:pt x="2219" y="2241"/>
                  <a:pt x="2140" y="2241"/>
                </a:cubicBezTo>
                <a:cubicBezTo>
                  <a:pt x="2121" y="2241"/>
                  <a:pt x="2101" y="2239"/>
                  <a:pt x="2082" y="2234"/>
                </a:cubicBezTo>
                <a:lnTo>
                  <a:pt x="2082" y="2234"/>
                </a:lnTo>
                <a:cubicBezTo>
                  <a:pt x="1993" y="2186"/>
                  <a:pt x="1913" y="2110"/>
                  <a:pt x="1850" y="2006"/>
                </a:cubicBezTo>
                <a:lnTo>
                  <a:pt x="1850" y="2006"/>
                </a:lnTo>
                <a:cubicBezTo>
                  <a:pt x="1833" y="1942"/>
                  <a:pt x="1836" y="1873"/>
                  <a:pt x="1870" y="1807"/>
                </a:cubicBezTo>
                <a:lnTo>
                  <a:pt x="1870" y="1807"/>
                </a:lnTo>
                <a:cubicBezTo>
                  <a:pt x="1933" y="1713"/>
                  <a:pt x="2022" y="1642"/>
                  <a:pt x="2121" y="1642"/>
                </a:cubicBezTo>
                <a:close/>
                <a:moveTo>
                  <a:pt x="2197" y="1"/>
                </a:moveTo>
                <a:cubicBezTo>
                  <a:pt x="950" y="1"/>
                  <a:pt x="0" y="1388"/>
                  <a:pt x="643" y="2550"/>
                </a:cubicBezTo>
                <a:cubicBezTo>
                  <a:pt x="910" y="3026"/>
                  <a:pt x="1339" y="3297"/>
                  <a:pt x="1793" y="3378"/>
                </a:cubicBezTo>
                <a:lnTo>
                  <a:pt x="1793" y="3378"/>
                </a:lnTo>
                <a:cubicBezTo>
                  <a:pt x="1991" y="3456"/>
                  <a:pt x="2206" y="3499"/>
                  <a:pt x="2420" y="3499"/>
                </a:cubicBezTo>
                <a:cubicBezTo>
                  <a:pt x="2696" y="3499"/>
                  <a:pt x="2972" y="3429"/>
                  <a:pt x="3215" y="3276"/>
                </a:cubicBezTo>
                <a:cubicBezTo>
                  <a:pt x="3581" y="3049"/>
                  <a:pt x="3735" y="2710"/>
                  <a:pt x="3741" y="2344"/>
                </a:cubicBezTo>
                <a:lnTo>
                  <a:pt x="3741" y="2344"/>
                </a:lnTo>
                <a:cubicBezTo>
                  <a:pt x="3744" y="2337"/>
                  <a:pt x="3748" y="2330"/>
                  <a:pt x="3751" y="2324"/>
                </a:cubicBezTo>
                <a:cubicBezTo>
                  <a:pt x="4227" y="1276"/>
                  <a:pt x="3536" y="145"/>
                  <a:pt x="2405" y="14"/>
                </a:cubicBezTo>
                <a:cubicBezTo>
                  <a:pt x="2335" y="5"/>
                  <a:pt x="2265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7"/>
          <p:cNvSpPr/>
          <p:nvPr/>
        </p:nvSpPr>
        <p:spPr>
          <a:xfrm>
            <a:off x="5061164" y="2590628"/>
            <a:ext cx="135317" cy="112029"/>
          </a:xfrm>
          <a:custGeom>
            <a:avLst/>
            <a:gdLst/>
            <a:ahLst/>
            <a:cxnLst/>
            <a:rect l="l" t="t" r="r" b="b"/>
            <a:pathLst>
              <a:path w="4227" h="3499" extrusionOk="0">
                <a:moveTo>
                  <a:pt x="2121" y="1642"/>
                </a:moveTo>
                <a:cubicBezTo>
                  <a:pt x="2132" y="1642"/>
                  <a:pt x="2144" y="1643"/>
                  <a:pt x="2155" y="1645"/>
                </a:cubicBezTo>
                <a:cubicBezTo>
                  <a:pt x="2346" y="1669"/>
                  <a:pt x="2489" y="1954"/>
                  <a:pt x="2370" y="2109"/>
                </a:cubicBezTo>
                <a:cubicBezTo>
                  <a:pt x="2301" y="2203"/>
                  <a:pt x="2219" y="2241"/>
                  <a:pt x="2140" y="2241"/>
                </a:cubicBezTo>
                <a:cubicBezTo>
                  <a:pt x="2121" y="2241"/>
                  <a:pt x="2101" y="2239"/>
                  <a:pt x="2082" y="2234"/>
                </a:cubicBezTo>
                <a:lnTo>
                  <a:pt x="2082" y="2234"/>
                </a:lnTo>
                <a:cubicBezTo>
                  <a:pt x="1993" y="2186"/>
                  <a:pt x="1913" y="2110"/>
                  <a:pt x="1850" y="2006"/>
                </a:cubicBezTo>
                <a:lnTo>
                  <a:pt x="1850" y="2006"/>
                </a:lnTo>
                <a:cubicBezTo>
                  <a:pt x="1833" y="1942"/>
                  <a:pt x="1836" y="1873"/>
                  <a:pt x="1870" y="1807"/>
                </a:cubicBezTo>
                <a:lnTo>
                  <a:pt x="1870" y="1807"/>
                </a:lnTo>
                <a:cubicBezTo>
                  <a:pt x="1933" y="1713"/>
                  <a:pt x="2022" y="1642"/>
                  <a:pt x="2121" y="1642"/>
                </a:cubicBezTo>
                <a:close/>
                <a:moveTo>
                  <a:pt x="2197" y="1"/>
                </a:moveTo>
                <a:cubicBezTo>
                  <a:pt x="950" y="1"/>
                  <a:pt x="0" y="1388"/>
                  <a:pt x="643" y="2550"/>
                </a:cubicBezTo>
                <a:cubicBezTo>
                  <a:pt x="910" y="3026"/>
                  <a:pt x="1339" y="3297"/>
                  <a:pt x="1793" y="3378"/>
                </a:cubicBezTo>
                <a:lnTo>
                  <a:pt x="1793" y="3378"/>
                </a:lnTo>
                <a:cubicBezTo>
                  <a:pt x="1991" y="3456"/>
                  <a:pt x="2206" y="3499"/>
                  <a:pt x="2420" y="3499"/>
                </a:cubicBezTo>
                <a:cubicBezTo>
                  <a:pt x="2696" y="3499"/>
                  <a:pt x="2972" y="3429"/>
                  <a:pt x="3215" y="3276"/>
                </a:cubicBezTo>
                <a:cubicBezTo>
                  <a:pt x="3581" y="3049"/>
                  <a:pt x="3735" y="2710"/>
                  <a:pt x="3741" y="2344"/>
                </a:cubicBezTo>
                <a:lnTo>
                  <a:pt x="3741" y="2344"/>
                </a:lnTo>
                <a:cubicBezTo>
                  <a:pt x="3744" y="2337"/>
                  <a:pt x="3748" y="2330"/>
                  <a:pt x="3751" y="2324"/>
                </a:cubicBezTo>
                <a:cubicBezTo>
                  <a:pt x="4227" y="1276"/>
                  <a:pt x="3536" y="145"/>
                  <a:pt x="2405" y="14"/>
                </a:cubicBezTo>
                <a:cubicBezTo>
                  <a:pt x="2335" y="5"/>
                  <a:pt x="2265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7"/>
          <p:cNvSpPr txBox="1"/>
          <p:nvPr/>
        </p:nvSpPr>
        <p:spPr>
          <a:xfrm>
            <a:off x="669626" y="1665988"/>
            <a:ext cx="16449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1200">
                <a:solidFill>
                  <a:schemeClr val="dk2"/>
                </a:solidFill>
                <a:latin typeface="Black Han Sans"/>
                <a:ea typeface="Black Han Sans"/>
                <a:cs typeface="Black Han Sans"/>
              </a:defRPr>
            </a:lvl1pPr>
          </a:lstStyle>
          <a:p>
            <a:r>
              <a:rPr lang="en-US" altLang="zh-TW" sz="2000" dirty="0">
                <a:solidFill>
                  <a:srgbClr val="FFFFFF"/>
                </a:solidFill>
                <a:latin typeface="Comfortaa"/>
                <a:sym typeface="Black Han Sans"/>
              </a:rPr>
              <a:t>6 Drugs</a:t>
            </a:r>
            <a:endParaRPr sz="2000" dirty="0">
              <a:solidFill>
                <a:srgbClr val="FFFFFF"/>
              </a:solidFill>
              <a:latin typeface="Comfortaa"/>
              <a:sym typeface="Black Han Sans"/>
            </a:endParaRPr>
          </a:p>
        </p:txBody>
      </p:sp>
      <p:grpSp>
        <p:nvGrpSpPr>
          <p:cNvPr id="688" name="Google Shape;688;p47"/>
          <p:cNvGrpSpPr/>
          <p:nvPr/>
        </p:nvGrpSpPr>
        <p:grpSpPr>
          <a:xfrm>
            <a:off x="6142672" y="1743843"/>
            <a:ext cx="298377" cy="354519"/>
            <a:chOff x="-48233050" y="3569725"/>
            <a:chExt cx="252050" cy="299475"/>
          </a:xfrm>
        </p:grpSpPr>
        <p:sp>
          <p:nvSpPr>
            <p:cNvPr id="689" name="Google Shape;689;p47"/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7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7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47"/>
          <p:cNvGrpSpPr/>
          <p:nvPr/>
        </p:nvGrpSpPr>
        <p:grpSpPr>
          <a:xfrm>
            <a:off x="3469959" y="2815603"/>
            <a:ext cx="378944" cy="385774"/>
            <a:chOff x="-46007225" y="3937825"/>
            <a:chExt cx="229225" cy="300775"/>
          </a:xfrm>
        </p:grpSpPr>
        <p:sp>
          <p:nvSpPr>
            <p:cNvPr id="706" name="Google Shape;706;p47"/>
            <p:cNvSpPr/>
            <p:nvPr/>
          </p:nvSpPr>
          <p:spPr>
            <a:xfrm>
              <a:off x="-45813475" y="39904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7"/>
            <p:cNvSpPr/>
            <p:nvPr/>
          </p:nvSpPr>
          <p:spPr>
            <a:xfrm>
              <a:off x="-46007225" y="39904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7"/>
            <p:cNvSpPr/>
            <p:nvPr/>
          </p:nvSpPr>
          <p:spPr>
            <a:xfrm>
              <a:off x="-45826875" y="3937825"/>
              <a:ext cx="35475" cy="26750"/>
            </a:xfrm>
            <a:custGeom>
              <a:avLst/>
              <a:gdLst/>
              <a:ahLst/>
              <a:cxnLst/>
              <a:rect l="l" t="t" r="r" b="b"/>
              <a:pathLst>
                <a:path w="1419" h="1070" extrusionOk="0">
                  <a:moveTo>
                    <a:pt x="993" y="0"/>
                  </a:moveTo>
                  <a:cubicBezTo>
                    <a:pt x="932" y="0"/>
                    <a:pt x="871" y="18"/>
                    <a:pt x="820" y="59"/>
                  </a:cubicBezTo>
                  <a:lnTo>
                    <a:pt x="221" y="405"/>
                  </a:lnTo>
                  <a:cubicBezTo>
                    <a:pt x="64" y="500"/>
                    <a:pt x="1" y="720"/>
                    <a:pt x="127" y="878"/>
                  </a:cubicBezTo>
                  <a:cubicBezTo>
                    <a:pt x="188" y="1000"/>
                    <a:pt x="288" y="1070"/>
                    <a:pt x="403" y="1070"/>
                  </a:cubicBezTo>
                  <a:cubicBezTo>
                    <a:pt x="466" y="1070"/>
                    <a:pt x="533" y="1049"/>
                    <a:pt x="599" y="1004"/>
                  </a:cubicBezTo>
                  <a:lnTo>
                    <a:pt x="1167" y="657"/>
                  </a:lnTo>
                  <a:cubicBezTo>
                    <a:pt x="1324" y="563"/>
                    <a:pt x="1419" y="342"/>
                    <a:pt x="1293" y="185"/>
                  </a:cubicBezTo>
                  <a:cubicBezTo>
                    <a:pt x="1250" y="78"/>
                    <a:pt x="1121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7"/>
            <p:cNvSpPr/>
            <p:nvPr/>
          </p:nvSpPr>
          <p:spPr>
            <a:xfrm>
              <a:off x="-45993850" y="4034625"/>
              <a:ext cx="35475" cy="25850"/>
            </a:xfrm>
            <a:custGeom>
              <a:avLst/>
              <a:gdLst/>
              <a:ahLst/>
              <a:cxnLst/>
              <a:rect l="l" t="t" r="r" b="b"/>
              <a:pathLst>
                <a:path w="1419" h="1034" extrusionOk="0">
                  <a:moveTo>
                    <a:pt x="1014" y="0"/>
                  </a:moveTo>
                  <a:cubicBezTo>
                    <a:pt x="958" y="0"/>
                    <a:pt x="901" y="10"/>
                    <a:pt x="851" y="30"/>
                  </a:cubicBezTo>
                  <a:lnTo>
                    <a:pt x="253" y="377"/>
                  </a:lnTo>
                  <a:cubicBezTo>
                    <a:pt x="95" y="472"/>
                    <a:pt x="1" y="692"/>
                    <a:pt x="127" y="850"/>
                  </a:cubicBezTo>
                  <a:cubicBezTo>
                    <a:pt x="191" y="956"/>
                    <a:pt x="313" y="1034"/>
                    <a:pt x="433" y="1034"/>
                  </a:cubicBezTo>
                  <a:cubicBezTo>
                    <a:pt x="491" y="1034"/>
                    <a:pt x="549" y="1016"/>
                    <a:pt x="599" y="976"/>
                  </a:cubicBezTo>
                  <a:lnTo>
                    <a:pt x="1198" y="629"/>
                  </a:lnTo>
                  <a:cubicBezTo>
                    <a:pt x="1356" y="566"/>
                    <a:pt x="1419" y="314"/>
                    <a:pt x="1324" y="156"/>
                  </a:cubicBezTo>
                  <a:cubicBezTo>
                    <a:pt x="1259" y="49"/>
                    <a:pt x="1136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7"/>
            <p:cNvSpPr/>
            <p:nvPr/>
          </p:nvSpPr>
          <p:spPr>
            <a:xfrm>
              <a:off x="-45825300" y="4034625"/>
              <a:ext cx="34675" cy="25725"/>
            </a:xfrm>
            <a:custGeom>
              <a:avLst/>
              <a:gdLst/>
              <a:ahLst/>
              <a:cxnLst/>
              <a:rect l="l" t="t" r="r" b="b"/>
              <a:pathLst>
                <a:path w="1387" h="1029" extrusionOk="0">
                  <a:moveTo>
                    <a:pt x="399" y="0"/>
                  </a:moveTo>
                  <a:cubicBezTo>
                    <a:pt x="270" y="0"/>
                    <a:pt x="138" y="49"/>
                    <a:pt x="95" y="156"/>
                  </a:cubicBezTo>
                  <a:cubicBezTo>
                    <a:pt x="1" y="314"/>
                    <a:pt x="32" y="566"/>
                    <a:pt x="190" y="629"/>
                  </a:cubicBezTo>
                  <a:lnTo>
                    <a:pt x="789" y="976"/>
                  </a:lnTo>
                  <a:cubicBezTo>
                    <a:pt x="848" y="1011"/>
                    <a:pt x="920" y="1029"/>
                    <a:pt x="991" y="1029"/>
                  </a:cubicBezTo>
                  <a:cubicBezTo>
                    <a:pt x="1108" y="1029"/>
                    <a:pt x="1222" y="980"/>
                    <a:pt x="1261" y="881"/>
                  </a:cubicBezTo>
                  <a:cubicBezTo>
                    <a:pt x="1387" y="692"/>
                    <a:pt x="1324" y="503"/>
                    <a:pt x="1135" y="408"/>
                  </a:cubicBezTo>
                  <a:lnTo>
                    <a:pt x="568" y="30"/>
                  </a:lnTo>
                  <a:cubicBezTo>
                    <a:pt x="518" y="10"/>
                    <a:pt x="459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7"/>
            <p:cNvSpPr/>
            <p:nvPr/>
          </p:nvSpPr>
          <p:spPr>
            <a:xfrm>
              <a:off x="-45992275" y="3938175"/>
              <a:ext cx="33900" cy="25525"/>
            </a:xfrm>
            <a:custGeom>
              <a:avLst/>
              <a:gdLst/>
              <a:ahLst/>
              <a:cxnLst/>
              <a:rect l="l" t="t" r="r" b="b"/>
              <a:pathLst>
                <a:path w="1356" h="1021" extrusionOk="0">
                  <a:moveTo>
                    <a:pt x="372" y="0"/>
                  </a:moveTo>
                  <a:cubicBezTo>
                    <a:pt x="250" y="0"/>
                    <a:pt x="128" y="64"/>
                    <a:pt x="64" y="171"/>
                  </a:cubicBezTo>
                  <a:cubicBezTo>
                    <a:pt x="1" y="328"/>
                    <a:pt x="32" y="549"/>
                    <a:pt x="190" y="643"/>
                  </a:cubicBezTo>
                  <a:lnTo>
                    <a:pt x="788" y="990"/>
                  </a:lnTo>
                  <a:cubicBezTo>
                    <a:pt x="838" y="1010"/>
                    <a:pt x="895" y="1020"/>
                    <a:pt x="951" y="1020"/>
                  </a:cubicBezTo>
                  <a:cubicBezTo>
                    <a:pt x="1073" y="1020"/>
                    <a:pt x="1196" y="972"/>
                    <a:pt x="1261" y="864"/>
                  </a:cubicBezTo>
                  <a:cubicBezTo>
                    <a:pt x="1356" y="706"/>
                    <a:pt x="1293" y="517"/>
                    <a:pt x="1135" y="391"/>
                  </a:cubicBezTo>
                  <a:lnTo>
                    <a:pt x="536" y="45"/>
                  </a:lnTo>
                  <a:cubicBezTo>
                    <a:pt x="486" y="15"/>
                    <a:pt x="429" y="0"/>
                    <a:pt x="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7"/>
            <p:cNvSpPr/>
            <p:nvPr/>
          </p:nvSpPr>
          <p:spPr>
            <a:xfrm>
              <a:off x="-45953675" y="4078700"/>
              <a:ext cx="122900" cy="35450"/>
            </a:xfrm>
            <a:custGeom>
              <a:avLst/>
              <a:gdLst/>
              <a:ahLst/>
              <a:cxnLst/>
              <a:rect l="l" t="t" r="r" b="b"/>
              <a:pathLst>
                <a:path w="4916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40" y="725"/>
                  </a:lnTo>
                  <a:lnTo>
                    <a:pt x="1040" y="1418"/>
                  </a:lnTo>
                  <a:lnTo>
                    <a:pt x="3844" y="1418"/>
                  </a:lnTo>
                  <a:lnTo>
                    <a:pt x="3844" y="725"/>
                  </a:lnTo>
                  <a:lnTo>
                    <a:pt x="4569" y="725"/>
                  </a:lnTo>
                  <a:cubicBezTo>
                    <a:pt x="4758" y="725"/>
                    <a:pt x="4915" y="567"/>
                    <a:pt x="4915" y="378"/>
                  </a:cubicBezTo>
                  <a:cubicBezTo>
                    <a:pt x="4915" y="158"/>
                    <a:pt x="4758" y="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7"/>
            <p:cNvSpPr/>
            <p:nvPr/>
          </p:nvSpPr>
          <p:spPr>
            <a:xfrm>
              <a:off x="-45956025" y="3938325"/>
              <a:ext cx="126025" cy="123075"/>
            </a:xfrm>
            <a:custGeom>
              <a:avLst/>
              <a:gdLst/>
              <a:ahLst/>
              <a:cxnLst/>
              <a:rect l="l" t="t" r="r" b="b"/>
              <a:pathLst>
                <a:path w="5041" h="4923" extrusionOk="0">
                  <a:moveTo>
                    <a:pt x="2557" y="1"/>
                  </a:moveTo>
                  <a:cubicBezTo>
                    <a:pt x="2408" y="1"/>
                    <a:pt x="2259" y="13"/>
                    <a:pt x="2111" y="39"/>
                  </a:cubicBezTo>
                  <a:cubicBezTo>
                    <a:pt x="1134" y="196"/>
                    <a:pt x="315" y="1016"/>
                    <a:pt x="158" y="1992"/>
                  </a:cubicBezTo>
                  <a:cubicBezTo>
                    <a:pt x="0" y="2874"/>
                    <a:pt x="284" y="3410"/>
                    <a:pt x="693" y="4103"/>
                  </a:cubicBezTo>
                  <a:cubicBezTo>
                    <a:pt x="914" y="4355"/>
                    <a:pt x="1071" y="4639"/>
                    <a:pt x="1134" y="4922"/>
                  </a:cubicBezTo>
                  <a:lnTo>
                    <a:pt x="2237" y="4922"/>
                  </a:lnTo>
                  <a:lnTo>
                    <a:pt x="2237" y="2780"/>
                  </a:lnTo>
                  <a:lnTo>
                    <a:pt x="1890" y="2780"/>
                  </a:lnTo>
                  <a:cubicBezTo>
                    <a:pt x="1701" y="2780"/>
                    <a:pt x="1544" y="2622"/>
                    <a:pt x="1544" y="2433"/>
                  </a:cubicBezTo>
                  <a:cubicBezTo>
                    <a:pt x="1544" y="2244"/>
                    <a:pt x="1701" y="2087"/>
                    <a:pt x="1890" y="2087"/>
                  </a:cubicBezTo>
                  <a:lnTo>
                    <a:pt x="3308" y="2087"/>
                  </a:lnTo>
                  <a:cubicBezTo>
                    <a:pt x="3497" y="2087"/>
                    <a:pt x="3655" y="2244"/>
                    <a:pt x="3655" y="2433"/>
                  </a:cubicBezTo>
                  <a:cubicBezTo>
                    <a:pt x="3655" y="2622"/>
                    <a:pt x="3497" y="2780"/>
                    <a:pt x="3308" y="2780"/>
                  </a:cubicBezTo>
                  <a:lnTo>
                    <a:pt x="2962" y="2780"/>
                  </a:lnTo>
                  <a:lnTo>
                    <a:pt x="2962" y="4922"/>
                  </a:lnTo>
                  <a:lnTo>
                    <a:pt x="4064" y="4922"/>
                  </a:lnTo>
                  <a:cubicBezTo>
                    <a:pt x="4127" y="4639"/>
                    <a:pt x="4348" y="4355"/>
                    <a:pt x="4505" y="4040"/>
                  </a:cubicBezTo>
                  <a:cubicBezTo>
                    <a:pt x="4820" y="3536"/>
                    <a:pt x="5041" y="3158"/>
                    <a:pt x="5041" y="2433"/>
                  </a:cubicBezTo>
                  <a:cubicBezTo>
                    <a:pt x="5041" y="1740"/>
                    <a:pt x="4726" y="1016"/>
                    <a:pt x="4190" y="543"/>
                  </a:cubicBezTo>
                  <a:cubicBezTo>
                    <a:pt x="3714" y="192"/>
                    <a:pt x="3138" y="1"/>
                    <a:pt x="2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7"/>
            <p:cNvSpPr/>
            <p:nvPr/>
          </p:nvSpPr>
          <p:spPr>
            <a:xfrm>
              <a:off x="-45927675" y="4132250"/>
              <a:ext cx="70125" cy="39400"/>
            </a:xfrm>
            <a:custGeom>
              <a:avLst/>
              <a:gdLst/>
              <a:ahLst/>
              <a:cxnLst/>
              <a:rect l="l" t="t" r="r" b="b"/>
              <a:pathLst>
                <a:path w="2805" h="1576" extrusionOk="0">
                  <a:moveTo>
                    <a:pt x="0" y="1"/>
                  </a:moveTo>
                  <a:lnTo>
                    <a:pt x="0" y="1576"/>
                  </a:lnTo>
                  <a:lnTo>
                    <a:pt x="158" y="1450"/>
                  </a:lnTo>
                  <a:cubicBezTo>
                    <a:pt x="536" y="1198"/>
                    <a:pt x="969" y="1072"/>
                    <a:pt x="1402" y="1072"/>
                  </a:cubicBezTo>
                  <a:cubicBezTo>
                    <a:pt x="1835" y="1072"/>
                    <a:pt x="2269" y="1198"/>
                    <a:pt x="2647" y="1450"/>
                  </a:cubicBezTo>
                  <a:lnTo>
                    <a:pt x="2804" y="1576"/>
                  </a:lnTo>
                  <a:lnTo>
                    <a:pt x="2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7"/>
            <p:cNvSpPr/>
            <p:nvPr/>
          </p:nvSpPr>
          <p:spPr>
            <a:xfrm>
              <a:off x="-45921375" y="4176950"/>
              <a:ext cx="59100" cy="61650"/>
            </a:xfrm>
            <a:custGeom>
              <a:avLst/>
              <a:gdLst/>
              <a:ahLst/>
              <a:cxnLst/>
              <a:rect l="l" t="t" r="r" b="b"/>
              <a:pathLst>
                <a:path w="2364" h="2466" extrusionOk="0">
                  <a:moveTo>
                    <a:pt x="1158" y="0"/>
                  </a:moveTo>
                  <a:cubicBezTo>
                    <a:pt x="859" y="0"/>
                    <a:pt x="567" y="87"/>
                    <a:pt x="315" y="260"/>
                  </a:cubicBezTo>
                  <a:lnTo>
                    <a:pt x="0" y="481"/>
                  </a:lnTo>
                  <a:lnTo>
                    <a:pt x="851" y="2277"/>
                  </a:lnTo>
                  <a:cubicBezTo>
                    <a:pt x="945" y="2371"/>
                    <a:pt x="1040" y="2466"/>
                    <a:pt x="1166" y="2466"/>
                  </a:cubicBezTo>
                  <a:cubicBezTo>
                    <a:pt x="1292" y="2466"/>
                    <a:pt x="1418" y="2371"/>
                    <a:pt x="1481" y="2277"/>
                  </a:cubicBezTo>
                  <a:lnTo>
                    <a:pt x="2363" y="481"/>
                  </a:lnTo>
                  <a:lnTo>
                    <a:pt x="2048" y="260"/>
                  </a:lnTo>
                  <a:cubicBezTo>
                    <a:pt x="1765" y="87"/>
                    <a:pt x="1457" y="0"/>
                    <a:pt x="1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47"/>
          <p:cNvGrpSpPr/>
          <p:nvPr/>
        </p:nvGrpSpPr>
        <p:grpSpPr>
          <a:xfrm>
            <a:off x="2024498" y="3486238"/>
            <a:ext cx="354341" cy="354341"/>
            <a:chOff x="-49027775" y="3183175"/>
            <a:chExt cx="299325" cy="299325"/>
          </a:xfrm>
        </p:grpSpPr>
        <p:sp>
          <p:nvSpPr>
            <p:cNvPr id="717" name="Google Shape;717;p47"/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7"/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7"/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7"/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47"/>
          <p:cNvGrpSpPr/>
          <p:nvPr/>
        </p:nvGrpSpPr>
        <p:grpSpPr>
          <a:xfrm>
            <a:off x="4994312" y="2884843"/>
            <a:ext cx="356221" cy="356257"/>
            <a:chOff x="-9523700" y="3614000"/>
            <a:chExt cx="353675" cy="353675"/>
          </a:xfrm>
        </p:grpSpPr>
        <p:sp>
          <p:nvSpPr>
            <p:cNvPr id="722" name="Google Shape;722;p47"/>
            <p:cNvSpPr/>
            <p:nvPr/>
          </p:nvSpPr>
          <p:spPr>
            <a:xfrm>
              <a:off x="-95237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828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35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7"/>
            <p:cNvSpPr/>
            <p:nvPr/>
          </p:nvSpPr>
          <p:spPr>
            <a:xfrm>
              <a:off x="-9515825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2994" y="1"/>
                  </a:moveTo>
                  <a:cubicBezTo>
                    <a:pt x="2206" y="1"/>
                    <a:pt x="1513" y="536"/>
                    <a:pt x="1387" y="1324"/>
                  </a:cubicBezTo>
                  <a:lnTo>
                    <a:pt x="1" y="7499"/>
                  </a:lnTo>
                  <a:cubicBezTo>
                    <a:pt x="599" y="6963"/>
                    <a:pt x="1355" y="6648"/>
                    <a:pt x="2174" y="6648"/>
                  </a:cubicBezTo>
                  <a:cubicBezTo>
                    <a:pt x="3151" y="6648"/>
                    <a:pt x="4065" y="7089"/>
                    <a:pt x="4663" y="7814"/>
                  </a:cubicBezTo>
                  <a:lnTo>
                    <a:pt x="4663" y="1639"/>
                  </a:lnTo>
                  <a:cubicBezTo>
                    <a:pt x="4663" y="757"/>
                    <a:pt x="3907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7"/>
            <p:cNvSpPr/>
            <p:nvPr/>
          </p:nvSpPr>
          <p:spPr>
            <a:xfrm>
              <a:off x="-9481175" y="3614000"/>
              <a:ext cx="80375" cy="37050"/>
            </a:xfrm>
            <a:custGeom>
              <a:avLst/>
              <a:gdLst/>
              <a:ahLst/>
              <a:cxnLst/>
              <a:rect l="l" t="t" r="r" b="b"/>
              <a:pathLst>
                <a:path w="3215" h="1482" extrusionOk="0">
                  <a:moveTo>
                    <a:pt x="1608" y="0"/>
                  </a:moveTo>
                  <a:cubicBezTo>
                    <a:pt x="788" y="63"/>
                    <a:pt x="127" y="693"/>
                    <a:pt x="1" y="1481"/>
                  </a:cubicBezTo>
                  <a:cubicBezTo>
                    <a:pt x="442" y="1072"/>
                    <a:pt x="1009" y="851"/>
                    <a:pt x="1608" y="851"/>
                  </a:cubicBezTo>
                  <a:cubicBezTo>
                    <a:pt x="2238" y="851"/>
                    <a:pt x="2805" y="1072"/>
                    <a:pt x="3214" y="1481"/>
                  </a:cubicBezTo>
                  <a:cubicBezTo>
                    <a:pt x="3120" y="630"/>
                    <a:pt x="2427" y="0"/>
                    <a:pt x="1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7"/>
            <p:cNvSpPr/>
            <p:nvPr/>
          </p:nvSpPr>
          <p:spPr>
            <a:xfrm>
              <a:off x="-92945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796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3"/>
                    <a:pt x="0" y="2458"/>
                  </a:cubicBezTo>
                  <a:cubicBezTo>
                    <a:pt x="0" y="3844"/>
                    <a:pt x="1103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7"/>
            <p:cNvSpPr/>
            <p:nvPr/>
          </p:nvSpPr>
          <p:spPr>
            <a:xfrm>
              <a:off x="-9294500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1670" y="1"/>
                  </a:moveTo>
                  <a:cubicBezTo>
                    <a:pt x="757" y="1"/>
                    <a:pt x="0" y="757"/>
                    <a:pt x="0" y="1639"/>
                  </a:cubicBezTo>
                  <a:lnTo>
                    <a:pt x="0" y="7814"/>
                  </a:lnTo>
                  <a:cubicBezTo>
                    <a:pt x="599" y="7089"/>
                    <a:pt x="1513" y="6648"/>
                    <a:pt x="2489" y="6648"/>
                  </a:cubicBezTo>
                  <a:cubicBezTo>
                    <a:pt x="3308" y="6648"/>
                    <a:pt x="4065" y="6963"/>
                    <a:pt x="4663" y="7499"/>
                  </a:cubicBezTo>
                  <a:lnTo>
                    <a:pt x="3277" y="1324"/>
                  </a:lnTo>
                  <a:cubicBezTo>
                    <a:pt x="3119" y="536"/>
                    <a:pt x="2458" y="1"/>
                    <a:pt x="1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7"/>
            <p:cNvSpPr/>
            <p:nvPr/>
          </p:nvSpPr>
          <p:spPr>
            <a:xfrm>
              <a:off x="-9294500" y="3615575"/>
              <a:ext cx="81150" cy="36250"/>
            </a:xfrm>
            <a:custGeom>
              <a:avLst/>
              <a:gdLst/>
              <a:ahLst/>
              <a:cxnLst/>
              <a:rect l="l" t="t" r="r" b="b"/>
              <a:pathLst>
                <a:path w="3246" h="1450" extrusionOk="0">
                  <a:moveTo>
                    <a:pt x="1639" y="0"/>
                  </a:moveTo>
                  <a:cubicBezTo>
                    <a:pt x="788" y="0"/>
                    <a:pt x="126" y="630"/>
                    <a:pt x="0" y="1450"/>
                  </a:cubicBezTo>
                  <a:cubicBezTo>
                    <a:pt x="442" y="1040"/>
                    <a:pt x="1040" y="820"/>
                    <a:pt x="1639" y="820"/>
                  </a:cubicBezTo>
                  <a:cubicBezTo>
                    <a:pt x="2269" y="820"/>
                    <a:pt x="2804" y="1040"/>
                    <a:pt x="3245" y="1450"/>
                  </a:cubicBezTo>
                  <a:cubicBezTo>
                    <a:pt x="3119" y="599"/>
                    <a:pt x="2458" y="0"/>
                    <a:pt x="1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7"/>
            <p:cNvSpPr/>
            <p:nvPr/>
          </p:nvSpPr>
          <p:spPr>
            <a:xfrm>
              <a:off x="-9378775" y="3822725"/>
              <a:ext cx="63025" cy="41750"/>
            </a:xfrm>
            <a:custGeom>
              <a:avLst/>
              <a:gdLst/>
              <a:ahLst/>
              <a:cxnLst/>
              <a:rect l="l" t="t" r="r" b="b"/>
              <a:pathLst>
                <a:path w="2521" h="1670" extrusionOk="0">
                  <a:moveTo>
                    <a:pt x="0" y="0"/>
                  </a:moveTo>
                  <a:lnTo>
                    <a:pt x="0" y="1670"/>
                  </a:lnTo>
                  <a:lnTo>
                    <a:pt x="2521" y="1670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7"/>
            <p:cNvSpPr/>
            <p:nvPr/>
          </p:nvSpPr>
          <p:spPr>
            <a:xfrm>
              <a:off x="-9336250" y="3739225"/>
              <a:ext cx="21300" cy="63050"/>
            </a:xfrm>
            <a:custGeom>
              <a:avLst/>
              <a:gdLst/>
              <a:ahLst/>
              <a:cxnLst/>
              <a:rect l="l" t="t" r="r" b="b"/>
              <a:pathLst>
                <a:path w="852" h="2522" extrusionOk="0">
                  <a:moveTo>
                    <a:pt x="1" y="1"/>
                  </a:moveTo>
                  <a:lnTo>
                    <a:pt x="1" y="2521"/>
                  </a:lnTo>
                  <a:lnTo>
                    <a:pt x="851" y="2521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7"/>
            <p:cNvSpPr/>
            <p:nvPr/>
          </p:nvSpPr>
          <p:spPr>
            <a:xfrm>
              <a:off x="-9378775" y="3739225"/>
              <a:ext cx="20500" cy="63050"/>
            </a:xfrm>
            <a:custGeom>
              <a:avLst/>
              <a:gdLst/>
              <a:ahLst/>
              <a:cxnLst/>
              <a:rect l="l" t="t" r="r" b="b"/>
              <a:pathLst>
                <a:path w="820" h="2522" extrusionOk="0">
                  <a:moveTo>
                    <a:pt x="0" y="1"/>
                  </a:moveTo>
                  <a:lnTo>
                    <a:pt x="0" y="2521"/>
                  </a:lnTo>
                  <a:lnTo>
                    <a:pt x="820" y="2521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9"/>
          <p:cNvSpPr txBox="1">
            <a:spLocks noGrp="1"/>
          </p:cNvSpPr>
          <p:nvPr>
            <p:ph type="title"/>
          </p:nvPr>
        </p:nvSpPr>
        <p:spPr>
          <a:xfrm>
            <a:off x="620383" y="249855"/>
            <a:ext cx="6627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200" dirty="0"/>
              <a:t>Group presentation</a:t>
            </a:r>
            <a:endParaRPr dirty="0"/>
          </a:p>
        </p:txBody>
      </p:sp>
      <p:pic>
        <p:nvPicPr>
          <p:cNvPr id="3" name="圖片 2">
            <a:hlinkClick r:id="rId3" action="ppaction://hlinkfile"/>
            <a:extLst>
              <a:ext uri="{FF2B5EF4-FFF2-40B4-BE49-F238E27FC236}">
                <a16:creationId xmlns:a16="http://schemas.microsoft.com/office/drawing/2014/main" id="{3D6DF0CD-D716-4FD7-96D8-408E665F8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98" t="19791" r="25095" b="30231"/>
          <a:stretch/>
        </p:blipFill>
        <p:spPr>
          <a:xfrm>
            <a:off x="1321935" y="1130059"/>
            <a:ext cx="6381454" cy="37214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43"/>
          <p:cNvGrpSpPr/>
          <p:nvPr/>
        </p:nvGrpSpPr>
        <p:grpSpPr>
          <a:xfrm>
            <a:off x="5231643" y="1167900"/>
            <a:ext cx="3824100" cy="2807700"/>
            <a:chOff x="4205100" y="1270503"/>
            <a:chExt cx="3824100" cy="2807700"/>
          </a:xfrm>
        </p:grpSpPr>
        <p:sp>
          <p:nvSpPr>
            <p:cNvPr id="551" name="Google Shape;551;p43"/>
            <p:cNvSpPr/>
            <p:nvPr/>
          </p:nvSpPr>
          <p:spPr>
            <a:xfrm>
              <a:off x="4205100" y="1270503"/>
              <a:ext cx="3824100" cy="2807700"/>
            </a:xfrm>
            <a:prstGeom prst="roundRect">
              <a:avLst>
                <a:gd name="adj" fmla="val 866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4302600" y="1364703"/>
              <a:ext cx="3629100" cy="2619300"/>
            </a:xfrm>
            <a:prstGeom prst="roundRect">
              <a:avLst>
                <a:gd name="adj" fmla="val 1287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43"/>
            <p:cNvGrpSpPr/>
            <p:nvPr/>
          </p:nvGrpSpPr>
          <p:grpSpPr>
            <a:xfrm>
              <a:off x="4593741" y="1489221"/>
              <a:ext cx="1244922" cy="152700"/>
              <a:chOff x="4820675" y="1477300"/>
              <a:chExt cx="1880831" cy="230700"/>
            </a:xfrm>
          </p:grpSpPr>
          <p:sp>
            <p:nvSpPr>
              <p:cNvPr id="554" name="Google Shape;554;p43"/>
              <p:cNvSpPr/>
              <p:nvPr/>
            </p:nvSpPr>
            <p:spPr>
              <a:xfrm>
                <a:off x="4820675" y="1477300"/>
                <a:ext cx="240900" cy="230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3"/>
              <p:cNvSpPr/>
              <p:nvPr/>
            </p:nvSpPr>
            <p:spPr>
              <a:xfrm>
                <a:off x="5137006" y="1530025"/>
                <a:ext cx="1564500" cy="1053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3"/>
            <p:cNvGrpSpPr/>
            <p:nvPr/>
          </p:nvGrpSpPr>
          <p:grpSpPr>
            <a:xfrm>
              <a:off x="4577480" y="3779536"/>
              <a:ext cx="3080901" cy="75371"/>
              <a:chOff x="4820675" y="3314700"/>
              <a:chExt cx="2722125" cy="66600"/>
            </a:xfrm>
          </p:grpSpPr>
          <p:sp>
            <p:nvSpPr>
              <p:cNvPr id="557" name="Google Shape;557;p43"/>
              <p:cNvSpPr/>
              <p:nvPr/>
            </p:nvSpPr>
            <p:spPr>
              <a:xfrm>
                <a:off x="4820675" y="3314700"/>
                <a:ext cx="2151600" cy="66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3"/>
              <p:cNvSpPr/>
              <p:nvPr/>
            </p:nvSpPr>
            <p:spPr>
              <a:xfrm flipH="1">
                <a:off x="6972200" y="3314700"/>
                <a:ext cx="570600" cy="666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9" name="Google Shape;559;p43"/>
            <p:cNvSpPr/>
            <p:nvPr/>
          </p:nvSpPr>
          <p:spPr>
            <a:xfrm>
              <a:off x="6933850" y="3727213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0467710E-0DA0-4DE4-9007-C79B6A2F0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1" t="16319" r="5009" b="6548"/>
          <a:stretch/>
        </p:blipFill>
        <p:spPr>
          <a:xfrm>
            <a:off x="5548197" y="1666312"/>
            <a:ext cx="3190991" cy="1819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560" name="Google Shape;560;p43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50958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800" dirty="0"/>
              <a:t>Escape room</a:t>
            </a:r>
            <a:br>
              <a:rPr lang="en-US" altLang="zh-TW" sz="2800" dirty="0"/>
            </a:br>
            <a:r>
              <a:rPr lang="en-US" altLang="zh-TW" sz="2800" dirty="0"/>
              <a:t>challenge</a:t>
            </a:r>
            <a:endParaRPr dirty="0"/>
          </a:p>
        </p:txBody>
      </p:sp>
      <p:sp>
        <p:nvSpPr>
          <p:cNvPr id="561" name="Google Shape;561;p43"/>
          <p:cNvSpPr txBox="1">
            <a:spLocks noGrp="1"/>
          </p:cNvSpPr>
          <p:nvPr>
            <p:ph type="body" idx="1"/>
          </p:nvPr>
        </p:nvSpPr>
        <p:spPr>
          <a:xfrm>
            <a:off x="688202" y="1524120"/>
            <a:ext cx="2167141" cy="390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/>
              <a:t>Challenge 1</a:t>
            </a:r>
            <a:endParaRPr lang="zh-TW" altLang="en-US" dirty="0"/>
          </a:p>
        </p:txBody>
      </p:sp>
      <p:sp>
        <p:nvSpPr>
          <p:cNvPr id="564" name="Google Shape;564;p43"/>
          <p:cNvSpPr/>
          <p:nvPr/>
        </p:nvSpPr>
        <p:spPr>
          <a:xfrm rot="5401725">
            <a:off x="7035991" y="2395664"/>
            <a:ext cx="597900" cy="38220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內容版面配置區 6">
            <a:extLst>
              <a:ext uri="{FF2B5EF4-FFF2-40B4-BE49-F238E27FC236}">
                <a16:creationId xmlns:a16="http://schemas.microsoft.com/office/drawing/2014/main" id="{4203972E-FC27-41F7-82BB-DA946119F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37" y="2055713"/>
            <a:ext cx="1568897" cy="156889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3CF40BA-F8FE-42E8-B2F4-D100CF5123FB}"/>
              </a:ext>
            </a:extLst>
          </p:cNvPr>
          <p:cNvSpPr/>
          <p:nvPr/>
        </p:nvSpPr>
        <p:spPr>
          <a:xfrm>
            <a:off x="873446" y="3975600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Holiyo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(tn.edu.tw)</a:t>
            </a:r>
            <a:endParaRPr lang="zh-TW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Google Shape;561;p43">
            <a:extLst>
              <a:ext uri="{FF2B5EF4-FFF2-40B4-BE49-F238E27FC236}">
                <a16:creationId xmlns:a16="http://schemas.microsoft.com/office/drawing/2014/main" id="{FFF38EFF-ACB6-4702-92A9-3864154AA5EB}"/>
              </a:ext>
            </a:extLst>
          </p:cNvPr>
          <p:cNvSpPr txBox="1">
            <a:spLocks/>
          </p:cNvSpPr>
          <p:nvPr/>
        </p:nvSpPr>
        <p:spPr>
          <a:xfrm>
            <a:off x="2828787" y="1524120"/>
            <a:ext cx="2167141" cy="3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508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/>
              <a:t>Challenge 2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372BD80-C693-4B38-B69B-E7CEDA759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449" y="2095831"/>
            <a:ext cx="1568897" cy="156889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3CA4D2A-D039-4DAA-8DFD-1D42C4137FD0}"/>
              </a:ext>
            </a:extLst>
          </p:cNvPr>
          <p:cNvSpPr/>
          <p:nvPr/>
        </p:nvSpPr>
        <p:spPr>
          <a:xfrm>
            <a:off x="3123519" y="3975600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chemeClr val="bg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Holiyo</a:t>
            </a:r>
            <a:r>
              <a:rPr lang="en-US" altLang="zh-TW" dirty="0">
                <a:solidFill>
                  <a:schemeClr val="bg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(tn.edu.tw)</a:t>
            </a:r>
            <a:endParaRPr lang="zh-TW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D59024-1E7C-446B-8DB0-9F5F8D9F7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D59A1D-DC20-4402-8AAD-C7D194F6D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4" b="5271"/>
          <a:stretch/>
        </p:blipFill>
        <p:spPr>
          <a:xfrm>
            <a:off x="90613" y="474454"/>
            <a:ext cx="8962774" cy="39785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30543037"/>
      </p:ext>
    </p:extLst>
  </p:cSld>
  <p:clrMapOvr>
    <a:masterClrMapping/>
  </p:clrMapOvr>
</p:sld>
</file>

<file path=ppt/theme/theme1.xml><?xml version="1.0" encoding="utf-8"?>
<a:theme xmlns:a="http://schemas.openxmlformats.org/drawingml/2006/main" name="School Escape Room by Slidesgo">
  <a:themeElements>
    <a:clrScheme name="Simple Light">
      <a:dk1>
        <a:srgbClr val="260E31"/>
      </a:dk1>
      <a:lt1>
        <a:srgbClr val="500635"/>
      </a:lt1>
      <a:dk2>
        <a:srgbClr val="8D93C9"/>
      </a:dk2>
      <a:lt2>
        <a:srgbClr val="9E4E6F"/>
      </a:lt2>
      <a:accent1>
        <a:srgbClr val="94E4CF"/>
      </a:accent1>
      <a:accent2>
        <a:srgbClr val="DCDFFA"/>
      </a:accent2>
      <a:accent3>
        <a:srgbClr val="E2A2C9"/>
      </a:accent3>
      <a:accent4>
        <a:srgbClr val="F8F8F8"/>
      </a:accent4>
      <a:accent5>
        <a:srgbClr val="E2A2C9"/>
      </a:accent5>
      <a:accent6>
        <a:srgbClr val="9E4E6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244</Words>
  <Application>Microsoft Office PowerPoint</Application>
  <PresentationFormat>如螢幕大小 (16:9)</PresentationFormat>
  <Paragraphs>62</Paragraphs>
  <Slides>26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5" baseType="lpstr">
      <vt:lpstr>Arial</vt:lpstr>
      <vt:lpstr>Microsoft JhengHei UI</vt:lpstr>
      <vt:lpstr>Holtwood One SC</vt:lpstr>
      <vt:lpstr>Nunito</vt:lpstr>
      <vt:lpstr>Comfortaa</vt:lpstr>
      <vt:lpstr>Wingdings</vt:lpstr>
      <vt:lpstr>Comfortaa Light</vt:lpstr>
      <vt:lpstr>Black Han Sans</vt:lpstr>
      <vt:lpstr>School Escape Room by Slidesgo</vt:lpstr>
      <vt:lpstr>Escape Room who is the murderer? </vt:lpstr>
      <vt:lpstr>THE IDEA COMES FROM…..</vt:lpstr>
      <vt:lpstr>CAN YOU FIND THE MUDERER?</vt:lpstr>
      <vt:lpstr>OUTLINE</vt:lpstr>
      <vt:lpstr>How to make a good presentation</vt:lpstr>
      <vt:lpstr>Process Timeline</vt:lpstr>
      <vt:lpstr>Group presentation</vt:lpstr>
      <vt:lpstr>Escape room challenge</vt:lpstr>
      <vt:lpstr>PowerPoint 簡報</vt:lpstr>
      <vt:lpstr>PowerPoint 簡報</vt:lpstr>
      <vt:lpstr>PowerPoint 簡報</vt:lpstr>
      <vt:lpstr>Please unlock her cellphone</vt:lpstr>
      <vt:lpstr>CHALLAGE 1 </vt:lpstr>
      <vt:lpstr>Passcode 3</vt:lpstr>
      <vt:lpstr>Escape room challenge</vt:lpstr>
      <vt:lpstr>Table of Contents</vt:lpstr>
      <vt:lpstr>PowerPoint 簡報</vt:lpstr>
      <vt:lpstr>CHALLAGE 2 </vt:lpstr>
      <vt:lpstr>PowerPoint 簡報</vt:lpstr>
      <vt:lpstr>PowerPoint 簡報</vt:lpstr>
      <vt:lpstr>PowerPoint 簡報</vt:lpstr>
      <vt:lpstr>PowerPoint 簡報</vt:lpstr>
      <vt:lpstr>PowerPoint 簡報</vt:lpstr>
      <vt:lpstr>DRUG 2</vt:lpstr>
      <vt:lpstr>PowerPoint 簡報</vt:lpstr>
      <vt:lpstr>Outcome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Escape Room</dc:title>
  <dc:creator>user</dc:creator>
  <cp:lastModifiedBy>Hannah Yang</cp:lastModifiedBy>
  <cp:revision>44</cp:revision>
  <dcterms:modified xsi:type="dcterms:W3CDTF">2022-05-30T11:50:12Z</dcterms:modified>
</cp:coreProperties>
</file>