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4C6E71-6229-4267-975B-2A8EF18C27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9DB8A32-46C0-4168-9F9B-2BD5CA376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5FA1F82-5837-4C99-B33C-9DFD224EC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02AE0-E11F-483E-BCAE-E1A9A16A059B}" type="datetimeFigureOut">
              <a:rPr lang="zh-TW" altLang="en-US" smtClean="0"/>
              <a:t>2023/6/9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8C38F78-6E65-44A9-B4C7-D973472AF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0D621B4-A743-42EA-98FA-71D79C9E3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E43C-8F6E-4658-92DC-F9E1E667043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1669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7418B9-4292-474A-A2FF-EFBE5F4C5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965CAB4-32F7-47D9-89F2-3E8143CCC2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C3C622-F71D-472E-B5B0-60F47901F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02AE0-E11F-483E-BCAE-E1A9A16A059B}" type="datetimeFigureOut">
              <a:rPr lang="zh-TW" altLang="en-US" smtClean="0"/>
              <a:t>2023/6/9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1D1695F-FA86-41C6-81A4-E9B7AA936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8BA493F-B878-4E53-A342-58BAD21EA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E43C-8F6E-4658-92DC-F9E1E667043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7851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DBE8FED3-1937-49BB-B5FC-CD5097D2B0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9F24A3E-DF79-447E-9C4F-5CC2A34BF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060CDAE-E8A7-4618-8B89-B5309B419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02AE0-E11F-483E-BCAE-E1A9A16A059B}" type="datetimeFigureOut">
              <a:rPr lang="zh-TW" altLang="en-US" smtClean="0"/>
              <a:t>2023/6/9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CFCCBDA-DABE-4AE6-9682-0CA92715C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A04832A-8C6E-4037-B248-59B95265C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E43C-8F6E-4658-92DC-F9E1E667043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7743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E59DDF-CC52-41B3-AD66-60CA7D429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0D50AA2-A812-4A28-938E-BF5D2DF9E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7E15302-ED14-49F5-8882-AA0C2ED50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02AE0-E11F-483E-BCAE-E1A9A16A059B}" type="datetimeFigureOut">
              <a:rPr lang="zh-TW" altLang="en-US" smtClean="0"/>
              <a:t>2023/6/9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4EE679A-46FA-4303-BDCC-0E50EF48D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7A0971D-3DD5-4BB6-844A-23F44E318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E43C-8F6E-4658-92DC-F9E1E667043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7415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583EA12-9DF0-4802-ACEF-A6274C3EA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E8A4EC8-D9F8-4FED-A999-6B2428596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D9B4CAB-1E68-4826-B40E-3425BEF28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02AE0-E11F-483E-BCAE-E1A9A16A059B}" type="datetimeFigureOut">
              <a:rPr lang="zh-TW" altLang="en-US" smtClean="0"/>
              <a:t>2023/6/9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A9A0825-44AB-4F92-9DFF-DF61B8409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26E2DD2-4C12-407F-8625-F91CD3B92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E43C-8F6E-4658-92DC-F9E1E667043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1897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91D8A13-774A-4650-A52A-AA86D7B64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845ED56-E004-4E0F-BF39-0A5EA6DE4A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298B4EF-B918-4686-B2CF-284E3AD28C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3F4DA98-6A02-41B4-92DF-6CEC07DD0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02AE0-E11F-483E-BCAE-E1A9A16A059B}" type="datetimeFigureOut">
              <a:rPr lang="zh-TW" altLang="en-US" smtClean="0"/>
              <a:t>2023/6/9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7BDE2A6-9C41-41A0-B7F9-CC2546FE8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384BF6A-39A0-4CB0-B276-0553F599E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E43C-8F6E-4658-92DC-F9E1E667043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3542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407F478-4355-4484-88CA-7CA70D8A3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2C58C0E-9269-4298-9E72-D07B51E01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F515EE3-0C41-4671-B876-3D39FF2179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7C33332B-671E-461B-9593-D4DE1EFC1F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C10B9303-80EC-4FB5-A3D4-3041328283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E2E873F-D2BF-4DD6-A5E2-674EA9335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02AE0-E11F-483E-BCAE-E1A9A16A059B}" type="datetimeFigureOut">
              <a:rPr lang="zh-TW" altLang="en-US" smtClean="0"/>
              <a:t>2023/6/9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48835A4-71AB-4965-8789-8E1E764B2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676750E4-2B5C-4246-8696-BB0A6CF2C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E43C-8F6E-4658-92DC-F9E1E667043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0728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8D392DB-72B0-4B55-9EEC-75DCB2707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7C30544-63E6-4149-84EC-E854E21F8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02AE0-E11F-483E-BCAE-E1A9A16A059B}" type="datetimeFigureOut">
              <a:rPr lang="zh-TW" altLang="en-US" smtClean="0"/>
              <a:t>2023/6/9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46D6CA1-323C-400F-A9BF-963D04699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18FD023-E7C6-4758-9272-B0EA1EAEF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E43C-8F6E-4658-92DC-F9E1E667043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4866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1B4CFC6A-D4D5-4000-AFF6-EF761FE6B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02AE0-E11F-483E-BCAE-E1A9A16A059B}" type="datetimeFigureOut">
              <a:rPr lang="zh-TW" altLang="en-US" smtClean="0"/>
              <a:t>2023/6/9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3D45B15C-F542-4A6D-BCC3-B44C8972A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4195715-141D-4268-BC82-403A6FD37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E43C-8F6E-4658-92DC-F9E1E667043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7818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F6C8D7A-C1C3-42E7-8DBB-91E866572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A45AC51-830C-484E-8A06-4237E7E7A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4DC6CF2-3523-40D2-8F88-0231C7D6C6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198AE27-A747-4F74-9D8E-8D62318C6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02AE0-E11F-483E-BCAE-E1A9A16A059B}" type="datetimeFigureOut">
              <a:rPr lang="zh-TW" altLang="en-US" smtClean="0"/>
              <a:t>2023/6/9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7DB4435-CB03-4F6E-9B2D-FBA2873AC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C4E86C1-CB10-44B3-B319-CDE5C7561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E43C-8F6E-4658-92DC-F9E1E667043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2975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6C7D6B-E2C0-4C5E-99B1-6DEFD703B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4D36F20-3685-434B-8EAE-6F0A763449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69AD4D2-C261-4DD2-AEF4-ABFC9FEEF7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77725CB-552B-4279-8843-1BAA5206D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02AE0-E11F-483E-BCAE-E1A9A16A059B}" type="datetimeFigureOut">
              <a:rPr lang="zh-TW" altLang="en-US" smtClean="0"/>
              <a:t>2023/6/9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4DC3128-F043-46DA-8629-CE3107DA4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D099A17-C4BC-4F06-930E-EEF30A9E3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E43C-8F6E-4658-92DC-F9E1E667043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7861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F0A1F53F-0A95-4E0D-95D9-24CEFBF04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CEFBD07-057E-459C-A5DC-D8C5C6F4F0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41A6231-7A99-44EC-BDB4-9DC220A9E1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02AE0-E11F-483E-BCAE-E1A9A16A059B}" type="datetimeFigureOut">
              <a:rPr lang="zh-TW" altLang="en-US" smtClean="0"/>
              <a:t>2023/6/9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38EF3F1-A693-45A2-B2A9-7689A9685A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191AD5F-DFAC-43E0-BB11-A947937956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4E43C-8F6E-4658-92DC-F9E1E667043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966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C489FD7-0AEE-4B8A-AB5A-33331E154B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1120516-</a:t>
            </a:r>
            <a:r>
              <a:rPr lang="zh-TW" altLang="en-US" dirty="0"/>
              <a:t>前導學校課程發展暨活化學校課程評鑑期末發表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DB3599E-D5EC-42BB-866F-EF0AC774B6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【</a:t>
            </a:r>
            <a:r>
              <a:rPr lang="zh-TW" altLang="en-US" dirty="0"/>
              <a:t>麗山場</a:t>
            </a:r>
            <a:r>
              <a:rPr lang="en-US" altLang="zh-TW" dirty="0"/>
              <a:t>】</a:t>
            </a:r>
            <a:r>
              <a:rPr lang="zh-TW" altLang="en-US" dirty="0"/>
              <a:t>研習回饋表</a:t>
            </a:r>
          </a:p>
        </p:txBody>
      </p:sp>
    </p:spTree>
    <p:extLst>
      <p:ext uri="{BB962C8B-B14F-4D97-AF65-F5344CB8AC3E}">
        <p14:creationId xmlns:p14="http://schemas.microsoft.com/office/powerpoint/2010/main" val="51988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表單回應圖表。題目：9.本次研習對我而言最大的收穫在於(1為最少，5為最多)_。回應數：。">
            <a:extLst>
              <a:ext uri="{FF2B5EF4-FFF2-40B4-BE49-F238E27FC236}">
                <a16:creationId xmlns:a16="http://schemas.microsoft.com/office/drawing/2014/main" id="{05752610-40E5-4ED7-914A-0C26F36B252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425" y="1825625"/>
            <a:ext cx="8897149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417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356B989F-3D84-42BF-AC45-CD619024B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zh-TW" altLang="en-US" b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感謝麗山國中讓我臨時報名，還有桌牌，真的很感謝</a:t>
            </a:r>
          </a:p>
          <a:p>
            <a:pPr algn="l"/>
            <a:r>
              <a:rPr lang="zh-TW" altLang="en-US" b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課程需要跨校觀摩，能學習很多👍</a:t>
            </a:r>
          </a:p>
          <a:p>
            <a:pPr algn="l"/>
            <a:r>
              <a:rPr lang="zh-TW" altLang="en-US" b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謝謝麗山團隊！</a:t>
            </a:r>
          </a:p>
          <a:p>
            <a:pPr algn="l"/>
            <a:r>
              <a:rPr lang="zh-TW" altLang="en-US" b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很棒的經驗</a:t>
            </a:r>
          </a:p>
          <a:p>
            <a:pPr algn="l"/>
            <a:r>
              <a:rPr lang="zh-TW" altLang="en-US" b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大家辛苦了，台北市的老師好棒</a:t>
            </a:r>
          </a:p>
          <a:p>
            <a:pPr algn="l"/>
            <a:r>
              <a:rPr lang="zh-TW" altLang="en-US" b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非常感動收穫滿滿！謝謝承辦學校及協作學校！</a:t>
            </a:r>
          </a:p>
          <a:p>
            <a:pPr algn="l"/>
            <a:r>
              <a:rPr lang="zh-TW" altLang="en-US" b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感謝主辦單位的用心，收穫良多</a:t>
            </a:r>
          </a:p>
        </p:txBody>
      </p:sp>
    </p:spTree>
    <p:extLst>
      <p:ext uri="{BB962C8B-B14F-4D97-AF65-F5344CB8AC3E}">
        <p14:creationId xmlns:p14="http://schemas.microsoft.com/office/powerpoint/2010/main" val="3410193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表單回應圖表。題目：1.研習內容能幫助我們在課程發展上更精進。。回應數：20 則回應。">
            <a:extLst>
              <a:ext uri="{FF2B5EF4-FFF2-40B4-BE49-F238E27FC236}">
                <a16:creationId xmlns:a16="http://schemas.microsoft.com/office/drawing/2014/main" id="{E5C54EDD-B549-41AC-97D1-DB6DFE0C83C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488" y="1240408"/>
            <a:ext cx="10296831" cy="4895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8649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表單回應圖表。題目：2.研習內容有助於增長我們對課程評鑑的理解。。回應數：20 則回應。">
            <a:extLst>
              <a:ext uri="{FF2B5EF4-FFF2-40B4-BE49-F238E27FC236}">
                <a16:creationId xmlns:a16="http://schemas.microsoft.com/office/drawing/2014/main" id="{2A24DA9F-FC9E-4997-84CC-08559F3C037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593" y="1825625"/>
            <a:ext cx="915281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3493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表單回應圖表。題目：3.研習內容有能讓我在未來應用於教學現場。。回應數：20 則回應。">
            <a:extLst>
              <a:ext uri="{FF2B5EF4-FFF2-40B4-BE49-F238E27FC236}">
                <a16:creationId xmlns:a16="http://schemas.microsoft.com/office/drawing/2014/main" id="{2403C7E7-71AA-470A-AAA4-A055797C58F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593" y="1825625"/>
            <a:ext cx="915281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4413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表單回應圖表。題目：4.我覺得講師對於課程的準備充足。。回應數：20 則回應。">
            <a:extLst>
              <a:ext uri="{FF2B5EF4-FFF2-40B4-BE49-F238E27FC236}">
                <a16:creationId xmlns:a16="http://schemas.microsoft.com/office/drawing/2014/main" id="{5E639629-F9D0-47F3-B695-6AF8A53D25A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593" y="1825625"/>
            <a:ext cx="915281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1378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表單回應圖表。題目：5.我覺得研習時間安排得宜。。回應數：20 則回應。">
            <a:extLst>
              <a:ext uri="{FF2B5EF4-FFF2-40B4-BE49-F238E27FC236}">
                <a16:creationId xmlns:a16="http://schemas.microsoft.com/office/drawing/2014/main" id="{57FE0AD9-D916-46D6-B538-47226BDCF20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593" y="1825625"/>
            <a:ext cx="915281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7127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表單回應圖表。題目：6.我對於研習場地安排感到滿意。。回應數：20 則回應。">
            <a:extLst>
              <a:ext uri="{FF2B5EF4-FFF2-40B4-BE49-F238E27FC236}">
                <a16:creationId xmlns:a16="http://schemas.microsoft.com/office/drawing/2014/main" id="{965384D1-9729-4A0F-9BC3-DC4D28A3F9D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593" y="1825625"/>
            <a:ext cx="915281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8754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表單回應圖表。題目：7.我會回校推廣或分享本次研習內容。。回應數：20 則回應。">
            <a:extLst>
              <a:ext uri="{FF2B5EF4-FFF2-40B4-BE49-F238E27FC236}">
                <a16:creationId xmlns:a16="http://schemas.microsoft.com/office/drawing/2014/main" id="{D98FF811-0DEC-444B-BB15-1A4462CC618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593" y="1825625"/>
            <a:ext cx="915281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2189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表單回應圖表。題目：8.我願意再次參與相關的研習活動。。回應數：20 則回應。">
            <a:extLst>
              <a:ext uri="{FF2B5EF4-FFF2-40B4-BE49-F238E27FC236}">
                <a16:creationId xmlns:a16="http://schemas.microsoft.com/office/drawing/2014/main" id="{9C5C3028-81D7-43D3-AA40-C44E58962CC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593" y="1825625"/>
            <a:ext cx="915281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675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寬螢幕</PresentationFormat>
  <Paragraphs>9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Roboto</vt:lpstr>
      <vt:lpstr>Office 佈景主題</vt:lpstr>
      <vt:lpstr>1120516-前導學校課程發展暨活化學校課程評鑑期末發表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1120516-前導學校課程發展暨活化學校課程評鑑期末發表</dc:title>
  <dc:creator>Shankara Chang</dc:creator>
  <cp:lastModifiedBy>Shankara Chang</cp:lastModifiedBy>
  <cp:revision>1</cp:revision>
  <dcterms:created xsi:type="dcterms:W3CDTF">2023-06-09T12:38:30Z</dcterms:created>
  <dcterms:modified xsi:type="dcterms:W3CDTF">2023-06-09T12:38:55Z</dcterms:modified>
</cp:coreProperties>
</file>